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61" r:id="rId4"/>
    <p:sldId id="258" r:id="rId5"/>
    <p:sldId id="260" r:id="rId6"/>
    <p:sldId id="264" r:id="rId7"/>
    <p:sldId id="262" r:id="rId8"/>
    <p:sldId id="270" r:id="rId9"/>
    <p:sldId id="271" r:id="rId10"/>
    <p:sldId id="267" r:id="rId11"/>
    <p:sldId id="263" r:id="rId12"/>
    <p:sldId id="266" r:id="rId13"/>
    <p:sldId id="273" r:id="rId14"/>
    <p:sldId id="275" r:id="rId15"/>
    <p:sldId id="268" r:id="rId16"/>
    <p:sldId id="269" r:id="rId17"/>
    <p:sldId id="277" r:id="rId18"/>
    <p:sldId id="278" r:id="rId19"/>
    <p:sldId id="279" r:id="rId20"/>
    <p:sldId id="283" r:id="rId21"/>
    <p:sldId id="280" r:id="rId22"/>
    <p:sldId id="281" r:id="rId23"/>
    <p:sldId id="285" r:id="rId24"/>
    <p:sldId id="284" r:id="rId25"/>
    <p:sldId id="259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2" d="100"/>
          <a:sy n="72" d="100"/>
        </p:scale>
        <p:origin x="650" y="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698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68768C-BFE3-D44D-8D16-268393ABAD32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5F19805-BF1D-5F42-95E4-E66962931D99}">
      <dgm:prSet phldrT="[Text]"/>
      <dgm:spPr/>
      <dgm:t>
        <a:bodyPr/>
        <a:lstStyle/>
        <a:p>
          <a:r>
            <a:rPr lang="en-US" dirty="0" smtClean="0"/>
            <a:t>Voice</a:t>
          </a:r>
          <a:endParaRPr lang="en-US" dirty="0"/>
        </a:p>
      </dgm:t>
    </dgm:pt>
    <dgm:pt modelId="{DE6DDD87-A7A6-EC4E-B0D9-9BA7F03B103F}" type="parTrans" cxnId="{B959E546-4106-5B42-9325-B2B2CE949FB3}">
      <dgm:prSet/>
      <dgm:spPr/>
      <dgm:t>
        <a:bodyPr/>
        <a:lstStyle/>
        <a:p>
          <a:endParaRPr lang="en-US"/>
        </a:p>
      </dgm:t>
    </dgm:pt>
    <dgm:pt modelId="{A8CE1A54-8E50-494A-8021-14B09344B394}" type="sibTrans" cxnId="{B959E546-4106-5B42-9325-B2B2CE949FB3}">
      <dgm:prSet/>
      <dgm:spPr/>
      <dgm:t>
        <a:bodyPr/>
        <a:lstStyle/>
        <a:p>
          <a:endParaRPr lang="en-US"/>
        </a:p>
      </dgm:t>
    </dgm:pt>
    <dgm:pt modelId="{09A431CA-B9C1-7444-9564-F2E891604107}">
      <dgm:prSet phldrT="[Text]"/>
      <dgm:spPr/>
      <dgm:t>
        <a:bodyPr/>
        <a:lstStyle/>
        <a:p>
          <a:r>
            <a:rPr lang="en-US" dirty="0" smtClean="0"/>
            <a:t> the sound made when air from the lungs is pushed between the vocal folds in our larynx, making them vibrate .</a:t>
          </a:r>
          <a:endParaRPr lang="en-US" dirty="0"/>
        </a:p>
      </dgm:t>
    </dgm:pt>
    <dgm:pt modelId="{A27ECB66-4B92-6846-953C-6A9CCD3E80BC}" type="parTrans" cxnId="{CBA4DAB8-5FFC-2843-AC90-A7CC98AA5C2A}">
      <dgm:prSet/>
      <dgm:spPr/>
      <dgm:t>
        <a:bodyPr/>
        <a:lstStyle/>
        <a:p>
          <a:endParaRPr lang="en-US"/>
        </a:p>
      </dgm:t>
    </dgm:pt>
    <dgm:pt modelId="{E50F0C94-04EA-1541-9D62-F4AFCFC67256}" type="sibTrans" cxnId="{CBA4DAB8-5FFC-2843-AC90-A7CC98AA5C2A}">
      <dgm:prSet/>
      <dgm:spPr/>
      <dgm:t>
        <a:bodyPr/>
        <a:lstStyle/>
        <a:p>
          <a:endParaRPr lang="en-US"/>
        </a:p>
      </dgm:t>
    </dgm:pt>
    <dgm:pt modelId="{F05B718A-928C-494D-891F-08164FDC9250}">
      <dgm:prSet phldrT="[Text]"/>
      <dgm:spPr/>
      <dgm:t>
        <a:bodyPr/>
        <a:lstStyle/>
        <a:p>
          <a:r>
            <a:rPr lang="en-US" dirty="0" smtClean="0"/>
            <a:t>Speech</a:t>
          </a:r>
          <a:endParaRPr lang="en-US" dirty="0"/>
        </a:p>
      </dgm:t>
    </dgm:pt>
    <dgm:pt modelId="{EB3918A3-4DDC-FC46-8066-E4B0A05C2AFB}" type="parTrans" cxnId="{299FDBBB-1CA3-804F-9A73-1FD604F70E60}">
      <dgm:prSet/>
      <dgm:spPr/>
      <dgm:t>
        <a:bodyPr/>
        <a:lstStyle/>
        <a:p>
          <a:endParaRPr lang="en-US"/>
        </a:p>
      </dgm:t>
    </dgm:pt>
    <dgm:pt modelId="{C9DD726A-3282-1B4E-9B04-065B8C91ED7B}" type="sibTrans" cxnId="{299FDBBB-1CA3-804F-9A73-1FD604F70E60}">
      <dgm:prSet/>
      <dgm:spPr/>
      <dgm:t>
        <a:bodyPr/>
        <a:lstStyle/>
        <a:p>
          <a:endParaRPr lang="en-US"/>
        </a:p>
      </dgm:t>
    </dgm:pt>
    <dgm:pt modelId="{132EB416-BA65-1C43-B552-1FB84548FEFB}">
      <dgm:prSet phldrT="[Text]"/>
      <dgm:spPr/>
      <dgm:t>
        <a:bodyPr/>
        <a:lstStyle/>
        <a:p>
          <a:r>
            <a:rPr lang="en-US" dirty="0" smtClean="0"/>
            <a:t> a way of expressing language by using muscles in the tongue, lips, jaw and vocal tract to produce sounds. </a:t>
          </a:r>
          <a:endParaRPr lang="en-US" dirty="0"/>
        </a:p>
      </dgm:t>
    </dgm:pt>
    <dgm:pt modelId="{48334E8C-7D61-554C-B04D-716D8A5C3C36}" type="parTrans" cxnId="{4F168A75-DB46-C94E-BD0C-1E446818757A}">
      <dgm:prSet/>
      <dgm:spPr/>
      <dgm:t>
        <a:bodyPr/>
        <a:lstStyle/>
        <a:p>
          <a:endParaRPr lang="en-US"/>
        </a:p>
      </dgm:t>
    </dgm:pt>
    <dgm:pt modelId="{30D983EB-F93A-CD4B-9608-47A081099F18}" type="sibTrans" cxnId="{4F168A75-DB46-C94E-BD0C-1E446818757A}">
      <dgm:prSet/>
      <dgm:spPr/>
      <dgm:t>
        <a:bodyPr/>
        <a:lstStyle/>
        <a:p>
          <a:endParaRPr lang="en-US"/>
        </a:p>
      </dgm:t>
    </dgm:pt>
    <dgm:pt modelId="{456468D6-1AC3-3D44-A4AA-90418017A6C9}">
      <dgm:prSet phldrT="[Text]"/>
      <dgm:spPr/>
      <dgm:t>
        <a:bodyPr/>
        <a:lstStyle/>
        <a:p>
          <a:r>
            <a:rPr lang="en-US" dirty="0" smtClean="0"/>
            <a:t>Language</a:t>
          </a:r>
          <a:endParaRPr lang="en-US" dirty="0"/>
        </a:p>
      </dgm:t>
    </dgm:pt>
    <dgm:pt modelId="{BEC4B9DC-92FF-5841-B594-ABBB49877B91}" type="parTrans" cxnId="{C78D725E-15C7-834C-A4BF-77B7E6CDFC80}">
      <dgm:prSet/>
      <dgm:spPr/>
      <dgm:t>
        <a:bodyPr/>
        <a:lstStyle/>
        <a:p>
          <a:endParaRPr lang="en-US"/>
        </a:p>
      </dgm:t>
    </dgm:pt>
    <dgm:pt modelId="{19EC9661-359C-3849-88F4-80FEC4D4FB0F}" type="sibTrans" cxnId="{C78D725E-15C7-834C-A4BF-77B7E6CDFC80}">
      <dgm:prSet/>
      <dgm:spPr/>
      <dgm:t>
        <a:bodyPr/>
        <a:lstStyle/>
        <a:p>
          <a:endParaRPr lang="en-US"/>
        </a:p>
      </dgm:t>
    </dgm:pt>
    <dgm:pt modelId="{A3EB734B-DA1F-D448-AA9E-048B0A4470DB}">
      <dgm:prSet phldrT="[Text]"/>
      <dgm:spPr/>
      <dgm:t>
        <a:bodyPr/>
        <a:lstStyle/>
        <a:p>
          <a:r>
            <a:rPr lang="en-US" dirty="0" smtClean="0"/>
            <a:t>a set of shared rules that allow people to express their ideas in a meaningful way either in words, in writing, signing or through other body gestures. </a:t>
          </a:r>
          <a:endParaRPr lang="en-US" dirty="0"/>
        </a:p>
      </dgm:t>
    </dgm:pt>
    <dgm:pt modelId="{0A92C76B-0CB0-4547-8995-6CA1BCBC0C35}" type="parTrans" cxnId="{DEE871F8-D400-E442-8C6C-300C9031C9C4}">
      <dgm:prSet/>
      <dgm:spPr/>
      <dgm:t>
        <a:bodyPr/>
        <a:lstStyle/>
        <a:p>
          <a:endParaRPr lang="en-US"/>
        </a:p>
      </dgm:t>
    </dgm:pt>
    <dgm:pt modelId="{26D3E0D1-09AF-A24A-81F1-3CF6155BCEB2}" type="sibTrans" cxnId="{DEE871F8-D400-E442-8C6C-300C9031C9C4}">
      <dgm:prSet/>
      <dgm:spPr/>
      <dgm:t>
        <a:bodyPr/>
        <a:lstStyle/>
        <a:p>
          <a:endParaRPr lang="en-US"/>
        </a:p>
      </dgm:t>
    </dgm:pt>
    <dgm:pt modelId="{C863EA2F-1FE9-9049-ADB2-A07D3D35E319}" type="pres">
      <dgm:prSet presAssocID="{1068768C-BFE3-D44D-8D16-268393ABAD3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657ADEE-13C1-4148-A2CA-AF40F4536BDC}" type="pres">
      <dgm:prSet presAssocID="{35F19805-BF1D-5F42-95E4-E66962931D99}" presName="linNode" presStyleCnt="0"/>
      <dgm:spPr/>
    </dgm:pt>
    <dgm:pt modelId="{2C7A058E-A515-F746-AC6B-AE45AA586674}" type="pres">
      <dgm:prSet presAssocID="{35F19805-BF1D-5F42-95E4-E66962931D99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6582B20-7DF8-DC47-A91E-2CD8FC74EDFE}" type="pres">
      <dgm:prSet presAssocID="{35F19805-BF1D-5F42-95E4-E66962931D99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0D96AC-D1C3-014C-922A-27093A0EC136}" type="pres">
      <dgm:prSet presAssocID="{A8CE1A54-8E50-494A-8021-14B09344B394}" presName="sp" presStyleCnt="0"/>
      <dgm:spPr/>
    </dgm:pt>
    <dgm:pt modelId="{5BD68971-D2E6-314E-8CD0-FE9A70626C5D}" type="pres">
      <dgm:prSet presAssocID="{F05B718A-928C-494D-891F-08164FDC9250}" presName="linNode" presStyleCnt="0"/>
      <dgm:spPr/>
    </dgm:pt>
    <dgm:pt modelId="{EDBB8F46-D186-FC44-8594-98F6ECEF02ED}" type="pres">
      <dgm:prSet presAssocID="{F05B718A-928C-494D-891F-08164FDC9250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49603E9-1941-324D-AB7D-E700FD69280C}" type="pres">
      <dgm:prSet presAssocID="{F05B718A-928C-494D-891F-08164FDC9250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82E0DCF-DB06-A347-8031-381576E14CC7}" type="pres">
      <dgm:prSet presAssocID="{C9DD726A-3282-1B4E-9B04-065B8C91ED7B}" presName="sp" presStyleCnt="0"/>
      <dgm:spPr/>
    </dgm:pt>
    <dgm:pt modelId="{6184EF64-9D90-604F-AED5-ABBE570DF97E}" type="pres">
      <dgm:prSet presAssocID="{456468D6-1AC3-3D44-A4AA-90418017A6C9}" presName="linNode" presStyleCnt="0"/>
      <dgm:spPr/>
    </dgm:pt>
    <dgm:pt modelId="{A7C10FA1-745C-6343-A069-3B35E49B3B07}" type="pres">
      <dgm:prSet presAssocID="{456468D6-1AC3-3D44-A4AA-90418017A6C9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36EB3D-CF4C-6240-9722-8A57FFF37E08}" type="pres">
      <dgm:prSet presAssocID="{456468D6-1AC3-3D44-A4AA-90418017A6C9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786D6F2-3228-0147-A81F-1714905957D3}" type="presOf" srcId="{35F19805-BF1D-5F42-95E4-E66962931D99}" destId="{2C7A058E-A515-F746-AC6B-AE45AA586674}" srcOrd="0" destOrd="0" presId="urn:microsoft.com/office/officeart/2005/8/layout/vList5"/>
    <dgm:cxn modelId="{B1799248-54A6-FE46-A252-3606D6476D4C}" type="presOf" srcId="{132EB416-BA65-1C43-B552-1FB84548FEFB}" destId="{D49603E9-1941-324D-AB7D-E700FD69280C}" srcOrd="0" destOrd="0" presId="urn:microsoft.com/office/officeart/2005/8/layout/vList5"/>
    <dgm:cxn modelId="{9BCD6827-1C35-3345-8B15-7F8D8E8D82A1}" type="presOf" srcId="{F05B718A-928C-494D-891F-08164FDC9250}" destId="{EDBB8F46-D186-FC44-8594-98F6ECEF02ED}" srcOrd="0" destOrd="0" presId="urn:microsoft.com/office/officeart/2005/8/layout/vList5"/>
    <dgm:cxn modelId="{299FDBBB-1CA3-804F-9A73-1FD604F70E60}" srcId="{1068768C-BFE3-D44D-8D16-268393ABAD32}" destId="{F05B718A-928C-494D-891F-08164FDC9250}" srcOrd="1" destOrd="0" parTransId="{EB3918A3-4DDC-FC46-8066-E4B0A05C2AFB}" sibTransId="{C9DD726A-3282-1B4E-9B04-065B8C91ED7B}"/>
    <dgm:cxn modelId="{D9EADD8D-2F4B-4440-88BC-B9BE6DCA0ADA}" type="presOf" srcId="{1068768C-BFE3-D44D-8D16-268393ABAD32}" destId="{C863EA2F-1FE9-9049-ADB2-A07D3D35E319}" srcOrd="0" destOrd="0" presId="urn:microsoft.com/office/officeart/2005/8/layout/vList5"/>
    <dgm:cxn modelId="{CBA4DAB8-5FFC-2843-AC90-A7CC98AA5C2A}" srcId="{35F19805-BF1D-5F42-95E4-E66962931D99}" destId="{09A431CA-B9C1-7444-9564-F2E891604107}" srcOrd="0" destOrd="0" parTransId="{A27ECB66-4B92-6846-953C-6A9CCD3E80BC}" sibTransId="{E50F0C94-04EA-1541-9D62-F4AFCFC67256}"/>
    <dgm:cxn modelId="{4F168A75-DB46-C94E-BD0C-1E446818757A}" srcId="{F05B718A-928C-494D-891F-08164FDC9250}" destId="{132EB416-BA65-1C43-B552-1FB84548FEFB}" srcOrd="0" destOrd="0" parTransId="{48334E8C-7D61-554C-B04D-716D8A5C3C36}" sibTransId="{30D983EB-F93A-CD4B-9608-47A081099F18}"/>
    <dgm:cxn modelId="{DEE871F8-D400-E442-8C6C-300C9031C9C4}" srcId="{456468D6-1AC3-3D44-A4AA-90418017A6C9}" destId="{A3EB734B-DA1F-D448-AA9E-048B0A4470DB}" srcOrd="0" destOrd="0" parTransId="{0A92C76B-0CB0-4547-8995-6CA1BCBC0C35}" sibTransId="{26D3E0D1-09AF-A24A-81F1-3CF6155BCEB2}"/>
    <dgm:cxn modelId="{04191F9E-6B7C-714D-B103-D6E707C3E38B}" type="presOf" srcId="{A3EB734B-DA1F-D448-AA9E-048B0A4470DB}" destId="{E536EB3D-CF4C-6240-9722-8A57FFF37E08}" srcOrd="0" destOrd="0" presId="urn:microsoft.com/office/officeart/2005/8/layout/vList5"/>
    <dgm:cxn modelId="{81E19A02-506C-EC4E-B656-D0CD2F20C8D4}" type="presOf" srcId="{456468D6-1AC3-3D44-A4AA-90418017A6C9}" destId="{A7C10FA1-745C-6343-A069-3B35E49B3B07}" srcOrd="0" destOrd="0" presId="urn:microsoft.com/office/officeart/2005/8/layout/vList5"/>
    <dgm:cxn modelId="{B959E546-4106-5B42-9325-B2B2CE949FB3}" srcId="{1068768C-BFE3-D44D-8D16-268393ABAD32}" destId="{35F19805-BF1D-5F42-95E4-E66962931D99}" srcOrd="0" destOrd="0" parTransId="{DE6DDD87-A7A6-EC4E-B0D9-9BA7F03B103F}" sibTransId="{A8CE1A54-8E50-494A-8021-14B09344B394}"/>
    <dgm:cxn modelId="{A4773520-F652-FE4D-9424-B157C7E67FE5}" type="presOf" srcId="{09A431CA-B9C1-7444-9564-F2E891604107}" destId="{16582B20-7DF8-DC47-A91E-2CD8FC74EDFE}" srcOrd="0" destOrd="0" presId="urn:microsoft.com/office/officeart/2005/8/layout/vList5"/>
    <dgm:cxn modelId="{C78D725E-15C7-834C-A4BF-77B7E6CDFC80}" srcId="{1068768C-BFE3-D44D-8D16-268393ABAD32}" destId="{456468D6-1AC3-3D44-A4AA-90418017A6C9}" srcOrd="2" destOrd="0" parTransId="{BEC4B9DC-92FF-5841-B594-ABBB49877B91}" sibTransId="{19EC9661-359C-3849-88F4-80FEC4D4FB0F}"/>
    <dgm:cxn modelId="{BF65C05A-4E77-6F4F-B8AD-18350D06744F}" type="presParOf" srcId="{C863EA2F-1FE9-9049-ADB2-A07D3D35E319}" destId="{4657ADEE-13C1-4148-A2CA-AF40F4536BDC}" srcOrd="0" destOrd="0" presId="urn:microsoft.com/office/officeart/2005/8/layout/vList5"/>
    <dgm:cxn modelId="{DAE2D7C1-83A9-714B-B464-391A52F1B371}" type="presParOf" srcId="{4657ADEE-13C1-4148-A2CA-AF40F4536BDC}" destId="{2C7A058E-A515-F746-AC6B-AE45AA586674}" srcOrd="0" destOrd="0" presId="urn:microsoft.com/office/officeart/2005/8/layout/vList5"/>
    <dgm:cxn modelId="{B0DC0572-41E2-8147-AADB-E49A322F8011}" type="presParOf" srcId="{4657ADEE-13C1-4148-A2CA-AF40F4536BDC}" destId="{16582B20-7DF8-DC47-A91E-2CD8FC74EDFE}" srcOrd="1" destOrd="0" presId="urn:microsoft.com/office/officeart/2005/8/layout/vList5"/>
    <dgm:cxn modelId="{184C1E1C-3AA4-3E40-BCD5-20A04D24301E}" type="presParOf" srcId="{C863EA2F-1FE9-9049-ADB2-A07D3D35E319}" destId="{0A0D96AC-D1C3-014C-922A-27093A0EC136}" srcOrd="1" destOrd="0" presId="urn:microsoft.com/office/officeart/2005/8/layout/vList5"/>
    <dgm:cxn modelId="{7DB71955-1329-A04D-8F14-3704DF8238D4}" type="presParOf" srcId="{C863EA2F-1FE9-9049-ADB2-A07D3D35E319}" destId="{5BD68971-D2E6-314E-8CD0-FE9A70626C5D}" srcOrd="2" destOrd="0" presId="urn:microsoft.com/office/officeart/2005/8/layout/vList5"/>
    <dgm:cxn modelId="{D736DF5D-15A9-5B42-987B-701A158B1CEE}" type="presParOf" srcId="{5BD68971-D2E6-314E-8CD0-FE9A70626C5D}" destId="{EDBB8F46-D186-FC44-8594-98F6ECEF02ED}" srcOrd="0" destOrd="0" presId="urn:microsoft.com/office/officeart/2005/8/layout/vList5"/>
    <dgm:cxn modelId="{3FC021CD-35B4-AA46-A189-AB09218323CA}" type="presParOf" srcId="{5BD68971-D2E6-314E-8CD0-FE9A70626C5D}" destId="{D49603E9-1941-324D-AB7D-E700FD69280C}" srcOrd="1" destOrd="0" presId="urn:microsoft.com/office/officeart/2005/8/layout/vList5"/>
    <dgm:cxn modelId="{3C41405E-8046-E04D-91FA-27AEADED660E}" type="presParOf" srcId="{C863EA2F-1FE9-9049-ADB2-A07D3D35E319}" destId="{B82E0DCF-DB06-A347-8031-381576E14CC7}" srcOrd="3" destOrd="0" presId="urn:microsoft.com/office/officeart/2005/8/layout/vList5"/>
    <dgm:cxn modelId="{D44EB28F-9D02-CF4D-9DBF-042E9E613165}" type="presParOf" srcId="{C863EA2F-1FE9-9049-ADB2-A07D3D35E319}" destId="{6184EF64-9D90-604F-AED5-ABBE570DF97E}" srcOrd="4" destOrd="0" presId="urn:microsoft.com/office/officeart/2005/8/layout/vList5"/>
    <dgm:cxn modelId="{F2A1A11C-4EF7-8F47-AE8A-525A3D7DB54B}" type="presParOf" srcId="{6184EF64-9D90-604F-AED5-ABBE570DF97E}" destId="{A7C10FA1-745C-6343-A069-3B35E49B3B07}" srcOrd="0" destOrd="0" presId="urn:microsoft.com/office/officeart/2005/8/layout/vList5"/>
    <dgm:cxn modelId="{8F905284-59D7-F545-84AC-AA4C8CC33F2A}" type="presParOf" srcId="{6184EF64-9D90-604F-AED5-ABBE570DF97E}" destId="{E536EB3D-CF4C-6240-9722-8A57FFF37E0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93CAB7-934E-5C44-8336-9087F6C04833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</dgm:pt>
    <dgm:pt modelId="{3CC1CE12-CDD2-B84E-AC7E-46FE59FF9FEA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Semantics</a:t>
          </a:r>
          <a:endParaRPr lang="en-US" dirty="0">
            <a:solidFill>
              <a:schemeClr val="tx1"/>
            </a:solidFill>
          </a:endParaRPr>
        </a:p>
      </dgm:t>
    </dgm:pt>
    <dgm:pt modelId="{2E981A3E-67C2-3547-92CF-BA70B45B42DB}" type="parTrans" cxnId="{85927B64-8E9A-A246-B193-693892A2773D}">
      <dgm:prSet/>
      <dgm:spPr/>
      <dgm:t>
        <a:bodyPr/>
        <a:lstStyle/>
        <a:p>
          <a:endParaRPr lang="en-US"/>
        </a:p>
      </dgm:t>
    </dgm:pt>
    <dgm:pt modelId="{4F95DDCC-0255-DA49-AF6B-56FD736D4234}" type="sibTrans" cxnId="{85927B64-8E9A-A246-B193-693892A2773D}">
      <dgm:prSet/>
      <dgm:spPr/>
      <dgm:t>
        <a:bodyPr/>
        <a:lstStyle/>
        <a:p>
          <a:endParaRPr lang="en-US"/>
        </a:p>
      </dgm:t>
    </dgm:pt>
    <dgm:pt modelId="{5716EAF3-5F77-6845-97D9-83A7A18745B4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Syntax (Grammar)</a:t>
          </a:r>
          <a:endParaRPr lang="en-US" dirty="0">
            <a:solidFill>
              <a:schemeClr val="tx1"/>
            </a:solidFill>
          </a:endParaRPr>
        </a:p>
      </dgm:t>
    </dgm:pt>
    <dgm:pt modelId="{927BAAFD-2813-824B-BB82-CE366B47582C}" type="parTrans" cxnId="{54E5486B-DAED-CA40-B22F-7D8E6BD11DB0}">
      <dgm:prSet/>
      <dgm:spPr/>
      <dgm:t>
        <a:bodyPr/>
        <a:lstStyle/>
        <a:p>
          <a:endParaRPr lang="en-US"/>
        </a:p>
      </dgm:t>
    </dgm:pt>
    <dgm:pt modelId="{DB994163-F56F-A846-AF29-C8F1C87F2F29}" type="sibTrans" cxnId="{54E5486B-DAED-CA40-B22F-7D8E6BD11DB0}">
      <dgm:prSet/>
      <dgm:spPr/>
      <dgm:t>
        <a:bodyPr/>
        <a:lstStyle/>
        <a:p>
          <a:endParaRPr lang="en-US"/>
        </a:p>
      </dgm:t>
    </dgm:pt>
    <dgm:pt modelId="{2154BC7D-B36A-AB48-86D2-5149A37693F2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Pragmatics</a:t>
          </a:r>
          <a:endParaRPr lang="en-US" dirty="0">
            <a:solidFill>
              <a:schemeClr val="tx1"/>
            </a:solidFill>
          </a:endParaRPr>
        </a:p>
      </dgm:t>
    </dgm:pt>
    <dgm:pt modelId="{D5CE283F-E3BA-E847-8632-D1DF6AA0DB35}" type="parTrans" cxnId="{520945CE-98C9-A84C-BB29-BDBAF3B4BC98}">
      <dgm:prSet/>
      <dgm:spPr/>
      <dgm:t>
        <a:bodyPr/>
        <a:lstStyle/>
        <a:p>
          <a:endParaRPr lang="en-US"/>
        </a:p>
      </dgm:t>
    </dgm:pt>
    <dgm:pt modelId="{DD0A3183-DD2F-0D4D-A2CF-8B599C034C84}" type="sibTrans" cxnId="{520945CE-98C9-A84C-BB29-BDBAF3B4BC98}">
      <dgm:prSet/>
      <dgm:spPr/>
      <dgm:t>
        <a:bodyPr/>
        <a:lstStyle/>
        <a:p>
          <a:endParaRPr lang="en-US"/>
        </a:p>
      </dgm:t>
    </dgm:pt>
    <dgm:pt modelId="{558E59D3-5540-8B40-AEBB-947CF87E3EBB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Phonology</a:t>
          </a:r>
          <a:endParaRPr lang="en-US" dirty="0">
            <a:solidFill>
              <a:schemeClr val="tx1"/>
            </a:solidFill>
          </a:endParaRPr>
        </a:p>
      </dgm:t>
    </dgm:pt>
    <dgm:pt modelId="{6A911CCA-DDF9-7548-BA05-D7ECB1863066}" type="parTrans" cxnId="{AF0837FC-BC64-B642-9D42-EBDE0954C984}">
      <dgm:prSet/>
      <dgm:spPr/>
      <dgm:t>
        <a:bodyPr/>
        <a:lstStyle/>
        <a:p>
          <a:endParaRPr lang="en-US"/>
        </a:p>
      </dgm:t>
    </dgm:pt>
    <dgm:pt modelId="{B9AF737B-08C3-4748-BA92-00DCA5AD7259}" type="sibTrans" cxnId="{AF0837FC-BC64-B642-9D42-EBDE0954C984}">
      <dgm:prSet/>
      <dgm:spPr/>
      <dgm:t>
        <a:bodyPr/>
        <a:lstStyle/>
        <a:p>
          <a:endParaRPr lang="en-US"/>
        </a:p>
      </dgm:t>
    </dgm:pt>
    <dgm:pt modelId="{3C2E1B6F-D429-B54F-8118-9B59C83DC610}" type="pres">
      <dgm:prSet presAssocID="{8293CAB7-934E-5C44-8336-9087F6C04833}" presName="compositeShape" presStyleCnt="0">
        <dgm:presLayoutVars>
          <dgm:chMax val="7"/>
          <dgm:dir/>
          <dgm:resizeHandles val="exact"/>
        </dgm:presLayoutVars>
      </dgm:prSet>
      <dgm:spPr/>
    </dgm:pt>
    <dgm:pt modelId="{EA5E94EE-6499-DC4A-BD9C-CE28C557FDE4}" type="pres">
      <dgm:prSet presAssocID="{8293CAB7-934E-5C44-8336-9087F6C04833}" presName="wedge1" presStyleLbl="node1" presStyleIdx="0" presStyleCnt="4" custLinFactNeighborX="-340" custLinFactNeighborY="-680"/>
      <dgm:spPr/>
      <dgm:t>
        <a:bodyPr/>
        <a:lstStyle/>
        <a:p>
          <a:endParaRPr lang="en-US"/>
        </a:p>
      </dgm:t>
    </dgm:pt>
    <dgm:pt modelId="{67312249-40DC-6B4D-B613-039A48BCC828}" type="pres">
      <dgm:prSet presAssocID="{8293CAB7-934E-5C44-8336-9087F6C04833}" presName="dummy1a" presStyleCnt="0"/>
      <dgm:spPr/>
    </dgm:pt>
    <dgm:pt modelId="{4D6D8172-451E-3345-8CCF-C372F2A7FA42}" type="pres">
      <dgm:prSet presAssocID="{8293CAB7-934E-5C44-8336-9087F6C04833}" presName="dummy1b" presStyleCnt="0"/>
      <dgm:spPr/>
    </dgm:pt>
    <dgm:pt modelId="{F12B0473-E28B-C44F-AB89-48D950DC3059}" type="pres">
      <dgm:prSet presAssocID="{8293CAB7-934E-5C44-8336-9087F6C04833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AC0F3C-30EC-614D-B058-B324BC40E968}" type="pres">
      <dgm:prSet presAssocID="{8293CAB7-934E-5C44-8336-9087F6C04833}" presName="wedge2" presStyleLbl="node1" presStyleIdx="1" presStyleCnt="4"/>
      <dgm:spPr/>
      <dgm:t>
        <a:bodyPr/>
        <a:lstStyle/>
        <a:p>
          <a:endParaRPr lang="en-US"/>
        </a:p>
      </dgm:t>
    </dgm:pt>
    <dgm:pt modelId="{FC4E4D34-C127-9D4F-AC55-1EDD06C1666A}" type="pres">
      <dgm:prSet presAssocID="{8293CAB7-934E-5C44-8336-9087F6C04833}" presName="dummy2a" presStyleCnt="0"/>
      <dgm:spPr/>
    </dgm:pt>
    <dgm:pt modelId="{2B9D27B2-EB6B-B143-8B14-71C87ACCCD3E}" type="pres">
      <dgm:prSet presAssocID="{8293CAB7-934E-5C44-8336-9087F6C04833}" presName="dummy2b" presStyleCnt="0"/>
      <dgm:spPr/>
    </dgm:pt>
    <dgm:pt modelId="{2397EFFE-0304-C649-A05B-FA2F0CC5657B}" type="pres">
      <dgm:prSet presAssocID="{8293CAB7-934E-5C44-8336-9087F6C04833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A38E64-18E2-3E4F-9F14-B08C0ED49441}" type="pres">
      <dgm:prSet presAssocID="{8293CAB7-934E-5C44-8336-9087F6C04833}" presName="wedge3" presStyleLbl="node1" presStyleIdx="2" presStyleCnt="4"/>
      <dgm:spPr/>
      <dgm:t>
        <a:bodyPr/>
        <a:lstStyle/>
        <a:p>
          <a:endParaRPr lang="en-US"/>
        </a:p>
      </dgm:t>
    </dgm:pt>
    <dgm:pt modelId="{3595F23C-4BE2-7344-98C3-B6F3CE1D08EA}" type="pres">
      <dgm:prSet presAssocID="{8293CAB7-934E-5C44-8336-9087F6C04833}" presName="dummy3a" presStyleCnt="0"/>
      <dgm:spPr/>
    </dgm:pt>
    <dgm:pt modelId="{B9CDFC70-5466-9E4A-85F3-3895ED665653}" type="pres">
      <dgm:prSet presAssocID="{8293CAB7-934E-5C44-8336-9087F6C04833}" presName="dummy3b" presStyleCnt="0"/>
      <dgm:spPr/>
    </dgm:pt>
    <dgm:pt modelId="{3B9AB5D4-A52B-E046-9193-B0B7626868C7}" type="pres">
      <dgm:prSet presAssocID="{8293CAB7-934E-5C44-8336-9087F6C04833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0563C3-B577-F94E-9106-7F6B70297D8A}" type="pres">
      <dgm:prSet presAssocID="{8293CAB7-934E-5C44-8336-9087F6C04833}" presName="wedge4" presStyleLbl="node1" presStyleIdx="3" presStyleCnt="4" custScaleX="104604" custScaleY="104144"/>
      <dgm:spPr/>
      <dgm:t>
        <a:bodyPr/>
        <a:lstStyle/>
        <a:p>
          <a:endParaRPr lang="en-US"/>
        </a:p>
      </dgm:t>
    </dgm:pt>
    <dgm:pt modelId="{9AFB030B-AC44-5E46-9B77-8A3F78558853}" type="pres">
      <dgm:prSet presAssocID="{8293CAB7-934E-5C44-8336-9087F6C04833}" presName="dummy4a" presStyleCnt="0"/>
      <dgm:spPr/>
    </dgm:pt>
    <dgm:pt modelId="{CDE5CA34-6AF2-9A42-B06E-12FE2AB02ADE}" type="pres">
      <dgm:prSet presAssocID="{8293CAB7-934E-5C44-8336-9087F6C04833}" presName="dummy4b" presStyleCnt="0"/>
      <dgm:spPr/>
    </dgm:pt>
    <dgm:pt modelId="{2632C864-A6DF-704D-9F53-C3B48640C045}" type="pres">
      <dgm:prSet presAssocID="{8293CAB7-934E-5C44-8336-9087F6C04833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CC5EFE3-51B4-AD45-8268-95B32A1F5FFC}" type="pres">
      <dgm:prSet presAssocID="{B9AF737B-08C3-4748-BA92-00DCA5AD7259}" presName="arrowWedge1" presStyleLbl="fgSibTrans2D1" presStyleIdx="0" presStyleCnt="4"/>
      <dgm:spPr/>
    </dgm:pt>
    <dgm:pt modelId="{67D313EF-DDDC-A54D-A11F-BEFA7EB5AC73}" type="pres">
      <dgm:prSet presAssocID="{4F95DDCC-0255-DA49-AF6B-56FD736D4234}" presName="arrowWedge2" presStyleLbl="fgSibTrans2D1" presStyleIdx="1" presStyleCnt="4"/>
      <dgm:spPr/>
    </dgm:pt>
    <dgm:pt modelId="{23A274E7-8EA5-6941-BB7F-80D4EC39A73F}" type="pres">
      <dgm:prSet presAssocID="{DB994163-F56F-A846-AF29-C8F1C87F2F29}" presName="arrowWedge3" presStyleLbl="fgSibTrans2D1" presStyleIdx="2" presStyleCnt="4"/>
      <dgm:spPr/>
    </dgm:pt>
    <dgm:pt modelId="{65F14B90-9CC8-BD44-9BF2-65B480C09149}" type="pres">
      <dgm:prSet presAssocID="{DD0A3183-DD2F-0D4D-A2CF-8B599C034C84}" presName="arrowWedge4" presStyleLbl="fgSibTrans2D1" presStyleIdx="3" presStyleCnt="4"/>
      <dgm:spPr/>
    </dgm:pt>
  </dgm:ptLst>
  <dgm:cxnLst>
    <dgm:cxn modelId="{9924FC4F-B7D4-5C43-9E94-6818B55448A8}" type="presOf" srcId="{2154BC7D-B36A-AB48-86D2-5149A37693F2}" destId="{2632C864-A6DF-704D-9F53-C3B48640C045}" srcOrd="1" destOrd="0" presId="urn:microsoft.com/office/officeart/2005/8/layout/cycle8"/>
    <dgm:cxn modelId="{D2CC818B-B334-564D-B7BF-BC5336F2F489}" type="presOf" srcId="{3CC1CE12-CDD2-B84E-AC7E-46FE59FF9FEA}" destId="{2397EFFE-0304-C649-A05B-FA2F0CC5657B}" srcOrd="1" destOrd="0" presId="urn:microsoft.com/office/officeart/2005/8/layout/cycle8"/>
    <dgm:cxn modelId="{520945CE-98C9-A84C-BB29-BDBAF3B4BC98}" srcId="{8293CAB7-934E-5C44-8336-9087F6C04833}" destId="{2154BC7D-B36A-AB48-86D2-5149A37693F2}" srcOrd="3" destOrd="0" parTransId="{D5CE283F-E3BA-E847-8632-D1DF6AA0DB35}" sibTransId="{DD0A3183-DD2F-0D4D-A2CF-8B599C034C84}"/>
    <dgm:cxn modelId="{B8AA1519-3737-5749-9A57-3A6BFB25D6C8}" type="presOf" srcId="{558E59D3-5540-8B40-AEBB-947CF87E3EBB}" destId="{EA5E94EE-6499-DC4A-BD9C-CE28C557FDE4}" srcOrd="0" destOrd="0" presId="urn:microsoft.com/office/officeart/2005/8/layout/cycle8"/>
    <dgm:cxn modelId="{47FF0EC1-7B30-804D-9AD4-764B42523C87}" type="presOf" srcId="{3CC1CE12-CDD2-B84E-AC7E-46FE59FF9FEA}" destId="{92AC0F3C-30EC-614D-B058-B324BC40E968}" srcOrd="0" destOrd="0" presId="urn:microsoft.com/office/officeart/2005/8/layout/cycle8"/>
    <dgm:cxn modelId="{85927B64-8E9A-A246-B193-693892A2773D}" srcId="{8293CAB7-934E-5C44-8336-9087F6C04833}" destId="{3CC1CE12-CDD2-B84E-AC7E-46FE59FF9FEA}" srcOrd="1" destOrd="0" parTransId="{2E981A3E-67C2-3547-92CF-BA70B45B42DB}" sibTransId="{4F95DDCC-0255-DA49-AF6B-56FD736D4234}"/>
    <dgm:cxn modelId="{AF0837FC-BC64-B642-9D42-EBDE0954C984}" srcId="{8293CAB7-934E-5C44-8336-9087F6C04833}" destId="{558E59D3-5540-8B40-AEBB-947CF87E3EBB}" srcOrd="0" destOrd="0" parTransId="{6A911CCA-DDF9-7548-BA05-D7ECB1863066}" sibTransId="{B9AF737B-08C3-4748-BA92-00DCA5AD7259}"/>
    <dgm:cxn modelId="{90E9BE15-A1DD-794A-B1DF-535306F88698}" type="presOf" srcId="{5716EAF3-5F77-6845-97D9-83A7A18745B4}" destId="{3B9AB5D4-A52B-E046-9193-B0B7626868C7}" srcOrd="1" destOrd="0" presId="urn:microsoft.com/office/officeart/2005/8/layout/cycle8"/>
    <dgm:cxn modelId="{FF372317-65DB-A449-88EC-EEDA19CE0E9F}" type="presOf" srcId="{558E59D3-5540-8B40-AEBB-947CF87E3EBB}" destId="{F12B0473-E28B-C44F-AB89-48D950DC3059}" srcOrd="1" destOrd="0" presId="urn:microsoft.com/office/officeart/2005/8/layout/cycle8"/>
    <dgm:cxn modelId="{FB9B452E-6917-4E43-A4BB-380866540A92}" type="presOf" srcId="{2154BC7D-B36A-AB48-86D2-5149A37693F2}" destId="{240563C3-B577-F94E-9106-7F6B70297D8A}" srcOrd="0" destOrd="0" presId="urn:microsoft.com/office/officeart/2005/8/layout/cycle8"/>
    <dgm:cxn modelId="{244726F0-5FFF-6744-AF4E-A910203813D1}" type="presOf" srcId="{8293CAB7-934E-5C44-8336-9087F6C04833}" destId="{3C2E1B6F-D429-B54F-8118-9B59C83DC610}" srcOrd="0" destOrd="0" presId="urn:microsoft.com/office/officeart/2005/8/layout/cycle8"/>
    <dgm:cxn modelId="{54E5486B-DAED-CA40-B22F-7D8E6BD11DB0}" srcId="{8293CAB7-934E-5C44-8336-9087F6C04833}" destId="{5716EAF3-5F77-6845-97D9-83A7A18745B4}" srcOrd="2" destOrd="0" parTransId="{927BAAFD-2813-824B-BB82-CE366B47582C}" sibTransId="{DB994163-F56F-A846-AF29-C8F1C87F2F29}"/>
    <dgm:cxn modelId="{1B02C8AF-AC90-B24C-9771-F635ECA536A7}" type="presOf" srcId="{5716EAF3-5F77-6845-97D9-83A7A18745B4}" destId="{6CA38E64-18E2-3E4F-9F14-B08C0ED49441}" srcOrd="0" destOrd="0" presId="urn:microsoft.com/office/officeart/2005/8/layout/cycle8"/>
    <dgm:cxn modelId="{541D757B-802F-C44E-A8CF-AD4F34A6C4F5}" type="presParOf" srcId="{3C2E1B6F-D429-B54F-8118-9B59C83DC610}" destId="{EA5E94EE-6499-DC4A-BD9C-CE28C557FDE4}" srcOrd="0" destOrd="0" presId="urn:microsoft.com/office/officeart/2005/8/layout/cycle8"/>
    <dgm:cxn modelId="{779309D7-A096-1842-A078-B4B0632CDC07}" type="presParOf" srcId="{3C2E1B6F-D429-B54F-8118-9B59C83DC610}" destId="{67312249-40DC-6B4D-B613-039A48BCC828}" srcOrd="1" destOrd="0" presId="urn:microsoft.com/office/officeart/2005/8/layout/cycle8"/>
    <dgm:cxn modelId="{01953898-3D0C-954B-95A1-9CDF08E9A7E5}" type="presParOf" srcId="{3C2E1B6F-D429-B54F-8118-9B59C83DC610}" destId="{4D6D8172-451E-3345-8CCF-C372F2A7FA42}" srcOrd="2" destOrd="0" presId="urn:microsoft.com/office/officeart/2005/8/layout/cycle8"/>
    <dgm:cxn modelId="{7D1E0876-B257-9542-AF8D-DD43A26DA469}" type="presParOf" srcId="{3C2E1B6F-D429-B54F-8118-9B59C83DC610}" destId="{F12B0473-E28B-C44F-AB89-48D950DC3059}" srcOrd="3" destOrd="0" presId="urn:microsoft.com/office/officeart/2005/8/layout/cycle8"/>
    <dgm:cxn modelId="{D9132A39-AEDC-AF45-8806-054C75566164}" type="presParOf" srcId="{3C2E1B6F-D429-B54F-8118-9B59C83DC610}" destId="{92AC0F3C-30EC-614D-B058-B324BC40E968}" srcOrd="4" destOrd="0" presId="urn:microsoft.com/office/officeart/2005/8/layout/cycle8"/>
    <dgm:cxn modelId="{7EDB2943-C64F-3148-97C1-5BD876FCFDEA}" type="presParOf" srcId="{3C2E1B6F-D429-B54F-8118-9B59C83DC610}" destId="{FC4E4D34-C127-9D4F-AC55-1EDD06C1666A}" srcOrd="5" destOrd="0" presId="urn:microsoft.com/office/officeart/2005/8/layout/cycle8"/>
    <dgm:cxn modelId="{D726FE5C-33BB-8C4F-B5FB-0DC865E63506}" type="presParOf" srcId="{3C2E1B6F-D429-B54F-8118-9B59C83DC610}" destId="{2B9D27B2-EB6B-B143-8B14-71C87ACCCD3E}" srcOrd="6" destOrd="0" presId="urn:microsoft.com/office/officeart/2005/8/layout/cycle8"/>
    <dgm:cxn modelId="{22E615CE-7EBF-C94E-91AC-BDABB2FC531A}" type="presParOf" srcId="{3C2E1B6F-D429-B54F-8118-9B59C83DC610}" destId="{2397EFFE-0304-C649-A05B-FA2F0CC5657B}" srcOrd="7" destOrd="0" presId="urn:microsoft.com/office/officeart/2005/8/layout/cycle8"/>
    <dgm:cxn modelId="{5771047A-D4F8-2142-BA26-48126444F115}" type="presParOf" srcId="{3C2E1B6F-D429-B54F-8118-9B59C83DC610}" destId="{6CA38E64-18E2-3E4F-9F14-B08C0ED49441}" srcOrd="8" destOrd="0" presId="urn:microsoft.com/office/officeart/2005/8/layout/cycle8"/>
    <dgm:cxn modelId="{47A64FD4-F7B2-C649-A9D3-E4820309E3F7}" type="presParOf" srcId="{3C2E1B6F-D429-B54F-8118-9B59C83DC610}" destId="{3595F23C-4BE2-7344-98C3-B6F3CE1D08EA}" srcOrd="9" destOrd="0" presId="urn:microsoft.com/office/officeart/2005/8/layout/cycle8"/>
    <dgm:cxn modelId="{6162DBAD-3A30-984B-8B81-E52248680D60}" type="presParOf" srcId="{3C2E1B6F-D429-B54F-8118-9B59C83DC610}" destId="{B9CDFC70-5466-9E4A-85F3-3895ED665653}" srcOrd="10" destOrd="0" presId="urn:microsoft.com/office/officeart/2005/8/layout/cycle8"/>
    <dgm:cxn modelId="{3FA4412E-E5FA-4D4D-B02A-909D65FF0675}" type="presParOf" srcId="{3C2E1B6F-D429-B54F-8118-9B59C83DC610}" destId="{3B9AB5D4-A52B-E046-9193-B0B7626868C7}" srcOrd="11" destOrd="0" presId="urn:microsoft.com/office/officeart/2005/8/layout/cycle8"/>
    <dgm:cxn modelId="{B8139A1C-8A24-B544-9D3B-B24651B6E6BA}" type="presParOf" srcId="{3C2E1B6F-D429-B54F-8118-9B59C83DC610}" destId="{240563C3-B577-F94E-9106-7F6B70297D8A}" srcOrd="12" destOrd="0" presId="urn:microsoft.com/office/officeart/2005/8/layout/cycle8"/>
    <dgm:cxn modelId="{9406B119-AE99-F343-888B-6819444BA28F}" type="presParOf" srcId="{3C2E1B6F-D429-B54F-8118-9B59C83DC610}" destId="{9AFB030B-AC44-5E46-9B77-8A3F78558853}" srcOrd="13" destOrd="0" presId="urn:microsoft.com/office/officeart/2005/8/layout/cycle8"/>
    <dgm:cxn modelId="{79D97788-3348-FF4C-87D1-C0FEDF3C2DB0}" type="presParOf" srcId="{3C2E1B6F-D429-B54F-8118-9B59C83DC610}" destId="{CDE5CA34-6AF2-9A42-B06E-12FE2AB02ADE}" srcOrd="14" destOrd="0" presId="urn:microsoft.com/office/officeart/2005/8/layout/cycle8"/>
    <dgm:cxn modelId="{6B8D5843-1944-164B-B155-99EB7A311088}" type="presParOf" srcId="{3C2E1B6F-D429-B54F-8118-9B59C83DC610}" destId="{2632C864-A6DF-704D-9F53-C3B48640C045}" srcOrd="15" destOrd="0" presId="urn:microsoft.com/office/officeart/2005/8/layout/cycle8"/>
    <dgm:cxn modelId="{B638D842-C1A0-FC49-BFF7-987AA14458CF}" type="presParOf" srcId="{3C2E1B6F-D429-B54F-8118-9B59C83DC610}" destId="{BCC5EFE3-51B4-AD45-8268-95B32A1F5FFC}" srcOrd="16" destOrd="0" presId="urn:microsoft.com/office/officeart/2005/8/layout/cycle8"/>
    <dgm:cxn modelId="{3BC8E88C-5110-5C4C-BB3F-B2A5DE6613CE}" type="presParOf" srcId="{3C2E1B6F-D429-B54F-8118-9B59C83DC610}" destId="{67D313EF-DDDC-A54D-A11F-BEFA7EB5AC73}" srcOrd="17" destOrd="0" presId="urn:microsoft.com/office/officeart/2005/8/layout/cycle8"/>
    <dgm:cxn modelId="{8F5D67AF-FBF6-7844-8E7E-444908CE9FDD}" type="presParOf" srcId="{3C2E1B6F-D429-B54F-8118-9B59C83DC610}" destId="{23A274E7-8EA5-6941-BB7F-80D4EC39A73F}" srcOrd="18" destOrd="0" presId="urn:microsoft.com/office/officeart/2005/8/layout/cycle8"/>
    <dgm:cxn modelId="{AC01305F-405A-8F4E-A416-145C392D1D98}" type="presParOf" srcId="{3C2E1B6F-D429-B54F-8118-9B59C83DC610}" destId="{65F14B90-9CC8-BD44-9BF2-65B480C09149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C77865-4869-B14E-A14C-23C60022A023}" type="doc">
      <dgm:prSet loTypeId="urn:microsoft.com/office/officeart/2005/8/layout/hList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972AA4-2BF5-6542-AD96-E150B50EF965}">
      <dgm:prSet phldrT="[Text]"/>
      <dgm:spPr/>
      <dgm:t>
        <a:bodyPr/>
        <a:lstStyle/>
        <a:p>
          <a:r>
            <a:rPr lang="en-US" dirty="0" err="1" smtClean="0"/>
            <a:t>Oracy</a:t>
          </a:r>
          <a:endParaRPr lang="en-US" dirty="0"/>
        </a:p>
      </dgm:t>
    </dgm:pt>
    <dgm:pt modelId="{7A3F96DC-725C-D544-B85C-D035235E1F03}" type="parTrans" cxnId="{82740AA5-CA2E-D146-A79D-36EB302EA5F3}">
      <dgm:prSet/>
      <dgm:spPr/>
      <dgm:t>
        <a:bodyPr/>
        <a:lstStyle/>
        <a:p>
          <a:endParaRPr lang="en-US"/>
        </a:p>
      </dgm:t>
    </dgm:pt>
    <dgm:pt modelId="{472BC12D-8B5E-A448-83BE-2877CA1ECADC}" type="sibTrans" cxnId="{82740AA5-CA2E-D146-A79D-36EB302EA5F3}">
      <dgm:prSet/>
      <dgm:spPr/>
      <dgm:t>
        <a:bodyPr/>
        <a:lstStyle/>
        <a:p>
          <a:endParaRPr lang="en-US"/>
        </a:p>
      </dgm:t>
    </dgm:pt>
    <dgm:pt modelId="{07A401D6-CA25-534D-B579-93E238AA547A}">
      <dgm:prSet phldrT="[Text]"/>
      <dgm:spPr/>
      <dgm:t>
        <a:bodyPr/>
        <a:lstStyle/>
        <a:p>
          <a:r>
            <a:rPr lang="en-US" dirty="0" smtClean="0"/>
            <a:t>Listening</a:t>
          </a:r>
          <a:endParaRPr lang="en-US" dirty="0"/>
        </a:p>
      </dgm:t>
    </dgm:pt>
    <dgm:pt modelId="{88129603-909B-854A-B9F5-7995831103BB}" type="parTrans" cxnId="{5D5EE3A6-76C5-FB47-8E1B-C462E4D85C49}">
      <dgm:prSet/>
      <dgm:spPr/>
      <dgm:t>
        <a:bodyPr/>
        <a:lstStyle/>
        <a:p>
          <a:endParaRPr lang="en-US"/>
        </a:p>
      </dgm:t>
    </dgm:pt>
    <dgm:pt modelId="{4761E725-F452-F34C-B944-F1FC1C6A9A69}" type="sibTrans" cxnId="{5D5EE3A6-76C5-FB47-8E1B-C462E4D85C49}">
      <dgm:prSet/>
      <dgm:spPr/>
      <dgm:t>
        <a:bodyPr/>
        <a:lstStyle/>
        <a:p>
          <a:endParaRPr lang="en-US"/>
        </a:p>
      </dgm:t>
    </dgm:pt>
    <dgm:pt modelId="{870F8089-AF60-DF47-9DB9-A2D8EA22933A}">
      <dgm:prSet phldrT="[Text]"/>
      <dgm:spPr/>
      <dgm:t>
        <a:bodyPr/>
        <a:lstStyle/>
        <a:p>
          <a:r>
            <a:rPr lang="en-US" dirty="0" smtClean="0"/>
            <a:t>Literacy</a:t>
          </a:r>
          <a:endParaRPr lang="en-US" dirty="0"/>
        </a:p>
      </dgm:t>
    </dgm:pt>
    <dgm:pt modelId="{3DF61F33-8801-5442-A9CA-C48C1A78B581}" type="parTrans" cxnId="{7336D826-DC4B-BF41-8364-F1BF400755F8}">
      <dgm:prSet/>
      <dgm:spPr/>
      <dgm:t>
        <a:bodyPr/>
        <a:lstStyle/>
        <a:p>
          <a:endParaRPr lang="en-US"/>
        </a:p>
      </dgm:t>
    </dgm:pt>
    <dgm:pt modelId="{EEA3636A-FB56-6E4A-BDD5-0407ECA9CB40}" type="sibTrans" cxnId="{7336D826-DC4B-BF41-8364-F1BF400755F8}">
      <dgm:prSet/>
      <dgm:spPr/>
      <dgm:t>
        <a:bodyPr/>
        <a:lstStyle/>
        <a:p>
          <a:endParaRPr lang="en-US"/>
        </a:p>
      </dgm:t>
    </dgm:pt>
    <dgm:pt modelId="{6FE4585A-7F33-C844-B0D9-C7C596B3430A}">
      <dgm:prSet phldrT="[Text]"/>
      <dgm:spPr/>
      <dgm:t>
        <a:bodyPr/>
        <a:lstStyle/>
        <a:p>
          <a:r>
            <a:rPr lang="en-US" dirty="0" smtClean="0"/>
            <a:t>Speaking</a:t>
          </a:r>
          <a:endParaRPr lang="en-US" dirty="0"/>
        </a:p>
      </dgm:t>
    </dgm:pt>
    <dgm:pt modelId="{99EAAA74-7846-2740-B322-89C4AAE944C8}" type="parTrans" cxnId="{31BDE349-40A8-BF44-A97F-978F3689D79D}">
      <dgm:prSet/>
      <dgm:spPr/>
      <dgm:t>
        <a:bodyPr/>
        <a:lstStyle/>
        <a:p>
          <a:endParaRPr lang="en-US"/>
        </a:p>
      </dgm:t>
    </dgm:pt>
    <dgm:pt modelId="{7874DA9B-9EBC-B34F-88B3-798C7E5CC587}" type="sibTrans" cxnId="{31BDE349-40A8-BF44-A97F-978F3689D79D}">
      <dgm:prSet/>
      <dgm:spPr/>
      <dgm:t>
        <a:bodyPr/>
        <a:lstStyle/>
        <a:p>
          <a:endParaRPr lang="en-US"/>
        </a:p>
      </dgm:t>
    </dgm:pt>
    <dgm:pt modelId="{84F9F43C-3410-0F49-97F9-67C0D4EB2D29}">
      <dgm:prSet phldrT="[Text]"/>
      <dgm:spPr/>
      <dgm:t>
        <a:bodyPr/>
        <a:lstStyle/>
        <a:p>
          <a:r>
            <a:rPr lang="en-US" dirty="0" err="1" smtClean="0"/>
            <a:t>Comunication</a:t>
          </a:r>
          <a:endParaRPr lang="en-US" dirty="0"/>
        </a:p>
      </dgm:t>
    </dgm:pt>
    <dgm:pt modelId="{7BD6A3B3-388D-844F-803D-3F8E472DAC2E}" type="parTrans" cxnId="{76603C1F-12DC-6D41-95BE-CC9824D07D23}">
      <dgm:prSet/>
      <dgm:spPr/>
      <dgm:t>
        <a:bodyPr/>
        <a:lstStyle/>
        <a:p>
          <a:endParaRPr lang="en-US"/>
        </a:p>
      </dgm:t>
    </dgm:pt>
    <dgm:pt modelId="{CDD5FCBD-F9DC-784D-8ABA-B218AFA975A9}" type="sibTrans" cxnId="{76603C1F-12DC-6D41-95BE-CC9824D07D23}">
      <dgm:prSet/>
      <dgm:spPr/>
      <dgm:t>
        <a:bodyPr/>
        <a:lstStyle/>
        <a:p>
          <a:endParaRPr lang="en-US"/>
        </a:p>
      </dgm:t>
    </dgm:pt>
    <dgm:pt modelId="{4EC82876-DD70-074E-BFF8-C55982326EC0}">
      <dgm:prSet phldrT="[Text]"/>
      <dgm:spPr/>
      <dgm:t>
        <a:bodyPr/>
        <a:lstStyle/>
        <a:p>
          <a:r>
            <a:rPr lang="en-US" dirty="0" smtClean="0"/>
            <a:t>Writing</a:t>
          </a:r>
          <a:endParaRPr lang="en-US" dirty="0"/>
        </a:p>
      </dgm:t>
    </dgm:pt>
    <dgm:pt modelId="{B292E2AE-7831-6348-B944-0F49158A7B20}" type="parTrans" cxnId="{04921DC6-1B51-1345-9967-691E9E6FA5FE}">
      <dgm:prSet/>
      <dgm:spPr/>
      <dgm:t>
        <a:bodyPr/>
        <a:lstStyle/>
        <a:p>
          <a:endParaRPr lang="en-US"/>
        </a:p>
      </dgm:t>
    </dgm:pt>
    <dgm:pt modelId="{5D551F90-82A1-3F46-B31B-429E50CD4611}" type="sibTrans" cxnId="{04921DC6-1B51-1345-9967-691E9E6FA5FE}">
      <dgm:prSet/>
      <dgm:spPr/>
      <dgm:t>
        <a:bodyPr/>
        <a:lstStyle/>
        <a:p>
          <a:endParaRPr lang="en-US"/>
        </a:p>
      </dgm:t>
    </dgm:pt>
    <dgm:pt modelId="{DE12FF92-E056-BF45-9A46-0B763CF44515}">
      <dgm:prSet phldrT="[Text]"/>
      <dgm:spPr/>
      <dgm:t>
        <a:bodyPr/>
        <a:lstStyle/>
        <a:p>
          <a:r>
            <a:rPr lang="en-US" dirty="0" smtClean="0"/>
            <a:t>Reading</a:t>
          </a:r>
          <a:endParaRPr lang="en-US" dirty="0"/>
        </a:p>
      </dgm:t>
    </dgm:pt>
    <dgm:pt modelId="{629AEEBE-69A2-7F43-8178-366D5E6E4F18}" type="parTrans" cxnId="{59537A76-1C3D-D840-A1E3-5981F4CE0FB1}">
      <dgm:prSet/>
      <dgm:spPr/>
      <dgm:t>
        <a:bodyPr/>
        <a:lstStyle/>
        <a:p>
          <a:endParaRPr lang="en-US"/>
        </a:p>
      </dgm:t>
    </dgm:pt>
    <dgm:pt modelId="{7CAEF3AC-2F71-D042-BEB8-BB6E3CE1A4B2}" type="sibTrans" cxnId="{59537A76-1C3D-D840-A1E3-5981F4CE0FB1}">
      <dgm:prSet/>
      <dgm:spPr/>
      <dgm:t>
        <a:bodyPr/>
        <a:lstStyle/>
        <a:p>
          <a:endParaRPr lang="en-US"/>
        </a:p>
      </dgm:t>
    </dgm:pt>
    <dgm:pt modelId="{836DBA2A-6669-FC46-86EC-BC8C6E74F297}" type="pres">
      <dgm:prSet presAssocID="{F3C77865-4869-B14E-A14C-23C60022A02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305E9F7-57AD-D644-A6C5-031A03C0A527}" type="pres">
      <dgm:prSet presAssocID="{D5972AA4-2BF5-6542-AD96-E150B50EF965}" presName="composite" presStyleCnt="0"/>
      <dgm:spPr/>
    </dgm:pt>
    <dgm:pt modelId="{7FB425F1-5146-A14C-9A6B-DFF051925B70}" type="pres">
      <dgm:prSet presAssocID="{D5972AA4-2BF5-6542-AD96-E150B50EF965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FBF077-129E-A247-831E-F53B39FA7009}" type="pres">
      <dgm:prSet presAssocID="{D5972AA4-2BF5-6542-AD96-E150B50EF965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4E8806-A0F1-FD47-8EDB-75467824326E}" type="pres">
      <dgm:prSet presAssocID="{472BC12D-8B5E-A448-83BE-2877CA1ECADC}" presName="space" presStyleCnt="0"/>
      <dgm:spPr/>
    </dgm:pt>
    <dgm:pt modelId="{60D449CD-38D2-EA4E-B145-89E55876F3BC}" type="pres">
      <dgm:prSet presAssocID="{870F8089-AF60-DF47-9DB9-A2D8EA22933A}" presName="composite" presStyleCnt="0"/>
      <dgm:spPr/>
    </dgm:pt>
    <dgm:pt modelId="{670EE47E-9AB8-4249-95F5-FA56D4156499}" type="pres">
      <dgm:prSet presAssocID="{870F8089-AF60-DF47-9DB9-A2D8EA22933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BAD0D0-C582-8843-B992-04C297CD8CF8}" type="pres">
      <dgm:prSet presAssocID="{870F8089-AF60-DF47-9DB9-A2D8EA22933A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6878BFB-1B7E-B943-8730-B3EAE46FE1D4}" type="presOf" srcId="{F3C77865-4869-B14E-A14C-23C60022A023}" destId="{836DBA2A-6669-FC46-86EC-BC8C6E74F297}" srcOrd="0" destOrd="0" presId="urn:microsoft.com/office/officeart/2005/8/layout/hList1"/>
    <dgm:cxn modelId="{04921DC6-1B51-1345-9967-691E9E6FA5FE}" srcId="{870F8089-AF60-DF47-9DB9-A2D8EA22933A}" destId="{4EC82876-DD70-074E-BFF8-C55982326EC0}" srcOrd="0" destOrd="0" parTransId="{B292E2AE-7831-6348-B944-0F49158A7B20}" sibTransId="{5D551F90-82A1-3F46-B31B-429E50CD4611}"/>
    <dgm:cxn modelId="{0333D2F7-68C8-C940-82EB-F8D29303AD01}" type="presOf" srcId="{D5972AA4-2BF5-6542-AD96-E150B50EF965}" destId="{7FB425F1-5146-A14C-9A6B-DFF051925B70}" srcOrd="0" destOrd="0" presId="urn:microsoft.com/office/officeart/2005/8/layout/hList1"/>
    <dgm:cxn modelId="{59537A76-1C3D-D840-A1E3-5981F4CE0FB1}" srcId="{870F8089-AF60-DF47-9DB9-A2D8EA22933A}" destId="{DE12FF92-E056-BF45-9A46-0B763CF44515}" srcOrd="1" destOrd="0" parTransId="{629AEEBE-69A2-7F43-8178-366D5E6E4F18}" sibTransId="{7CAEF3AC-2F71-D042-BEB8-BB6E3CE1A4B2}"/>
    <dgm:cxn modelId="{0022F18F-7C81-C340-9F26-D0CFB8D8B1F8}" type="presOf" srcId="{6FE4585A-7F33-C844-B0D9-C7C596B3430A}" destId="{73FBF077-129E-A247-831E-F53B39FA7009}" srcOrd="0" destOrd="1" presId="urn:microsoft.com/office/officeart/2005/8/layout/hList1"/>
    <dgm:cxn modelId="{17170EDA-EB3B-4243-A20C-867AD158D675}" type="presOf" srcId="{84F9F43C-3410-0F49-97F9-67C0D4EB2D29}" destId="{73FBF077-129E-A247-831E-F53B39FA7009}" srcOrd="0" destOrd="2" presId="urn:microsoft.com/office/officeart/2005/8/layout/hList1"/>
    <dgm:cxn modelId="{AF62E695-72AC-8E4F-A334-E8E969B23989}" type="presOf" srcId="{DE12FF92-E056-BF45-9A46-0B763CF44515}" destId="{A4BAD0D0-C582-8843-B992-04C297CD8CF8}" srcOrd="0" destOrd="1" presId="urn:microsoft.com/office/officeart/2005/8/layout/hList1"/>
    <dgm:cxn modelId="{4A18ACD2-877C-5949-82B5-C874D6C14E9B}" type="presOf" srcId="{4EC82876-DD70-074E-BFF8-C55982326EC0}" destId="{A4BAD0D0-C582-8843-B992-04C297CD8CF8}" srcOrd="0" destOrd="0" presId="urn:microsoft.com/office/officeart/2005/8/layout/hList1"/>
    <dgm:cxn modelId="{7336D826-DC4B-BF41-8364-F1BF400755F8}" srcId="{F3C77865-4869-B14E-A14C-23C60022A023}" destId="{870F8089-AF60-DF47-9DB9-A2D8EA22933A}" srcOrd="1" destOrd="0" parTransId="{3DF61F33-8801-5442-A9CA-C48C1A78B581}" sibTransId="{EEA3636A-FB56-6E4A-BDD5-0407ECA9CB40}"/>
    <dgm:cxn modelId="{E6F24556-264B-AE4C-B47F-656C6AA0EE95}" type="presOf" srcId="{870F8089-AF60-DF47-9DB9-A2D8EA22933A}" destId="{670EE47E-9AB8-4249-95F5-FA56D4156499}" srcOrd="0" destOrd="0" presId="urn:microsoft.com/office/officeart/2005/8/layout/hList1"/>
    <dgm:cxn modelId="{31BDE349-40A8-BF44-A97F-978F3689D79D}" srcId="{D5972AA4-2BF5-6542-AD96-E150B50EF965}" destId="{6FE4585A-7F33-C844-B0D9-C7C596B3430A}" srcOrd="1" destOrd="0" parTransId="{99EAAA74-7846-2740-B322-89C4AAE944C8}" sibTransId="{7874DA9B-9EBC-B34F-88B3-798C7E5CC587}"/>
    <dgm:cxn modelId="{32AFFA8D-B534-D24D-8098-30AEBD63B03C}" type="presOf" srcId="{07A401D6-CA25-534D-B579-93E238AA547A}" destId="{73FBF077-129E-A247-831E-F53B39FA7009}" srcOrd="0" destOrd="0" presId="urn:microsoft.com/office/officeart/2005/8/layout/hList1"/>
    <dgm:cxn modelId="{5D5EE3A6-76C5-FB47-8E1B-C462E4D85C49}" srcId="{D5972AA4-2BF5-6542-AD96-E150B50EF965}" destId="{07A401D6-CA25-534D-B579-93E238AA547A}" srcOrd="0" destOrd="0" parTransId="{88129603-909B-854A-B9F5-7995831103BB}" sibTransId="{4761E725-F452-F34C-B944-F1FC1C6A9A69}"/>
    <dgm:cxn modelId="{76603C1F-12DC-6D41-95BE-CC9824D07D23}" srcId="{D5972AA4-2BF5-6542-AD96-E150B50EF965}" destId="{84F9F43C-3410-0F49-97F9-67C0D4EB2D29}" srcOrd="2" destOrd="0" parTransId="{7BD6A3B3-388D-844F-803D-3F8E472DAC2E}" sibTransId="{CDD5FCBD-F9DC-784D-8ABA-B218AFA975A9}"/>
    <dgm:cxn modelId="{82740AA5-CA2E-D146-A79D-36EB302EA5F3}" srcId="{F3C77865-4869-B14E-A14C-23C60022A023}" destId="{D5972AA4-2BF5-6542-AD96-E150B50EF965}" srcOrd="0" destOrd="0" parTransId="{7A3F96DC-725C-D544-B85C-D035235E1F03}" sibTransId="{472BC12D-8B5E-A448-83BE-2877CA1ECADC}"/>
    <dgm:cxn modelId="{8567F509-6D6B-5644-8743-C53534B63711}" type="presParOf" srcId="{836DBA2A-6669-FC46-86EC-BC8C6E74F297}" destId="{B305E9F7-57AD-D644-A6C5-031A03C0A527}" srcOrd="0" destOrd="0" presId="urn:microsoft.com/office/officeart/2005/8/layout/hList1"/>
    <dgm:cxn modelId="{AB55B85C-0E6B-A940-B476-EA87F468EDC4}" type="presParOf" srcId="{B305E9F7-57AD-D644-A6C5-031A03C0A527}" destId="{7FB425F1-5146-A14C-9A6B-DFF051925B70}" srcOrd="0" destOrd="0" presId="urn:microsoft.com/office/officeart/2005/8/layout/hList1"/>
    <dgm:cxn modelId="{04473127-06C7-4348-BF91-B3409432DEC9}" type="presParOf" srcId="{B305E9F7-57AD-D644-A6C5-031A03C0A527}" destId="{73FBF077-129E-A247-831E-F53B39FA7009}" srcOrd="1" destOrd="0" presId="urn:microsoft.com/office/officeart/2005/8/layout/hList1"/>
    <dgm:cxn modelId="{FF145494-8B8B-E54E-9A3C-74BCA67BC0C9}" type="presParOf" srcId="{836DBA2A-6669-FC46-86EC-BC8C6E74F297}" destId="{FD4E8806-A0F1-FD47-8EDB-75467824326E}" srcOrd="1" destOrd="0" presId="urn:microsoft.com/office/officeart/2005/8/layout/hList1"/>
    <dgm:cxn modelId="{6325C234-3B87-C942-8DD9-D2EF4858CA0F}" type="presParOf" srcId="{836DBA2A-6669-FC46-86EC-BC8C6E74F297}" destId="{60D449CD-38D2-EA4E-B145-89E55876F3BC}" srcOrd="2" destOrd="0" presId="urn:microsoft.com/office/officeart/2005/8/layout/hList1"/>
    <dgm:cxn modelId="{B7487649-D5E0-894D-826F-EE09568AA658}" type="presParOf" srcId="{60D449CD-38D2-EA4E-B145-89E55876F3BC}" destId="{670EE47E-9AB8-4249-95F5-FA56D4156499}" srcOrd="0" destOrd="0" presId="urn:microsoft.com/office/officeart/2005/8/layout/hList1"/>
    <dgm:cxn modelId="{1066A049-B55A-CB46-9809-EF7BCD7732A1}" type="presParOf" srcId="{60D449CD-38D2-EA4E-B145-89E55876F3BC}" destId="{A4BAD0D0-C582-8843-B992-04C297CD8CF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73F251-2AF2-D146-BA87-BCA24053F6E6}" type="doc">
      <dgm:prSet loTypeId="urn:microsoft.com/office/officeart/2005/8/layout/char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EA8FED-3A10-0B4D-95FF-C90124BD59E4}">
      <dgm:prSet phldrT="[Text]" custT="1"/>
      <dgm:spPr/>
      <dgm:t>
        <a:bodyPr/>
        <a:lstStyle/>
        <a:p>
          <a:r>
            <a:rPr lang="en-US" sz="3200" dirty="0" smtClean="0">
              <a:solidFill>
                <a:schemeClr val="tx1"/>
              </a:solidFill>
            </a:rPr>
            <a:t>Language</a:t>
          </a:r>
          <a:endParaRPr lang="en-US" sz="3200" dirty="0">
            <a:solidFill>
              <a:schemeClr val="tx1"/>
            </a:solidFill>
          </a:endParaRPr>
        </a:p>
      </dgm:t>
    </dgm:pt>
    <dgm:pt modelId="{AC163C27-AE07-9E43-B3F1-0B9378DC6C51}" type="parTrans" cxnId="{9E3EF25C-94B0-E04D-8D3A-47D39EAAE068}">
      <dgm:prSet/>
      <dgm:spPr/>
      <dgm:t>
        <a:bodyPr/>
        <a:lstStyle/>
        <a:p>
          <a:endParaRPr lang="en-US"/>
        </a:p>
      </dgm:t>
    </dgm:pt>
    <dgm:pt modelId="{0797E315-88F9-5441-AEF6-C726DF376324}" type="sibTrans" cxnId="{9E3EF25C-94B0-E04D-8D3A-47D39EAAE068}">
      <dgm:prSet/>
      <dgm:spPr/>
      <dgm:t>
        <a:bodyPr/>
        <a:lstStyle/>
        <a:p>
          <a:endParaRPr lang="en-US"/>
        </a:p>
      </dgm:t>
    </dgm:pt>
    <dgm:pt modelId="{52E73CC1-5ACB-714B-8A08-39D7B9E64A15}">
      <dgm:prSet phldrT="[Text]" custT="1"/>
      <dgm:spPr/>
      <dgm:t>
        <a:bodyPr/>
        <a:lstStyle/>
        <a:p>
          <a:r>
            <a:rPr lang="en-US" sz="3200" dirty="0" smtClean="0">
              <a:solidFill>
                <a:schemeClr val="tx1"/>
              </a:solidFill>
            </a:rPr>
            <a:t>Learning</a:t>
          </a:r>
          <a:endParaRPr lang="en-US" sz="3200" dirty="0">
            <a:solidFill>
              <a:schemeClr val="tx1"/>
            </a:solidFill>
          </a:endParaRPr>
        </a:p>
      </dgm:t>
    </dgm:pt>
    <dgm:pt modelId="{57A570B6-E716-FA4E-B0BC-61AC80B497A2}" type="parTrans" cxnId="{8E14D935-8388-0040-98B3-306CEA5ED7EE}">
      <dgm:prSet/>
      <dgm:spPr/>
      <dgm:t>
        <a:bodyPr/>
        <a:lstStyle/>
        <a:p>
          <a:endParaRPr lang="en-US"/>
        </a:p>
      </dgm:t>
    </dgm:pt>
    <dgm:pt modelId="{A2B5BCE2-EBD7-4446-9EA5-157387D2F7A9}" type="sibTrans" cxnId="{8E14D935-8388-0040-98B3-306CEA5ED7EE}">
      <dgm:prSet/>
      <dgm:spPr/>
      <dgm:t>
        <a:bodyPr/>
        <a:lstStyle/>
        <a:p>
          <a:endParaRPr lang="en-US"/>
        </a:p>
      </dgm:t>
    </dgm:pt>
    <dgm:pt modelId="{7225F9AA-DB5C-8247-B146-9C9C81E35313}">
      <dgm:prSet phldrT="[Text]" custT="1"/>
      <dgm:spPr/>
      <dgm:t>
        <a:bodyPr/>
        <a:lstStyle/>
        <a:p>
          <a:r>
            <a:rPr lang="en-US" sz="3200" dirty="0" smtClean="0">
              <a:solidFill>
                <a:schemeClr val="tx1"/>
              </a:solidFill>
            </a:rPr>
            <a:t>Thinking</a:t>
          </a:r>
          <a:endParaRPr lang="en-US" sz="3200" dirty="0">
            <a:solidFill>
              <a:schemeClr val="tx1"/>
            </a:solidFill>
          </a:endParaRPr>
        </a:p>
      </dgm:t>
    </dgm:pt>
    <dgm:pt modelId="{49A208B4-D471-DB40-B34D-0F776CE1C487}" type="parTrans" cxnId="{8343B7A1-8DA8-964C-AD20-DFA694112E83}">
      <dgm:prSet/>
      <dgm:spPr/>
      <dgm:t>
        <a:bodyPr/>
        <a:lstStyle/>
        <a:p>
          <a:endParaRPr lang="en-US"/>
        </a:p>
      </dgm:t>
    </dgm:pt>
    <dgm:pt modelId="{980B9681-98CC-3B49-B104-E0199B471300}" type="sibTrans" cxnId="{8343B7A1-8DA8-964C-AD20-DFA694112E83}">
      <dgm:prSet/>
      <dgm:spPr/>
      <dgm:t>
        <a:bodyPr/>
        <a:lstStyle/>
        <a:p>
          <a:endParaRPr lang="en-US"/>
        </a:p>
      </dgm:t>
    </dgm:pt>
    <dgm:pt modelId="{2ED879CF-57A8-A141-B108-105702473C78}" type="pres">
      <dgm:prSet presAssocID="{3173F251-2AF2-D146-BA87-BCA24053F6E6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826A46C-B861-7042-B550-B0273B0741F7}" type="pres">
      <dgm:prSet presAssocID="{3173F251-2AF2-D146-BA87-BCA24053F6E6}" presName="wedge1" presStyleLbl="node1" presStyleIdx="0" presStyleCnt="3" custLinFactNeighborX="3936" custLinFactNeighborY="4615"/>
      <dgm:spPr/>
      <dgm:t>
        <a:bodyPr/>
        <a:lstStyle/>
        <a:p>
          <a:endParaRPr lang="en-US"/>
        </a:p>
      </dgm:t>
    </dgm:pt>
    <dgm:pt modelId="{0BCA8C4A-419E-F143-877E-319D4EB8A1A3}" type="pres">
      <dgm:prSet presAssocID="{3173F251-2AF2-D146-BA87-BCA24053F6E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9B2FC6-07CE-F845-9E55-B84E49C216B0}" type="pres">
      <dgm:prSet presAssocID="{3173F251-2AF2-D146-BA87-BCA24053F6E6}" presName="wedge2" presStyleLbl="node1" presStyleIdx="1" presStyleCnt="3"/>
      <dgm:spPr/>
      <dgm:t>
        <a:bodyPr/>
        <a:lstStyle/>
        <a:p>
          <a:endParaRPr lang="en-US"/>
        </a:p>
      </dgm:t>
    </dgm:pt>
    <dgm:pt modelId="{427BAA9D-87F9-0D4F-9850-97247E699489}" type="pres">
      <dgm:prSet presAssocID="{3173F251-2AF2-D146-BA87-BCA24053F6E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990338-37D8-5243-B468-668FE518A44F}" type="pres">
      <dgm:prSet presAssocID="{3173F251-2AF2-D146-BA87-BCA24053F6E6}" presName="wedge3" presStyleLbl="node1" presStyleIdx="2" presStyleCnt="3"/>
      <dgm:spPr/>
      <dgm:t>
        <a:bodyPr/>
        <a:lstStyle/>
        <a:p>
          <a:endParaRPr lang="en-US"/>
        </a:p>
      </dgm:t>
    </dgm:pt>
    <dgm:pt modelId="{C0F3209B-CF81-FC4E-93C1-83EF5491F13A}" type="pres">
      <dgm:prSet presAssocID="{3173F251-2AF2-D146-BA87-BCA24053F6E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343B7A1-8DA8-964C-AD20-DFA694112E83}" srcId="{3173F251-2AF2-D146-BA87-BCA24053F6E6}" destId="{7225F9AA-DB5C-8247-B146-9C9C81E35313}" srcOrd="2" destOrd="0" parTransId="{49A208B4-D471-DB40-B34D-0F776CE1C487}" sibTransId="{980B9681-98CC-3B49-B104-E0199B471300}"/>
    <dgm:cxn modelId="{9E3EF25C-94B0-E04D-8D3A-47D39EAAE068}" srcId="{3173F251-2AF2-D146-BA87-BCA24053F6E6}" destId="{7AEA8FED-3A10-0B4D-95FF-C90124BD59E4}" srcOrd="0" destOrd="0" parTransId="{AC163C27-AE07-9E43-B3F1-0B9378DC6C51}" sibTransId="{0797E315-88F9-5441-AEF6-C726DF376324}"/>
    <dgm:cxn modelId="{BA863E94-125A-F14B-A420-BF3753B45329}" type="presOf" srcId="{7AEA8FED-3A10-0B4D-95FF-C90124BD59E4}" destId="{C826A46C-B861-7042-B550-B0273B0741F7}" srcOrd="0" destOrd="0" presId="urn:microsoft.com/office/officeart/2005/8/layout/chart3"/>
    <dgm:cxn modelId="{2BB50880-E190-934A-9EA7-4FBEB8AF2C42}" type="presOf" srcId="{7225F9AA-DB5C-8247-B146-9C9C81E35313}" destId="{DE990338-37D8-5243-B468-668FE518A44F}" srcOrd="0" destOrd="0" presId="urn:microsoft.com/office/officeart/2005/8/layout/chart3"/>
    <dgm:cxn modelId="{8E14D935-8388-0040-98B3-306CEA5ED7EE}" srcId="{3173F251-2AF2-D146-BA87-BCA24053F6E6}" destId="{52E73CC1-5ACB-714B-8A08-39D7B9E64A15}" srcOrd="1" destOrd="0" parTransId="{57A570B6-E716-FA4E-B0BC-61AC80B497A2}" sibTransId="{A2B5BCE2-EBD7-4446-9EA5-157387D2F7A9}"/>
    <dgm:cxn modelId="{8255017F-E5B1-3C42-81AE-60DC9FD63EFD}" type="presOf" srcId="{7225F9AA-DB5C-8247-B146-9C9C81E35313}" destId="{C0F3209B-CF81-FC4E-93C1-83EF5491F13A}" srcOrd="1" destOrd="0" presId="urn:microsoft.com/office/officeart/2005/8/layout/chart3"/>
    <dgm:cxn modelId="{42A7A1D1-F804-5144-B800-5A039251FD74}" type="presOf" srcId="{7AEA8FED-3A10-0B4D-95FF-C90124BD59E4}" destId="{0BCA8C4A-419E-F143-877E-319D4EB8A1A3}" srcOrd="1" destOrd="0" presId="urn:microsoft.com/office/officeart/2005/8/layout/chart3"/>
    <dgm:cxn modelId="{9D1ADED0-57BE-EB41-ACB6-D8A5D906A0A1}" type="presOf" srcId="{52E73CC1-5ACB-714B-8A08-39D7B9E64A15}" destId="{AD9B2FC6-07CE-F845-9E55-B84E49C216B0}" srcOrd="0" destOrd="0" presId="urn:microsoft.com/office/officeart/2005/8/layout/chart3"/>
    <dgm:cxn modelId="{2978C3C2-DCEE-6343-B1AF-5DB1E993C06A}" type="presOf" srcId="{52E73CC1-5ACB-714B-8A08-39D7B9E64A15}" destId="{427BAA9D-87F9-0D4F-9850-97247E699489}" srcOrd="1" destOrd="0" presId="urn:microsoft.com/office/officeart/2005/8/layout/chart3"/>
    <dgm:cxn modelId="{3D1A613D-125C-6D49-B7AB-8420A117807F}" type="presOf" srcId="{3173F251-2AF2-D146-BA87-BCA24053F6E6}" destId="{2ED879CF-57A8-A141-B108-105702473C78}" srcOrd="0" destOrd="0" presId="urn:microsoft.com/office/officeart/2005/8/layout/chart3"/>
    <dgm:cxn modelId="{BA545741-702D-1B4A-AB44-06649E115886}" type="presParOf" srcId="{2ED879CF-57A8-A141-B108-105702473C78}" destId="{C826A46C-B861-7042-B550-B0273B0741F7}" srcOrd="0" destOrd="0" presId="urn:microsoft.com/office/officeart/2005/8/layout/chart3"/>
    <dgm:cxn modelId="{6C7023AC-2A9F-8345-AA6F-FB32F56A7A27}" type="presParOf" srcId="{2ED879CF-57A8-A141-B108-105702473C78}" destId="{0BCA8C4A-419E-F143-877E-319D4EB8A1A3}" srcOrd="1" destOrd="0" presId="urn:microsoft.com/office/officeart/2005/8/layout/chart3"/>
    <dgm:cxn modelId="{39E5BAB1-3631-6B4B-89AE-A542A0101D99}" type="presParOf" srcId="{2ED879CF-57A8-A141-B108-105702473C78}" destId="{AD9B2FC6-07CE-F845-9E55-B84E49C216B0}" srcOrd="2" destOrd="0" presId="urn:microsoft.com/office/officeart/2005/8/layout/chart3"/>
    <dgm:cxn modelId="{997D0BF6-FF12-2442-AB9F-692EC0BA2B44}" type="presParOf" srcId="{2ED879CF-57A8-A141-B108-105702473C78}" destId="{427BAA9D-87F9-0D4F-9850-97247E699489}" srcOrd="3" destOrd="0" presId="urn:microsoft.com/office/officeart/2005/8/layout/chart3"/>
    <dgm:cxn modelId="{4652F219-EC10-634E-BF84-1CFA0AFCC3DE}" type="presParOf" srcId="{2ED879CF-57A8-A141-B108-105702473C78}" destId="{DE990338-37D8-5243-B468-668FE518A44F}" srcOrd="4" destOrd="0" presId="urn:microsoft.com/office/officeart/2005/8/layout/chart3"/>
    <dgm:cxn modelId="{61D43E25-5EAC-424D-AF73-E72EE939638E}" type="presParOf" srcId="{2ED879CF-57A8-A141-B108-105702473C78}" destId="{C0F3209B-CF81-FC4E-93C1-83EF5491F13A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9251A1D-8137-4E0B-ACED-3F6CC2F101D7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C17D7D-ED2F-4BFA-BC9C-44FA5A78C1D1}">
      <dgm:prSet phldrT="[Text]"/>
      <dgm:spPr/>
      <dgm:t>
        <a:bodyPr/>
        <a:lstStyle/>
        <a:p>
          <a:r>
            <a:rPr lang="en-US" dirty="0" smtClean="0"/>
            <a:t>culture</a:t>
          </a:r>
          <a:endParaRPr lang="en-US" dirty="0"/>
        </a:p>
      </dgm:t>
    </dgm:pt>
    <dgm:pt modelId="{26E7C5C9-8545-44F3-9B5F-B86BEBCC6CC6}" type="parTrans" cxnId="{BEA988D2-0217-483D-9AD9-12052CEC01FF}">
      <dgm:prSet/>
      <dgm:spPr/>
      <dgm:t>
        <a:bodyPr/>
        <a:lstStyle/>
        <a:p>
          <a:endParaRPr lang="en-US"/>
        </a:p>
      </dgm:t>
    </dgm:pt>
    <dgm:pt modelId="{33AAF9E9-D00F-402E-827E-C43BD5CF1970}" type="sibTrans" cxnId="{BEA988D2-0217-483D-9AD9-12052CEC01FF}">
      <dgm:prSet/>
      <dgm:spPr/>
      <dgm:t>
        <a:bodyPr/>
        <a:lstStyle/>
        <a:p>
          <a:endParaRPr lang="en-US"/>
        </a:p>
      </dgm:t>
    </dgm:pt>
    <dgm:pt modelId="{36AB2281-6F1B-4B5F-BE33-CFC2F1B5814E}">
      <dgm:prSet phldrT="[Text]"/>
      <dgm:spPr/>
      <dgm:t>
        <a:bodyPr/>
        <a:lstStyle/>
        <a:p>
          <a:r>
            <a:rPr lang="en-US" dirty="0" smtClean="0"/>
            <a:t>politics</a:t>
          </a:r>
          <a:endParaRPr lang="en-US" dirty="0"/>
        </a:p>
      </dgm:t>
    </dgm:pt>
    <dgm:pt modelId="{C13F578E-2A61-43EF-BCE4-8DE133F8DC69}" type="parTrans" cxnId="{101BCEB4-6731-41E5-BE5A-6547D0557FCD}">
      <dgm:prSet/>
      <dgm:spPr/>
      <dgm:t>
        <a:bodyPr/>
        <a:lstStyle/>
        <a:p>
          <a:endParaRPr lang="en-US"/>
        </a:p>
      </dgm:t>
    </dgm:pt>
    <dgm:pt modelId="{9322C339-C30F-4D57-8844-6AFDF3BCC417}" type="sibTrans" cxnId="{101BCEB4-6731-41E5-BE5A-6547D0557FCD}">
      <dgm:prSet/>
      <dgm:spPr/>
      <dgm:t>
        <a:bodyPr/>
        <a:lstStyle/>
        <a:p>
          <a:endParaRPr lang="en-US"/>
        </a:p>
      </dgm:t>
    </dgm:pt>
    <dgm:pt modelId="{7814FE4C-25D2-4E96-83E3-79AFAC3DF80B}">
      <dgm:prSet phldrT="[Text]"/>
      <dgm:spPr/>
      <dgm:t>
        <a:bodyPr/>
        <a:lstStyle/>
        <a:p>
          <a:r>
            <a:rPr lang="en-US" dirty="0" smtClean="0"/>
            <a:t>economics</a:t>
          </a:r>
          <a:endParaRPr lang="en-US" dirty="0"/>
        </a:p>
      </dgm:t>
    </dgm:pt>
    <dgm:pt modelId="{D11E14A9-F6DB-4D0C-B8F9-373FBC56348A}" type="parTrans" cxnId="{00A5DB78-31DB-4C39-82F4-D2F19AE24742}">
      <dgm:prSet/>
      <dgm:spPr/>
      <dgm:t>
        <a:bodyPr/>
        <a:lstStyle/>
        <a:p>
          <a:endParaRPr lang="en-US"/>
        </a:p>
      </dgm:t>
    </dgm:pt>
    <dgm:pt modelId="{38ED5442-73D4-4E47-87FE-2C9A1EFAEC54}" type="sibTrans" cxnId="{00A5DB78-31DB-4C39-82F4-D2F19AE24742}">
      <dgm:prSet/>
      <dgm:spPr/>
      <dgm:t>
        <a:bodyPr/>
        <a:lstStyle/>
        <a:p>
          <a:endParaRPr lang="en-US"/>
        </a:p>
      </dgm:t>
    </dgm:pt>
    <dgm:pt modelId="{B376B205-B175-4FA2-9F44-8AF1079C1579}">
      <dgm:prSet phldrT="[Text]"/>
      <dgm:spPr/>
      <dgm:t>
        <a:bodyPr/>
        <a:lstStyle/>
        <a:p>
          <a:r>
            <a:rPr lang="en-US" dirty="0" smtClean="0"/>
            <a:t>democracy</a:t>
          </a:r>
          <a:endParaRPr lang="en-US" dirty="0"/>
        </a:p>
      </dgm:t>
    </dgm:pt>
    <dgm:pt modelId="{883CF4D6-55C4-46AE-A0B3-385CC037A29C}" type="parTrans" cxnId="{2FD49084-DE67-4DA4-AFD5-BA479165131C}">
      <dgm:prSet/>
      <dgm:spPr/>
      <dgm:t>
        <a:bodyPr/>
        <a:lstStyle/>
        <a:p>
          <a:endParaRPr lang="en-US"/>
        </a:p>
      </dgm:t>
    </dgm:pt>
    <dgm:pt modelId="{3E92A64D-EBB1-4896-93B3-5DA00923472A}" type="sibTrans" cxnId="{2FD49084-DE67-4DA4-AFD5-BA479165131C}">
      <dgm:prSet/>
      <dgm:spPr/>
      <dgm:t>
        <a:bodyPr/>
        <a:lstStyle/>
        <a:p>
          <a:endParaRPr lang="en-US"/>
        </a:p>
      </dgm:t>
    </dgm:pt>
    <dgm:pt modelId="{2CAABB7F-426F-4ABA-8EB9-981383911887}">
      <dgm:prSet phldrT="[Text]"/>
      <dgm:spPr/>
      <dgm:t>
        <a:bodyPr/>
        <a:lstStyle/>
        <a:p>
          <a:r>
            <a:rPr lang="en-US" dirty="0" smtClean="0"/>
            <a:t>social</a:t>
          </a:r>
          <a:endParaRPr lang="en-US" dirty="0"/>
        </a:p>
      </dgm:t>
    </dgm:pt>
    <dgm:pt modelId="{CA368192-C8A8-45B1-9EE2-BA2BEECD4499}" type="parTrans" cxnId="{DEB26BA3-A5CA-4DD3-85F2-BF6C6A169D65}">
      <dgm:prSet/>
      <dgm:spPr/>
      <dgm:t>
        <a:bodyPr/>
        <a:lstStyle/>
        <a:p>
          <a:endParaRPr lang="en-US"/>
        </a:p>
      </dgm:t>
    </dgm:pt>
    <dgm:pt modelId="{3C21EEFC-B860-40EE-8DEF-F13B0CE55D71}" type="sibTrans" cxnId="{DEB26BA3-A5CA-4DD3-85F2-BF6C6A169D65}">
      <dgm:prSet/>
      <dgm:spPr/>
      <dgm:t>
        <a:bodyPr/>
        <a:lstStyle/>
        <a:p>
          <a:endParaRPr lang="en-US"/>
        </a:p>
      </dgm:t>
    </dgm:pt>
    <dgm:pt modelId="{96EB2961-D31B-4CBD-9216-32776F880FF3}" type="pres">
      <dgm:prSet presAssocID="{F9251A1D-8137-4E0B-ACED-3F6CC2F101D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6D508B3-0807-4211-B803-9482179C1F9C}" type="pres">
      <dgm:prSet presAssocID="{A9C17D7D-ED2F-4BFA-BC9C-44FA5A78C1D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E5DBBC-C657-4D7F-8C6F-6F2EAD4881D6}" type="pres">
      <dgm:prSet presAssocID="{33AAF9E9-D00F-402E-827E-C43BD5CF1970}" presName="sibTrans" presStyleCnt="0"/>
      <dgm:spPr/>
    </dgm:pt>
    <dgm:pt modelId="{72628026-933E-4B32-9AC1-36CBE2F2E4A4}" type="pres">
      <dgm:prSet presAssocID="{36AB2281-6F1B-4B5F-BE33-CFC2F1B5814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33D4EF-29FB-4AB7-8FCC-14EC392C181B}" type="pres">
      <dgm:prSet presAssocID="{9322C339-C30F-4D57-8844-6AFDF3BCC417}" presName="sibTrans" presStyleCnt="0"/>
      <dgm:spPr/>
    </dgm:pt>
    <dgm:pt modelId="{0FAE84CA-186D-4D5C-B28C-509FFA81BA4B}" type="pres">
      <dgm:prSet presAssocID="{7814FE4C-25D2-4E96-83E3-79AFAC3DF80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2123A1-2A0A-4F5C-8A6C-FC5BB870AED3}" type="pres">
      <dgm:prSet presAssocID="{38ED5442-73D4-4E47-87FE-2C9A1EFAEC54}" presName="sibTrans" presStyleCnt="0"/>
      <dgm:spPr/>
    </dgm:pt>
    <dgm:pt modelId="{8D053A49-499E-445E-8299-AD233798EF05}" type="pres">
      <dgm:prSet presAssocID="{B376B205-B175-4FA2-9F44-8AF1079C157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F30B03-751B-4F5F-A35C-99B3EFE5EB5E}" type="pres">
      <dgm:prSet presAssocID="{3E92A64D-EBB1-4896-93B3-5DA00923472A}" presName="sibTrans" presStyleCnt="0"/>
      <dgm:spPr/>
    </dgm:pt>
    <dgm:pt modelId="{6034C5C1-F12A-44DD-934F-27C4AB0C31D6}" type="pres">
      <dgm:prSet presAssocID="{2CAABB7F-426F-4ABA-8EB9-981383911887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B26BA3-A5CA-4DD3-85F2-BF6C6A169D65}" srcId="{F9251A1D-8137-4E0B-ACED-3F6CC2F101D7}" destId="{2CAABB7F-426F-4ABA-8EB9-981383911887}" srcOrd="4" destOrd="0" parTransId="{CA368192-C8A8-45B1-9EE2-BA2BEECD4499}" sibTransId="{3C21EEFC-B860-40EE-8DEF-F13B0CE55D71}"/>
    <dgm:cxn modelId="{2BB40AA4-BF77-4614-9700-629838541D47}" type="presOf" srcId="{F9251A1D-8137-4E0B-ACED-3F6CC2F101D7}" destId="{96EB2961-D31B-4CBD-9216-32776F880FF3}" srcOrd="0" destOrd="0" presId="urn:microsoft.com/office/officeart/2005/8/layout/default"/>
    <dgm:cxn modelId="{101BCEB4-6731-41E5-BE5A-6547D0557FCD}" srcId="{F9251A1D-8137-4E0B-ACED-3F6CC2F101D7}" destId="{36AB2281-6F1B-4B5F-BE33-CFC2F1B5814E}" srcOrd="1" destOrd="0" parTransId="{C13F578E-2A61-43EF-BCE4-8DE133F8DC69}" sibTransId="{9322C339-C30F-4D57-8844-6AFDF3BCC417}"/>
    <dgm:cxn modelId="{0127AB20-F136-477B-80D9-751BF4188B51}" type="presOf" srcId="{A9C17D7D-ED2F-4BFA-BC9C-44FA5A78C1D1}" destId="{F6D508B3-0807-4211-B803-9482179C1F9C}" srcOrd="0" destOrd="0" presId="urn:microsoft.com/office/officeart/2005/8/layout/default"/>
    <dgm:cxn modelId="{81A343B7-9A09-40CF-9E6F-FE9A6FBE360E}" type="presOf" srcId="{7814FE4C-25D2-4E96-83E3-79AFAC3DF80B}" destId="{0FAE84CA-186D-4D5C-B28C-509FFA81BA4B}" srcOrd="0" destOrd="0" presId="urn:microsoft.com/office/officeart/2005/8/layout/default"/>
    <dgm:cxn modelId="{2FD49084-DE67-4DA4-AFD5-BA479165131C}" srcId="{F9251A1D-8137-4E0B-ACED-3F6CC2F101D7}" destId="{B376B205-B175-4FA2-9F44-8AF1079C1579}" srcOrd="3" destOrd="0" parTransId="{883CF4D6-55C4-46AE-A0B3-385CC037A29C}" sibTransId="{3E92A64D-EBB1-4896-93B3-5DA00923472A}"/>
    <dgm:cxn modelId="{5B883533-74D7-4E83-8FDC-E92AF178BFAA}" type="presOf" srcId="{B376B205-B175-4FA2-9F44-8AF1079C1579}" destId="{8D053A49-499E-445E-8299-AD233798EF05}" srcOrd="0" destOrd="0" presId="urn:microsoft.com/office/officeart/2005/8/layout/default"/>
    <dgm:cxn modelId="{5DA6CAD5-A073-44E3-A23A-C34F0A566E7E}" type="presOf" srcId="{2CAABB7F-426F-4ABA-8EB9-981383911887}" destId="{6034C5C1-F12A-44DD-934F-27C4AB0C31D6}" srcOrd="0" destOrd="0" presId="urn:microsoft.com/office/officeart/2005/8/layout/default"/>
    <dgm:cxn modelId="{BEA988D2-0217-483D-9AD9-12052CEC01FF}" srcId="{F9251A1D-8137-4E0B-ACED-3F6CC2F101D7}" destId="{A9C17D7D-ED2F-4BFA-BC9C-44FA5A78C1D1}" srcOrd="0" destOrd="0" parTransId="{26E7C5C9-8545-44F3-9B5F-B86BEBCC6CC6}" sibTransId="{33AAF9E9-D00F-402E-827E-C43BD5CF1970}"/>
    <dgm:cxn modelId="{00A5DB78-31DB-4C39-82F4-D2F19AE24742}" srcId="{F9251A1D-8137-4E0B-ACED-3F6CC2F101D7}" destId="{7814FE4C-25D2-4E96-83E3-79AFAC3DF80B}" srcOrd="2" destOrd="0" parTransId="{D11E14A9-F6DB-4D0C-B8F9-373FBC56348A}" sibTransId="{38ED5442-73D4-4E47-87FE-2C9A1EFAEC54}"/>
    <dgm:cxn modelId="{2FE2B8B6-5F66-4E62-8FA3-1419F0AD8DB9}" type="presOf" srcId="{36AB2281-6F1B-4B5F-BE33-CFC2F1B5814E}" destId="{72628026-933E-4B32-9AC1-36CBE2F2E4A4}" srcOrd="0" destOrd="0" presId="urn:microsoft.com/office/officeart/2005/8/layout/default"/>
    <dgm:cxn modelId="{A033FD47-9BD3-49F9-884D-389D22C6CE57}" type="presParOf" srcId="{96EB2961-D31B-4CBD-9216-32776F880FF3}" destId="{F6D508B3-0807-4211-B803-9482179C1F9C}" srcOrd="0" destOrd="0" presId="urn:microsoft.com/office/officeart/2005/8/layout/default"/>
    <dgm:cxn modelId="{1CD8B3AA-F49C-44D4-874D-35B4105A17F7}" type="presParOf" srcId="{96EB2961-D31B-4CBD-9216-32776F880FF3}" destId="{5EE5DBBC-C657-4D7F-8C6F-6F2EAD4881D6}" srcOrd="1" destOrd="0" presId="urn:microsoft.com/office/officeart/2005/8/layout/default"/>
    <dgm:cxn modelId="{74DB2456-3811-4A97-B353-47D01E9D47ED}" type="presParOf" srcId="{96EB2961-D31B-4CBD-9216-32776F880FF3}" destId="{72628026-933E-4B32-9AC1-36CBE2F2E4A4}" srcOrd="2" destOrd="0" presId="urn:microsoft.com/office/officeart/2005/8/layout/default"/>
    <dgm:cxn modelId="{E119EA02-69A8-4664-8532-69E2E471B43D}" type="presParOf" srcId="{96EB2961-D31B-4CBD-9216-32776F880FF3}" destId="{EF33D4EF-29FB-4AB7-8FCC-14EC392C181B}" srcOrd="3" destOrd="0" presId="urn:microsoft.com/office/officeart/2005/8/layout/default"/>
    <dgm:cxn modelId="{C9C23416-5C7C-4E64-9022-728673532CC4}" type="presParOf" srcId="{96EB2961-D31B-4CBD-9216-32776F880FF3}" destId="{0FAE84CA-186D-4D5C-B28C-509FFA81BA4B}" srcOrd="4" destOrd="0" presId="urn:microsoft.com/office/officeart/2005/8/layout/default"/>
    <dgm:cxn modelId="{3844614A-1438-4F4F-B174-F1B8318A345C}" type="presParOf" srcId="{96EB2961-D31B-4CBD-9216-32776F880FF3}" destId="{4D2123A1-2A0A-4F5C-8A6C-FC5BB870AED3}" srcOrd="5" destOrd="0" presId="urn:microsoft.com/office/officeart/2005/8/layout/default"/>
    <dgm:cxn modelId="{C5ABA5CB-4C48-4624-8875-A81E5F7EC09D}" type="presParOf" srcId="{96EB2961-D31B-4CBD-9216-32776F880FF3}" destId="{8D053A49-499E-445E-8299-AD233798EF05}" srcOrd="6" destOrd="0" presId="urn:microsoft.com/office/officeart/2005/8/layout/default"/>
    <dgm:cxn modelId="{C26F8DA5-5616-4692-A1AA-4D90B42E8662}" type="presParOf" srcId="{96EB2961-D31B-4CBD-9216-32776F880FF3}" destId="{86F30B03-751B-4F5F-A35C-99B3EFE5EB5E}" srcOrd="7" destOrd="0" presId="urn:microsoft.com/office/officeart/2005/8/layout/default"/>
    <dgm:cxn modelId="{CE5C9153-67CD-49E1-A223-54F53BF27F23}" type="presParOf" srcId="{96EB2961-D31B-4CBD-9216-32776F880FF3}" destId="{6034C5C1-F12A-44DD-934F-27C4AB0C31D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82B20-7DF8-DC47-A91E-2CD8FC74EDFE}">
      <dsp:nvSpPr>
        <dsp:cNvPr id="0" name=""/>
        <dsp:cNvSpPr/>
      </dsp:nvSpPr>
      <dsp:spPr>
        <a:xfrm rot="5400000">
          <a:off x="4988537" y="-1861661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 dirty="0" smtClean="0"/>
            <a:t> the sound made when air from the lungs is pushed between the vocal folds in our larynx, making them vibrate .</a:t>
          </a:r>
          <a:endParaRPr lang="en-US" sz="1900" kern="1200" dirty="0"/>
        </a:p>
      </dsp:txBody>
      <dsp:txXfrm rot="-5400000">
        <a:off x="2969430" y="218015"/>
        <a:ext cx="5218417" cy="1119632"/>
      </dsp:txXfrm>
    </dsp:sp>
    <dsp:sp modelId="{2C7A058E-A515-F746-AC6B-AE45AA586674}">
      <dsp:nvSpPr>
        <dsp:cNvPr id="0" name=""/>
        <dsp:cNvSpPr/>
      </dsp:nvSpPr>
      <dsp:spPr>
        <a:xfrm>
          <a:off x="0" y="2349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700" kern="1200" dirty="0" smtClean="0"/>
            <a:t>Voice</a:t>
          </a:r>
          <a:endParaRPr lang="en-US" sz="4700" kern="1200" dirty="0"/>
        </a:p>
      </dsp:txBody>
      <dsp:txXfrm>
        <a:off x="75712" y="78061"/>
        <a:ext cx="2818005" cy="1399539"/>
      </dsp:txXfrm>
    </dsp:sp>
    <dsp:sp modelId="{D49603E9-1941-324D-AB7D-E700FD69280C}">
      <dsp:nvSpPr>
        <dsp:cNvPr id="0" name=""/>
        <dsp:cNvSpPr/>
      </dsp:nvSpPr>
      <dsp:spPr>
        <a:xfrm rot="5400000">
          <a:off x="4988537" y="-233149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 dirty="0" smtClean="0"/>
            <a:t> a way of expressing language by using muscles in the tongue, lips, jaw and vocal tract to produce sounds. </a:t>
          </a:r>
          <a:endParaRPr lang="en-US" sz="1900" kern="1200" dirty="0"/>
        </a:p>
      </dsp:txBody>
      <dsp:txXfrm rot="-5400000">
        <a:off x="2969430" y="1846527"/>
        <a:ext cx="5218417" cy="1119632"/>
      </dsp:txXfrm>
    </dsp:sp>
    <dsp:sp modelId="{EDBB8F46-D186-FC44-8594-98F6ECEF02ED}">
      <dsp:nvSpPr>
        <dsp:cNvPr id="0" name=""/>
        <dsp:cNvSpPr/>
      </dsp:nvSpPr>
      <dsp:spPr>
        <a:xfrm>
          <a:off x="0" y="1630861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700" kern="1200" dirty="0" smtClean="0"/>
            <a:t>Speech</a:t>
          </a:r>
          <a:endParaRPr lang="en-US" sz="4700" kern="1200" dirty="0"/>
        </a:p>
      </dsp:txBody>
      <dsp:txXfrm>
        <a:off x="75712" y="1706573"/>
        <a:ext cx="2818005" cy="1399539"/>
      </dsp:txXfrm>
    </dsp:sp>
    <dsp:sp modelId="{E536EB3D-CF4C-6240-9722-8A57FFF37E08}">
      <dsp:nvSpPr>
        <dsp:cNvPr id="0" name=""/>
        <dsp:cNvSpPr/>
      </dsp:nvSpPr>
      <dsp:spPr>
        <a:xfrm rot="5400000">
          <a:off x="4988537" y="1395362"/>
          <a:ext cx="1240770" cy="527898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900" kern="1200" dirty="0" smtClean="0"/>
            <a:t>a set of shared rules that allow people to express their ideas in a meaningful way either in words, in writing, signing or through other body gestures. </a:t>
          </a:r>
          <a:endParaRPr lang="en-US" sz="1900" kern="1200" dirty="0"/>
        </a:p>
      </dsp:txBody>
      <dsp:txXfrm rot="-5400000">
        <a:off x="2969430" y="3475039"/>
        <a:ext cx="5218417" cy="1119632"/>
      </dsp:txXfrm>
    </dsp:sp>
    <dsp:sp modelId="{A7C10FA1-745C-6343-A069-3B35E49B3B07}">
      <dsp:nvSpPr>
        <dsp:cNvPr id="0" name=""/>
        <dsp:cNvSpPr/>
      </dsp:nvSpPr>
      <dsp:spPr>
        <a:xfrm>
          <a:off x="0" y="3259373"/>
          <a:ext cx="2969429" cy="15509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700" kern="1200" dirty="0" smtClean="0"/>
            <a:t>Language</a:t>
          </a:r>
          <a:endParaRPr lang="en-US" sz="4700" kern="1200" dirty="0"/>
        </a:p>
      </dsp:txBody>
      <dsp:txXfrm>
        <a:off x="75712" y="3335085"/>
        <a:ext cx="2818005" cy="1399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5E94EE-6499-DC4A-BD9C-CE28C557FDE4}">
      <dsp:nvSpPr>
        <dsp:cNvPr id="0" name=""/>
        <dsp:cNvSpPr/>
      </dsp:nvSpPr>
      <dsp:spPr>
        <a:xfrm>
          <a:off x="1580116" y="392773"/>
          <a:ext cx="5008677" cy="5008677"/>
        </a:xfrm>
        <a:prstGeom prst="pie">
          <a:avLst>
            <a:gd name="adj1" fmla="val 162000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>
              <a:solidFill>
                <a:schemeClr val="tx1"/>
              </a:solidFill>
            </a:rPr>
            <a:t>Phonology</a:t>
          </a:r>
          <a:endParaRPr lang="en-US" sz="3100" kern="1200" dirty="0">
            <a:solidFill>
              <a:schemeClr val="tx1"/>
            </a:solidFill>
          </a:endParaRPr>
        </a:p>
      </dsp:txBody>
      <dsp:txXfrm>
        <a:off x="4238889" y="1430881"/>
        <a:ext cx="1848440" cy="1371423"/>
      </dsp:txXfrm>
    </dsp:sp>
    <dsp:sp modelId="{92AC0F3C-30EC-614D-B058-B324BC40E968}">
      <dsp:nvSpPr>
        <dsp:cNvPr id="0" name=""/>
        <dsp:cNvSpPr/>
      </dsp:nvSpPr>
      <dsp:spPr>
        <a:xfrm>
          <a:off x="1597146" y="594981"/>
          <a:ext cx="5008677" cy="5008677"/>
        </a:xfrm>
        <a:prstGeom prst="pie">
          <a:avLst>
            <a:gd name="adj1" fmla="val 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>
              <a:solidFill>
                <a:schemeClr val="tx1"/>
              </a:solidFill>
            </a:rPr>
            <a:t>Semantics</a:t>
          </a:r>
          <a:endParaRPr lang="en-US" sz="3100" kern="1200" dirty="0">
            <a:solidFill>
              <a:schemeClr val="tx1"/>
            </a:solidFill>
          </a:endParaRPr>
        </a:p>
      </dsp:txBody>
      <dsp:txXfrm>
        <a:off x="4255919" y="3194126"/>
        <a:ext cx="1848440" cy="1371423"/>
      </dsp:txXfrm>
    </dsp:sp>
    <dsp:sp modelId="{6CA38E64-18E2-3E4F-9F14-B08C0ED49441}">
      <dsp:nvSpPr>
        <dsp:cNvPr id="0" name=""/>
        <dsp:cNvSpPr/>
      </dsp:nvSpPr>
      <dsp:spPr>
        <a:xfrm>
          <a:off x="1428998" y="594981"/>
          <a:ext cx="5008677" cy="5008677"/>
        </a:xfrm>
        <a:prstGeom prst="pie">
          <a:avLst>
            <a:gd name="adj1" fmla="val 5400000"/>
            <a:gd name="adj2" fmla="val 10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>
              <a:solidFill>
                <a:schemeClr val="tx1"/>
              </a:solidFill>
            </a:rPr>
            <a:t>Syntax (Grammar)</a:t>
          </a:r>
          <a:endParaRPr lang="en-US" sz="3100" kern="1200" dirty="0">
            <a:solidFill>
              <a:schemeClr val="tx1"/>
            </a:solidFill>
          </a:endParaRPr>
        </a:p>
      </dsp:txBody>
      <dsp:txXfrm>
        <a:off x="1930462" y="3194126"/>
        <a:ext cx="1848440" cy="1371423"/>
      </dsp:txXfrm>
    </dsp:sp>
    <dsp:sp modelId="{240563C3-B577-F94E-9106-7F6B70297D8A}">
      <dsp:nvSpPr>
        <dsp:cNvPr id="0" name=""/>
        <dsp:cNvSpPr/>
      </dsp:nvSpPr>
      <dsp:spPr>
        <a:xfrm>
          <a:off x="1313698" y="323052"/>
          <a:ext cx="5239276" cy="5216236"/>
        </a:xfrm>
        <a:prstGeom prst="pie">
          <a:avLst>
            <a:gd name="adj1" fmla="val 108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>
              <a:solidFill>
                <a:schemeClr val="tx1"/>
              </a:solidFill>
            </a:rPr>
            <a:t>Pragmatics</a:t>
          </a:r>
          <a:endParaRPr lang="en-US" sz="3100" kern="1200" dirty="0">
            <a:solidFill>
              <a:schemeClr val="tx1"/>
            </a:solidFill>
          </a:endParaRPr>
        </a:p>
      </dsp:txBody>
      <dsp:txXfrm>
        <a:off x="1838249" y="1404179"/>
        <a:ext cx="1933542" cy="1428255"/>
      </dsp:txXfrm>
    </dsp:sp>
    <dsp:sp modelId="{BCC5EFE3-51B4-AD45-8268-95B32A1F5FFC}">
      <dsp:nvSpPr>
        <dsp:cNvPr id="0" name=""/>
        <dsp:cNvSpPr/>
      </dsp:nvSpPr>
      <dsp:spPr>
        <a:xfrm>
          <a:off x="1270056" y="82712"/>
          <a:ext cx="5628799" cy="5628799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D313EF-DDDC-A54D-A11F-BEFA7EB5AC73}">
      <dsp:nvSpPr>
        <dsp:cNvPr id="0" name=""/>
        <dsp:cNvSpPr/>
      </dsp:nvSpPr>
      <dsp:spPr>
        <a:xfrm>
          <a:off x="1287085" y="284920"/>
          <a:ext cx="5628799" cy="5628799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A274E7-8EA5-6941-BB7F-80D4EC39A73F}">
      <dsp:nvSpPr>
        <dsp:cNvPr id="0" name=""/>
        <dsp:cNvSpPr/>
      </dsp:nvSpPr>
      <dsp:spPr>
        <a:xfrm>
          <a:off x="1118937" y="284920"/>
          <a:ext cx="5628799" cy="5628799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5F14B90-9CC8-BD44-9BF2-65B480C09149}">
      <dsp:nvSpPr>
        <dsp:cNvPr id="0" name=""/>
        <dsp:cNvSpPr/>
      </dsp:nvSpPr>
      <dsp:spPr>
        <a:xfrm>
          <a:off x="1118108" y="116025"/>
          <a:ext cx="5628799" cy="5628799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425F1-5146-A14C-9A6B-DFF051925B70}">
      <dsp:nvSpPr>
        <dsp:cNvPr id="0" name=""/>
        <dsp:cNvSpPr/>
      </dsp:nvSpPr>
      <dsp:spPr>
        <a:xfrm>
          <a:off x="34" y="712717"/>
          <a:ext cx="3347070" cy="1036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err="1" smtClean="0"/>
            <a:t>Oracy</a:t>
          </a:r>
          <a:endParaRPr lang="en-US" sz="3600" kern="1200" dirty="0"/>
        </a:p>
      </dsp:txBody>
      <dsp:txXfrm>
        <a:off x="34" y="712717"/>
        <a:ext cx="3347070" cy="1036800"/>
      </dsp:txXfrm>
    </dsp:sp>
    <dsp:sp modelId="{73FBF077-129E-A247-831E-F53B39FA7009}">
      <dsp:nvSpPr>
        <dsp:cNvPr id="0" name=""/>
        <dsp:cNvSpPr/>
      </dsp:nvSpPr>
      <dsp:spPr>
        <a:xfrm>
          <a:off x="34" y="1749517"/>
          <a:ext cx="3347070" cy="21740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256032" bIns="288036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600" kern="1200" dirty="0" smtClean="0"/>
            <a:t>Listening</a:t>
          </a:r>
          <a:endParaRPr 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600" kern="1200" dirty="0" smtClean="0"/>
            <a:t>Speaking</a:t>
          </a:r>
          <a:endParaRPr 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600" kern="1200" dirty="0" err="1" smtClean="0"/>
            <a:t>Comunication</a:t>
          </a:r>
          <a:endParaRPr lang="en-US" sz="3600" kern="1200" dirty="0"/>
        </a:p>
      </dsp:txBody>
      <dsp:txXfrm>
        <a:off x="34" y="1749517"/>
        <a:ext cx="3347070" cy="2174039"/>
      </dsp:txXfrm>
    </dsp:sp>
    <dsp:sp modelId="{670EE47E-9AB8-4249-95F5-FA56D4156499}">
      <dsp:nvSpPr>
        <dsp:cNvPr id="0" name=""/>
        <dsp:cNvSpPr/>
      </dsp:nvSpPr>
      <dsp:spPr>
        <a:xfrm>
          <a:off x="3815694" y="712717"/>
          <a:ext cx="3347070" cy="1036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146304" rIns="256032" bIns="146304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600" kern="1200" dirty="0" smtClean="0"/>
            <a:t>Literacy</a:t>
          </a:r>
          <a:endParaRPr lang="en-US" sz="3600" kern="1200" dirty="0"/>
        </a:p>
      </dsp:txBody>
      <dsp:txXfrm>
        <a:off x="3815694" y="712717"/>
        <a:ext cx="3347070" cy="1036800"/>
      </dsp:txXfrm>
    </dsp:sp>
    <dsp:sp modelId="{A4BAD0D0-C582-8843-B992-04C297CD8CF8}">
      <dsp:nvSpPr>
        <dsp:cNvPr id="0" name=""/>
        <dsp:cNvSpPr/>
      </dsp:nvSpPr>
      <dsp:spPr>
        <a:xfrm>
          <a:off x="3815694" y="1749517"/>
          <a:ext cx="3347070" cy="21740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92024" rIns="256032" bIns="288036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600" kern="1200" dirty="0" smtClean="0"/>
            <a:t>Writing</a:t>
          </a:r>
          <a:endParaRPr lang="en-US" sz="3600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600" kern="1200" dirty="0" smtClean="0"/>
            <a:t>Reading</a:t>
          </a:r>
          <a:endParaRPr lang="en-US" sz="3600" kern="1200" dirty="0"/>
        </a:p>
      </dsp:txBody>
      <dsp:txXfrm>
        <a:off x="3815694" y="1749517"/>
        <a:ext cx="3347070" cy="21740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6A46C-B861-7042-B550-B0273B0741F7}">
      <dsp:nvSpPr>
        <dsp:cNvPr id="0" name=""/>
        <dsp:cNvSpPr/>
      </dsp:nvSpPr>
      <dsp:spPr>
        <a:xfrm>
          <a:off x="2413227" y="628009"/>
          <a:ext cx="4964221" cy="4964221"/>
        </a:xfrm>
        <a:prstGeom prst="pie">
          <a:avLst>
            <a:gd name="adj1" fmla="val 16200000"/>
            <a:gd name="adj2" fmla="val 1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>
              <a:solidFill>
                <a:schemeClr val="tx1"/>
              </a:solidFill>
            </a:rPr>
            <a:t>Language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5112227" y="1544026"/>
        <a:ext cx="1684289" cy="1654740"/>
      </dsp:txXfrm>
    </dsp:sp>
    <dsp:sp modelId="{AD9B2FC6-07CE-F845-9E55-B84E49C216B0}">
      <dsp:nvSpPr>
        <dsp:cNvPr id="0" name=""/>
        <dsp:cNvSpPr/>
      </dsp:nvSpPr>
      <dsp:spPr>
        <a:xfrm>
          <a:off x="1961941" y="546655"/>
          <a:ext cx="4964221" cy="4964221"/>
        </a:xfrm>
        <a:prstGeom prst="pie">
          <a:avLst>
            <a:gd name="adj1" fmla="val 1800000"/>
            <a:gd name="adj2" fmla="val 90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>
              <a:solidFill>
                <a:schemeClr val="tx1"/>
              </a:solidFill>
            </a:rPr>
            <a:t>Learning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3321192" y="3678843"/>
        <a:ext cx="2245719" cy="1536544"/>
      </dsp:txXfrm>
    </dsp:sp>
    <dsp:sp modelId="{DE990338-37D8-5243-B468-668FE518A44F}">
      <dsp:nvSpPr>
        <dsp:cNvPr id="0" name=""/>
        <dsp:cNvSpPr/>
      </dsp:nvSpPr>
      <dsp:spPr>
        <a:xfrm>
          <a:off x="1961941" y="546655"/>
          <a:ext cx="4964221" cy="4964221"/>
        </a:xfrm>
        <a:prstGeom prst="pie">
          <a:avLst>
            <a:gd name="adj1" fmla="val 90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>
              <a:solidFill>
                <a:schemeClr val="tx1"/>
              </a:solidFill>
            </a:rPr>
            <a:t>Thinking</a:t>
          </a:r>
          <a:endParaRPr lang="en-US" sz="3200" kern="1200" dirty="0">
            <a:solidFill>
              <a:schemeClr val="tx1"/>
            </a:solidFill>
          </a:endParaRPr>
        </a:p>
      </dsp:txBody>
      <dsp:txXfrm>
        <a:off x="2493822" y="1521770"/>
        <a:ext cx="1684289" cy="16547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508B3-0807-4211-B803-9482179C1F9C}">
      <dsp:nvSpPr>
        <dsp:cNvPr id="0" name=""/>
        <dsp:cNvSpPr/>
      </dsp:nvSpPr>
      <dsp:spPr>
        <a:xfrm>
          <a:off x="916483" y="1984"/>
          <a:ext cx="2030015" cy="12180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culture</a:t>
          </a:r>
          <a:endParaRPr lang="en-US" sz="3100" kern="1200" dirty="0"/>
        </a:p>
      </dsp:txBody>
      <dsp:txXfrm>
        <a:off x="916483" y="1984"/>
        <a:ext cx="2030015" cy="1218009"/>
      </dsp:txXfrm>
    </dsp:sp>
    <dsp:sp modelId="{72628026-933E-4B32-9AC1-36CBE2F2E4A4}">
      <dsp:nvSpPr>
        <dsp:cNvPr id="0" name=""/>
        <dsp:cNvSpPr/>
      </dsp:nvSpPr>
      <dsp:spPr>
        <a:xfrm>
          <a:off x="3149500" y="1984"/>
          <a:ext cx="2030015" cy="1218009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politics</a:t>
          </a:r>
          <a:endParaRPr lang="en-US" sz="3100" kern="1200" dirty="0"/>
        </a:p>
      </dsp:txBody>
      <dsp:txXfrm>
        <a:off x="3149500" y="1984"/>
        <a:ext cx="2030015" cy="1218009"/>
      </dsp:txXfrm>
    </dsp:sp>
    <dsp:sp modelId="{0FAE84CA-186D-4D5C-B28C-509FFA81BA4B}">
      <dsp:nvSpPr>
        <dsp:cNvPr id="0" name=""/>
        <dsp:cNvSpPr/>
      </dsp:nvSpPr>
      <dsp:spPr>
        <a:xfrm>
          <a:off x="916483" y="1422995"/>
          <a:ext cx="2030015" cy="1218009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economics</a:t>
          </a:r>
          <a:endParaRPr lang="en-US" sz="3100" kern="1200" dirty="0"/>
        </a:p>
      </dsp:txBody>
      <dsp:txXfrm>
        <a:off x="916483" y="1422995"/>
        <a:ext cx="2030015" cy="1218009"/>
      </dsp:txXfrm>
    </dsp:sp>
    <dsp:sp modelId="{8D053A49-499E-445E-8299-AD233798EF05}">
      <dsp:nvSpPr>
        <dsp:cNvPr id="0" name=""/>
        <dsp:cNvSpPr/>
      </dsp:nvSpPr>
      <dsp:spPr>
        <a:xfrm>
          <a:off x="3149500" y="1422995"/>
          <a:ext cx="2030015" cy="1218009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democracy</a:t>
          </a:r>
          <a:endParaRPr lang="en-US" sz="3100" kern="1200" dirty="0"/>
        </a:p>
      </dsp:txBody>
      <dsp:txXfrm>
        <a:off x="3149500" y="1422995"/>
        <a:ext cx="2030015" cy="1218009"/>
      </dsp:txXfrm>
    </dsp:sp>
    <dsp:sp modelId="{6034C5C1-F12A-44DD-934F-27C4AB0C31D6}">
      <dsp:nvSpPr>
        <dsp:cNvPr id="0" name=""/>
        <dsp:cNvSpPr/>
      </dsp:nvSpPr>
      <dsp:spPr>
        <a:xfrm>
          <a:off x="2032992" y="2844006"/>
          <a:ext cx="2030015" cy="1218009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social</a:t>
          </a:r>
          <a:endParaRPr lang="en-US" sz="3100" kern="1200" dirty="0"/>
        </a:p>
      </dsp:txBody>
      <dsp:txXfrm>
        <a:off x="2032992" y="2844006"/>
        <a:ext cx="2030015" cy="121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6D765C-A15B-4D50-827F-4AA3F2D4D2C8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3A714C-5788-414D-87B0-AEE711E9B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04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D1CE53-E0AB-6842-9568-73CE58C3B6A9}" type="datetimeFigureOut">
              <a:rPr lang="en-US" smtClean="0"/>
              <a:pPr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82668-8A2A-FD49-9657-8C67E03175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Language Development </a:t>
            </a:r>
            <a:br>
              <a:rPr lang="en-US" dirty="0" smtClean="0"/>
            </a:br>
            <a:r>
              <a:rPr lang="en-US" dirty="0" smtClean="0"/>
              <a:t>and Citizenship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ECAD5007</a:t>
            </a:r>
          </a:p>
          <a:p>
            <a:r>
              <a:rPr lang="en-US" dirty="0">
                <a:solidFill>
                  <a:schemeClr val="tx1"/>
                </a:solidFill>
              </a:rPr>
              <a:t>Session 6</a:t>
            </a:r>
          </a:p>
          <a:p>
            <a:r>
              <a:rPr lang="en-US" dirty="0">
                <a:solidFill>
                  <a:schemeClr val="tx1"/>
                </a:solidFill>
              </a:rPr>
              <a:t>Nanna Ryder</a:t>
            </a:r>
          </a:p>
          <a:p>
            <a:r>
              <a:rPr lang="en-US" dirty="0">
                <a:solidFill>
                  <a:schemeClr val="tx1"/>
                </a:solidFill>
                <a:hlinkClick r:id="rId2"/>
              </a:rPr>
              <a:t>n.ryder@uwtsd.ac.uk</a:t>
            </a:r>
            <a:r>
              <a:rPr lang="en-US" dirty="0">
                <a:solidFill>
                  <a:schemeClr val="tx1"/>
                </a:solidFill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</a:rPr>
              <a:t>11/03/20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Consider in depth how young children acquire language.</a:t>
            </a:r>
          </a:p>
          <a:p>
            <a:r>
              <a:rPr lang="en-US" dirty="0" smtClean="0"/>
              <a:t>Critically explore key theoretical concepts that underpin language development, e.g. </a:t>
            </a:r>
            <a:r>
              <a:rPr lang="en-US" dirty="0" err="1" smtClean="0"/>
              <a:t>behaviourist</a:t>
            </a:r>
            <a:r>
              <a:rPr lang="en-US" dirty="0" smtClean="0"/>
              <a:t> and nativist theories.</a:t>
            </a:r>
          </a:p>
          <a:p>
            <a:r>
              <a:rPr lang="en-US" dirty="0" smtClean="0"/>
              <a:t>Explore whether there are links between language and citizenship.</a:t>
            </a:r>
          </a:p>
          <a:p>
            <a:r>
              <a:rPr lang="en-US" dirty="0" smtClean="0"/>
              <a:t>Consider what makes an ‘ethically informed citizen’</a:t>
            </a:r>
          </a:p>
          <a:p>
            <a:pPr marL="0" indent="0">
              <a:buNone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Consider this</a:t>
            </a:r>
            <a:endParaRPr lang="en-US" dirty="0"/>
          </a:p>
        </p:txBody>
      </p:sp>
      <p:sp>
        <p:nvSpPr>
          <p:cNvPr id="5" name="Rounded Rectangular Callout 4"/>
          <p:cNvSpPr/>
          <p:nvPr/>
        </p:nvSpPr>
        <p:spPr>
          <a:xfrm>
            <a:off x="457200" y="1693551"/>
            <a:ext cx="8229600" cy="3810490"/>
          </a:xfrm>
          <a:prstGeom prst="wedgeRoundRectCallout">
            <a:avLst>
              <a:gd name="adj1" fmla="val -34245"/>
              <a:gd name="adj2" fmla="val 70331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‘Learning language is complex, so much so that no one has yet been able to </a:t>
            </a:r>
            <a:r>
              <a:rPr lang="en-US" sz="3600" dirty="0" err="1" smtClean="0"/>
              <a:t>programme</a:t>
            </a:r>
            <a:r>
              <a:rPr lang="en-US" sz="3600" dirty="0" smtClean="0"/>
              <a:t> a computer to do what we as human beings seem to do ‘by magic’ (Gross, 2013, p.4).  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975" y="1398491"/>
            <a:ext cx="5156809" cy="30719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9317" y="4692548"/>
            <a:ext cx="8449436" cy="1815882"/>
          </a:xfrm>
          <a:prstGeom prst="rect">
            <a:avLst/>
          </a:prstGeom>
          <a:noFill/>
          <a:ln w="25400">
            <a:solidFill>
              <a:schemeClr val="tx1">
                <a:alpha val="92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‘Babies know important things about language literally from the time they are born and learn a great deal about language before they ever say a word ‘  (</a:t>
            </a:r>
            <a:r>
              <a:rPr lang="en-US" sz="2800" dirty="0" err="1" smtClean="0"/>
              <a:t>Gopnik</a:t>
            </a:r>
            <a:r>
              <a:rPr lang="en-US" sz="2800" dirty="0" smtClean="0"/>
              <a:t> </a:t>
            </a:r>
            <a:r>
              <a:rPr lang="en-US" sz="2800" i="1" dirty="0" smtClean="0"/>
              <a:t>et al., </a:t>
            </a:r>
            <a:r>
              <a:rPr lang="en-US" sz="2800" dirty="0" smtClean="0"/>
              <a:t>2001:23). </a:t>
            </a:r>
            <a:endParaRPr lang="en-US" sz="280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Do babies communicate?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Tools for communication</a:t>
            </a:r>
            <a:endParaRPr lang="en-US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42013" y="1449923"/>
          <a:ext cx="8248416" cy="4812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  <p:bldGraphic spid="4" grpId="2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language?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would you define language?</a:t>
            </a:r>
          </a:p>
          <a:p>
            <a:r>
              <a:rPr lang="en-US" dirty="0" smtClean="0"/>
              <a:t>What makes a language?</a:t>
            </a:r>
          </a:p>
          <a:p>
            <a:r>
              <a:rPr lang="en-US" dirty="0" smtClean="0"/>
              <a:t>Are there steps in learning a language?</a:t>
            </a:r>
            <a:endParaRPr lang="en-US" dirty="0"/>
          </a:p>
        </p:txBody>
      </p:sp>
      <p:pic>
        <p:nvPicPr>
          <p:cNvPr id="4" name="Picture 3" descr="Babies_on_computer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97589">
            <a:off x="2943198" y="4095129"/>
            <a:ext cx="4015734" cy="2382668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Four Key Areas of Language</a:t>
            </a:r>
            <a:endParaRPr lang="en-US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740869" y="952623"/>
          <a:ext cx="7955522" cy="5962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7038256" y="6068558"/>
            <a:ext cx="1993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Cowie</a:t>
            </a:r>
            <a:r>
              <a:rPr lang="en-US" dirty="0" smtClean="0"/>
              <a:t>, 2012, p.83)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Cognitive psychology – ‘Fast Mapping’ 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233702" y="1232972"/>
            <a:ext cx="57228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/>
              <a:t>Answer the following questions on you own.</a:t>
            </a:r>
            <a:endParaRPr lang="en-US" sz="2400" dirty="0"/>
          </a:p>
        </p:txBody>
      </p:sp>
      <p:grpSp>
        <p:nvGrpSpPr>
          <p:cNvPr id="9" name="Group 4"/>
          <p:cNvGrpSpPr>
            <a:grpSpLocks/>
          </p:cNvGrpSpPr>
          <p:nvPr/>
        </p:nvGrpSpPr>
        <p:grpSpPr bwMode="auto">
          <a:xfrm>
            <a:off x="2389071" y="1845285"/>
            <a:ext cx="3981942" cy="2035175"/>
            <a:chOff x="1414" y="462"/>
            <a:chExt cx="3213" cy="1988"/>
          </a:xfrm>
        </p:grpSpPr>
        <p:sp>
          <p:nvSpPr>
            <p:cNvPr id="10" name="AutoShape 5"/>
            <p:cNvSpPr>
              <a:spLocks noChangeArrowheads="1"/>
            </p:cNvSpPr>
            <p:nvPr/>
          </p:nvSpPr>
          <p:spPr bwMode="auto">
            <a:xfrm>
              <a:off x="3952" y="7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11" name="Group 6"/>
            <p:cNvGrpSpPr>
              <a:grpSpLocks/>
            </p:cNvGrpSpPr>
            <p:nvPr/>
          </p:nvGrpSpPr>
          <p:grpSpPr bwMode="auto">
            <a:xfrm>
              <a:off x="3719" y="1875"/>
              <a:ext cx="322" cy="432"/>
              <a:chOff x="2614" y="2249"/>
              <a:chExt cx="322" cy="432"/>
            </a:xfrm>
          </p:grpSpPr>
          <p:sp>
            <p:nvSpPr>
              <p:cNvPr id="69" name="Oval 7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AutoShape 8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9"/>
            <p:cNvGrpSpPr>
              <a:grpSpLocks/>
            </p:cNvGrpSpPr>
            <p:nvPr/>
          </p:nvGrpSpPr>
          <p:grpSpPr bwMode="auto">
            <a:xfrm>
              <a:off x="3114" y="1945"/>
              <a:ext cx="322" cy="432"/>
              <a:chOff x="2614" y="2249"/>
              <a:chExt cx="322" cy="432"/>
            </a:xfrm>
          </p:grpSpPr>
          <p:sp>
            <p:nvSpPr>
              <p:cNvPr id="67" name="Oval 10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AutoShape 11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3" name="Group 12"/>
            <p:cNvGrpSpPr>
              <a:grpSpLocks/>
            </p:cNvGrpSpPr>
            <p:nvPr/>
          </p:nvGrpSpPr>
          <p:grpSpPr bwMode="auto">
            <a:xfrm>
              <a:off x="2390" y="1762"/>
              <a:ext cx="322" cy="432"/>
              <a:chOff x="2614" y="2249"/>
              <a:chExt cx="322" cy="432"/>
            </a:xfrm>
          </p:grpSpPr>
          <p:sp>
            <p:nvSpPr>
              <p:cNvPr id="65" name="Oval 13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AutoShape 14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4" name="Oval 15"/>
            <p:cNvSpPr>
              <a:spLocks noChangeArrowheads="1"/>
            </p:cNvSpPr>
            <p:nvPr/>
          </p:nvSpPr>
          <p:spPr bwMode="auto">
            <a:xfrm>
              <a:off x="2401" y="1010"/>
              <a:ext cx="1993" cy="1041"/>
            </a:xfrm>
            <a:prstGeom prst="ellipse">
              <a:avLst/>
            </a:prstGeom>
            <a:solidFill>
              <a:srgbClr val="CC990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Oval 16"/>
            <p:cNvSpPr>
              <a:spLocks noChangeArrowheads="1"/>
            </p:cNvSpPr>
            <p:nvPr/>
          </p:nvSpPr>
          <p:spPr bwMode="auto">
            <a:xfrm>
              <a:off x="3940" y="810"/>
              <a:ext cx="687" cy="676"/>
            </a:xfrm>
            <a:prstGeom prst="ellipse">
              <a:avLst/>
            </a:prstGeom>
            <a:solidFill>
              <a:srgbClr val="CC990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AutoShape 17"/>
            <p:cNvSpPr>
              <a:spLocks noChangeArrowheads="1"/>
            </p:cNvSpPr>
            <p:nvPr/>
          </p:nvSpPr>
          <p:spPr bwMode="auto">
            <a:xfrm>
              <a:off x="2279" y="138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AutoShape 18"/>
            <p:cNvSpPr>
              <a:spLocks noChangeArrowheads="1"/>
            </p:cNvSpPr>
            <p:nvPr/>
          </p:nvSpPr>
          <p:spPr bwMode="auto">
            <a:xfrm>
              <a:off x="2740" y="1759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AutoShape 19"/>
            <p:cNvSpPr>
              <a:spLocks noChangeArrowheads="1"/>
            </p:cNvSpPr>
            <p:nvPr/>
          </p:nvSpPr>
          <p:spPr bwMode="auto">
            <a:xfrm>
              <a:off x="3014" y="174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AutoShape 20"/>
            <p:cNvSpPr>
              <a:spLocks noChangeArrowheads="1"/>
            </p:cNvSpPr>
            <p:nvPr/>
          </p:nvSpPr>
          <p:spPr bwMode="auto">
            <a:xfrm>
              <a:off x="3288" y="174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AutoShape 21"/>
            <p:cNvSpPr>
              <a:spLocks noChangeArrowheads="1"/>
            </p:cNvSpPr>
            <p:nvPr/>
          </p:nvSpPr>
          <p:spPr bwMode="auto">
            <a:xfrm>
              <a:off x="3560" y="1648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AutoShape 22"/>
            <p:cNvSpPr>
              <a:spLocks noChangeArrowheads="1"/>
            </p:cNvSpPr>
            <p:nvPr/>
          </p:nvSpPr>
          <p:spPr bwMode="auto">
            <a:xfrm>
              <a:off x="3878" y="160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AutoShape 23"/>
            <p:cNvSpPr>
              <a:spLocks noChangeArrowheads="1"/>
            </p:cNvSpPr>
            <p:nvPr/>
          </p:nvSpPr>
          <p:spPr bwMode="auto">
            <a:xfrm>
              <a:off x="4062" y="1398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AutoShape 24"/>
            <p:cNvSpPr>
              <a:spLocks noChangeArrowheads="1"/>
            </p:cNvSpPr>
            <p:nvPr/>
          </p:nvSpPr>
          <p:spPr bwMode="auto">
            <a:xfrm>
              <a:off x="2375" y="148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AutoShape 25"/>
            <p:cNvSpPr>
              <a:spLocks noChangeArrowheads="1"/>
            </p:cNvSpPr>
            <p:nvPr/>
          </p:nvSpPr>
          <p:spPr bwMode="auto">
            <a:xfrm>
              <a:off x="3700" y="17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AutoShape 26"/>
            <p:cNvSpPr>
              <a:spLocks noChangeArrowheads="1"/>
            </p:cNvSpPr>
            <p:nvPr/>
          </p:nvSpPr>
          <p:spPr bwMode="auto">
            <a:xfrm>
              <a:off x="2036" y="81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AutoShape 27"/>
            <p:cNvSpPr>
              <a:spLocks noChangeArrowheads="1"/>
            </p:cNvSpPr>
            <p:nvPr/>
          </p:nvSpPr>
          <p:spPr bwMode="auto">
            <a:xfrm>
              <a:off x="2231" y="119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AutoShape 28"/>
            <p:cNvSpPr>
              <a:spLocks noChangeArrowheads="1"/>
            </p:cNvSpPr>
            <p:nvPr/>
          </p:nvSpPr>
          <p:spPr bwMode="auto">
            <a:xfrm>
              <a:off x="3677" y="93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AutoShape 29"/>
            <p:cNvSpPr>
              <a:spLocks noChangeArrowheads="1"/>
            </p:cNvSpPr>
            <p:nvPr/>
          </p:nvSpPr>
          <p:spPr bwMode="auto">
            <a:xfrm>
              <a:off x="4197" y="70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AutoShape 30"/>
            <p:cNvSpPr>
              <a:spLocks noChangeArrowheads="1"/>
            </p:cNvSpPr>
            <p:nvPr/>
          </p:nvSpPr>
          <p:spPr bwMode="auto">
            <a:xfrm>
              <a:off x="4085" y="124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Arc 31"/>
            <p:cNvSpPr>
              <a:spLocks/>
            </p:cNvSpPr>
            <p:nvPr/>
          </p:nvSpPr>
          <p:spPr bwMode="auto">
            <a:xfrm>
              <a:off x="3785" y="544"/>
              <a:ext cx="310" cy="421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Arc 32"/>
            <p:cNvSpPr>
              <a:spLocks/>
            </p:cNvSpPr>
            <p:nvPr/>
          </p:nvSpPr>
          <p:spPr bwMode="auto">
            <a:xfrm>
              <a:off x="3869" y="462"/>
              <a:ext cx="310" cy="420"/>
            </a:xfrm>
            <a:custGeom>
              <a:avLst/>
              <a:gdLst>
                <a:gd name="T0" fmla="*/ 0 w 21600"/>
                <a:gd name="T1" fmla="*/ 0 h 18614"/>
                <a:gd name="T2" fmla="*/ 0 w 21600"/>
                <a:gd name="T3" fmla="*/ 0 h 18614"/>
                <a:gd name="T4" fmla="*/ 0 w 21600"/>
                <a:gd name="T5" fmla="*/ 0 h 18614"/>
                <a:gd name="T6" fmla="*/ 0 60000 65536"/>
                <a:gd name="T7" fmla="*/ 0 60000 65536"/>
                <a:gd name="T8" fmla="*/ 0 60000 65536"/>
                <a:gd name="T9" fmla="*/ 0 w 21600"/>
                <a:gd name="T10" fmla="*/ 0 h 18614"/>
                <a:gd name="T11" fmla="*/ 21600 w 21600"/>
                <a:gd name="T12" fmla="*/ 18614 h 1861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18614" fill="none" extrusionOk="0">
                  <a:moveTo>
                    <a:pt x="10958" y="0"/>
                  </a:moveTo>
                  <a:cubicBezTo>
                    <a:pt x="17552" y="3882"/>
                    <a:pt x="21600" y="10962"/>
                    <a:pt x="21600" y="18614"/>
                  </a:cubicBezTo>
                </a:path>
                <a:path w="21600" h="18614" stroke="0" extrusionOk="0">
                  <a:moveTo>
                    <a:pt x="10958" y="0"/>
                  </a:moveTo>
                  <a:cubicBezTo>
                    <a:pt x="17552" y="3882"/>
                    <a:pt x="21600" y="10962"/>
                    <a:pt x="21600" y="18614"/>
                  </a:cubicBezTo>
                  <a:lnTo>
                    <a:pt x="0" y="18614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Arc 33"/>
            <p:cNvSpPr>
              <a:spLocks/>
            </p:cNvSpPr>
            <p:nvPr/>
          </p:nvSpPr>
          <p:spPr bwMode="auto">
            <a:xfrm rot="19289209" flipH="1">
              <a:off x="4215" y="521"/>
              <a:ext cx="302" cy="364"/>
            </a:xfrm>
            <a:custGeom>
              <a:avLst/>
              <a:gdLst>
                <a:gd name="T0" fmla="*/ 0 w 21044"/>
                <a:gd name="T1" fmla="*/ 0 h 21600"/>
                <a:gd name="T2" fmla="*/ 0 w 21044"/>
                <a:gd name="T3" fmla="*/ 0 h 21600"/>
                <a:gd name="T4" fmla="*/ 0 w 21044"/>
                <a:gd name="T5" fmla="*/ 0 h 21600"/>
                <a:gd name="T6" fmla="*/ 0 60000 65536"/>
                <a:gd name="T7" fmla="*/ 0 60000 65536"/>
                <a:gd name="T8" fmla="*/ 0 60000 65536"/>
                <a:gd name="T9" fmla="*/ 0 w 21044"/>
                <a:gd name="T10" fmla="*/ 0 h 21600"/>
                <a:gd name="T11" fmla="*/ 21044 w 21044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044" h="21600" fill="none" extrusionOk="0">
                  <a:moveTo>
                    <a:pt x="-1" y="0"/>
                  </a:moveTo>
                  <a:cubicBezTo>
                    <a:pt x="10052" y="0"/>
                    <a:pt x="18776" y="6935"/>
                    <a:pt x="21043" y="16729"/>
                  </a:cubicBezTo>
                </a:path>
                <a:path w="21044" h="21600" stroke="0" extrusionOk="0">
                  <a:moveTo>
                    <a:pt x="-1" y="0"/>
                  </a:moveTo>
                  <a:cubicBezTo>
                    <a:pt x="10052" y="0"/>
                    <a:pt x="18776" y="6935"/>
                    <a:pt x="21043" y="16729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38100">
              <a:solidFill>
                <a:schemeClr val="tx1"/>
              </a:solidFill>
              <a:round/>
              <a:headEnd type="oval" w="lg" len="med"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Oval 34"/>
            <p:cNvSpPr>
              <a:spLocks noChangeArrowheads="1"/>
            </p:cNvSpPr>
            <p:nvPr/>
          </p:nvSpPr>
          <p:spPr bwMode="auto">
            <a:xfrm>
              <a:off x="4184" y="976"/>
              <a:ext cx="122" cy="122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Oval 35"/>
            <p:cNvSpPr>
              <a:spLocks noChangeArrowheads="1"/>
            </p:cNvSpPr>
            <p:nvPr/>
          </p:nvSpPr>
          <p:spPr bwMode="auto">
            <a:xfrm>
              <a:off x="4346" y="928"/>
              <a:ext cx="122" cy="122"/>
            </a:xfrm>
            <a:prstGeom prst="ellipse">
              <a:avLst/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AutoShape 36"/>
            <p:cNvSpPr>
              <a:spLocks noChangeArrowheads="1"/>
            </p:cNvSpPr>
            <p:nvPr/>
          </p:nvSpPr>
          <p:spPr bwMode="auto">
            <a:xfrm>
              <a:off x="4328" y="1065"/>
              <a:ext cx="78" cy="144"/>
            </a:xfrm>
            <a:prstGeom prst="moon">
              <a:avLst>
                <a:gd name="adj" fmla="val 50000"/>
              </a:avLst>
            </a:prstGeom>
            <a:solidFill>
              <a:srgbClr val="FF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Oval 37"/>
            <p:cNvSpPr>
              <a:spLocks noChangeArrowheads="1"/>
            </p:cNvSpPr>
            <p:nvPr/>
          </p:nvSpPr>
          <p:spPr bwMode="auto">
            <a:xfrm>
              <a:off x="4239" y="1021"/>
              <a:ext cx="56" cy="6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Oval 38"/>
            <p:cNvSpPr>
              <a:spLocks noChangeArrowheads="1"/>
            </p:cNvSpPr>
            <p:nvPr/>
          </p:nvSpPr>
          <p:spPr bwMode="auto">
            <a:xfrm>
              <a:off x="4401" y="974"/>
              <a:ext cx="56" cy="66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AutoShape 39"/>
            <p:cNvSpPr>
              <a:spLocks noChangeArrowheads="1"/>
            </p:cNvSpPr>
            <p:nvPr/>
          </p:nvSpPr>
          <p:spPr bwMode="auto">
            <a:xfrm>
              <a:off x="2327" y="1290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AutoShape 40"/>
            <p:cNvSpPr>
              <a:spLocks noChangeArrowheads="1"/>
            </p:cNvSpPr>
            <p:nvPr/>
          </p:nvSpPr>
          <p:spPr bwMode="auto">
            <a:xfrm>
              <a:off x="2523" y="1652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AutoShape 41"/>
            <p:cNvSpPr>
              <a:spLocks noChangeArrowheads="1"/>
            </p:cNvSpPr>
            <p:nvPr/>
          </p:nvSpPr>
          <p:spPr bwMode="auto">
            <a:xfrm>
              <a:off x="2153" y="972"/>
              <a:ext cx="399" cy="576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AutoShape 42"/>
            <p:cNvSpPr>
              <a:spLocks noChangeArrowheads="1"/>
            </p:cNvSpPr>
            <p:nvPr/>
          </p:nvSpPr>
          <p:spPr bwMode="auto">
            <a:xfrm>
              <a:off x="1844" y="706"/>
              <a:ext cx="399" cy="576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Oval 43"/>
            <p:cNvSpPr>
              <a:spLocks noChangeArrowheads="1"/>
            </p:cNvSpPr>
            <p:nvPr/>
          </p:nvSpPr>
          <p:spPr bwMode="auto">
            <a:xfrm rot="-880583">
              <a:off x="4306" y="1253"/>
              <a:ext cx="188" cy="56"/>
            </a:xfrm>
            <a:prstGeom prst="ellipse">
              <a:avLst/>
            </a:prstGeom>
            <a:solidFill>
              <a:srgbClr val="FF5050"/>
            </a:solidFill>
            <a:ln w="9525">
              <a:noFill/>
              <a:round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grpSp>
          <p:nvGrpSpPr>
            <p:cNvPr id="43" name="Group 44"/>
            <p:cNvGrpSpPr>
              <a:grpSpLocks/>
            </p:cNvGrpSpPr>
            <p:nvPr/>
          </p:nvGrpSpPr>
          <p:grpSpPr bwMode="auto">
            <a:xfrm>
              <a:off x="2652" y="1948"/>
              <a:ext cx="322" cy="432"/>
              <a:chOff x="2614" y="2249"/>
              <a:chExt cx="322" cy="432"/>
            </a:xfrm>
          </p:grpSpPr>
          <p:sp>
            <p:nvSpPr>
              <p:cNvPr id="63" name="Oval 45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4" name="AutoShape 46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44" name="Group 47"/>
            <p:cNvGrpSpPr>
              <a:grpSpLocks/>
            </p:cNvGrpSpPr>
            <p:nvPr/>
          </p:nvGrpSpPr>
          <p:grpSpPr bwMode="auto">
            <a:xfrm>
              <a:off x="4058" y="1837"/>
              <a:ext cx="322" cy="432"/>
              <a:chOff x="2614" y="2249"/>
              <a:chExt cx="322" cy="432"/>
            </a:xfrm>
          </p:grpSpPr>
          <p:sp>
            <p:nvSpPr>
              <p:cNvPr id="61" name="Oval 48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2" name="AutoShape 49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45" name="Group 50"/>
            <p:cNvGrpSpPr>
              <a:grpSpLocks/>
            </p:cNvGrpSpPr>
            <p:nvPr/>
          </p:nvGrpSpPr>
          <p:grpSpPr bwMode="auto">
            <a:xfrm>
              <a:off x="3442" y="2018"/>
              <a:ext cx="322" cy="432"/>
              <a:chOff x="2614" y="2249"/>
              <a:chExt cx="322" cy="432"/>
            </a:xfrm>
          </p:grpSpPr>
          <p:sp>
            <p:nvSpPr>
              <p:cNvPr id="59" name="Oval 51"/>
              <p:cNvSpPr>
                <a:spLocks noChangeArrowheads="1"/>
              </p:cNvSpPr>
              <p:nvPr/>
            </p:nvSpPr>
            <p:spPr bwMode="auto">
              <a:xfrm>
                <a:off x="2614" y="2249"/>
                <a:ext cx="166" cy="432"/>
              </a:xfrm>
              <a:prstGeom prst="ellipse">
                <a:avLst/>
              </a:prstGeom>
              <a:solidFill>
                <a:srgbClr val="996600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0" name="AutoShape 52"/>
              <p:cNvSpPr>
                <a:spLocks noChangeArrowheads="1"/>
              </p:cNvSpPr>
              <p:nvPr/>
            </p:nvSpPr>
            <p:spPr bwMode="auto">
              <a:xfrm>
                <a:off x="2648" y="2548"/>
                <a:ext cx="288" cy="133"/>
              </a:xfrm>
              <a:prstGeom prst="flowChartDelay">
                <a:avLst/>
              </a:prstGeom>
              <a:solidFill>
                <a:srgbClr val="9966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none" anchor="ctr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46" name="AutoShape 53"/>
            <p:cNvSpPr>
              <a:spLocks noChangeArrowheads="1"/>
            </p:cNvSpPr>
            <p:nvPr/>
          </p:nvSpPr>
          <p:spPr bwMode="auto">
            <a:xfrm>
              <a:off x="1575" y="76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AutoShape 54"/>
            <p:cNvSpPr>
              <a:spLocks noChangeArrowheads="1"/>
            </p:cNvSpPr>
            <p:nvPr/>
          </p:nvSpPr>
          <p:spPr bwMode="auto">
            <a:xfrm>
              <a:off x="3773" y="93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AutoShape 55"/>
            <p:cNvSpPr>
              <a:spLocks noChangeArrowheads="1"/>
            </p:cNvSpPr>
            <p:nvPr/>
          </p:nvSpPr>
          <p:spPr bwMode="auto">
            <a:xfrm>
              <a:off x="2894" y="89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AutoShape 56"/>
            <p:cNvSpPr>
              <a:spLocks noChangeArrowheads="1"/>
            </p:cNvSpPr>
            <p:nvPr/>
          </p:nvSpPr>
          <p:spPr bwMode="auto">
            <a:xfrm>
              <a:off x="3965" y="1123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AutoShape 57"/>
            <p:cNvSpPr>
              <a:spLocks noChangeArrowheads="1"/>
            </p:cNvSpPr>
            <p:nvPr/>
          </p:nvSpPr>
          <p:spPr bwMode="auto">
            <a:xfrm>
              <a:off x="2665" y="997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AutoShape 58"/>
            <p:cNvSpPr>
              <a:spLocks noChangeArrowheads="1"/>
            </p:cNvSpPr>
            <p:nvPr/>
          </p:nvSpPr>
          <p:spPr bwMode="auto">
            <a:xfrm>
              <a:off x="4135" y="1304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AutoShape 59"/>
            <p:cNvSpPr>
              <a:spLocks noChangeArrowheads="1"/>
            </p:cNvSpPr>
            <p:nvPr/>
          </p:nvSpPr>
          <p:spPr bwMode="auto">
            <a:xfrm>
              <a:off x="2414" y="1101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AutoShape 60"/>
            <p:cNvSpPr>
              <a:spLocks noChangeArrowheads="1"/>
            </p:cNvSpPr>
            <p:nvPr/>
          </p:nvSpPr>
          <p:spPr bwMode="auto">
            <a:xfrm>
              <a:off x="3167" y="846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AutoShape 61"/>
            <p:cNvSpPr>
              <a:spLocks noChangeArrowheads="1"/>
            </p:cNvSpPr>
            <p:nvPr/>
          </p:nvSpPr>
          <p:spPr bwMode="auto">
            <a:xfrm>
              <a:off x="3400" y="857"/>
              <a:ext cx="399" cy="576"/>
            </a:xfrm>
            <a:prstGeom prst="irregularSeal1">
              <a:avLst/>
            </a:prstGeom>
            <a:solidFill>
              <a:srgbClr val="CC99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AutoShape 62"/>
            <p:cNvSpPr>
              <a:spLocks noChangeArrowheads="1"/>
            </p:cNvSpPr>
            <p:nvPr/>
          </p:nvSpPr>
          <p:spPr bwMode="auto">
            <a:xfrm>
              <a:off x="1529" y="1053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AutoShape 63"/>
            <p:cNvSpPr>
              <a:spLocks noChangeArrowheads="1"/>
            </p:cNvSpPr>
            <p:nvPr/>
          </p:nvSpPr>
          <p:spPr bwMode="auto">
            <a:xfrm>
              <a:off x="1414" y="1250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AutoShape 64"/>
            <p:cNvSpPr>
              <a:spLocks noChangeArrowheads="1"/>
            </p:cNvSpPr>
            <p:nvPr/>
          </p:nvSpPr>
          <p:spPr bwMode="auto">
            <a:xfrm>
              <a:off x="1433" y="1124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AutoShape 65"/>
            <p:cNvSpPr>
              <a:spLocks noChangeArrowheads="1"/>
            </p:cNvSpPr>
            <p:nvPr/>
          </p:nvSpPr>
          <p:spPr bwMode="auto">
            <a:xfrm>
              <a:off x="1463" y="1009"/>
              <a:ext cx="210" cy="310"/>
            </a:xfrm>
            <a:prstGeom prst="irregularSeal1">
              <a:avLst/>
            </a:prstGeom>
            <a:solidFill>
              <a:srgbClr val="9966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71" name="Rectangle 70"/>
          <p:cNvSpPr/>
          <p:nvPr/>
        </p:nvSpPr>
        <p:spPr>
          <a:xfrm>
            <a:off x="424056" y="4307364"/>
            <a:ext cx="8719944" cy="24683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smtClean="0"/>
              <a:t>This is a </a:t>
            </a:r>
            <a:r>
              <a:rPr lang="en-US" sz="2400" dirty="0" err="1" smtClean="0"/>
              <a:t>snurk</a:t>
            </a:r>
            <a:r>
              <a:rPr lang="en-US" sz="2400" dirty="0" smtClean="0"/>
              <a:t>.  It walks on its flaxes.  How many flaxes does a </a:t>
            </a:r>
            <a:r>
              <a:rPr lang="en-US" sz="2400" dirty="0" err="1" smtClean="0"/>
              <a:t>snurk</a:t>
            </a:r>
            <a:r>
              <a:rPr lang="en-US" sz="2400" dirty="0" smtClean="0"/>
              <a:t> have?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err="1" smtClean="0"/>
              <a:t>Snurks</a:t>
            </a:r>
            <a:r>
              <a:rPr lang="en-US" sz="2400" dirty="0" smtClean="0"/>
              <a:t> have twice as many flaxes as </a:t>
            </a:r>
            <a:r>
              <a:rPr lang="en-US" sz="2400" dirty="0" err="1" smtClean="0"/>
              <a:t>ampolinks</a:t>
            </a:r>
            <a:r>
              <a:rPr lang="en-US" sz="2400" dirty="0" smtClean="0"/>
              <a:t>.  Where are the </a:t>
            </a:r>
            <a:r>
              <a:rPr lang="en-US" sz="2400" dirty="0" err="1" smtClean="0"/>
              <a:t>amopolinlks</a:t>
            </a:r>
            <a:r>
              <a:rPr lang="en-US" sz="2400" dirty="0" smtClean="0"/>
              <a:t>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err="1" smtClean="0"/>
              <a:t>Snurks</a:t>
            </a:r>
            <a:r>
              <a:rPr lang="en-US" sz="2400" dirty="0" smtClean="0"/>
              <a:t> are covered with </a:t>
            </a:r>
            <a:r>
              <a:rPr lang="en-US" sz="2400" dirty="0" err="1" smtClean="0"/>
              <a:t>garslim</a:t>
            </a:r>
            <a:r>
              <a:rPr lang="en-US" sz="2400" dirty="0" smtClean="0"/>
              <a:t>.  </a:t>
            </a:r>
            <a:r>
              <a:rPr lang="en-US" sz="2400" dirty="0" err="1" smtClean="0"/>
              <a:t>Garslim</a:t>
            </a:r>
            <a:r>
              <a:rPr lang="en-US" sz="2400" dirty="0" smtClean="0"/>
              <a:t> is like __________?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smtClean="0"/>
              <a:t>Like dogs, </a:t>
            </a:r>
            <a:r>
              <a:rPr lang="en-US" sz="2400" dirty="0" err="1" smtClean="0"/>
              <a:t>snurks</a:t>
            </a:r>
            <a:r>
              <a:rPr lang="en-US" sz="2400" dirty="0" smtClean="0"/>
              <a:t> can wag their </a:t>
            </a:r>
            <a:r>
              <a:rPr lang="en-US" sz="2400" dirty="0" err="1" smtClean="0"/>
              <a:t>pangeers</a:t>
            </a:r>
            <a:r>
              <a:rPr lang="en-US" sz="2400" dirty="0" smtClean="0"/>
              <a:t>.  Where is the </a:t>
            </a:r>
            <a:r>
              <a:rPr lang="en-US" sz="2400" dirty="0" err="1" smtClean="0"/>
              <a:t>pangeer</a:t>
            </a:r>
            <a:r>
              <a:rPr lang="en-US" sz="2400" dirty="0" smtClean="0"/>
              <a:t>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US" sz="2400" dirty="0" smtClean="0"/>
              <a:t>Do you think </a:t>
            </a:r>
            <a:r>
              <a:rPr lang="en-US" sz="2400" dirty="0" err="1" smtClean="0"/>
              <a:t>snurks</a:t>
            </a:r>
            <a:r>
              <a:rPr lang="en-US" sz="2400" dirty="0" smtClean="0"/>
              <a:t> can </a:t>
            </a:r>
            <a:r>
              <a:rPr lang="en-US" sz="2400" dirty="0" err="1" smtClean="0"/>
              <a:t>bispooche</a:t>
            </a:r>
            <a:r>
              <a:rPr lang="en-US" sz="2400" dirty="0" smtClean="0"/>
              <a:t>?  Why or why not?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7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92181" y="798286"/>
            <a:ext cx="635965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IS THIS THE WAY </a:t>
            </a:r>
          </a:p>
          <a:p>
            <a:pPr algn="ctr"/>
            <a:r>
              <a:rPr lang="cy-GB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YOUNG CHILDREN </a:t>
            </a:r>
          </a:p>
          <a:p>
            <a:pPr algn="ctr"/>
            <a:r>
              <a:rPr lang="cy-GB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LEARN A LANGUAGE?</a:t>
            </a:r>
            <a:endParaRPr lang="cy-GB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648856" y="4537163"/>
            <a:ext cx="3828143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NO!</a:t>
            </a:r>
            <a:endParaRPr lang="cy-GB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Language acquisition – key theories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Behaviourist</a:t>
            </a:r>
            <a:r>
              <a:rPr lang="en-US" sz="3200" dirty="0" smtClean="0"/>
              <a:t> theory</a:t>
            </a:r>
            <a:endParaRPr lang="en-US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800" dirty="0" smtClean="0"/>
              <a:t>B.F. Skinner (1953, 1957)</a:t>
            </a:r>
          </a:p>
          <a:p>
            <a:pPr>
              <a:buNone/>
            </a:pPr>
            <a:endParaRPr lang="en-US" sz="2800" dirty="0" smtClean="0"/>
          </a:p>
          <a:p>
            <a:r>
              <a:rPr lang="en-US" sz="2800" dirty="0" smtClean="0"/>
              <a:t>Influence of the environment (nurture)</a:t>
            </a:r>
          </a:p>
          <a:p>
            <a:pPr>
              <a:buNone/>
            </a:pPr>
            <a:endParaRPr lang="en-US" sz="2800" dirty="0" smtClean="0"/>
          </a:p>
          <a:p>
            <a:r>
              <a:rPr lang="en-US" sz="2800" dirty="0" smtClean="0"/>
              <a:t>Positive reinforcement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03820">
            <a:off x="4485556" y="1881959"/>
            <a:ext cx="4187911" cy="3349495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Language acquisition – key theories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" y="1535113"/>
            <a:ext cx="4041775" cy="639762"/>
          </a:xfrm>
        </p:spPr>
        <p:txBody>
          <a:bodyPr>
            <a:normAutofit/>
          </a:bodyPr>
          <a:lstStyle/>
          <a:p>
            <a:r>
              <a:rPr lang="en-US" sz="3200" dirty="0" err="1" smtClean="0"/>
              <a:t>Nativist</a:t>
            </a:r>
            <a:r>
              <a:rPr lang="en-US" sz="3200" dirty="0" smtClean="0"/>
              <a:t> theory</a:t>
            </a:r>
            <a:endParaRPr lang="en-US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" y="2487403"/>
            <a:ext cx="4041775" cy="3951288"/>
          </a:xfrm>
        </p:spPr>
        <p:txBody>
          <a:bodyPr>
            <a:normAutofit/>
          </a:bodyPr>
          <a:lstStyle/>
          <a:p>
            <a:r>
              <a:rPr lang="en-US" sz="2800" dirty="0" smtClean="0"/>
              <a:t>Noam Chomsky (1957) </a:t>
            </a:r>
          </a:p>
          <a:p>
            <a:endParaRPr lang="en-US" sz="2800" dirty="0" smtClean="0"/>
          </a:p>
          <a:p>
            <a:r>
              <a:rPr lang="en-US" sz="2800" dirty="0" smtClean="0"/>
              <a:t>Biological influences (nature)</a:t>
            </a:r>
          </a:p>
          <a:p>
            <a:endParaRPr lang="en-US" sz="2800" dirty="0" smtClean="0"/>
          </a:p>
          <a:p>
            <a:r>
              <a:rPr lang="en-US" sz="2800" dirty="0" smtClean="0"/>
              <a:t>Language Acquisition Device (LAD) </a:t>
            </a:r>
            <a:endParaRPr lang="en-US" sz="2800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25734">
            <a:off x="5228949" y="1821802"/>
            <a:ext cx="3104689" cy="41609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Cognitive theories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Bruner (1982)</a:t>
            </a:r>
            <a:endParaRPr lang="en-US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 err="1" smtClean="0"/>
              <a:t>Vygotsky</a:t>
            </a:r>
            <a:r>
              <a:rPr lang="en-US" sz="3200" dirty="0" smtClean="0"/>
              <a:t> (1978)</a:t>
            </a:r>
            <a:endParaRPr lang="en-US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5613" y="2469762"/>
            <a:ext cx="4041775" cy="3951288"/>
          </a:xfrm>
        </p:spPr>
        <p:txBody>
          <a:bodyPr>
            <a:normAutofit/>
          </a:bodyPr>
          <a:lstStyle/>
          <a:p>
            <a:r>
              <a:rPr lang="en-US" sz="2800" dirty="0" smtClean="0"/>
              <a:t>Language Acquisition Support System (LASS)</a:t>
            </a:r>
          </a:p>
          <a:p>
            <a:endParaRPr lang="en-US" sz="2800" dirty="0" smtClean="0"/>
          </a:p>
          <a:p>
            <a:r>
              <a:rPr lang="en-US" sz="2800" dirty="0" smtClean="0"/>
              <a:t>Scaffolding language</a:t>
            </a:r>
          </a:p>
          <a:p>
            <a:endParaRPr lang="en-US" sz="2800" dirty="0" smtClean="0"/>
          </a:p>
          <a:p>
            <a:r>
              <a:rPr lang="en-US" sz="2800" dirty="0" smtClean="0"/>
              <a:t>The ‘critical period’</a:t>
            </a:r>
          </a:p>
          <a:p>
            <a:endParaRPr lang="en-US" sz="2800" dirty="0" smtClean="0"/>
          </a:p>
          <a:p>
            <a:endParaRPr lang="en-US" sz="2800" dirty="0" smtClean="0"/>
          </a:p>
          <a:p>
            <a:endParaRPr lang="en-US" sz="2800" dirty="0" smtClean="0"/>
          </a:p>
          <a:p>
            <a:endParaRPr lang="en-US" sz="2800" dirty="0"/>
          </a:p>
        </p:txBody>
      </p:sp>
      <p:sp>
        <p:nvSpPr>
          <p:cNvPr id="11" name="Content Placeholder 5"/>
          <p:cNvSpPr txBox="1">
            <a:spLocks/>
          </p:cNvSpPr>
          <p:nvPr/>
        </p:nvSpPr>
        <p:spPr>
          <a:xfrm>
            <a:off x="4649788" y="2469762"/>
            <a:ext cx="4041775" cy="3951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lang="en-US" sz="2800" dirty="0" smtClean="0"/>
              <a:t>Role of the adult</a:t>
            </a: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/>
              <a:buChar char="•"/>
            </a:pPr>
            <a:r>
              <a:rPr lang="en-US" sz="2800" dirty="0" err="1" smtClean="0"/>
              <a:t>Modelling</a:t>
            </a:r>
            <a:r>
              <a:rPr lang="en-US" sz="2800" dirty="0" smtClean="0"/>
              <a:t> and scaffolding</a:t>
            </a: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Language</a:t>
            </a:r>
            <a:r>
              <a:rPr kumimoji="0" lang="en-US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lang="en-US" sz="2800" dirty="0" smtClean="0"/>
              <a:t>cognition</a:t>
            </a: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 build="p"/>
      <p:bldP spid="6" grpId="0" build="p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 what is language development?</a:t>
            </a:r>
            <a:endParaRPr lang="en-US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188845" y="1417638"/>
          <a:ext cx="7162800" cy="463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  <p:bldGraphic spid="4" grpId="2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05926540"/>
              </p:ext>
            </p:extLst>
          </p:nvPr>
        </p:nvGraphicFramePr>
        <p:xfrm>
          <a:off x="457200" y="692905"/>
          <a:ext cx="9143999" cy="5909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420865" y="5980352"/>
            <a:ext cx="2381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Macblain</a:t>
            </a:r>
            <a:r>
              <a:rPr lang="en-US" dirty="0" smtClean="0"/>
              <a:t>, 2014)</a:t>
            </a:r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vital link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Role of the Adult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Parents/</a:t>
            </a:r>
            <a:r>
              <a:rPr lang="en-US" dirty="0" err="1" smtClean="0"/>
              <a:t>carers</a:t>
            </a:r>
            <a:endParaRPr lang="en-US" dirty="0" smtClean="0"/>
          </a:p>
          <a:p>
            <a:r>
              <a:rPr lang="en-US" dirty="0" smtClean="0"/>
              <a:t>Extended family</a:t>
            </a:r>
          </a:p>
          <a:p>
            <a:r>
              <a:rPr lang="en-US" dirty="0" err="1" smtClean="0"/>
              <a:t>Motherese/parentese</a:t>
            </a:r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161" y="3682266"/>
            <a:ext cx="6960655" cy="26994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Rhythm and rhyme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83047">
            <a:off x="457199" y="3626079"/>
            <a:ext cx="4489142" cy="26021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65241">
            <a:off x="5265929" y="1549738"/>
            <a:ext cx="3658041" cy="350953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33962">
            <a:off x="655463" y="994250"/>
            <a:ext cx="2382787" cy="23827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Challenges to language development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Poor experiences of language modelling</a:t>
            </a:r>
          </a:p>
          <a:p>
            <a:r>
              <a:rPr lang="en-GB" dirty="0" smtClean="0"/>
              <a:t>Specific language difficulties</a:t>
            </a:r>
          </a:p>
          <a:p>
            <a:r>
              <a:rPr lang="en-GB" dirty="0" smtClean="0"/>
              <a:t>Neurological differences</a:t>
            </a:r>
          </a:p>
          <a:p>
            <a:r>
              <a:rPr lang="en-GB" dirty="0" smtClean="0"/>
              <a:t>Communication differences</a:t>
            </a:r>
          </a:p>
          <a:p>
            <a:r>
              <a:rPr lang="en-GB" dirty="0" smtClean="0"/>
              <a:t>Language disorders</a:t>
            </a:r>
          </a:p>
          <a:p>
            <a:r>
              <a:rPr lang="en-GB" dirty="0" smtClean="0"/>
              <a:t>Social barriers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6539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there a link between language and citizenship?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4168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Citizenship Education in Wales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Current Curriculum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Non-statutory</a:t>
            </a:r>
          </a:p>
          <a:p>
            <a:r>
              <a:rPr lang="en-GB" dirty="0" smtClean="0"/>
              <a:t>Education for Sustainable Development and Global Citizenship</a:t>
            </a:r>
          </a:p>
          <a:p>
            <a:r>
              <a:rPr lang="en-GB" dirty="0" smtClean="0"/>
              <a:t>Personal &amp; Social Education</a:t>
            </a:r>
          </a:p>
          <a:p>
            <a:r>
              <a:rPr lang="en-GB" dirty="0" smtClean="0"/>
              <a:t>Curriculum </a:t>
            </a:r>
            <a:r>
              <a:rPr lang="en-GB" dirty="0" err="1" smtClean="0"/>
              <a:t>Cymreig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Curriculum for Wales 2022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/>
              <a:t>S</a:t>
            </a:r>
            <a:r>
              <a:rPr lang="en-GB" smtClean="0"/>
              <a:t>tatutory</a:t>
            </a:r>
            <a:endParaRPr lang="en-GB" dirty="0" smtClean="0"/>
          </a:p>
          <a:p>
            <a:r>
              <a:rPr lang="en-GB" dirty="0" smtClean="0"/>
              <a:t>1 of the 4 purposes</a:t>
            </a:r>
          </a:p>
          <a:p>
            <a:r>
              <a:rPr lang="en-GB" dirty="0" smtClean="0"/>
              <a:t>Health &amp; Wellbeing </a:t>
            </a:r>
            <a:r>
              <a:rPr lang="en-GB" dirty="0" err="1" smtClean="0"/>
              <a:t>AoLE</a:t>
            </a:r>
            <a:endParaRPr lang="en-GB" dirty="0" smtClean="0"/>
          </a:p>
          <a:p>
            <a:r>
              <a:rPr lang="en-GB" dirty="0" smtClean="0"/>
              <a:t>Humanities </a:t>
            </a:r>
            <a:r>
              <a:rPr lang="en-GB" dirty="0" err="1" smtClean="0"/>
              <a:t>AoLE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296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Is this what we mean by </a:t>
            </a:r>
            <a:r>
              <a:rPr lang="en-GB" dirty="0" err="1" smtClean="0"/>
              <a:t>Welshness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2050" name="Picture 2" descr="Image result for Welsh Word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88" y="1417638"/>
            <a:ext cx="6444294" cy="497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77103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‘Ethically informed citizens who: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4294967295"/>
          </p:nvPr>
        </p:nvSpPr>
        <p:spPr>
          <a:xfrm>
            <a:off x="337226" y="1309688"/>
            <a:ext cx="7892374" cy="5441950"/>
          </a:xfrm>
        </p:spPr>
        <p:txBody>
          <a:bodyPr>
            <a:normAutofit fontScale="77500" lnSpcReduction="20000"/>
          </a:bodyPr>
          <a:lstStyle/>
          <a:p>
            <a:pPr fontAlgn="base"/>
            <a:r>
              <a:rPr lang="en-GB" dirty="0" smtClean="0"/>
              <a:t>find</a:t>
            </a:r>
            <a:r>
              <a:rPr lang="en-GB" dirty="0"/>
              <a:t>, evaluate and use evidence in forming views</a:t>
            </a:r>
          </a:p>
          <a:p>
            <a:pPr fontAlgn="base"/>
            <a:r>
              <a:rPr lang="en-GB" dirty="0"/>
              <a:t>engage with contemporary issues based upon their knowledge and values</a:t>
            </a:r>
          </a:p>
          <a:p>
            <a:pPr fontAlgn="base"/>
            <a:r>
              <a:rPr lang="en-GB" dirty="0"/>
              <a:t>understand and exercise their human and democratic responsibilities and rights</a:t>
            </a:r>
          </a:p>
          <a:p>
            <a:pPr fontAlgn="base"/>
            <a:r>
              <a:rPr lang="en-GB" dirty="0"/>
              <a:t>understand and consider the impact of their actions when making choices and acting</a:t>
            </a:r>
          </a:p>
          <a:p>
            <a:pPr fontAlgn="base"/>
            <a:r>
              <a:rPr lang="en-GB" dirty="0"/>
              <a:t>are knowledgeable about their culture, community, society and the world, now and in the past</a:t>
            </a:r>
          </a:p>
          <a:p>
            <a:pPr fontAlgn="base"/>
            <a:r>
              <a:rPr lang="en-GB" dirty="0"/>
              <a:t>respect the needs and rights of others, as a member of a diverse society</a:t>
            </a:r>
          </a:p>
          <a:p>
            <a:pPr fontAlgn="base"/>
            <a:r>
              <a:rPr lang="en-GB" dirty="0"/>
              <a:t>show their commitment to the sustainability of the planet</a:t>
            </a:r>
          </a:p>
          <a:p>
            <a:pPr fontAlgn="base"/>
            <a:r>
              <a:rPr lang="en-GB" dirty="0"/>
              <a:t>and </a:t>
            </a:r>
            <a:r>
              <a:rPr lang="en-GB" b="1" dirty="0"/>
              <a:t>are ready to be citizens of Wales and the </a:t>
            </a:r>
            <a:r>
              <a:rPr lang="en-GB" b="1" dirty="0" smtClean="0"/>
              <a:t>world</a:t>
            </a:r>
          </a:p>
          <a:p>
            <a:pPr marL="0" indent="0" algn="r" fontAlgn="base">
              <a:buNone/>
            </a:pPr>
            <a:r>
              <a:rPr lang="en-GB" dirty="0" smtClean="0"/>
              <a:t>(Welsh Government, 2020)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2733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Consider what ‘citizenship’ looks like for Idris at these levels…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522379"/>
            <a:ext cx="8229600" cy="4525963"/>
          </a:xfrm>
        </p:spPr>
        <p:txBody>
          <a:bodyPr/>
          <a:lstStyle/>
          <a:p>
            <a:r>
              <a:rPr lang="en-GB" dirty="0" smtClean="0"/>
              <a:t>School</a:t>
            </a:r>
          </a:p>
          <a:p>
            <a:r>
              <a:rPr lang="en-GB" dirty="0" smtClean="0"/>
              <a:t>Community</a:t>
            </a:r>
          </a:p>
          <a:p>
            <a:r>
              <a:rPr lang="en-GB" dirty="0" smtClean="0"/>
              <a:t>National</a:t>
            </a:r>
          </a:p>
          <a:p>
            <a:r>
              <a:rPr lang="en-GB" dirty="0" smtClean="0"/>
              <a:t>Global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849" y="1522379"/>
            <a:ext cx="2093119" cy="273655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457200" y="5817140"/>
            <a:ext cx="8466306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QUESTION: How does this impact on children’s attitudes to these various environments?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139307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Citizenship in Wales (Smith,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6130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Callout 2"/>
          <p:cNvSpPr/>
          <p:nvPr/>
        </p:nvSpPr>
        <p:spPr>
          <a:xfrm>
            <a:off x="149156" y="1355387"/>
            <a:ext cx="8605737" cy="4487694"/>
          </a:xfrm>
          <a:prstGeom prst="wedgeEllipseCallout">
            <a:avLst>
              <a:gd name="adj1" fmla="val -36617"/>
              <a:gd name="adj2" fmla="val 69494"/>
            </a:avLst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Community engagement, civic action, social inclusion, and democratic participation are some of the expected outcomes of a schooling experience concerned with citizenship (Smith, 2016, p1).</a:t>
            </a:r>
            <a:endParaRPr lang="en-GB" sz="28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1136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Cowie</a:t>
            </a:r>
            <a:r>
              <a:rPr lang="en-US" dirty="0" smtClean="0"/>
              <a:t>, H. (2012) </a:t>
            </a:r>
            <a:r>
              <a:rPr lang="en-US" i="1" dirty="0" smtClean="0"/>
              <a:t>From Birth to Sixteen: Children’s Health, Social, Emotional and Linguistic Development. </a:t>
            </a:r>
            <a:r>
              <a:rPr lang="en-US" dirty="0" smtClean="0"/>
              <a:t>London: </a:t>
            </a:r>
            <a:r>
              <a:rPr lang="en-US" dirty="0" err="1" smtClean="0"/>
              <a:t>Routledge</a:t>
            </a:r>
            <a:r>
              <a:rPr lang="en-US" dirty="0" smtClean="0"/>
              <a:t>.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Gopnik</a:t>
            </a:r>
            <a:r>
              <a:rPr lang="en-US" dirty="0" smtClean="0"/>
              <a:t>, A., </a:t>
            </a:r>
            <a:r>
              <a:rPr lang="en-US" dirty="0" err="1" smtClean="0"/>
              <a:t>Meltzoff</a:t>
            </a:r>
            <a:r>
              <a:rPr lang="en-US" dirty="0" smtClean="0"/>
              <a:t>, A., &amp; </a:t>
            </a:r>
            <a:r>
              <a:rPr lang="en-US" dirty="0" err="1" smtClean="0"/>
              <a:t>Kuhl</a:t>
            </a:r>
            <a:r>
              <a:rPr lang="en-US" dirty="0" smtClean="0"/>
              <a:t>, P. (2001) </a:t>
            </a:r>
            <a:r>
              <a:rPr lang="en-US" i="1" dirty="0" smtClean="0"/>
              <a:t>How Babies Think: The Science of Childhood. </a:t>
            </a:r>
            <a:r>
              <a:rPr lang="en-US" dirty="0" smtClean="0"/>
              <a:t>London: Phoenix.</a:t>
            </a:r>
          </a:p>
          <a:p>
            <a:pPr>
              <a:buNone/>
            </a:pPr>
            <a:r>
              <a:rPr lang="en-US" dirty="0" smtClean="0"/>
              <a:t>	Gross, J. (2013) </a:t>
            </a:r>
            <a:r>
              <a:rPr lang="en-US" i="1" dirty="0" smtClean="0"/>
              <a:t>Time to Talk: Implementing Outstanding Practice in Speech, Language and Communication. </a:t>
            </a:r>
            <a:r>
              <a:rPr lang="en-US" dirty="0" smtClean="0"/>
              <a:t>Oxon: </a:t>
            </a:r>
            <a:r>
              <a:rPr lang="en-US" dirty="0" err="1" smtClean="0"/>
              <a:t>Routledge</a:t>
            </a:r>
            <a:r>
              <a:rPr lang="en-US" dirty="0" smtClean="0"/>
              <a:t>.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Macblain</a:t>
            </a:r>
            <a:r>
              <a:rPr lang="en-US" dirty="0" smtClean="0"/>
              <a:t>, S. (2014) </a:t>
            </a:r>
            <a:r>
              <a:rPr lang="en-US" i="1" dirty="0" smtClean="0"/>
              <a:t>How Children Learn. </a:t>
            </a:r>
            <a:r>
              <a:rPr lang="en-US" dirty="0" smtClean="0"/>
              <a:t>London: Sage.</a:t>
            </a:r>
          </a:p>
          <a:p>
            <a:pPr>
              <a:buNone/>
            </a:pPr>
            <a:r>
              <a:rPr lang="en-US" dirty="0" smtClean="0"/>
              <a:t>	Smith, K. (2016)</a:t>
            </a:r>
            <a:r>
              <a:rPr lang="en-US" i="1" dirty="0" smtClean="0"/>
              <a:t> Curriculum, Culture and Citizenship</a:t>
            </a:r>
            <a:r>
              <a:rPr lang="en-US" dirty="0" smtClean="0"/>
              <a:t> </a:t>
            </a:r>
            <a:r>
              <a:rPr lang="en-US" i="1" dirty="0" smtClean="0"/>
              <a:t>Education in Wales. </a:t>
            </a:r>
            <a:r>
              <a:rPr lang="en-US" dirty="0" smtClean="0"/>
              <a:t>London: Palgrave Macmillan.</a:t>
            </a:r>
            <a:endParaRPr lang="en-US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861</Words>
  <Application>Microsoft Office PowerPoint</Application>
  <PresentationFormat>On-screen Show (4:3)</PresentationFormat>
  <Paragraphs>142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Theme</vt:lpstr>
      <vt:lpstr>Language Development  and Citizenship </vt:lpstr>
      <vt:lpstr>Aims</vt:lpstr>
      <vt:lpstr>Consider this</vt:lpstr>
      <vt:lpstr>Do babies communicate?</vt:lpstr>
      <vt:lpstr>Tools for communication</vt:lpstr>
      <vt:lpstr>What is language?</vt:lpstr>
      <vt:lpstr>Four Key Areas of Language</vt:lpstr>
      <vt:lpstr>Cognitive psychology – ‘Fast Mapping’ </vt:lpstr>
      <vt:lpstr>PowerPoint Presentation</vt:lpstr>
      <vt:lpstr>Language acquisition – key theories</vt:lpstr>
      <vt:lpstr>Language acquisition – key theories</vt:lpstr>
      <vt:lpstr>Cognitive theories</vt:lpstr>
      <vt:lpstr>So what is language development?</vt:lpstr>
      <vt:lpstr>The vital link</vt:lpstr>
      <vt:lpstr>The Role of the Adult</vt:lpstr>
      <vt:lpstr>Rhythm and rhyme</vt:lpstr>
      <vt:lpstr>Challenges to language development</vt:lpstr>
      <vt:lpstr>Is there a link between language and citizenship?</vt:lpstr>
      <vt:lpstr>Citizenship Education in Wales</vt:lpstr>
      <vt:lpstr> Is this what we mean by Welshness?</vt:lpstr>
      <vt:lpstr>‘Ethically informed citizens who:</vt:lpstr>
      <vt:lpstr>TASK: Consider what ‘citizenship’ looks like for Idris at these levels…</vt:lpstr>
      <vt:lpstr>Citizenship in Wales (Smith, 2016)</vt:lpstr>
      <vt:lpstr>Conclusion</vt:lpstr>
      <vt:lpstr>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language develop? Nature versus nurture</dc:title>
  <dc:creator>swwcte27</dc:creator>
  <cp:lastModifiedBy>Nanna Ryder</cp:lastModifiedBy>
  <cp:revision>20</cp:revision>
  <dcterms:created xsi:type="dcterms:W3CDTF">2014-10-05T19:35:55Z</dcterms:created>
  <dcterms:modified xsi:type="dcterms:W3CDTF">2020-03-11T22:26:26Z</dcterms:modified>
</cp:coreProperties>
</file>