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4" r:id="rId6"/>
    <p:sldId id="260" r:id="rId7"/>
    <p:sldId id="263" r:id="rId8"/>
    <p:sldId id="265" r:id="rId9"/>
    <p:sldId id="262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22" d="100"/>
          <a:sy n="122" d="100"/>
        </p:scale>
        <p:origin x="9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12/14/2017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skEn61J6c8s" TargetMode="Externa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Researching and Working in Educational Contexts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Your Research Project?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81635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By the end of this week you will be able to</a:t>
            </a:r>
          </a:p>
          <a:p>
            <a:pPr lvl="1"/>
            <a:r>
              <a:rPr lang="en-GB" dirty="0" smtClean="0"/>
              <a:t>Create an effective research project</a:t>
            </a:r>
          </a:p>
          <a:p>
            <a:pPr lvl="1"/>
            <a:r>
              <a:rPr lang="en-GB" dirty="0" smtClean="0"/>
              <a:t>Critically evaluate primary data</a:t>
            </a:r>
          </a:p>
          <a:p>
            <a:pPr lvl="1"/>
            <a:r>
              <a:rPr lang="en-GB" dirty="0" smtClean="0"/>
              <a:t>Critically evaluate your own research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57244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Using the themes considered in week 1 develop your own research project to undertake within the cohort. The topic or focus of your project is up to you however here are some suggestions to get you started;</a:t>
            </a:r>
          </a:p>
          <a:p>
            <a:r>
              <a:rPr lang="en-GB" dirty="0" smtClean="0"/>
              <a:t>What are your families Christmas traditions?</a:t>
            </a:r>
          </a:p>
          <a:p>
            <a:r>
              <a:rPr lang="en-GB" dirty="0" smtClean="0"/>
              <a:t>What do you eat on Christmas day?</a:t>
            </a:r>
          </a:p>
          <a:p>
            <a:r>
              <a:rPr lang="en-GB" dirty="0" smtClean="0"/>
              <a:t> what is your ideal Christmas?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97857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considerations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Remember to consider the ethics involved in your project</a:t>
            </a:r>
          </a:p>
          <a:p>
            <a:endParaRPr lang="en-GB" dirty="0" smtClean="0"/>
          </a:p>
          <a:p>
            <a:r>
              <a:rPr lang="en-GB" dirty="0"/>
              <a:t>Remember to develop a hypothesis </a:t>
            </a:r>
          </a:p>
          <a:p>
            <a:endParaRPr lang="en-GB" dirty="0" smtClean="0"/>
          </a:p>
          <a:p>
            <a:r>
              <a:rPr lang="en-GB" dirty="0" smtClean="0"/>
              <a:t>How are you going to collect and then present your data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26911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dirty="0"/>
              <a:t>QUESTION</a:t>
            </a:r>
            <a:r>
              <a:rPr lang="en-US" dirty="0" smtClean="0"/>
              <a:t>​ - what do I want to find out? </a:t>
            </a:r>
            <a:endParaRPr lang="en-US" dirty="0"/>
          </a:p>
          <a:p>
            <a:pPr fontAlgn="base"/>
            <a:r>
              <a:rPr lang="en-GB" dirty="0"/>
              <a:t>HYPOTHESIS</a:t>
            </a:r>
            <a:r>
              <a:rPr lang="en-US" dirty="0" smtClean="0"/>
              <a:t>​ - what do I think the results will be?</a:t>
            </a:r>
            <a:endParaRPr lang="en-US" dirty="0"/>
          </a:p>
          <a:p>
            <a:pPr fontAlgn="base"/>
            <a:r>
              <a:rPr lang="en-GB" dirty="0"/>
              <a:t>METHODOLOGY</a:t>
            </a:r>
            <a:r>
              <a:rPr lang="en-US" dirty="0" smtClean="0"/>
              <a:t>​ - how am I going to collect the data? </a:t>
            </a:r>
            <a:endParaRPr lang="en-US" dirty="0"/>
          </a:p>
          <a:p>
            <a:pPr fontAlgn="base"/>
            <a:r>
              <a:rPr lang="en-GB" dirty="0"/>
              <a:t>DATA</a:t>
            </a:r>
            <a:r>
              <a:rPr lang="en-US" dirty="0"/>
              <a:t>​</a:t>
            </a:r>
          </a:p>
          <a:p>
            <a:pPr lvl="1" fontAlgn="base"/>
            <a:r>
              <a:rPr lang="en-GB" dirty="0" smtClean="0"/>
              <a:t>COLLECTION</a:t>
            </a:r>
            <a:r>
              <a:rPr lang="en-US" dirty="0" smtClean="0"/>
              <a:t>​ - getting the data together</a:t>
            </a:r>
            <a:endParaRPr lang="en-US" dirty="0"/>
          </a:p>
          <a:p>
            <a:pPr lvl="1" fontAlgn="base"/>
            <a:r>
              <a:rPr lang="en-GB" dirty="0"/>
              <a:t>ANALYSIS</a:t>
            </a:r>
            <a:r>
              <a:rPr lang="en-US" dirty="0" smtClean="0"/>
              <a:t>​ - what does it actually tell me?</a:t>
            </a:r>
            <a:endParaRPr lang="en-US" dirty="0"/>
          </a:p>
          <a:p>
            <a:pPr fontAlgn="base"/>
            <a:r>
              <a:rPr lang="en-GB" dirty="0"/>
              <a:t>CONCLUSIONS</a:t>
            </a:r>
            <a:r>
              <a:rPr lang="en-US" dirty="0" smtClean="0"/>
              <a:t>​ - what did I actually </a:t>
            </a:r>
            <a:r>
              <a:rPr lang="en-US" smtClean="0"/>
              <a:t>find out?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94670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Thursday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We will be presenting the results from this project and discussing them on Thursday.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5245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results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2545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Critique of a research paper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89622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Can you</a:t>
            </a:r>
          </a:p>
          <a:p>
            <a:pPr lvl="1"/>
            <a:r>
              <a:rPr lang="en-GB" dirty="0"/>
              <a:t>Create an effective research project</a:t>
            </a:r>
          </a:p>
          <a:p>
            <a:pPr lvl="1"/>
            <a:r>
              <a:rPr lang="en-GB" dirty="0"/>
              <a:t>Critically evaluate primary data</a:t>
            </a:r>
          </a:p>
          <a:p>
            <a:pPr lvl="1"/>
            <a:r>
              <a:rPr lang="en-GB" dirty="0"/>
              <a:t>Critically evaluate your own research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3949188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36</TotalTime>
  <Words>229</Words>
  <Application>Microsoft Office PowerPoint</Application>
  <PresentationFormat>Widescreen</PresentationFormat>
  <Paragraphs>35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Tw Cen MT</vt:lpstr>
      <vt:lpstr>Droplet</vt:lpstr>
      <vt:lpstr>Researching and Working in Educational Contexts</vt:lpstr>
      <vt:lpstr>Objectives</vt:lpstr>
      <vt:lpstr>Project</vt:lpstr>
      <vt:lpstr>considerations</vt:lpstr>
      <vt:lpstr>Remember</vt:lpstr>
      <vt:lpstr>Thursday</vt:lpstr>
      <vt:lpstr>Your results</vt:lpstr>
      <vt:lpstr>Critique of a research paper</vt:lpstr>
      <vt:lpstr>Objectives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Researching and Working in Educational Contexts</dc:title>
  <dc:creator>Ross Phillips (P143604)</dc:creator>
  <cp:lastModifiedBy>Ross Phillips</cp:lastModifiedBy>
  <cp:revision>11</cp:revision>
  <dcterms:created xsi:type="dcterms:W3CDTF">2017-11-22T09:43:35Z</dcterms:created>
  <dcterms:modified xsi:type="dcterms:W3CDTF">2017-12-14T12:33:52Z</dcterms:modified>
</cp:coreProperties>
</file>