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26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2" r:id="rId21"/>
    <p:sldId id="273" r:id="rId22"/>
    <p:sldId id="274" r:id="rId23"/>
    <p:sldId id="275" r:id="rId24"/>
    <p:sldId id="276" r:id="rId25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B4C537A-35D4-4EBB-9F92-379A9A765AED}" v="4" dt="2026-10-19T11:11:59.26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4610"/>
  </p:normalViewPr>
  <p:slideViewPr>
    <p:cSldViewPr snapToGrid="0" snapToObjects="1">
      <p:cViewPr varScale="1">
        <p:scale>
          <a:sx n="83" d="100"/>
          <a:sy n="83" d="100"/>
        </p:scale>
        <p:origin x="658" y="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hilippa Fitzgerald" userId="602b836c-9d74-4fb4-9158-56fc59b1a0f4" providerId="ADAL" clId="{BA750E6F-B8B7-4AFD-B5F9-1E5B10AB0A88}"/>
    <pc:docChg chg="custSel addSld modSld">
      <pc:chgData name="Philippa Fitzgerald" userId="602b836c-9d74-4fb4-9158-56fc59b1a0f4" providerId="ADAL" clId="{BA750E6F-B8B7-4AFD-B5F9-1E5B10AB0A88}" dt="2026-10-19T10:42:36.290" v="45" actId="255"/>
      <pc:docMkLst>
        <pc:docMk/>
      </pc:docMkLst>
      <pc:sldChg chg="delSp modSp mod">
        <pc:chgData name="Philippa Fitzgerald" userId="602b836c-9d74-4fb4-9158-56fc59b1a0f4" providerId="ADAL" clId="{BA750E6F-B8B7-4AFD-B5F9-1E5B10AB0A88}" dt="2026-10-19T09:53:40.986" v="4" actId="1076"/>
        <pc:sldMkLst>
          <pc:docMk/>
          <pc:sldMk cId="0" sldId="256"/>
        </pc:sldMkLst>
        <pc:spChg chg="mod">
          <ac:chgData name="Philippa Fitzgerald" userId="602b836c-9d74-4fb4-9158-56fc59b1a0f4" providerId="ADAL" clId="{BA750E6F-B8B7-4AFD-B5F9-1E5B10AB0A88}" dt="2026-10-19T09:53:36.351" v="3" actId="1076"/>
          <ac:spMkLst>
            <pc:docMk/>
            <pc:sldMk cId="0" sldId="256"/>
            <ac:spMk id="2" creationId="{00000000-0000-0000-0000-000000000000}"/>
          </ac:spMkLst>
        </pc:spChg>
        <pc:spChg chg="mod">
          <ac:chgData name="Philippa Fitzgerald" userId="602b836c-9d74-4fb4-9158-56fc59b1a0f4" providerId="ADAL" clId="{BA750E6F-B8B7-4AFD-B5F9-1E5B10AB0A88}" dt="2026-10-19T09:53:40.986" v="4" actId="1076"/>
          <ac:spMkLst>
            <pc:docMk/>
            <pc:sldMk cId="0" sldId="256"/>
            <ac:spMk id="6" creationId="{00000000-0000-0000-0000-000000000000}"/>
          </ac:spMkLst>
        </pc:spChg>
        <pc:spChg chg="del mod">
          <ac:chgData name="Philippa Fitzgerald" userId="602b836c-9d74-4fb4-9158-56fc59b1a0f4" providerId="ADAL" clId="{BA750E6F-B8B7-4AFD-B5F9-1E5B10AB0A88}" dt="2026-10-19T09:53:26.390" v="1" actId="478"/>
          <ac:spMkLst>
            <pc:docMk/>
            <pc:sldMk cId="0" sldId="256"/>
            <ac:spMk id="40" creationId="{00000000-0000-0000-0000-000000000000}"/>
          </ac:spMkLst>
        </pc:spChg>
      </pc:sldChg>
      <pc:sldChg chg="modSp mod">
        <pc:chgData name="Philippa Fitzgerald" userId="602b836c-9d74-4fb4-9158-56fc59b1a0f4" providerId="ADAL" clId="{BA750E6F-B8B7-4AFD-B5F9-1E5B10AB0A88}" dt="2026-10-19T09:57:23.682" v="5" actId="1076"/>
        <pc:sldMkLst>
          <pc:docMk/>
          <pc:sldMk cId="0" sldId="275"/>
        </pc:sldMkLst>
        <pc:spChg chg="mod">
          <ac:chgData name="Philippa Fitzgerald" userId="602b836c-9d74-4fb4-9158-56fc59b1a0f4" providerId="ADAL" clId="{BA750E6F-B8B7-4AFD-B5F9-1E5B10AB0A88}" dt="2026-10-19T09:57:23.682" v="5" actId="1076"/>
          <ac:spMkLst>
            <pc:docMk/>
            <pc:sldMk cId="0" sldId="275"/>
            <ac:spMk id="2" creationId="{00000000-0000-0000-0000-000000000000}"/>
          </ac:spMkLst>
        </pc:spChg>
      </pc:sldChg>
      <pc:sldChg chg="addSp modSp new mod">
        <pc:chgData name="Philippa Fitzgerald" userId="602b836c-9d74-4fb4-9158-56fc59b1a0f4" providerId="ADAL" clId="{BA750E6F-B8B7-4AFD-B5F9-1E5B10AB0A88}" dt="2026-10-19T10:42:36.290" v="45" actId="255"/>
        <pc:sldMkLst>
          <pc:docMk/>
          <pc:sldMk cId="3959500387" sldId="276"/>
        </pc:sldMkLst>
        <pc:spChg chg="add mod">
          <ac:chgData name="Philippa Fitzgerald" userId="602b836c-9d74-4fb4-9158-56fc59b1a0f4" providerId="ADAL" clId="{BA750E6F-B8B7-4AFD-B5F9-1E5B10AB0A88}" dt="2026-10-19T10:42:16.971" v="43" actId="255"/>
          <ac:spMkLst>
            <pc:docMk/>
            <pc:sldMk cId="3959500387" sldId="276"/>
            <ac:spMk id="2" creationId="{0717AC08-1B25-CBCA-16DE-DBBE05071BC7}"/>
          </ac:spMkLst>
        </pc:spChg>
        <pc:spChg chg="add mod">
          <ac:chgData name="Philippa Fitzgerald" userId="602b836c-9d74-4fb4-9158-56fc59b1a0f4" providerId="ADAL" clId="{BA750E6F-B8B7-4AFD-B5F9-1E5B10AB0A88}" dt="2026-10-19T10:42:36.290" v="45" actId="255"/>
          <ac:spMkLst>
            <pc:docMk/>
            <pc:sldMk cId="3959500387" sldId="276"/>
            <ac:spMk id="4" creationId="{94BFE68C-CF85-CE21-B0C0-AC70136AFE84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4103675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MASTER">
    <p:bg>
      <p:bgPr>
        <a:solidFill>
          <a:srgbClr val="F7F8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7B2CBF"/>
          </a:solidFill>
          <a:ln w="12700">
            <a:solidFill>
              <a:srgbClr val="7B2CB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94360" y="6510528"/>
            <a:ext cx="274320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B728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POWERPOINT BASICS</a:t>
            </a:r>
            <a:endParaRPr lang="en-US" sz="900" dirty="0"/>
          </a:p>
        </p:txBody>
      </p:sp>
      <p:sp>
        <p:nvSpPr>
          <p:cNvPr id="4" name="Text 2"/>
          <p:cNvSpPr/>
          <p:nvPr/>
        </p:nvSpPr>
        <p:spPr>
          <a:xfrm>
            <a:off x="11155680" y="6510528"/>
            <a:ext cx="45720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9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475720" y="6446520"/>
            <a:ext cx="274320" cy="18288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900">
                <a:solidFill>
                  <a:srgbClr val="6B7280"/>
                </a:solidFill>
                <a:latin typeface="Aptos"/>
                <a:ea typeface="Aptos"/>
                <a:cs typeface="Aptos"/>
              </a:defRPr>
            </a:lvl1pPr>
          </a:lstStyle>
          <a:p>
            <a:pPr algn="r"/>
            <a:fld id="{F7021451-1387-4CA6-816F-3879F97B5CBC}" type="slidenum">
              <a:rPr lang="en-US" b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475720" y="6446520"/>
            <a:ext cx="274320" cy="18288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900">
                <a:solidFill>
                  <a:srgbClr val="6B7280"/>
                </a:solidFill>
                <a:latin typeface="Aptos"/>
                <a:ea typeface="Aptos"/>
                <a:cs typeface="Aptos"/>
              </a:defRPr>
            </a:lvl1pPr>
          </a:lstStyle>
          <a:p>
            <a:pPr algn="r"/>
            <a:fld id="{F7021451-1387-4CA6-816F-3879F97B5CBC}" type="slidenum">
              <a:rPr lang="en-US" b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l5Ij7nUy9UQ&amp;t=43s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l5Ij7nUy9UQ&amp;t=308s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l5Ij7nUy9UQ&amp;t=641s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l5Ij7nUy9UQ&amp;t=551s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l5Ij7nUy9UQ&amp;t=762s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7u5mQ6rfows&amp;t=44s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l5Ij7nUy9UQ&amp;t=840s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linkedin.com/learning/powerpoint-essential-training-microsoft-365-26213209?u=77966930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14163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rgbClr val="24123A"/>
          </a:solidFill>
          <a:ln w="12700">
            <a:solidFill>
              <a:srgbClr val="24123A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" name="Shape 1"/>
          <p:cNvSpPr/>
          <p:nvPr/>
        </p:nvSpPr>
        <p:spPr>
          <a:xfrm rot="1500000">
            <a:off x="8046720" y="-640080"/>
            <a:ext cx="4846320" cy="4846320"/>
          </a:xfrm>
          <a:prstGeom prst="arc">
            <a:avLst/>
          </a:prstGeom>
          <a:solidFill>
            <a:srgbClr val="7B2CBF">
              <a:alpha val="90000"/>
            </a:srgbClr>
          </a:solidFill>
          <a:ln w="12700">
            <a:solidFill>
              <a:srgbClr val="7B2CBF">
                <a:alpha val="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4" name="Text 2"/>
          <p:cNvSpPr/>
          <p:nvPr/>
        </p:nvSpPr>
        <p:spPr>
          <a:xfrm>
            <a:off x="777240" y="1417320"/>
            <a:ext cx="6583680" cy="1554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4000" b="1" dirty="0">
                <a:solidFill>
                  <a:srgbClr val="FFFFFF"/>
                </a:solidFill>
                <a:latin typeface="Aptos"/>
              </a:rPr>
              <a:t>Microsoft</a:t>
            </a:r>
            <a:endParaRPr lang="en-US" sz="4000" dirty="0"/>
          </a:p>
          <a:p>
            <a:pPr marL="0" indent="0">
              <a:buNone/>
            </a:pPr>
            <a:r>
              <a:rPr lang="en-US" sz="4000" b="1" dirty="0">
                <a:solidFill>
                  <a:srgbClr val="FFFFFF"/>
                </a:solidFill>
                <a:latin typeface="Aptos"/>
              </a:rPr>
              <a:t>PowerPoint Basics</a:t>
            </a:r>
            <a:endParaRPr lang="en-US" sz="4000" dirty="0"/>
          </a:p>
        </p:txBody>
      </p:sp>
      <p:sp>
        <p:nvSpPr>
          <p:cNvPr id="5" name="Text 3"/>
          <p:cNvSpPr/>
          <p:nvPr/>
        </p:nvSpPr>
        <p:spPr>
          <a:xfrm>
            <a:off x="822960" y="3337560"/>
            <a:ext cx="676656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FFFFFF"/>
                </a:solidFill>
                <a:latin typeface="Aptos"/>
              </a:rPr>
              <a:t>Learn the essentials, then create a presentation about a band or music artist.</a:t>
            </a:r>
            <a:endParaRPr lang="en-US" sz="2000" dirty="0"/>
          </a:p>
        </p:txBody>
      </p:sp>
      <p:sp>
        <p:nvSpPr>
          <p:cNvPr id="6" name="Text 4"/>
          <p:cNvSpPr/>
          <p:nvPr/>
        </p:nvSpPr>
        <p:spPr>
          <a:xfrm>
            <a:off x="1600200" y="5417820"/>
            <a:ext cx="41148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FFFFFF"/>
                </a:solidFill>
                <a:latin typeface="Aptos"/>
              </a:rPr>
              <a:t>Beginner digital skills session</a:t>
            </a:r>
            <a:endParaRPr lang="en-US" sz="14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475720" y="6446520"/>
            <a:ext cx="274320" cy="18288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900">
                <a:solidFill>
                  <a:srgbClr val="6B7280"/>
                </a:solidFill>
                <a:latin typeface="Aptos"/>
                <a:ea typeface="Aptos"/>
                <a:cs typeface="Aptos"/>
              </a:defRPr>
            </a:lvl1pPr>
          </a:lstStyle>
          <a:p>
            <a:pPr algn="r"/>
            <a:fld id="{F7021451-1387-4CA6-816F-3879F97B5CBC}" type="slidenum">
              <a:rPr lang="en-US" b="0"/>
              <a:t>1</a:t>
            </a:fld>
            <a:endParaRPr lang="en-US"/>
          </a:p>
        </p:txBody>
      </p:sp>
      <p:sp>
        <p:nvSpPr>
          <p:cNvPr id="26" name="Oval 25"/>
          <p:cNvSpPr/>
          <p:nvPr/>
        </p:nvSpPr>
        <p:spPr>
          <a:xfrm>
            <a:off x="8778240" y="-640080"/>
            <a:ext cx="3840480" cy="3840480"/>
          </a:xfrm>
          <a:prstGeom prst="ellipse">
            <a:avLst/>
          </a:prstGeom>
          <a:solidFill>
            <a:srgbClr val="673AB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7" name="Oval 26"/>
          <p:cNvSpPr/>
          <p:nvPr/>
        </p:nvSpPr>
        <p:spPr>
          <a:xfrm>
            <a:off x="9784080" y="4023360"/>
            <a:ext cx="2743200" cy="2743200"/>
          </a:xfrm>
          <a:prstGeom prst="ellipse">
            <a:avLst/>
          </a:prstGeom>
          <a:solidFill>
            <a:srgbClr val="EE4A8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8" name="Oval 27"/>
          <p:cNvSpPr/>
          <p:nvPr/>
        </p:nvSpPr>
        <p:spPr>
          <a:xfrm>
            <a:off x="-822960" y="4846320"/>
            <a:ext cx="2286000" cy="2286000"/>
          </a:xfrm>
          <a:prstGeom prst="ellipse">
            <a:avLst/>
          </a:prstGeom>
          <a:solidFill>
            <a:srgbClr val="29C7D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9" name="Rounded Rectangle 28"/>
          <p:cNvSpPr/>
          <p:nvPr/>
        </p:nvSpPr>
        <p:spPr>
          <a:xfrm>
            <a:off x="10469880" y="5577840"/>
            <a:ext cx="82296" cy="228600"/>
          </a:xfrm>
          <a:prstGeom prst="round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0" name="Rounded Rectangle 29"/>
          <p:cNvSpPr/>
          <p:nvPr/>
        </p:nvSpPr>
        <p:spPr>
          <a:xfrm>
            <a:off x="10634472" y="5349240"/>
            <a:ext cx="82296" cy="457200"/>
          </a:xfrm>
          <a:prstGeom prst="round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1" name="Rounded Rectangle 30"/>
          <p:cNvSpPr/>
          <p:nvPr/>
        </p:nvSpPr>
        <p:spPr>
          <a:xfrm>
            <a:off x="10799064" y="5486400"/>
            <a:ext cx="82296" cy="320040"/>
          </a:xfrm>
          <a:prstGeom prst="round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2" name="Rounded Rectangle 31"/>
          <p:cNvSpPr/>
          <p:nvPr/>
        </p:nvSpPr>
        <p:spPr>
          <a:xfrm>
            <a:off x="10963656" y="5166360"/>
            <a:ext cx="82296" cy="640080"/>
          </a:xfrm>
          <a:prstGeom prst="round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3" name="Rounded Rectangle 32"/>
          <p:cNvSpPr/>
          <p:nvPr/>
        </p:nvSpPr>
        <p:spPr>
          <a:xfrm>
            <a:off x="11128248" y="5394960"/>
            <a:ext cx="82296" cy="411480"/>
          </a:xfrm>
          <a:prstGeom prst="round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4" name="Oval 33"/>
          <p:cNvSpPr/>
          <p:nvPr/>
        </p:nvSpPr>
        <p:spPr>
          <a:xfrm>
            <a:off x="9966960" y="502920"/>
            <a:ext cx="146304" cy="146304"/>
          </a:xfrm>
          <a:prstGeom prst="ellipse">
            <a:avLst/>
          </a:prstGeom>
          <a:solidFill>
            <a:srgbClr val="EE4A8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5" name="Oval 34"/>
          <p:cNvSpPr/>
          <p:nvPr/>
        </p:nvSpPr>
        <p:spPr>
          <a:xfrm>
            <a:off x="10698480" y="960120"/>
            <a:ext cx="146304" cy="146304"/>
          </a:xfrm>
          <a:prstGeom prst="ellipse">
            <a:avLst/>
          </a:prstGeom>
          <a:solidFill>
            <a:srgbClr val="29C7D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6" name="Oval 35"/>
          <p:cNvSpPr/>
          <p:nvPr/>
        </p:nvSpPr>
        <p:spPr>
          <a:xfrm>
            <a:off x="9555480" y="1143000"/>
            <a:ext cx="146304" cy="146304"/>
          </a:xfrm>
          <a:prstGeom prst="ellipse">
            <a:avLst/>
          </a:prstGeom>
          <a:solidFill>
            <a:srgbClr val="FFC63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7" name="Oval 36"/>
          <p:cNvSpPr/>
          <p:nvPr/>
        </p:nvSpPr>
        <p:spPr>
          <a:xfrm>
            <a:off x="8641080" y="2148840"/>
            <a:ext cx="1828800" cy="1828800"/>
          </a:xfrm>
          <a:prstGeom prst="ellipse">
            <a:avLst/>
          </a:prstGeom>
          <a:solidFill>
            <a:srgbClr val="EE4A8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8" name="Oval 37"/>
          <p:cNvSpPr/>
          <p:nvPr/>
        </p:nvSpPr>
        <p:spPr>
          <a:xfrm>
            <a:off x="8892540" y="2400300"/>
            <a:ext cx="1325880" cy="1325880"/>
          </a:xfrm>
          <a:prstGeom prst="ellipse">
            <a:avLst/>
          </a:prstGeom>
          <a:solidFill>
            <a:srgbClr val="1416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9" name="Oval 38"/>
          <p:cNvSpPr/>
          <p:nvPr/>
        </p:nvSpPr>
        <p:spPr>
          <a:xfrm>
            <a:off x="9326880" y="2834640"/>
            <a:ext cx="457200" cy="457200"/>
          </a:xfrm>
          <a:prstGeom prst="ellipse">
            <a:avLst/>
          </a:prstGeom>
          <a:solidFill>
            <a:srgbClr val="FFC63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F7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40080" y="475488"/>
            <a:ext cx="108813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41634"/>
                </a:solidFill>
                <a:latin typeface="Aptos"/>
              </a:rPr>
              <a:t>Learning outcomes</a:t>
            </a:r>
            <a:endParaRPr lang="en-US" sz="2800" dirty="0"/>
          </a:p>
        </p:txBody>
      </p:sp>
      <p:sp>
        <p:nvSpPr>
          <p:cNvPr id="3" name="Text 1"/>
          <p:cNvSpPr/>
          <p:nvPr/>
        </p:nvSpPr>
        <p:spPr>
          <a:xfrm>
            <a:off x="658368" y="1024128"/>
            <a:ext cx="10515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41634"/>
                </a:solidFill>
                <a:latin typeface="Aptos"/>
              </a:rPr>
              <a:t>By the end of the session, you should be able to:</a:t>
            </a:r>
            <a:endParaRPr lang="en-US" sz="1400" dirty="0"/>
          </a:p>
        </p:txBody>
      </p:sp>
      <p:sp>
        <p:nvSpPr>
          <p:cNvPr id="4" name="Text 2"/>
          <p:cNvSpPr/>
          <p:nvPr/>
        </p:nvSpPr>
        <p:spPr>
          <a:xfrm>
            <a:off x="822960" y="1554480"/>
            <a:ext cx="10332720" cy="448056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/>
          </a:bodyPr>
          <a:lstStyle/>
          <a:p>
            <a:pPr marL="228600" indent="-228600">
              <a:buSzPct val="100000"/>
              <a:buChar char="•"/>
            </a:pPr>
            <a:r>
              <a:rPr lang="en-US" sz="2000" dirty="0">
                <a:solidFill>
                  <a:srgbClr val="222536"/>
                </a:solidFill>
                <a:latin typeface="Aptos"/>
              </a:rPr>
              <a:t>Create and save a PowerPoint presentation</a:t>
            </a:r>
            <a:endParaRPr lang="en-US" sz="2000" dirty="0"/>
          </a:p>
          <a:p>
            <a:pPr marL="228600" indent="-228600">
              <a:buSzPct val="100000"/>
              <a:buChar char="•"/>
            </a:pPr>
            <a:r>
              <a:rPr lang="en-US" sz="2000" dirty="0">
                <a:solidFill>
                  <a:srgbClr val="222536"/>
                </a:solidFill>
                <a:latin typeface="Aptos"/>
              </a:rPr>
              <a:t>Add and format text, images, shapes and other content</a:t>
            </a:r>
            <a:endParaRPr lang="en-US" sz="2000" dirty="0"/>
          </a:p>
          <a:p>
            <a:pPr marL="228600" indent="-228600">
              <a:buSzPct val="100000"/>
              <a:buChar char="•"/>
            </a:pPr>
            <a:r>
              <a:rPr lang="en-US" sz="2000" dirty="0">
                <a:solidFill>
                  <a:srgbClr val="222536"/>
                </a:solidFill>
                <a:latin typeface="Aptos"/>
              </a:rPr>
              <a:t>Apply a consistent design and slide layout</a:t>
            </a:r>
            <a:endParaRPr lang="en-US" sz="2000" dirty="0"/>
          </a:p>
          <a:p>
            <a:pPr marL="228600" indent="-228600">
              <a:buSzPct val="100000"/>
              <a:buChar char="•"/>
            </a:pPr>
            <a:r>
              <a:rPr lang="en-US" sz="2000" dirty="0">
                <a:solidFill>
                  <a:srgbClr val="222536"/>
                </a:solidFill>
                <a:latin typeface="Aptos"/>
              </a:rPr>
              <a:t>Use transitions, including Morph, and simple animations</a:t>
            </a:r>
            <a:endParaRPr lang="en-US" sz="2000" dirty="0"/>
          </a:p>
          <a:p>
            <a:pPr marL="228600" indent="-228600">
              <a:buSzPct val="100000"/>
              <a:buChar char="•"/>
            </a:pPr>
            <a:r>
              <a:rPr lang="en-US" sz="2000" dirty="0">
                <a:solidFill>
                  <a:srgbClr val="222536"/>
                </a:solidFill>
                <a:latin typeface="Aptos"/>
              </a:rPr>
              <a:t>Present a slideshow confidently and check it before sharing</a:t>
            </a:r>
            <a:endParaRPr lang="en-US" sz="2000" dirty="0"/>
          </a:p>
        </p:txBody>
      </p:sp>
      <p:sp>
        <p:nvSpPr>
          <p:cNvPr id="5" name="Shape 3"/>
          <p:cNvSpPr/>
          <p:nvPr/>
        </p:nvSpPr>
        <p:spPr>
          <a:xfrm>
            <a:off x="731520" y="5650992"/>
            <a:ext cx="10698480" cy="530352"/>
          </a:xfrm>
          <a:prstGeom prst="roundRect">
            <a:avLst>
              <a:gd name="adj" fmla="val 13793"/>
            </a:avLst>
          </a:prstGeom>
          <a:solidFill>
            <a:srgbClr val="DCFCE7"/>
          </a:solidFill>
          <a:ln w="12700">
            <a:solidFill>
              <a:srgbClr val="DCFCE7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6" name="Text 4"/>
          <p:cNvSpPr/>
          <p:nvPr/>
        </p:nvSpPr>
        <p:spPr>
          <a:xfrm>
            <a:off x="960120" y="5779008"/>
            <a:ext cx="10241280" cy="256032"/>
          </a:xfrm>
          <a:prstGeom prst="rect">
            <a:avLst/>
          </a:prstGeom>
          <a:solidFill>
            <a:srgbClr val="FFC63D"/>
          </a:solidFill>
          <a:ln>
            <a:solidFill>
              <a:srgbClr val="141634"/>
            </a:solidFill>
          </a:ln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141634"/>
                </a:solidFill>
                <a:latin typeface="Aptos"/>
              </a:rPr>
              <a:t>TRY IT: Open PowerPoint and start a new blank presentation.</a:t>
            </a:r>
            <a:endParaRPr lang="en-US" sz="14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475720" y="6446520"/>
            <a:ext cx="274320" cy="18288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900">
                <a:solidFill>
                  <a:srgbClr val="6B7280"/>
                </a:solidFill>
                <a:latin typeface="Aptos"/>
                <a:ea typeface="Aptos"/>
                <a:cs typeface="Aptos"/>
              </a:defRPr>
            </a:lvl1pPr>
          </a:lstStyle>
          <a:p>
            <a:pPr algn="r"/>
            <a:fld id="{F7021451-1387-4CA6-816F-3879F97B5CBC}" type="slidenum">
              <a:rPr lang="en-US" b="0"/>
              <a:t>2</a:t>
            </a:fld>
            <a:endParaRPr lang="en-US"/>
          </a:p>
        </p:txBody>
      </p:sp>
      <p:sp>
        <p:nvSpPr>
          <p:cNvPr id="26" name="Rectangle 25"/>
          <p:cNvSpPr/>
          <p:nvPr/>
        </p:nvSpPr>
        <p:spPr>
          <a:xfrm>
            <a:off x="0" y="0"/>
            <a:ext cx="146304" cy="6858000"/>
          </a:xfrm>
          <a:prstGeom prst="rect">
            <a:avLst/>
          </a:prstGeom>
          <a:solidFill>
            <a:srgbClr val="EE4A8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7" name="Oval 26"/>
          <p:cNvSpPr/>
          <p:nvPr/>
        </p:nvSpPr>
        <p:spPr>
          <a:xfrm>
            <a:off x="10744200" y="-228600"/>
            <a:ext cx="1463040" cy="1463040"/>
          </a:xfrm>
          <a:prstGeom prst="ellipse">
            <a:avLst/>
          </a:prstGeom>
          <a:solidFill>
            <a:srgbClr val="EE4A8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8" name="Oval 27"/>
          <p:cNvSpPr/>
          <p:nvPr/>
        </p:nvSpPr>
        <p:spPr>
          <a:xfrm>
            <a:off x="11201400" y="685800"/>
            <a:ext cx="502920" cy="502920"/>
          </a:xfrm>
          <a:prstGeom prst="ellipse">
            <a:avLst/>
          </a:prstGeom>
          <a:solidFill>
            <a:srgbClr val="29C7D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9" name="Rounded Rectangle 28"/>
          <p:cNvSpPr/>
          <p:nvPr/>
        </p:nvSpPr>
        <p:spPr>
          <a:xfrm>
            <a:off x="10469880" y="5577840"/>
            <a:ext cx="82296" cy="228600"/>
          </a:xfrm>
          <a:prstGeom prst="roundRect">
            <a:avLst/>
          </a:prstGeom>
          <a:solidFill>
            <a:srgbClr val="1416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0" name="Rounded Rectangle 29"/>
          <p:cNvSpPr/>
          <p:nvPr/>
        </p:nvSpPr>
        <p:spPr>
          <a:xfrm>
            <a:off x="10634472" y="5349240"/>
            <a:ext cx="82296" cy="457200"/>
          </a:xfrm>
          <a:prstGeom prst="roundRect">
            <a:avLst/>
          </a:prstGeom>
          <a:solidFill>
            <a:srgbClr val="1416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1" name="Rounded Rectangle 30"/>
          <p:cNvSpPr/>
          <p:nvPr/>
        </p:nvSpPr>
        <p:spPr>
          <a:xfrm>
            <a:off x="10799064" y="5486400"/>
            <a:ext cx="82296" cy="320040"/>
          </a:xfrm>
          <a:prstGeom prst="roundRect">
            <a:avLst/>
          </a:prstGeom>
          <a:solidFill>
            <a:srgbClr val="1416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2" name="Rounded Rectangle 31"/>
          <p:cNvSpPr/>
          <p:nvPr/>
        </p:nvSpPr>
        <p:spPr>
          <a:xfrm>
            <a:off x="10963656" y="5166360"/>
            <a:ext cx="82296" cy="640080"/>
          </a:xfrm>
          <a:prstGeom prst="roundRect">
            <a:avLst/>
          </a:prstGeom>
          <a:solidFill>
            <a:srgbClr val="1416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3" name="Rounded Rectangle 32"/>
          <p:cNvSpPr/>
          <p:nvPr/>
        </p:nvSpPr>
        <p:spPr>
          <a:xfrm>
            <a:off x="11128248" y="5394960"/>
            <a:ext cx="82296" cy="411480"/>
          </a:xfrm>
          <a:prstGeom prst="roundRect">
            <a:avLst/>
          </a:prstGeom>
          <a:solidFill>
            <a:srgbClr val="1416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4" name="Oval 33"/>
          <p:cNvSpPr/>
          <p:nvPr/>
        </p:nvSpPr>
        <p:spPr>
          <a:xfrm>
            <a:off x="9966960" y="502920"/>
            <a:ext cx="146304" cy="146304"/>
          </a:xfrm>
          <a:prstGeom prst="ellipse">
            <a:avLst/>
          </a:prstGeom>
          <a:solidFill>
            <a:srgbClr val="EE4A8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5" name="Oval 34"/>
          <p:cNvSpPr/>
          <p:nvPr/>
        </p:nvSpPr>
        <p:spPr>
          <a:xfrm>
            <a:off x="10698480" y="960120"/>
            <a:ext cx="146304" cy="146304"/>
          </a:xfrm>
          <a:prstGeom prst="ellipse">
            <a:avLst/>
          </a:prstGeom>
          <a:solidFill>
            <a:srgbClr val="29C7D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6" name="Oval 35"/>
          <p:cNvSpPr/>
          <p:nvPr/>
        </p:nvSpPr>
        <p:spPr>
          <a:xfrm>
            <a:off x="9555480" y="1143000"/>
            <a:ext cx="146304" cy="146304"/>
          </a:xfrm>
          <a:prstGeom prst="ellipse">
            <a:avLst/>
          </a:prstGeom>
          <a:solidFill>
            <a:srgbClr val="FFC63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7" name="Rounded Rectangle 36"/>
          <p:cNvSpPr/>
          <p:nvPr/>
        </p:nvSpPr>
        <p:spPr>
          <a:xfrm>
            <a:off x="9281160" y="320040"/>
            <a:ext cx="1143000" cy="347472"/>
          </a:xfrm>
          <a:prstGeom prst="roundRect">
            <a:avLst/>
          </a:prstGeom>
          <a:solidFill>
            <a:srgbClr val="EE4A8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100" b="1">
                <a:solidFill>
                  <a:srgbClr val="FFFFFF"/>
                </a:solidFill>
                <a:latin typeface="Aptos"/>
              </a:rPr>
              <a:t>START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F7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40080" y="475488"/>
            <a:ext cx="108813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41634"/>
                </a:solidFill>
                <a:latin typeface="Aptos"/>
              </a:rPr>
              <a:t>What is PowerPoint?</a:t>
            </a:r>
            <a:endParaRPr lang="en-US" sz="2800" dirty="0"/>
          </a:p>
        </p:txBody>
      </p:sp>
      <p:sp>
        <p:nvSpPr>
          <p:cNvPr id="3" name="Text 1"/>
          <p:cNvSpPr/>
          <p:nvPr/>
        </p:nvSpPr>
        <p:spPr>
          <a:xfrm>
            <a:off x="658368" y="1024128"/>
            <a:ext cx="10515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41634"/>
                </a:solidFill>
                <a:latin typeface="Aptos"/>
              </a:rPr>
              <a:t>PowerPoint is used to communicate ideas visually.</a:t>
            </a:r>
            <a:endParaRPr lang="en-US" sz="1400" dirty="0"/>
          </a:p>
        </p:txBody>
      </p:sp>
      <p:sp>
        <p:nvSpPr>
          <p:cNvPr id="4" name="Shape 2"/>
          <p:cNvSpPr/>
          <p:nvPr/>
        </p:nvSpPr>
        <p:spPr>
          <a:xfrm>
            <a:off x="777240" y="1645920"/>
            <a:ext cx="3337560" cy="1828800"/>
          </a:xfrm>
          <a:prstGeom prst="roundRect">
            <a:avLst/>
          </a:prstGeom>
          <a:solidFill>
            <a:srgbClr val="DBEAFE"/>
          </a:solidFill>
          <a:ln w="12700">
            <a:solidFill>
              <a:srgbClr val="DBEAFE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5" name="Text 3"/>
          <p:cNvSpPr/>
          <p:nvPr/>
        </p:nvSpPr>
        <p:spPr>
          <a:xfrm>
            <a:off x="960120" y="1874520"/>
            <a:ext cx="29718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222536"/>
                </a:solidFill>
                <a:latin typeface="Aptos"/>
              </a:rPr>
              <a:t>Present</a:t>
            </a:r>
            <a:endParaRPr lang="en-US" sz="2000" dirty="0"/>
          </a:p>
        </p:txBody>
      </p:sp>
      <p:sp>
        <p:nvSpPr>
          <p:cNvPr id="6" name="Text 4"/>
          <p:cNvSpPr/>
          <p:nvPr/>
        </p:nvSpPr>
        <p:spPr>
          <a:xfrm>
            <a:off x="1033272" y="2423160"/>
            <a:ext cx="2834640" cy="68580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 algn="ctr">
              <a:buNone/>
            </a:pPr>
            <a:r>
              <a:rPr lang="en-US" sz="1400" dirty="0">
                <a:solidFill>
                  <a:srgbClr val="222536"/>
                </a:solidFill>
                <a:latin typeface="Aptos"/>
              </a:rPr>
              <a:t>Share information with an audience.</a:t>
            </a:r>
            <a:endParaRPr lang="en-US" sz="1400" dirty="0"/>
          </a:p>
        </p:txBody>
      </p:sp>
      <p:sp>
        <p:nvSpPr>
          <p:cNvPr id="7" name="Shape 5"/>
          <p:cNvSpPr/>
          <p:nvPr/>
        </p:nvSpPr>
        <p:spPr>
          <a:xfrm>
            <a:off x="4434840" y="1645920"/>
            <a:ext cx="3337560" cy="1828800"/>
          </a:xfrm>
          <a:prstGeom prst="roundRect">
            <a:avLst/>
          </a:prstGeom>
          <a:solidFill>
            <a:srgbClr val="F3E8FF"/>
          </a:solidFill>
          <a:ln w="12700">
            <a:solidFill>
              <a:srgbClr val="F3E8F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8" name="Text 6"/>
          <p:cNvSpPr/>
          <p:nvPr/>
        </p:nvSpPr>
        <p:spPr>
          <a:xfrm>
            <a:off x="4617720" y="1874520"/>
            <a:ext cx="29718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222536"/>
                </a:solidFill>
                <a:latin typeface="Aptos"/>
              </a:rPr>
              <a:t>Explain</a:t>
            </a:r>
            <a:endParaRPr lang="en-US" sz="2000" dirty="0"/>
          </a:p>
        </p:txBody>
      </p:sp>
      <p:sp>
        <p:nvSpPr>
          <p:cNvPr id="9" name="Text 7"/>
          <p:cNvSpPr/>
          <p:nvPr/>
        </p:nvSpPr>
        <p:spPr>
          <a:xfrm>
            <a:off x="4690872" y="2423160"/>
            <a:ext cx="2834640" cy="68580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 algn="ctr">
              <a:buNone/>
            </a:pPr>
            <a:r>
              <a:rPr lang="en-US" sz="1400" dirty="0">
                <a:solidFill>
                  <a:srgbClr val="222536"/>
                </a:solidFill>
                <a:latin typeface="Aptos"/>
              </a:rPr>
              <a:t>Combine words, pictures and media.</a:t>
            </a:r>
            <a:endParaRPr lang="en-US" sz="1400" dirty="0"/>
          </a:p>
        </p:txBody>
      </p:sp>
      <p:sp>
        <p:nvSpPr>
          <p:cNvPr id="10" name="Shape 8"/>
          <p:cNvSpPr/>
          <p:nvPr/>
        </p:nvSpPr>
        <p:spPr>
          <a:xfrm>
            <a:off x="8092440" y="1645920"/>
            <a:ext cx="3337560" cy="1828800"/>
          </a:xfrm>
          <a:prstGeom prst="roundRect">
            <a:avLst/>
          </a:prstGeom>
          <a:solidFill>
            <a:srgbClr val="FFEDD5"/>
          </a:solidFill>
          <a:ln w="12700">
            <a:solidFill>
              <a:srgbClr val="FFEDD5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1" name="Text 9"/>
          <p:cNvSpPr/>
          <p:nvPr/>
        </p:nvSpPr>
        <p:spPr>
          <a:xfrm>
            <a:off x="8275320" y="1874520"/>
            <a:ext cx="29718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222536"/>
                </a:solidFill>
                <a:latin typeface="Aptos"/>
              </a:rPr>
              <a:t>Engage</a:t>
            </a:r>
            <a:endParaRPr lang="en-US" sz="2000" dirty="0"/>
          </a:p>
        </p:txBody>
      </p:sp>
      <p:sp>
        <p:nvSpPr>
          <p:cNvPr id="12" name="Text 10"/>
          <p:cNvSpPr/>
          <p:nvPr/>
        </p:nvSpPr>
        <p:spPr>
          <a:xfrm>
            <a:off x="8348472" y="2423160"/>
            <a:ext cx="2834640" cy="68580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 algn="ctr">
              <a:buNone/>
            </a:pPr>
            <a:r>
              <a:rPr lang="en-US" sz="1400" dirty="0">
                <a:solidFill>
                  <a:srgbClr val="222536"/>
                </a:solidFill>
                <a:latin typeface="Aptos"/>
              </a:rPr>
              <a:t>Use visuals and movement to hold attention.</a:t>
            </a:r>
            <a:endParaRPr lang="en-US" sz="1400" dirty="0"/>
          </a:p>
        </p:txBody>
      </p:sp>
      <p:sp>
        <p:nvSpPr>
          <p:cNvPr id="13" name="Shape 11"/>
          <p:cNvSpPr/>
          <p:nvPr/>
        </p:nvSpPr>
        <p:spPr>
          <a:xfrm>
            <a:off x="731520" y="4846320"/>
            <a:ext cx="10698480" cy="530352"/>
          </a:xfrm>
          <a:prstGeom prst="roundRect">
            <a:avLst>
              <a:gd name="adj" fmla="val 13793"/>
            </a:avLst>
          </a:prstGeom>
          <a:solidFill>
            <a:srgbClr val="EDE9FE"/>
          </a:solidFill>
          <a:ln w="12700">
            <a:solidFill>
              <a:srgbClr val="EDE9FE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4" name="Text 12"/>
          <p:cNvSpPr/>
          <p:nvPr/>
        </p:nvSpPr>
        <p:spPr>
          <a:xfrm>
            <a:off x="960120" y="4974336"/>
            <a:ext cx="102412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222536"/>
                </a:solidFill>
                <a:latin typeface="Aptos"/>
              </a:rPr>
              <a:t>Good slides support what you say — they should not contain everything you plan to say.</a:t>
            </a:r>
            <a:endParaRPr lang="en-US" sz="14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475720" y="6446520"/>
            <a:ext cx="274320" cy="18288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900">
                <a:solidFill>
                  <a:srgbClr val="6B7280"/>
                </a:solidFill>
                <a:latin typeface="Aptos"/>
                <a:ea typeface="Aptos"/>
                <a:cs typeface="Aptos"/>
              </a:defRPr>
            </a:lvl1pPr>
          </a:lstStyle>
          <a:p>
            <a:pPr algn="r"/>
            <a:fld id="{F7021451-1387-4CA6-816F-3879F97B5CBC}" type="slidenum">
              <a:rPr lang="en-US" b="0"/>
              <a:t>3</a:t>
            </a:fld>
            <a:endParaRPr lang="en-US"/>
          </a:p>
        </p:txBody>
      </p:sp>
      <p:sp>
        <p:nvSpPr>
          <p:cNvPr id="26" name="Rectangle 25"/>
          <p:cNvSpPr/>
          <p:nvPr/>
        </p:nvSpPr>
        <p:spPr>
          <a:xfrm>
            <a:off x="0" y="0"/>
            <a:ext cx="146304" cy="6858000"/>
          </a:xfrm>
          <a:prstGeom prst="rect">
            <a:avLst/>
          </a:prstGeom>
          <a:solidFill>
            <a:srgbClr val="29C7D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7" name="Oval 26"/>
          <p:cNvSpPr/>
          <p:nvPr/>
        </p:nvSpPr>
        <p:spPr>
          <a:xfrm>
            <a:off x="10744200" y="-228600"/>
            <a:ext cx="1463040" cy="1463040"/>
          </a:xfrm>
          <a:prstGeom prst="ellipse">
            <a:avLst/>
          </a:prstGeom>
          <a:solidFill>
            <a:srgbClr val="29C7D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8" name="Oval 27"/>
          <p:cNvSpPr/>
          <p:nvPr/>
        </p:nvSpPr>
        <p:spPr>
          <a:xfrm>
            <a:off x="11201400" y="685800"/>
            <a:ext cx="502920" cy="502920"/>
          </a:xfrm>
          <a:prstGeom prst="ellipse">
            <a:avLst/>
          </a:prstGeom>
          <a:solidFill>
            <a:srgbClr val="FFC63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9" name="Rounded Rectangle 28"/>
          <p:cNvSpPr/>
          <p:nvPr/>
        </p:nvSpPr>
        <p:spPr>
          <a:xfrm>
            <a:off x="10469880" y="5577840"/>
            <a:ext cx="82296" cy="228600"/>
          </a:xfrm>
          <a:prstGeom prst="roundRect">
            <a:avLst/>
          </a:prstGeom>
          <a:solidFill>
            <a:srgbClr val="1416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0" name="Rounded Rectangle 29"/>
          <p:cNvSpPr/>
          <p:nvPr/>
        </p:nvSpPr>
        <p:spPr>
          <a:xfrm>
            <a:off x="10634472" y="5349240"/>
            <a:ext cx="82296" cy="457200"/>
          </a:xfrm>
          <a:prstGeom prst="roundRect">
            <a:avLst/>
          </a:prstGeom>
          <a:solidFill>
            <a:srgbClr val="1416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1" name="Rounded Rectangle 30"/>
          <p:cNvSpPr/>
          <p:nvPr/>
        </p:nvSpPr>
        <p:spPr>
          <a:xfrm>
            <a:off x="10799064" y="5486400"/>
            <a:ext cx="82296" cy="320040"/>
          </a:xfrm>
          <a:prstGeom prst="roundRect">
            <a:avLst/>
          </a:prstGeom>
          <a:solidFill>
            <a:srgbClr val="1416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2" name="Rounded Rectangle 31"/>
          <p:cNvSpPr/>
          <p:nvPr/>
        </p:nvSpPr>
        <p:spPr>
          <a:xfrm>
            <a:off x="10963656" y="5166360"/>
            <a:ext cx="82296" cy="640080"/>
          </a:xfrm>
          <a:prstGeom prst="roundRect">
            <a:avLst/>
          </a:prstGeom>
          <a:solidFill>
            <a:srgbClr val="1416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3" name="Rounded Rectangle 32"/>
          <p:cNvSpPr/>
          <p:nvPr/>
        </p:nvSpPr>
        <p:spPr>
          <a:xfrm>
            <a:off x="11128248" y="5394960"/>
            <a:ext cx="82296" cy="411480"/>
          </a:xfrm>
          <a:prstGeom prst="roundRect">
            <a:avLst/>
          </a:prstGeom>
          <a:solidFill>
            <a:srgbClr val="1416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4" name="Oval 33"/>
          <p:cNvSpPr/>
          <p:nvPr/>
        </p:nvSpPr>
        <p:spPr>
          <a:xfrm>
            <a:off x="9966960" y="502920"/>
            <a:ext cx="146304" cy="146304"/>
          </a:xfrm>
          <a:prstGeom prst="ellipse">
            <a:avLst/>
          </a:prstGeom>
          <a:solidFill>
            <a:srgbClr val="EE4A8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5" name="Oval 34"/>
          <p:cNvSpPr/>
          <p:nvPr/>
        </p:nvSpPr>
        <p:spPr>
          <a:xfrm>
            <a:off x="10698480" y="960120"/>
            <a:ext cx="146304" cy="146304"/>
          </a:xfrm>
          <a:prstGeom prst="ellipse">
            <a:avLst/>
          </a:prstGeom>
          <a:solidFill>
            <a:srgbClr val="29C7D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6" name="Oval 35"/>
          <p:cNvSpPr/>
          <p:nvPr/>
        </p:nvSpPr>
        <p:spPr>
          <a:xfrm>
            <a:off x="9555480" y="1143000"/>
            <a:ext cx="146304" cy="146304"/>
          </a:xfrm>
          <a:prstGeom prst="ellipse">
            <a:avLst/>
          </a:prstGeom>
          <a:solidFill>
            <a:srgbClr val="FFC63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7" name="Rounded Rectangle 36"/>
          <p:cNvSpPr/>
          <p:nvPr/>
        </p:nvSpPr>
        <p:spPr>
          <a:xfrm>
            <a:off x="9281160" y="320040"/>
            <a:ext cx="1143000" cy="347472"/>
          </a:xfrm>
          <a:prstGeom prst="roundRect">
            <a:avLst/>
          </a:prstGeom>
          <a:solidFill>
            <a:srgbClr val="29C7D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100" b="1">
                <a:solidFill>
                  <a:srgbClr val="FFFFFF"/>
                </a:solidFill>
                <a:latin typeface="Aptos"/>
              </a:rPr>
              <a:t>START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F7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40080" y="475488"/>
            <a:ext cx="108813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41634"/>
                </a:solidFill>
                <a:latin typeface="Aptos"/>
              </a:rPr>
              <a:t>Getting started</a:t>
            </a:r>
            <a:endParaRPr lang="en-US" sz="2800" dirty="0"/>
          </a:p>
        </p:txBody>
      </p:sp>
      <p:sp>
        <p:nvSpPr>
          <p:cNvPr id="3" name="Text 1"/>
          <p:cNvSpPr/>
          <p:nvPr/>
        </p:nvSpPr>
        <p:spPr>
          <a:xfrm>
            <a:off x="658368" y="1024128"/>
            <a:ext cx="10515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41634"/>
                </a:solidFill>
                <a:latin typeface="Aptos"/>
              </a:rPr>
              <a:t>Create a new presentation.</a:t>
            </a:r>
            <a:endParaRPr lang="en-US" sz="1400" dirty="0"/>
          </a:p>
        </p:txBody>
      </p:sp>
      <p:sp>
        <p:nvSpPr>
          <p:cNvPr id="4" name="Text 2"/>
          <p:cNvSpPr/>
          <p:nvPr/>
        </p:nvSpPr>
        <p:spPr>
          <a:xfrm>
            <a:off x="822960" y="1554480"/>
            <a:ext cx="10332720" cy="448056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/>
          </a:bodyPr>
          <a:lstStyle/>
          <a:p>
            <a:pPr marL="228600" indent="-228600">
              <a:buSzPct val="100000"/>
              <a:buChar char="•"/>
            </a:pPr>
            <a:r>
              <a:rPr lang="en-US" sz="2000" dirty="0">
                <a:solidFill>
                  <a:srgbClr val="222536"/>
                </a:solidFill>
                <a:latin typeface="Aptos"/>
              </a:rPr>
              <a:t>Open Microsoft PowerPoint</a:t>
            </a:r>
            <a:endParaRPr lang="en-US" sz="2000" dirty="0"/>
          </a:p>
          <a:p>
            <a:pPr marL="228600" indent="-228600">
              <a:buSzPct val="100000"/>
              <a:buChar char="•"/>
            </a:pPr>
            <a:r>
              <a:rPr lang="en-US" sz="2000" dirty="0">
                <a:solidFill>
                  <a:srgbClr val="222536"/>
                </a:solidFill>
                <a:latin typeface="Aptos"/>
              </a:rPr>
              <a:t>Choose Blank Presentation or select a suitable template</a:t>
            </a:r>
            <a:endParaRPr lang="en-US" sz="2000" dirty="0"/>
          </a:p>
          <a:p>
            <a:pPr marL="228600" indent="-228600">
              <a:buSzPct val="100000"/>
              <a:buChar char="•"/>
            </a:pPr>
            <a:r>
              <a:rPr lang="en-US" sz="2000" dirty="0">
                <a:solidFill>
                  <a:srgbClr val="222536"/>
                </a:solidFill>
                <a:latin typeface="Aptos"/>
              </a:rPr>
              <a:t>A new file starts with a title slide</a:t>
            </a:r>
            <a:endParaRPr lang="en-US" sz="2000" dirty="0"/>
          </a:p>
          <a:p>
            <a:pPr marL="228600" indent="-228600">
              <a:buSzPct val="100000"/>
              <a:buChar char="•"/>
            </a:pPr>
            <a:r>
              <a:rPr lang="en-US" sz="2000" dirty="0">
                <a:solidFill>
                  <a:srgbClr val="222536"/>
                </a:solidFill>
                <a:latin typeface="Aptos"/>
              </a:rPr>
              <a:t>Use the Ribbon at the top to access PowerPoint tools</a:t>
            </a:r>
            <a:endParaRPr lang="en-US" sz="2000" dirty="0"/>
          </a:p>
          <a:p>
            <a:pPr marL="228600" indent="-228600">
              <a:buSzPct val="100000"/>
              <a:buChar char="•"/>
            </a:pPr>
            <a:r>
              <a:rPr lang="en-US" sz="2000" dirty="0">
                <a:solidFill>
                  <a:srgbClr val="222536"/>
                </a:solidFill>
                <a:latin typeface="Aptos"/>
              </a:rPr>
              <a:t>Use the slide pane on the left to move between slides</a:t>
            </a:r>
            <a:endParaRPr lang="en-US" sz="2000" dirty="0"/>
          </a:p>
        </p:txBody>
      </p:sp>
      <p:sp>
        <p:nvSpPr>
          <p:cNvPr id="5" name="Shape 3"/>
          <p:cNvSpPr/>
          <p:nvPr/>
        </p:nvSpPr>
        <p:spPr>
          <a:xfrm>
            <a:off x="731520" y="5650992"/>
            <a:ext cx="10698480" cy="530352"/>
          </a:xfrm>
          <a:prstGeom prst="roundRect">
            <a:avLst>
              <a:gd name="adj" fmla="val 13793"/>
            </a:avLst>
          </a:prstGeom>
          <a:solidFill>
            <a:srgbClr val="DCFCE7"/>
          </a:solidFill>
          <a:ln w="12700">
            <a:solidFill>
              <a:srgbClr val="DCFCE7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6" name="Text 4"/>
          <p:cNvSpPr/>
          <p:nvPr/>
        </p:nvSpPr>
        <p:spPr>
          <a:xfrm>
            <a:off x="960120" y="5779008"/>
            <a:ext cx="10241280" cy="256032"/>
          </a:xfrm>
          <a:prstGeom prst="rect">
            <a:avLst/>
          </a:prstGeom>
          <a:solidFill>
            <a:srgbClr val="FFC63D"/>
          </a:solidFill>
          <a:ln>
            <a:solidFill>
              <a:srgbClr val="141634"/>
            </a:solidFill>
          </a:ln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141634"/>
                </a:solidFill>
                <a:latin typeface="Aptos"/>
              </a:rPr>
              <a:t>TRY IT: Create a blank presentation and type your name on the title slide.</a:t>
            </a:r>
            <a:endParaRPr lang="en-US" sz="14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475720" y="6446520"/>
            <a:ext cx="274320" cy="18288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900">
                <a:solidFill>
                  <a:srgbClr val="6B7280"/>
                </a:solidFill>
                <a:latin typeface="Aptos"/>
                <a:ea typeface="Aptos"/>
                <a:cs typeface="Aptos"/>
              </a:defRPr>
            </a:lvl1pPr>
          </a:lstStyle>
          <a:p>
            <a:pPr algn="r"/>
            <a:fld id="{F7021451-1387-4CA6-816F-3879F97B5CBC}" type="slidenum">
              <a:rPr lang="en-US" b="0"/>
              <a:t>4</a:t>
            </a:fld>
            <a:endParaRPr lang="en-US"/>
          </a:p>
        </p:txBody>
      </p:sp>
      <p:sp>
        <p:nvSpPr>
          <p:cNvPr id="26" name="Rectangle 25"/>
          <p:cNvSpPr/>
          <p:nvPr/>
        </p:nvSpPr>
        <p:spPr>
          <a:xfrm>
            <a:off x="0" y="0"/>
            <a:ext cx="146304" cy="6858000"/>
          </a:xfrm>
          <a:prstGeom prst="rect">
            <a:avLst/>
          </a:prstGeom>
          <a:solidFill>
            <a:srgbClr val="FFC63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7" name="Oval 26"/>
          <p:cNvSpPr/>
          <p:nvPr/>
        </p:nvSpPr>
        <p:spPr>
          <a:xfrm>
            <a:off x="10744200" y="-228600"/>
            <a:ext cx="1463040" cy="1463040"/>
          </a:xfrm>
          <a:prstGeom prst="ellipse">
            <a:avLst/>
          </a:prstGeom>
          <a:solidFill>
            <a:srgbClr val="FFC63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8" name="Oval 27"/>
          <p:cNvSpPr/>
          <p:nvPr/>
        </p:nvSpPr>
        <p:spPr>
          <a:xfrm>
            <a:off x="11201400" y="685800"/>
            <a:ext cx="502920" cy="502920"/>
          </a:xfrm>
          <a:prstGeom prst="ellipse">
            <a:avLst/>
          </a:prstGeom>
          <a:solidFill>
            <a:srgbClr val="673AB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9" name="Rounded Rectangle 28"/>
          <p:cNvSpPr/>
          <p:nvPr/>
        </p:nvSpPr>
        <p:spPr>
          <a:xfrm>
            <a:off x="10469880" y="5577840"/>
            <a:ext cx="82296" cy="228600"/>
          </a:xfrm>
          <a:prstGeom prst="roundRect">
            <a:avLst/>
          </a:prstGeom>
          <a:solidFill>
            <a:srgbClr val="1416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0" name="Rounded Rectangle 29"/>
          <p:cNvSpPr/>
          <p:nvPr/>
        </p:nvSpPr>
        <p:spPr>
          <a:xfrm>
            <a:off x="10634472" y="5349240"/>
            <a:ext cx="82296" cy="457200"/>
          </a:xfrm>
          <a:prstGeom prst="roundRect">
            <a:avLst/>
          </a:prstGeom>
          <a:solidFill>
            <a:srgbClr val="1416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1" name="Rounded Rectangle 30"/>
          <p:cNvSpPr/>
          <p:nvPr/>
        </p:nvSpPr>
        <p:spPr>
          <a:xfrm>
            <a:off x="10799064" y="5486400"/>
            <a:ext cx="82296" cy="320040"/>
          </a:xfrm>
          <a:prstGeom prst="roundRect">
            <a:avLst/>
          </a:prstGeom>
          <a:solidFill>
            <a:srgbClr val="1416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2" name="Rounded Rectangle 31"/>
          <p:cNvSpPr/>
          <p:nvPr/>
        </p:nvSpPr>
        <p:spPr>
          <a:xfrm>
            <a:off x="10963656" y="5166360"/>
            <a:ext cx="82296" cy="640080"/>
          </a:xfrm>
          <a:prstGeom prst="roundRect">
            <a:avLst/>
          </a:prstGeom>
          <a:solidFill>
            <a:srgbClr val="1416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3" name="Rounded Rectangle 32"/>
          <p:cNvSpPr/>
          <p:nvPr/>
        </p:nvSpPr>
        <p:spPr>
          <a:xfrm>
            <a:off x="11128248" y="5394960"/>
            <a:ext cx="82296" cy="411480"/>
          </a:xfrm>
          <a:prstGeom prst="roundRect">
            <a:avLst/>
          </a:prstGeom>
          <a:solidFill>
            <a:srgbClr val="1416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4" name="Oval 33"/>
          <p:cNvSpPr/>
          <p:nvPr/>
        </p:nvSpPr>
        <p:spPr>
          <a:xfrm>
            <a:off x="9966960" y="502920"/>
            <a:ext cx="146304" cy="146304"/>
          </a:xfrm>
          <a:prstGeom prst="ellipse">
            <a:avLst/>
          </a:prstGeom>
          <a:solidFill>
            <a:srgbClr val="EE4A8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5" name="Oval 34"/>
          <p:cNvSpPr/>
          <p:nvPr/>
        </p:nvSpPr>
        <p:spPr>
          <a:xfrm>
            <a:off x="10698480" y="960120"/>
            <a:ext cx="146304" cy="146304"/>
          </a:xfrm>
          <a:prstGeom prst="ellipse">
            <a:avLst/>
          </a:prstGeom>
          <a:solidFill>
            <a:srgbClr val="29C7D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6" name="Oval 35"/>
          <p:cNvSpPr/>
          <p:nvPr/>
        </p:nvSpPr>
        <p:spPr>
          <a:xfrm>
            <a:off x="9555480" y="1143000"/>
            <a:ext cx="146304" cy="146304"/>
          </a:xfrm>
          <a:prstGeom prst="ellipse">
            <a:avLst/>
          </a:prstGeom>
          <a:solidFill>
            <a:srgbClr val="FFC63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7" name="Rounded Rectangle 36"/>
          <p:cNvSpPr/>
          <p:nvPr/>
        </p:nvSpPr>
        <p:spPr>
          <a:xfrm>
            <a:off x="9281160" y="320040"/>
            <a:ext cx="1143000" cy="347472"/>
          </a:xfrm>
          <a:prstGeom prst="roundRect">
            <a:avLst/>
          </a:prstGeom>
          <a:solidFill>
            <a:srgbClr val="FFC63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100" b="1">
                <a:solidFill>
                  <a:srgbClr val="FFFFFF"/>
                </a:solidFill>
                <a:latin typeface="Aptos"/>
              </a:rPr>
              <a:t>START</a:t>
            </a:r>
          </a:p>
        </p:txBody>
      </p:sp>
      <p:sp>
        <p:nvSpPr>
          <p:cNvPr id="38" name="Rounded Rectangle 37">
            <a:hlinkClick r:id="rId3"/>
          </p:cNvPr>
          <p:cNvSpPr/>
          <p:nvPr/>
        </p:nvSpPr>
        <p:spPr>
          <a:xfrm>
            <a:off x="594360" y="6135624"/>
            <a:ext cx="11003280" cy="393192"/>
          </a:xfrm>
          <a:prstGeom prst="roundRect">
            <a:avLst/>
          </a:prstGeom>
          <a:solidFill>
            <a:srgbClr val="182B5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tIns="54864" rtlCol="0" anchor="ctr"/>
          <a:lstStyle/>
          <a:p>
            <a:r>
              <a:rPr sz="1200" b="1">
                <a:solidFill>
                  <a:srgbClr val="FFFFFF"/>
                </a:solidFill>
              </a:rPr>
              <a:t>▶ WATCH FROM SET TIME: PowerPoint: getting started  (1:47)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F7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40080" y="475488"/>
            <a:ext cx="108813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41634"/>
                </a:solidFill>
                <a:latin typeface="Aptos"/>
              </a:rPr>
              <a:t>Know your screen</a:t>
            </a:r>
            <a:endParaRPr lang="en-US" sz="2800" dirty="0"/>
          </a:p>
        </p:txBody>
      </p:sp>
      <p:sp>
        <p:nvSpPr>
          <p:cNvPr id="3" name="Text 1"/>
          <p:cNvSpPr/>
          <p:nvPr/>
        </p:nvSpPr>
        <p:spPr>
          <a:xfrm>
            <a:off x="658368" y="1024128"/>
            <a:ext cx="10515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41634"/>
                </a:solidFill>
                <a:latin typeface="Aptos"/>
              </a:rPr>
              <a:t>The main areas you will use.</a:t>
            </a:r>
            <a:endParaRPr lang="en-US" sz="1400" dirty="0"/>
          </a:p>
        </p:txBody>
      </p:sp>
      <p:sp>
        <p:nvSpPr>
          <p:cNvPr id="4" name="Shape 2"/>
          <p:cNvSpPr/>
          <p:nvPr/>
        </p:nvSpPr>
        <p:spPr>
          <a:xfrm>
            <a:off x="685800" y="1554480"/>
            <a:ext cx="3337560" cy="1828800"/>
          </a:xfrm>
          <a:prstGeom prst="roundRect">
            <a:avLst/>
          </a:prstGeom>
          <a:solidFill>
            <a:srgbClr val="EDE9FE"/>
          </a:solidFill>
          <a:ln w="12700">
            <a:solidFill>
              <a:srgbClr val="EDE9FE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5" name="Text 3"/>
          <p:cNvSpPr/>
          <p:nvPr/>
        </p:nvSpPr>
        <p:spPr>
          <a:xfrm>
            <a:off x="868680" y="1783080"/>
            <a:ext cx="29718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222536"/>
                </a:solidFill>
                <a:latin typeface="Aptos"/>
              </a:rPr>
              <a:t>Ribbon</a:t>
            </a:r>
            <a:endParaRPr lang="en-US" sz="2000" dirty="0"/>
          </a:p>
        </p:txBody>
      </p:sp>
      <p:sp>
        <p:nvSpPr>
          <p:cNvPr id="6" name="Text 4"/>
          <p:cNvSpPr/>
          <p:nvPr/>
        </p:nvSpPr>
        <p:spPr>
          <a:xfrm>
            <a:off x="941832" y="2331720"/>
            <a:ext cx="2834640" cy="68580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 algn="ctr">
              <a:buNone/>
            </a:pPr>
            <a:r>
              <a:rPr lang="en-US" sz="1400" dirty="0">
                <a:solidFill>
                  <a:srgbClr val="222536"/>
                </a:solidFill>
                <a:latin typeface="Aptos"/>
              </a:rPr>
              <a:t>Tabs such as Home, Insert, Design and Transitions.</a:t>
            </a:r>
            <a:endParaRPr lang="en-US" sz="1400" dirty="0"/>
          </a:p>
        </p:txBody>
      </p:sp>
      <p:sp>
        <p:nvSpPr>
          <p:cNvPr id="7" name="Shape 5"/>
          <p:cNvSpPr/>
          <p:nvPr/>
        </p:nvSpPr>
        <p:spPr>
          <a:xfrm>
            <a:off x="4416552" y="1554480"/>
            <a:ext cx="3337560" cy="1828800"/>
          </a:xfrm>
          <a:prstGeom prst="roundRect">
            <a:avLst/>
          </a:prstGeom>
          <a:solidFill>
            <a:srgbClr val="DBEAFE"/>
          </a:solidFill>
          <a:ln w="12700">
            <a:solidFill>
              <a:srgbClr val="DBEAFE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8" name="Text 6"/>
          <p:cNvSpPr/>
          <p:nvPr/>
        </p:nvSpPr>
        <p:spPr>
          <a:xfrm>
            <a:off x="4599432" y="1783080"/>
            <a:ext cx="29718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222536"/>
                </a:solidFill>
                <a:latin typeface="Aptos"/>
              </a:rPr>
              <a:t>Slide pane</a:t>
            </a:r>
            <a:endParaRPr lang="en-US" sz="2000" dirty="0"/>
          </a:p>
        </p:txBody>
      </p:sp>
      <p:sp>
        <p:nvSpPr>
          <p:cNvPr id="9" name="Text 7"/>
          <p:cNvSpPr/>
          <p:nvPr/>
        </p:nvSpPr>
        <p:spPr>
          <a:xfrm>
            <a:off x="4672584" y="2331720"/>
            <a:ext cx="2834640" cy="68580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 algn="ctr">
              <a:buNone/>
            </a:pPr>
            <a:r>
              <a:rPr lang="en-US" sz="1400" dirty="0">
                <a:solidFill>
                  <a:srgbClr val="222536"/>
                </a:solidFill>
                <a:latin typeface="Aptos"/>
              </a:rPr>
              <a:t>Shows your slides and lets you reorder them.</a:t>
            </a:r>
            <a:endParaRPr lang="en-US" sz="1400" dirty="0"/>
          </a:p>
        </p:txBody>
      </p:sp>
      <p:sp>
        <p:nvSpPr>
          <p:cNvPr id="10" name="Shape 8"/>
          <p:cNvSpPr/>
          <p:nvPr/>
        </p:nvSpPr>
        <p:spPr>
          <a:xfrm>
            <a:off x="8147304" y="1554480"/>
            <a:ext cx="3337560" cy="1828800"/>
          </a:xfrm>
          <a:prstGeom prst="roundRect">
            <a:avLst/>
          </a:prstGeom>
          <a:solidFill>
            <a:srgbClr val="F3E8FF"/>
          </a:solidFill>
          <a:ln w="12700">
            <a:solidFill>
              <a:srgbClr val="F3E8F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1" name="Text 9"/>
          <p:cNvSpPr/>
          <p:nvPr/>
        </p:nvSpPr>
        <p:spPr>
          <a:xfrm>
            <a:off x="8330184" y="1783080"/>
            <a:ext cx="29718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222536"/>
                </a:solidFill>
                <a:latin typeface="Aptos"/>
              </a:rPr>
              <a:t>Workspace</a:t>
            </a:r>
            <a:endParaRPr lang="en-US" sz="2000" dirty="0"/>
          </a:p>
        </p:txBody>
      </p:sp>
      <p:sp>
        <p:nvSpPr>
          <p:cNvPr id="12" name="Text 10"/>
          <p:cNvSpPr/>
          <p:nvPr/>
        </p:nvSpPr>
        <p:spPr>
          <a:xfrm>
            <a:off x="8403336" y="2331720"/>
            <a:ext cx="2834640" cy="68580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 algn="ctr">
              <a:buNone/>
            </a:pPr>
            <a:r>
              <a:rPr lang="en-US" sz="1400" dirty="0">
                <a:solidFill>
                  <a:srgbClr val="222536"/>
                </a:solidFill>
                <a:latin typeface="Aptos"/>
              </a:rPr>
              <a:t>The large area where you build the current slide.</a:t>
            </a:r>
            <a:endParaRPr lang="en-US" sz="1400" dirty="0"/>
          </a:p>
        </p:txBody>
      </p:sp>
      <p:sp>
        <p:nvSpPr>
          <p:cNvPr id="13" name="Shape 11"/>
          <p:cNvSpPr/>
          <p:nvPr/>
        </p:nvSpPr>
        <p:spPr>
          <a:xfrm>
            <a:off x="2542032" y="3794760"/>
            <a:ext cx="3337560" cy="1828800"/>
          </a:xfrm>
          <a:prstGeom prst="roundRect">
            <a:avLst/>
          </a:prstGeom>
          <a:solidFill>
            <a:srgbClr val="FFEDD5"/>
          </a:solidFill>
          <a:ln w="12700">
            <a:solidFill>
              <a:srgbClr val="FFEDD5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4" name="Text 12"/>
          <p:cNvSpPr/>
          <p:nvPr/>
        </p:nvSpPr>
        <p:spPr>
          <a:xfrm>
            <a:off x="2724912" y="4023360"/>
            <a:ext cx="29718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222536"/>
                </a:solidFill>
                <a:latin typeface="Aptos"/>
              </a:rPr>
              <a:t>Notes</a:t>
            </a:r>
            <a:endParaRPr lang="en-US" sz="2000" dirty="0"/>
          </a:p>
        </p:txBody>
      </p:sp>
      <p:sp>
        <p:nvSpPr>
          <p:cNvPr id="15" name="Text 13"/>
          <p:cNvSpPr/>
          <p:nvPr/>
        </p:nvSpPr>
        <p:spPr>
          <a:xfrm>
            <a:off x="2798064" y="4572000"/>
            <a:ext cx="2834640" cy="68580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 algn="ctr">
              <a:buNone/>
            </a:pPr>
            <a:r>
              <a:rPr lang="en-US" sz="1400" dirty="0">
                <a:solidFill>
                  <a:srgbClr val="222536"/>
                </a:solidFill>
                <a:latin typeface="Aptos"/>
              </a:rPr>
              <a:t>Add prompts for yourself below a slide.</a:t>
            </a:r>
            <a:endParaRPr lang="en-US" sz="1400" dirty="0"/>
          </a:p>
        </p:txBody>
      </p:sp>
      <p:sp>
        <p:nvSpPr>
          <p:cNvPr id="16" name="Shape 14"/>
          <p:cNvSpPr/>
          <p:nvPr/>
        </p:nvSpPr>
        <p:spPr>
          <a:xfrm>
            <a:off x="6291072" y="3794760"/>
            <a:ext cx="3337560" cy="1828800"/>
          </a:xfrm>
          <a:prstGeom prst="roundRect">
            <a:avLst/>
          </a:prstGeom>
          <a:solidFill>
            <a:srgbClr val="DCFCE7"/>
          </a:solidFill>
          <a:ln w="12700">
            <a:solidFill>
              <a:srgbClr val="DCFCE7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7" name="Text 15"/>
          <p:cNvSpPr/>
          <p:nvPr/>
        </p:nvSpPr>
        <p:spPr>
          <a:xfrm>
            <a:off x="6473952" y="4023360"/>
            <a:ext cx="29718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222536"/>
                </a:solidFill>
                <a:latin typeface="Aptos"/>
              </a:rPr>
              <a:t>Status bar</a:t>
            </a:r>
            <a:endParaRPr lang="en-US" sz="2000" dirty="0"/>
          </a:p>
        </p:txBody>
      </p:sp>
      <p:sp>
        <p:nvSpPr>
          <p:cNvPr id="18" name="Text 16"/>
          <p:cNvSpPr/>
          <p:nvPr/>
        </p:nvSpPr>
        <p:spPr>
          <a:xfrm>
            <a:off x="6547104" y="4572000"/>
            <a:ext cx="2834640" cy="68580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 algn="ctr">
              <a:buNone/>
            </a:pPr>
            <a:r>
              <a:rPr lang="en-US" sz="1400" dirty="0">
                <a:solidFill>
                  <a:srgbClr val="222536"/>
                </a:solidFill>
                <a:latin typeface="Aptos"/>
              </a:rPr>
              <a:t>Zoom, views and slideshow controls.</a:t>
            </a:r>
            <a:endParaRPr lang="en-US" sz="14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475720" y="6446520"/>
            <a:ext cx="274320" cy="18288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900">
                <a:solidFill>
                  <a:srgbClr val="6B7280"/>
                </a:solidFill>
                <a:latin typeface="Aptos"/>
                <a:ea typeface="Aptos"/>
                <a:cs typeface="Aptos"/>
              </a:defRPr>
            </a:lvl1pPr>
          </a:lstStyle>
          <a:p>
            <a:pPr algn="r"/>
            <a:fld id="{F7021451-1387-4CA6-816F-3879F97B5CBC}" type="slidenum">
              <a:rPr lang="en-US" b="0"/>
              <a:t>5</a:t>
            </a:fld>
            <a:endParaRPr lang="en-US"/>
          </a:p>
        </p:txBody>
      </p:sp>
      <p:sp>
        <p:nvSpPr>
          <p:cNvPr id="26" name="Rectangle 25"/>
          <p:cNvSpPr/>
          <p:nvPr/>
        </p:nvSpPr>
        <p:spPr>
          <a:xfrm>
            <a:off x="0" y="0"/>
            <a:ext cx="146304" cy="6858000"/>
          </a:xfrm>
          <a:prstGeom prst="rect">
            <a:avLst/>
          </a:prstGeom>
          <a:solidFill>
            <a:srgbClr val="673AB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7" name="Oval 26"/>
          <p:cNvSpPr/>
          <p:nvPr/>
        </p:nvSpPr>
        <p:spPr>
          <a:xfrm>
            <a:off x="10744200" y="-228600"/>
            <a:ext cx="1463040" cy="1463040"/>
          </a:xfrm>
          <a:prstGeom prst="ellipse">
            <a:avLst/>
          </a:prstGeom>
          <a:solidFill>
            <a:srgbClr val="673AB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8" name="Oval 27"/>
          <p:cNvSpPr/>
          <p:nvPr/>
        </p:nvSpPr>
        <p:spPr>
          <a:xfrm>
            <a:off x="11201400" y="685800"/>
            <a:ext cx="502920" cy="502920"/>
          </a:xfrm>
          <a:prstGeom prst="ellipse">
            <a:avLst/>
          </a:prstGeom>
          <a:solidFill>
            <a:srgbClr val="EE4A8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9" name="Rounded Rectangle 28"/>
          <p:cNvSpPr/>
          <p:nvPr/>
        </p:nvSpPr>
        <p:spPr>
          <a:xfrm>
            <a:off x="10469880" y="5577840"/>
            <a:ext cx="82296" cy="228600"/>
          </a:xfrm>
          <a:prstGeom prst="roundRect">
            <a:avLst/>
          </a:prstGeom>
          <a:solidFill>
            <a:srgbClr val="1416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0" name="Rounded Rectangle 29"/>
          <p:cNvSpPr/>
          <p:nvPr/>
        </p:nvSpPr>
        <p:spPr>
          <a:xfrm>
            <a:off x="10634472" y="5349240"/>
            <a:ext cx="82296" cy="457200"/>
          </a:xfrm>
          <a:prstGeom prst="roundRect">
            <a:avLst/>
          </a:prstGeom>
          <a:solidFill>
            <a:srgbClr val="1416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1" name="Rounded Rectangle 30"/>
          <p:cNvSpPr/>
          <p:nvPr/>
        </p:nvSpPr>
        <p:spPr>
          <a:xfrm>
            <a:off x="10799064" y="5486400"/>
            <a:ext cx="82296" cy="320040"/>
          </a:xfrm>
          <a:prstGeom prst="roundRect">
            <a:avLst/>
          </a:prstGeom>
          <a:solidFill>
            <a:srgbClr val="1416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2" name="Rounded Rectangle 31"/>
          <p:cNvSpPr/>
          <p:nvPr/>
        </p:nvSpPr>
        <p:spPr>
          <a:xfrm>
            <a:off x="10963656" y="5166360"/>
            <a:ext cx="82296" cy="640080"/>
          </a:xfrm>
          <a:prstGeom prst="roundRect">
            <a:avLst/>
          </a:prstGeom>
          <a:solidFill>
            <a:srgbClr val="1416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3" name="Rounded Rectangle 32"/>
          <p:cNvSpPr/>
          <p:nvPr/>
        </p:nvSpPr>
        <p:spPr>
          <a:xfrm>
            <a:off x="11128248" y="5394960"/>
            <a:ext cx="82296" cy="411480"/>
          </a:xfrm>
          <a:prstGeom prst="roundRect">
            <a:avLst/>
          </a:prstGeom>
          <a:solidFill>
            <a:srgbClr val="1416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4" name="Oval 33"/>
          <p:cNvSpPr/>
          <p:nvPr/>
        </p:nvSpPr>
        <p:spPr>
          <a:xfrm>
            <a:off x="9966960" y="502920"/>
            <a:ext cx="146304" cy="146304"/>
          </a:xfrm>
          <a:prstGeom prst="ellipse">
            <a:avLst/>
          </a:prstGeom>
          <a:solidFill>
            <a:srgbClr val="EE4A8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5" name="Oval 34"/>
          <p:cNvSpPr/>
          <p:nvPr/>
        </p:nvSpPr>
        <p:spPr>
          <a:xfrm>
            <a:off x="10698480" y="960120"/>
            <a:ext cx="146304" cy="146304"/>
          </a:xfrm>
          <a:prstGeom prst="ellipse">
            <a:avLst/>
          </a:prstGeom>
          <a:solidFill>
            <a:srgbClr val="29C7D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6" name="Oval 35"/>
          <p:cNvSpPr/>
          <p:nvPr/>
        </p:nvSpPr>
        <p:spPr>
          <a:xfrm>
            <a:off x="9555480" y="1143000"/>
            <a:ext cx="146304" cy="146304"/>
          </a:xfrm>
          <a:prstGeom prst="ellipse">
            <a:avLst/>
          </a:prstGeom>
          <a:solidFill>
            <a:srgbClr val="FFC63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7" name="Rounded Rectangle 36"/>
          <p:cNvSpPr/>
          <p:nvPr/>
        </p:nvSpPr>
        <p:spPr>
          <a:xfrm>
            <a:off x="9281160" y="320040"/>
            <a:ext cx="1143000" cy="347472"/>
          </a:xfrm>
          <a:prstGeom prst="roundRect">
            <a:avLst/>
          </a:prstGeom>
          <a:solidFill>
            <a:srgbClr val="673AB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100" b="1">
                <a:solidFill>
                  <a:srgbClr val="FFFFFF"/>
                </a:solidFill>
                <a:latin typeface="Aptos"/>
              </a:rPr>
              <a:t>START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F7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40080" y="475488"/>
            <a:ext cx="108813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41634"/>
                </a:solidFill>
                <a:latin typeface="Aptos"/>
              </a:rPr>
              <a:t>Save your work</a:t>
            </a:r>
            <a:endParaRPr lang="en-US" sz="2800" dirty="0"/>
          </a:p>
        </p:txBody>
      </p:sp>
      <p:sp>
        <p:nvSpPr>
          <p:cNvPr id="3" name="Text 1"/>
          <p:cNvSpPr/>
          <p:nvPr/>
        </p:nvSpPr>
        <p:spPr>
          <a:xfrm>
            <a:off x="658368" y="1024128"/>
            <a:ext cx="10515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41634"/>
                </a:solidFill>
                <a:latin typeface="Aptos"/>
              </a:rPr>
              <a:t>Save early and save regularly.</a:t>
            </a:r>
            <a:endParaRPr lang="en-US" sz="1400" dirty="0"/>
          </a:p>
        </p:txBody>
      </p:sp>
      <p:sp>
        <p:nvSpPr>
          <p:cNvPr id="4" name="Text 2"/>
          <p:cNvSpPr/>
          <p:nvPr/>
        </p:nvSpPr>
        <p:spPr>
          <a:xfrm>
            <a:off x="822960" y="1554480"/>
            <a:ext cx="10332720" cy="448056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/>
          </a:bodyPr>
          <a:lstStyle/>
          <a:p>
            <a:pPr marL="228600" indent="-228600">
              <a:buSzPct val="100000"/>
              <a:buChar char="•"/>
            </a:pPr>
            <a:r>
              <a:rPr lang="en-US" sz="2000" dirty="0">
                <a:solidFill>
                  <a:srgbClr val="222536"/>
                </a:solidFill>
                <a:latin typeface="Aptos"/>
              </a:rPr>
              <a:t>Select File &gt; Save As when saving for the first time</a:t>
            </a:r>
            <a:endParaRPr lang="en-US" sz="2000" dirty="0"/>
          </a:p>
          <a:p>
            <a:pPr marL="228600" indent="-228600">
              <a:buSzPct val="100000"/>
              <a:buChar char="•"/>
            </a:pPr>
            <a:r>
              <a:rPr lang="en-US" sz="2000" dirty="0">
                <a:solidFill>
                  <a:srgbClr val="222536"/>
                </a:solidFill>
                <a:latin typeface="Aptos"/>
              </a:rPr>
              <a:t>Choose the correct folder or OneDrive location</a:t>
            </a:r>
            <a:endParaRPr lang="en-US" sz="2000" dirty="0"/>
          </a:p>
          <a:p>
            <a:pPr marL="228600" indent="-228600">
              <a:buSzPct val="100000"/>
              <a:buChar char="•"/>
            </a:pPr>
            <a:r>
              <a:rPr lang="en-US" sz="2000" dirty="0">
                <a:solidFill>
                  <a:srgbClr val="222536"/>
                </a:solidFill>
                <a:latin typeface="Aptos"/>
              </a:rPr>
              <a:t>Give the file a clear, meaningful name</a:t>
            </a:r>
            <a:endParaRPr lang="en-US" sz="2000" dirty="0"/>
          </a:p>
          <a:p>
            <a:pPr marL="228600" indent="-228600">
              <a:buSzPct val="100000"/>
              <a:buChar char="•"/>
            </a:pPr>
            <a:r>
              <a:rPr lang="en-US" sz="2000" dirty="0">
                <a:solidFill>
                  <a:srgbClr val="222536"/>
                </a:solidFill>
                <a:latin typeface="Aptos"/>
              </a:rPr>
              <a:t>PowerPoint files normally use the .pptx format</a:t>
            </a:r>
            <a:endParaRPr lang="en-US" sz="2000" dirty="0"/>
          </a:p>
          <a:p>
            <a:pPr marL="228600" indent="-228600">
              <a:buSzPct val="100000"/>
              <a:buChar char="•"/>
            </a:pPr>
            <a:r>
              <a:rPr lang="en-US" sz="2000" dirty="0">
                <a:solidFill>
                  <a:srgbClr val="222536"/>
                </a:solidFill>
                <a:latin typeface="Aptos"/>
              </a:rPr>
              <a:t>Use Ctrl + S regularly while you work</a:t>
            </a:r>
            <a:endParaRPr lang="en-US" sz="2000" dirty="0"/>
          </a:p>
        </p:txBody>
      </p:sp>
      <p:sp>
        <p:nvSpPr>
          <p:cNvPr id="5" name="Shape 3"/>
          <p:cNvSpPr/>
          <p:nvPr/>
        </p:nvSpPr>
        <p:spPr>
          <a:xfrm>
            <a:off x="731520" y="5650992"/>
            <a:ext cx="10698480" cy="530352"/>
          </a:xfrm>
          <a:prstGeom prst="roundRect">
            <a:avLst>
              <a:gd name="adj" fmla="val 13793"/>
            </a:avLst>
          </a:prstGeom>
          <a:solidFill>
            <a:srgbClr val="DCFCE7"/>
          </a:solidFill>
          <a:ln w="12700">
            <a:solidFill>
              <a:srgbClr val="DCFCE7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6" name="Text 4"/>
          <p:cNvSpPr/>
          <p:nvPr/>
        </p:nvSpPr>
        <p:spPr>
          <a:xfrm>
            <a:off x="960120" y="5779008"/>
            <a:ext cx="10241280" cy="256032"/>
          </a:xfrm>
          <a:prstGeom prst="rect">
            <a:avLst/>
          </a:prstGeom>
          <a:solidFill>
            <a:srgbClr val="FFC63D"/>
          </a:solidFill>
          <a:ln>
            <a:solidFill>
              <a:srgbClr val="141634"/>
            </a:solidFill>
          </a:ln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141634"/>
                </a:solidFill>
                <a:latin typeface="Aptos"/>
              </a:rPr>
              <a:t>TRY IT: Save your file as: Your Name – Music PowerPoint.</a:t>
            </a:r>
            <a:endParaRPr lang="en-US" sz="14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475720" y="6446520"/>
            <a:ext cx="274320" cy="18288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900">
                <a:solidFill>
                  <a:srgbClr val="6B7280"/>
                </a:solidFill>
                <a:latin typeface="Aptos"/>
                <a:ea typeface="Aptos"/>
                <a:cs typeface="Aptos"/>
              </a:defRPr>
            </a:lvl1pPr>
          </a:lstStyle>
          <a:p>
            <a:pPr algn="r"/>
            <a:fld id="{F7021451-1387-4CA6-816F-3879F97B5CBC}" type="slidenum">
              <a:rPr lang="en-US" b="0"/>
              <a:t>6</a:t>
            </a:fld>
            <a:endParaRPr lang="en-US"/>
          </a:p>
        </p:txBody>
      </p:sp>
      <p:sp>
        <p:nvSpPr>
          <p:cNvPr id="26" name="Rectangle 25"/>
          <p:cNvSpPr/>
          <p:nvPr/>
        </p:nvSpPr>
        <p:spPr>
          <a:xfrm>
            <a:off x="0" y="0"/>
            <a:ext cx="146304" cy="6858000"/>
          </a:xfrm>
          <a:prstGeom prst="rect">
            <a:avLst/>
          </a:prstGeom>
          <a:solidFill>
            <a:srgbClr val="EE4A8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7" name="Oval 26"/>
          <p:cNvSpPr/>
          <p:nvPr/>
        </p:nvSpPr>
        <p:spPr>
          <a:xfrm>
            <a:off x="10744200" y="-228600"/>
            <a:ext cx="1463040" cy="1463040"/>
          </a:xfrm>
          <a:prstGeom prst="ellipse">
            <a:avLst/>
          </a:prstGeom>
          <a:solidFill>
            <a:srgbClr val="EE4A8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8" name="Oval 27"/>
          <p:cNvSpPr/>
          <p:nvPr/>
        </p:nvSpPr>
        <p:spPr>
          <a:xfrm>
            <a:off x="11201400" y="685800"/>
            <a:ext cx="502920" cy="502920"/>
          </a:xfrm>
          <a:prstGeom prst="ellipse">
            <a:avLst/>
          </a:prstGeom>
          <a:solidFill>
            <a:srgbClr val="29C7D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9" name="Rounded Rectangle 28"/>
          <p:cNvSpPr/>
          <p:nvPr/>
        </p:nvSpPr>
        <p:spPr>
          <a:xfrm>
            <a:off x="10469880" y="5577840"/>
            <a:ext cx="82296" cy="228600"/>
          </a:xfrm>
          <a:prstGeom prst="roundRect">
            <a:avLst/>
          </a:prstGeom>
          <a:solidFill>
            <a:srgbClr val="1416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0" name="Rounded Rectangle 29"/>
          <p:cNvSpPr/>
          <p:nvPr/>
        </p:nvSpPr>
        <p:spPr>
          <a:xfrm>
            <a:off x="10634472" y="5349240"/>
            <a:ext cx="82296" cy="457200"/>
          </a:xfrm>
          <a:prstGeom prst="roundRect">
            <a:avLst/>
          </a:prstGeom>
          <a:solidFill>
            <a:srgbClr val="1416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1" name="Rounded Rectangle 30"/>
          <p:cNvSpPr/>
          <p:nvPr/>
        </p:nvSpPr>
        <p:spPr>
          <a:xfrm>
            <a:off x="10799064" y="5486400"/>
            <a:ext cx="82296" cy="320040"/>
          </a:xfrm>
          <a:prstGeom prst="roundRect">
            <a:avLst/>
          </a:prstGeom>
          <a:solidFill>
            <a:srgbClr val="1416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2" name="Rounded Rectangle 31"/>
          <p:cNvSpPr/>
          <p:nvPr/>
        </p:nvSpPr>
        <p:spPr>
          <a:xfrm>
            <a:off x="10963656" y="5166360"/>
            <a:ext cx="82296" cy="640080"/>
          </a:xfrm>
          <a:prstGeom prst="roundRect">
            <a:avLst/>
          </a:prstGeom>
          <a:solidFill>
            <a:srgbClr val="1416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3" name="Rounded Rectangle 32"/>
          <p:cNvSpPr/>
          <p:nvPr/>
        </p:nvSpPr>
        <p:spPr>
          <a:xfrm>
            <a:off x="11128248" y="5394960"/>
            <a:ext cx="82296" cy="411480"/>
          </a:xfrm>
          <a:prstGeom prst="roundRect">
            <a:avLst/>
          </a:prstGeom>
          <a:solidFill>
            <a:srgbClr val="1416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4" name="Oval 33"/>
          <p:cNvSpPr/>
          <p:nvPr/>
        </p:nvSpPr>
        <p:spPr>
          <a:xfrm>
            <a:off x="9966960" y="502920"/>
            <a:ext cx="146304" cy="146304"/>
          </a:xfrm>
          <a:prstGeom prst="ellipse">
            <a:avLst/>
          </a:prstGeom>
          <a:solidFill>
            <a:srgbClr val="EE4A8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5" name="Oval 34"/>
          <p:cNvSpPr/>
          <p:nvPr/>
        </p:nvSpPr>
        <p:spPr>
          <a:xfrm>
            <a:off x="10698480" y="960120"/>
            <a:ext cx="146304" cy="146304"/>
          </a:xfrm>
          <a:prstGeom prst="ellipse">
            <a:avLst/>
          </a:prstGeom>
          <a:solidFill>
            <a:srgbClr val="29C7D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6" name="Oval 35"/>
          <p:cNvSpPr/>
          <p:nvPr/>
        </p:nvSpPr>
        <p:spPr>
          <a:xfrm>
            <a:off x="9555480" y="1143000"/>
            <a:ext cx="146304" cy="146304"/>
          </a:xfrm>
          <a:prstGeom prst="ellipse">
            <a:avLst/>
          </a:prstGeom>
          <a:solidFill>
            <a:srgbClr val="FFC63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7" name="Rounded Rectangle 36"/>
          <p:cNvSpPr/>
          <p:nvPr/>
        </p:nvSpPr>
        <p:spPr>
          <a:xfrm>
            <a:off x="9281160" y="320040"/>
            <a:ext cx="1143000" cy="347472"/>
          </a:xfrm>
          <a:prstGeom prst="roundRect">
            <a:avLst/>
          </a:prstGeom>
          <a:solidFill>
            <a:srgbClr val="EE4A8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100" b="1">
                <a:solidFill>
                  <a:srgbClr val="FFFFFF"/>
                </a:solidFill>
                <a:latin typeface="Aptos"/>
              </a:rPr>
              <a:t>START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F7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40080" y="475488"/>
            <a:ext cx="108813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41634"/>
                </a:solidFill>
                <a:latin typeface="Aptos"/>
              </a:rPr>
              <a:t>Add and organise slides</a:t>
            </a:r>
            <a:endParaRPr lang="en-US" sz="2800" dirty="0"/>
          </a:p>
        </p:txBody>
      </p:sp>
      <p:sp>
        <p:nvSpPr>
          <p:cNvPr id="3" name="Text 1"/>
          <p:cNvSpPr/>
          <p:nvPr/>
        </p:nvSpPr>
        <p:spPr>
          <a:xfrm>
            <a:off x="658368" y="1024128"/>
            <a:ext cx="10515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41634"/>
                </a:solidFill>
                <a:latin typeface="Aptos"/>
              </a:rPr>
              <a:t>Different slide layouts suit different content.</a:t>
            </a:r>
            <a:endParaRPr lang="en-US" sz="1400" dirty="0"/>
          </a:p>
        </p:txBody>
      </p:sp>
      <p:sp>
        <p:nvSpPr>
          <p:cNvPr id="4" name="Text 2"/>
          <p:cNvSpPr/>
          <p:nvPr/>
        </p:nvSpPr>
        <p:spPr>
          <a:xfrm>
            <a:off x="822960" y="1554480"/>
            <a:ext cx="10332720" cy="448056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/>
          </a:bodyPr>
          <a:lstStyle/>
          <a:p>
            <a:pPr marL="228600" indent="-228600">
              <a:buSzPct val="100000"/>
              <a:buChar char="•"/>
            </a:pPr>
            <a:r>
              <a:rPr lang="en-US" sz="2000" dirty="0">
                <a:solidFill>
                  <a:srgbClr val="222536"/>
                </a:solidFill>
                <a:latin typeface="Aptos"/>
              </a:rPr>
              <a:t>Select Home &gt; New Slide to add another slide</a:t>
            </a:r>
            <a:endParaRPr lang="en-US" sz="2000" dirty="0"/>
          </a:p>
          <a:p>
            <a:pPr marL="228600" indent="-228600">
              <a:buSzPct val="100000"/>
              <a:buChar char="•"/>
            </a:pPr>
            <a:r>
              <a:rPr lang="en-US" sz="2000" dirty="0">
                <a:solidFill>
                  <a:srgbClr val="222536"/>
                </a:solidFill>
                <a:latin typeface="Aptos"/>
              </a:rPr>
              <a:t>Use Layout to choose where titles and content appear</a:t>
            </a:r>
            <a:endParaRPr lang="en-US" sz="2000" dirty="0"/>
          </a:p>
          <a:p>
            <a:pPr marL="228600" indent="-228600">
              <a:buSzPct val="100000"/>
              <a:buChar char="•"/>
            </a:pPr>
            <a:r>
              <a:rPr lang="en-US" sz="2000" dirty="0">
                <a:solidFill>
                  <a:srgbClr val="222536"/>
                </a:solidFill>
                <a:latin typeface="Aptos"/>
              </a:rPr>
              <a:t>Duplicate a slide when you want to keep the same design</a:t>
            </a:r>
            <a:endParaRPr lang="en-US" sz="2000" dirty="0"/>
          </a:p>
          <a:p>
            <a:pPr marL="228600" indent="-228600">
              <a:buSzPct val="100000"/>
              <a:buChar char="•"/>
            </a:pPr>
            <a:r>
              <a:rPr lang="en-US" sz="2000" dirty="0">
                <a:solidFill>
                  <a:srgbClr val="222536"/>
                </a:solidFill>
                <a:latin typeface="Aptos"/>
              </a:rPr>
              <a:t>Drag slides in the left-hand pane to reorder them</a:t>
            </a:r>
            <a:endParaRPr lang="en-US" sz="2000" dirty="0"/>
          </a:p>
          <a:p>
            <a:pPr marL="228600" indent="-228600">
              <a:buSzPct val="100000"/>
              <a:buChar char="•"/>
            </a:pPr>
            <a:r>
              <a:rPr lang="en-US" sz="2000" dirty="0">
                <a:solidFill>
                  <a:srgbClr val="222536"/>
                </a:solidFill>
                <a:latin typeface="Aptos"/>
              </a:rPr>
              <a:t>Right-click a slide to duplicate or delete it</a:t>
            </a:r>
            <a:endParaRPr lang="en-US" sz="2000" dirty="0"/>
          </a:p>
        </p:txBody>
      </p:sp>
      <p:sp>
        <p:nvSpPr>
          <p:cNvPr id="5" name="Shape 3"/>
          <p:cNvSpPr/>
          <p:nvPr/>
        </p:nvSpPr>
        <p:spPr>
          <a:xfrm>
            <a:off x="731520" y="5650992"/>
            <a:ext cx="10698480" cy="530352"/>
          </a:xfrm>
          <a:prstGeom prst="roundRect">
            <a:avLst>
              <a:gd name="adj" fmla="val 13793"/>
            </a:avLst>
          </a:prstGeom>
          <a:solidFill>
            <a:srgbClr val="DCFCE7"/>
          </a:solidFill>
          <a:ln w="12700">
            <a:solidFill>
              <a:srgbClr val="DCFCE7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6" name="Text 4"/>
          <p:cNvSpPr/>
          <p:nvPr/>
        </p:nvSpPr>
        <p:spPr>
          <a:xfrm>
            <a:off x="960120" y="5779008"/>
            <a:ext cx="10241280" cy="256032"/>
          </a:xfrm>
          <a:prstGeom prst="rect">
            <a:avLst/>
          </a:prstGeom>
          <a:solidFill>
            <a:srgbClr val="FFC63D"/>
          </a:solidFill>
          <a:ln>
            <a:solidFill>
              <a:srgbClr val="141634"/>
            </a:solidFill>
          </a:ln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141634"/>
                </a:solidFill>
                <a:latin typeface="Aptos"/>
              </a:rPr>
              <a:t>TRY IT: Add three slides and try at least two different layouts.</a:t>
            </a:r>
            <a:endParaRPr lang="en-US" sz="14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475720" y="6446520"/>
            <a:ext cx="274320" cy="18288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900">
                <a:solidFill>
                  <a:srgbClr val="6B7280"/>
                </a:solidFill>
                <a:latin typeface="Aptos"/>
                <a:ea typeface="Aptos"/>
                <a:cs typeface="Aptos"/>
              </a:defRPr>
            </a:lvl1pPr>
          </a:lstStyle>
          <a:p>
            <a:pPr algn="r"/>
            <a:fld id="{F7021451-1387-4CA6-816F-3879F97B5CBC}" type="slidenum">
              <a:rPr lang="en-US" b="0"/>
              <a:t>7</a:t>
            </a:fld>
            <a:endParaRPr lang="en-US"/>
          </a:p>
        </p:txBody>
      </p:sp>
      <p:sp>
        <p:nvSpPr>
          <p:cNvPr id="26" name="Rectangle 25"/>
          <p:cNvSpPr/>
          <p:nvPr/>
        </p:nvSpPr>
        <p:spPr>
          <a:xfrm>
            <a:off x="0" y="0"/>
            <a:ext cx="146304" cy="6858000"/>
          </a:xfrm>
          <a:prstGeom prst="rect">
            <a:avLst/>
          </a:prstGeom>
          <a:solidFill>
            <a:srgbClr val="29C7D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7" name="Oval 26"/>
          <p:cNvSpPr/>
          <p:nvPr/>
        </p:nvSpPr>
        <p:spPr>
          <a:xfrm>
            <a:off x="10744200" y="-228600"/>
            <a:ext cx="1463040" cy="1463040"/>
          </a:xfrm>
          <a:prstGeom prst="ellipse">
            <a:avLst/>
          </a:prstGeom>
          <a:solidFill>
            <a:srgbClr val="29C7D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8" name="Oval 27"/>
          <p:cNvSpPr/>
          <p:nvPr/>
        </p:nvSpPr>
        <p:spPr>
          <a:xfrm>
            <a:off x="11201400" y="685800"/>
            <a:ext cx="502920" cy="502920"/>
          </a:xfrm>
          <a:prstGeom prst="ellipse">
            <a:avLst/>
          </a:prstGeom>
          <a:solidFill>
            <a:srgbClr val="FFC63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9" name="Rounded Rectangle 28"/>
          <p:cNvSpPr/>
          <p:nvPr/>
        </p:nvSpPr>
        <p:spPr>
          <a:xfrm>
            <a:off x="10469880" y="5577840"/>
            <a:ext cx="82296" cy="228600"/>
          </a:xfrm>
          <a:prstGeom prst="roundRect">
            <a:avLst/>
          </a:prstGeom>
          <a:solidFill>
            <a:srgbClr val="1416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0" name="Rounded Rectangle 29"/>
          <p:cNvSpPr/>
          <p:nvPr/>
        </p:nvSpPr>
        <p:spPr>
          <a:xfrm>
            <a:off x="10634472" y="5349240"/>
            <a:ext cx="82296" cy="457200"/>
          </a:xfrm>
          <a:prstGeom prst="roundRect">
            <a:avLst/>
          </a:prstGeom>
          <a:solidFill>
            <a:srgbClr val="1416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1" name="Rounded Rectangle 30"/>
          <p:cNvSpPr/>
          <p:nvPr/>
        </p:nvSpPr>
        <p:spPr>
          <a:xfrm>
            <a:off x="10799064" y="5486400"/>
            <a:ext cx="82296" cy="320040"/>
          </a:xfrm>
          <a:prstGeom prst="roundRect">
            <a:avLst/>
          </a:prstGeom>
          <a:solidFill>
            <a:srgbClr val="1416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2" name="Rounded Rectangle 31"/>
          <p:cNvSpPr/>
          <p:nvPr/>
        </p:nvSpPr>
        <p:spPr>
          <a:xfrm>
            <a:off x="10963656" y="5166360"/>
            <a:ext cx="82296" cy="640080"/>
          </a:xfrm>
          <a:prstGeom prst="roundRect">
            <a:avLst/>
          </a:prstGeom>
          <a:solidFill>
            <a:srgbClr val="1416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3" name="Rounded Rectangle 32"/>
          <p:cNvSpPr/>
          <p:nvPr/>
        </p:nvSpPr>
        <p:spPr>
          <a:xfrm>
            <a:off x="11128248" y="5394960"/>
            <a:ext cx="82296" cy="411480"/>
          </a:xfrm>
          <a:prstGeom prst="roundRect">
            <a:avLst/>
          </a:prstGeom>
          <a:solidFill>
            <a:srgbClr val="1416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4" name="Oval 33"/>
          <p:cNvSpPr/>
          <p:nvPr/>
        </p:nvSpPr>
        <p:spPr>
          <a:xfrm>
            <a:off x="9966960" y="502920"/>
            <a:ext cx="146304" cy="146304"/>
          </a:xfrm>
          <a:prstGeom prst="ellipse">
            <a:avLst/>
          </a:prstGeom>
          <a:solidFill>
            <a:srgbClr val="EE4A8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5" name="Oval 34"/>
          <p:cNvSpPr/>
          <p:nvPr/>
        </p:nvSpPr>
        <p:spPr>
          <a:xfrm>
            <a:off x="10698480" y="960120"/>
            <a:ext cx="146304" cy="146304"/>
          </a:xfrm>
          <a:prstGeom prst="ellipse">
            <a:avLst/>
          </a:prstGeom>
          <a:solidFill>
            <a:srgbClr val="29C7D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6" name="Oval 35"/>
          <p:cNvSpPr/>
          <p:nvPr/>
        </p:nvSpPr>
        <p:spPr>
          <a:xfrm>
            <a:off x="9555480" y="1143000"/>
            <a:ext cx="146304" cy="146304"/>
          </a:xfrm>
          <a:prstGeom prst="ellipse">
            <a:avLst/>
          </a:prstGeom>
          <a:solidFill>
            <a:srgbClr val="FFC63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7" name="Rounded Rectangle 36"/>
          <p:cNvSpPr/>
          <p:nvPr/>
        </p:nvSpPr>
        <p:spPr>
          <a:xfrm>
            <a:off x="9281160" y="320040"/>
            <a:ext cx="1143000" cy="347472"/>
          </a:xfrm>
          <a:prstGeom prst="roundRect">
            <a:avLst/>
          </a:prstGeom>
          <a:solidFill>
            <a:srgbClr val="29C7D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100" b="1">
                <a:solidFill>
                  <a:srgbClr val="FFFFFF"/>
                </a:solidFill>
                <a:latin typeface="Aptos"/>
              </a:rPr>
              <a:t>BUILD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F7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40080" y="475488"/>
            <a:ext cx="108813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41634"/>
                </a:solidFill>
                <a:latin typeface="Aptos"/>
              </a:rPr>
              <a:t>Add text</a:t>
            </a:r>
            <a:endParaRPr lang="en-US" sz="2800" dirty="0"/>
          </a:p>
        </p:txBody>
      </p:sp>
      <p:sp>
        <p:nvSpPr>
          <p:cNvPr id="3" name="Text 1"/>
          <p:cNvSpPr/>
          <p:nvPr/>
        </p:nvSpPr>
        <p:spPr>
          <a:xfrm>
            <a:off x="658368" y="1024128"/>
            <a:ext cx="10515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41634"/>
                </a:solidFill>
                <a:latin typeface="Aptos"/>
              </a:rPr>
              <a:t>Keep text clear, concise and easy to scan.</a:t>
            </a:r>
            <a:endParaRPr lang="en-US" sz="1400" dirty="0"/>
          </a:p>
        </p:txBody>
      </p:sp>
      <p:sp>
        <p:nvSpPr>
          <p:cNvPr id="4" name="Text 2"/>
          <p:cNvSpPr/>
          <p:nvPr/>
        </p:nvSpPr>
        <p:spPr>
          <a:xfrm>
            <a:off x="822960" y="1554480"/>
            <a:ext cx="10332720" cy="448056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/>
          </a:bodyPr>
          <a:lstStyle/>
          <a:p>
            <a:pPr marL="228600" indent="-228600">
              <a:buSzPct val="100000"/>
              <a:buChar char="•"/>
            </a:pPr>
            <a:r>
              <a:rPr lang="en-US" sz="2000" dirty="0">
                <a:solidFill>
                  <a:srgbClr val="222536"/>
                </a:solidFill>
                <a:latin typeface="Aptos"/>
              </a:rPr>
              <a:t>Click inside a placeholder to type</a:t>
            </a:r>
            <a:endParaRPr lang="en-US" sz="2000" dirty="0"/>
          </a:p>
          <a:p>
            <a:pPr marL="228600" indent="-228600">
              <a:buSzPct val="100000"/>
              <a:buChar char="•"/>
            </a:pPr>
            <a:r>
              <a:rPr lang="en-US" sz="2000" dirty="0">
                <a:solidFill>
                  <a:srgbClr val="222536"/>
                </a:solidFill>
                <a:latin typeface="Aptos"/>
              </a:rPr>
              <a:t>Use Insert &gt; Text Box to place text anywhere</a:t>
            </a:r>
            <a:endParaRPr lang="en-US" sz="2000" dirty="0"/>
          </a:p>
          <a:p>
            <a:pPr marL="228600" indent="-228600">
              <a:buSzPct val="100000"/>
              <a:buChar char="•"/>
            </a:pPr>
            <a:r>
              <a:rPr lang="en-US" sz="2000" dirty="0">
                <a:solidFill>
                  <a:srgbClr val="222536"/>
                </a:solidFill>
                <a:latin typeface="Aptos"/>
              </a:rPr>
              <a:t>Use short headings to tell the audience what the slide is about</a:t>
            </a:r>
            <a:endParaRPr lang="en-US" sz="2000" dirty="0"/>
          </a:p>
          <a:p>
            <a:pPr marL="228600" indent="-228600">
              <a:buSzPct val="100000"/>
              <a:buChar char="•"/>
            </a:pPr>
            <a:r>
              <a:rPr lang="en-US" sz="2000" dirty="0">
                <a:solidFill>
                  <a:srgbClr val="222536"/>
                </a:solidFill>
                <a:latin typeface="Aptos"/>
              </a:rPr>
              <a:t>Use bullet points for key information rather than long paragraphs</a:t>
            </a:r>
            <a:endParaRPr lang="en-US" sz="2000" dirty="0"/>
          </a:p>
          <a:p>
            <a:pPr marL="228600" indent="-228600">
              <a:buSzPct val="100000"/>
              <a:buChar char="•"/>
            </a:pPr>
            <a:r>
              <a:rPr lang="en-US" sz="2000" dirty="0">
                <a:solidFill>
                  <a:srgbClr val="222536"/>
                </a:solidFill>
                <a:latin typeface="Aptos"/>
              </a:rPr>
              <a:t>Keep enough empty space around your text</a:t>
            </a:r>
            <a:endParaRPr lang="en-US" sz="2000" dirty="0"/>
          </a:p>
        </p:txBody>
      </p:sp>
      <p:sp>
        <p:nvSpPr>
          <p:cNvPr id="5" name="Shape 3"/>
          <p:cNvSpPr/>
          <p:nvPr/>
        </p:nvSpPr>
        <p:spPr>
          <a:xfrm>
            <a:off x="731520" y="5650992"/>
            <a:ext cx="10698480" cy="530352"/>
          </a:xfrm>
          <a:prstGeom prst="roundRect">
            <a:avLst>
              <a:gd name="adj" fmla="val 13793"/>
            </a:avLst>
          </a:prstGeom>
          <a:solidFill>
            <a:srgbClr val="DCFCE7"/>
          </a:solidFill>
          <a:ln w="12700">
            <a:solidFill>
              <a:srgbClr val="DCFCE7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6" name="Text 4"/>
          <p:cNvSpPr/>
          <p:nvPr/>
        </p:nvSpPr>
        <p:spPr>
          <a:xfrm>
            <a:off x="960120" y="5779008"/>
            <a:ext cx="10241280" cy="256032"/>
          </a:xfrm>
          <a:prstGeom prst="rect">
            <a:avLst/>
          </a:prstGeom>
          <a:solidFill>
            <a:srgbClr val="FFC63D"/>
          </a:solidFill>
          <a:ln>
            <a:solidFill>
              <a:srgbClr val="141634"/>
            </a:solidFill>
          </a:ln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141634"/>
                </a:solidFill>
                <a:latin typeface="Aptos"/>
              </a:rPr>
              <a:t>TRY IT: Add a heading and 3 short bullet points to one slide.</a:t>
            </a:r>
            <a:endParaRPr lang="en-US" sz="14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475720" y="6446520"/>
            <a:ext cx="274320" cy="18288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900">
                <a:solidFill>
                  <a:srgbClr val="6B7280"/>
                </a:solidFill>
                <a:latin typeface="Aptos"/>
                <a:ea typeface="Aptos"/>
                <a:cs typeface="Aptos"/>
              </a:defRPr>
            </a:lvl1pPr>
          </a:lstStyle>
          <a:p>
            <a:pPr algn="r"/>
            <a:fld id="{F7021451-1387-4CA6-816F-3879F97B5CBC}" type="slidenum">
              <a:rPr lang="en-US" b="0"/>
              <a:t>8</a:t>
            </a:fld>
            <a:endParaRPr lang="en-US"/>
          </a:p>
        </p:txBody>
      </p:sp>
      <p:sp>
        <p:nvSpPr>
          <p:cNvPr id="26" name="Rectangle 25"/>
          <p:cNvSpPr/>
          <p:nvPr/>
        </p:nvSpPr>
        <p:spPr>
          <a:xfrm>
            <a:off x="0" y="0"/>
            <a:ext cx="146304" cy="6858000"/>
          </a:xfrm>
          <a:prstGeom prst="rect">
            <a:avLst/>
          </a:prstGeom>
          <a:solidFill>
            <a:srgbClr val="FFC63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7" name="Oval 26"/>
          <p:cNvSpPr/>
          <p:nvPr/>
        </p:nvSpPr>
        <p:spPr>
          <a:xfrm>
            <a:off x="10744200" y="-228600"/>
            <a:ext cx="1463040" cy="1463040"/>
          </a:xfrm>
          <a:prstGeom prst="ellipse">
            <a:avLst/>
          </a:prstGeom>
          <a:solidFill>
            <a:srgbClr val="FFC63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8" name="Oval 27"/>
          <p:cNvSpPr/>
          <p:nvPr/>
        </p:nvSpPr>
        <p:spPr>
          <a:xfrm>
            <a:off x="11201400" y="685800"/>
            <a:ext cx="502920" cy="502920"/>
          </a:xfrm>
          <a:prstGeom prst="ellipse">
            <a:avLst/>
          </a:prstGeom>
          <a:solidFill>
            <a:srgbClr val="673AB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9" name="Rounded Rectangle 28"/>
          <p:cNvSpPr/>
          <p:nvPr/>
        </p:nvSpPr>
        <p:spPr>
          <a:xfrm>
            <a:off x="10469880" y="5577840"/>
            <a:ext cx="82296" cy="228600"/>
          </a:xfrm>
          <a:prstGeom prst="roundRect">
            <a:avLst/>
          </a:prstGeom>
          <a:solidFill>
            <a:srgbClr val="1416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0" name="Rounded Rectangle 29"/>
          <p:cNvSpPr/>
          <p:nvPr/>
        </p:nvSpPr>
        <p:spPr>
          <a:xfrm>
            <a:off x="10634472" y="5349240"/>
            <a:ext cx="82296" cy="457200"/>
          </a:xfrm>
          <a:prstGeom prst="roundRect">
            <a:avLst/>
          </a:prstGeom>
          <a:solidFill>
            <a:srgbClr val="1416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1" name="Rounded Rectangle 30"/>
          <p:cNvSpPr/>
          <p:nvPr/>
        </p:nvSpPr>
        <p:spPr>
          <a:xfrm>
            <a:off x="10799064" y="5486400"/>
            <a:ext cx="82296" cy="320040"/>
          </a:xfrm>
          <a:prstGeom prst="roundRect">
            <a:avLst/>
          </a:prstGeom>
          <a:solidFill>
            <a:srgbClr val="1416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2" name="Rounded Rectangle 31"/>
          <p:cNvSpPr/>
          <p:nvPr/>
        </p:nvSpPr>
        <p:spPr>
          <a:xfrm>
            <a:off x="10963656" y="5166360"/>
            <a:ext cx="82296" cy="640080"/>
          </a:xfrm>
          <a:prstGeom prst="roundRect">
            <a:avLst/>
          </a:prstGeom>
          <a:solidFill>
            <a:srgbClr val="1416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3" name="Rounded Rectangle 32"/>
          <p:cNvSpPr/>
          <p:nvPr/>
        </p:nvSpPr>
        <p:spPr>
          <a:xfrm>
            <a:off x="11128248" y="5394960"/>
            <a:ext cx="82296" cy="411480"/>
          </a:xfrm>
          <a:prstGeom prst="roundRect">
            <a:avLst/>
          </a:prstGeom>
          <a:solidFill>
            <a:srgbClr val="1416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4" name="Oval 33"/>
          <p:cNvSpPr/>
          <p:nvPr/>
        </p:nvSpPr>
        <p:spPr>
          <a:xfrm>
            <a:off x="9966960" y="502920"/>
            <a:ext cx="146304" cy="146304"/>
          </a:xfrm>
          <a:prstGeom prst="ellipse">
            <a:avLst/>
          </a:prstGeom>
          <a:solidFill>
            <a:srgbClr val="EE4A8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5" name="Oval 34"/>
          <p:cNvSpPr/>
          <p:nvPr/>
        </p:nvSpPr>
        <p:spPr>
          <a:xfrm>
            <a:off x="10698480" y="960120"/>
            <a:ext cx="146304" cy="146304"/>
          </a:xfrm>
          <a:prstGeom prst="ellipse">
            <a:avLst/>
          </a:prstGeom>
          <a:solidFill>
            <a:srgbClr val="29C7D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6" name="Oval 35"/>
          <p:cNvSpPr/>
          <p:nvPr/>
        </p:nvSpPr>
        <p:spPr>
          <a:xfrm>
            <a:off x="9555480" y="1143000"/>
            <a:ext cx="146304" cy="146304"/>
          </a:xfrm>
          <a:prstGeom prst="ellipse">
            <a:avLst/>
          </a:prstGeom>
          <a:solidFill>
            <a:srgbClr val="FFC63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7" name="Rounded Rectangle 36"/>
          <p:cNvSpPr/>
          <p:nvPr/>
        </p:nvSpPr>
        <p:spPr>
          <a:xfrm>
            <a:off x="9281160" y="320040"/>
            <a:ext cx="1143000" cy="347472"/>
          </a:xfrm>
          <a:prstGeom prst="roundRect">
            <a:avLst/>
          </a:prstGeom>
          <a:solidFill>
            <a:srgbClr val="FFC63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100" b="1">
                <a:solidFill>
                  <a:srgbClr val="FFFFFF"/>
                </a:solidFill>
                <a:latin typeface="Aptos"/>
              </a:rPr>
              <a:t>BUILD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F7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40080" y="475488"/>
            <a:ext cx="108813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41634"/>
                </a:solidFill>
                <a:latin typeface="Aptos"/>
              </a:rPr>
              <a:t>Format text</a:t>
            </a:r>
            <a:endParaRPr lang="en-US" sz="2800" dirty="0"/>
          </a:p>
        </p:txBody>
      </p:sp>
      <p:sp>
        <p:nvSpPr>
          <p:cNvPr id="3" name="Text 1"/>
          <p:cNvSpPr/>
          <p:nvPr/>
        </p:nvSpPr>
        <p:spPr>
          <a:xfrm>
            <a:off x="658368" y="1024128"/>
            <a:ext cx="10515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41634"/>
                </a:solidFill>
                <a:latin typeface="Aptos"/>
              </a:rPr>
              <a:t>Formatting creates hierarchy and improves readability.</a:t>
            </a:r>
            <a:endParaRPr lang="en-US" sz="1400" dirty="0"/>
          </a:p>
        </p:txBody>
      </p:sp>
      <p:sp>
        <p:nvSpPr>
          <p:cNvPr id="4" name="Text 2"/>
          <p:cNvSpPr/>
          <p:nvPr/>
        </p:nvSpPr>
        <p:spPr>
          <a:xfrm>
            <a:off x="822960" y="1554480"/>
            <a:ext cx="10332720" cy="448056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/>
          </a:bodyPr>
          <a:lstStyle/>
          <a:p>
            <a:pPr marL="228600" indent="-228600">
              <a:buSzPct val="100000"/>
              <a:buChar char="•"/>
            </a:pPr>
            <a:r>
              <a:rPr lang="en-US" sz="2000" dirty="0">
                <a:solidFill>
                  <a:srgbClr val="222536"/>
                </a:solidFill>
                <a:latin typeface="Aptos"/>
              </a:rPr>
              <a:t>Change the font, size and colour from the Home tab</a:t>
            </a:r>
            <a:endParaRPr lang="en-US" sz="2000" dirty="0"/>
          </a:p>
          <a:p>
            <a:pPr marL="228600" indent="-228600">
              <a:buSzPct val="100000"/>
              <a:buChar char="•"/>
            </a:pPr>
            <a:r>
              <a:rPr lang="en-US" sz="2000" dirty="0">
                <a:solidFill>
                  <a:srgbClr val="222536"/>
                </a:solidFill>
                <a:latin typeface="Aptos"/>
              </a:rPr>
              <a:t>Make headings larger than body text</a:t>
            </a:r>
            <a:endParaRPr lang="en-US" sz="2000" dirty="0"/>
          </a:p>
          <a:p>
            <a:pPr marL="228600" indent="-228600">
              <a:buSzPct val="100000"/>
              <a:buChar char="•"/>
            </a:pPr>
            <a:r>
              <a:rPr lang="en-US" sz="2000" dirty="0">
                <a:solidFill>
                  <a:srgbClr val="222536"/>
                </a:solidFill>
                <a:latin typeface="Aptos"/>
              </a:rPr>
              <a:t>Use bold to emphasise important words</a:t>
            </a:r>
            <a:endParaRPr lang="en-US" sz="2000" dirty="0"/>
          </a:p>
          <a:p>
            <a:pPr marL="228600" indent="-228600">
              <a:buSzPct val="100000"/>
              <a:buChar char="•"/>
            </a:pPr>
            <a:r>
              <a:rPr lang="en-US" sz="2000" dirty="0">
                <a:solidFill>
                  <a:srgbClr val="222536"/>
                </a:solidFill>
                <a:latin typeface="Aptos"/>
              </a:rPr>
              <a:t>Use alignment tools to keep text tidy</a:t>
            </a:r>
            <a:endParaRPr lang="en-US" sz="2000" dirty="0"/>
          </a:p>
          <a:p>
            <a:pPr marL="228600" indent="-228600">
              <a:buSzPct val="100000"/>
              <a:buChar char="•"/>
            </a:pPr>
            <a:r>
              <a:rPr lang="en-US" sz="2000" dirty="0">
                <a:solidFill>
                  <a:srgbClr val="222536"/>
                </a:solidFill>
                <a:latin typeface="Aptos"/>
              </a:rPr>
              <a:t>Avoid using too many fonts, colours or text effects</a:t>
            </a:r>
            <a:endParaRPr lang="en-US" sz="2000" dirty="0"/>
          </a:p>
        </p:txBody>
      </p:sp>
      <p:sp>
        <p:nvSpPr>
          <p:cNvPr id="5" name="Shape 3"/>
          <p:cNvSpPr/>
          <p:nvPr/>
        </p:nvSpPr>
        <p:spPr>
          <a:xfrm>
            <a:off x="731520" y="5715000"/>
            <a:ext cx="10698480" cy="530352"/>
          </a:xfrm>
          <a:prstGeom prst="roundRect">
            <a:avLst>
              <a:gd name="adj" fmla="val 13793"/>
            </a:avLst>
          </a:prstGeom>
          <a:solidFill>
            <a:srgbClr val="EDE9FE"/>
          </a:solidFill>
          <a:ln w="12700">
            <a:solidFill>
              <a:srgbClr val="EDE9FE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6" name="Text 4"/>
          <p:cNvSpPr/>
          <p:nvPr/>
        </p:nvSpPr>
        <p:spPr>
          <a:xfrm>
            <a:off x="960120" y="5843016"/>
            <a:ext cx="102412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222536"/>
                </a:solidFill>
                <a:latin typeface="Aptos"/>
              </a:rPr>
              <a:t>Aim for consistency: the same type of content should look the same across your slides.</a:t>
            </a:r>
            <a:endParaRPr lang="en-US" sz="14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475720" y="6446520"/>
            <a:ext cx="274320" cy="18288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900">
                <a:solidFill>
                  <a:srgbClr val="6B7280"/>
                </a:solidFill>
                <a:latin typeface="Aptos"/>
                <a:ea typeface="Aptos"/>
                <a:cs typeface="Aptos"/>
              </a:defRPr>
            </a:lvl1pPr>
          </a:lstStyle>
          <a:p>
            <a:pPr algn="r"/>
            <a:fld id="{F7021451-1387-4CA6-816F-3879F97B5CBC}" type="slidenum">
              <a:rPr lang="en-US" b="0"/>
              <a:t>9</a:t>
            </a:fld>
            <a:endParaRPr lang="en-US"/>
          </a:p>
        </p:txBody>
      </p:sp>
      <p:sp>
        <p:nvSpPr>
          <p:cNvPr id="26" name="Rectangle 25"/>
          <p:cNvSpPr/>
          <p:nvPr/>
        </p:nvSpPr>
        <p:spPr>
          <a:xfrm>
            <a:off x="0" y="0"/>
            <a:ext cx="146304" cy="6858000"/>
          </a:xfrm>
          <a:prstGeom prst="rect">
            <a:avLst/>
          </a:prstGeom>
          <a:solidFill>
            <a:srgbClr val="673AB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7" name="Oval 26"/>
          <p:cNvSpPr/>
          <p:nvPr/>
        </p:nvSpPr>
        <p:spPr>
          <a:xfrm>
            <a:off x="10744200" y="-228600"/>
            <a:ext cx="1463040" cy="1463040"/>
          </a:xfrm>
          <a:prstGeom prst="ellipse">
            <a:avLst/>
          </a:prstGeom>
          <a:solidFill>
            <a:srgbClr val="673AB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8" name="Oval 27"/>
          <p:cNvSpPr/>
          <p:nvPr/>
        </p:nvSpPr>
        <p:spPr>
          <a:xfrm>
            <a:off x="11201400" y="685800"/>
            <a:ext cx="502920" cy="502920"/>
          </a:xfrm>
          <a:prstGeom prst="ellipse">
            <a:avLst/>
          </a:prstGeom>
          <a:solidFill>
            <a:srgbClr val="EE4A8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9" name="Rounded Rectangle 28"/>
          <p:cNvSpPr/>
          <p:nvPr/>
        </p:nvSpPr>
        <p:spPr>
          <a:xfrm>
            <a:off x="10469880" y="5577840"/>
            <a:ext cx="82296" cy="228600"/>
          </a:xfrm>
          <a:prstGeom prst="roundRect">
            <a:avLst/>
          </a:prstGeom>
          <a:solidFill>
            <a:srgbClr val="1416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0" name="Rounded Rectangle 29"/>
          <p:cNvSpPr/>
          <p:nvPr/>
        </p:nvSpPr>
        <p:spPr>
          <a:xfrm>
            <a:off x="10634472" y="5349240"/>
            <a:ext cx="82296" cy="457200"/>
          </a:xfrm>
          <a:prstGeom prst="roundRect">
            <a:avLst/>
          </a:prstGeom>
          <a:solidFill>
            <a:srgbClr val="1416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1" name="Rounded Rectangle 30"/>
          <p:cNvSpPr/>
          <p:nvPr/>
        </p:nvSpPr>
        <p:spPr>
          <a:xfrm>
            <a:off x="10799064" y="5486400"/>
            <a:ext cx="82296" cy="320040"/>
          </a:xfrm>
          <a:prstGeom prst="roundRect">
            <a:avLst/>
          </a:prstGeom>
          <a:solidFill>
            <a:srgbClr val="1416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2" name="Rounded Rectangle 31"/>
          <p:cNvSpPr/>
          <p:nvPr/>
        </p:nvSpPr>
        <p:spPr>
          <a:xfrm>
            <a:off x="10963656" y="5166360"/>
            <a:ext cx="82296" cy="640080"/>
          </a:xfrm>
          <a:prstGeom prst="roundRect">
            <a:avLst/>
          </a:prstGeom>
          <a:solidFill>
            <a:srgbClr val="1416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3" name="Rounded Rectangle 32"/>
          <p:cNvSpPr/>
          <p:nvPr/>
        </p:nvSpPr>
        <p:spPr>
          <a:xfrm>
            <a:off x="11128248" y="5394960"/>
            <a:ext cx="82296" cy="411480"/>
          </a:xfrm>
          <a:prstGeom prst="roundRect">
            <a:avLst/>
          </a:prstGeom>
          <a:solidFill>
            <a:srgbClr val="1416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4" name="Oval 33"/>
          <p:cNvSpPr/>
          <p:nvPr/>
        </p:nvSpPr>
        <p:spPr>
          <a:xfrm>
            <a:off x="9966960" y="502920"/>
            <a:ext cx="146304" cy="146304"/>
          </a:xfrm>
          <a:prstGeom prst="ellipse">
            <a:avLst/>
          </a:prstGeom>
          <a:solidFill>
            <a:srgbClr val="EE4A8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5" name="Oval 34"/>
          <p:cNvSpPr/>
          <p:nvPr/>
        </p:nvSpPr>
        <p:spPr>
          <a:xfrm>
            <a:off x="10698480" y="960120"/>
            <a:ext cx="146304" cy="146304"/>
          </a:xfrm>
          <a:prstGeom prst="ellipse">
            <a:avLst/>
          </a:prstGeom>
          <a:solidFill>
            <a:srgbClr val="29C7D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6" name="Oval 35"/>
          <p:cNvSpPr/>
          <p:nvPr/>
        </p:nvSpPr>
        <p:spPr>
          <a:xfrm>
            <a:off x="9555480" y="1143000"/>
            <a:ext cx="146304" cy="146304"/>
          </a:xfrm>
          <a:prstGeom prst="ellipse">
            <a:avLst/>
          </a:prstGeom>
          <a:solidFill>
            <a:srgbClr val="FFC63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7" name="Rounded Rectangle 36"/>
          <p:cNvSpPr/>
          <p:nvPr/>
        </p:nvSpPr>
        <p:spPr>
          <a:xfrm>
            <a:off x="9281160" y="320040"/>
            <a:ext cx="1143000" cy="347472"/>
          </a:xfrm>
          <a:prstGeom prst="roundRect">
            <a:avLst/>
          </a:prstGeom>
          <a:solidFill>
            <a:srgbClr val="673AB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100" b="1">
                <a:solidFill>
                  <a:srgbClr val="FFFFFF"/>
                </a:solidFill>
                <a:latin typeface="Aptos"/>
              </a:rPr>
              <a:t>BUILD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F7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40080" y="475488"/>
            <a:ext cx="108813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41634"/>
                </a:solidFill>
                <a:latin typeface="Aptos"/>
              </a:rPr>
              <a:t>Themes and design</a:t>
            </a:r>
            <a:endParaRPr lang="en-US" sz="2800" dirty="0"/>
          </a:p>
        </p:txBody>
      </p:sp>
      <p:sp>
        <p:nvSpPr>
          <p:cNvPr id="3" name="Text 1"/>
          <p:cNvSpPr/>
          <p:nvPr/>
        </p:nvSpPr>
        <p:spPr>
          <a:xfrm>
            <a:off x="658368" y="1024128"/>
            <a:ext cx="10515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41634"/>
                </a:solidFill>
                <a:latin typeface="Aptos"/>
              </a:rPr>
              <a:t>Give the whole presentation a consistent look.</a:t>
            </a:r>
            <a:endParaRPr lang="en-US" sz="1400" dirty="0"/>
          </a:p>
        </p:txBody>
      </p:sp>
      <p:sp>
        <p:nvSpPr>
          <p:cNvPr id="4" name="Text 2"/>
          <p:cNvSpPr/>
          <p:nvPr/>
        </p:nvSpPr>
        <p:spPr>
          <a:xfrm>
            <a:off x="822960" y="1554480"/>
            <a:ext cx="10332720" cy="448056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/>
          </a:bodyPr>
          <a:lstStyle/>
          <a:p>
            <a:pPr marL="228600" indent="-228600">
              <a:buSzPct val="100000"/>
              <a:buChar char="•"/>
            </a:pPr>
            <a:r>
              <a:rPr lang="en-US" sz="2000" dirty="0">
                <a:solidFill>
                  <a:srgbClr val="222536"/>
                </a:solidFill>
                <a:latin typeface="Aptos"/>
              </a:rPr>
              <a:t>Open the Design tab to view themes</a:t>
            </a:r>
            <a:endParaRPr lang="en-US" sz="2000" dirty="0"/>
          </a:p>
          <a:p>
            <a:pPr marL="228600" indent="-228600">
              <a:buSzPct val="100000"/>
              <a:buChar char="•"/>
            </a:pPr>
            <a:r>
              <a:rPr lang="en-US" sz="2000" dirty="0">
                <a:solidFill>
                  <a:srgbClr val="222536"/>
                </a:solidFill>
                <a:latin typeface="Aptos"/>
              </a:rPr>
              <a:t>Choose a theme that matches the subject and is easy to read</a:t>
            </a:r>
            <a:endParaRPr lang="en-US" sz="2000" dirty="0"/>
          </a:p>
          <a:p>
            <a:pPr marL="228600" indent="-228600">
              <a:buSzPct val="100000"/>
              <a:buChar char="•"/>
            </a:pPr>
            <a:r>
              <a:rPr lang="en-US" sz="2000" dirty="0">
                <a:solidFill>
                  <a:srgbClr val="222536"/>
                </a:solidFill>
                <a:latin typeface="Aptos"/>
              </a:rPr>
              <a:t>Use Variants to adjust colours and fonts</a:t>
            </a:r>
            <a:endParaRPr lang="en-US" sz="2000" dirty="0"/>
          </a:p>
          <a:p>
            <a:pPr marL="228600" indent="-228600">
              <a:buSzPct val="100000"/>
              <a:buChar char="•"/>
            </a:pPr>
            <a:r>
              <a:rPr lang="en-US" sz="2000" dirty="0">
                <a:solidFill>
                  <a:srgbClr val="222536"/>
                </a:solidFill>
                <a:latin typeface="Aptos"/>
              </a:rPr>
              <a:t>Check that text has enough contrast against the background</a:t>
            </a:r>
            <a:endParaRPr lang="en-US" sz="2000" dirty="0"/>
          </a:p>
          <a:p>
            <a:pPr marL="228600" indent="-228600">
              <a:buSzPct val="100000"/>
              <a:buChar char="•"/>
            </a:pPr>
            <a:r>
              <a:rPr lang="en-US" sz="2000" dirty="0">
                <a:solidFill>
                  <a:srgbClr val="222536"/>
                </a:solidFill>
                <a:latin typeface="Aptos"/>
              </a:rPr>
              <a:t>Avoid changing the design completely from slide to slide</a:t>
            </a:r>
            <a:endParaRPr lang="en-US" sz="2000" dirty="0"/>
          </a:p>
        </p:txBody>
      </p:sp>
      <p:sp>
        <p:nvSpPr>
          <p:cNvPr id="5" name="Shape 3"/>
          <p:cNvSpPr/>
          <p:nvPr/>
        </p:nvSpPr>
        <p:spPr>
          <a:xfrm>
            <a:off x="731520" y="5650992"/>
            <a:ext cx="10698480" cy="530352"/>
          </a:xfrm>
          <a:prstGeom prst="roundRect">
            <a:avLst>
              <a:gd name="adj" fmla="val 13793"/>
            </a:avLst>
          </a:prstGeom>
          <a:solidFill>
            <a:srgbClr val="DCFCE7"/>
          </a:solidFill>
          <a:ln w="12700">
            <a:solidFill>
              <a:srgbClr val="DCFCE7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6" name="Text 4"/>
          <p:cNvSpPr/>
          <p:nvPr/>
        </p:nvSpPr>
        <p:spPr>
          <a:xfrm>
            <a:off x="960120" y="5779008"/>
            <a:ext cx="10241280" cy="256032"/>
          </a:xfrm>
          <a:prstGeom prst="rect">
            <a:avLst/>
          </a:prstGeom>
          <a:solidFill>
            <a:srgbClr val="FFC63D"/>
          </a:solidFill>
          <a:ln>
            <a:solidFill>
              <a:srgbClr val="141634"/>
            </a:solidFill>
          </a:ln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141634"/>
                </a:solidFill>
                <a:latin typeface="Aptos"/>
              </a:rPr>
              <a:t>TRY IT: Choose a theme for your music presentation and keep it consistent.</a:t>
            </a:r>
            <a:endParaRPr lang="en-US" sz="14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475720" y="6446520"/>
            <a:ext cx="274320" cy="18288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900">
                <a:solidFill>
                  <a:srgbClr val="6B7280"/>
                </a:solidFill>
                <a:latin typeface="Aptos"/>
                <a:ea typeface="Aptos"/>
                <a:cs typeface="Aptos"/>
              </a:defRPr>
            </a:lvl1pPr>
          </a:lstStyle>
          <a:p>
            <a:pPr algn="r"/>
            <a:fld id="{F7021451-1387-4CA6-816F-3879F97B5CBC}" type="slidenum">
              <a:rPr lang="en-US" b="0"/>
              <a:t>10</a:t>
            </a:fld>
            <a:endParaRPr lang="en-US"/>
          </a:p>
        </p:txBody>
      </p:sp>
      <p:sp>
        <p:nvSpPr>
          <p:cNvPr id="26" name="Rectangle 25"/>
          <p:cNvSpPr/>
          <p:nvPr/>
        </p:nvSpPr>
        <p:spPr>
          <a:xfrm>
            <a:off x="0" y="0"/>
            <a:ext cx="146304" cy="6858000"/>
          </a:xfrm>
          <a:prstGeom prst="rect">
            <a:avLst/>
          </a:prstGeom>
          <a:solidFill>
            <a:srgbClr val="EE4A8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7" name="Oval 26"/>
          <p:cNvSpPr/>
          <p:nvPr/>
        </p:nvSpPr>
        <p:spPr>
          <a:xfrm>
            <a:off x="10744200" y="-228600"/>
            <a:ext cx="1463040" cy="1463040"/>
          </a:xfrm>
          <a:prstGeom prst="ellipse">
            <a:avLst/>
          </a:prstGeom>
          <a:solidFill>
            <a:srgbClr val="EE4A8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8" name="Oval 27"/>
          <p:cNvSpPr/>
          <p:nvPr/>
        </p:nvSpPr>
        <p:spPr>
          <a:xfrm>
            <a:off x="11201400" y="685800"/>
            <a:ext cx="502920" cy="502920"/>
          </a:xfrm>
          <a:prstGeom prst="ellipse">
            <a:avLst/>
          </a:prstGeom>
          <a:solidFill>
            <a:srgbClr val="29C7D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9" name="Rounded Rectangle 28"/>
          <p:cNvSpPr/>
          <p:nvPr/>
        </p:nvSpPr>
        <p:spPr>
          <a:xfrm>
            <a:off x="10469880" y="5577840"/>
            <a:ext cx="82296" cy="228600"/>
          </a:xfrm>
          <a:prstGeom prst="roundRect">
            <a:avLst/>
          </a:prstGeom>
          <a:solidFill>
            <a:srgbClr val="1416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0" name="Rounded Rectangle 29"/>
          <p:cNvSpPr/>
          <p:nvPr/>
        </p:nvSpPr>
        <p:spPr>
          <a:xfrm>
            <a:off x="10634472" y="5349240"/>
            <a:ext cx="82296" cy="457200"/>
          </a:xfrm>
          <a:prstGeom prst="roundRect">
            <a:avLst/>
          </a:prstGeom>
          <a:solidFill>
            <a:srgbClr val="1416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1" name="Rounded Rectangle 30"/>
          <p:cNvSpPr/>
          <p:nvPr/>
        </p:nvSpPr>
        <p:spPr>
          <a:xfrm>
            <a:off x="10799064" y="5486400"/>
            <a:ext cx="82296" cy="320040"/>
          </a:xfrm>
          <a:prstGeom prst="roundRect">
            <a:avLst/>
          </a:prstGeom>
          <a:solidFill>
            <a:srgbClr val="1416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2" name="Rounded Rectangle 31"/>
          <p:cNvSpPr/>
          <p:nvPr/>
        </p:nvSpPr>
        <p:spPr>
          <a:xfrm>
            <a:off x="10963656" y="5166360"/>
            <a:ext cx="82296" cy="640080"/>
          </a:xfrm>
          <a:prstGeom prst="roundRect">
            <a:avLst/>
          </a:prstGeom>
          <a:solidFill>
            <a:srgbClr val="1416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3" name="Rounded Rectangle 32"/>
          <p:cNvSpPr/>
          <p:nvPr/>
        </p:nvSpPr>
        <p:spPr>
          <a:xfrm>
            <a:off x="11128248" y="5394960"/>
            <a:ext cx="82296" cy="411480"/>
          </a:xfrm>
          <a:prstGeom prst="roundRect">
            <a:avLst/>
          </a:prstGeom>
          <a:solidFill>
            <a:srgbClr val="1416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4" name="Oval 33"/>
          <p:cNvSpPr/>
          <p:nvPr/>
        </p:nvSpPr>
        <p:spPr>
          <a:xfrm>
            <a:off x="9966960" y="502920"/>
            <a:ext cx="146304" cy="146304"/>
          </a:xfrm>
          <a:prstGeom prst="ellipse">
            <a:avLst/>
          </a:prstGeom>
          <a:solidFill>
            <a:srgbClr val="EE4A8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5" name="Oval 34"/>
          <p:cNvSpPr/>
          <p:nvPr/>
        </p:nvSpPr>
        <p:spPr>
          <a:xfrm>
            <a:off x="10698480" y="960120"/>
            <a:ext cx="146304" cy="146304"/>
          </a:xfrm>
          <a:prstGeom prst="ellipse">
            <a:avLst/>
          </a:prstGeom>
          <a:solidFill>
            <a:srgbClr val="29C7D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6" name="Oval 35"/>
          <p:cNvSpPr/>
          <p:nvPr/>
        </p:nvSpPr>
        <p:spPr>
          <a:xfrm>
            <a:off x="9555480" y="1143000"/>
            <a:ext cx="146304" cy="146304"/>
          </a:xfrm>
          <a:prstGeom prst="ellipse">
            <a:avLst/>
          </a:prstGeom>
          <a:solidFill>
            <a:srgbClr val="FFC63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7" name="Rounded Rectangle 36"/>
          <p:cNvSpPr/>
          <p:nvPr/>
        </p:nvSpPr>
        <p:spPr>
          <a:xfrm>
            <a:off x="9281160" y="320040"/>
            <a:ext cx="1143000" cy="347472"/>
          </a:xfrm>
          <a:prstGeom prst="roundRect">
            <a:avLst/>
          </a:prstGeom>
          <a:solidFill>
            <a:srgbClr val="EE4A8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100" b="1">
                <a:solidFill>
                  <a:srgbClr val="FFFFFF"/>
                </a:solidFill>
                <a:latin typeface="Aptos"/>
              </a:rPr>
              <a:t>BUILD</a:t>
            </a:r>
          </a:p>
        </p:txBody>
      </p:sp>
      <p:sp>
        <p:nvSpPr>
          <p:cNvPr id="38" name="Rounded Rectangle 37">
            <a:hlinkClick r:id="rId3"/>
          </p:cNvPr>
          <p:cNvSpPr/>
          <p:nvPr/>
        </p:nvSpPr>
        <p:spPr>
          <a:xfrm>
            <a:off x="594360" y="6135624"/>
            <a:ext cx="11003280" cy="393192"/>
          </a:xfrm>
          <a:prstGeom prst="roundRect">
            <a:avLst/>
          </a:prstGeom>
          <a:solidFill>
            <a:srgbClr val="182B5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tIns="54864" rtlCol="0" anchor="ctr"/>
          <a:lstStyle/>
          <a:p>
            <a:r>
              <a:rPr sz="1200" b="1">
                <a:solidFill>
                  <a:srgbClr val="FFFFFF"/>
                </a:solidFill>
              </a:rPr>
              <a:t>▶ WATCH FROM SET TIME: Themes and design  (1:52)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F7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40080" y="475488"/>
            <a:ext cx="108813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41634"/>
                </a:solidFill>
                <a:latin typeface="Aptos"/>
              </a:rPr>
              <a:t>Insert and edit images</a:t>
            </a:r>
            <a:endParaRPr lang="en-US" sz="2800" dirty="0"/>
          </a:p>
        </p:txBody>
      </p:sp>
      <p:sp>
        <p:nvSpPr>
          <p:cNvPr id="3" name="Text 1"/>
          <p:cNvSpPr/>
          <p:nvPr/>
        </p:nvSpPr>
        <p:spPr>
          <a:xfrm>
            <a:off x="658368" y="1024128"/>
            <a:ext cx="10515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41634"/>
                </a:solidFill>
                <a:latin typeface="Aptos"/>
              </a:rPr>
              <a:t>Images can make slides much more engaging.</a:t>
            </a:r>
            <a:endParaRPr lang="en-US" sz="1400" dirty="0"/>
          </a:p>
        </p:txBody>
      </p:sp>
      <p:sp>
        <p:nvSpPr>
          <p:cNvPr id="4" name="Text 2"/>
          <p:cNvSpPr/>
          <p:nvPr/>
        </p:nvSpPr>
        <p:spPr>
          <a:xfrm>
            <a:off x="822960" y="1554480"/>
            <a:ext cx="10332720" cy="448056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/>
          </a:bodyPr>
          <a:lstStyle/>
          <a:p>
            <a:pPr marL="228600" indent="-228600">
              <a:buSzPct val="100000"/>
              <a:buChar char="•"/>
            </a:pPr>
            <a:r>
              <a:rPr lang="en-US" sz="2000" dirty="0">
                <a:solidFill>
                  <a:srgbClr val="222536"/>
                </a:solidFill>
                <a:latin typeface="Aptos"/>
              </a:rPr>
              <a:t>Use Insert &gt; Pictures to add an image</a:t>
            </a:r>
            <a:endParaRPr lang="en-US" sz="2000" dirty="0"/>
          </a:p>
          <a:p>
            <a:pPr marL="228600" indent="-228600">
              <a:buSzPct val="100000"/>
              <a:buChar char="•"/>
            </a:pPr>
            <a:r>
              <a:rPr lang="en-US" sz="2000" dirty="0">
                <a:solidFill>
                  <a:srgbClr val="222536"/>
                </a:solidFill>
                <a:latin typeface="Aptos"/>
              </a:rPr>
              <a:t>Drag a corner handle to resize without distorting it</a:t>
            </a:r>
            <a:endParaRPr lang="en-US" sz="2000" dirty="0"/>
          </a:p>
          <a:p>
            <a:pPr marL="228600" indent="-228600">
              <a:buSzPct val="100000"/>
              <a:buChar char="•"/>
            </a:pPr>
            <a:r>
              <a:rPr lang="en-US" sz="2000" dirty="0">
                <a:solidFill>
                  <a:srgbClr val="222536"/>
                </a:solidFill>
                <a:latin typeface="Aptos"/>
              </a:rPr>
              <a:t>Use Picture Format &gt; Crop to remove unwanted areas</a:t>
            </a:r>
            <a:endParaRPr lang="en-US" sz="2000" dirty="0"/>
          </a:p>
          <a:p>
            <a:pPr marL="228600" indent="-228600">
              <a:buSzPct val="100000"/>
              <a:buChar char="•"/>
            </a:pPr>
            <a:r>
              <a:rPr lang="en-US" sz="2000" dirty="0">
                <a:solidFill>
                  <a:srgbClr val="222536"/>
                </a:solidFill>
                <a:latin typeface="Aptos"/>
              </a:rPr>
              <a:t>Use Align to position images neatly</a:t>
            </a:r>
            <a:endParaRPr lang="en-US" sz="2000" dirty="0"/>
          </a:p>
          <a:p>
            <a:pPr marL="228600" indent="-228600">
              <a:buSzPct val="100000"/>
              <a:buChar char="•"/>
            </a:pPr>
            <a:r>
              <a:rPr lang="en-US" sz="2000" dirty="0">
                <a:solidFill>
                  <a:srgbClr val="222536"/>
                </a:solidFill>
                <a:latin typeface="Aptos"/>
              </a:rPr>
              <a:t>Only use images you are permitted to use and consider adding a source</a:t>
            </a:r>
            <a:endParaRPr lang="en-US" sz="2000" dirty="0"/>
          </a:p>
        </p:txBody>
      </p:sp>
      <p:sp>
        <p:nvSpPr>
          <p:cNvPr id="5" name="Shape 3"/>
          <p:cNvSpPr/>
          <p:nvPr/>
        </p:nvSpPr>
        <p:spPr>
          <a:xfrm>
            <a:off x="731520" y="5650992"/>
            <a:ext cx="10698480" cy="530352"/>
          </a:xfrm>
          <a:prstGeom prst="roundRect">
            <a:avLst>
              <a:gd name="adj" fmla="val 13793"/>
            </a:avLst>
          </a:prstGeom>
          <a:solidFill>
            <a:srgbClr val="DCFCE7"/>
          </a:solidFill>
          <a:ln w="12700">
            <a:solidFill>
              <a:srgbClr val="DCFCE7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6" name="Text 4"/>
          <p:cNvSpPr/>
          <p:nvPr/>
        </p:nvSpPr>
        <p:spPr>
          <a:xfrm>
            <a:off x="960120" y="5779008"/>
            <a:ext cx="10241280" cy="256032"/>
          </a:xfrm>
          <a:prstGeom prst="rect">
            <a:avLst/>
          </a:prstGeom>
          <a:solidFill>
            <a:srgbClr val="FFC63D"/>
          </a:solidFill>
          <a:ln>
            <a:solidFill>
              <a:srgbClr val="141634"/>
            </a:solidFill>
          </a:ln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141634"/>
                </a:solidFill>
                <a:latin typeface="Aptos"/>
              </a:rPr>
              <a:t>TRY IT: Add an image and crop it so it fits your slide neatly.</a:t>
            </a:r>
            <a:endParaRPr lang="en-US" sz="14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475720" y="6446520"/>
            <a:ext cx="274320" cy="18288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900">
                <a:solidFill>
                  <a:srgbClr val="6B7280"/>
                </a:solidFill>
                <a:latin typeface="Aptos"/>
                <a:ea typeface="Aptos"/>
                <a:cs typeface="Aptos"/>
              </a:defRPr>
            </a:lvl1pPr>
          </a:lstStyle>
          <a:p>
            <a:pPr algn="r"/>
            <a:fld id="{F7021451-1387-4CA6-816F-3879F97B5CBC}" type="slidenum">
              <a:rPr lang="en-US" b="0"/>
              <a:t>11</a:t>
            </a:fld>
            <a:endParaRPr lang="en-US"/>
          </a:p>
        </p:txBody>
      </p:sp>
      <p:sp>
        <p:nvSpPr>
          <p:cNvPr id="26" name="Rectangle 25"/>
          <p:cNvSpPr/>
          <p:nvPr/>
        </p:nvSpPr>
        <p:spPr>
          <a:xfrm>
            <a:off x="0" y="0"/>
            <a:ext cx="146304" cy="6858000"/>
          </a:xfrm>
          <a:prstGeom prst="rect">
            <a:avLst/>
          </a:prstGeom>
          <a:solidFill>
            <a:srgbClr val="29C7D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7" name="Oval 26"/>
          <p:cNvSpPr/>
          <p:nvPr/>
        </p:nvSpPr>
        <p:spPr>
          <a:xfrm>
            <a:off x="10744200" y="-228600"/>
            <a:ext cx="1463040" cy="1463040"/>
          </a:xfrm>
          <a:prstGeom prst="ellipse">
            <a:avLst/>
          </a:prstGeom>
          <a:solidFill>
            <a:srgbClr val="29C7D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8" name="Oval 27"/>
          <p:cNvSpPr/>
          <p:nvPr/>
        </p:nvSpPr>
        <p:spPr>
          <a:xfrm>
            <a:off x="11201400" y="685800"/>
            <a:ext cx="502920" cy="502920"/>
          </a:xfrm>
          <a:prstGeom prst="ellipse">
            <a:avLst/>
          </a:prstGeom>
          <a:solidFill>
            <a:srgbClr val="FFC63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9" name="Rounded Rectangle 28"/>
          <p:cNvSpPr/>
          <p:nvPr/>
        </p:nvSpPr>
        <p:spPr>
          <a:xfrm>
            <a:off x="10469880" y="5577840"/>
            <a:ext cx="82296" cy="228600"/>
          </a:xfrm>
          <a:prstGeom prst="roundRect">
            <a:avLst/>
          </a:prstGeom>
          <a:solidFill>
            <a:srgbClr val="1416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0" name="Rounded Rectangle 29"/>
          <p:cNvSpPr/>
          <p:nvPr/>
        </p:nvSpPr>
        <p:spPr>
          <a:xfrm>
            <a:off x="10634472" y="5349240"/>
            <a:ext cx="82296" cy="457200"/>
          </a:xfrm>
          <a:prstGeom prst="roundRect">
            <a:avLst/>
          </a:prstGeom>
          <a:solidFill>
            <a:srgbClr val="1416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1" name="Rounded Rectangle 30"/>
          <p:cNvSpPr/>
          <p:nvPr/>
        </p:nvSpPr>
        <p:spPr>
          <a:xfrm>
            <a:off x="10799064" y="5486400"/>
            <a:ext cx="82296" cy="320040"/>
          </a:xfrm>
          <a:prstGeom prst="roundRect">
            <a:avLst/>
          </a:prstGeom>
          <a:solidFill>
            <a:srgbClr val="1416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2" name="Rounded Rectangle 31"/>
          <p:cNvSpPr/>
          <p:nvPr/>
        </p:nvSpPr>
        <p:spPr>
          <a:xfrm>
            <a:off x="10963656" y="5166360"/>
            <a:ext cx="82296" cy="640080"/>
          </a:xfrm>
          <a:prstGeom prst="roundRect">
            <a:avLst/>
          </a:prstGeom>
          <a:solidFill>
            <a:srgbClr val="1416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3" name="Rounded Rectangle 32"/>
          <p:cNvSpPr/>
          <p:nvPr/>
        </p:nvSpPr>
        <p:spPr>
          <a:xfrm>
            <a:off x="11128248" y="5394960"/>
            <a:ext cx="82296" cy="411480"/>
          </a:xfrm>
          <a:prstGeom prst="roundRect">
            <a:avLst/>
          </a:prstGeom>
          <a:solidFill>
            <a:srgbClr val="1416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4" name="Oval 33"/>
          <p:cNvSpPr/>
          <p:nvPr/>
        </p:nvSpPr>
        <p:spPr>
          <a:xfrm>
            <a:off x="9966960" y="502920"/>
            <a:ext cx="146304" cy="146304"/>
          </a:xfrm>
          <a:prstGeom prst="ellipse">
            <a:avLst/>
          </a:prstGeom>
          <a:solidFill>
            <a:srgbClr val="EE4A8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5" name="Oval 34"/>
          <p:cNvSpPr/>
          <p:nvPr/>
        </p:nvSpPr>
        <p:spPr>
          <a:xfrm>
            <a:off x="10698480" y="960120"/>
            <a:ext cx="146304" cy="146304"/>
          </a:xfrm>
          <a:prstGeom prst="ellipse">
            <a:avLst/>
          </a:prstGeom>
          <a:solidFill>
            <a:srgbClr val="29C7D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6" name="Oval 35"/>
          <p:cNvSpPr/>
          <p:nvPr/>
        </p:nvSpPr>
        <p:spPr>
          <a:xfrm>
            <a:off x="9555480" y="1143000"/>
            <a:ext cx="146304" cy="146304"/>
          </a:xfrm>
          <a:prstGeom prst="ellipse">
            <a:avLst/>
          </a:prstGeom>
          <a:solidFill>
            <a:srgbClr val="FFC63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7" name="Rounded Rectangle 36"/>
          <p:cNvSpPr/>
          <p:nvPr/>
        </p:nvSpPr>
        <p:spPr>
          <a:xfrm>
            <a:off x="9281160" y="320040"/>
            <a:ext cx="1143000" cy="347472"/>
          </a:xfrm>
          <a:prstGeom prst="roundRect">
            <a:avLst/>
          </a:prstGeom>
          <a:solidFill>
            <a:srgbClr val="29C7D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100" b="1">
                <a:solidFill>
                  <a:srgbClr val="FFFFFF"/>
                </a:solidFill>
                <a:latin typeface="Aptos"/>
              </a:rPr>
              <a:t>BUILD</a:t>
            </a:r>
          </a:p>
        </p:txBody>
      </p:sp>
      <p:sp>
        <p:nvSpPr>
          <p:cNvPr id="38" name="Rounded Rectangle 37">
            <a:hlinkClick r:id="rId3"/>
          </p:cNvPr>
          <p:cNvSpPr/>
          <p:nvPr/>
        </p:nvSpPr>
        <p:spPr>
          <a:xfrm>
            <a:off x="594360" y="6135624"/>
            <a:ext cx="11003280" cy="393192"/>
          </a:xfrm>
          <a:prstGeom prst="roundRect">
            <a:avLst/>
          </a:prstGeom>
          <a:solidFill>
            <a:srgbClr val="182B5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tIns="54864" rtlCol="0" anchor="ctr"/>
          <a:lstStyle/>
          <a:p>
            <a:r>
              <a:rPr sz="1200" b="1">
                <a:solidFill>
                  <a:srgbClr val="FFFFFF"/>
                </a:solidFill>
              </a:rPr>
              <a:t>▶ WATCH FROM SET TIME: Inserting pictures  (1:49)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F7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40080" y="475488"/>
            <a:ext cx="108813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41634"/>
                </a:solidFill>
                <a:latin typeface="Aptos"/>
              </a:rPr>
              <a:t>Shapes and icons</a:t>
            </a:r>
            <a:endParaRPr lang="en-US" sz="2800" dirty="0"/>
          </a:p>
        </p:txBody>
      </p:sp>
      <p:sp>
        <p:nvSpPr>
          <p:cNvPr id="3" name="Text 1"/>
          <p:cNvSpPr/>
          <p:nvPr/>
        </p:nvSpPr>
        <p:spPr>
          <a:xfrm>
            <a:off x="658368" y="1024128"/>
            <a:ext cx="10515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41634"/>
                </a:solidFill>
                <a:latin typeface="Aptos"/>
              </a:rPr>
              <a:t>Use simple graphics to organise information.</a:t>
            </a:r>
            <a:endParaRPr lang="en-US" sz="1400" dirty="0"/>
          </a:p>
        </p:txBody>
      </p:sp>
      <p:sp>
        <p:nvSpPr>
          <p:cNvPr id="4" name="Text 2"/>
          <p:cNvSpPr/>
          <p:nvPr/>
        </p:nvSpPr>
        <p:spPr>
          <a:xfrm>
            <a:off x="822960" y="1554480"/>
            <a:ext cx="10332720" cy="448056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/>
          </a:bodyPr>
          <a:lstStyle/>
          <a:p>
            <a:pPr marL="228600" indent="-228600">
              <a:buSzPct val="100000"/>
              <a:buChar char="•"/>
            </a:pPr>
            <a:r>
              <a:rPr lang="en-US" sz="2000" dirty="0">
                <a:solidFill>
                  <a:srgbClr val="222536"/>
                </a:solidFill>
                <a:latin typeface="Aptos"/>
              </a:rPr>
              <a:t>Insert shapes from Insert &gt; Shapes</a:t>
            </a:r>
            <a:endParaRPr lang="en-US" sz="2000" dirty="0"/>
          </a:p>
          <a:p>
            <a:pPr marL="228600" indent="-228600">
              <a:buSzPct val="100000"/>
              <a:buChar char="•"/>
            </a:pPr>
            <a:r>
              <a:rPr lang="en-US" sz="2000" dirty="0">
                <a:solidFill>
                  <a:srgbClr val="222536"/>
                </a:solidFill>
                <a:latin typeface="Aptos"/>
              </a:rPr>
              <a:t>Change the fill, outline and size from Shape Format</a:t>
            </a:r>
            <a:endParaRPr lang="en-US" sz="2000" dirty="0"/>
          </a:p>
          <a:p>
            <a:pPr marL="228600" indent="-228600">
              <a:buSzPct val="100000"/>
              <a:buChar char="•"/>
            </a:pPr>
            <a:r>
              <a:rPr lang="en-US" sz="2000" dirty="0">
                <a:solidFill>
                  <a:srgbClr val="222536"/>
                </a:solidFill>
                <a:latin typeface="Aptos"/>
              </a:rPr>
              <a:t>Add text inside many shapes by clicking and typing</a:t>
            </a:r>
            <a:endParaRPr lang="en-US" sz="2000" dirty="0"/>
          </a:p>
          <a:p>
            <a:pPr marL="228600" indent="-228600">
              <a:buSzPct val="100000"/>
              <a:buChar char="•"/>
            </a:pPr>
            <a:r>
              <a:rPr lang="en-US" sz="2000" dirty="0">
                <a:solidFill>
                  <a:srgbClr val="222536"/>
                </a:solidFill>
                <a:latin typeface="Aptos"/>
              </a:rPr>
              <a:t>Use Insert &gt; Icons if available</a:t>
            </a:r>
            <a:endParaRPr lang="en-US" sz="2000" dirty="0"/>
          </a:p>
          <a:p>
            <a:pPr marL="228600" indent="-228600">
              <a:buSzPct val="100000"/>
              <a:buChar char="•"/>
            </a:pPr>
            <a:r>
              <a:rPr lang="en-US" sz="2000" dirty="0">
                <a:solidFill>
                  <a:srgbClr val="222536"/>
                </a:solidFill>
                <a:latin typeface="Aptos"/>
              </a:rPr>
              <a:t>Use Align and Distribute to keep several objects tidy</a:t>
            </a:r>
            <a:endParaRPr lang="en-US" sz="2000" dirty="0"/>
          </a:p>
        </p:txBody>
      </p:sp>
      <p:sp>
        <p:nvSpPr>
          <p:cNvPr id="5" name="Shape 3"/>
          <p:cNvSpPr/>
          <p:nvPr/>
        </p:nvSpPr>
        <p:spPr>
          <a:xfrm>
            <a:off x="731520" y="5650992"/>
            <a:ext cx="10698480" cy="530352"/>
          </a:xfrm>
          <a:prstGeom prst="roundRect">
            <a:avLst>
              <a:gd name="adj" fmla="val 13793"/>
            </a:avLst>
          </a:prstGeom>
          <a:solidFill>
            <a:srgbClr val="DCFCE7"/>
          </a:solidFill>
          <a:ln w="12700">
            <a:solidFill>
              <a:srgbClr val="DCFCE7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6" name="Text 4"/>
          <p:cNvSpPr/>
          <p:nvPr/>
        </p:nvSpPr>
        <p:spPr>
          <a:xfrm>
            <a:off x="960120" y="5779008"/>
            <a:ext cx="10241280" cy="256032"/>
          </a:xfrm>
          <a:prstGeom prst="rect">
            <a:avLst/>
          </a:prstGeom>
          <a:solidFill>
            <a:srgbClr val="FFC63D"/>
          </a:solidFill>
          <a:ln>
            <a:solidFill>
              <a:srgbClr val="141634"/>
            </a:solidFill>
          </a:ln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141634"/>
                </a:solidFill>
                <a:latin typeface="Aptos"/>
              </a:rPr>
              <a:t>TRY IT: Add one shape or icon that supports the information on your slide.</a:t>
            </a:r>
            <a:endParaRPr lang="en-US" sz="14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475720" y="6446520"/>
            <a:ext cx="274320" cy="18288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900">
                <a:solidFill>
                  <a:srgbClr val="6B7280"/>
                </a:solidFill>
                <a:latin typeface="Aptos"/>
                <a:ea typeface="Aptos"/>
                <a:cs typeface="Aptos"/>
              </a:defRPr>
            </a:lvl1pPr>
          </a:lstStyle>
          <a:p>
            <a:pPr algn="r"/>
            <a:fld id="{F7021451-1387-4CA6-816F-3879F97B5CBC}" type="slidenum">
              <a:rPr lang="en-US" b="0"/>
              <a:t>12</a:t>
            </a:fld>
            <a:endParaRPr lang="en-US"/>
          </a:p>
        </p:txBody>
      </p:sp>
      <p:sp>
        <p:nvSpPr>
          <p:cNvPr id="26" name="Rectangle 25"/>
          <p:cNvSpPr/>
          <p:nvPr/>
        </p:nvSpPr>
        <p:spPr>
          <a:xfrm>
            <a:off x="0" y="0"/>
            <a:ext cx="146304" cy="6858000"/>
          </a:xfrm>
          <a:prstGeom prst="rect">
            <a:avLst/>
          </a:prstGeom>
          <a:solidFill>
            <a:srgbClr val="FFC63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7" name="Oval 26"/>
          <p:cNvSpPr/>
          <p:nvPr/>
        </p:nvSpPr>
        <p:spPr>
          <a:xfrm>
            <a:off x="10744200" y="-228600"/>
            <a:ext cx="1463040" cy="1463040"/>
          </a:xfrm>
          <a:prstGeom prst="ellipse">
            <a:avLst/>
          </a:prstGeom>
          <a:solidFill>
            <a:srgbClr val="FFC63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8" name="Oval 27"/>
          <p:cNvSpPr/>
          <p:nvPr/>
        </p:nvSpPr>
        <p:spPr>
          <a:xfrm>
            <a:off x="11201400" y="685800"/>
            <a:ext cx="502920" cy="502920"/>
          </a:xfrm>
          <a:prstGeom prst="ellipse">
            <a:avLst/>
          </a:prstGeom>
          <a:solidFill>
            <a:srgbClr val="673AB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9" name="Rounded Rectangle 28"/>
          <p:cNvSpPr/>
          <p:nvPr/>
        </p:nvSpPr>
        <p:spPr>
          <a:xfrm>
            <a:off x="10469880" y="5577840"/>
            <a:ext cx="82296" cy="228600"/>
          </a:xfrm>
          <a:prstGeom prst="roundRect">
            <a:avLst/>
          </a:prstGeom>
          <a:solidFill>
            <a:srgbClr val="1416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0" name="Rounded Rectangle 29"/>
          <p:cNvSpPr/>
          <p:nvPr/>
        </p:nvSpPr>
        <p:spPr>
          <a:xfrm>
            <a:off x="10634472" y="5349240"/>
            <a:ext cx="82296" cy="457200"/>
          </a:xfrm>
          <a:prstGeom prst="roundRect">
            <a:avLst/>
          </a:prstGeom>
          <a:solidFill>
            <a:srgbClr val="1416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1" name="Rounded Rectangle 30"/>
          <p:cNvSpPr/>
          <p:nvPr/>
        </p:nvSpPr>
        <p:spPr>
          <a:xfrm>
            <a:off x="10799064" y="5486400"/>
            <a:ext cx="82296" cy="320040"/>
          </a:xfrm>
          <a:prstGeom prst="roundRect">
            <a:avLst/>
          </a:prstGeom>
          <a:solidFill>
            <a:srgbClr val="1416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2" name="Rounded Rectangle 31"/>
          <p:cNvSpPr/>
          <p:nvPr/>
        </p:nvSpPr>
        <p:spPr>
          <a:xfrm>
            <a:off x="10963656" y="5166360"/>
            <a:ext cx="82296" cy="640080"/>
          </a:xfrm>
          <a:prstGeom prst="roundRect">
            <a:avLst/>
          </a:prstGeom>
          <a:solidFill>
            <a:srgbClr val="1416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3" name="Rounded Rectangle 32"/>
          <p:cNvSpPr/>
          <p:nvPr/>
        </p:nvSpPr>
        <p:spPr>
          <a:xfrm>
            <a:off x="11128248" y="5394960"/>
            <a:ext cx="82296" cy="411480"/>
          </a:xfrm>
          <a:prstGeom prst="roundRect">
            <a:avLst/>
          </a:prstGeom>
          <a:solidFill>
            <a:srgbClr val="1416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4" name="Oval 33"/>
          <p:cNvSpPr/>
          <p:nvPr/>
        </p:nvSpPr>
        <p:spPr>
          <a:xfrm>
            <a:off x="9966960" y="502920"/>
            <a:ext cx="146304" cy="146304"/>
          </a:xfrm>
          <a:prstGeom prst="ellipse">
            <a:avLst/>
          </a:prstGeom>
          <a:solidFill>
            <a:srgbClr val="EE4A8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5" name="Oval 34"/>
          <p:cNvSpPr/>
          <p:nvPr/>
        </p:nvSpPr>
        <p:spPr>
          <a:xfrm>
            <a:off x="10698480" y="960120"/>
            <a:ext cx="146304" cy="146304"/>
          </a:xfrm>
          <a:prstGeom prst="ellipse">
            <a:avLst/>
          </a:prstGeom>
          <a:solidFill>
            <a:srgbClr val="29C7D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6" name="Oval 35"/>
          <p:cNvSpPr/>
          <p:nvPr/>
        </p:nvSpPr>
        <p:spPr>
          <a:xfrm>
            <a:off x="9555480" y="1143000"/>
            <a:ext cx="146304" cy="146304"/>
          </a:xfrm>
          <a:prstGeom prst="ellipse">
            <a:avLst/>
          </a:prstGeom>
          <a:solidFill>
            <a:srgbClr val="FFC63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7" name="Rounded Rectangle 36"/>
          <p:cNvSpPr/>
          <p:nvPr/>
        </p:nvSpPr>
        <p:spPr>
          <a:xfrm>
            <a:off x="9281160" y="320040"/>
            <a:ext cx="1143000" cy="347472"/>
          </a:xfrm>
          <a:prstGeom prst="roundRect">
            <a:avLst/>
          </a:prstGeom>
          <a:solidFill>
            <a:srgbClr val="FFC63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100" b="1">
                <a:solidFill>
                  <a:srgbClr val="FFFFFF"/>
                </a:solidFill>
                <a:latin typeface="Aptos"/>
              </a:rPr>
              <a:t>BUILD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F7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40080" y="475488"/>
            <a:ext cx="108813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41634"/>
                </a:solidFill>
                <a:latin typeface="Aptos"/>
              </a:rPr>
              <a:t>Add a hyperlink</a:t>
            </a:r>
            <a:endParaRPr lang="en-US" sz="2800" dirty="0"/>
          </a:p>
        </p:txBody>
      </p:sp>
      <p:sp>
        <p:nvSpPr>
          <p:cNvPr id="3" name="Text 1"/>
          <p:cNvSpPr/>
          <p:nvPr/>
        </p:nvSpPr>
        <p:spPr>
          <a:xfrm>
            <a:off x="658368" y="1024128"/>
            <a:ext cx="10515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41634"/>
                </a:solidFill>
                <a:latin typeface="Aptos"/>
              </a:rPr>
              <a:t>A hyperlink can take your audience to useful online content.</a:t>
            </a:r>
            <a:endParaRPr lang="en-US" sz="1400" dirty="0"/>
          </a:p>
        </p:txBody>
      </p:sp>
      <p:sp>
        <p:nvSpPr>
          <p:cNvPr id="4" name="Text 2"/>
          <p:cNvSpPr/>
          <p:nvPr/>
        </p:nvSpPr>
        <p:spPr>
          <a:xfrm>
            <a:off x="822960" y="1554480"/>
            <a:ext cx="10332720" cy="448056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/>
          </a:bodyPr>
          <a:lstStyle/>
          <a:p>
            <a:pPr marL="228600" indent="-228600">
              <a:buSzPct val="100000"/>
              <a:buChar char="•"/>
            </a:pPr>
            <a:r>
              <a:rPr lang="en-US" sz="2000" dirty="0">
                <a:solidFill>
                  <a:srgbClr val="222536"/>
                </a:solidFill>
                <a:latin typeface="Aptos"/>
              </a:rPr>
              <a:t>Select the text, image or shape you want to make clickable</a:t>
            </a:r>
            <a:endParaRPr lang="en-US" sz="2000" dirty="0"/>
          </a:p>
          <a:p>
            <a:pPr marL="228600" indent="-228600">
              <a:buSzPct val="100000"/>
              <a:buChar char="•"/>
            </a:pPr>
            <a:r>
              <a:rPr lang="en-US" sz="2000" dirty="0">
                <a:solidFill>
                  <a:srgbClr val="222536"/>
                </a:solidFill>
                <a:latin typeface="Aptos"/>
              </a:rPr>
              <a:t>Choose Insert &gt; Link</a:t>
            </a:r>
            <a:endParaRPr lang="en-US" sz="2000" dirty="0"/>
          </a:p>
          <a:p>
            <a:pPr marL="228600" indent="-228600">
              <a:buSzPct val="100000"/>
              <a:buChar char="•"/>
            </a:pPr>
            <a:r>
              <a:rPr lang="en-US" sz="2000" dirty="0">
                <a:solidFill>
                  <a:srgbClr val="222536"/>
                </a:solidFill>
                <a:latin typeface="Aptos"/>
              </a:rPr>
              <a:t>Paste the website address</a:t>
            </a:r>
            <a:endParaRPr lang="en-US" sz="2000" dirty="0"/>
          </a:p>
          <a:p>
            <a:pPr marL="228600" indent="-228600">
              <a:buSzPct val="100000"/>
              <a:buChar char="•"/>
            </a:pPr>
            <a:r>
              <a:rPr lang="en-US" sz="2000" dirty="0">
                <a:solidFill>
                  <a:srgbClr val="222536"/>
                </a:solidFill>
                <a:latin typeface="Aptos"/>
              </a:rPr>
              <a:t>Use descriptive link text rather than a long web address where possible</a:t>
            </a:r>
            <a:endParaRPr lang="en-US" sz="2000" dirty="0"/>
          </a:p>
          <a:p>
            <a:pPr marL="228600" indent="-228600">
              <a:buSzPct val="100000"/>
              <a:buChar char="•"/>
            </a:pPr>
            <a:r>
              <a:rPr lang="en-US" sz="2000" dirty="0">
                <a:solidFill>
                  <a:srgbClr val="222536"/>
                </a:solidFill>
                <a:latin typeface="Aptos"/>
              </a:rPr>
              <a:t>Test the link before presenting</a:t>
            </a:r>
            <a:endParaRPr lang="en-US" sz="2000" dirty="0"/>
          </a:p>
        </p:txBody>
      </p:sp>
      <p:sp>
        <p:nvSpPr>
          <p:cNvPr id="5" name="Shape 3"/>
          <p:cNvSpPr/>
          <p:nvPr/>
        </p:nvSpPr>
        <p:spPr>
          <a:xfrm>
            <a:off x="731520" y="5650992"/>
            <a:ext cx="10698480" cy="530352"/>
          </a:xfrm>
          <a:prstGeom prst="roundRect">
            <a:avLst>
              <a:gd name="adj" fmla="val 13793"/>
            </a:avLst>
          </a:prstGeom>
          <a:solidFill>
            <a:srgbClr val="DCFCE7"/>
          </a:solidFill>
          <a:ln w="12700">
            <a:solidFill>
              <a:srgbClr val="DCFCE7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6" name="Text 4"/>
          <p:cNvSpPr/>
          <p:nvPr/>
        </p:nvSpPr>
        <p:spPr>
          <a:xfrm>
            <a:off x="960120" y="5779008"/>
            <a:ext cx="10241280" cy="256032"/>
          </a:xfrm>
          <a:prstGeom prst="rect">
            <a:avLst/>
          </a:prstGeom>
          <a:solidFill>
            <a:srgbClr val="FFC63D"/>
          </a:solidFill>
          <a:ln>
            <a:solidFill>
              <a:srgbClr val="141634"/>
            </a:solidFill>
          </a:ln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141634"/>
                </a:solidFill>
                <a:latin typeface="Aptos"/>
              </a:rPr>
              <a:t>TRY IT: Add a link to the artist’s official website or another relevant page.</a:t>
            </a:r>
            <a:endParaRPr lang="en-US" sz="14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475720" y="6446520"/>
            <a:ext cx="274320" cy="18288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900">
                <a:solidFill>
                  <a:srgbClr val="6B7280"/>
                </a:solidFill>
                <a:latin typeface="Aptos"/>
                <a:ea typeface="Aptos"/>
                <a:cs typeface="Aptos"/>
              </a:defRPr>
            </a:lvl1pPr>
          </a:lstStyle>
          <a:p>
            <a:pPr algn="r"/>
            <a:fld id="{F7021451-1387-4CA6-816F-3879F97B5CBC}" type="slidenum">
              <a:rPr lang="en-US" b="0"/>
              <a:t>13</a:t>
            </a:fld>
            <a:endParaRPr lang="en-US"/>
          </a:p>
        </p:txBody>
      </p:sp>
      <p:sp>
        <p:nvSpPr>
          <p:cNvPr id="26" name="Rectangle 25"/>
          <p:cNvSpPr/>
          <p:nvPr/>
        </p:nvSpPr>
        <p:spPr>
          <a:xfrm>
            <a:off x="0" y="0"/>
            <a:ext cx="146304" cy="6858000"/>
          </a:xfrm>
          <a:prstGeom prst="rect">
            <a:avLst/>
          </a:prstGeom>
          <a:solidFill>
            <a:srgbClr val="673AB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7" name="Oval 26"/>
          <p:cNvSpPr/>
          <p:nvPr/>
        </p:nvSpPr>
        <p:spPr>
          <a:xfrm>
            <a:off x="10744200" y="-228600"/>
            <a:ext cx="1463040" cy="1463040"/>
          </a:xfrm>
          <a:prstGeom prst="ellipse">
            <a:avLst/>
          </a:prstGeom>
          <a:solidFill>
            <a:srgbClr val="673AB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8" name="Oval 27"/>
          <p:cNvSpPr/>
          <p:nvPr/>
        </p:nvSpPr>
        <p:spPr>
          <a:xfrm>
            <a:off x="11201400" y="685800"/>
            <a:ext cx="502920" cy="502920"/>
          </a:xfrm>
          <a:prstGeom prst="ellipse">
            <a:avLst/>
          </a:prstGeom>
          <a:solidFill>
            <a:srgbClr val="EE4A8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9" name="Rounded Rectangle 28"/>
          <p:cNvSpPr/>
          <p:nvPr/>
        </p:nvSpPr>
        <p:spPr>
          <a:xfrm>
            <a:off x="10469880" y="5577840"/>
            <a:ext cx="82296" cy="228600"/>
          </a:xfrm>
          <a:prstGeom prst="roundRect">
            <a:avLst/>
          </a:prstGeom>
          <a:solidFill>
            <a:srgbClr val="1416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0" name="Rounded Rectangle 29"/>
          <p:cNvSpPr/>
          <p:nvPr/>
        </p:nvSpPr>
        <p:spPr>
          <a:xfrm>
            <a:off x="10634472" y="5349240"/>
            <a:ext cx="82296" cy="457200"/>
          </a:xfrm>
          <a:prstGeom prst="roundRect">
            <a:avLst/>
          </a:prstGeom>
          <a:solidFill>
            <a:srgbClr val="1416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1" name="Rounded Rectangle 30"/>
          <p:cNvSpPr/>
          <p:nvPr/>
        </p:nvSpPr>
        <p:spPr>
          <a:xfrm>
            <a:off x="10799064" y="5486400"/>
            <a:ext cx="82296" cy="320040"/>
          </a:xfrm>
          <a:prstGeom prst="roundRect">
            <a:avLst/>
          </a:prstGeom>
          <a:solidFill>
            <a:srgbClr val="1416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2" name="Rounded Rectangle 31"/>
          <p:cNvSpPr/>
          <p:nvPr/>
        </p:nvSpPr>
        <p:spPr>
          <a:xfrm>
            <a:off x="10963656" y="5166360"/>
            <a:ext cx="82296" cy="640080"/>
          </a:xfrm>
          <a:prstGeom prst="roundRect">
            <a:avLst/>
          </a:prstGeom>
          <a:solidFill>
            <a:srgbClr val="1416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3" name="Rounded Rectangle 32"/>
          <p:cNvSpPr/>
          <p:nvPr/>
        </p:nvSpPr>
        <p:spPr>
          <a:xfrm>
            <a:off x="11128248" y="5394960"/>
            <a:ext cx="82296" cy="411480"/>
          </a:xfrm>
          <a:prstGeom prst="roundRect">
            <a:avLst/>
          </a:prstGeom>
          <a:solidFill>
            <a:srgbClr val="1416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4" name="Oval 33"/>
          <p:cNvSpPr/>
          <p:nvPr/>
        </p:nvSpPr>
        <p:spPr>
          <a:xfrm>
            <a:off x="9966960" y="502920"/>
            <a:ext cx="146304" cy="146304"/>
          </a:xfrm>
          <a:prstGeom prst="ellipse">
            <a:avLst/>
          </a:prstGeom>
          <a:solidFill>
            <a:srgbClr val="EE4A8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5" name="Oval 34"/>
          <p:cNvSpPr/>
          <p:nvPr/>
        </p:nvSpPr>
        <p:spPr>
          <a:xfrm>
            <a:off x="10698480" y="960120"/>
            <a:ext cx="146304" cy="146304"/>
          </a:xfrm>
          <a:prstGeom prst="ellipse">
            <a:avLst/>
          </a:prstGeom>
          <a:solidFill>
            <a:srgbClr val="29C7D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6" name="Oval 35"/>
          <p:cNvSpPr/>
          <p:nvPr/>
        </p:nvSpPr>
        <p:spPr>
          <a:xfrm>
            <a:off x="9555480" y="1143000"/>
            <a:ext cx="146304" cy="146304"/>
          </a:xfrm>
          <a:prstGeom prst="ellipse">
            <a:avLst/>
          </a:prstGeom>
          <a:solidFill>
            <a:srgbClr val="FFC63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7" name="Rounded Rectangle 36"/>
          <p:cNvSpPr/>
          <p:nvPr/>
        </p:nvSpPr>
        <p:spPr>
          <a:xfrm>
            <a:off x="9281160" y="320040"/>
            <a:ext cx="1143000" cy="347472"/>
          </a:xfrm>
          <a:prstGeom prst="roundRect">
            <a:avLst/>
          </a:prstGeom>
          <a:solidFill>
            <a:srgbClr val="673AB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100" b="1">
                <a:solidFill>
                  <a:srgbClr val="FFFFFF"/>
                </a:solidFill>
                <a:latin typeface="Aptos"/>
              </a:rPr>
              <a:t>BUILD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F7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40080" y="475488"/>
            <a:ext cx="108813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41634"/>
                </a:solidFill>
                <a:latin typeface="Aptos"/>
              </a:rPr>
              <a:t>Add video or audio</a:t>
            </a:r>
            <a:endParaRPr lang="en-US" sz="2800" dirty="0"/>
          </a:p>
        </p:txBody>
      </p:sp>
      <p:sp>
        <p:nvSpPr>
          <p:cNvPr id="3" name="Text 1"/>
          <p:cNvSpPr/>
          <p:nvPr/>
        </p:nvSpPr>
        <p:spPr>
          <a:xfrm>
            <a:off x="658368" y="1024128"/>
            <a:ext cx="10515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41634"/>
                </a:solidFill>
                <a:latin typeface="Aptos"/>
              </a:rPr>
              <a:t>Media can add interest — but only when it supports your point.</a:t>
            </a:r>
            <a:endParaRPr lang="en-US" sz="1400" dirty="0"/>
          </a:p>
        </p:txBody>
      </p:sp>
      <p:sp>
        <p:nvSpPr>
          <p:cNvPr id="4" name="Text 2"/>
          <p:cNvSpPr/>
          <p:nvPr/>
        </p:nvSpPr>
        <p:spPr>
          <a:xfrm>
            <a:off x="822960" y="1554480"/>
            <a:ext cx="10332720" cy="448056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/>
          </a:bodyPr>
          <a:lstStyle/>
          <a:p>
            <a:pPr marL="228600" indent="-228600">
              <a:buSzPct val="100000"/>
              <a:buChar char="•"/>
            </a:pPr>
            <a:r>
              <a:rPr lang="en-US" sz="2000" dirty="0">
                <a:solidFill>
                  <a:srgbClr val="222536"/>
                </a:solidFill>
                <a:latin typeface="Aptos"/>
              </a:rPr>
              <a:t>Use Insert &gt; Video to add or embed video where available</a:t>
            </a:r>
            <a:endParaRPr lang="en-US" sz="2000" dirty="0"/>
          </a:p>
          <a:p>
            <a:pPr marL="228600" indent="-228600">
              <a:buSzPct val="100000"/>
              <a:buChar char="•"/>
            </a:pPr>
            <a:r>
              <a:rPr lang="en-US" sz="2000" dirty="0">
                <a:solidFill>
                  <a:srgbClr val="222536"/>
                </a:solidFill>
                <a:latin typeface="Aptos"/>
              </a:rPr>
              <a:t>You can also hyperlink to an online music or video page</a:t>
            </a:r>
            <a:endParaRPr lang="en-US" sz="2000" dirty="0"/>
          </a:p>
          <a:p>
            <a:pPr marL="228600" indent="-228600">
              <a:buSzPct val="100000"/>
              <a:buChar char="•"/>
            </a:pPr>
            <a:r>
              <a:rPr lang="en-US" sz="2000" dirty="0">
                <a:solidFill>
                  <a:srgbClr val="222536"/>
                </a:solidFill>
                <a:latin typeface="Aptos"/>
              </a:rPr>
              <a:t>Resize the media so it does not dominate the slide</a:t>
            </a:r>
            <a:endParaRPr lang="en-US" sz="2000" dirty="0"/>
          </a:p>
          <a:p>
            <a:pPr marL="228600" indent="-228600">
              <a:buSzPct val="100000"/>
              <a:buChar char="•"/>
            </a:pPr>
            <a:r>
              <a:rPr lang="en-US" sz="2000" dirty="0">
                <a:solidFill>
                  <a:srgbClr val="222536"/>
                </a:solidFill>
                <a:latin typeface="Aptos"/>
              </a:rPr>
              <a:t>Check sound and internet access before presenting</a:t>
            </a:r>
            <a:endParaRPr lang="en-US" sz="2000" dirty="0"/>
          </a:p>
          <a:p>
            <a:pPr marL="228600" indent="-228600">
              <a:buSzPct val="100000"/>
              <a:buChar char="•"/>
            </a:pPr>
            <a:r>
              <a:rPr lang="en-US" sz="2000" dirty="0">
                <a:solidFill>
                  <a:srgbClr val="222536"/>
                </a:solidFill>
                <a:latin typeface="Aptos"/>
              </a:rPr>
              <a:t>Keep clips short and relevant</a:t>
            </a:r>
            <a:endParaRPr lang="en-US" sz="2000" dirty="0"/>
          </a:p>
        </p:txBody>
      </p:sp>
      <p:sp>
        <p:nvSpPr>
          <p:cNvPr id="5" name="Shape 3"/>
          <p:cNvSpPr/>
          <p:nvPr/>
        </p:nvSpPr>
        <p:spPr>
          <a:xfrm>
            <a:off x="731520" y="5715000"/>
            <a:ext cx="10698480" cy="530352"/>
          </a:xfrm>
          <a:prstGeom prst="roundRect">
            <a:avLst>
              <a:gd name="adj" fmla="val 13793"/>
            </a:avLst>
          </a:prstGeom>
          <a:solidFill>
            <a:srgbClr val="EDE9FE"/>
          </a:solidFill>
          <a:ln w="12700">
            <a:solidFill>
              <a:srgbClr val="EDE9FE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6" name="Text 4"/>
          <p:cNvSpPr/>
          <p:nvPr/>
        </p:nvSpPr>
        <p:spPr>
          <a:xfrm>
            <a:off x="960120" y="5843016"/>
            <a:ext cx="102412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222536"/>
                </a:solidFill>
                <a:latin typeface="Aptos"/>
              </a:rPr>
              <a:t>For your final task, a hyperlink is enough — you do not need to embed a full music video.</a:t>
            </a:r>
            <a:endParaRPr lang="en-US" sz="14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475720" y="6446520"/>
            <a:ext cx="274320" cy="18288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900">
                <a:solidFill>
                  <a:srgbClr val="6B7280"/>
                </a:solidFill>
                <a:latin typeface="Aptos"/>
                <a:ea typeface="Aptos"/>
                <a:cs typeface="Aptos"/>
              </a:defRPr>
            </a:lvl1pPr>
          </a:lstStyle>
          <a:p>
            <a:pPr algn="r"/>
            <a:fld id="{F7021451-1387-4CA6-816F-3879F97B5CBC}" type="slidenum">
              <a:rPr lang="en-US" b="0"/>
              <a:t>14</a:t>
            </a:fld>
            <a:endParaRPr lang="en-US"/>
          </a:p>
        </p:txBody>
      </p:sp>
      <p:sp>
        <p:nvSpPr>
          <p:cNvPr id="26" name="Rectangle 25"/>
          <p:cNvSpPr/>
          <p:nvPr/>
        </p:nvSpPr>
        <p:spPr>
          <a:xfrm>
            <a:off x="0" y="0"/>
            <a:ext cx="146304" cy="6858000"/>
          </a:xfrm>
          <a:prstGeom prst="rect">
            <a:avLst/>
          </a:prstGeom>
          <a:solidFill>
            <a:srgbClr val="EE4A8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7" name="Oval 26"/>
          <p:cNvSpPr/>
          <p:nvPr/>
        </p:nvSpPr>
        <p:spPr>
          <a:xfrm>
            <a:off x="10744200" y="-228600"/>
            <a:ext cx="1463040" cy="1463040"/>
          </a:xfrm>
          <a:prstGeom prst="ellipse">
            <a:avLst/>
          </a:prstGeom>
          <a:solidFill>
            <a:srgbClr val="EE4A8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8" name="Oval 27"/>
          <p:cNvSpPr/>
          <p:nvPr/>
        </p:nvSpPr>
        <p:spPr>
          <a:xfrm>
            <a:off x="11201400" y="685800"/>
            <a:ext cx="502920" cy="502920"/>
          </a:xfrm>
          <a:prstGeom prst="ellipse">
            <a:avLst/>
          </a:prstGeom>
          <a:solidFill>
            <a:srgbClr val="29C7D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9" name="Rounded Rectangle 28"/>
          <p:cNvSpPr/>
          <p:nvPr/>
        </p:nvSpPr>
        <p:spPr>
          <a:xfrm>
            <a:off x="10469880" y="5577840"/>
            <a:ext cx="82296" cy="228600"/>
          </a:xfrm>
          <a:prstGeom prst="roundRect">
            <a:avLst/>
          </a:prstGeom>
          <a:solidFill>
            <a:srgbClr val="1416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0" name="Rounded Rectangle 29"/>
          <p:cNvSpPr/>
          <p:nvPr/>
        </p:nvSpPr>
        <p:spPr>
          <a:xfrm>
            <a:off x="10634472" y="5349240"/>
            <a:ext cx="82296" cy="457200"/>
          </a:xfrm>
          <a:prstGeom prst="roundRect">
            <a:avLst/>
          </a:prstGeom>
          <a:solidFill>
            <a:srgbClr val="1416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1" name="Rounded Rectangle 30"/>
          <p:cNvSpPr/>
          <p:nvPr/>
        </p:nvSpPr>
        <p:spPr>
          <a:xfrm>
            <a:off x="10799064" y="5486400"/>
            <a:ext cx="82296" cy="320040"/>
          </a:xfrm>
          <a:prstGeom prst="roundRect">
            <a:avLst/>
          </a:prstGeom>
          <a:solidFill>
            <a:srgbClr val="1416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2" name="Rounded Rectangle 31"/>
          <p:cNvSpPr/>
          <p:nvPr/>
        </p:nvSpPr>
        <p:spPr>
          <a:xfrm>
            <a:off x="10963656" y="5166360"/>
            <a:ext cx="82296" cy="640080"/>
          </a:xfrm>
          <a:prstGeom prst="roundRect">
            <a:avLst/>
          </a:prstGeom>
          <a:solidFill>
            <a:srgbClr val="1416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3" name="Rounded Rectangle 32"/>
          <p:cNvSpPr/>
          <p:nvPr/>
        </p:nvSpPr>
        <p:spPr>
          <a:xfrm>
            <a:off x="11128248" y="5394960"/>
            <a:ext cx="82296" cy="411480"/>
          </a:xfrm>
          <a:prstGeom prst="roundRect">
            <a:avLst/>
          </a:prstGeom>
          <a:solidFill>
            <a:srgbClr val="1416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4" name="Oval 33"/>
          <p:cNvSpPr/>
          <p:nvPr/>
        </p:nvSpPr>
        <p:spPr>
          <a:xfrm>
            <a:off x="9966960" y="502920"/>
            <a:ext cx="146304" cy="146304"/>
          </a:xfrm>
          <a:prstGeom prst="ellipse">
            <a:avLst/>
          </a:prstGeom>
          <a:solidFill>
            <a:srgbClr val="EE4A8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5" name="Oval 34"/>
          <p:cNvSpPr/>
          <p:nvPr/>
        </p:nvSpPr>
        <p:spPr>
          <a:xfrm>
            <a:off x="10698480" y="960120"/>
            <a:ext cx="146304" cy="146304"/>
          </a:xfrm>
          <a:prstGeom prst="ellipse">
            <a:avLst/>
          </a:prstGeom>
          <a:solidFill>
            <a:srgbClr val="29C7D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6" name="Oval 35"/>
          <p:cNvSpPr/>
          <p:nvPr/>
        </p:nvSpPr>
        <p:spPr>
          <a:xfrm>
            <a:off x="9555480" y="1143000"/>
            <a:ext cx="146304" cy="146304"/>
          </a:xfrm>
          <a:prstGeom prst="ellipse">
            <a:avLst/>
          </a:prstGeom>
          <a:solidFill>
            <a:srgbClr val="FFC63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7" name="Rounded Rectangle 36"/>
          <p:cNvSpPr/>
          <p:nvPr/>
        </p:nvSpPr>
        <p:spPr>
          <a:xfrm>
            <a:off x="9281160" y="320040"/>
            <a:ext cx="1143000" cy="347472"/>
          </a:xfrm>
          <a:prstGeom prst="roundRect">
            <a:avLst/>
          </a:prstGeom>
          <a:solidFill>
            <a:srgbClr val="EE4A8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100" b="1">
                <a:solidFill>
                  <a:srgbClr val="FFFFFF"/>
                </a:solidFill>
                <a:latin typeface="Aptos"/>
              </a:rPr>
              <a:t>BUILD</a:t>
            </a:r>
          </a:p>
        </p:txBody>
      </p:sp>
      <p:sp>
        <p:nvSpPr>
          <p:cNvPr id="38" name="Rounded Rectangle 37">
            <a:hlinkClick r:id="rId3"/>
          </p:cNvPr>
          <p:cNvSpPr/>
          <p:nvPr/>
        </p:nvSpPr>
        <p:spPr>
          <a:xfrm>
            <a:off x="594360" y="6135624"/>
            <a:ext cx="11003280" cy="393192"/>
          </a:xfrm>
          <a:prstGeom prst="roundRect">
            <a:avLst/>
          </a:prstGeom>
          <a:solidFill>
            <a:srgbClr val="182B5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tIns="54864" rtlCol="0" anchor="ctr"/>
          <a:lstStyle/>
          <a:p>
            <a:r>
              <a:rPr sz="1200" b="1">
                <a:solidFill>
                  <a:srgbClr val="FFFFFF"/>
                </a:solidFill>
              </a:rPr>
              <a:t>▶ WATCH FROM SET TIME: Adding media  (1:29)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F7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40080" y="475488"/>
            <a:ext cx="108813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41634"/>
                </a:solidFill>
                <a:latin typeface="Aptos"/>
              </a:rPr>
              <a:t>Transitions</a:t>
            </a:r>
            <a:endParaRPr lang="en-US" sz="2800" dirty="0"/>
          </a:p>
        </p:txBody>
      </p:sp>
      <p:sp>
        <p:nvSpPr>
          <p:cNvPr id="3" name="Text 1"/>
          <p:cNvSpPr/>
          <p:nvPr/>
        </p:nvSpPr>
        <p:spPr>
          <a:xfrm>
            <a:off x="658368" y="1024128"/>
            <a:ext cx="10515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41634"/>
                </a:solidFill>
                <a:latin typeface="Aptos"/>
              </a:rPr>
              <a:t>A transition controls how one slide changes to the next.</a:t>
            </a:r>
            <a:endParaRPr lang="en-US" sz="1400" dirty="0"/>
          </a:p>
        </p:txBody>
      </p:sp>
      <p:sp>
        <p:nvSpPr>
          <p:cNvPr id="4" name="Text 2"/>
          <p:cNvSpPr/>
          <p:nvPr/>
        </p:nvSpPr>
        <p:spPr>
          <a:xfrm>
            <a:off x="822960" y="1554480"/>
            <a:ext cx="10332720" cy="448056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/>
          </a:bodyPr>
          <a:lstStyle/>
          <a:p>
            <a:pPr marL="228600" indent="-228600">
              <a:buSzPct val="100000"/>
              <a:buChar char="•"/>
            </a:pPr>
            <a:r>
              <a:rPr lang="en-US" sz="2000" dirty="0">
                <a:solidFill>
                  <a:srgbClr val="222536"/>
                </a:solidFill>
                <a:latin typeface="Aptos"/>
              </a:rPr>
              <a:t>Select the slide, then open the Transitions tab</a:t>
            </a:r>
            <a:endParaRPr lang="en-US" sz="2000" dirty="0"/>
          </a:p>
          <a:p>
            <a:pPr marL="228600" indent="-228600">
              <a:buSzPct val="100000"/>
              <a:buChar char="•"/>
            </a:pPr>
            <a:r>
              <a:rPr lang="en-US" sz="2000" dirty="0">
                <a:solidFill>
                  <a:srgbClr val="222536"/>
                </a:solidFill>
                <a:latin typeface="Aptos"/>
              </a:rPr>
              <a:t>Choose a transition and use Preview to test it</a:t>
            </a:r>
            <a:endParaRPr lang="en-US" sz="2000" dirty="0"/>
          </a:p>
          <a:p>
            <a:pPr marL="228600" indent="-228600">
              <a:buSzPct val="100000"/>
              <a:buChar char="•"/>
            </a:pPr>
            <a:r>
              <a:rPr lang="en-US" sz="2000" dirty="0">
                <a:solidFill>
                  <a:srgbClr val="222536"/>
                </a:solidFill>
                <a:latin typeface="Aptos"/>
              </a:rPr>
              <a:t>Adjust Effect Options or Duration if needed</a:t>
            </a:r>
            <a:endParaRPr lang="en-US" sz="2000" dirty="0"/>
          </a:p>
          <a:p>
            <a:pPr marL="228600" indent="-228600">
              <a:buSzPct val="100000"/>
              <a:buChar char="•"/>
            </a:pPr>
            <a:r>
              <a:rPr lang="en-US" sz="2000" dirty="0">
                <a:solidFill>
                  <a:srgbClr val="222536"/>
                </a:solidFill>
                <a:latin typeface="Aptos"/>
              </a:rPr>
              <a:t>Apply to All only if the same effect suits every slide</a:t>
            </a:r>
            <a:endParaRPr lang="en-US" sz="2000" dirty="0"/>
          </a:p>
          <a:p>
            <a:pPr marL="228600" indent="-228600">
              <a:buSzPct val="100000"/>
              <a:buChar char="•"/>
            </a:pPr>
            <a:r>
              <a:rPr lang="en-US" sz="2000" dirty="0">
                <a:solidFill>
                  <a:srgbClr val="222536"/>
                </a:solidFill>
                <a:latin typeface="Aptos"/>
              </a:rPr>
              <a:t>Simple, consistent transitions usually look more professional</a:t>
            </a:r>
            <a:endParaRPr lang="en-US" sz="2000" dirty="0"/>
          </a:p>
        </p:txBody>
      </p:sp>
      <p:sp>
        <p:nvSpPr>
          <p:cNvPr id="5" name="Shape 3"/>
          <p:cNvSpPr/>
          <p:nvPr/>
        </p:nvSpPr>
        <p:spPr>
          <a:xfrm>
            <a:off x="731520" y="0"/>
            <a:ext cx="10698480" cy="530352"/>
          </a:xfrm>
          <a:prstGeom prst="roundRect">
            <a:avLst>
              <a:gd name="adj" fmla="val 13793"/>
            </a:avLst>
          </a:prstGeom>
          <a:solidFill>
            <a:srgbClr val="EDE9FE"/>
          </a:solidFill>
          <a:ln w="12700">
            <a:solidFill>
              <a:srgbClr val="EDE9FE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6" name="Text 4"/>
          <p:cNvSpPr/>
          <p:nvPr/>
        </p:nvSpPr>
        <p:spPr>
          <a:xfrm>
            <a:off x="960120" y="0"/>
            <a:ext cx="102412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000" b="1" dirty="0">
                <a:solidFill>
                  <a:srgbClr val="141634"/>
                </a:solidFill>
                <a:latin typeface="Aptos"/>
              </a:rPr>
              <a:t>For the final task, you must use Morph between at least two slides.</a:t>
            </a:r>
            <a:endParaRPr lang="en-US" sz="14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475720" y="6446520"/>
            <a:ext cx="274320" cy="18288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900">
                <a:solidFill>
                  <a:srgbClr val="6B7280"/>
                </a:solidFill>
                <a:latin typeface="Aptos"/>
                <a:ea typeface="Aptos"/>
                <a:cs typeface="Aptos"/>
              </a:defRPr>
            </a:lvl1pPr>
          </a:lstStyle>
          <a:p>
            <a:pPr algn="r"/>
            <a:fld id="{F7021451-1387-4CA6-816F-3879F97B5CBC}" type="slidenum">
              <a:rPr lang="en-US" b="0"/>
              <a:t>15</a:t>
            </a:fld>
            <a:endParaRPr lang="en-US"/>
          </a:p>
        </p:txBody>
      </p:sp>
      <p:sp>
        <p:nvSpPr>
          <p:cNvPr id="26" name="Rectangle 25"/>
          <p:cNvSpPr/>
          <p:nvPr/>
        </p:nvSpPr>
        <p:spPr>
          <a:xfrm>
            <a:off x="0" y="0"/>
            <a:ext cx="146304" cy="6858000"/>
          </a:xfrm>
          <a:prstGeom prst="rect">
            <a:avLst/>
          </a:prstGeom>
          <a:solidFill>
            <a:srgbClr val="29C7D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7" name="Oval 26"/>
          <p:cNvSpPr/>
          <p:nvPr/>
        </p:nvSpPr>
        <p:spPr>
          <a:xfrm>
            <a:off x="10744200" y="-228600"/>
            <a:ext cx="1463040" cy="1463040"/>
          </a:xfrm>
          <a:prstGeom prst="ellipse">
            <a:avLst/>
          </a:prstGeom>
          <a:solidFill>
            <a:srgbClr val="29C7D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8" name="Oval 27"/>
          <p:cNvSpPr/>
          <p:nvPr/>
        </p:nvSpPr>
        <p:spPr>
          <a:xfrm>
            <a:off x="11201400" y="685800"/>
            <a:ext cx="502920" cy="502920"/>
          </a:xfrm>
          <a:prstGeom prst="ellipse">
            <a:avLst/>
          </a:prstGeom>
          <a:solidFill>
            <a:srgbClr val="FFC63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9" name="Rounded Rectangle 28"/>
          <p:cNvSpPr/>
          <p:nvPr/>
        </p:nvSpPr>
        <p:spPr>
          <a:xfrm>
            <a:off x="10469880" y="5577840"/>
            <a:ext cx="82296" cy="228600"/>
          </a:xfrm>
          <a:prstGeom prst="roundRect">
            <a:avLst/>
          </a:prstGeom>
          <a:solidFill>
            <a:srgbClr val="1416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0" name="Rounded Rectangle 29"/>
          <p:cNvSpPr/>
          <p:nvPr/>
        </p:nvSpPr>
        <p:spPr>
          <a:xfrm>
            <a:off x="10634472" y="5349240"/>
            <a:ext cx="82296" cy="457200"/>
          </a:xfrm>
          <a:prstGeom prst="roundRect">
            <a:avLst/>
          </a:prstGeom>
          <a:solidFill>
            <a:srgbClr val="1416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1" name="Rounded Rectangle 30"/>
          <p:cNvSpPr/>
          <p:nvPr/>
        </p:nvSpPr>
        <p:spPr>
          <a:xfrm>
            <a:off x="10799064" y="5486400"/>
            <a:ext cx="82296" cy="320040"/>
          </a:xfrm>
          <a:prstGeom prst="roundRect">
            <a:avLst/>
          </a:prstGeom>
          <a:solidFill>
            <a:srgbClr val="1416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2" name="Rounded Rectangle 31"/>
          <p:cNvSpPr/>
          <p:nvPr/>
        </p:nvSpPr>
        <p:spPr>
          <a:xfrm>
            <a:off x="10963656" y="5166360"/>
            <a:ext cx="82296" cy="640080"/>
          </a:xfrm>
          <a:prstGeom prst="roundRect">
            <a:avLst/>
          </a:prstGeom>
          <a:solidFill>
            <a:srgbClr val="1416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3" name="Rounded Rectangle 32"/>
          <p:cNvSpPr/>
          <p:nvPr/>
        </p:nvSpPr>
        <p:spPr>
          <a:xfrm>
            <a:off x="11128248" y="5394960"/>
            <a:ext cx="82296" cy="411480"/>
          </a:xfrm>
          <a:prstGeom prst="roundRect">
            <a:avLst/>
          </a:prstGeom>
          <a:solidFill>
            <a:srgbClr val="1416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4" name="Oval 33"/>
          <p:cNvSpPr/>
          <p:nvPr/>
        </p:nvSpPr>
        <p:spPr>
          <a:xfrm>
            <a:off x="9966960" y="502920"/>
            <a:ext cx="146304" cy="146304"/>
          </a:xfrm>
          <a:prstGeom prst="ellipse">
            <a:avLst/>
          </a:prstGeom>
          <a:solidFill>
            <a:srgbClr val="EE4A8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5" name="Oval 34"/>
          <p:cNvSpPr/>
          <p:nvPr/>
        </p:nvSpPr>
        <p:spPr>
          <a:xfrm>
            <a:off x="10698480" y="960120"/>
            <a:ext cx="146304" cy="146304"/>
          </a:xfrm>
          <a:prstGeom prst="ellipse">
            <a:avLst/>
          </a:prstGeom>
          <a:solidFill>
            <a:srgbClr val="29C7D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6" name="Oval 35"/>
          <p:cNvSpPr/>
          <p:nvPr/>
        </p:nvSpPr>
        <p:spPr>
          <a:xfrm>
            <a:off x="9555480" y="1143000"/>
            <a:ext cx="146304" cy="146304"/>
          </a:xfrm>
          <a:prstGeom prst="ellipse">
            <a:avLst/>
          </a:prstGeom>
          <a:solidFill>
            <a:srgbClr val="FFC63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7" name="Rounded Rectangle 36"/>
          <p:cNvSpPr/>
          <p:nvPr/>
        </p:nvSpPr>
        <p:spPr>
          <a:xfrm>
            <a:off x="9281160" y="320040"/>
            <a:ext cx="1143000" cy="347472"/>
          </a:xfrm>
          <a:prstGeom prst="roundRect">
            <a:avLst/>
          </a:prstGeom>
          <a:solidFill>
            <a:srgbClr val="29C7D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100" b="1">
                <a:solidFill>
                  <a:srgbClr val="FFFFFF"/>
                </a:solidFill>
                <a:latin typeface="Aptos"/>
              </a:rPr>
              <a:t>MOVE</a:t>
            </a:r>
          </a:p>
        </p:txBody>
      </p:sp>
      <p:sp>
        <p:nvSpPr>
          <p:cNvPr id="38" name="Rounded Rectangle 37">
            <a:hlinkClick r:id="rId3"/>
          </p:cNvPr>
          <p:cNvSpPr/>
          <p:nvPr/>
        </p:nvSpPr>
        <p:spPr>
          <a:xfrm>
            <a:off x="594360" y="6135624"/>
            <a:ext cx="11003280" cy="393192"/>
          </a:xfrm>
          <a:prstGeom prst="roundRect">
            <a:avLst/>
          </a:prstGeom>
          <a:solidFill>
            <a:srgbClr val="182B5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tIns="54864" rtlCol="0" anchor="ctr"/>
          <a:lstStyle/>
          <a:p>
            <a:r>
              <a:rPr sz="1200" b="1">
                <a:solidFill>
                  <a:srgbClr val="FFFFFF"/>
                </a:solidFill>
              </a:rPr>
              <a:t>▶ WATCH FROM SET TIME: Slide transitions  (1:18)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14163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40080" y="475488"/>
            <a:ext cx="108813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FFFFFF"/>
                </a:solidFill>
                <a:latin typeface="Aptos"/>
              </a:rPr>
              <a:t>Use Morph</a:t>
            </a:r>
            <a:endParaRPr lang="en-US" sz="2800" dirty="0"/>
          </a:p>
        </p:txBody>
      </p:sp>
      <p:sp>
        <p:nvSpPr>
          <p:cNvPr id="3" name="Text 1"/>
          <p:cNvSpPr/>
          <p:nvPr/>
        </p:nvSpPr>
        <p:spPr>
          <a:xfrm>
            <a:off x="658368" y="1024128"/>
            <a:ext cx="10515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FFFFFF"/>
                </a:solidFill>
                <a:latin typeface="Aptos"/>
              </a:rPr>
              <a:t>Morph creates smooth movement between similar slides.</a:t>
            </a:r>
            <a:endParaRPr lang="en-US" sz="1400" dirty="0"/>
          </a:p>
        </p:txBody>
      </p:sp>
      <p:sp>
        <p:nvSpPr>
          <p:cNvPr id="4" name="Shape 2"/>
          <p:cNvSpPr/>
          <p:nvPr/>
        </p:nvSpPr>
        <p:spPr>
          <a:xfrm>
            <a:off x="731520" y="1508760"/>
            <a:ext cx="2880360" cy="3200400"/>
          </a:xfrm>
          <a:prstGeom prst="roundRect">
            <a:avLst/>
          </a:prstGeom>
          <a:solidFill>
            <a:srgbClr val="DBEAFE"/>
          </a:solidFill>
          <a:ln w="12700">
            <a:solidFill>
              <a:srgbClr val="DBEAFE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5" name="Text 3"/>
          <p:cNvSpPr/>
          <p:nvPr/>
        </p:nvSpPr>
        <p:spPr>
          <a:xfrm>
            <a:off x="1737360" y="1783080"/>
            <a:ext cx="82296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600" b="1" dirty="0">
                <a:solidFill>
                  <a:srgbClr val="FFFFFF"/>
                </a:solidFill>
                <a:latin typeface="Aptos"/>
              </a:rPr>
              <a:t>1</a:t>
            </a:r>
            <a:endParaRPr lang="en-US" sz="3600" dirty="0"/>
          </a:p>
        </p:txBody>
      </p:sp>
      <p:sp>
        <p:nvSpPr>
          <p:cNvPr id="6" name="Text 4"/>
          <p:cNvSpPr/>
          <p:nvPr/>
        </p:nvSpPr>
        <p:spPr>
          <a:xfrm>
            <a:off x="1051560" y="2743200"/>
            <a:ext cx="224028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Aptos"/>
              </a:rPr>
              <a:t>Create a slide</a:t>
            </a:r>
            <a:endParaRPr lang="en-US" sz="1800" dirty="0"/>
          </a:p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Aptos"/>
              </a:rPr>
              <a:t>then duplicate it</a:t>
            </a:r>
            <a:endParaRPr lang="en-US" sz="1800" dirty="0"/>
          </a:p>
        </p:txBody>
      </p:sp>
      <p:sp>
        <p:nvSpPr>
          <p:cNvPr id="7" name="Shape 5"/>
          <p:cNvSpPr/>
          <p:nvPr/>
        </p:nvSpPr>
        <p:spPr>
          <a:xfrm>
            <a:off x="3794760" y="2606040"/>
            <a:ext cx="685800" cy="640080"/>
          </a:xfrm>
          <a:prstGeom prst="chevron">
            <a:avLst/>
          </a:prstGeom>
          <a:solidFill>
            <a:srgbClr val="7B2CBF"/>
          </a:solidFill>
          <a:ln w="12700">
            <a:solidFill>
              <a:srgbClr val="7B2CB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8" name="Shape 6"/>
          <p:cNvSpPr/>
          <p:nvPr/>
        </p:nvSpPr>
        <p:spPr>
          <a:xfrm>
            <a:off x="4663440" y="1508760"/>
            <a:ext cx="2880360" cy="3200400"/>
          </a:xfrm>
          <a:prstGeom prst="roundRect">
            <a:avLst/>
          </a:prstGeom>
          <a:solidFill>
            <a:srgbClr val="F3E8FF"/>
          </a:solidFill>
          <a:ln w="12700">
            <a:solidFill>
              <a:srgbClr val="F3E8F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9" name="Text 7"/>
          <p:cNvSpPr/>
          <p:nvPr/>
        </p:nvSpPr>
        <p:spPr>
          <a:xfrm>
            <a:off x="5669280" y="1783080"/>
            <a:ext cx="82296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600" b="1" dirty="0">
                <a:solidFill>
                  <a:srgbClr val="FFFFFF"/>
                </a:solidFill>
                <a:latin typeface="Aptos"/>
              </a:rPr>
              <a:t>2</a:t>
            </a:r>
            <a:endParaRPr lang="en-US" sz="3600" dirty="0"/>
          </a:p>
        </p:txBody>
      </p:sp>
      <p:sp>
        <p:nvSpPr>
          <p:cNvPr id="10" name="Text 8"/>
          <p:cNvSpPr/>
          <p:nvPr/>
        </p:nvSpPr>
        <p:spPr>
          <a:xfrm>
            <a:off x="4983480" y="2743200"/>
            <a:ext cx="224028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Aptos"/>
              </a:rPr>
              <a:t>Move, resize or</a:t>
            </a:r>
            <a:endParaRPr lang="en-US" sz="1800" dirty="0"/>
          </a:p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Aptos"/>
              </a:rPr>
              <a:t>change an object</a:t>
            </a:r>
            <a:endParaRPr lang="en-US" sz="1800" dirty="0"/>
          </a:p>
        </p:txBody>
      </p:sp>
      <p:sp>
        <p:nvSpPr>
          <p:cNvPr id="11" name="Shape 9"/>
          <p:cNvSpPr/>
          <p:nvPr/>
        </p:nvSpPr>
        <p:spPr>
          <a:xfrm>
            <a:off x="7726680" y="2606040"/>
            <a:ext cx="685800" cy="640080"/>
          </a:xfrm>
          <a:prstGeom prst="chevron">
            <a:avLst/>
          </a:prstGeom>
          <a:solidFill>
            <a:srgbClr val="7B2CBF"/>
          </a:solidFill>
          <a:ln w="12700">
            <a:solidFill>
              <a:srgbClr val="7B2CB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2" name="Shape 10"/>
          <p:cNvSpPr/>
          <p:nvPr/>
        </p:nvSpPr>
        <p:spPr>
          <a:xfrm>
            <a:off x="8595360" y="1508760"/>
            <a:ext cx="2880360" cy="3200400"/>
          </a:xfrm>
          <a:prstGeom prst="roundRect">
            <a:avLst/>
          </a:prstGeom>
          <a:solidFill>
            <a:srgbClr val="DCFCE7"/>
          </a:solidFill>
          <a:ln w="12700">
            <a:solidFill>
              <a:srgbClr val="DCFCE7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3" name="Text 11"/>
          <p:cNvSpPr/>
          <p:nvPr/>
        </p:nvSpPr>
        <p:spPr>
          <a:xfrm>
            <a:off x="9601200" y="1783080"/>
            <a:ext cx="82296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600" b="1" dirty="0">
                <a:solidFill>
                  <a:srgbClr val="FFFFFF"/>
                </a:solidFill>
                <a:latin typeface="Aptos"/>
              </a:rPr>
              <a:t>3</a:t>
            </a:r>
            <a:endParaRPr lang="en-US" sz="3600" dirty="0"/>
          </a:p>
        </p:txBody>
      </p:sp>
      <p:sp>
        <p:nvSpPr>
          <p:cNvPr id="14" name="Text 12"/>
          <p:cNvSpPr/>
          <p:nvPr/>
        </p:nvSpPr>
        <p:spPr>
          <a:xfrm>
            <a:off x="8915400" y="2743200"/>
            <a:ext cx="224028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Aptos"/>
              </a:rPr>
              <a:t>Apply Morph to</a:t>
            </a:r>
            <a:endParaRPr lang="en-US" sz="1800" dirty="0"/>
          </a:p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Aptos"/>
              </a:rPr>
              <a:t>the second slide</a:t>
            </a:r>
            <a:endParaRPr lang="en-US" sz="1800" dirty="0"/>
          </a:p>
        </p:txBody>
      </p:sp>
      <p:sp>
        <p:nvSpPr>
          <p:cNvPr id="15" name="Shape 13"/>
          <p:cNvSpPr/>
          <p:nvPr/>
        </p:nvSpPr>
        <p:spPr>
          <a:xfrm>
            <a:off x="731520" y="5650992"/>
            <a:ext cx="10698480" cy="530352"/>
          </a:xfrm>
          <a:prstGeom prst="roundRect">
            <a:avLst>
              <a:gd name="adj" fmla="val 13793"/>
            </a:avLst>
          </a:prstGeom>
          <a:solidFill>
            <a:srgbClr val="DCFCE7"/>
          </a:solidFill>
          <a:ln w="12700">
            <a:solidFill>
              <a:srgbClr val="DCFCE7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6" name="Text 14"/>
          <p:cNvSpPr/>
          <p:nvPr/>
        </p:nvSpPr>
        <p:spPr>
          <a:xfrm>
            <a:off x="960120" y="5779008"/>
            <a:ext cx="10241280" cy="256032"/>
          </a:xfrm>
          <a:prstGeom prst="rect">
            <a:avLst/>
          </a:prstGeom>
          <a:solidFill>
            <a:srgbClr val="FFC63D"/>
          </a:solidFill>
          <a:ln>
            <a:solidFill>
              <a:srgbClr val="141634"/>
            </a:solidFill>
          </a:ln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141634"/>
                </a:solidFill>
                <a:latin typeface="Aptos"/>
              </a:rPr>
              <a:t>TRY IT: Duplicate a slide, move an image, apply Morph to slide 2 and preview it.</a:t>
            </a:r>
            <a:endParaRPr lang="en-US" sz="14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475720" y="6446520"/>
            <a:ext cx="274320" cy="18288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900">
                <a:solidFill>
                  <a:srgbClr val="6B7280"/>
                </a:solidFill>
                <a:latin typeface="Aptos"/>
                <a:ea typeface="Aptos"/>
                <a:cs typeface="Aptos"/>
              </a:defRPr>
            </a:lvl1pPr>
          </a:lstStyle>
          <a:p>
            <a:pPr algn="r"/>
            <a:fld id="{F7021451-1387-4CA6-816F-3879F97B5CBC}" type="slidenum">
              <a:rPr lang="en-US" b="0"/>
              <a:t>16</a:t>
            </a:fld>
            <a:endParaRPr lang="en-US"/>
          </a:p>
        </p:txBody>
      </p:sp>
      <p:sp>
        <p:nvSpPr>
          <p:cNvPr id="26" name="Oval 25"/>
          <p:cNvSpPr/>
          <p:nvPr/>
        </p:nvSpPr>
        <p:spPr>
          <a:xfrm>
            <a:off x="8778240" y="-640080"/>
            <a:ext cx="3840480" cy="3840480"/>
          </a:xfrm>
          <a:prstGeom prst="ellipse">
            <a:avLst/>
          </a:prstGeom>
          <a:solidFill>
            <a:srgbClr val="673AB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7" name="Oval 26"/>
          <p:cNvSpPr/>
          <p:nvPr/>
        </p:nvSpPr>
        <p:spPr>
          <a:xfrm>
            <a:off x="9784080" y="4023360"/>
            <a:ext cx="2743200" cy="2743200"/>
          </a:xfrm>
          <a:prstGeom prst="ellipse">
            <a:avLst/>
          </a:prstGeom>
          <a:solidFill>
            <a:srgbClr val="EE4A8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8" name="Oval 27"/>
          <p:cNvSpPr/>
          <p:nvPr/>
        </p:nvSpPr>
        <p:spPr>
          <a:xfrm>
            <a:off x="-822960" y="4846320"/>
            <a:ext cx="2286000" cy="2286000"/>
          </a:xfrm>
          <a:prstGeom prst="ellipse">
            <a:avLst/>
          </a:prstGeom>
          <a:solidFill>
            <a:srgbClr val="29C7D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9" name="Rounded Rectangle 28"/>
          <p:cNvSpPr/>
          <p:nvPr/>
        </p:nvSpPr>
        <p:spPr>
          <a:xfrm>
            <a:off x="10469880" y="5577840"/>
            <a:ext cx="82296" cy="228600"/>
          </a:xfrm>
          <a:prstGeom prst="round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0" name="Rounded Rectangle 29"/>
          <p:cNvSpPr/>
          <p:nvPr/>
        </p:nvSpPr>
        <p:spPr>
          <a:xfrm>
            <a:off x="10634472" y="5349240"/>
            <a:ext cx="82296" cy="457200"/>
          </a:xfrm>
          <a:prstGeom prst="round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1" name="Rounded Rectangle 30"/>
          <p:cNvSpPr/>
          <p:nvPr/>
        </p:nvSpPr>
        <p:spPr>
          <a:xfrm>
            <a:off x="10799064" y="5486400"/>
            <a:ext cx="82296" cy="320040"/>
          </a:xfrm>
          <a:prstGeom prst="round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2" name="Rounded Rectangle 31"/>
          <p:cNvSpPr/>
          <p:nvPr/>
        </p:nvSpPr>
        <p:spPr>
          <a:xfrm>
            <a:off x="10963656" y="5166360"/>
            <a:ext cx="82296" cy="640080"/>
          </a:xfrm>
          <a:prstGeom prst="round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3" name="Rounded Rectangle 32"/>
          <p:cNvSpPr/>
          <p:nvPr/>
        </p:nvSpPr>
        <p:spPr>
          <a:xfrm>
            <a:off x="11128248" y="5394960"/>
            <a:ext cx="82296" cy="411480"/>
          </a:xfrm>
          <a:prstGeom prst="round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4" name="Oval 33"/>
          <p:cNvSpPr/>
          <p:nvPr/>
        </p:nvSpPr>
        <p:spPr>
          <a:xfrm>
            <a:off x="9966960" y="502920"/>
            <a:ext cx="146304" cy="146304"/>
          </a:xfrm>
          <a:prstGeom prst="ellipse">
            <a:avLst/>
          </a:prstGeom>
          <a:solidFill>
            <a:srgbClr val="EE4A8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5" name="Oval 34"/>
          <p:cNvSpPr/>
          <p:nvPr/>
        </p:nvSpPr>
        <p:spPr>
          <a:xfrm>
            <a:off x="10698480" y="960120"/>
            <a:ext cx="146304" cy="146304"/>
          </a:xfrm>
          <a:prstGeom prst="ellipse">
            <a:avLst/>
          </a:prstGeom>
          <a:solidFill>
            <a:srgbClr val="29C7D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6" name="Oval 35"/>
          <p:cNvSpPr/>
          <p:nvPr/>
        </p:nvSpPr>
        <p:spPr>
          <a:xfrm>
            <a:off x="9555480" y="1143000"/>
            <a:ext cx="146304" cy="146304"/>
          </a:xfrm>
          <a:prstGeom prst="ellipse">
            <a:avLst/>
          </a:prstGeom>
          <a:solidFill>
            <a:srgbClr val="FFC63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7" name="Oval 36"/>
          <p:cNvSpPr/>
          <p:nvPr/>
        </p:nvSpPr>
        <p:spPr>
          <a:xfrm>
            <a:off x="1143000" y="1965960"/>
            <a:ext cx="566928" cy="566928"/>
          </a:xfrm>
          <a:prstGeom prst="ellipse">
            <a:avLst/>
          </a:prstGeom>
          <a:solidFill>
            <a:srgbClr val="EE4A8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2000" b="1">
                <a:solidFill>
                  <a:srgbClr val="141634"/>
                </a:solidFill>
              </a:rPr>
              <a:t>1</a:t>
            </a:r>
          </a:p>
        </p:txBody>
      </p:sp>
      <p:sp>
        <p:nvSpPr>
          <p:cNvPr id="38" name="Oval 37"/>
          <p:cNvSpPr/>
          <p:nvPr/>
        </p:nvSpPr>
        <p:spPr>
          <a:xfrm>
            <a:off x="4709160" y="1965960"/>
            <a:ext cx="566928" cy="566928"/>
          </a:xfrm>
          <a:prstGeom prst="ellipse">
            <a:avLst/>
          </a:prstGeom>
          <a:solidFill>
            <a:srgbClr val="29C7D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2000" b="1">
                <a:solidFill>
                  <a:srgbClr val="141634"/>
                </a:solidFill>
              </a:rPr>
              <a:t>2</a:t>
            </a:r>
          </a:p>
        </p:txBody>
      </p:sp>
      <p:sp>
        <p:nvSpPr>
          <p:cNvPr id="39" name="Oval 38"/>
          <p:cNvSpPr/>
          <p:nvPr/>
        </p:nvSpPr>
        <p:spPr>
          <a:xfrm>
            <a:off x="8275320" y="1965960"/>
            <a:ext cx="566928" cy="566928"/>
          </a:xfrm>
          <a:prstGeom prst="ellipse">
            <a:avLst/>
          </a:prstGeom>
          <a:solidFill>
            <a:srgbClr val="FFC63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2000" b="1">
                <a:solidFill>
                  <a:srgbClr val="141634"/>
                </a:solidFill>
              </a:rPr>
              <a:t>3</a:t>
            </a:r>
          </a:p>
        </p:txBody>
      </p:sp>
      <p:sp>
        <p:nvSpPr>
          <p:cNvPr id="40" name="Chevron 39"/>
          <p:cNvSpPr/>
          <p:nvPr/>
        </p:nvSpPr>
        <p:spPr>
          <a:xfrm>
            <a:off x="3429000" y="2103120"/>
            <a:ext cx="502920" cy="292608"/>
          </a:xfrm>
          <a:prstGeom prst="chevron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1" name="Chevron 40"/>
          <p:cNvSpPr/>
          <p:nvPr/>
        </p:nvSpPr>
        <p:spPr>
          <a:xfrm>
            <a:off x="6995160" y="2103120"/>
            <a:ext cx="502920" cy="292608"/>
          </a:xfrm>
          <a:prstGeom prst="chevron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2" name="Rounded Rectangle 41">
            <a:hlinkClick r:id="rId3"/>
          </p:cNvPr>
          <p:cNvSpPr/>
          <p:nvPr/>
        </p:nvSpPr>
        <p:spPr>
          <a:xfrm>
            <a:off x="594360" y="6135624"/>
            <a:ext cx="11003280" cy="393192"/>
          </a:xfrm>
          <a:prstGeom prst="roundRect">
            <a:avLst/>
          </a:prstGeom>
          <a:solidFill>
            <a:srgbClr val="182B5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tIns="54864" rtlCol="0" anchor="ctr"/>
          <a:lstStyle/>
          <a:p>
            <a:r>
              <a:rPr sz="1200" b="1">
                <a:solidFill>
                  <a:srgbClr val="FFFFFF"/>
                </a:solidFill>
              </a:rPr>
              <a:t>▶ WATCH FROM SET TIME: Morph demonstration  (1:04)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F7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40080" y="475488"/>
            <a:ext cx="108813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41634"/>
                </a:solidFill>
                <a:latin typeface="Aptos"/>
              </a:rPr>
              <a:t>Animations</a:t>
            </a:r>
            <a:endParaRPr lang="en-US" sz="2800" dirty="0"/>
          </a:p>
        </p:txBody>
      </p:sp>
      <p:sp>
        <p:nvSpPr>
          <p:cNvPr id="3" name="Text 1"/>
          <p:cNvSpPr/>
          <p:nvPr/>
        </p:nvSpPr>
        <p:spPr>
          <a:xfrm>
            <a:off x="658368" y="1024128"/>
            <a:ext cx="10515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41634"/>
                </a:solidFill>
                <a:latin typeface="Aptos"/>
              </a:rPr>
              <a:t>Animations control how objects appear on a slide.</a:t>
            </a:r>
            <a:endParaRPr lang="en-US" sz="1400" dirty="0"/>
          </a:p>
        </p:txBody>
      </p:sp>
      <p:sp>
        <p:nvSpPr>
          <p:cNvPr id="4" name="Text 2"/>
          <p:cNvSpPr/>
          <p:nvPr/>
        </p:nvSpPr>
        <p:spPr>
          <a:xfrm>
            <a:off x="822960" y="1554480"/>
            <a:ext cx="10332720" cy="448056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/>
          </a:bodyPr>
          <a:lstStyle/>
          <a:p>
            <a:pPr marL="228600" indent="-228600">
              <a:buSzPct val="100000"/>
              <a:buChar char="•"/>
            </a:pPr>
            <a:r>
              <a:rPr lang="en-US" sz="2000" dirty="0">
                <a:solidFill>
                  <a:srgbClr val="222536"/>
                </a:solidFill>
                <a:latin typeface="Aptos"/>
              </a:rPr>
              <a:t>Select an object and open the Animations tab</a:t>
            </a:r>
            <a:endParaRPr lang="en-US" sz="2000" dirty="0"/>
          </a:p>
          <a:p>
            <a:pPr marL="228600" indent="-228600">
              <a:buSzPct val="100000"/>
              <a:buChar char="•"/>
            </a:pPr>
            <a:r>
              <a:rPr lang="en-US" sz="2000" dirty="0">
                <a:solidFill>
                  <a:srgbClr val="222536"/>
                </a:solidFill>
                <a:latin typeface="Aptos"/>
              </a:rPr>
              <a:t>Choose a simple entrance, emphasis or exit effect</a:t>
            </a:r>
            <a:endParaRPr lang="en-US" sz="2000" dirty="0"/>
          </a:p>
          <a:p>
            <a:pPr marL="228600" indent="-228600">
              <a:buSzPct val="100000"/>
              <a:buChar char="•"/>
            </a:pPr>
            <a:r>
              <a:rPr lang="en-US" sz="2000" dirty="0">
                <a:solidFill>
                  <a:srgbClr val="222536"/>
                </a:solidFill>
                <a:latin typeface="Aptos"/>
              </a:rPr>
              <a:t>Use the Animation Pane to view and reorder effects</a:t>
            </a:r>
            <a:endParaRPr lang="en-US" sz="2000" dirty="0"/>
          </a:p>
          <a:p>
            <a:pPr marL="228600" indent="-228600">
              <a:buSzPct val="100000"/>
              <a:buChar char="•"/>
            </a:pPr>
            <a:r>
              <a:rPr lang="en-US" sz="2000" dirty="0">
                <a:solidFill>
                  <a:srgbClr val="222536"/>
                </a:solidFill>
                <a:latin typeface="Aptos"/>
              </a:rPr>
              <a:t>Decide whether the effect starts On Click, With Previous or After Previous</a:t>
            </a:r>
            <a:endParaRPr lang="en-US" sz="2000" dirty="0"/>
          </a:p>
          <a:p>
            <a:pPr marL="228600" indent="-228600">
              <a:buSzPct val="100000"/>
              <a:buChar char="•"/>
            </a:pPr>
            <a:r>
              <a:rPr lang="en-US" sz="2000" dirty="0">
                <a:solidFill>
                  <a:srgbClr val="222536"/>
                </a:solidFill>
                <a:latin typeface="Aptos"/>
              </a:rPr>
              <a:t>Avoid animating every object just because you can</a:t>
            </a:r>
            <a:endParaRPr lang="en-US" sz="2000" dirty="0"/>
          </a:p>
        </p:txBody>
      </p:sp>
      <p:sp>
        <p:nvSpPr>
          <p:cNvPr id="5" name="Shape 3"/>
          <p:cNvSpPr/>
          <p:nvPr/>
        </p:nvSpPr>
        <p:spPr>
          <a:xfrm>
            <a:off x="731520" y="5650992"/>
            <a:ext cx="10698480" cy="530352"/>
          </a:xfrm>
          <a:prstGeom prst="roundRect">
            <a:avLst>
              <a:gd name="adj" fmla="val 13793"/>
            </a:avLst>
          </a:prstGeom>
          <a:solidFill>
            <a:srgbClr val="DCFCE7"/>
          </a:solidFill>
          <a:ln w="12700">
            <a:solidFill>
              <a:srgbClr val="DCFCE7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6" name="Text 4"/>
          <p:cNvSpPr/>
          <p:nvPr/>
        </p:nvSpPr>
        <p:spPr>
          <a:xfrm>
            <a:off x="960120" y="5779008"/>
            <a:ext cx="10241280" cy="256032"/>
          </a:xfrm>
          <a:prstGeom prst="rect">
            <a:avLst/>
          </a:prstGeom>
          <a:solidFill>
            <a:srgbClr val="FFC63D"/>
          </a:solidFill>
          <a:ln>
            <a:solidFill>
              <a:srgbClr val="141634"/>
            </a:solidFill>
          </a:ln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141634"/>
                </a:solidFill>
                <a:latin typeface="Aptos"/>
              </a:rPr>
              <a:t>TRY IT: Add one simple animation to text or an image.</a:t>
            </a:r>
            <a:endParaRPr lang="en-US" sz="14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475720" y="6446520"/>
            <a:ext cx="274320" cy="18288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900">
                <a:solidFill>
                  <a:srgbClr val="6B7280"/>
                </a:solidFill>
                <a:latin typeface="Aptos"/>
                <a:ea typeface="Aptos"/>
                <a:cs typeface="Aptos"/>
              </a:defRPr>
            </a:lvl1pPr>
          </a:lstStyle>
          <a:p>
            <a:pPr algn="r"/>
            <a:fld id="{F7021451-1387-4CA6-816F-3879F97B5CBC}" type="slidenum">
              <a:rPr lang="en-US" b="0"/>
              <a:t>17</a:t>
            </a:fld>
            <a:endParaRPr lang="en-US"/>
          </a:p>
        </p:txBody>
      </p:sp>
      <p:sp>
        <p:nvSpPr>
          <p:cNvPr id="26" name="Rectangle 25"/>
          <p:cNvSpPr/>
          <p:nvPr/>
        </p:nvSpPr>
        <p:spPr>
          <a:xfrm>
            <a:off x="0" y="0"/>
            <a:ext cx="146304" cy="6858000"/>
          </a:xfrm>
          <a:prstGeom prst="rect">
            <a:avLst/>
          </a:prstGeom>
          <a:solidFill>
            <a:srgbClr val="673AB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7" name="Oval 26"/>
          <p:cNvSpPr/>
          <p:nvPr/>
        </p:nvSpPr>
        <p:spPr>
          <a:xfrm>
            <a:off x="10744200" y="-228600"/>
            <a:ext cx="1463040" cy="1463040"/>
          </a:xfrm>
          <a:prstGeom prst="ellipse">
            <a:avLst/>
          </a:prstGeom>
          <a:solidFill>
            <a:srgbClr val="673AB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8" name="Oval 27"/>
          <p:cNvSpPr/>
          <p:nvPr/>
        </p:nvSpPr>
        <p:spPr>
          <a:xfrm>
            <a:off x="11201400" y="685800"/>
            <a:ext cx="502920" cy="502920"/>
          </a:xfrm>
          <a:prstGeom prst="ellipse">
            <a:avLst/>
          </a:prstGeom>
          <a:solidFill>
            <a:srgbClr val="EE4A8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9" name="Rounded Rectangle 28"/>
          <p:cNvSpPr/>
          <p:nvPr/>
        </p:nvSpPr>
        <p:spPr>
          <a:xfrm>
            <a:off x="10469880" y="5577840"/>
            <a:ext cx="82296" cy="228600"/>
          </a:xfrm>
          <a:prstGeom prst="roundRect">
            <a:avLst/>
          </a:prstGeom>
          <a:solidFill>
            <a:srgbClr val="1416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0" name="Rounded Rectangle 29"/>
          <p:cNvSpPr/>
          <p:nvPr/>
        </p:nvSpPr>
        <p:spPr>
          <a:xfrm>
            <a:off x="10634472" y="5349240"/>
            <a:ext cx="82296" cy="457200"/>
          </a:xfrm>
          <a:prstGeom prst="roundRect">
            <a:avLst/>
          </a:prstGeom>
          <a:solidFill>
            <a:srgbClr val="1416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1" name="Rounded Rectangle 30"/>
          <p:cNvSpPr/>
          <p:nvPr/>
        </p:nvSpPr>
        <p:spPr>
          <a:xfrm>
            <a:off x="10799064" y="5486400"/>
            <a:ext cx="82296" cy="320040"/>
          </a:xfrm>
          <a:prstGeom prst="roundRect">
            <a:avLst/>
          </a:prstGeom>
          <a:solidFill>
            <a:srgbClr val="1416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2" name="Rounded Rectangle 31"/>
          <p:cNvSpPr/>
          <p:nvPr/>
        </p:nvSpPr>
        <p:spPr>
          <a:xfrm>
            <a:off x="10963656" y="5166360"/>
            <a:ext cx="82296" cy="640080"/>
          </a:xfrm>
          <a:prstGeom prst="roundRect">
            <a:avLst/>
          </a:prstGeom>
          <a:solidFill>
            <a:srgbClr val="1416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3" name="Rounded Rectangle 32"/>
          <p:cNvSpPr/>
          <p:nvPr/>
        </p:nvSpPr>
        <p:spPr>
          <a:xfrm>
            <a:off x="11128248" y="5394960"/>
            <a:ext cx="82296" cy="411480"/>
          </a:xfrm>
          <a:prstGeom prst="roundRect">
            <a:avLst/>
          </a:prstGeom>
          <a:solidFill>
            <a:srgbClr val="1416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4" name="Oval 33"/>
          <p:cNvSpPr/>
          <p:nvPr/>
        </p:nvSpPr>
        <p:spPr>
          <a:xfrm>
            <a:off x="9966960" y="502920"/>
            <a:ext cx="146304" cy="146304"/>
          </a:xfrm>
          <a:prstGeom prst="ellipse">
            <a:avLst/>
          </a:prstGeom>
          <a:solidFill>
            <a:srgbClr val="EE4A8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5" name="Oval 34"/>
          <p:cNvSpPr/>
          <p:nvPr/>
        </p:nvSpPr>
        <p:spPr>
          <a:xfrm>
            <a:off x="10698480" y="960120"/>
            <a:ext cx="146304" cy="146304"/>
          </a:xfrm>
          <a:prstGeom prst="ellipse">
            <a:avLst/>
          </a:prstGeom>
          <a:solidFill>
            <a:srgbClr val="29C7D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6" name="Oval 35"/>
          <p:cNvSpPr/>
          <p:nvPr/>
        </p:nvSpPr>
        <p:spPr>
          <a:xfrm>
            <a:off x="9555480" y="1143000"/>
            <a:ext cx="146304" cy="146304"/>
          </a:xfrm>
          <a:prstGeom prst="ellipse">
            <a:avLst/>
          </a:prstGeom>
          <a:solidFill>
            <a:srgbClr val="FFC63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7" name="Rounded Rectangle 36"/>
          <p:cNvSpPr/>
          <p:nvPr/>
        </p:nvSpPr>
        <p:spPr>
          <a:xfrm>
            <a:off x="9281160" y="320040"/>
            <a:ext cx="1143000" cy="347472"/>
          </a:xfrm>
          <a:prstGeom prst="roundRect">
            <a:avLst/>
          </a:prstGeom>
          <a:solidFill>
            <a:srgbClr val="673AB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100" b="1">
                <a:solidFill>
                  <a:srgbClr val="FFFFFF"/>
                </a:solidFill>
                <a:latin typeface="Aptos"/>
              </a:rPr>
              <a:t>MOVE</a:t>
            </a:r>
          </a:p>
        </p:txBody>
      </p:sp>
      <p:sp>
        <p:nvSpPr>
          <p:cNvPr id="38" name="Rounded Rectangle 37">
            <a:hlinkClick r:id="rId3"/>
          </p:cNvPr>
          <p:cNvSpPr/>
          <p:nvPr/>
        </p:nvSpPr>
        <p:spPr>
          <a:xfrm>
            <a:off x="594360" y="6135624"/>
            <a:ext cx="11003280" cy="393192"/>
          </a:xfrm>
          <a:prstGeom prst="roundRect">
            <a:avLst/>
          </a:prstGeom>
          <a:solidFill>
            <a:srgbClr val="182B5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tIns="54864" rtlCol="0" anchor="ctr"/>
          <a:lstStyle/>
          <a:p>
            <a:r>
              <a:rPr sz="1200" b="1">
                <a:solidFill>
                  <a:srgbClr val="FFFFFF"/>
                </a:solidFill>
              </a:rPr>
              <a:t>▶ WATCH FROM SET TIME: Animations  (1:50)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F7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40080" y="475488"/>
            <a:ext cx="108813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41634"/>
                </a:solidFill>
                <a:latin typeface="Aptos"/>
              </a:rPr>
              <a:t>Speaker notes and presenting</a:t>
            </a:r>
            <a:endParaRPr lang="en-US" sz="2800" dirty="0"/>
          </a:p>
        </p:txBody>
      </p:sp>
      <p:sp>
        <p:nvSpPr>
          <p:cNvPr id="3" name="Text 1"/>
          <p:cNvSpPr/>
          <p:nvPr/>
        </p:nvSpPr>
        <p:spPr>
          <a:xfrm>
            <a:off x="658368" y="1024128"/>
            <a:ext cx="10515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41634"/>
                </a:solidFill>
                <a:latin typeface="Aptos"/>
              </a:rPr>
              <a:t>Prepare what you want to say, not just what you want people to read.</a:t>
            </a:r>
            <a:endParaRPr lang="en-US" sz="1400" dirty="0"/>
          </a:p>
        </p:txBody>
      </p:sp>
      <p:sp>
        <p:nvSpPr>
          <p:cNvPr id="4" name="Text 2"/>
          <p:cNvSpPr/>
          <p:nvPr/>
        </p:nvSpPr>
        <p:spPr>
          <a:xfrm>
            <a:off x="822960" y="1554480"/>
            <a:ext cx="10332720" cy="448056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/>
          </a:bodyPr>
          <a:lstStyle/>
          <a:p>
            <a:pPr marL="228600" indent="-228600">
              <a:buSzPct val="100000"/>
              <a:buChar char="•"/>
            </a:pPr>
            <a:r>
              <a:rPr lang="en-US" sz="2000" dirty="0">
                <a:solidFill>
                  <a:srgbClr val="222536"/>
                </a:solidFill>
                <a:latin typeface="Aptos"/>
              </a:rPr>
              <a:t>Add speaker notes below each slide if you need prompts</a:t>
            </a:r>
            <a:endParaRPr lang="en-US" sz="2000" dirty="0"/>
          </a:p>
          <a:p>
            <a:pPr marL="228600" indent="-228600">
              <a:buSzPct val="100000"/>
              <a:buChar char="•"/>
            </a:pPr>
            <a:r>
              <a:rPr lang="en-US" sz="2000" dirty="0">
                <a:solidFill>
                  <a:srgbClr val="222536"/>
                </a:solidFill>
                <a:latin typeface="Aptos"/>
              </a:rPr>
              <a:t>Start the slideshow from Slide Show &gt; From Beginning</a:t>
            </a:r>
            <a:endParaRPr lang="en-US" sz="2000" dirty="0"/>
          </a:p>
          <a:p>
            <a:pPr marL="228600" indent="-228600">
              <a:buSzPct val="100000"/>
              <a:buChar char="•"/>
            </a:pPr>
            <a:r>
              <a:rPr lang="en-US" sz="2000" dirty="0">
                <a:solidFill>
                  <a:srgbClr val="222536"/>
                </a:solidFill>
                <a:latin typeface="Aptos"/>
              </a:rPr>
              <a:t>Presenter View can show your notes and the next slide</a:t>
            </a:r>
            <a:endParaRPr lang="en-US" sz="2000" dirty="0"/>
          </a:p>
          <a:p>
            <a:pPr marL="228600" indent="-228600">
              <a:buSzPct val="100000"/>
              <a:buChar char="•"/>
            </a:pPr>
            <a:r>
              <a:rPr lang="en-US" sz="2000" dirty="0">
                <a:solidFill>
                  <a:srgbClr val="222536"/>
                </a:solidFill>
                <a:latin typeface="Aptos"/>
              </a:rPr>
              <a:t>Speak to the audience rather than reading every word from the screen</a:t>
            </a:r>
            <a:endParaRPr lang="en-US" sz="2000" dirty="0"/>
          </a:p>
          <a:p>
            <a:pPr marL="228600" indent="-228600">
              <a:buSzPct val="100000"/>
              <a:buChar char="•"/>
            </a:pPr>
            <a:r>
              <a:rPr lang="en-US" sz="2000" dirty="0">
                <a:solidFill>
                  <a:srgbClr val="222536"/>
                </a:solidFill>
                <a:latin typeface="Aptos"/>
              </a:rPr>
              <a:t>Before presenting, check spelling, links, media and slide order</a:t>
            </a:r>
            <a:endParaRPr lang="en-US" sz="2000" dirty="0"/>
          </a:p>
        </p:txBody>
      </p:sp>
      <p:sp>
        <p:nvSpPr>
          <p:cNvPr id="5" name="Shape 3"/>
          <p:cNvSpPr/>
          <p:nvPr/>
        </p:nvSpPr>
        <p:spPr>
          <a:xfrm>
            <a:off x="731520" y="5715000"/>
            <a:ext cx="10698480" cy="530352"/>
          </a:xfrm>
          <a:prstGeom prst="roundRect">
            <a:avLst>
              <a:gd name="adj" fmla="val 13793"/>
            </a:avLst>
          </a:prstGeom>
          <a:solidFill>
            <a:srgbClr val="EDE9FE"/>
          </a:solidFill>
          <a:ln w="12700">
            <a:solidFill>
              <a:srgbClr val="EDE9FE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6" name="Text 4"/>
          <p:cNvSpPr/>
          <p:nvPr/>
        </p:nvSpPr>
        <p:spPr>
          <a:xfrm>
            <a:off x="960120" y="5843016"/>
            <a:ext cx="102412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222536"/>
                </a:solidFill>
                <a:latin typeface="Aptos"/>
              </a:rPr>
              <a:t>Use notes for extra detail. Keep the slide itself focused on the audience.</a:t>
            </a:r>
            <a:endParaRPr lang="en-US" sz="14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475720" y="6446520"/>
            <a:ext cx="274320" cy="18288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900">
                <a:solidFill>
                  <a:srgbClr val="6B7280"/>
                </a:solidFill>
                <a:latin typeface="Aptos"/>
                <a:ea typeface="Aptos"/>
                <a:cs typeface="Aptos"/>
              </a:defRPr>
            </a:lvl1pPr>
          </a:lstStyle>
          <a:p>
            <a:pPr algn="r"/>
            <a:fld id="{F7021451-1387-4CA6-816F-3879F97B5CBC}" type="slidenum">
              <a:rPr lang="en-US" b="0"/>
              <a:t>18</a:t>
            </a:fld>
            <a:endParaRPr lang="en-US"/>
          </a:p>
        </p:txBody>
      </p:sp>
      <p:sp>
        <p:nvSpPr>
          <p:cNvPr id="26" name="Rectangle 25"/>
          <p:cNvSpPr/>
          <p:nvPr/>
        </p:nvSpPr>
        <p:spPr>
          <a:xfrm>
            <a:off x="0" y="0"/>
            <a:ext cx="146304" cy="6858000"/>
          </a:xfrm>
          <a:prstGeom prst="rect">
            <a:avLst/>
          </a:prstGeom>
          <a:solidFill>
            <a:srgbClr val="EE4A8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7" name="Oval 26"/>
          <p:cNvSpPr/>
          <p:nvPr/>
        </p:nvSpPr>
        <p:spPr>
          <a:xfrm>
            <a:off x="10744200" y="-228600"/>
            <a:ext cx="1463040" cy="1463040"/>
          </a:xfrm>
          <a:prstGeom prst="ellipse">
            <a:avLst/>
          </a:prstGeom>
          <a:solidFill>
            <a:srgbClr val="EE4A8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8" name="Oval 27"/>
          <p:cNvSpPr/>
          <p:nvPr/>
        </p:nvSpPr>
        <p:spPr>
          <a:xfrm>
            <a:off x="11201400" y="685800"/>
            <a:ext cx="502920" cy="502920"/>
          </a:xfrm>
          <a:prstGeom prst="ellipse">
            <a:avLst/>
          </a:prstGeom>
          <a:solidFill>
            <a:srgbClr val="29C7D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9" name="Rounded Rectangle 28"/>
          <p:cNvSpPr/>
          <p:nvPr/>
        </p:nvSpPr>
        <p:spPr>
          <a:xfrm>
            <a:off x="10469880" y="5577840"/>
            <a:ext cx="82296" cy="228600"/>
          </a:xfrm>
          <a:prstGeom prst="roundRect">
            <a:avLst/>
          </a:prstGeom>
          <a:solidFill>
            <a:srgbClr val="1416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0" name="Rounded Rectangle 29"/>
          <p:cNvSpPr/>
          <p:nvPr/>
        </p:nvSpPr>
        <p:spPr>
          <a:xfrm>
            <a:off x="10634472" y="5349240"/>
            <a:ext cx="82296" cy="457200"/>
          </a:xfrm>
          <a:prstGeom prst="roundRect">
            <a:avLst/>
          </a:prstGeom>
          <a:solidFill>
            <a:srgbClr val="1416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1" name="Rounded Rectangle 30"/>
          <p:cNvSpPr/>
          <p:nvPr/>
        </p:nvSpPr>
        <p:spPr>
          <a:xfrm>
            <a:off x="10799064" y="5486400"/>
            <a:ext cx="82296" cy="320040"/>
          </a:xfrm>
          <a:prstGeom prst="roundRect">
            <a:avLst/>
          </a:prstGeom>
          <a:solidFill>
            <a:srgbClr val="1416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2" name="Rounded Rectangle 31"/>
          <p:cNvSpPr/>
          <p:nvPr/>
        </p:nvSpPr>
        <p:spPr>
          <a:xfrm>
            <a:off x="10963656" y="5166360"/>
            <a:ext cx="82296" cy="640080"/>
          </a:xfrm>
          <a:prstGeom prst="roundRect">
            <a:avLst/>
          </a:prstGeom>
          <a:solidFill>
            <a:srgbClr val="1416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3" name="Rounded Rectangle 32"/>
          <p:cNvSpPr/>
          <p:nvPr/>
        </p:nvSpPr>
        <p:spPr>
          <a:xfrm>
            <a:off x="11128248" y="5394960"/>
            <a:ext cx="82296" cy="411480"/>
          </a:xfrm>
          <a:prstGeom prst="roundRect">
            <a:avLst/>
          </a:prstGeom>
          <a:solidFill>
            <a:srgbClr val="1416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4" name="Oval 33"/>
          <p:cNvSpPr/>
          <p:nvPr/>
        </p:nvSpPr>
        <p:spPr>
          <a:xfrm>
            <a:off x="9966960" y="502920"/>
            <a:ext cx="146304" cy="146304"/>
          </a:xfrm>
          <a:prstGeom prst="ellipse">
            <a:avLst/>
          </a:prstGeom>
          <a:solidFill>
            <a:srgbClr val="EE4A8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5" name="Oval 34"/>
          <p:cNvSpPr/>
          <p:nvPr/>
        </p:nvSpPr>
        <p:spPr>
          <a:xfrm>
            <a:off x="10698480" y="960120"/>
            <a:ext cx="146304" cy="146304"/>
          </a:xfrm>
          <a:prstGeom prst="ellipse">
            <a:avLst/>
          </a:prstGeom>
          <a:solidFill>
            <a:srgbClr val="29C7D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6" name="Oval 35"/>
          <p:cNvSpPr/>
          <p:nvPr/>
        </p:nvSpPr>
        <p:spPr>
          <a:xfrm>
            <a:off x="9555480" y="1143000"/>
            <a:ext cx="146304" cy="146304"/>
          </a:xfrm>
          <a:prstGeom prst="ellipse">
            <a:avLst/>
          </a:prstGeom>
          <a:solidFill>
            <a:srgbClr val="FFC63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7" name="Rounded Rectangle 36"/>
          <p:cNvSpPr/>
          <p:nvPr/>
        </p:nvSpPr>
        <p:spPr>
          <a:xfrm>
            <a:off x="9281160" y="320040"/>
            <a:ext cx="1143000" cy="347472"/>
          </a:xfrm>
          <a:prstGeom prst="roundRect">
            <a:avLst/>
          </a:prstGeom>
          <a:solidFill>
            <a:srgbClr val="EE4A8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100" b="1">
                <a:solidFill>
                  <a:srgbClr val="FFFFFF"/>
                </a:solidFill>
                <a:latin typeface="Aptos"/>
              </a:rPr>
              <a:t>MOVE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F7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40080" y="475488"/>
            <a:ext cx="108813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41634"/>
                </a:solidFill>
                <a:latin typeface="Aptos"/>
              </a:rPr>
              <a:t>Good PowerPoint design</a:t>
            </a:r>
            <a:endParaRPr lang="en-US" sz="2800" dirty="0"/>
          </a:p>
        </p:txBody>
      </p:sp>
      <p:sp>
        <p:nvSpPr>
          <p:cNvPr id="3" name="Text 1"/>
          <p:cNvSpPr/>
          <p:nvPr/>
        </p:nvSpPr>
        <p:spPr>
          <a:xfrm>
            <a:off x="658368" y="1024128"/>
            <a:ext cx="10515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41634"/>
                </a:solidFill>
                <a:latin typeface="Aptos"/>
              </a:rPr>
              <a:t>Before you finish, ask yourself:</a:t>
            </a:r>
            <a:endParaRPr lang="en-US" sz="1400" dirty="0"/>
          </a:p>
        </p:txBody>
      </p:sp>
      <p:sp>
        <p:nvSpPr>
          <p:cNvPr id="4" name="Shape 2"/>
          <p:cNvSpPr/>
          <p:nvPr/>
        </p:nvSpPr>
        <p:spPr>
          <a:xfrm>
            <a:off x="731520" y="1600200"/>
            <a:ext cx="3337560" cy="1828800"/>
          </a:xfrm>
          <a:prstGeom prst="roundRect">
            <a:avLst/>
          </a:prstGeom>
          <a:solidFill>
            <a:srgbClr val="DBEAFE"/>
          </a:solidFill>
          <a:ln w="12700">
            <a:solidFill>
              <a:srgbClr val="DBEAFE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5" name="Text 3"/>
          <p:cNvSpPr/>
          <p:nvPr/>
        </p:nvSpPr>
        <p:spPr>
          <a:xfrm>
            <a:off x="914400" y="1828800"/>
            <a:ext cx="29718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222536"/>
                </a:solidFill>
                <a:latin typeface="Aptos"/>
              </a:rPr>
              <a:t>Readable?</a:t>
            </a:r>
            <a:endParaRPr lang="en-US" sz="2000" dirty="0"/>
          </a:p>
        </p:txBody>
      </p:sp>
      <p:sp>
        <p:nvSpPr>
          <p:cNvPr id="6" name="Text 4"/>
          <p:cNvSpPr/>
          <p:nvPr/>
        </p:nvSpPr>
        <p:spPr>
          <a:xfrm>
            <a:off x="987552" y="2377440"/>
            <a:ext cx="2834640" cy="68580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 algn="ctr">
              <a:buNone/>
            </a:pPr>
            <a:r>
              <a:rPr lang="en-US" sz="1400" dirty="0">
                <a:solidFill>
                  <a:srgbClr val="222536"/>
                </a:solidFill>
                <a:latin typeface="Aptos"/>
              </a:rPr>
              <a:t>Can someone at the back easily read the text?</a:t>
            </a:r>
            <a:endParaRPr lang="en-US" sz="1400" dirty="0"/>
          </a:p>
        </p:txBody>
      </p:sp>
      <p:sp>
        <p:nvSpPr>
          <p:cNvPr id="7" name="Shape 5"/>
          <p:cNvSpPr/>
          <p:nvPr/>
        </p:nvSpPr>
        <p:spPr>
          <a:xfrm>
            <a:off x="4434840" y="1600200"/>
            <a:ext cx="3337560" cy="1828800"/>
          </a:xfrm>
          <a:prstGeom prst="roundRect">
            <a:avLst/>
          </a:prstGeom>
          <a:solidFill>
            <a:srgbClr val="F3E8FF"/>
          </a:solidFill>
          <a:ln w="12700">
            <a:solidFill>
              <a:srgbClr val="F3E8F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8" name="Text 6"/>
          <p:cNvSpPr/>
          <p:nvPr/>
        </p:nvSpPr>
        <p:spPr>
          <a:xfrm>
            <a:off x="4617720" y="1828800"/>
            <a:ext cx="29718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222536"/>
                </a:solidFill>
                <a:latin typeface="Aptos"/>
              </a:rPr>
              <a:t>Consistent?</a:t>
            </a:r>
            <a:endParaRPr lang="en-US" sz="2000" dirty="0"/>
          </a:p>
        </p:txBody>
      </p:sp>
      <p:sp>
        <p:nvSpPr>
          <p:cNvPr id="9" name="Text 7"/>
          <p:cNvSpPr/>
          <p:nvPr/>
        </p:nvSpPr>
        <p:spPr>
          <a:xfrm>
            <a:off x="4690872" y="2377440"/>
            <a:ext cx="2834640" cy="68580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 algn="ctr">
              <a:buNone/>
            </a:pPr>
            <a:r>
              <a:rPr lang="en-US" sz="1400" dirty="0">
                <a:solidFill>
                  <a:srgbClr val="222536"/>
                </a:solidFill>
                <a:latin typeface="Aptos"/>
              </a:rPr>
              <a:t>Do fonts, colours and layouts feel connected?</a:t>
            </a:r>
            <a:endParaRPr lang="en-US" sz="1400" dirty="0"/>
          </a:p>
        </p:txBody>
      </p:sp>
      <p:sp>
        <p:nvSpPr>
          <p:cNvPr id="10" name="Shape 8"/>
          <p:cNvSpPr/>
          <p:nvPr/>
        </p:nvSpPr>
        <p:spPr>
          <a:xfrm>
            <a:off x="8138160" y="1600200"/>
            <a:ext cx="3337560" cy="1828800"/>
          </a:xfrm>
          <a:prstGeom prst="roundRect">
            <a:avLst/>
          </a:prstGeom>
          <a:solidFill>
            <a:srgbClr val="DCFCE7"/>
          </a:solidFill>
          <a:ln w="12700">
            <a:solidFill>
              <a:srgbClr val="DCFCE7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1" name="Text 9"/>
          <p:cNvSpPr/>
          <p:nvPr/>
        </p:nvSpPr>
        <p:spPr>
          <a:xfrm>
            <a:off x="8321040" y="1828800"/>
            <a:ext cx="29718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222536"/>
                </a:solidFill>
                <a:latin typeface="Aptos"/>
              </a:rPr>
              <a:t>Visual?</a:t>
            </a:r>
            <a:endParaRPr lang="en-US" sz="2000" dirty="0"/>
          </a:p>
        </p:txBody>
      </p:sp>
      <p:sp>
        <p:nvSpPr>
          <p:cNvPr id="12" name="Text 10"/>
          <p:cNvSpPr/>
          <p:nvPr/>
        </p:nvSpPr>
        <p:spPr>
          <a:xfrm>
            <a:off x="8394192" y="2377440"/>
            <a:ext cx="2834640" cy="68580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 algn="ctr">
              <a:buNone/>
            </a:pPr>
            <a:r>
              <a:rPr lang="en-US" sz="1400" dirty="0">
                <a:solidFill>
                  <a:srgbClr val="222536"/>
                </a:solidFill>
                <a:latin typeface="Aptos"/>
              </a:rPr>
              <a:t>Are images helping rather than decorating?</a:t>
            </a:r>
            <a:endParaRPr lang="en-US" sz="1400" dirty="0"/>
          </a:p>
        </p:txBody>
      </p:sp>
      <p:sp>
        <p:nvSpPr>
          <p:cNvPr id="13" name="Shape 11"/>
          <p:cNvSpPr/>
          <p:nvPr/>
        </p:nvSpPr>
        <p:spPr>
          <a:xfrm>
            <a:off x="2578608" y="3840480"/>
            <a:ext cx="3337560" cy="1828800"/>
          </a:xfrm>
          <a:prstGeom prst="roundRect">
            <a:avLst/>
          </a:prstGeom>
          <a:solidFill>
            <a:srgbClr val="FFEDD5"/>
          </a:solidFill>
          <a:ln w="12700">
            <a:solidFill>
              <a:srgbClr val="FFEDD5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4" name="Text 12"/>
          <p:cNvSpPr/>
          <p:nvPr/>
        </p:nvSpPr>
        <p:spPr>
          <a:xfrm>
            <a:off x="2761488" y="4069080"/>
            <a:ext cx="29718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222536"/>
                </a:solidFill>
                <a:latin typeface="Aptos"/>
              </a:rPr>
              <a:t>Simple?</a:t>
            </a:r>
            <a:endParaRPr lang="en-US" sz="2000" dirty="0"/>
          </a:p>
        </p:txBody>
      </p:sp>
      <p:sp>
        <p:nvSpPr>
          <p:cNvPr id="15" name="Text 13"/>
          <p:cNvSpPr/>
          <p:nvPr/>
        </p:nvSpPr>
        <p:spPr>
          <a:xfrm>
            <a:off x="2834640" y="4617720"/>
            <a:ext cx="2834640" cy="68580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 algn="ctr">
              <a:buNone/>
            </a:pPr>
            <a:r>
              <a:rPr lang="en-US" sz="1400" dirty="0">
                <a:solidFill>
                  <a:srgbClr val="222536"/>
                </a:solidFill>
                <a:latin typeface="Aptos"/>
              </a:rPr>
              <a:t>Have you removed unnecessary words and effects?</a:t>
            </a:r>
            <a:endParaRPr lang="en-US" sz="1400" dirty="0"/>
          </a:p>
        </p:txBody>
      </p:sp>
      <p:sp>
        <p:nvSpPr>
          <p:cNvPr id="16" name="Shape 14"/>
          <p:cNvSpPr/>
          <p:nvPr/>
        </p:nvSpPr>
        <p:spPr>
          <a:xfrm>
            <a:off x="6309360" y="3840480"/>
            <a:ext cx="3337560" cy="1828800"/>
          </a:xfrm>
          <a:prstGeom prst="roundRect">
            <a:avLst/>
          </a:prstGeom>
          <a:solidFill>
            <a:srgbClr val="EDE9FE"/>
          </a:solidFill>
          <a:ln w="12700">
            <a:solidFill>
              <a:srgbClr val="EDE9FE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7" name="Text 15"/>
          <p:cNvSpPr/>
          <p:nvPr/>
        </p:nvSpPr>
        <p:spPr>
          <a:xfrm>
            <a:off x="6492240" y="4069080"/>
            <a:ext cx="29718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222536"/>
                </a:solidFill>
                <a:latin typeface="Aptos"/>
              </a:rPr>
              <a:t>Checked?</a:t>
            </a:r>
            <a:endParaRPr lang="en-US" sz="2000" dirty="0"/>
          </a:p>
        </p:txBody>
      </p:sp>
      <p:sp>
        <p:nvSpPr>
          <p:cNvPr id="18" name="Text 16"/>
          <p:cNvSpPr/>
          <p:nvPr/>
        </p:nvSpPr>
        <p:spPr>
          <a:xfrm>
            <a:off x="6565392" y="4617720"/>
            <a:ext cx="2834640" cy="68580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 algn="ctr">
              <a:buNone/>
            </a:pPr>
            <a:r>
              <a:rPr lang="en-US" sz="1400" dirty="0">
                <a:solidFill>
                  <a:srgbClr val="222536"/>
                </a:solidFill>
                <a:latin typeface="Aptos"/>
              </a:rPr>
              <a:t>Have you tested links, Morph and animations?</a:t>
            </a:r>
            <a:endParaRPr lang="en-US" sz="14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475720" y="6446520"/>
            <a:ext cx="274320" cy="18288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900">
                <a:solidFill>
                  <a:srgbClr val="6B7280"/>
                </a:solidFill>
                <a:latin typeface="Aptos"/>
                <a:ea typeface="Aptos"/>
                <a:cs typeface="Aptos"/>
              </a:defRPr>
            </a:lvl1pPr>
          </a:lstStyle>
          <a:p>
            <a:pPr algn="r"/>
            <a:fld id="{F7021451-1387-4CA6-816F-3879F97B5CBC}" type="slidenum">
              <a:rPr lang="en-US" b="0"/>
              <a:t>19</a:t>
            </a:fld>
            <a:endParaRPr lang="en-US"/>
          </a:p>
        </p:txBody>
      </p:sp>
      <p:sp>
        <p:nvSpPr>
          <p:cNvPr id="26" name="Rectangle 25"/>
          <p:cNvSpPr/>
          <p:nvPr/>
        </p:nvSpPr>
        <p:spPr>
          <a:xfrm>
            <a:off x="0" y="0"/>
            <a:ext cx="146304" cy="6858000"/>
          </a:xfrm>
          <a:prstGeom prst="rect">
            <a:avLst/>
          </a:prstGeom>
          <a:solidFill>
            <a:srgbClr val="29C7D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7" name="Oval 26"/>
          <p:cNvSpPr/>
          <p:nvPr/>
        </p:nvSpPr>
        <p:spPr>
          <a:xfrm>
            <a:off x="10744200" y="-228600"/>
            <a:ext cx="1463040" cy="1463040"/>
          </a:xfrm>
          <a:prstGeom prst="ellipse">
            <a:avLst/>
          </a:prstGeom>
          <a:solidFill>
            <a:srgbClr val="29C7D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8" name="Oval 27"/>
          <p:cNvSpPr/>
          <p:nvPr/>
        </p:nvSpPr>
        <p:spPr>
          <a:xfrm>
            <a:off x="11201400" y="685800"/>
            <a:ext cx="502920" cy="502920"/>
          </a:xfrm>
          <a:prstGeom prst="ellipse">
            <a:avLst/>
          </a:prstGeom>
          <a:solidFill>
            <a:srgbClr val="FFC63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9" name="Rounded Rectangle 28"/>
          <p:cNvSpPr/>
          <p:nvPr/>
        </p:nvSpPr>
        <p:spPr>
          <a:xfrm>
            <a:off x="10469880" y="5577840"/>
            <a:ext cx="82296" cy="228600"/>
          </a:xfrm>
          <a:prstGeom prst="roundRect">
            <a:avLst/>
          </a:prstGeom>
          <a:solidFill>
            <a:srgbClr val="1416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0" name="Rounded Rectangle 29"/>
          <p:cNvSpPr/>
          <p:nvPr/>
        </p:nvSpPr>
        <p:spPr>
          <a:xfrm>
            <a:off x="10634472" y="5349240"/>
            <a:ext cx="82296" cy="457200"/>
          </a:xfrm>
          <a:prstGeom prst="roundRect">
            <a:avLst/>
          </a:prstGeom>
          <a:solidFill>
            <a:srgbClr val="1416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1" name="Rounded Rectangle 30"/>
          <p:cNvSpPr/>
          <p:nvPr/>
        </p:nvSpPr>
        <p:spPr>
          <a:xfrm>
            <a:off x="10799064" y="5486400"/>
            <a:ext cx="82296" cy="320040"/>
          </a:xfrm>
          <a:prstGeom prst="roundRect">
            <a:avLst/>
          </a:prstGeom>
          <a:solidFill>
            <a:srgbClr val="1416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2" name="Rounded Rectangle 31"/>
          <p:cNvSpPr/>
          <p:nvPr/>
        </p:nvSpPr>
        <p:spPr>
          <a:xfrm>
            <a:off x="10963656" y="5166360"/>
            <a:ext cx="82296" cy="640080"/>
          </a:xfrm>
          <a:prstGeom prst="roundRect">
            <a:avLst/>
          </a:prstGeom>
          <a:solidFill>
            <a:srgbClr val="1416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3" name="Rounded Rectangle 32"/>
          <p:cNvSpPr/>
          <p:nvPr/>
        </p:nvSpPr>
        <p:spPr>
          <a:xfrm>
            <a:off x="11128248" y="5394960"/>
            <a:ext cx="82296" cy="411480"/>
          </a:xfrm>
          <a:prstGeom prst="roundRect">
            <a:avLst/>
          </a:prstGeom>
          <a:solidFill>
            <a:srgbClr val="1416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4" name="Oval 33"/>
          <p:cNvSpPr/>
          <p:nvPr/>
        </p:nvSpPr>
        <p:spPr>
          <a:xfrm>
            <a:off x="9966960" y="502920"/>
            <a:ext cx="146304" cy="146304"/>
          </a:xfrm>
          <a:prstGeom prst="ellipse">
            <a:avLst/>
          </a:prstGeom>
          <a:solidFill>
            <a:srgbClr val="EE4A8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5" name="Oval 34"/>
          <p:cNvSpPr/>
          <p:nvPr/>
        </p:nvSpPr>
        <p:spPr>
          <a:xfrm>
            <a:off x="10698480" y="960120"/>
            <a:ext cx="146304" cy="146304"/>
          </a:xfrm>
          <a:prstGeom prst="ellipse">
            <a:avLst/>
          </a:prstGeom>
          <a:solidFill>
            <a:srgbClr val="29C7D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6" name="Oval 35"/>
          <p:cNvSpPr/>
          <p:nvPr/>
        </p:nvSpPr>
        <p:spPr>
          <a:xfrm>
            <a:off x="9555480" y="1143000"/>
            <a:ext cx="146304" cy="146304"/>
          </a:xfrm>
          <a:prstGeom prst="ellipse">
            <a:avLst/>
          </a:prstGeom>
          <a:solidFill>
            <a:srgbClr val="FFC63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7" name="Rounded Rectangle 36"/>
          <p:cNvSpPr/>
          <p:nvPr/>
        </p:nvSpPr>
        <p:spPr>
          <a:xfrm>
            <a:off x="9281160" y="320040"/>
            <a:ext cx="1143000" cy="347472"/>
          </a:xfrm>
          <a:prstGeom prst="roundRect">
            <a:avLst/>
          </a:prstGeom>
          <a:solidFill>
            <a:srgbClr val="29C7D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100" b="1">
                <a:solidFill>
                  <a:srgbClr val="FFFFFF"/>
                </a:solidFill>
                <a:latin typeface="Aptos"/>
              </a:rPr>
              <a:t>FINISH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14163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40080" y="333802"/>
            <a:ext cx="108813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FFFFFF"/>
                </a:solidFill>
                <a:latin typeface="Aptos"/>
              </a:rPr>
              <a:t>Main activity: My Music PowerPoint</a:t>
            </a:r>
            <a:endParaRPr lang="en-US" sz="2800" dirty="0"/>
          </a:p>
        </p:txBody>
      </p:sp>
      <p:sp>
        <p:nvSpPr>
          <p:cNvPr id="3" name="Text 1"/>
          <p:cNvSpPr/>
          <p:nvPr/>
        </p:nvSpPr>
        <p:spPr>
          <a:xfrm>
            <a:off x="658368" y="1024128"/>
            <a:ext cx="10515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FFFFFF"/>
                </a:solidFill>
                <a:latin typeface="Aptos"/>
              </a:rPr>
              <a:t>Create a 5–7 slide presentation about a band or music artist of your choice.</a:t>
            </a:r>
            <a:endParaRPr lang="en-US" sz="1400" dirty="0"/>
          </a:p>
        </p:txBody>
      </p:sp>
      <p:sp>
        <p:nvSpPr>
          <p:cNvPr id="4" name="Text 2"/>
          <p:cNvSpPr/>
          <p:nvPr/>
        </p:nvSpPr>
        <p:spPr>
          <a:xfrm>
            <a:off x="777240" y="1417320"/>
            <a:ext cx="10515600" cy="434340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/>
          </a:bodyPr>
          <a:lstStyle/>
          <a:p>
            <a:pPr marL="228600" indent="-228600">
              <a:buSzPct val="100000"/>
              <a:buChar char="•"/>
            </a:pPr>
            <a:r>
              <a:rPr lang="en-US" sz="1700" dirty="0">
                <a:solidFill>
                  <a:srgbClr val="FFFFFF"/>
                </a:solidFill>
                <a:latin typeface="Aptos"/>
              </a:rPr>
              <a:t>Include a title slide and key information about the band or artist</a:t>
            </a:r>
            <a:endParaRPr lang="en-US" sz="1700" dirty="0"/>
          </a:p>
          <a:p>
            <a:pPr marL="228600" indent="-228600">
              <a:buSzPct val="100000"/>
              <a:buChar char="•"/>
            </a:pPr>
            <a:r>
              <a:rPr lang="en-US" sz="1700" dirty="0">
                <a:solidFill>
                  <a:srgbClr val="FFFFFF"/>
                </a:solidFill>
                <a:latin typeface="Aptos"/>
              </a:rPr>
              <a:t>Use at least two relevant images and a consistent theme/design</a:t>
            </a:r>
            <a:endParaRPr lang="en-US" sz="1700" dirty="0"/>
          </a:p>
          <a:p>
            <a:pPr marL="228600" indent="-228600">
              <a:buSzPct val="100000"/>
              <a:buChar char="•"/>
            </a:pPr>
            <a:r>
              <a:rPr lang="en-US" sz="1700" dirty="0">
                <a:solidFill>
                  <a:srgbClr val="FFFFFF"/>
                </a:solidFill>
                <a:latin typeface="Aptos"/>
              </a:rPr>
              <a:t>Include information about their music, albums or popular songs</a:t>
            </a:r>
            <a:endParaRPr lang="en-US" sz="1700" dirty="0"/>
          </a:p>
          <a:p>
            <a:pPr marL="228600" indent="-228600">
              <a:buSzPct val="100000"/>
              <a:buChar char="•"/>
            </a:pPr>
            <a:r>
              <a:rPr lang="en-US" sz="1700" dirty="0">
                <a:solidFill>
                  <a:srgbClr val="FFFFFF"/>
                </a:solidFill>
                <a:latin typeface="Aptos"/>
              </a:rPr>
              <a:t>Use Morph between at least two slides — move, resize or reposition an object so the effect is visible</a:t>
            </a:r>
            <a:endParaRPr lang="en-US" sz="1700" dirty="0"/>
          </a:p>
          <a:p>
            <a:pPr marL="228600" indent="-228600">
              <a:buSzPct val="100000"/>
              <a:buChar char="•"/>
            </a:pPr>
            <a:r>
              <a:rPr lang="en-US" sz="1700" dirty="0">
                <a:solidFill>
                  <a:srgbClr val="FFFFFF"/>
                </a:solidFill>
                <a:latin typeface="Aptos"/>
              </a:rPr>
              <a:t>Add at least one animation and one hyperlink</a:t>
            </a:r>
            <a:endParaRPr lang="en-US" sz="1700" dirty="0"/>
          </a:p>
          <a:p>
            <a:pPr marL="228600" indent="-228600">
              <a:buSzPct val="100000"/>
              <a:buChar char="•"/>
            </a:pPr>
            <a:r>
              <a:rPr lang="en-US" sz="1700" dirty="0">
                <a:solidFill>
                  <a:srgbClr val="FFFFFF"/>
                </a:solidFill>
                <a:latin typeface="Aptos"/>
              </a:rPr>
              <a:t>Finish with a slide explaining why you chose the artist</a:t>
            </a:r>
            <a:endParaRPr lang="en-US" sz="1700" dirty="0"/>
          </a:p>
          <a:p>
            <a:pPr marL="228600" indent="-228600">
              <a:buSzPct val="100000"/>
              <a:buChar char="•"/>
            </a:pPr>
            <a:r>
              <a:rPr lang="en-US" sz="1700" dirty="0">
                <a:solidFill>
                  <a:srgbClr val="FFFFFF"/>
                </a:solidFill>
                <a:latin typeface="Aptos"/>
              </a:rPr>
              <a:t>Check spelling, layout and readability before submitting</a:t>
            </a:r>
            <a:endParaRPr lang="en-US" sz="1700" dirty="0"/>
          </a:p>
        </p:txBody>
      </p:sp>
      <p:sp>
        <p:nvSpPr>
          <p:cNvPr id="5" name="Shape 3"/>
          <p:cNvSpPr/>
          <p:nvPr/>
        </p:nvSpPr>
        <p:spPr>
          <a:xfrm>
            <a:off x="731520" y="5897880"/>
            <a:ext cx="10698480" cy="530352"/>
          </a:xfrm>
          <a:prstGeom prst="roundRect">
            <a:avLst>
              <a:gd name="adj" fmla="val 13793"/>
            </a:avLst>
          </a:prstGeom>
          <a:solidFill>
            <a:srgbClr val="F3E8FF"/>
          </a:solidFill>
          <a:ln w="12700">
            <a:solidFill>
              <a:srgbClr val="F3E8F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6" name="Text 4"/>
          <p:cNvSpPr/>
          <p:nvPr/>
        </p:nvSpPr>
        <p:spPr>
          <a:xfrm>
            <a:off x="960120" y="6025896"/>
            <a:ext cx="10241280" cy="256032"/>
          </a:xfrm>
          <a:prstGeom prst="rect">
            <a:avLst/>
          </a:prstGeom>
          <a:solidFill>
            <a:srgbClr val="29C7DC"/>
          </a:solidFill>
          <a:ln>
            <a:noFill/>
          </a:ln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141634"/>
                </a:solidFill>
                <a:latin typeface="Aptos"/>
              </a:rPr>
              <a:t>Challenge: make it look like one connected presentation rather than seven separate slides.</a:t>
            </a:r>
            <a:endParaRPr lang="en-US" sz="14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475720" y="6446520"/>
            <a:ext cx="274320" cy="18288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900">
                <a:solidFill>
                  <a:srgbClr val="6B7280"/>
                </a:solidFill>
                <a:latin typeface="Aptos"/>
                <a:ea typeface="Aptos"/>
                <a:cs typeface="Aptos"/>
              </a:defRPr>
            </a:lvl1pPr>
          </a:lstStyle>
          <a:p>
            <a:pPr algn="r"/>
            <a:fld id="{F7021451-1387-4CA6-816F-3879F97B5CBC}" type="slidenum">
              <a:rPr lang="en-US" b="0"/>
              <a:t>20</a:t>
            </a:fld>
            <a:endParaRPr lang="en-US"/>
          </a:p>
        </p:txBody>
      </p:sp>
      <p:sp>
        <p:nvSpPr>
          <p:cNvPr id="26" name="Oval 25"/>
          <p:cNvSpPr/>
          <p:nvPr/>
        </p:nvSpPr>
        <p:spPr>
          <a:xfrm>
            <a:off x="8778240" y="-640080"/>
            <a:ext cx="3840480" cy="3840480"/>
          </a:xfrm>
          <a:prstGeom prst="ellipse">
            <a:avLst/>
          </a:prstGeom>
          <a:solidFill>
            <a:srgbClr val="673AB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7" name="Oval 26"/>
          <p:cNvSpPr/>
          <p:nvPr/>
        </p:nvSpPr>
        <p:spPr>
          <a:xfrm>
            <a:off x="9784080" y="4023360"/>
            <a:ext cx="2743200" cy="2743200"/>
          </a:xfrm>
          <a:prstGeom prst="ellipse">
            <a:avLst/>
          </a:prstGeom>
          <a:solidFill>
            <a:srgbClr val="EE4A8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8" name="Oval 27"/>
          <p:cNvSpPr/>
          <p:nvPr/>
        </p:nvSpPr>
        <p:spPr>
          <a:xfrm>
            <a:off x="-822960" y="4846320"/>
            <a:ext cx="2286000" cy="2286000"/>
          </a:xfrm>
          <a:prstGeom prst="ellipse">
            <a:avLst/>
          </a:prstGeom>
          <a:solidFill>
            <a:srgbClr val="29C7D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9" name="Rounded Rectangle 28"/>
          <p:cNvSpPr/>
          <p:nvPr/>
        </p:nvSpPr>
        <p:spPr>
          <a:xfrm>
            <a:off x="10469880" y="5577840"/>
            <a:ext cx="82296" cy="228600"/>
          </a:xfrm>
          <a:prstGeom prst="round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0" name="Rounded Rectangle 29"/>
          <p:cNvSpPr/>
          <p:nvPr/>
        </p:nvSpPr>
        <p:spPr>
          <a:xfrm>
            <a:off x="10634472" y="5349240"/>
            <a:ext cx="82296" cy="457200"/>
          </a:xfrm>
          <a:prstGeom prst="round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1" name="Rounded Rectangle 30"/>
          <p:cNvSpPr/>
          <p:nvPr/>
        </p:nvSpPr>
        <p:spPr>
          <a:xfrm>
            <a:off x="10799064" y="5486400"/>
            <a:ext cx="82296" cy="320040"/>
          </a:xfrm>
          <a:prstGeom prst="round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2" name="Rounded Rectangle 31"/>
          <p:cNvSpPr/>
          <p:nvPr/>
        </p:nvSpPr>
        <p:spPr>
          <a:xfrm>
            <a:off x="10963656" y="5166360"/>
            <a:ext cx="82296" cy="640080"/>
          </a:xfrm>
          <a:prstGeom prst="round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3" name="Rounded Rectangle 32"/>
          <p:cNvSpPr/>
          <p:nvPr/>
        </p:nvSpPr>
        <p:spPr>
          <a:xfrm>
            <a:off x="11128248" y="5394960"/>
            <a:ext cx="82296" cy="411480"/>
          </a:xfrm>
          <a:prstGeom prst="round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4" name="Oval 33"/>
          <p:cNvSpPr/>
          <p:nvPr/>
        </p:nvSpPr>
        <p:spPr>
          <a:xfrm>
            <a:off x="9966960" y="502920"/>
            <a:ext cx="146304" cy="146304"/>
          </a:xfrm>
          <a:prstGeom prst="ellipse">
            <a:avLst/>
          </a:prstGeom>
          <a:solidFill>
            <a:srgbClr val="EE4A8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5" name="Oval 34"/>
          <p:cNvSpPr/>
          <p:nvPr/>
        </p:nvSpPr>
        <p:spPr>
          <a:xfrm>
            <a:off x="10698480" y="960120"/>
            <a:ext cx="146304" cy="146304"/>
          </a:xfrm>
          <a:prstGeom prst="ellipse">
            <a:avLst/>
          </a:prstGeom>
          <a:solidFill>
            <a:srgbClr val="29C7D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6" name="Oval 35"/>
          <p:cNvSpPr/>
          <p:nvPr/>
        </p:nvSpPr>
        <p:spPr>
          <a:xfrm>
            <a:off x="9555480" y="1143000"/>
            <a:ext cx="146304" cy="146304"/>
          </a:xfrm>
          <a:prstGeom prst="ellipse">
            <a:avLst/>
          </a:prstGeom>
          <a:solidFill>
            <a:srgbClr val="FFC63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7" name="Rounded Rectangle 36"/>
          <p:cNvSpPr/>
          <p:nvPr/>
        </p:nvSpPr>
        <p:spPr>
          <a:xfrm>
            <a:off x="731520" y="4983480"/>
            <a:ext cx="1554480" cy="365760"/>
          </a:xfrm>
          <a:prstGeom prst="roundRect">
            <a:avLst/>
          </a:prstGeom>
          <a:solidFill>
            <a:srgbClr val="EE4A8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000" b="1">
                <a:solidFill>
                  <a:srgbClr val="FFFFFF"/>
                </a:solidFill>
              </a:rPr>
              <a:t>5–7 SLIDES</a:t>
            </a:r>
          </a:p>
        </p:txBody>
      </p:sp>
      <p:sp>
        <p:nvSpPr>
          <p:cNvPr id="38" name="Rounded Rectangle 37"/>
          <p:cNvSpPr/>
          <p:nvPr/>
        </p:nvSpPr>
        <p:spPr>
          <a:xfrm>
            <a:off x="2560320" y="4983480"/>
            <a:ext cx="1554480" cy="365760"/>
          </a:xfrm>
          <a:prstGeom prst="roundRect">
            <a:avLst/>
          </a:prstGeom>
          <a:solidFill>
            <a:srgbClr val="29C7D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000" b="1">
                <a:solidFill>
                  <a:srgbClr val="FFFFFF"/>
                </a:solidFill>
              </a:rPr>
              <a:t>2+ IMAGES</a:t>
            </a:r>
          </a:p>
        </p:txBody>
      </p:sp>
      <p:sp>
        <p:nvSpPr>
          <p:cNvPr id="39" name="Rounded Rectangle 38"/>
          <p:cNvSpPr/>
          <p:nvPr/>
        </p:nvSpPr>
        <p:spPr>
          <a:xfrm>
            <a:off x="4389120" y="4983480"/>
            <a:ext cx="1554480" cy="365760"/>
          </a:xfrm>
          <a:prstGeom prst="roundRect">
            <a:avLst/>
          </a:prstGeom>
          <a:solidFill>
            <a:srgbClr val="FFC63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000" b="1">
                <a:solidFill>
                  <a:srgbClr val="141634"/>
                </a:solidFill>
              </a:rPr>
              <a:t>MORPH</a:t>
            </a:r>
          </a:p>
        </p:txBody>
      </p:sp>
      <p:sp>
        <p:nvSpPr>
          <p:cNvPr id="40" name="Rounded Rectangle 39"/>
          <p:cNvSpPr/>
          <p:nvPr/>
        </p:nvSpPr>
        <p:spPr>
          <a:xfrm>
            <a:off x="731520" y="5486400"/>
            <a:ext cx="1554480" cy="365760"/>
          </a:xfrm>
          <a:prstGeom prst="roundRect">
            <a:avLst/>
          </a:prstGeom>
          <a:solidFill>
            <a:srgbClr val="673AB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000" b="1">
                <a:solidFill>
                  <a:srgbClr val="FFFFFF"/>
                </a:solidFill>
              </a:rPr>
              <a:t>ANIMATION</a:t>
            </a:r>
          </a:p>
        </p:txBody>
      </p:sp>
      <p:sp>
        <p:nvSpPr>
          <p:cNvPr id="41" name="Rounded Rectangle 40"/>
          <p:cNvSpPr/>
          <p:nvPr/>
        </p:nvSpPr>
        <p:spPr>
          <a:xfrm>
            <a:off x="2560320" y="5486400"/>
            <a:ext cx="1554480" cy="365760"/>
          </a:xfrm>
          <a:prstGeom prst="roundRect">
            <a:avLst/>
          </a:prstGeom>
          <a:solidFill>
            <a:srgbClr val="EE4A8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000" b="1">
                <a:solidFill>
                  <a:srgbClr val="FFFFFF"/>
                </a:solidFill>
              </a:rPr>
              <a:t>HYPERLINK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717AC08-1B25-CBCA-16DE-DBBE05071BC7}"/>
              </a:ext>
            </a:extLst>
          </p:cNvPr>
          <p:cNvSpPr txBox="1"/>
          <p:nvPr/>
        </p:nvSpPr>
        <p:spPr>
          <a:xfrm>
            <a:off x="2503055" y="1154545"/>
            <a:ext cx="652087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000" b="1" dirty="0"/>
              <a:t>LinkedIn Learning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4BFE68C-CF85-CE21-B0C0-AC70136AFE84}"/>
              </a:ext>
            </a:extLst>
          </p:cNvPr>
          <p:cNvSpPr txBox="1"/>
          <p:nvPr/>
        </p:nvSpPr>
        <p:spPr>
          <a:xfrm>
            <a:off x="3373581" y="3708461"/>
            <a:ext cx="6100618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dirty="0">
                <a:hlinkClick r:id="rId2"/>
              </a:rPr>
              <a:t>PowerPoint Essential Training (Microsoft 365)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395950038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D21409C2E7DC74DBBBDD8000CE0B6EF" ma:contentTypeVersion="15" ma:contentTypeDescription="Create a new document." ma:contentTypeScope="" ma:versionID="a4408dbbd5c7af1a979b09b0de7a0c53">
  <xsd:schema xmlns:xsd="http://www.w3.org/2001/XMLSchema" xmlns:xs="http://www.w3.org/2001/XMLSchema" xmlns:p="http://schemas.microsoft.com/office/2006/metadata/properties" xmlns:ns3="b1a19f8b-b677-40f2-999b-6b2f48ca3bc4" xmlns:ns4="f212b870-ac93-4d0f-8016-99eb9c71c937" targetNamespace="http://schemas.microsoft.com/office/2006/metadata/properties" ma:root="true" ma:fieldsID="549ed99dea94983be0f6147513be9387" ns3:_="" ns4:_="">
    <xsd:import namespace="b1a19f8b-b677-40f2-999b-6b2f48ca3bc4"/>
    <xsd:import namespace="f212b870-ac93-4d0f-8016-99eb9c71c937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3:MediaServiceDateTaken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LengthInSeconds" minOccurs="0"/>
                <xsd:element ref="ns4:SharingHintHash" minOccurs="0"/>
                <xsd:element ref="ns3:MediaServiceOCR" minOccurs="0"/>
                <xsd:element ref="ns3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1a19f8b-b677-40f2-999b-6b2f48ca3bc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ystemTags" ma:index="16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9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BillingMetadata" ma:index="22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212b870-ac93-4d0f-8016-99eb9c71c937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20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b1a19f8b-b677-40f2-999b-6b2f48ca3bc4" xsi:nil="true"/>
  </documentManagement>
</p:properties>
</file>

<file path=customXml/itemProps1.xml><?xml version="1.0" encoding="utf-8"?>
<ds:datastoreItem xmlns:ds="http://schemas.openxmlformats.org/officeDocument/2006/customXml" ds:itemID="{60BABF6F-FF00-465D-BD5B-BACA453977B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1a19f8b-b677-40f2-999b-6b2f48ca3bc4"/>
    <ds:schemaRef ds:uri="f212b870-ac93-4d0f-8016-99eb9c71c93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E2B8818C-E1ED-4AB5-B2D0-790491D5FC2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1D4EFB3-A2EE-4B43-8778-9CDD9027BBCE}">
  <ds:schemaRefs>
    <ds:schemaRef ds:uri="http://schemas.microsoft.com/office/2006/metadata/properties"/>
    <ds:schemaRef ds:uri="http://schemas.microsoft.com/office/infopath/2007/PartnerControls"/>
    <ds:schemaRef ds:uri="b1a19f8b-b677-40f2-999b-6b2f48ca3bc4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51</TotalTime>
  <Words>1516</Words>
  <Application>Microsoft Office PowerPoint</Application>
  <PresentationFormat>Widescreen</PresentationFormat>
  <Paragraphs>245</Paragraphs>
  <Slides>21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4" baseType="lpstr">
      <vt:lpstr>Aptos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Basics</dc:title>
  <dc:subject>Basic Microsoft PowerPoint skills</dc:subject>
  <dc:creator>OpenAI</dc:creator>
  <cp:lastModifiedBy>Philippa Fitzgerald</cp:lastModifiedBy>
  <cp:revision>2</cp:revision>
  <dcterms:created xsi:type="dcterms:W3CDTF">2026-09-30T12:33:29Z</dcterms:created>
  <dcterms:modified xsi:type="dcterms:W3CDTF">2026-10-19T11:11:59Z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0x010100FD21409C2E7DC74DBBBDD8000CE0B6EF</vt:lpwstr>
  </property>
</Properties>
</file>