
<file path=[Content_Types].xml><?xml version="1.0" encoding="utf-8"?>
<Types xmlns="http://schemas.openxmlformats.org/package/2006/content-types">
  <Default Extension="glb" ContentType="model/gltf.binary"/>
  <Default Extension="jpeg" ContentType="image/jpeg"/>
  <Default Extension="jpg" ContentType="image/jp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4.xml" ContentType="application/vnd.openxmlformats-officedocument.theme+xml"/>
  <Override PartName="/ppt/slideLayouts/slideLayout32.xml" ContentType="application/vnd.openxmlformats-officedocument.presentationml.slideLayout+xml"/>
  <Override PartName="/ppt/theme/theme5.xml" ContentType="application/vnd.openxmlformats-officedocument.theme+xml"/>
  <Override PartName="/ppt/slideLayouts/slideLayout33.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 id="2147483694" r:id="rId2"/>
    <p:sldMasterId id="2147483697" r:id="rId3"/>
    <p:sldMasterId id="2147483710" r:id="rId4"/>
    <p:sldMasterId id="2147483712" r:id="rId5"/>
    <p:sldMasterId id="2147483673" r:id="rId6"/>
  </p:sldMasterIdLst>
  <p:notesMasterIdLst>
    <p:notesMasterId r:id="rId75"/>
  </p:notesMasterIdLst>
  <p:sldIdLst>
    <p:sldId id="581" r:id="rId7"/>
    <p:sldId id="584" r:id="rId8"/>
    <p:sldId id="464" r:id="rId9"/>
    <p:sldId id="585" r:id="rId10"/>
    <p:sldId id="586" r:id="rId11"/>
    <p:sldId id="536" r:id="rId12"/>
    <p:sldId id="587" r:id="rId13"/>
    <p:sldId id="588" r:id="rId14"/>
    <p:sldId id="589" r:id="rId15"/>
    <p:sldId id="590" r:id="rId16"/>
    <p:sldId id="591" r:id="rId17"/>
    <p:sldId id="594" r:id="rId18"/>
    <p:sldId id="595" r:id="rId19"/>
    <p:sldId id="607" r:id="rId20"/>
    <p:sldId id="598" r:id="rId21"/>
    <p:sldId id="606" r:id="rId22"/>
    <p:sldId id="592" r:id="rId23"/>
    <p:sldId id="596" r:id="rId24"/>
    <p:sldId id="597" r:id="rId25"/>
    <p:sldId id="605" r:id="rId26"/>
    <p:sldId id="599" r:id="rId27"/>
    <p:sldId id="537" r:id="rId28"/>
    <p:sldId id="600" r:id="rId29"/>
    <p:sldId id="601" r:id="rId30"/>
    <p:sldId id="602" r:id="rId31"/>
    <p:sldId id="574" r:id="rId32"/>
    <p:sldId id="603" r:id="rId33"/>
    <p:sldId id="604" r:id="rId34"/>
    <p:sldId id="552" r:id="rId35"/>
    <p:sldId id="561" r:id="rId36"/>
    <p:sldId id="553" r:id="rId37"/>
    <p:sldId id="440" r:id="rId38"/>
    <p:sldId id="555" r:id="rId39"/>
    <p:sldId id="556" r:id="rId40"/>
    <p:sldId id="608" r:id="rId41"/>
    <p:sldId id="609" r:id="rId42"/>
    <p:sldId id="610" r:id="rId43"/>
    <p:sldId id="557" r:id="rId44"/>
    <p:sldId id="558" r:id="rId45"/>
    <p:sldId id="559" r:id="rId46"/>
    <p:sldId id="562" r:id="rId47"/>
    <p:sldId id="460" r:id="rId48"/>
    <p:sldId id="564" r:id="rId49"/>
    <p:sldId id="576" r:id="rId50"/>
    <p:sldId id="566" r:id="rId51"/>
    <p:sldId id="577" r:id="rId52"/>
    <p:sldId id="578" r:id="rId53"/>
    <p:sldId id="545" r:id="rId54"/>
    <p:sldId id="567" r:id="rId55"/>
    <p:sldId id="546" r:id="rId56"/>
    <p:sldId id="568" r:id="rId57"/>
    <p:sldId id="580" r:id="rId58"/>
    <p:sldId id="579" r:id="rId59"/>
    <p:sldId id="563" r:id="rId60"/>
    <p:sldId id="569" r:id="rId61"/>
    <p:sldId id="570" r:id="rId62"/>
    <p:sldId id="565" r:id="rId63"/>
    <p:sldId id="571" r:id="rId64"/>
    <p:sldId id="500" r:id="rId65"/>
    <p:sldId id="572" r:id="rId66"/>
    <p:sldId id="441" r:id="rId67"/>
    <p:sldId id="461" r:id="rId68"/>
    <p:sldId id="506" r:id="rId69"/>
    <p:sldId id="505" r:id="rId70"/>
    <p:sldId id="495" r:id="rId71"/>
    <p:sldId id="540" r:id="rId72"/>
    <p:sldId id="438" r:id="rId73"/>
    <p:sldId id="547" r:id="rId74"/>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E7EF"/>
    <a:srgbClr val="FEFFE7"/>
    <a:srgbClr val="0000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42D964-605D-4B26-9DCD-8C11CBF4FFE7}" v="97" dt="2025-11-23T21:42:09.0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95" autoAdjust="0"/>
    <p:restoredTop sz="94660"/>
  </p:normalViewPr>
  <p:slideViewPr>
    <p:cSldViewPr snapToGrid="0">
      <p:cViewPr varScale="1">
        <p:scale>
          <a:sx n="72" d="100"/>
          <a:sy n="72" d="100"/>
        </p:scale>
        <p:origin x="269" y="4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tableStyles" Target="tableStyles.xml"/><Relationship Id="rId5" Type="http://schemas.openxmlformats.org/officeDocument/2006/relationships/slideMaster" Target="slideMasters/slideMaster5.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viewProps" Target="viewProps.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microsoft.com/office/2016/11/relationships/changesInfo" Target="changesInfos/changesInfo1.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theme" Target="theme/theme1.xml"/><Relationship Id="rId81"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presProps" Target="presProps.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slideMaster" Target="slideMasters/slideMaster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Marie Bassler" userId="38f25fa2-f4e2-42aa-a629-d2ccc29b42c2" providerId="ADAL" clId="{151E9CE8-B21B-4565-A978-68B2E862EE5B}"/>
    <pc:docChg chg="undo redo custSel addSld delSld modSld sldOrd">
      <pc:chgData name="Lisa-Marie Bassler" userId="38f25fa2-f4e2-42aa-a629-d2ccc29b42c2" providerId="ADAL" clId="{151E9CE8-B21B-4565-A978-68B2E862EE5B}" dt="2025-11-23T21:44:34.675" v="1944" actId="1076"/>
      <pc:docMkLst>
        <pc:docMk/>
      </pc:docMkLst>
      <pc:sldChg chg="addSp modSp mod">
        <pc:chgData name="Lisa-Marie Bassler" userId="38f25fa2-f4e2-42aa-a629-d2ccc29b42c2" providerId="ADAL" clId="{151E9CE8-B21B-4565-A978-68B2E862EE5B}" dt="2025-11-23T21:42:48.709" v="1916" actId="1076"/>
        <pc:sldMkLst>
          <pc:docMk/>
          <pc:sldMk cId="2548767574" sldId="438"/>
        </pc:sldMkLst>
        <pc:spChg chg="mod">
          <ac:chgData name="Lisa-Marie Bassler" userId="38f25fa2-f4e2-42aa-a629-d2ccc29b42c2" providerId="ADAL" clId="{151E9CE8-B21B-4565-A978-68B2E862EE5B}" dt="2025-11-23T21:14:15.842" v="1405" actId="1076"/>
          <ac:spMkLst>
            <pc:docMk/>
            <pc:sldMk cId="2548767574" sldId="438"/>
            <ac:spMk id="2" creationId="{B58256A7-A7E7-BE50-9EFE-DFC554762261}"/>
          </ac:spMkLst>
        </pc:spChg>
        <pc:spChg chg="mod">
          <ac:chgData name="Lisa-Marie Bassler" userId="38f25fa2-f4e2-42aa-a629-d2ccc29b42c2" providerId="ADAL" clId="{151E9CE8-B21B-4565-A978-68B2E862EE5B}" dt="2025-11-23T21:42:48.709" v="1916" actId="1076"/>
          <ac:spMkLst>
            <pc:docMk/>
            <pc:sldMk cId="2548767574" sldId="438"/>
            <ac:spMk id="3" creationId="{A5E848F4-7715-EB56-FE3E-9C7CF48C216C}"/>
          </ac:spMkLst>
        </pc:spChg>
        <pc:spChg chg="add mod ord">
          <ac:chgData name="Lisa-Marie Bassler" userId="38f25fa2-f4e2-42aa-a629-d2ccc29b42c2" providerId="ADAL" clId="{151E9CE8-B21B-4565-A978-68B2E862EE5B}" dt="2025-11-23T21:14:11.622" v="1403" actId="167"/>
          <ac:spMkLst>
            <pc:docMk/>
            <pc:sldMk cId="2548767574" sldId="438"/>
            <ac:spMk id="4" creationId="{5A37C0BC-3883-CD8B-0CBF-B29B1D974435}"/>
          </ac:spMkLst>
        </pc:spChg>
      </pc:sldChg>
      <pc:sldChg chg="addSp modSp mod">
        <pc:chgData name="Lisa-Marie Bassler" userId="38f25fa2-f4e2-42aa-a629-d2ccc29b42c2" providerId="ADAL" clId="{151E9CE8-B21B-4565-A978-68B2E862EE5B}" dt="2025-11-23T20:53:05.022" v="1129" actId="1076"/>
        <pc:sldMkLst>
          <pc:docMk/>
          <pc:sldMk cId="4132953705" sldId="440"/>
        </pc:sldMkLst>
        <pc:spChg chg="mod">
          <ac:chgData name="Lisa-Marie Bassler" userId="38f25fa2-f4e2-42aa-a629-d2ccc29b42c2" providerId="ADAL" clId="{151E9CE8-B21B-4565-A978-68B2E862EE5B}" dt="2025-11-23T20:53:05.022" v="1129" actId="1076"/>
          <ac:spMkLst>
            <pc:docMk/>
            <pc:sldMk cId="4132953705" sldId="440"/>
            <ac:spMk id="2" creationId="{3A9306B5-91F2-AFC2-75DC-9E8768423F17}"/>
          </ac:spMkLst>
        </pc:spChg>
        <pc:spChg chg="add mod ord">
          <ac:chgData name="Lisa-Marie Bassler" userId="38f25fa2-f4e2-42aa-a629-d2ccc29b42c2" providerId="ADAL" clId="{151E9CE8-B21B-4565-A978-68B2E862EE5B}" dt="2025-11-23T20:53:02.489" v="1128" actId="1076"/>
          <ac:spMkLst>
            <pc:docMk/>
            <pc:sldMk cId="4132953705" sldId="440"/>
            <ac:spMk id="4" creationId="{D259008A-4D1C-3A37-EE5D-293ED6732336}"/>
          </ac:spMkLst>
        </pc:spChg>
      </pc:sldChg>
      <pc:sldChg chg="addSp modSp mod">
        <pc:chgData name="Lisa-Marie Bassler" userId="38f25fa2-f4e2-42aa-a629-d2ccc29b42c2" providerId="ADAL" clId="{151E9CE8-B21B-4565-A978-68B2E862EE5B}" dt="2025-11-23T21:30:33.189" v="1580" actId="1076"/>
        <pc:sldMkLst>
          <pc:docMk/>
          <pc:sldMk cId="2727016542" sldId="441"/>
        </pc:sldMkLst>
        <pc:spChg chg="mod">
          <ac:chgData name="Lisa-Marie Bassler" userId="38f25fa2-f4e2-42aa-a629-d2ccc29b42c2" providerId="ADAL" clId="{151E9CE8-B21B-4565-A978-68B2E862EE5B}" dt="2025-11-23T21:16:15.274" v="1432" actId="1076"/>
          <ac:spMkLst>
            <pc:docMk/>
            <pc:sldMk cId="2727016542" sldId="441"/>
            <ac:spMk id="2" creationId="{840043E0-DB95-882C-AE7D-F36DF9788757}"/>
          </ac:spMkLst>
        </pc:spChg>
        <pc:spChg chg="mod">
          <ac:chgData name="Lisa-Marie Bassler" userId="38f25fa2-f4e2-42aa-a629-d2ccc29b42c2" providerId="ADAL" clId="{151E9CE8-B21B-4565-A978-68B2E862EE5B}" dt="2025-11-23T21:30:33.189" v="1580" actId="1076"/>
          <ac:spMkLst>
            <pc:docMk/>
            <pc:sldMk cId="2727016542" sldId="441"/>
            <ac:spMk id="4" creationId="{81DB004C-115A-5A8A-B955-AC208DBE630F}"/>
          </ac:spMkLst>
        </pc:spChg>
        <pc:spChg chg="add mod ord">
          <ac:chgData name="Lisa-Marie Bassler" userId="38f25fa2-f4e2-42aa-a629-d2ccc29b42c2" providerId="ADAL" clId="{151E9CE8-B21B-4565-A978-68B2E862EE5B}" dt="2025-11-23T21:16:08.149" v="1430" actId="167"/>
          <ac:spMkLst>
            <pc:docMk/>
            <pc:sldMk cId="2727016542" sldId="441"/>
            <ac:spMk id="6" creationId="{8ADD9546-03CD-2A72-E616-BD10D5782909}"/>
          </ac:spMkLst>
        </pc:spChg>
      </pc:sldChg>
      <pc:sldChg chg="addSp modSp mod">
        <pc:chgData name="Lisa-Marie Bassler" userId="38f25fa2-f4e2-42aa-a629-d2ccc29b42c2" providerId="ADAL" clId="{151E9CE8-B21B-4565-A978-68B2E862EE5B}" dt="2025-11-23T21:30:47.159" v="1582" actId="1076"/>
        <pc:sldMkLst>
          <pc:docMk/>
          <pc:sldMk cId="4095761273" sldId="461"/>
        </pc:sldMkLst>
        <pc:spChg chg="mod">
          <ac:chgData name="Lisa-Marie Bassler" userId="38f25fa2-f4e2-42aa-a629-d2ccc29b42c2" providerId="ADAL" clId="{151E9CE8-B21B-4565-A978-68B2E862EE5B}" dt="2025-11-23T21:16:03.802" v="1428" actId="1076"/>
          <ac:spMkLst>
            <pc:docMk/>
            <pc:sldMk cId="4095761273" sldId="461"/>
            <ac:spMk id="2" creationId="{CD7CF448-5CF1-8DAC-5DEF-A6A659168783}"/>
          </ac:spMkLst>
        </pc:spChg>
        <pc:spChg chg="mod">
          <ac:chgData name="Lisa-Marie Bassler" userId="38f25fa2-f4e2-42aa-a629-d2ccc29b42c2" providerId="ADAL" clId="{151E9CE8-B21B-4565-A978-68B2E862EE5B}" dt="2025-11-23T21:30:42.918" v="1581" actId="1076"/>
          <ac:spMkLst>
            <pc:docMk/>
            <pc:sldMk cId="4095761273" sldId="461"/>
            <ac:spMk id="3" creationId="{0C4219E8-FD2C-BB2D-CC3A-EAFC15154B2E}"/>
          </ac:spMkLst>
        </pc:spChg>
        <pc:spChg chg="mod">
          <ac:chgData name="Lisa-Marie Bassler" userId="38f25fa2-f4e2-42aa-a629-d2ccc29b42c2" providerId="ADAL" clId="{151E9CE8-B21B-4565-A978-68B2E862EE5B}" dt="2025-11-23T21:30:47.159" v="1582" actId="1076"/>
          <ac:spMkLst>
            <pc:docMk/>
            <pc:sldMk cId="4095761273" sldId="461"/>
            <ac:spMk id="4" creationId="{BAE5C182-964F-19E0-6FB9-C96F2F429DA0}"/>
          </ac:spMkLst>
        </pc:spChg>
        <pc:spChg chg="add mod ord">
          <ac:chgData name="Lisa-Marie Bassler" userId="38f25fa2-f4e2-42aa-a629-d2ccc29b42c2" providerId="ADAL" clId="{151E9CE8-B21B-4565-A978-68B2E862EE5B}" dt="2025-11-23T21:15:59.020" v="1426" actId="167"/>
          <ac:spMkLst>
            <pc:docMk/>
            <pc:sldMk cId="4095761273" sldId="461"/>
            <ac:spMk id="6" creationId="{281FD40C-38FF-3F35-3DF2-C2D07E9A9A69}"/>
          </ac:spMkLst>
        </pc:spChg>
      </pc:sldChg>
      <pc:sldChg chg="modSp mod">
        <pc:chgData name="Lisa-Marie Bassler" userId="38f25fa2-f4e2-42aa-a629-d2ccc29b42c2" providerId="ADAL" clId="{151E9CE8-B21B-4565-A978-68B2E862EE5B}" dt="2025-10-22T17:20:47.207" v="209" actId="1076"/>
        <pc:sldMkLst>
          <pc:docMk/>
          <pc:sldMk cId="4217587329" sldId="464"/>
        </pc:sldMkLst>
      </pc:sldChg>
      <pc:sldChg chg="addSp modSp mod">
        <pc:chgData name="Lisa-Marie Bassler" userId="38f25fa2-f4e2-42aa-a629-d2ccc29b42c2" providerId="ADAL" clId="{151E9CE8-B21B-4565-A978-68B2E862EE5B}" dt="2025-11-23T21:31:39.365" v="1587" actId="113"/>
        <pc:sldMkLst>
          <pc:docMk/>
          <pc:sldMk cId="1567595847" sldId="495"/>
        </pc:sldMkLst>
        <pc:spChg chg="mod">
          <ac:chgData name="Lisa-Marie Bassler" userId="38f25fa2-f4e2-42aa-a629-d2ccc29b42c2" providerId="ADAL" clId="{151E9CE8-B21B-4565-A978-68B2E862EE5B}" dt="2025-11-23T21:13:45.667" v="1400" actId="207"/>
          <ac:spMkLst>
            <pc:docMk/>
            <pc:sldMk cId="1567595847" sldId="495"/>
            <ac:spMk id="2" creationId="{BE950E1E-E1F6-534B-F6F2-C81312C8FA7C}"/>
          </ac:spMkLst>
        </pc:spChg>
        <pc:spChg chg="mod">
          <ac:chgData name="Lisa-Marie Bassler" userId="38f25fa2-f4e2-42aa-a629-d2ccc29b42c2" providerId="ADAL" clId="{151E9CE8-B21B-4565-A978-68B2E862EE5B}" dt="2025-11-23T21:31:39.365" v="1587" actId="113"/>
          <ac:spMkLst>
            <pc:docMk/>
            <pc:sldMk cId="1567595847" sldId="495"/>
            <ac:spMk id="3" creationId="{DECE21FC-E892-EB10-20BE-CDCBCE18BF32}"/>
          </ac:spMkLst>
        </pc:spChg>
        <pc:spChg chg="add mod ord">
          <ac:chgData name="Lisa-Marie Bassler" userId="38f25fa2-f4e2-42aa-a629-d2ccc29b42c2" providerId="ADAL" clId="{151E9CE8-B21B-4565-A978-68B2E862EE5B}" dt="2025-11-23T21:13:43.430" v="1399" actId="167"/>
          <ac:spMkLst>
            <pc:docMk/>
            <pc:sldMk cId="1567595847" sldId="495"/>
            <ac:spMk id="4" creationId="{CFBD124B-C802-6A8B-C1E6-6AEA3A15E7B0}"/>
          </ac:spMkLst>
        </pc:spChg>
      </pc:sldChg>
      <pc:sldChg chg="addSp modSp mod">
        <pc:chgData name="Lisa-Marie Bassler" userId="38f25fa2-f4e2-42aa-a629-d2ccc29b42c2" providerId="ADAL" clId="{151E9CE8-B21B-4565-A978-68B2E862EE5B}" dt="2025-11-23T21:16:47.825" v="1439" actId="1076"/>
        <pc:sldMkLst>
          <pc:docMk/>
          <pc:sldMk cId="1366765242" sldId="500"/>
        </pc:sldMkLst>
        <pc:spChg chg="mod">
          <ac:chgData name="Lisa-Marie Bassler" userId="38f25fa2-f4e2-42aa-a629-d2ccc29b42c2" providerId="ADAL" clId="{151E9CE8-B21B-4565-A978-68B2E862EE5B}" dt="2025-11-23T21:16:32.731" v="1437" actId="1076"/>
          <ac:spMkLst>
            <pc:docMk/>
            <pc:sldMk cId="1366765242" sldId="500"/>
            <ac:spMk id="2" creationId="{883B9E73-63F4-2BF3-ABB8-88BCB2E8E90D}"/>
          </ac:spMkLst>
        </pc:spChg>
        <pc:spChg chg="add mod ord">
          <ac:chgData name="Lisa-Marie Bassler" userId="38f25fa2-f4e2-42aa-a629-d2ccc29b42c2" providerId="ADAL" clId="{151E9CE8-B21B-4565-A978-68B2E862EE5B}" dt="2025-11-23T21:16:21.116" v="1434" actId="167"/>
          <ac:spMkLst>
            <pc:docMk/>
            <pc:sldMk cId="1366765242" sldId="500"/>
            <ac:spMk id="3" creationId="{EC6C3C3A-A24A-87D4-D9DC-85CDDD2C66B1}"/>
          </ac:spMkLst>
        </pc:spChg>
        <pc:graphicFrameChg chg="mod">
          <ac:chgData name="Lisa-Marie Bassler" userId="38f25fa2-f4e2-42aa-a629-d2ccc29b42c2" providerId="ADAL" clId="{151E9CE8-B21B-4565-A978-68B2E862EE5B}" dt="2025-11-23T21:16:47.825" v="1439" actId="1076"/>
          <ac:graphicFrameMkLst>
            <pc:docMk/>
            <pc:sldMk cId="1366765242" sldId="500"/>
            <ac:graphicFrameMk id="5" creationId="{57F554EC-2B84-3364-6D79-A753EBDBF998}"/>
          </ac:graphicFrameMkLst>
        </pc:graphicFrameChg>
      </pc:sldChg>
      <pc:sldChg chg="addSp modSp mod">
        <pc:chgData name="Lisa-Marie Bassler" userId="38f25fa2-f4e2-42aa-a629-d2ccc29b42c2" providerId="ADAL" clId="{151E9CE8-B21B-4565-A978-68B2E862EE5B}" dt="2025-11-23T21:15:37.905" v="1419" actId="1076"/>
        <pc:sldMkLst>
          <pc:docMk/>
          <pc:sldMk cId="1752916908" sldId="505"/>
        </pc:sldMkLst>
        <pc:spChg chg="mod">
          <ac:chgData name="Lisa-Marie Bassler" userId="38f25fa2-f4e2-42aa-a629-d2ccc29b42c2" providerId="ADAL" clId="{151E9CE8-B21B-4565-A978-68B2E862EE5B}" dt="2025-11-23T21:15:35.995" v="1418" actId="1076"/>
          <ac:spMkLst>
            <pc:docMk/>
            <pc:sldMk cId="1752916908" sldId="505"/>
            <ac:spMk id="2" creationId="{E4C52D6F-5105-648D-CF60-8F34DD25C053}"/>
          </ac:spMkLst>
        </pc:spChg>
        <pc:spChg chg="add mod ord">
          <ac:chgData name="Lisa-Marie Bassler" userId="38f25fa2-f4e2-42aa-a629-d2ccc29b42c2" providerId="ADAL" clId="{151E9CE8-B21B-4565-A978-68B2E862EE5B}" dt="2025-11-23T21:15:18.564" v="1413" actId="167"/>
          <ac:spMkLst>
            <pc:docMk/>
            <pc:sldMk cId="1752916908" sldId="505"/>
            <ac:spMk id="3" creationId="{377C6BDA-FB15-3996-1043-75D7E91FD019}"/>
          </ac:spMkLst>
        </pc:spChg>
        <pc:grpChg chg="mod">
          <ac:chgData name="Lisa-Marie Bassler" userId="38f25fa2-f4e2-42aa-a629-d2ccc29b42c2" providerId="ADAL" clId="{151E9CE8-B21B-4565-A978-68B2E862EE5B}" dt="2025-11-23T21:15:37.905" v="1419" actId="1076"/>
          <ac:grpSpMkLst>
            <pc:docMk/>
            <pc:sldMk cId="1752916908" sldId="505"/>
            <ac:grpSpMk id="4" creationId="{8982396A-E7ED-9D53-0FCF-3EAA3FF9CE73}"/>
          </ac:grpSpMkLst>
        </pc:grpChg>
      </pc:sldChg>
      <pc:sldChg chg="addSp delSp modSp mod">
        <pc:chgData name="Lisa-Marie Bassler" userId="38f25fa2-f4e2-42aa-a629-d2ccc29b42c2" providerId="ADAL" clId="{151E9CE8-B21B-4565-A978-68B2E862EE5B}" dt="2025-11-23T21:31:23.902" v="1585" actId="123"/>
        <pc:sldMkLst>
          <pc:docMk/>
          <pc:sldMk cId="3804042282" sldId="506"/>
        </pc:sldMkLst>
        <pc:spChg chg="mod">
          <ac:chgData name="Lisa-Marie Bassler" userId="38f25fa2-f4e2-42aa-a629-d2ccc29b42c2" providerId="ADAL" clId="{151E9CE8-B21B-4565-A978-68B2E862EE5B}" dt="2025-11-23T21:15:50.825" v="1423" actId="1076"/>
          <ac:spMkLst>
            <pc:docMk/>
            <pc:sldMk cId="3804042282" sldId="506"/>
            <ac:spMk id="2" creationId="{BF7A362E-7ADA-9CFA-0E57-7628ED74E67E}"/>
          </ac:spMkLst>
        </pc:spChg>
        <pc:spChg chg="mod">
          <ac:chgData name="Lisa-Marie Bassler" userId="38f25fa2-f4e2-42aa-a629-d2ccc29b42c2" providerId="ADAL" clId="{151E9CE8-B21B-4565-A978-68B2E862EE5B}" dt="2025-11-23T21:31:23.902" v="1585" actId="123"/>
          <ac:spMkLst>
            <pc:docMk/>
            <pc:sldMk cId="3804042282" sldId="506"/>
            <ac:spMk id="3" creationId="{33A93017-C4CD-A045-8760-10EFAB5A46BF}"/>
          </ac:spMkLst>
        </pc:spChg>
        <pc:spChg chg="del">
          <ac:chgData name="Lisa-Marie Bassler" userId="38f25fa2-f4e2-42aa-a629-d2ccc29b42c2" providerId="ADAL" clId="{151E9CE8-B21B-4565-A978-68B2E862EE5B}" dt="2025-11-23T21:15:52.838" v="1424" actId="478"/>
          <ac:spMkLst>
            <pc:docMk/>
            <pc:sldMk cId="3804042282" sldId="506"/>
            <ac:spMk id="4" creationId="{EDE0122F-1C0A-2BD0-9013-314A8D4AF407}"/>
          </ac:spMkLst>
        </pc:spChg>
        <pc:spChg chg="add mod ord">
          <ac:chgData name="Lisa-Marie Bassler" userId="38f25fa2-f4e2-42aa-a629-d2ccc29b42c2" providerId="ADAL" clId="{151E9CE8-B21B-4565-A978-68B2E862EE5B}" dt="2025-11-23T21:15:43.563" v="1421" actId="167"/>
          <ac:spMkLst>
            <pc:docMk/>
            <pc:sldMk cId="3804042282" sldId="506"/>
            <ac:spMk id="6" creationId="{76C377D9-9BAF-38BD-2273-7B3E319F2AA5}"/>
          </ac:spMkLst>
        </pc:spChg>
        <pc:picChg chg="mod">
          <ac:chgData name="Lisa-Marie Bassler" userId="38f25fa2-f4e2-42aa-a629-d2ccc29b42c2" providerId="ADAL" clId="{151E9CE8-B21B-4565-A978-68B2E862EE5B}" dt="2025-11-23T21:31:21.920" v="1584" actId="1076"/>
          <ac:picMkLst>
            <pc:docMk/>
            <pc:sldMk cId="3804042282" sldId="506"/>
            <ac:picMk id="5" creationId="{9EF0FF21-6EDE-E452-8B89-E7F8858BA73B}"/>
          </ac:picMkLst>
        </pc:picChg>
      </pc:sldChg>
      <pc:sldChg chg="modSp mod">
        <pc:chgData name="Lisa-Marie Bassler" userId="38f25fa2-f4e2-42aa-a629-d2ccc29b42c2" providerId="ADAL" clId="{151E9CE8-B21B-4565-A978-68B2E862EE5B}" dt="2025-11-23T21:44:34.675" v="1944" actId="1076"/>
        <pc:sldMkLst>
          <pc:docMk/>
          <pc:sldMk cId="238011244" sldId="536"/>
        </pc:sldMkLst>
        <pc:spChg chg="mod">
          <ac:chgData name="Lisa-Marie Bassler" userId="38f25fa2-f4e2-42aa-a629-d2ccc29b42c2" providerId="ADAL" clId="{151E9CE8-B21B-4565-A978-68B2E862EE5B}" dt="2025-11-23T21:44:34.675" v="1944" actId="1076"/>
          <ac:spMkLst>
            <pc:docMk/>
            <pc:sldMk cId="238011244" sldId="536"/>
            <ac:spMk id="3" creationId="{2A262251-543A-DC13-F80D-7C226713DCB7}"/>
          </ac:spMkLst>
        </pc:spChg>
      </pc:sldChg>
      <pc:sldChg chg="modSp mod">
        <pc:chgData name="Lisa-Marie Bassler" userId="38f25fa2-f4e2-42aa-a629-d2ccc29b42c2" providerId="ADAL" clId="{151E9CE8-B21B-4565-A978-68B2E862EE5B}" dt="2025-11-23T21:14:52.426" v="1411" actId="1076"/>
        <pc:sldMkLst>
          <pc:docMk/>
          <pc:sldMk cId="2397902122" sldId="540"/>
        </pc:sldMkLst>
        <pc:spChg chg="mod">
          <ac:chgData name="Lisa-Marie Bassler" userId="38f25fa2-f4e2-42aa-a629-d2ccc29b42c2" providerId="ADAL" clId="{151E9CE8-B21B-4565-A978-68B2E862EE5B}" dt="2025-11-23T21:14:52.426" v="1411" actId="1076"/>
          <ac:spMkLst>
            <pc:docMk/>
            <pc:sldMk cId="2397902122" sldId="540"/>
            <ac:spMk id="2" creationId="{A8F7072C-1EE0-16B5-AB74-291595DED8E9}"/>
          </ac:spMkLst>
        </pc:spChg>
      </pc:sldChg>
      <pc:sldChg chg="addSp modSp mod">
        <pc:chgData name="Lisa-Marie Bassler" userId="38f25fa2-f4e2-42aa-a629-d2ccc29b42c2" providerId="ADAL" clId="{151E9CE8-B21B-4565-A978-68B2E862EE5B}" dt="2025-11-23T21:21:35.742" v="1484" actId="1076"/>
        <pc:sldMkLst>
          <pc:docMk/>
          <pc:sldMk cId="2149592106" sldId="545"/>
        </pc:sldMkLst>
        <pc:spChg chg="mod">
          <ac:chgData name="Lisa-Marie Bassler" userId="38f25fa2-f4e2-42aa-a629-d2ccc29b42c2" providerId="ADAL" clId="{151E9CE8-B21B-4565-A978-68B2E862EE5B}" dt="2025-11-23T21:21:35.742" v="1484" actId="1076"/>
          <ac:spMkLst>
            <pc:docMk/>
            <pc:sldMk cId="2149592106" sldId="545"/>
            <ac:spMk id="2" creationId="{47EEB93B-2D2B-C92A-7B6B-5AB9426C7030}"/>
          </ac:spMkLst>
        </pc:spChg>
        <pc:spChg chg="add mod ord">
          <ac:chgData name="Lisa-Marie Bassler" userId="38f25fa2-f4e2-42aa-a629-d2ccc29b42c2" providerId="ADAL" clId="{151E9CE8-B21B-4565-A978-68B2E862EE5B}" dt="2025-11-23T21:21:31.358" v="1482" actId="167"/>
          <ac:spMkLst>
            <pc:docMk/>
            <pc:sldMk cId="2149592106" sldId="545"/>
            <ac:spMk id="3" creationId="{6D5544B3-29CF-191D-1A7C-9D224A4C2BC3}"/>
          </ac:spMkLst>
        </pc:spChg>
      </pc:sldChg>
      <pc:sldChg chg="addSp modSp mod">
        <pc:chgData name="Lisa-Marie Bassler" userId="38f25fa2-f4e2-42aa-a629-d2ccc29b42c2" providerId="ADAL" clId="{151E9CE8-B21B-4565-A978-68B2E862EE5B}" dt="2025-11-23T21:26:21.709" v="1512" actId="113"/>
        <pc:sldMkLst>
          <pc:docMk/>
          <pc:sldMk cId="1879648100" sldId="546"/>
        </pc:sldMkLst>
        <pc:spChg chg="mod">
          <ac:chgData name="Lisa-Marie Bassler" userId="38f25fa2-f4e2-42aa-a629-d2ccc29b42c2" providerId="ADAL" clId="{151E9CE8-B21B-4565-A978-68B2E862EE5B}" dt="2025-11-23T21:26:00.038" v="1505" actId="1076"/>
          <ac:spMkLst>
            <pc:docMk/>
            <pc:sldMk cId="1879648100" sldId="546"/>
            <ac:spMk id="2" creationId="{73FAF8A4-64CA-BE43-8CE3-0016ADB6F766}"/>
          </ac:spMkLst>
        </pc:spChg>
        <pc:spChg chg="add mod ord">
          <ac:chgData name="Lisa-Marie Bassler" userId="38f25fa2-f4e2-42aa-a629-d2ccc29b42c2" providerId="ADAL" clId="{151E9CE8-B21B-4565-A978-68B2E862EE5B}" dt="2025-11-23T21:25:51.922" v="1503" actId="167"/>
          <ac:spMkLst>
            <pc:docMk/>
            <pc:sldMk cId="1879648100" sldId="546"/>
            <ac:spMk id="3" creationId="{59791681-21BA-9DAD-FE70-94D596C413EB}"/>
          </ac:spMkLst>
        </pc:spChg>
        <pc:spChg chg="mod">
          <ac:chgData name="Lisa-Marie Bassler" userId="38f25fa2-f4e2-42aa-a629-d2ccc29b42c2" providerId="ADAL" clId="{151E9CE8-B21B-4565-A978-68B2E862EE5B}" dt="2025-11-23T21:26:21.709" v="1512" actId="113"/>
          <ac:spMkLst>
            <pc:docMk/>
            <pc:sldMk cId="1879648100" sldId="546"/>
            <ac:spMk id="5" creationId="{7E935972-1A31-F5BF-60BF-0F1AA70AD232}"/>
          </ac:spMkLst>
        </pc:spChg>
      </pc:sldChg>
      <pc:sldChg chg="addSp modSp mod">
        <pc:chgData name="Lisa-Marie Bassler" userId="38f25fa2-f4e2-42aa-a629-d2ccc29b42c2" providerId="ADAL" clId="{151E9CE8-B21B-4565-A978-68B2E862EE5B}" dt="2025-11-23T21:33:12.890" v="1645" actId="1076"/>
        <pc:sldMkLst>
          <pc:docMk/>
          <pc:sldMk cId="645112669" sldId="547"/>
        </pc:sldMkLst>
        <pc:spChg chg="mod">
          <ac:chgData name="Lisa-Marie Bassler" userId="38f25fa2-f4e2-42aa-a629-d2ccc29b42c2" providerId="ADAL" clId="{151E9CE8-B21B-4565-A978-68B2E862EE5B}" dt="2025-11-23T21:14:30.620" v="1409" actId="207"/>
          <ac:spMkLst>
            <pc:docMk/>
            <pc:sldMk cId="645112669" sldId="547"/>
            <ac:spMk id="2" creationId="{8DE364AC-DFF5-0551-98D9-31002E800FE7}"/>
          </ac:spMkLst>
        </pc:spChg>
        <pc:spChg chg="mod">
          <ac:chgData name="Lisa-Marie Bassler" userId="38f25fa2-f4e2-42aa-a629-d2ccc29b42c2" providerId="ADAL" clId="{151E9CE8-B21B-4565-A978-68B2E862EE5B}" dt="2025-11-23T21:33:12.890" v="1645" actId="1076"/>
          <ac:spMkLst>
            <pc:docMk/>
            <pc:sldMk cId="645112669" sldId="547"/>
            <ac:spMk id="3" creationId="{B6487494-685B-749F-683F-D6B37ECE99DD}"/>
          </ac:spMkLst>
        </pc:spChg>
        <pc:spChg chg="add mod ord">
          <ac:chgData name="Lisa-Marie Bassler" userId="38f25fa2-f4e2-42aa-a629-d2ccc29b42c2" providerId="ADAL" clId="{151E9CE8-B21B-4565-A978-68B2E862EE5B}" dt="2025-11-23T21:14:25.464" v="1407" actId="167"/>
          <ac:spMkLst>
            <pc:docMk/>
            <pc:sldMk cId="645112669" sldId="547"/>
            <ac:spMk id="4" creationId="{AD4F05A6-23CF-CF1B-9BE0-B506BE67DE65}"/>
          </ac:spMkLst>
        </pc:spChg>
      </pc:sldChg>
      <pc:sldChg chg="del">
        <pc:chgData name="Lisa-Marie Bassler" userId="38f25fa2-f4e2-42aa-a629-d2ccc29b42c2" providerId="ADAL" clId="{151E9CE8-B21B-4565-A978-68B2E862EE5B}" dt="2025-11-23T21:13:23.060" v="1395" actId="47"/>
        <pc:sldMkLst>
          <pc:docMk/>
          <pc:sldMk cId="4049340677" sldId="549"/>
        </pc:sldMkLst>
      </pc:sldChg>
      <pc:sldChg chg="addSp delSp modSp mod modNotesTx">
        <pc:chgData name="Lisa-Marie Bassler" userId="38f25fa2-f4e2-42aa-a629-d2ccc29b42c2" providerId="ADAL" clId="{151E9CE8-B21B-4565-A978-68B2E862EE5B}" dt="2025-11-23T20:48:48.807" v="1114" actId="1037"/>
        <pc:sldMkLst>
          <pc:docMk/>
          <pc:sldMk cId="695105857" sldId="552"/>
        </pc:sldMkLst>
        <pc:spChg chg="add mod">
          <ac:chgData name="Lisa-Marie Bassler" userId="38f25fa2-f4e2-42aa-a629-d2ccc29b42c2" providerId="ADAL" clId="{151E9CE8-B21B-4565-A978-68B2E862EE5B}" dt="2025-11-23T20:45:57.188" v="1010"/>
          <ac:spMkLst>
            <pc:docMk/>
            <pc:sldMk cId="695105857" sldId="552"/>
            <ac:spMk id="2" creationId="{54249324-5135-7FD3-7AB3-EB5514676945}"/>
          </ac:spMkLst>
        </pc:spChg>
        <pc:spChg chg="add del mod">
          <ac:chgData name="Lisa-Marie Bassler" userId="38f25fa2-f4e2-42aa-a629-d2ccc29b42c2" providerId="ADAL" clId="{151E9CE8-B21B-4565-A978-68B2E862EE5B}" dt="2025-11-23T20:46:34.106" v="1025" actId="478"/>
          <ac:spMkLst>
            <pc:docMk/>
            <pc:sldMk cId="695105857" sldId="552"/>
            <ac:spMk id="3" creationId="{1B4FD692-05FE-7478-D220-BBC6C753ECE6}"/>
          </ac:spMkLst>
        </pc:spChg>
        <pc:spChg chg="add mod">
          <ac:chgData name="Lisa-Marie Bassler" userId="38f25fa2-f4e2-42aa-a629-d2ccc29b42c2" providerId="ADAL" clId="{151E9CE8-B21B-4565-A978-68B2E862EE5B}" dt="2025-11-23T20:47:08.715" v="1051" actId="14100"/>
          <ac:spMkLst>
            <pc:docMk/>
            <pc:sldMk cId="695105857" sldId="552"/>
            <ac:spMk id="4" creationId="{E8B17E96-5509-90AF-096D-7A80A182558D}"/>
          </ac:spMkLst>
        </pc:spChg>
        <pc:spChg chg="add mod">
          <ac:chgData name="Lisa-Marie Bassler" userId="38f25fa2-f4e2-42aa-a629-d2ccc29b42c2" providerId="ADAL" clId="{151E9CE8-B21B-4565-A978-68B2E862EE5B}" dt="2025-11-23T20:48:48.807" v="1114" actId="1037"/>
          <ac:spMkLst>
            <pc:docMk/>
            <pc:sldMk cId="695105857" sldId="552"/>
            <ac:spMk id="7" creationId="{C6D8B09E-1044-8D9B-6046-4581B2202412}"/>
          </ac:spMkLst>
        </pc:spChg>
        <pc:spChg chg="mod">
          <ac:chgData name="Lisa-Marie Bassler" userId="38f25fa2-f4e2-42aa-a629-d2ccc29b42c2" providerId="ADAL" clId="{151E9CE8-B21B-4565-A978-68B2E862EE5B}" dt="2025-11-23T20:48:09.502" v="1104" actId="1035"/>
          <ac:spMkLst>
            <pc:docMk/>
            <pc:sldMk cId="695105857" sldId="552"/>
            <ac:spMk id="10" creationId="{EAE122CC-44E3-11D4-890C-9B2AF83556A1}"/>
          </ac:spMkLst>
        </pc:spChg>
        <pc:spChg chg="del">
          <ac:chgData name="Lisa-Marie Bassler" userId="38f25fa2-f4e2-42aa-a629-d2ccc29b42c2" providerId="ADAL" clId="{151E9CE8-B21B-4565-A978-68B2E862EE5B}" dt="2025-11-23T20:46:02.697" v="1011" actId="478"/>
          <ac:spMkLst>
            <pc:docMk/>
            <pc:sldMk cId="695105857" sldId="552"/>
            <ac:spMk id="12" creationId="{5966B83F-DABE-CDB4-EA43-A6E50E9DF60C}"/>
          </ac:spMkLst>
        </pc:spChg>
        <pc:picChg chg="add mod modCrop">
          <ac:chgData name="Lisa-Marie Bassler" userId="38f25fa2-f4e2-42aa-a629-d2ccc29b42c2" providerId="ADAL" clId="{151E9CE8-B21B-4565-A978-68B2E862EE5B}" dt="2025-11-23T20:48:10.975" v="1105" actId="14100"/>
          <ac:picMkLst>
            <pc:docMk/>
            <pc:sldMk cId="695105857" sldId="552"/>
            <ac:picMk id="6" creationId="{A389A0E6-B1E1-B75E-10AE-28F151333D8F}"/>
          </ac:picMkLst>
        </pc:picChg>
      </pc:sldChg>
      <pc:sldChg chg="addSp modSp mod">
        <pc:chgData name="Lisa-Marie Bassler" userId="38f25fa2-f4e2-42aa-a629-d2ccc29b42c2" providerId="ADAL" clId="{151E9CE8-B21B-4565-A978-68B2E862EE5B}" dt="2025-11-23T20:52:08.593" v="1122" actId="1076"/>
        <pc:sldMkLst>
          <pc:docMk/>
          <pc:sldMk cId="1136766830" sldId="553"/>
        </pc:sldMkLst>
        <pc:spChg chg="mod">
          <ac:chgData name="Lisa-Marie Bassler" userId="38f25fa2-f4e2-42aa-a629-d2ccc29b42c2" providerId="ADAL" clId="{151E9CE8-B21B-4565-A978-68B2E862EE5B}" dt="2025-11-23T20:52:03.097" v="1121" actId="1076"/>
          <ac:spMkLst>
            <pc:docMk/>
            <pc:sldMk cId="1136766830" sldId="553"/>
            <ac:spMk id="2" creationId="{BCAC5EFB-4BC7-711A-DDCA-006C6DA57457}"/>
          </ac:spMkLst>
        </pc:spChg>
        <pc:spChg chg="mod">
          <ac:chgData name="Lisa-Marie Bassler" userId="38f25fa2-f4e2-42aa-a629-d2ccc29b42c2" providerId="ADAL" clId="{151E9CE8-B21B-4565-A978-68B2E862EE5B}" dt="2025-11-23T20:52:08.593" v="1122" actId="1076"/>
          <ac:spMkLst>
            <pc:docMk/>
            <pc:sldMk cId="1136766830" sldId="553"/>
            <ac:spMk id="3" creationId="{6A3288AD-F3B0-99FB-01B9-891C8A0246DA}"/>
          </ac:spMkLst>
        </pc:spChg>
        <pc:spChg chg="add mod ord">
          <ac:chgData name="Lisa-Marie Bassler" userId="38f25fa2-f4e2-42aa-a629-d2ccc29b42c2" providerId="ADAL" clId="{151E9CE8-B21B-4565-A978-68B2E862EE5B}" dt="2025-11-23T20:51:55.754" v="1119" actId="20577"/>
          <ac:spMkLst>
            <pc:docMk/>
            <pc:sldMk cId="1136766830" sldId="553"/>
            <ac:spMk id="5" creationId="{7A51537D-D61D-3792-345B-83D13B34A87F}"/>
          </ac:spMkLst>
        </pc:spChg>
      </pc:sldChg>
      <pc:sldChg chg="addSp modSp mod">
        <pc:chgData name="Lisa-Marie Bassler" userId="38f25fa2-f4e2-42aa-a629-d2ccc29b42c2" providerId="ADAL" clId="{151E9CE8-B21B-4565-A978-68B2E862EE5B}" dt="2025-11-23T20:53:56.069" v="1138" actId="14100"/>
        <pc:sldMkLst>
          <pc:docMk/>
          <pc:sldMk cId="465692671" sldId="555"/>
        </pc:sldMkLst>
        <pc:spChg chg="mod">
          <ac:chgData name="Lisa-Marie Bassler" userId="38f25fa2-f4e2-42aa-a629-d2ccc29b42c2" providerId="ADAL" clId="{151E9CE8-B21B-4565-A978-68B2E862EE5B}" dt="2025-11-23T20:53:28.106" v="1134" actId="1076"/>
          <ac:spMkLst>
            <pc:docMk/>
            <pc:sldMk cId="465692671" sldId="555"/>
            <ac:spMk id="2" creationId="{77FAFA75-30AB-400A-BEE1-9EB72CF61027}"/>
          </ac:spMkLst>
        </pc:spChg>
        <pc:spChg chg="mod">
          <ac:chgData name="Lisa-Marie Bassler" userId="38f25fa2-f4e2-42aa-a629-d2ccc29b42c2" providerId="ADAL" clId="{151E9CE8-B21B-4565-A978-68B2E862EE5B}" dt="2025-11-23T20:53:56.069" v="1138" actId="14100"/>
          <ac:spMkLst>
            <pc:docMk/>
            <pc:sldMk cId="465692671" sldId="555"/>
            <ac:spMk id="3" creationId="{C8747538-B1A6-1CD7-140B-DA0AFA6185E7}"/>
          </ac:spMkLst>
        </pc:spChg>
        <pc:spChg chg="add mod ord">
          <ac:chgData name="Lisa-Marie Bassler" userId="38f25fa2-f4e2-42aa-a629-d2ccc29b42c2" providerId="ADAL" clId="{151E9CE8-B21B-4565-A978-68B2E862EE5B}" dt="2025-11-23T20:53:16.490" v="1131" actId="167"/>
          <ac:spMkLst>
            <pc:docMk/>
            <pc:sldMk cId="465692671" sldId="555"/>
            <ac:spMk id="5" creationId="{1683D760-20D8-8F72-1300-9A8C1BE81EB9}"/>
          </ac:spMkLst>
        </pc:spChg>
        <pc:graphicFrameChg chg="add mod">
          <ac:chgData name="Lisa-Marie Bassler" userId="38f25fa2-f4e2-42aa-a629-d2ccc29b42c2" providerId="ADAL" clId="{151E9CE8-B21B-4565-A978-68B2E862EE5B}" dt="2025-11-23T20:53:52.661" v="1137" actId="14100"/>
          <ac:graphicFrameMkLst>
            <pc:docMk/>
            <pc:sldMk cId="465692671" sldId="555"/>
            <ac:graphicFrameMk id="6" creationId="{93838240-FDC3-A93A-6A46-BB5CDE32A62B}"/>
          </ac:graphicFrameMkLst>
        </pc:graphicFrameChg>
      </pc:sldChg>
      <pc:sldChg chg="addSp modSp mod modNotesTx">
        <pc:chgData name="Lisa-Marie Bassler" userId="38f25fa2-f4e2-42aa-a629-d2ccc29b42c2" providerId="ADAL" clId="{151E9CE8-B21B-4565-A978-68B2E862EE5B}" dt="2025-11-23T20:54:59.951" v="1153" actId="1076"/>
        <pc:sldMkLst>
          <pc:docMk/>
          <pc:sldMk cId="2839968500" sldId="556"/>
        </pc:sldMkLst>
        <pc:spChg chg="mod">
          <ac:chgData name="Lisa-Marie Bassler" userId="38f25fa2-f4e2-42aa-a629-d2ccc29b42c2" providerId="ADAL" clId="{151E9CE8-B21B-4565-A978-68B2E862EE5B}" dt="2025-11-23T20:54:21.710" v="1144" actId="207"/>
          <ac:spMkLst>
            <pc:docMk/>
            <pc:sldMk cId="2839968500" sldId="556"/>
            <ac:spMk id="2" creationId="{3579C9CC-8715-05B2-12F4-57A14DA5E93B}"/>
          </ac:spMkLst>
        </pc:spChg>
        <pc:spChg chg="mod">
          <ac:chgData name="Lisa-Marie Bassler" userId="38f25fa2-f4e2-42aa-a629-d2ccc29b42c2" providerId="ADAL" clId="{151E9CE8-B21B-4565-A978-68B2E862EE5B}" dt="2025-11-23T20:54:25.507" v="1145" actId="2711"/>
          <ac:spMkLst>
            <pc:docMk/>
            <pc:sldMk cId="2839968500" sldId="556"/>
            <ac:spMk id="3" creationId="{A592E766-5C7C-58F2-D1DA-165539F9BE49}"/>
          </ac:spMkLst>
        </pc:spChg>
        <pc:spChg chg="add mod ord">
          <ac:chgData name="Lisa-Marie Bassler" userId="38f25fa2-f4e2-42aa-a629-d2ccc29b42c2" providerId="ADAL" clId="{151E9CE8-B21B-4565-A978-68B2E862EE5B}" dt="2025-11-23T20:54:13.175" v="1142" actId="167"/>
          <ac:spMkLst>
            <pc:docMk/>
            <pc:sldMk cId="2839968500" sldId="556"/>
            <ac:spMk id="6" creationId="{0F9242A3-41FF-EF07-C2B0-728D0E25B7C5}"/>
          </ac:spMkLst>
        </pc:spChg>
        <pc:graphicFrameChg chg="add mod">
          <ac:chgData name="Lisa-Marie Bassler" userId="38f25fa2-f4e2-42aa-a629-d2ccc29b42c2" providerId="ADAL" clId="{151E9CE8-B21B-4565-A978-68B2E862EE5B}" dt="2025-11-23T20:54:03.887" v="1139"/>
          <ac:graphicFrameMkLst>
            <pc:docMk/>
            <pc:sldMk cId="2839968500" sldId="556"/>
            <ac:graphicFrameMk id="5" creationId="{E2621E47-D6F1-1E9D-28CC-8BED11CA121F}"/>
          </ac:graphicFrameMkLst>
        </pc:graphicFrameChg>
        <pc:picChg chg="add mod">
          <ac:chgData name="Lisa-Marie Bassler" userId="38f25fa2-f4e2-42aa-a629-d2ccc29b42c2" providerId="ADAL" clId="{151E9CE8-B21B-4565-A978-68B2E862EE5B}" dt="2025-11-23T20:54:59.951" v="1153" actId="1076"/>
          <ac:picMkLst>
            <pc:docMk/>
            <pc:sldMk cId="2839968500" sldId="556"/>
            <ac:picMk id="3074" creationId="{ABABC193-41AD-0F71-E422-CE02399E08BC}"/>
          </ac:picMkLst>
        </pc:picChg>
      </pc:sldChg>
      <pc:sldChg chg="addSp modSp mod">
        <pc:chgData name="Lisa-Marie Bassler" userId="38f25fa2-f4e2-42aa-a629-d2ccc29b42c2" providerId="ADAL" clId="{151E9CE8-B21B-4565-A978-68B2E862EE5B}" dt="2025-11-23T21:44:06.365" v="1940" actId="20577"/>
        <pc:sldMkLst>
          <pc:docMk/>
          <pc:sldMk cId="1030226017" sldId="557"/>
        </pc:sldMkLst>
        <pc:spChg chg="mod">
          <ac:chgData name="Lisa-Marie Bassler" userId="38f25fa2-f4e2-42aa-a629-d2ccc29b42c2" providerId="ADAL" clId="{151E9CE8-B21B-4565-A978-68B2E862EE5B}" dt="2025-11-23T20:59:50.645" v="1197" actId="207"/>
          <ac:spMkLst>
            <pc:docMk/>
            <pc:sldMk cId="1030226017" sldId="557"/>
            <ac:spMk id="2" creationId="{4181B2AD-E800-B49A-BC3F-D5E5210EBF1C}"/>
          </ac:spMkLst>
        </pc:spChg>
        <pc:spChg chg="mod">
          <ac:chgData name="Lisa-Marie Bassler" userId="38f25fa2-f4e2-42aa-a629-d2ccc29b42c2" providerId="ADAL" clId="{151E9CE8-B21B-4565-A978-68B2E862EE5B}" dt="2025-11-23T21:44:06.365" v="1940" actId="20577"/>
          <ac:spMkLst>
            <pc:docMk/>
            <pc:sldMk cId="1030226017" sldId="557"/>
            <ac:spMk id="3" creationId="{AC9FE426-D186-6CCA-EDD5-99A975EAD5A6}"/>
          </ac:spMkLst>
        </pc:spChg>
        <pc:spChg chg="add mod ord">
          <ac:chgData name="Lisa-Marie Bassler" userId="38f25fa2-f4e2-42aa-a629-d2ccc29b42c2" providerId="ADAL" clId="{151E9CE8-B21B-4565-A978-68B2E862EE5B}" dt="2025-11-23T20:59:39.347" v="1195" actId="167"/>
          <ac:spMkLst>
            <pc:docMk/>
            <pc:sldMk cId="1030226017" sldId="557"/>
            <ac:spMk id="5" creationId="{7FE7A5D0-96FE-D6FF-270C-C7CC0B6E009E}"/>
          </ac:spMkLst>
        </pc:spChg>
      </pc:sldChg>
      <pc:sldChg chg="addSp delSp modSp mod">
        <pc:chgData name="Lisa-Marie Bassler" userId="38f25fa2-f4e2-42aa-a629-d2ccc29b42c2" providerId="ADAL" clId="{151E9CE8-B21B-4565-A978-68B2E862EE5B}" dt="2025-11-23T21:07:01.563" v="1340" actId="114"/>
        <pc:sldMkLst>
          <pc:docMk/>
          <pc:sldMk cId="2447250309" sldId="558"/>
        </pc:sldMkLst>
        <pc:spChg chg="mod">
          <ac:chgData name="Lisa-Marie Bassler" userId="38f25fa2-f4e2-42aa-a629-d2ccc29b42c2" providerId="ADAL" clId="{151E9CE8-B21B-4565-A978-68B2E862EE5B}" dt="2025-11-23T21:02:44.662" v="1303" actId="1076"/>
          <ac:spMkLst>
            <pc:docMk/>
            <pc:sldMk cId="2447250309" sldId="558"/>
            <ac:spMk id="2" creationId="{0B8EEB99-D100-A114-7D14-27CC8091F70F}"/>
          </ac:spMkLst>
        </pc:spChg>
        <pc:spChg chg="mod">
          <ac:chgData name="Lisa-Marie Bassler" userId="38f25fa2-f4e2-42aa-a629-d2ccc29b42c2" providerId="ADAL" clId="{151E9CE8-B21B-4565-A978-68B2E862EE5B}" dt="2025-11-23T21:07:01.563" v="1340" actId="114"/>
          <ac:spMkLst>
            <pc:docMk/>
            <pc:sldMk cId="2447250309" sldId="558"/>
            <ac:spMk id="3" creationId="{4583D49F-B6AA-71C7-7F44-730CD90CAA6F}"/>
          </ac:spMkLst>
        </pc:spChg>
        <pc:spChg chg="add mod ord">
          <ac:chgData name="Lisa-Marie Bassler" userId="38f25fa2-f4e2-42aa-a629-d2ccc29b42c2" providerId="ADAL" clId="{151E9CE8-B21B-4565-A978-68B2E862EE5B}" dt="2025-11-23T21:02:37.316" v="1300" actId="167"/>
          <ac:spMkLst>
            <pc:docMk/>
            <pc:sldMk cId="2447250309" sldId="558"/>
            <ac:spMk id="5" creationId="{D2F83CBF-9724-9B00-C3B8-2F43F7AC9A0D}"/>
          </ac:spMkLst>
        </pc:spChg>
        <pc:spChg chg="add del">
          <ac:chgData name="Lisa-Marie Bassler" userId="38f25fa2-f4e2-42aa-a629-d2ccc29b42c2" providerId="ADAL" clId="{151E9CE8-B21B-4565-A978-68B2E862EE5B}" dt="2025-11-23T21:04:30.203" v="1316" actId="22"/>
          <ac:spMkLst>
            <pc:docMk/>
            <pc:sldMk cId="2447250309" sldId="558"/>
            <ac:spMk id="9" creationId="{8C079561-3856-9172-ED72-9E0E476D9927}"/>
          </ac:spMkLst>
        </pc:spChg>
        <pc:picChg chg="add del mod modCrop">
          <ac:chgData name="Lisa-Marie Bassler" userId="38f25fa2-f4e2-42aa-a629-d2ccc29b42c2" providerId="ADAL" clId="{151E9CE8-B21B-4565-A978-68B2E862EE5B}" dt="2025-11-23T21:04:28.218" v="1314" actId="478"/>
          <ac:picMkLst>
            <pc:docMk/>
            <pc:sldMk cId="2447250309" sldId="558"/>
            <ac:picMk id="7" creationId="{BA36C959-340E-9BE6-C245-BB63905D54E0}"/>
          </ac:picMkLst>
        </pc:picChg>
        <pc:picChg chg="add mod">
          <ac:chgData name="Lisa-Marie Bassler" userId="38f25fa2-f4e2-42aa-a629-d2ccc29b42c2" providerId="ADAL" clId="{151E9CE8-B21B-4565-A978-68B2E862EE5B}" dt="2025-11-23T21:05:23.475" v="1329" actId="14100"/>
          <ac:picMkLst>
            <pc:docMk/>
            <pc:sldMk cId="2447250309" sldId="558"/>
            <ac:picMk id="4098" creationId="{B8CAFFB8-F23F-5884-54B4-D162AD14FB76}"/>
          </ac:picMkLst>
        </pc:picChg>
        <pc:picChg chg="add mod">
          <ac:chgData name="Lisa-Marie Bassler" userId="38f25fa2-f4e2-42aa-a629-d2ccc29b42c2" providerId="ADAL" clId="{151E9CE8-B21B-4565-A978-68B2E862EE5B}" dt="2025-11-23T21:05:24.803" v="1330" actId="1076"/>
          <ac:picMkLst>
            <pc:docMk/>
            <pc:sldMk cId="2447250309" sldId="558"/>
            <ac:picMk id="4100" creationId="{BB76F551-84DB-28BC-AAAE-A1EDDBA4A6FF}"/>
          </ac:picMkLst>
        </pc:picChg>
      </pc:sldChg>
      <pc:sldChg chg="addSp modSp mod">
        <pc:chgData name="Lisa-Marie Bassler" userId="38f25fa2-f4e2-42aa-a629-d2ccc29b42c2" providerId="ADAL" clId="{151E9CE8-B21B-4565-A978-68B2E862EE5B}" dt="2025-11-23T21:08:00.025" v="1363" actId="20577"/>
        <pc:sldMkLst>
          <pc:docMk/>
          <pc:sldMk cId="2512935102" sldId="559"/>
        </pc:sldMkLst>
        <pc:spChg chg="mod">
          <ac:chgData name="Lisa-Marie Bassler" userId="38f25fa2-f4e2-42aa-a629-d2ccc29b42c2" providerId="ADAL" clId="{151E9CE8-B21B-4565-A978-68B2E862EE5B}" dt="2025-11-23T21:07:18.650" v="1344" actId="1076"/>
          <ac:spMkLst>
            <pc:docMk/>
            <pc:sldMk cId="2512935102" sldId="559"/>
            <ac:spMk id="2" creationId="{FA6FE1D1-CF91-05E0-8009-32E2F4C37347}"/>
          </ac:spMkLst>
        </pc:spChg>
        <pc:spChg chg="mod">
          <ac:chgData name="Lisa-Marie Bassler" userId="38f25fa2-f4e2-42aa-a629-d2ccc29b42c2" providerId="ADAL" clId="{151E9CE8-B21B-4565-A978-68B2E862EE5B}" dt="2025-11-23T21:08:00.025" v="1363" actId="20577"/>
          <ac:spMkLst>
            <pc:docMk/>
            <pc:sldMk cId="2512935102" sldId="559"/>
            <ac:spMk id="3" creationId="{0C536B01-F2B5-858B-61DE-25A015ED570C}"/>
          </ac:spMkLst>
        </pc:spChg>
        <pc:spChg chg="add mod ord">
          <ac:chgData name="Lisa-Marie Bassler" userId="38f25fa2-f4e2-42aa-a629-d2ccc29b42c2" providerId="ADAL" clId="{151E9CE8-B21B-4565-A978-68B2E862EE5B}" dt="2025-11-23T21:07:08.076" v="1342" actId="167"/>
          <ac:spMkLst>
            <pc:docMk/>
            <pc:sldMk cId="2512935102" sldId="559"/>
            <ac:spMk id="5" creationId="{2FB5D83F-77BA-8A70-ED31-33FF21340673}"/>
          </ac:spMkLst>
        </pc:spChg>
      </pc:sldChg>
      <pc:sldChg chg="modSp mod">
        <pc:chgData name="Lisa-Marie Bassler" userId="38f25fa2-f4e2-42aa-a629-d2ccc29b42c2" providerId="ADAL" clId="{151E9CE8-B21B-4565-A978-68B2E862EE5B}" dt="2025-11-23T20:48:58.762" v="1115" actId="115"/>
        <pc:sldMkLst>
          <pc:docMk/>
          <pc:sldMk cId="927581078" sldId="561"/>
        </pc:sldMkLst>
        <pc:spChg chg="mod">
          <ac:chgData name="Lisa-Marie Bassler" userId="38f25fa2-f4e2-42aa-a629-d2ccc29b42c2" providerId="ADAL" clId="{151E9CE8-B21B-4565-A978-68B2E862EE5B}" dt="2025-11-23T20:48:58.762" v="1115" actId="115"/>
          <ac:spMkLst>
            <pc:docMk/>
            <pc:sldMk cId="927581078" sldId="561"/>
            <ac:spMk id="2" creationId="{16908713-5035-86B2-5B8C-533E9F43F401}"/>
          </ac:spMkLst>
        </pc:spChg>
      </pc:sldChg>
      <pc:sldChg chg="addSp modSp mod">
        <pc:chgData name="Lisa-Marie Bassler" userId="38f25fa2-f4e2-42aa-a629-d2ccc29b42c2" providerId="ADAL" clId="{151E9CE8-B21B-4565-A978-68B2E862EE5B}" dt="2025-11-23T21:11:52.593" v="1375" actId="207"/>
        <pc:sldMkLst>
          <pc:docMk/>
          <pc:sldMk cId="2112238017" sldId="564"/>
        </pc:sldMkLst>
        <pc:spChg chg="mod">
          <ac:chgData name="Lisa-Marie Bassler" userId="38f25fa2-f4e2-42aa-a629-d2ccc29b42c2" providerId="ADAL" clId="{151E9CE8-B21B-4565-A978-68B2E862EE5B}" dt="2025-11-23T21:10:05.720" v="1367" actId="207"/>
          <ac:spMkLst>
            <pc:docMk/>
            <pc:sldMk cId="2112238017" sldId="564"/>
            <ac:spMk id="2" creationId="{57E892D8-E4DB-2E93-F4B9-E38B528E37B8}"/>
          </ac:spMkLst>
        </pc:spChg>
        <pc:spChg chg="mod">
          <ac:chgData name="Lisa-Marie Bassler" userId="38f25fa2-f4e2-42aa-a629-d2ccc29b42c2" providerId="ADAL" clId="{151E9CE8-B21B-4565-A978-68B2E862EE5B}" dt="2025-11-23T21:11:52.593" v="1375" actId="207"/>
          <ac:spMkLst>
            <pc:docMk/>
            <pc:sldMk cId="2112238017" sldId="564"/>
            <ac:spMk id="3" creationId="{28CA25A1-1893-6F8A-2F95-89075E03A53A}"/>
          </ac:spMkLst>
        </pc:spChg>
        <pc:spChg chg="add mod ord">
          <ac:chgData name="Lisa-Marie Bassler" userId="38f25fa2-f4e2-42aa-a629-d2ccc29b42c2" providerId="ADAL" clId="{151E9CE8-B21B-4565-A978-68B2E862EE5B}" dt="2025-11-23T21:09:58.062" v="1365" actId="167"/>
          <ac:spMkLst>
            <pc:docMk/>
            <pc:sldMk cId="2112238017" sldId="564"/>
            <ac:spMk id="5" creationId="{ABB02CC7-70D5-433C-FA4F-D18B27228D15}"/>
          </ac:spMkLst>
        </pc:spChg>
        <pc:picChg chg="add mod">
          <ac:chgData name="Lisa-Marie Bassler" userId="38f25fa2-f4e2-42aa-a629-d2ccc29b42c2" providerId="ADAL" clId="{151E9CE8-B21B-4565-A978-68B2E862EE5B}" dt="2025-11-23T21:11:36.673" v="1374" actId="1076"/>
          <ac:picMkLst>
            <pc:docMk/>
            <pc:sldMk cId="2112238017" sldId="564"/>
            <ac:picMk id="5122" creationId="{7E0ECE3A-8BC4-D941-3D16-F9A7B97B8A02}"/>
          </ac:picMkLst>
        </pc:picChg>
      </pc:sldChg>
      <pc:sldChg chg="addSp modSp mod">
        <pc:chgData name="Lisa-Marie Bassler" userId="38f25fa2-f4e2-42aa-a629-d2ccc29b42c2" providerId="ADAL" clId="{151E9CE8-B21B-4565-A978-68B2E862EE5B}" dt="2025-11-23T21:33:25.863" v="1646" actId="113"/>
        <pc:sldMkLst>
          <pc:docMk/>
          <pc:sldMk cId="4242501940" sldId="565"/>
        </pc:sldMkLst>
        <pc:spChg chg="mod">
          <ac:chgData name="Lisa-Marie Bassler" userId="38f25fa2-f4e2-42aa-a629-d2ccc29b42c2" providerId="ADAL" clId="{151E9CE8-B21B-4565-A978-68B2E862EE5B}" dt="2025-11-23T21:29:14.893" v="1562" actId="1076"/>
          <ac:spMkLst>
            <pc:docMk/>
            <pc:sldMk cId="4242501940" sldId="565"/>
            <ac:spMk id="2" creationId="{A425A46F-7EE2-A33A-F910-F4C3831D653E}"/>
          </ac:spMkLst>
        </pc:spChg>
        <pc:spChg chg="mod">
          <ac:chgData name="Lisa-Marie Bassler" userId="38f25fa2-f4e2-42aa-a629-d2ccc29b42c2" providerId="ADAL" clId="{151E9CE8-B21B-4565-A978-68B2E862EE5B}" dt="2025-11-23T21:33:25.863" v="1646" actId="113"/>
          <ac:spMkLst>
            <pc:docMk/>
            <pc:sldMk cId="4242501940" sldId="565"/>
            <ac:spMk id="3" creationId="{693A0C95-B26E-2263-B5A3-E4BBF06A9E9B}"/>
          </ac:spMkLst>
        </pc:spChg>
        <pc:spChg chg="add mod ord">
          <ac:chgData name="Lisa-Marie Bassler" userId="38f25fa2-f4e2-42aa-a629-d2ccc29b42c2" providerId="ADAL" clId="{151E9CE8-B21B-4565-A978-68B2E862EE5B}" dt="2025-11-23T21:29:08.472" v="1560" actId="167"/>
          <ac:spMkLst>
            <pc:docMk/>
            <pc:sldMk cId="4242501940" sldId="565"/>
            <ac:spMk id="5" creationId="{FFE64AEE-B6FC-1F30-63AB-B4906E116127}"/>
          </ac:spMkLst>
        </pc:spChg>
        <pc:graphicFrameChg chg="add mod">
          <ac:chgData name="Lisa-Marie Bassler" userId="38f25fa2-f4e2-42aa-a629-d2ccc29b42c2" providerId="ADAL" clId="{151E9CE8-B21B-4565-A978-68B2E862EE5B}" dt="2025-11-23T21:29:32.548" v="1564"/>
          <ac:graphicFrameMkLst>
            <pc:docMk/>
            <pc:sldMk cId="4242501940" sldId="565"/>
            <ac:graphicFrameMk id="6" creationId="{435676A1-C10D-7446-FD00-A6BD9B7D3A34}"/>
          </ac:graphicFrameMkLst>
        </pc:graphicFrameChg>
      </pc:sldChg>
      <pc:sldChg chg="addSp modSp mod modNotesTx">
        <pc:chgData name="Lisa-Marie Bassler" userId="38f25fa2-f4e2-42aa-a629-d2ccc29b42c2" providerId="ADAL" clId="{151E9CE8-B21B-4565-A978-68B2E862EE5B}" dt="2025-11-23T21:25:36.629" v="1501" actId="113"/>
        <pc:sldMkLst>
          <pc:docMk/>
          <pc:sldMk cId="3917914681" sldId="566"/>
        </pc:sldMkLst>
        <pc:spChg chg="mod">
          <ac:chgData name="Lisa-Marie Bassler" userId="38f25fa2-f4e2-42aa-a629-d2ccc29b42c2" providerId="ADAL" clId="{151E9CE8-B21B-4565-A978-68B2E862EE5B}" dt="2025-11-23T21:12:59.004" v="1389" actId="207"/>
          <ac:spMkLst>
            <pc:docMk/>
            <pc:sldMk cId="3917914681" sldId="566"/>
            <ac:spMk id="2" creationId="{05262353-7A99-F6C7-6C58-4639DC3C7C06}"/>
          </ac:spMkLst>
        </pc:spChg>
        <pc:spChg chg="mod">
          <ac:chgData name="Lisa-Marie Bassler" userId="38f25fa2-f4e2-42aa-a629-d2ccc29b42c2" providerId="ADAL" clId="{151E9CE8-B21B-4565-A978-68B2E862EE5B}" dt="2025-11-23T21:25:36.629" v="1501" actId="113"/>
          <ac:spMkLst>
            <pc:docMk/>
            <pc:sldMk cId="3917914681" sldId="566"/>
            <ac:spMk id="3" creationId="{B3101EE7-A168-D598-7FA1-25055AB88A67}"/>
          </ac:spMkLst>
        </pc:spChg>
        <pc:spChg chg="add mod ord">
          <ac:chgData name="Lisa-Marie Bassler" userId="38f25fa2-f4e2-42aa-a629-d2ccc29b42c2" providerId="ADAL" clId="{151E9CE8-B21B-4565-A978-68B2E862EE5B}" dt="2025-11-23T21:12:52.446" v="1387" actId="167"/>
          <ac:spMkLst>
            <pc:docMk/>
            <pc:sldMk cId="3917914681" sldId="566"/>
            <ac:spMk id="5" creationId="{7B0D31C3-5BEA-B8F0-EACA-A0AD914140E1}"/>
          </ac:spMkLst>
        </pc:spChg>
      </pc:sldChg>
      <pc:sldChg chg="addSp delSp modSp mod">
        <pc:chgData name="Lisa-Marie Bassler" userId="38f25fa2-f4e2-42aa-a629-d2ccc29b42c2" providerId="ADAL" clId="{151E9CE8-B21B-4565-A978-68B2E862EE5B}" dt="2025-11-23T21:25:14.666" v="1498" actId="207"/>
        <pc:sldMkLst>
          <pc:docMk/>
          <pc:sldMk cId="1336392769" sldId="567"/>
        </pc:sldMkLst>
        <pc:spChg chg="mod">
          <ac:chgData name="Lisa-Marie Bassler" userId="38f25fa2-f4e2-42aa-a629-d2ccc29b42c2" providerId="ADAL" clId="{151E9CE8-B21B-4565-A978-68B2E862EE5B}" dt="2025-11-23T21:23:31.457" v="1490" actId="1076"/>
          <ac:spMkLst>
            <pc:docMk/>
            <pc:sldMk cId="1336392769" sldId="567"/>
            <ac:spMk id="2" creationId="{2C8979C0-922D-75C2-1604-E7467C12C47F}"/>
          </ac:spMkLst>
        </pc:spChg>
        <pc:spChg chg="mod">
          <ac:chgData name="Lisa-Marie Bassler" userId="38f25fa2-f4e2-42aa-a629-d2ccc29b42c2" providerId="ADAL" clId="{151E9CE8-B21B-4565-A978-68B2E862EE5B}" dt="2025-11-23T21:25:14.666" v="1498" actId="207"/>
          <ac:spMkLst>
            <pc:docMk/>
            <pc:sldMk cId="1336392769" sldId="567"/>
            <ac:spMk id="3" creationId="{F24FE6AB-BE4B-41F0-9FD7-74CC01CBB34A}"/>
          </ac:spMkLst>
        </pc:spChg>
        <pc:spChg chg="add del">
          <ac:chgData name="Lisa-Marie Bassler" userId="38f25fa2-f4e2-42aa-a629-d2ccc29b42c2" providerId="ADAL" clId="{151E9CE8-B21B-4565-A978-68B2E862EE5B}" dt="2025-11-23T21:23:21.765" v="1486" actId="22"/>
          <ac:spMkLst>
            <pc:docMk/>
            <pc:sldMk cId="1336392769" sldId="567"/>
            <ac:spMk id="6" creationId="{79D84CD3-5576-C393-D25C-68CA8993B670}"/>
          </ac:spMkLst>
        </pc:spChg>
        <pc:spChg chg="add mod ord">
          <ac:chgData name="Lisa-Marie Bassler" userId="38f25fa2-f4e2-42aa-a629-d2ccc29b42c2" providerId="ADAL" clId="{151E9CE8-B21B-4565-A978-68B2E862EE5B}" dt="2025-11-23T21:23:27.038" v="1488" actId="167"/>
          <ac:spMkLst>
            <pc:docMk/>
            <pc:sldMk cId="1336392769" sldId="567"/>
            <ac:spMk id="7" creationId="{74398AE0-A7B2-17C3-7B13-60E2B64A23F6}"/>
          </ac:spMkLst>
        </pc:spChg>
      </pc:sldChg>
      <pc:sldChg chg="addSp modSp mod">
        <pc:chgData name="Lisa-Marie Bassler" userId="38f25fa2-f4e2-42aa-a629-d2ccc29b42c2" providerId="ADAL" clId="{151E9CE8-B21B-4565-A978-68B2E862EE5B}" dt="2025-11-23T21:26:45.568" v="1515" actId="2710"/>
        <pc:sldMkLst>
          <pc:docMk/>
          <pc:sldMk cId="2119604444" sldId="568"/>
        </pc:sldMkLst>
        <pc:spChg chg="mod">
          <ac:chgData name="Lisa-Marie Bassler" userId="38f25fa2-f4e2-42aa-a629-d2ccc29b42c2" providerId="ADAL" clId="{151E9CE8-B21B-4565-A978-68B2E862EE5B}" dt="2025-11-23T21:26:32.368" v="1513" actId="1076"/>
          <ac:spMkLst>
            <pc:docMk/>
            <pc:sldMk cId="2119604444" sldId="568"/>
            <ac:spMk id="2" creationId="{441ED5C8-D9A7-55E4-08BE-86D9B902A10F}"/>
          </ac:spMkLst>
        </pc:spChg>
        <pc:spChg chg="mod">
          <ac:chgData name="Lisa-Marie Bassler" userId="38f25fa2-f4e2-42aa-a629-d2ccc29b42c2" providerId="ADAL" clId="{151E9CE8-B21B-4565-A978-68B2E862EE5B}" dt="2025-11-23T21:26:45.568" v="1515" actId="2710"/>
          <ac:spMkLst>
            <pc:docMk/>
            <pc:sldMk cId="2119604444" sldId="568"/>
            <ac:spMk id="3" creationId="{33688E00-EB71-1408-A99D-884109D9A898}"/>
          </ac:spMkLst>
        </pc:spChg>
        <pc:spChg chg="add mod ord">
          <ac:chgData name="Lisa-Marie Bassler" userId="38f25fa2-f4e2-42aa-a629-d2ccc29b42c2" providerId="ADAL" clId="{151E9CE8-B21B-4565-A978-68B2E862EE5B}" dt="2025-11-23T21:26:14.430" v="1510" actId="167"/>
          <ac:spMkLst>
            <pc:docMk/>
            <pc:sldMk cId="2119604444" sldId="568"/>
            <ac:spMk id="5" creationId="{450E6D29-DEFF-9B07-B806-421A0A08989D}"/>
          </ac:spMkLst>
        </pc:spChg>
      </pc:sldChg>
      <pc:sldChg chg="addSp modSp mod">
        <pc:chgData name="Lisa-Marie Bassler" userId="38f25fa2-f4e2-42aa-a629-d2ccc29b42c2" providerId="ADAL" clId="{151E9CE8-B21B-4565-A978-68B2E862EE5B}" dt="2025-11-23T21:28:33.772" v="1551" actId="14100"/>
        <pc:sldMkLst>
          <pc:docMk/>
          <pc:sldMk cId="2809504672" sldId="569"/>
        </pc:sldMkLst>
        <pc:spChg chg="mod">
          <ac:chgData name="Lisa-Marie Bassler" userId="38f25fa2-f4e2-42aa-a629-d2ccc29b42c2" providerId="ADAL" clId="{151E9CE8-B21B-4565-A978-68B2E862EE5B}" dt="2025-11-23T21:28:26.945" v="1549" actId="20577"/>
          <ac:spMkLst>
            <pc:docMk/>
            <pc:sldMk cId="2809504672" sldId="569"/>
            <ac:spMk id="2" creationId="{3850BF7B-25F1-CE82-AE3D-F7921CD90E6B}"/>
          </ac:spMkLst>
        </pc:spChg>
        <pc:spChg chg="mod">
          <ac:chgData name="Lisa-Marie Bassler" userId="38f25fa2-f4e2-42aa-a629-d2ccc29b42c2" providerId="ADAL" clId="{151E9CE8-B21B-4565-A978-68B2E862EE5B}" dt="2025-11-23T21:28:33.772" v="1551" actId="14100"/>
          <ac:spMkLst>
            <pc:docMk/>
            <pc:sldMk cId="2809504672" sldId="569"/>
            <ac:spMk id="3" creationId="{B4B42D32-12F9-9BFE-9FEE-F0336E8B467D}"/>
          </ac:spMkLst>
        </pc:spChg>
        <pc:spChg chg="add mod ord">
          <ac:chgData name="Lisa-Marie Bassler" userId="38f25fa2-f4e2-42aa-a629-d2ccc29b42c2" providerId="ADAL" clId="{151E9CE8-B21B-4565-A978-68B2E862EE5B}" dt="2025-11-23T21:28:19.936" v="1543" actId="167"/>
          <ac:spMkLst>
            <pc:docMk/>
            <pc:sldMk cId="2809504672" sldId="569"/>
            <ac:spMk id="5" creationId="{97D06709-83D3-D4E3-905D-BE4243D256D8}"/>
          </ac:spMkLst>
        </pc:spChg>
      </pc:sldChg>
      <pc:sldChg chg="addSp delSp modSp mod modNotesTx">
        <pc:chgData name="Lisa-Marie Bassler" userId="38f25fa2-f4e2-42aa-a629-d2ccc29b42c2" providerId="ADAL" clId="{151E9CE8-B21B-4565-A978-68B2E862EE5B}" dt="2025-11-23T21:29:02.980" v="1558" actId="20577"/>
        <pc:sldMkLst>
          <pc:docMk/>
          <pc:sldMk cId="4274343195" sldId="570"/>
        </pc:sldMkLst>
        <pc:spChg chg="mod">
          <ac:chgData name="Lisa-Marie Bassler" userId="38f25fa2-f4e2-42aa-a629-d2ccc29b42c2" providerId="ADAL" clId="{151E9CE8-B21B-4565-A978-68B2E862EE5B}" dt="2025-11-23T21:28:41.567" v="1555" actId="1076"/>
          <ac:spMkLst>
            <pc:docMk/>
            <pc:sldMk cId="4274343195" sldId="570"/>
            <ac:spMk id="2" creationId="{67778111-2A1D-4730-A67A-F0250CC39755}"/>
          </ac:spMkLst>
        </pc:spChg>
        <pc:spChg chg="mod">
          <ac:chgData name="Lisa-Marie Bassler" userId="38f25fa2-f4e2-42aa-a629-d2ccc29b42c2" providerId="ADAL" clId="{151E9CE8-B21B-4565-A978-68B2E862EE5B}" dt="2025-11-23T21:28:46.926" v="1556" actId="2711"/>
          <ac:spMkLst>
            <pc:docMk/>
            <pc:sldMk cId="4274343195" sldId="570"/>
            <ac:spMk id="3" creationId="{7205F72B-D12F-BB72-A697-4B69DE44200B}"/>
          </ac:spMkLst>
        </pc:spChg>
        <pc:spChg chg="del">
          <ac:chgData name="Lisa-Marie Bassler" userId="38f25fa2-f4e2-42aa-a629-d2ccc29b42c2" providerId="ADAL" clId="{151E9CE8-B21B-4565-A978-68B2E862EE5B}" dt="2025-11-23T21:29:02.049" v="1557" actId="478"/>
          <ac:spMkLst>
            <pc:docMk/>
            <pc:sldMk cId="4274343195" sldId="570"/>
            <ac:spMk id="4" creationId="{515783BE-9F58-0D56-4ACF-01C132BC2513}"/>
          </ac:spMkLst>
        </pc:spChg>
        <pc:spChg chg="add mod ord">
          <ac:chgData name="Lisa-Marie Bassler" userId="38f25fa2-f4e2-42aa-a629-d2ccc29b42c2" providerId="ADAL" clId="{151E9CE8-B21B-4565-A978-68B2E862EE5B}" dt="2025-11-23T21:28:37.331" v="1553" actId="167"/>
          <ac:spMkLst>
            <pc:docMk/>
            <pc:sldMk cId="4274343195" sldId="570"/>
            <ac:spMk id="5" creationId="{1EF5F968-9A16-2D60-DF5C-7CB68143527C}"/>
          </ac:spMkLst>
        </pc:spChg>
      </pc:sldChg>
      <pc:sldChg chg="addSp modSp mod">
        <pc:chgData name="Lisa-Marie Bassler" userId="38f25fa2-f4e2-42aa-a629-d2ccc29b42c2" providerId="ADAL" clId="{151E9CE8-B21B-4565-A978-68B2E862EE5B}" dt="2025-11-23T21:30:14.635" v="1579" actId="20577"/>
        <pc:sldMkLst>
          <pc:docMk/>
          <pc:sldMk cId="3180813934" sldId="571"/>
        </pc:sldMkLst>
        <pc:spChg chg="mod">
          <ac:chgData name="Lisa-Marie Bassler" userId="38f25fa2-f4e2-42aa-a629-d2ccc29b42c2" providerId="ADAL" clId="{151E9CE8-B21B-4565-A978-68B2E862EE5B}" dt="2025-11-23T21:17:47.176" v="1443" actId="1076"/>
          <ac:spMkLst>
            <pc:docMk/>
            <pc:sldMk cId="3180813934" sldId="571"/>
            <ac:spMk id="2" creationId="{2B5F9CBF-C9B4-4897-917C-428DCC6768AB}"/>
          </ac:spMkLst>
        </pc:spChg>
        <pc:spChg chg="mod">
          <ac:chgData name="Lisa-Marie Bassler" userId="38f25fa2-f4e2-42aa-a629-d2ccc29b42c2" providerId="ADAL" clId="{151E9CE8-B21B-4565-A978-68B2E862EE5B}" dt="2025-11-23T21:30:14.635" v="1579" actId="20577"/>
          <ac:spMkLst>
            <pc:docMk/>
            <pc:sldMk cId="3180813934" sldId="571"/>
            <ac:spMk id="3" creationId="{73BDE67B-0862-4D6A-1373-CFE980B1F992}"/>
          </ac:spMkLst>
        </pc:spChg>
        <pc:spChg chg="mod">
          <ac:chgData name="Lisa-Marie Bassler" userId="38f25fa2-f4e2-42aa-a629-d2ccc29b42c2" providerId="ADAL" clId="{151E9CE8-B21B-4565-A978-68B2E862EE5B}" dt="2025-11-23T21:17:56.477" v="1445" actId="122"/>
          <ac:spMkLst>
            <pc:docMk/>
            <pc:sldMk cId="3180813934" sldId="571"/>
            <ac:spMk id="5" creationId="{80E21C5F-6126-D67B-2844-BEEFEA9F8F92}"/>
          </ac:spMkLst>
        </pc:spChg>
        <pc:spChg chg="add mod ord">
          <ac:chgData name="Lisa-Marie Bassler" userId="38f25fa2-f4e2-42aa-a629-d2ccc29b42c2" providerId="ADAL" clId="{151E9CE8-B21B-4565-A978-68B2E862EE5B}" dt="2025-11-23T21:30:07.400" v="1574" actId="1076"/>
          <ac:spMkLst>
            <pc:docMk/>
            <pc:sldMk cId="3180813934" sldId="571"/>
            <ac:spMk id="6" creationId="{4223E3CA-4445-D45B-5180-2A3F42C10849}"/>
          </ac:spMkLst>
        </pc:spChg>
      </pc:sldChg>
      <pc:sldChg chg="addSp modSp mod modNotesTx">
        <pc:chgData name="Lisa-Marie Bassler" userId="38f25fa2-f4e2-42aa-a629-d2ccc29b42c2" providerId="ADAL" clId="{151E9CE8-B21B-4565-A978-68B2E862EE5B}" dt="2025-11-23T21:18:40.387" v="1455" actId="207"/>
        <pc:sldMkLst>
          <pc:docMk/>
          <pc:sldMk cId="3599486911" sldId="576"/>
        </pc:sldMkLst>
        <pc:spChg chg="mod">
          <ac:chgData name="Lisa-Marie Bassler" userId="38f25fa2-f4e2-42aa-a629-d2ccc29b42c2" providerId="ADAL" clId="{151E9CE8-B21B-4565-A978-68B2E862EE5B}" dt="2025-11-23T21:12:17.611" v="1380" actId="14100"/>
          <ac:spMkLst>
            <pc:docMk/>
            <pc:sldMk cId="3599486911" sldId="576"/>
            <ac:spMk id="2" creationId="{78A5FD13-E32B-20A1-0924-B0AB3AF75E1F}"/>
          </ac:spMkLst>
        </pc:spChg>
        <pc:spChg chg="mod">
          <ac:chgData name="Lisa-Marie Bassler" userId="38f25fa2-f4e2-42aa-a629-d2ccc29b42c2" providerId="ADAL" clId="{151E9CE8-B21B-4565-A978-68B2E862EE5B}" dt="2025-11-23T21:18:40.387" v="1455" actId="207"/>
          <ac:spMkLst>
            <pc:docMk/>
            <pc:sldMk cId="3599486911" sldId="576"/>
            <ac:spMk id="3" creationId="{8CC9B467-AB8A-F904-A49D-90D148F7CAF9}"/>
          </ac:spMkLst>
        </pc:spChg>
        <pc:spChg chg="add mod ord">
          <ac:chgData name="Lisa-Marie Bassler" userId="38f25fa2-f4e2-42aa-a629-d2ccc29b42c2" providerId="ADAL" clId="{151E9CE8-B21B-4565-A978-68B2E862EE5B}" dt="2025-11-23T21:12:06.387" v="1377" actId="167"/>
          <ac:spMkLst>
            <pc:docMk/>
            <pc:sldMk cId="3599486911" sldId="576"/>
            <ac:spMk id="5" creationId="{A1E7E32D-C32F-6FC8-393B-393A67323E6A}"/>
          </ac:spMkLst>
        </pc:spChg>
      </pc:sldChg>
      <pc:sldChg chg="addSp modSp mod">
        <pc:chgData name="Lisa-Marie Bassler" userId="38f25fa2-f4e2-42aa-a629-d2ccc29b42c2" providerId="ADAL" clId="{151E9CE8-B21B-4565-A978-68B2E862EE5B}" dt="2025-11-23T21:20:30.160" v="1474" actId="20577"/>
        <pc:sldMkLst>
          <pc:docMk/>
          <pc:sldMk cId="3951386930" sldId="577"/>
        </pc:sldMkLst>
        <pc:spChg chg="mod">
          <ac:chgData name="Lisa-Marie Bassler" userId="38f25fa2-f4e2-42aa-a629-d2ccc29b42c2" providerId="ADAL" clId="{151E9CE8-B21B-4565-A978-68B2E862EE5B}" dt="2025-11-23T21:18:21.696" v="1452" actId="1076"/>
          <ac:spMkLst>
            <pc:docMk/>
            <pc:sldMk cId="3951386930" sldId="577"/>
            <ac:spMk id="2" creationId="{2CEF1921-94B9-7662-DFE0-F48EDE389F32}"/>
          </ac:spMkLst>
        </pc:spChg>
        <pc:spChg chg="mod">
          <ac:chgData name="Lisa-Marie Bassler" userId="38f25fa2-f4e2-42aa-a629-d2ccc29b42c2" providerId="ADAL" clId="{151E9CE8-B21B-4565-A978-68B2E862EE5B}" dt="2025-11-23T21:20:30.160" v="1474" actId="20577"/>
          <ac:spMkLst>
            <pc:docMk/>
            <pc:sldMk cId="3951386930" sldId="577"/>
            <ac:spMk id="3" creationId="{F766A845-BEB0-E2A1-D7A0-D3AFA6011C6D}"/>
          </ac:spMkLst>
        </pc:spChg>
        <pc:spChg chg="add mod ord">
          <ac:chgData name="Lisa-Marie Bassler" userId="38f25fa2-f4e2-42aa-a629-d2ccc29b42c2" providerId="ADAL" clId="{151E9CE8-B21B-4565-A978-68B2E862EE5B}" dt="2025-11-23T21:18:15.676" v="1450" actId="167"/>
          <ac:spMkLst>
            <pc:docMk/>
            <pc:sldMk cId="3951386930" sldId="577"/>
            <ac:spMk id="5" creationId="{5DB0831A-8E87-30D5-B4E3-DADA3872A33B}"/>
          </ac:spMkLst>
        </pc:spChg>
      </pc:sldChg>
      <pc:sldChg chg="addSp modSp mod">
        <pc:chgData name="Lisa-Marie Bassler" userId="38f25fa2-f4e2-42aa-a629-d2ccc29b42c2" providerId="ADAL" clId="{151E9CE8-B21B-4565-A978-68B2E862EE5B}" dt="2025-11-23T21:25:20.933" v="1499" actId="207"/>
        <pc:sldMkLst>
          <pc:docMk/>
          <pc:sldMk cId="2634122667" sldId="578"/>
        </pc:sldMkLst>
        <pc:spChg chg="mod">
          <ac:chgData name="Lisa-Marie Bassler" userId="38f25fa2-f4e2-42aa-a629-d2ccc29b42c2" providerId="ADAL" clId="{151E9CE8-B21B-4565-A978-68B2E862EE5B}" dt="2025-11-23T21:21:05.256" v="1478" actId="1076"/>
          <ac:spMkLst>
            <pc:docMk/>
            <pc:sldMk cId="2634122667" sldId="578"/>
            <ac:spMk id="2" creationId="{B5BEEDDD-B894-0849-0392-A2B27CFBCDC9}"/>
          </ac:spMkLst>
        </pc:spChg>
        <pc:spChg chg="mod">
          <ac:chgData name="Lisa-Marie Bassler" userId="38f25fa2-f4e2-42aa-a629-d2ccc29b42c2" providerId="ADAL" clId="{151E9CE8-B21B-4565-A978-68B2E862EE5B}" dt="2025-11-23T21:25:20.933" v="1499" actId="207"/>
          <ac:spMkLst>
            <pc:docMk/>
            <pc:sldMk cId="2634122667" sldId="578"/>
            <ac:spMk id="3" creationId="{7357DCF9-F7FA-66B5-DFF4-0DF81AB7DA99}"/>
          </ac:spMkLst>
        </pc:spChg>
        <pc:spChg chg="add mod ord">
          <ac:chgData name="Lisa-Marie Bassler" userId="38f25fa2-f4e2-42aa-a629-d2ccc29b42c2" providerId="ADAL" clId="{151E9CE8-B21B-4565-A978-68B2E862EE5B}" dt="2025-11-23T21:20:58.282" v="1476" actId="167"/>
          <ac:spMkLst>
            <pc:docMk/>
            <pc:sldMk cId="2634122667" sldId="578"/>
            <ac:spMk id="5" creationId="{CEF660C9-1BE7-8744-F6A9-3A8214A2933B}"/>
          </ac:spMkLst>
        </pc:spChg>
      </pc:sldChg>
      <pc:sldChg chg="addSp modSp mod">
        <pc:chgData name="Lisa-Marie Bassler" userId="38f25fa2-f4e2-42aa-a629-d2ccc29b42c2" providerId="ADAL" clId="{151E9CE8-B21B-4565-A978-68B2E862EE5B}" dt="2025-11-23T21:27:57.330" v="1539" actId="113"/>
        <pc:sldMkLst>
          <pc:docMk/>
          <pc:sldMk cId="3318698125" sldId="579"/>
        </pc:sldMkLst>
        <pc:spChg chg="mod">
          <ac:chgData name="Lisa-Marie Bassler" userId="38f25fa2-f4e2-42aa-a629-d2ccc29b42c2" providerId="ADAL" clId="{151E9CE8-B21B-4565-A978-68B2E862EE5B}" dt="2025-11-23T21:27:29.652" v="1529" actId="1076"/>
          <ac:spMkLst>
            <pc:docMk/>
            <pc:sldMk cId="3318698125" sldId="579"/>
            <ac:spMk id="2" creationId="{35A2F224-9E0B-986C-0FBB-77C27ED15F07}"/>
          </ac:spMkLst>
        </pc:spChg>
        <pc:spChg chg="add mod ord">
          <ac:chgData name="Lisa-Marie Bassler" userId="38f25fa2-f4e2-42aa-a629-d2ccc29b42c2" providerId="ADAL" clId="{151E9CE8-B21B-4565-A978-68B2E862EE5B}" dt="2025-11-23T21:27:25.080" v="1527" actId="167"/>
          <ac:spMkLst>
            <pc:docMk/>
            <pc:sldMk cId="3318698125" sldId="579"/>
            <ac:spMk id="3" creationId="{BEB36589-F56B-059A-ADA5-68367282428C}"/>
          </ac:spMkLst>
        </pc:spChg>
        <pc:spChg chg="mod">
          <ac:chgData name="Lisa-Marie Bassler" userId="38f25fa2-f4e2-42aa-a629-d2ccc29b42c2" providerId="ADAL" clId="{151E9CE8-B21B-4565-A978-68B2E862EE5B}" dt="2025-11-23T21:27:57.330" v="1539" actId="113"/>
          <ac:spMkLst>
            <pc:docMk/>
            <pc:sldMk cId="3318698125" sldId="579"/>
            <ac:spMk id="7" creationId="{D305D48D-7457-C7A8-F04C-F0EBA207CE82}"/>
          </ac:spMkLst>
        </pc:spChg>
      </pc:sldChg>
      <pc:sldChg chg="addSp modSp mod">
        <pc:chgData name="Lisa-Marie Bassler" userId="38f25fa2-f4e2-42aa-a629-d2ccc29b42c2" providerId="ADAL" clId="{151E9CE8-B21B-4565-A978-68B2E862EE5B}" dt="2025-11-23T21:27:19.924" v="1525" actId="1076"/>
        <pc:sldMkLst>
          <pc:docMk/>
          <pc:sldMk cId="1712810110" sldId="580"/>
        </pc:sldMkLst>
        <pc:spChg chg="mod">
          <ac:chgData name="Lisa-Marie Bassler" userId="38f25fa2-f4e2-42aa-a629-d2ccc29b42c2" providerId="ADAL" clId="{151E9CE8-B21B-4565-A978-68B2E862EE5B}" dt="2025-11-23T21:27:10.687" v="1520" actId="1076"/>
          <ac:spMkLst>
            <pc:docMk/>
            <pc:sldMk cId="1712810110" sldId="580"/>
            <ac:spMk id="2" creationId="{F0555B5B-EFC8-327D-B8E2-3A391489D1DC}"/>
          </ac:spMkLst>
        </pc:spChg>
        <pc:spChg chg="add mod ord">
          <ac:chgData name="Lisa-Marie Bassler" userId="38f25fa2-f4e2-42aa-a629-d2ccc29b42c2" providerId="ADAL" clId="{151E9CE8-B21B-4565-A978-68B2E862EE5B}" dt="2025-11-23T21:27:02.454" v="1518" actId="167"/>
          <ac:spMkLst>
            <pc:docMk/>
            <pc:sldMk cId="1712810110" sldId="580"/>
            <ac:spMk id="3" creationId="{38862BF3-1D9C-13A8-309E-9442EC3C9C6C}"/>
          </ac:spMkLst>
        </pc:spChg>
        <pc:spChg chg="mod">
          <ac:chgData name="Lisa-Marie Bassler" userId="38f25fa2-f4e2-42aa-a629-d2ccc29b42c2" providerId="ADAL" clId="{151E9CE8-B21B-4565-A978-68B2E862EE5B}" dt="2025-11-23T21:27:19.924" v="1525" actId="1076"/>
          <ac:spMkLst>
            <pc:docMk/>
            <pc:sldMk cId="1712810110" sldId="580"/>
            <ac:spMk id="7" creationId="{600DEE6C-8351-2B97-DF86-9B488C44AA43}"/>
          </ac:spMkLst>
        </pc:spChg>
        <pc:picChg chg="mod">
          <ac:chgData name="Lisa-Marie Bassler" userId="38f25fa2-f4e2-42aa-a629-d2ccc29b42c2" providerId="ADAL" clId="{151E9CE8-B21B-4565-A978-68B2E862EE5B}" dt="2025-11-23T21:27:12.160" v="1521" actId="1076"/>
          <ac:picMkLst>
            <pc:docMk/>
            <pc:sldMk cId="1712810110" sldId="580"/>
            <ac:picMk id="1026" creationId="{720DB455-3576-D214-3EA8-609FC9188102}"/>
          </ac:picMkLst>
        </pc:picChg>
      </pc:sldChg>
      <pc:sldChg chg="modSp mod">
        <pc:chgData name="Lisa-Marie Bassler" userId="38f25fa2-f4e2-42aa-a629-d2ccc29b42c2" providerId="ADAL" clId="{151E9CE8-B21B-4565-A978-68B2E862EE5B}" dt="2025-11-23T18:20:11.110" v="417" actId="20577"/>
        <pc:sldMkLst>
          <pc:docMk/>
          <pc:sldMk cId="3283727819" sldId="581"/>
        </pc:sldMkLst>
        <pc:spChg chg="mod">
          <ac:chgData name="Lisa-Marie Bassler" userId="38f25fa2-f4e2-42aa-a629-d2ccc29b42c2" providerId="ADAL" clId="{151E9CE8-B21B-4565-A978-68B2E862EE5B}" dt="2025-11-23T18:20:11.110" v="417" actId="20577"/>
          <ac:spMkLst>
            <pc:docMk/>
            <pc:sldMk cId="3283727819" sldId="581"/>
            <ac:spMk id="2" creationId="{5839F23F-9948-34F4-8346-C02B308CAE8B}"/>
          </ac:spMkLst>
        </pc:spChg>
      </pc:sldChg>
      <pc:sldChg chg="modSp del mod">
        <pc:chgData name="Lisa-Marie Bassler" userId="38f25fa2-f4e2-42aa-a629-d2ccc29b42c2" providerId="ADAL" clId="{151E9CE8-B21B-4565-A978-68B2E862EE5B}" dt="2025-10-23T12:39:34.380" v="330" actId="47"/>
        <pc:sldMkLst>
          <pc:docMk/>
          <pc:sldMk cId="217773467" sldId="583"/>
        </pc:sldMkLst>
      </pc:sldChg>
      <pc:sldChg chg="modSp mod">
        <pc:chgData name="Lisa-Marie Bassler" userId="38f25fa2-f4e2-42aa-a629-d2ccc29b42c2" providerId="ADAL" clId="{151E9CE8-B21B-4565-A978-68B2E862EE5B}" dt="2025-11-23T20:15:22.144" v="968" actId="20577"/>
        <pc:sldMkLst>
          <pc:docMk/>
          <pc:sldMk cId="2044743889" sldId="584"/>
        </pc:sldMkLst>
        <pc:spChg chg="mod">
          <ac:chgData name="Lisa-Marie Bassler" userId="38f25fa2-f4e2-42aa-a629-d2ccc29b42c2" providerId="ADAL" clId="{151E9CE8-B21B-4565-A978-68B2E862EE5B}" dt="2025-11-23T20:15:22.144" v="968" actId="20577"/>
          <ac:spMkLst>
            <pc:docMk/>
            <pc:sldMk cId="2044743889" sldId="584"/>
            <ac:spMk id="6" creationId="{D6D9BF79-E791-AF0B-7C10-E570E5AC7867}"/>
          </ac:spMkLst>
        </pc:spChg>
      </pc:sldChg>
      <pc:sldChg chg="modSp mod">
        <pc:chgData name="Lisa-Marie Bassler" userId="38f25fa2-f4e2-42aa-a629-d2ccc29b42c2" providerId="ADAL" clId="{151E9CE8-B21B-4565-A978-68B2E862EE5B}" dt="2025-11-23T18:41:36.786" v="618" actId="1076"/>
        <pc:sldMkLst>
          <pc:docMk/>
          <pc:sldMk cId="2961840576" sldId="585"/>
        </pc:sldMkLst>
        <pc:spChg chg="mod">
          <ac:chgData name="Lisa-Marie Bassler" userId="38f25fa2-f4e2-42aa-a629-d2ccc29b42c2" providerId="ADAL" clId="{151E9CE8-B21B-4565-A978-68B2E862EE5B}" dt="2025-11-23T18:41:36.786" v="618" actId="1076"/>
          <ac:spMkLst>
            <pc:docMk/>
            <pc:sldMk cId="2961840576" sldId="585"/>
            <ac:spMk id="5" creationId="{E55033D0-A81F-5900-BA8C-184C5785F10F}"/>
          </ac:spMkLst>
        </pc:spChg>
      </pc:sldChg>
      <pc:sldChg chg="addSp delSp modSp mod">
        <pc:chgData name="Lisa-Marie Bassler" userId="38f25fa2-f4e2-42aa-a629-d2ccc29b42c2" providerId="ADAL" clId="{151E9CE8-B21B-4565-A978-68B2E862EE5B}" dt="2025-11-23T19:00:34.275" v="699"/>
        <pc:sldMkLst>
          <pc:docMk/>
          <pc:sldMk cId="3954144970" sldId="586"/>
        </pc:sldMkLst>
        <pc:spChg chg="mod">
          <ac:chgData name="Lisa-Marie Bassler" userId="38f25fa2-f4e2-42aa-a629-d2ccc29b42c2" providerId="ADAL" clId="{151E9CE8-B21B-4565-A978-68B2E862EE5B}" dt="2025-11-23T18:42:01.727" v="649" actId="20577"/>
          <ac:spMkLst>
            <pc:docMk/>
            <pc:sldMk cId="3954144970" sldId="586"/>
            <ac:spMk id="2" creationId="{99ECE2DA-49A3-9D36-307D-8E2132EFA8B2}"/>
          </ac:spMkLst>
        </pc:spChg>
        <pc:spChg chg="add del mod">
          <ac:chgData name="Lisa-Marie Bassler" userId="38f25fa2-f4e2-42aa-a629-d2ccc29b42c2" providerId="ADAL" clId="{151E9CE8-B21B-4565-A978-68B2E862EE5B}" dt="2025-11-23T18:43:00.747" v="653" actId="478"/>
          <ac:spMkLst>
            <pc:docMk/>
            <pc:sldMk cId="3954144970" sldId="586"/>
            <ac:spMk id="3" creationId="{40E40CC2-9B6C-DAF9-ACE4-BDD8BBC9BFF5}"/>
          </ac:spMkLst>
        </pc:spChg>
        <pc:spChg chg="mod">
          <ac:chgData name="Lisa-Marie Bassler" userId="38f25fa2-f4e2-42aa-a629-d2ccc29b42c2" providerId="ADAL" clId="{151E9CE8-B21B-4565-A978-68B2E862EE5B}" dt="2025-11-23T19:00:34.275" v="699"/>
          <ac:spMkLst>
            <pc:docMk/>
            <pc:sldMk cId="3954144970" sldId="586"/>
            <ac:spMk id="6" creationId="{0ABA574A-693E-17A2-796A-86C8417B93A7}"/>
          </ac:spMkLst>
        </pc:spChg>
        <pc:picChg chg="add mod modCrop">
          <ac:chgData name="Lisa-Marie Bassler" userId="38f25fa2-f4e2-42aa-a629-d2ccc29b42c2" providerId="ADAL" clId="{151E9CE8-B21B-4565-A978-68B2E862EE5B}" dt="2025-11-23T18:45:00.574" v="668" actId="1076"/>
          <ac:picMkLst>
            <pc:docMk/>
            <pc:sldMk cId="3954144970" sldId="586"/>
            <ac:picMk id="5" creationId="{CE6DF0BA-E262-7F43-6443-F3524146883C}"/>
          </ac:picMkLst>
        </pc:picChg>
      </pc:sldChg>
      <pc:sldChg chg="modSp mod">
        <pc:chgData name="Lisa-Marie Bassler" userId="38f25fa2-f4e2-42aa-a629-d2ccc29b42c2" providerId="ADAL" clId="{151E9CE8-B21B-4565-A978-68B2E862EE5B}" dt="2025-11-23T18:53:45.778" v="694" actId="1036"/>
        <pc:sldMkLst>
          <pc:docMk/>
          <pc:sldMk cId="3020772048" sldId="587"/>
        </pc:sldMkLst>
        <pc:spChg chg="mod">
          <ac:chgData name="Lisa-Marie Bassler" userId="38f25fa2-f4e2-42aa-a629-d2ccc29b42c2" providerId="ADAL" clId="{151E9CE8-B21B-4565-A978-68B2E862EE5B}" dt="2025-11-23T18:53:45.778" v="694" actId="1036"/>
          <ac:spMkLst>
            <pc:docMk/>
            <pc:sldMk cId="3020772048" sldId="587"/>
            <ac:spMk id="5" creationId="{66FE28F6-2786-7A4A-D818-EF6ABB2D47A4}"/>
          </ac:spMkLst>
        </pc:spChg>
      </pc:sldChg>
      <pc:sldChg chg="modSp mod">
        <pc:chgData name="Lisa-Marie Bassler" userId="38f25fa2-f4e2-42aa-a629-d2ccc29b42c2" providerId="ADAL" clId="{151E9CE8-B21B-4565-A978-68B2E862EE5B}" dt="2025-11-23T19:02:00.234" v="700" actId="20577"/>
        <pc:sldMkLst>
          <pc:docMk/>
          <pc:sldMk cId="3138802531" sldId="588"/>
        </pc:sldMkLst>
        <pc:spChg chg="mod">
          <ac:chgData name="Lisa-Marie Bassler" userId="38f25fa2-f4e2-42aa-a629-d2ccc29b42c2" providerId="ADAL" clId="{151E9CE8-B21B-4565-A978-68B2E862EE5B}" dt="2025-11-23T19:02:00.234" v="700" actId="20577"/>
          <ac:spMkLst>
            <pc:docMk/>
            <pc:sldMk cId="3138802531" sldId="588"/>
            <ac:spMk id="6" creationId="{88527059-2403-B43D-54E5-B63D45DE2E79}"/>
          </ac:spMkLst>
        </pc:spChg>
      </pc:sldChg>
      <pc:sldChg chg="modSp mod">
        <pc:chgData name="Lisa-Marie Bassler" userId="38f25fa2-f4e2-42aa-a629-d2ccc29b42c2" providerId="ADAL" clId="{151E9CE8-B21B-4565-A978-68B2E862EE5B}" dt="2025-10-22T18:02:03.975" v="218" actId="2710"/>
        <pc:sldMkLst>
          <pc:docMk/>
          <pc:sldMk cId="2684786733" sldId="590"/>
        </pc:sldMkLst>
      </pc:sldChg>
      <pc:sldChg chg="modSp mod ord">
        <pc:chgData name="Lisa-Marie Bassler" userId="38f25fa2-f4e2-42aa-a629-d2ccc29b42c2" providerId="ADAL" clId="{151E9CE8-B21B-4565-A978-68B2E862EE5B}" dt="2025-11-23T20:05:42.613" v="885"/>
        <pc:sldMkLst>
          <pc:docMk/>
          <pc:sldMk cId="60033429" sldId="592"/>
        </pc:sldMkLst>
      </pc:sldChg>
      <pc:sldChg chg="modSp del ord">
        <pc:chgData name="Lisa-Marie Bassler" userId="38f25fa2-f4e2-42aa-a629-d2ccc29b42c2" providerId="ADAL" clId="{151E9CE8-B21B-4565-A978-68B2E862EE5B}" dt="2025-11-23T19:33:22.115" v="708" actId="47"/>
        <pc:sldMkLst>
          <pc:docMk/>
          <pc:sldMk cId="2243495645" sldId="593"/>
        </pc:sldMkLst>
      </pc:sldChg>
      <pc:sldChg chg="modSp mod">
        <pc:chgData name="Lisa-Marie Bassler" userId="38f25fa2-f4e2-42aa-a629-d2ccc29b42c2" providerId="ADAL" clId="{151E9CE8-B21B-4565-A978-68B2E862EE5B}" dt="2025-11-23T19:26:12.129" v="703" actId="1076"/>
        <pc:sldMkLst>
          <pc:docMk/>
          <pc:sldMk cId="1795324660" sldId="594"/>
        </pc:sldMkLst>
        <pc:spChg chg="mod">
          <ac:chgData name="Lisa-Marie Bassler" userId="38f25fa2-f4e2-42aa-a629-d2ccc29b42c2" providerId="ADAL" clId="{151E9CE8-B21B-4565-A978-68B2E862EE5B}" dt="2025-11-23T19:26:12.129" v="703" actId="1076"/>
          <ac:spMkLst>
            <pc:docMk/>
            <pc:sldMk cId="1795324660" sldId="594"/>
            <ac:spMk id="6" creationId="{A01FF8FA-9C85-F59F-A3CF-875974AB60A2}"/>
          </ac:spMkLst>
        </pc:spChg>
      </pc:sldChg>
      <pc:sldChg chg="modSp mod ord">
        <pc:chgData name="Lisa-Marie Bassler" userId="38f25fa2-f4e2-42aa-a629-d2ccc29b42c2" providerId="ADAL" clId="{151E9CE8-B21B-4565-A978-68B2E862EE5B}" dt="2025-11-23T19:28:44.190" v="707" actId="14100"/>
        <pc:sldMkLst>
          <pc:docMk/>
          <pc:sldMk cId="1284545288" sldId="595"/>
        </pc:sldMkLst>
        <pc:picChg chg="mod">
          <ac:chgData name="Lisa-Marie Bassler" userId="38f25fa2-f4e2-42aa-a629-d2ccc29b42c2" providerId="ADAL" clId="{151E9CE8-B21B-4565-A978-68B2E862EE5B}" dt="2025-11-23T19:28:44.190" v="707" actId="14100"/>
          <ac:picMkLst>
            <pc:docMk/>
            <pc:sldMk cId="1284545288" sldId="595"/>
            <ac:picMk id="4" creationId="{4DD6F8BD-9786-4D63-E74A-9A031A5EB5EF}"/>
          </ac:picMkLst>
        </pc:picChg>
      </pc:sldChg>
      <pc:sldChg chg="delSp modSp mod">
        <pc:chgData name="Lisa-Marie Bassler" userId="38f25fa2-f4e2-42aa-a629-d2ccc29b42c2" providerId="ADAL" clId="{151E9CE8-B21B-4565-A978-68B2E862EE5B}" dt="2025-11-23T20:09:27.433" v="900" actId="1076"/>
        <pc:sldMkLst>
          <pc:docMk/>
          <pc:sldMk cId="3193842978" sldId="597"/>
        </pc:sldMkLst>
        <pc:spChg chg="mod">
          <ac:chgData name="Lisa-Marie Bassler" userId="38f25fa2-f4e2-42aa-a629-d2ccc29b42c2" providerId="ADAL" clId="{151E9CE8-B21B-4565-A978-68B2E862EE5B}" dt="2025-11-23T20:09:12.048" v="898" actId="20577"/>
          <ac:spMkLst>
            <pc:docMk/>
            <pc:sldMk cId="3193842978" sldId="597"/>
            <ac:spMk id="6" creationId="{7A179E39-ECCA-99DF-02B2-64CDB1825594}"/>
          </ac:spMkLst>
        </pc:spChg>
        <pc:spChg chg="del">
          <ac:chgData name="Lisa-Marie Bassler" userId="38f25fa2-f4e2-42aa-a629-d2ccc29b42c2" providerId="ADAL" clId="{151E9CE8-B21B-4565-A978-68B2E862EE5B}" dt="2025-11-23T20:09:24.092" v="899" actId="478"/>
          <ac:spMkLst>
            <pc:docMk/>
            <pc:sldMk cId="3193842978" sldId="597"/>
            <ac:spMk id="7" creationId="{8F64BC65-29C4-54F1-25E3-4268E16187D8}"/>
          </ac:spMkLst>
        </pc:spChg>
        <pc:picChg chg="mod">
          <ac:chgData name="Lisa-Marie Bassler" userId="38f25fa2-f4e2-42aa-a629-d2ccc29b42c2" providerId="ADAL" clId="{151E9CE8-B21B-4565-A978-68B2E862EE5B}" dt="2025-11-23T20:09:27.433" v="900" actId="1076"/>
          <ac:picMkLst>
            <pc:docMk/>
            <pc:sldMk cId="3193842978" sldId="597"/>
            <ac:picMk id="3" creationId="{D8571D3A-0AFE-4093-181B-87E1C1016CE9}"/>
          </ac:picMkLst>
        </pc:picChg>
      </pc:sldChg>
      <pc:sldChg chg="ord">
        <pc:chgData name="Lisa-Marie Bassler" userId="38f25fa2-f4e2-42aa-a629-d2ccc29b42c2" providerId="ADAL" clId="{151E9CE8-B21B-4565-A978-68B2E862EE5B}" dt="2025-11-23T19:58:38.575" v="815"/>
        <pc:sldMkLst>
          <pc:docMk/>
          <pc:sldMk cId="2932856976" sldId="598"/>
        </pc:sldMkLst>
      </pc:sldChg>
      <pc:sldChg chg="delSp modSp mod">
        <pc:chgData name="Lisa-Marie Bassler" userId="38f25fa2-f4e2-42aa-a629-d2ccc29b42c2" providerId="ADAL" clId="{151E9CE8-B21B-4565-A978-68B2E862EE5B}" dt="2025-11-23T20:36:39.833" v="970" actId="1076"/>
        <pc:sldMkLst>
          <pc:docMk/>
          <pc:sldMk cId="2898944552" sldId="600"/>
        </pc:sldMkLst>
        <pc:spChg chg="del">
          <ac:chgData name="Lisa-Marie Bassler" userId="38f25fa2-f4e2-42aa-a629-d2ccc29b42c2" providerId="ADAL" clId="{151E9CE8-B21B-4565-A978-68B2E862EE5B}" dt="2025-11-23T20:36:37.688" v="969" actId="478"/>
          <ac:spMkLst>
            <pc:docMk/>
            <pc:sldMk cId="2898944552" sldId="600"/>
            <ac:spMk id="4" creationId="{D1F13577-9FE8-8A3C-C9D2-3FE15A4A27FB}"/>
          </ac:spMkLst>
        </pc:spChg>
        <pc:picChg chg="mod">
          <ac:chgData name="Lisa-Marie Bassler" userId="38f25fa2-f4e2-42aa-a629-d2ccc29b42c2" providerId="ADAL" clId="{151E9CE8-B21B-4565-A978-68B2E862EE5B}" dt="2025-11-23T20:36:39.833" v="970" actId="1076"/>
          <ac:picMkLst>
            <pc:docMk/>
            <pc:sldMk cId="2898944552" sldId="600"/>
            <ac:picMk id="3" creationId="{CC9BA48E-E609-2488-9347-021AF1521970}"/>
          </ac:picMkLst>
        </pc:picChg>
      </pc:sldChg>
      <pc:sldChg chg="delSp modSp mod">
        <pc:chgData name="Lisa-Marie Bassler" userId="38f25fa2-f4e2-42aa-a629-d2ccc29b42c2" providerId="ADAL" clId="{151E9CE8-B21B-4565-A978-68B2E862EE5B}" dt="2025-11-23T20:41:33.142" v="979" actId="1076"/>
        <pc:sldMkLst>
          <pc:docMk/>
          <pc:sldMk cId="2616767681" sldId="601"/>
        </pc:sldMkLst>
        <pc:spChg chg="mod">
          <ac:chgData name="Lisa-Marie Bassler" userId="38f25fa2-f4e2-42aa-a629-d2ccc29b42c2" providerId="ADAL" clId="{151E9CE8-B21B-4565-A978-68B2E862EE5B}" dt="2025-11-23T20:41:33.142" v="979" actId="1076"/>
          <ac:spMkLst>
            <pc:docMk/>
            <pc:sldMk cId="2616767681" sldId="601"/>
            <ac:spMk id="6" creationId="{FE1514BA-20AA-8638-FE9E-C1B9E79C8F4C}"/>
          </ac:spMkLst>
        </pc:spChg>
        <pc:spChg chg="del">
          <ac:chgData name="Lisa-Marie Bassler" userId="38f25fa2-f4e2-42aa-a629-d2ccc29b42c2" providerId="ADAL" clId="{151E9CE8-B21B-4565-A978-68B2E862EE5B}" dt="2025-11-23T20:37:27.931" v="971" actId="478"/>
          <ac:spMkLst>
            <pc:docMk/>
            <pc:sldMk cId="2616767681" sldId="601"/>
            <ac:spMk id="7" creationId="{E8252E8A-67DD-2968-CD30-0948751CC9CC}"/>
          </ac:spMkLst>
        </pc:spChg>
        <pc:picChg chg="mod">
          <ac:chgData name="Lisa-Marie Bassler" userId="38f25fa2-f4e2-42aa-a629-d2ccc29b42c2" providerId="ADAL" clId="{151E9CE8-B21B-4565-A978-68B2E862EE5B}" dt="2025-11-23T20:38:27.537" v="975" actId="1076"/>
          <ac:picMkLst>
            <pc:docMk/>
            <pc:sldMk cId="2616767681" sldId="601"/>
            <ac:picMk id="5" creationId="{C30BB1FD-57A5-71F1-5C40-6B3A7AEC5973}"/>
          </ac:picMkLst>
        </pc:picChg>
      </pc:sldChg>
      <pc:sldChg chg="modSp mod">
        <pc:chgData name="Lisa-Marie Bassler" userId="38f25fa2-f4e2-42aa-a629-d2ccc29b42c2" providerId="ADAL" clId="{151E9CE8-B21B-4565-A978-68B2E862EE5B}" dt="2025-11-23T20:44:20.052" v="989" actId="20577"/>
        <pc:sldMkLst>
          <pc:docMk/>
          <pc:sldMk cId="1363547362" sldId="603"/>
        </pc:sldMkLst>
        <pc:spChg chg="mod">
          <ac:chgData name="Lisa-Marie Bassler" userId="38f25fa2-f4e2-42aa-a629-d2ccc29b42c2" providerId="ADAL" clId="{151E9CE8-B21B-4565-A978-68B2E862EE5B}" dt="2025-11-23T20:44:20.052" v="989" actId="20577"/>
          <ac:spMkLst>
            <pc:docMk/>
            <pc:sldMk cId="1363547362" sldId="603"/>
            <ac:spMk id="6" creationId="{9913E389-7F47-ABD2-ADEE-6F507778FC1D}"/>
          </ac:spMkLst>
        </pc:spChg>
      </pc:sldChg>
      <pc:sldChg chg="modSp mod">
        <pc:chgData name="Lisa-Marie Bassler" userId="38f25fa2-f4e2-42aa-a629-d2ccc29b42c2" providerId="ADAL" clId="{151E9CE8-B21B-4565-A978-68B2E862EE5B}" dt="2025-11-23T20:45:33.958" v="1008" actId="20577"/>
        <pc:sldMkLst>
          <pc:docMk/>
          <pc:sldMk cId="2747429127" sldId="604"/>
        </pc:sldMkLst>
        <pc:spChg chg="mod">
          <ac:chgData name="Lisa-Marie Bassler" userId="38f25fa2-f4e2-42aa-a629-d2ccc29b42c2" providerId="ADAL" clId="{151E9CE8-B21B-4565-A978-68B2E862EE5B}" dt="2025-11-23T20:45:33.958" v="1008" actId="20577"/>
          <ac:spMkLst>
            <pc:docMk/>
            <pc:sldMk cId="2747429127" sldId="604"/>
            <ac:spMk id="4" creationId="{D728A0B1-96A7-1BC0-5E80-8C4BEAD82603}"/>
          </ac:spMkLst>
        </pc:spChg>
      </pc:sldChg>
      <pc:sldChg chg="addSp delSp modSp add mod">
        <pc:chgData name="Lisa-Marie Bassler" userId="38f25fa2-f4e2-42aa-a629-d2ccc29b42c2" providerId="ADAL" clId="{151E9CE8-B21B-4565-A978-68B2E862EE5B}" dt="2025-10-22T18:34:47.903" v="315" actId="14100"/>
        <pc:sldMkLst>
          <pc:docMk/>
          <pc:sldMk cId="3979161975" sldId="605"/>
        </pc:sldMkLst>
      </pc:sldChg>
      <pc:sldChg chg="add del">
        <pc:chgData name="Lisa-Marie Bassler" userId="38f25fa2-f4e2-42aa-a629-d2ccc29b42c2" providerId="ADAL" clId="{151E9CE8-B21B-4565-A978-68B2E862EE5B}" dt="2025-11-23T18:53:09.328" v="678" actId="47"/>
        <pc:sldMkLst>
          <pc:docMk/>
          <pc:sldMk cId="27577258" sldId="606"/>
        </pc:sldMkLst>
      </pc:sldChg>
      <pc:sldChg chg="addSp delSp modSp add mod">
        <pc:chgData name="Lisa-Marie Bassler" userId="38f25fa2-f4e2-42aa-a629-d2ccc29b42c2" providerId="ADAL" clId="{151E9CE8-B21B-4565-A978-68B2E862EE5B}" dt="2025-11-23T20:05:19.253" v="881" actId="20577"/>
        <pc:sldMkLst>
          <pc:docMk/>
          <pc:sldMk cId="1361933572" sldId="606"/>
        </pc:sldMkLst>
        <pc:spChg chg="mod">
          <ac:chgData name="Lisa-Marie Bassler" userId="38f25fa2-f4e2-42aa-a629-d2ccc29b42c2" providerId="ADAL" clId="{151E9CE8-B21B-4565-A978-68B2E862EE5B}" dt="2025-11-23T19:58:44.930" v="824" actId="20577"/>
          <ac:spMkLst>
            <pc:docMk/>
            <pc:sldMk cId="1361933572" sldId="606"/>
            <ac:spMk id="2" creationId="{73841A95-F9AE-1534-EE06-45B981974433}"/>
          </ac:spMkLst>
        </pc:spChg>
        <pc:spChg chg="add del mod">
          <ac:chgData name="Lisa-Marie Bassler" userId="38f25fa2-f4e2-42aa-a629-d2ccc29b42c2" providerId="ADAL" clId="{151E9CE8-B21B-4565-A978-68B2E862EE5B}" dt="2025-11-23T19:54:41.925" v="765" actId="478"/>
          <ac:spMkLst>
            <pc:docMk/>
            <pc:sldMk cId="1361933572" sldId="606"/>
            <ac:spMk id="3" creationId="{2F025760-CFE3-0A32-D95A-E85839151C84}"/>
          </ac:spMkLst>
        </pc:spChg>
        <pc:spChg chg="mod">
          <ac:chgData name="Lisa-Marie Bassler" userId="38f25fa2-f4e2-42aa-a629-d2ccc29b42c2" providerId="ADAL" clId="{151E9CE8-B21B-4565-A978-68B2E862EE5B}" dt="2025-11-23T20:05:19.253" v="881" actId="20577"/>
          <ac:spMkLst>
            <pc:docMk/>
            <pc:sldMk cId="1361933572" sldId="606"/>
            <ac:spMk id="6" creationId="{E88EE867-DADD-41F1-9401-6547BBB22AF9}"/>
          </ac:spMkLst>
        </pc:spChg>
      </pc:sldChg>
      <pc:sldChg chg="new del">
        <pc:chgData name="Lisa-Marie Bassler" userId="38f25fa2-f4e2-42aa-a629-d2ccc29b42c2" providerId="ADAL" clId="{151E9CE8-B21B-4565-A978-68B2E862EE5B}" dt="2025-11-23T19:25:00.369" v="702" actId="680"/>
        <pc:sldMkLst>
          <pc:docMk/>
          <pc:sldMk cId="2794123621" sldId="606"/>
        </pc:sldMkLst>
      </pc:sldChg>
      <pc:sldChg chg="modSp add mod ord">
        <pc:chgData name="Lisa-Marie Bassler" userId="38f25fa2-f4e2-42aa-a629-d2ccc29b42c2" providerId="ADAL" clId="{151E9CE8-B21B-4565-A978-68B2E862EE5B}" dt="2025-11-23T20:04:56.452" v="871" actId="20577"/>
        <pc:sldMkLst>
          <pc:docMk/>
          <pc:sldMk cId="349229065" sldId="607"/>
        </pc:sldMkLst>
        <pc:spChg chg="mod">
          <ac:chgData name="Lisa-Marie Bassler" userId="38f25fa2-f4e2-42aa-a629-d2ccc29b42c2" providerId="ADAL" clId="{151E9CE8-B21B-4565-A978-68B2E862EE5B}" dt="2025-11-23T20:04:56.452" v="871" actId="20577"/>
          <ac:spMkLst>
            <pc:docMk/>
            <pc:sldMk cId="349229065" sldId="607"/>
            <ac:spMk id="6" creationId="{CA4638A9-78C5-BDCC-F01B-88454D9107FD}"/>
          </ac:spMkLst>
        </pc:spChg>
      </pc:sldChg>
      <pc:sldChg chg="addSp delSp modSp add mod">
        <pc:chgData name="Lisa-Marie Bassler" userId="38f25fa2-f4e2-42aa-a629-d2ccc29b42c2" providerId="ADAL" clId="{151E9CE8-B21B-4565-A978-68B2E862EE5B}" dt="2025-11-23T20:57:02.188" v="1185" actId="1076"/>
        <pc:sldMkLst>
          <pc:docMk/>
          <pc:sldMk cId="1488692198" sldId="608"/>
        </pc:sldMkLst>
        <pc:spChg chg="mod">
          <ac:chgData name="Lisa-Marie Bassler" userId="38f25fa2-f4e2-42aa-a629-d2ccc29b42c2" providerId="ADAL" clId="{151E9CE8-B21B-4565-A978-68B2E862EE5B}" dt="2025-11-23T20:55:07.637" v="1162" actId="20577"/>
          <ac:spMkLst>
            <pc:docMk/>
            <pc:sldMk cId="1488692198" sldId="608"/>
            <ac:spMk id="2" creationId="{2FB27DAC-1DD5-161B-8911-0CB123513257}"/>
          </ac:spMkLst>
        </pc:spChg>
        <pc:spChg chg="del">
          <ac:chgData name="Lisa-Marie Bassler" userId="38f25fa2-f4e2-42aa-a629-d2ccc29b42c2" providerId="ADAL" clId="{151E9CE8-B21B-4565-A978-68B2E862EE5B}" dt="2025-11-23T20:55:55.310" v="1166" actId="478"/>
          <ac:spMkLst>
            <pc:docMk/>
            <pc:sldMk cId="1488692198" sldId="608"/>
            <ac:spMk id="3" creationId="{F811EFD4-7E19-2A72-47C5-156E96D79B78}"/>
          </ac:spMkLst>
        </pc:spChg>
        <pc:spChg chg="del">
          <ac:chgData name="Lisa-Marie Bassler" userId="38f25fa2-f4e2-42aa-a629-d2ccc29b42c2" providerId="ADAL" clId="{151E9CE8-B21B-4565-A978-68B2E862EE5B}" dt="2025-11-23T20:56:13.523" v="1173" actId="478"/>
          <ac:spMkLst>
            <pc:docMk/>
            <pc:sldMk cId="1488692198" sldId="608"/>
            <ac:spMk id="4" creationId="{4F151997-B33B-912B-741C-B28CE08A369E}"/>
          </ac:spMkLst>
        </pc:spChg>
        <pc:spChg chg="add del mod">
          <ac:chgData name="Lisa-Marie Bassler" userId="38f25fa2-f4e2-42aa-a629-d2ccc29b42c2" providerId="ADAL" clId="{151E9CE8-B21B-4565-A978-68B2E862EE5B}" dt="2025-11-23T20:55:57.396" v="1167" actId="478"/>
          <ac:spMkLst>
            <pc:docMk/>
            <pc:sldMk cId="1488692198" sldId="608"/>
            <ac:spMk id="9" creationId="{89ECEA32-A946-4A1C-EEC5-E3DDFF73B716}"/>
          </ac:spMkLst>
        </pc:spChg>
        <pc:picChg chg="add mod modCrop">
          <ac:chgData name="Lisa-Marie Bassler" userId="38f25fa2-f4e2-42aa-a629-d2ccc29b42c2" providerId="ADAL" clId="{151E9CE8-B21B-4565-A978-68B2E862EE5B}" dt="2025-11-23T20:57:02.188" v="1185" actId="1076"/>
          <ac:picMkLst>
            <pc:docMk/>
            <pc:sldMk cId="1488692198" sldId="608"/>
            <ac:picMk id="7" creationId="{286C9AEF-F7CD-F7D4-0119-8F6D378C8EE9}"/>
          </ac:picMkLst>
        </pc:picChg>
        <pc:picChg chg="add del mod modCrop">
          <ac:chgData name="Lisa-Marie Bassler" userId="38f25fa2-f4e2-42aa-a629-d2ccc29b42c2" providerId="ADAL" clId="{151E9CE8-B21B-4565-A978-68B2E862EE5B}" dt="2025-11-23T20:56:59.194" v="1184" actId="478"/>
          <ac:picMkLst>
            <pc:docMk/>
            <pc:sldMk cId="1488692198" sldId="608"/>
            <ac:picMk id="11" creationId="{4791C762-C04A-E18D-4E2E-A652F04A0AA3}"/>
          </ac:picMkLst>
        </pc:picChg>
        <pc:picChg chg="del">
          <ac:chgData name="Lisa-Marie Bassler" userId="38f25fa2-f4e2-42aa-a629-d2ccc29b42c2" providerId="ADAL" clId="{151E9CE8-B21B-4565-A978-68B2E862EE5B}" dt="2025-11-23T20:55:50.429" v="1163" actId="478"/>
          <ac:picMkLst>
            <pc:docMk/>
            <pc:sldMk cId="1488692198" sldId="608"/>
            <ac:picMk id="3074" creationId="{01139AF2-6EA4-9EAD-08DF-4B244F90152E}"/>
          </ac:picMkLst>
        </pc:picChg>
      </pc:sldChg>
      <pc:sldChg chg="delSp modSp add mod">
        <pc:chgData name="Lisa-Marie Bassler" userId="38f25fa2-f4e2-42aa-a629-d2ccc29b42c2" providerId="ADAL" clId="{151E9CE8-B21B-4565-A978-68B2E862EE5B}" dt="2025-11-23T20:58:14.615" v="1191" actId="1036"/>
        <pc:sldMkLst>
          <pc:docMk/>
          <pc:sldMk cId="337118797" sldId="609"/>
        </pc:sldMkLst>
        <pc:picChg chg="del">
          <ac:chgData name="Lisa-Marie Bassler" userId="38f25fa2-f4e2-42aa-a629-d2ccc29b42c2" providerId="ADAL" clId="{151E9CE8-B21B-4565-A978-68B2E862EE5B}" dt="2025-11-23T20:57:04.165" v="1186" actId="478"/>
          <ac:picMkLst>
            <pc:docMk/>
            <pc:sldMk cId="337118797" sldId="609"/>
            <ac:picMk id="7" creationId="{3E712BFD-B10D-5CAF-7CF4-804169CBD1D8}"/>
          </ac:picMkLst>
        </pc:picChg>
        <pc:picChg chg="mod">
          <ac:chgData name="Lisa-Marie Bassler" userId="38f25fa2-f4e2-42aa-a629-d2ccc29b42c2" providerId="ADAL" clId="{151E9CE8-B21B-4565-A978-68B2E862EE5B}" dt="2025-11-23T20:58:14.615" v="1191" actId="1036"/>
          <ac:picMkLst>
            <pc:docMk/>
            <pc:sldMk cId="337118797" sldId="609"/>
            <ac:picMk id="11" creationId="{FAFB241E-73B3-F92C-EB07-37DBC94F522C}"/>
          </ac:picMkLst>
        </pc:picChg>
      </pc:sldChg>
      <pc:sldChg chg="addSp delSp modSp add mod delAnim modAnim">
        <pc:chgData name="Lisa-Marie Bassler" userId="38f25fa2-f4e2-42aa-a629-d2ccc29b42c2" providerId="ADAL" clId="{151E9CE8-B21B-4565-A978-68B2E862EE5B}" dt="2025-11-23T21:42:59.210" v="1920" actId="6549"/>
        <pc:sldMkLst>
          <pc:docMk/>
          <pc:sldMk cId="1134710251" sldId="610"/>
        </pc:sldMkLst>
        <pc:spChg chg="add mod">
          <ac:chgData name="Lisa-Marie Bassler" userId="38f25fa2-f4e2-42aa-a629-d2ccc29b42c2" providerId="ADAL" clId="{151E9CE8-B21B-4565-A978-68B2E862EE5B}" dt="2025-11-23T21:42:59.210" v="1920" actId="6549"/>
          <ac:spMkLst>
            <pc:docMk/>
            <pc:sldMk cId="1134710251" sldId="610"/>
            <ac:spMk id="4" creationId="{0574C5FD-F51C-184C-951E-D6E9147184A0}"/>
          </ac:spMkLst>
        </pc:spChg>
        <pc:spChg chg="add mod">
          <ac:chgData name="Lisa-Marie Bassler" userId="38f25fa2-f4e2-42aa-a629-d2ccc29b42c2" providerId="ADAL" clId="{151E9CE8-B21B-4565-A978-68B2E862EE5B}" dt="2025-11-23T21:40:48.698" v="1767" actId="1076"/>
          <ac:spMkLst>
            <pc:docMk/>
            <pc:sldMk cId="1134710251" sldId="610"/>
            <ac:spMk id="7" creationId="{0F7C54FA-ACEA-ADFF-5AA7-444F6C7059CD}"/>
          </ac:spMkLst>
        </pc:spChg>
        <pc:picChg chg="add del mod">
          <ac:chgData name="Lisa-Marie Bassler" userId="38f25fa2-f4e2-42aa-a629-d2ccc29b42c2" providerId="ADAL" clId="{151E9CE8-B21B-4565-A978-68B2E862EE5B}" dt="2025-11-23T21:39:26.421" v="1692" actId="478"/>
          <ac:picMkLst>
            <pc:docMk/>
            <pc:sldMk cId="1134710251" sldId="610"/>
            <ac:picMk id="3" creationId="{5083105E-013F-CD16-B9DA-E989D575D429}"/>
          </ac:picMkLst>
        </pc:picChg>
        <pc:picChg chg="add mod">
          <ac:chgData name="Lisa-Marie Bassler" userId="38f25fa2-f4e2-42aa-a629-d2ccc29b42c2" providerId="ADAL" clId="{151E9CE8-B21B-4565-A978-68B2E862EE5B}" dt="2025-11-23T21:40:39.687" v="1765" actId="208"/>
          <ac:picMkLst>
            <pc:docMk/>
            <pc:sldMk cId="1134710251" sldId="610"/>
            <ac:picMk id="5" creationId="{350A7F38-F743-8B72-90BA-18309E18B542}"/>
          </ac:picMkLst>
        </pc:picChg>
        <pc:picChg chg="del">
          <ac:chgData name="Lisa-Marie Bassler" userId="38f25fa2-f4e2-42aa-a629-d2ccc29b42c2" providerId="ADAL" clId="{151E9CE8-B21B-4565-A978-68B2E862EE5B}" dt="2025-11-23T20:58:19.015" v="1193" actId="478"/>
          <ac:picMkLst>
            <pc:docMk/>
            <pc:sldMk cId="1134710251" sldId="610"/>
            <ac:picMk id="11" creationId="{9E02203C-83BE-985E-213F-2A8CDB7C25B4}"/>
          </ac:picMkLst>
        </pc:picChg>
      </pc:sldChg>
    </pc:docChg>
  </pc:docChgLst>
  <pc:docChgLst>
    <pc:chgData name="Scott James" userId="c2e63f69-a6d5-4d66-b3bc-8d8d5f1e9690" providerId="ADAL" clId="{627989D1-0134-4978-988D-F28C56CC8BE4}"/>
    <pc:docChg chg="undo custSel addSld delSld modSld delMainMaster">
      <pc:chgData name="Scott James" userId="c2e63f69-a6d5-4d66-b3bc-8d8d5f1e9690" providerId="ADAL" clId="{627989D1-0134-4978-988D-F28C56CC8BE4}" dt="2024-09-23T11:25:51.434" v="168" actId="2696"/>
      <pc:docMkLst>
        <pc:docMk/>
      </pc:docMkLst>
      <pc:sldChg chg="add">
        <pc:chgData name="Scott James" userId="c2e63f69-a6d5-4d66-b3bc-8d8d5f1e9690" providerId="ADAL" clId="{627989D1-0134-4978-988D-F28C56CC8BE4}" dt="2024-09-23T11:16:13.427" v="0"/>
        <pc:sldMkLst>
          <pc:docMk/>
          <pc:sldMk cId="3016696802" sldId="256"/>
        </pc:sldMkLst>
      </pc:sldChg>
      <pc:sldChg chg="del">
        <pc:chgData name="Scott James" userId="c2e63f69-a6d5-4d66-b3bc-8d8d5f1e9690" providerId="ADAL" clId="{627989D1-0134-4978-988D-F28C56CC8BE4}" dt="2024-09-23T11:16:17.589" v="1" actId="2696"/>
        <pc:sldMkLst>
          <pc:docMk/>
          <pc:sldMk cId="4000592592" sldId="257"/>
        </pc:sldMkLst>
      </pc:sldChg>
      <pc:sldChg chg="addSp delSp modSp mod">
        <pc:chgData name="Scott James" userId="c2e63f69-a6d5-4d66-b3bc-8d8d5f1e9690" providerId="ADAL" clId="{627989D1-0134-4978-988D-F28C56CC8BE4}" dt="2024-09-23T11:24:52.887" v="152" actId="21"/>
        <pc:sldMkLst>
          <pc:docMk/>
          <pc:sldMk cId="2171936422" sldId="303"/>
        </pc:sldMkLst>
      </pc:sldChg>
      <pc:sldChg chg="addSp delSp modSp mod">
        <pc:chgData name="Scott James" userId="c2e63f69-a6d5-4d66-b3bc-8d8d5f1e9690" providerId="ADAL" clId="{627989D1-0134-4978-988D-F28C56CC8BE4}" dt="2024-09-23T11:25:43.777" v="167" actId="1076"/>
        <pc:sldMkLst>
          <pc:docMk/>
          <pc:sldMk cId="3123354729" sldId="306"/>
        </pc:sldMkLst>
      </pc:sldChg>
      <pc:sldChg chg="del">
        <pc:chgData name="Scott James" userId="c2e63f69-a6d5-4d66-b3bc-8d8d5f1e9690" providerId="ADAL" clId="{627989D1-0134-4978-988D-F28C56CC8BE4}" dt="2024-09-23T11:25:51.434" v="168" actId="2696"/>
        <pc:sldMkLst>
          <pc:docMk/>
          <pc:sldMk cId="3226710315" sldId="324"/>
        </pc:sldMkLst>
      </pc:sldChg>
      <pc:sldChg chg="addSp delSp modSp mod">
        <pc:chgData name="Scott James" userId="c2e63f69-a6d5-4d66-b3bc-8d8d5f1e9690" providerId="ADAL" clId="{627989D1-0134-4978-988D-F28C56CC8BE4}" dt="2024-09-23T11:21:40.293" v="94" actId="21"/>
        <pc:sldMkLst>
          <pc:docMk/>
          <pc:sldMk cId="598224862" sldId="325"/>
        </pc:sldMkLst>
      </pc:sldChg>
      <pc:sldChg chg="addSp delSp modSp mod">
        <pc:chgData name="Scott James" userId="c2e63f69-a6d5-4d66-b3bc-8d8d5f1e9690" providerId="ADAL" clId="{627989D1-0134-4978-988D-F28C56CC8BE4}" dt="2024-09-23T11:17:02.347" v="15" actId="21"/>
        <pc:sldMkLst>
          <pc:docMk/>
          <pc:sldMk cId="1112239505" sldId="334"/>
        </pc:sldMkLst>
      </pc:sldChg>
      <pc:sldChg chg="addSp delSp modSp mod">
        <pc:chgData name="Scott James" userId="c2e63f69-a6d5-4d66-b3bc-8d8d5f1e9690" providerId="ADAL" clId="{627989D1-0134-4978-988D-F28C56CC8BE4}" dt="2024-09-23T11:17:11.262" v="17" actId="21"/>
        <pc:sldMkLst>
          <pc:docMk/>
          <pc:sldMk cId="953961953" sldId="335"/>
        </pc:sldMkLst>
      </pc:sldChg>
      <pc:sldChg chg="addSp delSp modSp mod">
        <pc:chgData name="Scott James" userId="c2e63f69-a6d5-4d66-b3bc-8d8d5f1e9690" providerId="ADAL" clId="{627989D1-0134-4978-988D-F28C56CC8BE4}" dt="2024-09-23T11:17:19.909" v="19" actId="21"/>
        <pc:sldMkLst>
          <pc:docMk/>
          <pc:sldMk cId="1184760701" sldId="336"/>
        </pc:sldMkLst>
      </pc:sldChg>
      <pc:sldChg chg="addSp delSp modSp mod">
        <pc:chgData name="Scott James" userId="c2e63f69-a6d5-4d66-b3bc-8d8d5f1e9690" providerId="ADAL" clId="{627989D1-0134-4978-988D-F28C56CC8BE4}" dt="2024-09-23T11:17:25.799" v="21" actId="21"/>
        <pc:sldMkLst>
          <pc:docMk/>
          <pc:sldMk cId="469721475" sldId="337"/>
        </pc:sldMkLst>
      </pc:sldChg>
      <pc:sldChg chg="addSp delSp modSp mod">
        <pc:chgData name="Scott James" userId="c2e63f69-a6d5-4d66-b3bc-8d8d5f1e9690" providerId="ADAL" clId="{627989D1-0134-4978-988D-F28C56CC8BE4}" dt="2024-09-23T11:25:22.012" v="161" actId="21"/>
        <pc:sldMkLst>
          <pc:docMk/>
          <pc:sldMk cId="3381406299" sldId="338"/>
        </pc:sldMkLst>
      </pc:sldChg>
      <pc:sldChg chg="addSp delSp modSp mod">
        <pc:chgData name="Scott James" userId="c2e63f69-a6d5-4d66-b3bc-8d8d5f1e9690" providerId="ADAL" clId="{627989D1-0134-4978-988D-F28C56CC8BE4}" dt="2024-09-23T11:17:31.839" v="23" actId="21"/>
        <pc:sldMkLst>
          <pc:docMk/>
          <pc:sldMk cId="1720406913" sldId="342"/>
        </pc:sldMkLst>
      </pc:sldChg>
      <pc:sldChg chg="addSp delSp modSp mod">
        <pc:chgData name="Scott James" userId="c2e63f69-a6d5-4d66-b3bc-8d8d5f1e9690" providerId="ADAL" clId="{627989D1-0134-4978-988D-F28C56CC8BE4}" dt="2024-09-23T11:17:37.525" v="25" actId="21"/>
        <pc:sldMkLst>
          <pc:docMk/>
          <pc:sldMk cId="3836406389" sldId="343"/>
        </pc:sldMkLst>
      </pc:sldChg>
      <pc:sldChg chg="addSp delSp modSp mod">
        <pc:chgData name="Scott James" userId="c2e63f69-a6d5-4d66-b3bc-8d8d5f1e9690" providerId="ADAL" clId="{627989D1-0134-4978-988D-F28C56CC8BE4}" dt="2024-09-23T11:16:40.850" v="8" actId="21"/>
        <pc:sldMkLst>
          <pc:docMk/>
          <pc:sldMk cId="1934808146" sldId="345"/>
        </pc:sldMkLst>
      </pc:sldChg>
      <pc:sldChg chg="addSp delSp modSp mod">
        <pc:chgData name="Scott James" userId="c2e63f69-a6d5-4d66-b3bc-8d8d5f1e9690" providerId="ADAL" clId="{627989D1-0134-4978-988D-F28C56CC8BE4}" dt="2024-09-23T11:16:55.753" v="13" actId="21"/>
        <pc:sldMkLst>
          <pc:docMk/>
          <pc:sldMk cId="2090643705" sldId="346"/>
        </pc:sldMkLst>
      </pc:sldChg>
      <pc:sldChg chg="addSp delSp modSp mod">
        <pc:chgData name="Scott James" userId="c2e63f69-a6d5-4d66-b3bc-8d8d5f1e9690" providerId="ADAL" clId="{627989D1-0134-4978-988D-F28C56CC8BE4}" dt="2024-09-23T11:18:11.723" v="37" actId="21"/>
        <pc:sldMkLst>
          <pc:docMk/>
          <pc:sldMk cId="1060573269" sldId="347"/>
        </pc:sldMkLst>
      </pc:sldChg>
      <pc:sldChg chg="addSp delSp modSp mod">
        <pc:chgData name="Scott James" userId="c2e63f69-a6d5-4d66-b3bc-8d8d5f1e9690" providerId="ADAL" clId="{627989D1-0134-4978-988D-F28C56CC8BE4}" dt="2024-09-23T11:18:22.731" v="40" actId="21"/>
        <pc:sldMkLst>
          <pc:docMk/>
          <pc:sldMk cId="3395006014" sldId="348"/>
        </pc:sldMkLst>
      </pc:sldChg>
      <pc:sldChg chg="addSp delSp modSp mod">
        <pc:chgData name="Scott James" userId="c2e63f69-a6d5-4d66-b3bc-8d8d5f1e9690" providerId="ADAL" clId="{627989D1-0134-4978-988D-F28C56CC8BE4}" dt="2024-09-23T11:18:37.074" v="43" actId="21"/>
        <pc:sldMkLst>
          <pc:docMk/>
          <pc:sldMk cId="737320325" sldId="349"/>
        </pc:sldMkLst>
      </pc:sldChg>
      <pc:sldChg chg="addSp delSp modSp mod">
        <pc:chgData name="Scott James" userId="c2e63f69-a6d5-4d66-b3bc-8d8d5f1e9690" providerId="ADAL" clId="{627989D1-0134-4978-988D-F28C56CC8BE4}" dt="2024-09-23T11:18:46.339" v="46" actId="21"/>
        <pc:sldMkLst>
          <pc:docMk/>
          <pc:sldMk cId="3367547953" sldId="350"/>
        </pc:sldMkLst>
      </pc:sldChg>
      <pc:sldChg chg="addSp delSp modSp mod">
        <pc:chgData name="Scott James" userId="c2e63f69-a6d5-4d66-b3bc-8d8d5f1e9690" providerId="ADAL" clId="{627989D1-0134-4978-988D-F28C56CC8BE4}" dt="2024-09-23T11:18:54.927" v="49" actId="21"/>
        <pc:sldMkLst>
          <pc:docMk/>
          <pc:sldMk cId="4290721994" sldId="352"/>
        </pc:sldMkLst>
      </pc:sldChg>
      <pc:sldChg chg="addSp delSp modSp mod">
        <pc:chgData name="Scott James" userId="c2e63f69-a6d5-4d66-b3bc-8d8d5f1e9690" providerId="ADAL" clId="{627989D1-0134-4978-988D-F28C56CC8BE4}" dt="2024-09-23T11:19:14.927" v="54" actId="21"/>
        <pc:sldMkLst>
          <pc:docMk/>
          <pc:sldMk cId="2405500680" sldId="353"/>
        </pc:sldMkLst>
      </pc:sldChg>
      <pc:sldChg chg="addSp delSp modSp mod">
        <pc:chgData name="Scott James" userId="c2e63f69-a6d5-4d66-b3bc-8d8d5f1e9690" providerId="ADAL" clId="{627989D1-0134-4978-988D-F28C56CC8BE4}" dt="2024-09-23T11:19:25.513" v="57" actId="21"/>
        <pc:sldMkLst>
          <pc:docMk/>
          <pc:sldMk cId="1164375108" sldId="354"/>
        </pc:sldMkLst>
      </pc:sldChg>
      <pc:sldChg chg="addSp delSp modSp mod">
        <pc:chgData name="Scott James" userId="c2e63f69-a6d5-4d66-b3bc-8d8d5f1e9690" providerId="ADAL" clId="{627989D1-0134-4978-988D-F28C56CC8BE4}" dt="2024-09-23T11:19:33.653" v="60" actId="21"/>
        <pc:sldMkLst>
          <pc:docMk/>
          <pc:sldMk cId="1951074858" sldId="355"/>
        </pc:sldMkLst>
      </pc:sldChg>
      <pc:sldChg chg="addSp delSp modSp mod">
        <pc:chgData name="Scott James" userId="c2e63f69-a6d5-4d66-b3bc-8d8d5f1e9690" providerId="ADAL" clId="{627989D1-0134-4978-988D-F28C56CC8BE4}" dt="2024-09-23T11:20:43.808" v="79" actId="21"/>
        <pc:sldMkLst>
          <pc:docMk/>
          <pc:sldMk cId="261947240" sldId="356"/>
        </pc:sldMkLst>
      </pc:sldChg>
      <pc:sldChg chg="addSp delSp modSp mod">
        <pc:chgData name="Scott James" userId="c2e63f69-a6d5-4d66-b3bc-8d8d5f1e9690" providerId="ADAL" clId="{627989D1-0134-4978-988D-F28C56CC8BE4}" dt="2024-09-23T11:20:56.684" v="82" actId="21"/>
        <pc:sldMkLst>
          <pc:docMk/>
          <pc:sldMk cId="481765415" sldId="357"/>
        </pc:sldMkLst>
      </pc:sldChg>
      <pc:sldChg chg="addSp delSp modSp mod">
        <pc:chgData name="Scott James" userId="c2e63f69-a6d5-4d66-b3bc-8d8d5f1e9690" providerId="ADAL" clId="{627989D1-0134-4978-988D-F28C56CC8BE4}" dt="2024-09-23T11:21:09.465" v="85" actId="21"/>
        <pc:sldMkLst>
          <pc:docMk/>
          <pc:sldMk cId="3080908942" sldId="358"/>
        </pc:sldMkLst>
      </pc:sldChg>
      <pc:sldChg chg="addSp delSp modSp mod">
        <pc:chgData name="Scott James" userId="c2e63f69-a6d5-4d66-b3bc-8d8d5f1e9690" providerId="ADAL" clId="{627989D1-0134-4978-988D-F28C56CC8BE4}" dt="2024-09-23T11:21:18.933" v="88" actId="21"/>
        <pc:sldMkLst>
          <pc:docMk/>
          <pc:sldMk cId="221964843" sldId="359"/>
        </pc:sldMkLst>
      </pc:sldChg>
      <pc:sldChg chg="addSp delSp modSp mod">
        <pc:chgData name="Scott James" userId="c2e63f69-a6d5-4d66-b3bc-8d8d5f1e9690" providerId="ADAL" clId="{627989D1-0134-4978-988D-F28C56CC8BE4}" dt="2024-09-23T11:21:31.402" v="91" actId="21"/>
        <pc:sldMkLst>
          <pc:docMk/>
          <pc:sldMk cId="1276012133" sldId="360"/>
        </pc:sldMkLst>
      </pc:sldChg>
      <pc:sldChg chg="addSp delSp modSp mod">
        <pc:chgData name="Scott James" userId="c2e63f69-a6d5-4d66-b3bc-8d8d5f1e9690" providerId="ADAL" clId="{627989D1-0134-4978-988D-F28C56CC8BE4}" dt="2024-09-23T11:21:49.516" v="97" actId="21"/>
        <pc:sldMkLst>
          <pc:docMk/>
          <pc:sldMk cId="1880702810" sldId="361"/>
        </pc:sldMkLst>
      </pc:sldChg>
      <pc:sldChg chg="addSp delSp modSp mod">
        <pc:chgData name="Scott James" userId="c2e63f69-a6d5-4d66-b3bc-8d8d5f1e9690" providerId="ADAL" clId="{627989D1-0134-4978-988D-F28C56CC8BE4}" dt="2024-09-23T11:21:58.174" v="100" actId="21"/>
        <pc:sldMkLst>
          <pc:docMk/>
          <pc:sldMk cId="3763896890" sldId="362"/>
        </pc:sldMkLst>
      </pc:sldChg>
      <pc:sldChg chg="addSp delSp modSp mod">
        <pc:chgData name="Scott James" userId="c2e63f69-a6d5-4d66-b3bc-8d8d5f1e9690" providerId="ADAL" clId="{627989D1-0134-4978-988D-F28C56CC8BE4}" dt="2024-09-23T11:22:06.480" v="103" actId="21"/>
        <pc:sldMkLst>
          <pc:docMk/>
          <pc:sldMk cId="3444789400" sldId="363"/>
        </pc:sldMkLst>
      </pc:sldChg>
      <pc:sldChg chg="addSp delSp modSp mod">
        <pc:chgData name="Scott James" userId="c2e63f69-a6d5-4d66-b3bc-8d8d5f1e9690" providerId="ADAL" clId="{627989D1-0134-4978-988D-F28C56CC8BE4}" dt="2024-09-23T11:22:16.574" v="106" actId="21"/>
        <pc:sldMkLst>
          <pc:docMk/>
          <pc:sldMk cId="1351947632" sldId="364"/>
        </pc:sldMkLst>
      </pc:sldChg>
      <pc:sldChg chg="addSp delSp modSp mod">
        <pc:chgData name="Scott James" userId="c2e63f69-a6d5-4d66-b3bc-8d8d5f1e9690" providerId="ADAL" clId="{627989D1-0134-4978-988D-F28C56CC8BE4}" dt="2024-09-23T11:22:26.933" v="109" actId="21"/>
        <pc:sldMkLst>
          <pc:docMk/>
          <pc:sldMk cId="1492149288" sldId="365"/>
        </pc:sldMkLst>
      </pc:sldChg>
      <pc:sldChg chg="addSp delSp modSp mod">
        <pc:chgData name="Scott James" userId="c2e63f69-a6d5-4d66-b3bc-8d8d5f1e9690" providerId="ADAL" clId="{627989D1-0134-4978-988D-F28C56CC8BE4}" dt="2024-09-23T11:22:38.934" v="113" actId="21"/>
        <pc:sldMkLst>
          <pc:docMk/>
          <pc:sldMk cId="3305223972" sldId="366"/>
        </pc:sldMkLst>
      </pc:sldChg>
      <pc:sldChg chg="addSp delSp modSp mod">
        <pc:chgData name="Scott James" userId="c2e63f69-a6d5-4d66-b3bc-8d8d5f1e9690" providerId="ADAL" clId="{627989D1-0134-4978-988D-F28C56CC8BE4}" dt="2024-09-23T11:23:14.591" v="125" actId="21"/>
        <pc:sldMkLst>
          <pc:docMk/>
          <pc:sldMk cId="2751301820" sldId="419"/>
        </pc:sldMkLst>
      </pc:sldChg>
      <pc:sldChg chg="addSp delSp modSp mod">
        <pc:chgData name="Scott James" userId="c2e63f69-a6d5-4d66-b3bc-8d8d5f1e9690" providerId="ADAL" clId="{627989D1-0134-4978-988D-F28C56CC8BE4}" dt="2024-09-23T11:23:58.232" v="137" actId="21"/>
        <pc:sldMkLst>
          <pc:docMk/>
          <pc:sldMk cId="1598592254" sldId="420"/>
        </pc:sldMkLst>
      </pc:sldChg>
      <pc:sldChg chg="addSp delSp modSp mod">
        <pc:chgData name="Scott James" userId="c2e63f69-a6d5-4d66-b3bc-8d8d5f1e9690" providerId="ADAL" clId="{627989D1-0134-4978-988D-F28C56CC8BE4}" dt="2024-09-23T11:24:08.418" v="140" actId="21"/>
        <pc:sldMkLst>
          <pc:docMk/>
          <pc:sldMk cId="3211764203" sldId="421"/>
        </pc:sldMkLst>
      </pc:sldChg>
      <pc:sldChg chg="addSp delSp modSp mod">
        <pc:chgData name="Scott James" userId="c2e63f69-a6d5-4d66-b3bc-8d8d5f1e9690" providerId="ADAL" clId="{627989D1-0134-4978-988D-F28C56CC8BE4}" dt="2024-09-23T11:24:18.855" v="143" actId="21"/>
        <pc:sldMkLst>
          <pc:docMk/>
          <pc:sldMk cId="4029106907" sldId="422"/>
        </pc:sldMkLst>
      </pc:sldChg>
      <pc:sldChg chg="addSp delSp modSp mod">
        <pc:chgData name="Scott James" userId="c2e63f69-a6d5-4d66-b3bc-8d8d5f1e9690" providerId="ADAL" clId="{627989D1-0134-4978-988D-F28C56CC8BE4}" dt="2024-09-23T11:24:31.182" v="146" actId="21"/>
        <pc:sldMkLst>
          <pc:docMk/>
          <pc:sldMk cId="3316458764" sldId="423"/>
        </pc:sldMkLst>
      </pc:sldChg>
      <pc:sldChg chg="addSp delSp modSp mod">
        <pc:chgData name="Scott James" userId="c2e63f69-a6d5-4d66-b3bc-8d8d5f1e9690" providerId="ADAL" clId="{627989D1-0134-4978-988D-F28C56CC8BE4}" dt="2024-09-23T11:24:44.293" v="149" actId="21"/>
        <pc:sldMkLst>
          <pc:docMk/>
          <pc:sldMk cId="604089501" sldId="424"/>
        </pc:sldMkLst>
      </pc:sldChg>
      <pc:sldChg chg="addSp delSp modSp mod">
        <pc:chgData name="Scott James" userId="c2e63f69-a6d5-4d66-b3bc-8d8d5f1e9690" providerId="ADAL" clId="{627989D1-0134-4978-988D-F28C56CC8BE4}" dt="2024-09-23T11:25:02.012" v="155" actId="21"/>
        <pc:sldMkLst>
          <pc:docMk/>
          <pc:sldMk cId="693579581" sldId="426"/>
        </pc:sldMkLst>
      </pc:sldChg>
      <pc:sldChg chg="addSp delSp modSp mod">
        <pc:chgData name="Scott James" userId="c2e63f69-a6d5-4d66-b3bc-8d8d5f1e9690" providerId="ADAL" clId="{627989D1-0134-4978-988D-F28C56CC8BE4}" dt="2024-09-23T11:25:11.964" v="158" actId="21"/>
        <pc:sldMkLst>
          <pc:docMk/>
          <pc:sldMk cId="1028422445" sldId="428"/>
        </pc:sldMkLst>
      </pc:sldChg>
      <pc:sldChg chg="addSp delSp modSp mod">
        <pc:chgData name="Scott James" userId="c2e63f69-a6d5-4d66-b3bc-8d8d5f1e9690" providerId="ADAL" clId="{627989D1-0134-4978-988D-F28C56CC8BE4}" dt="2024-09-23T11:20:08.933" v="70" actId="21"/>
        <pc:sldMkLst>
          <pc:docMk/>
          <pc:sldMk cId="825556576" sldId="429"/>
        </pc:sldMkLst>
      </pc:sldChg>
      <pc:sldChg chg="addSp delSp modSp mod">
        <pc:chgData name="Scott James" userId="c2e63f69-a6d5-4d66-b3bc-8d8d5f1e9690" providerId="ADAL" clId="{627989D1-0134-4978-988D-F28C56CC8BE4}" dt="2024-09-23T11:19:40.246" v="62" actId="21"/>
        <pc:sldMkLst>
          <pc:docMk/>
          <pc:sldMk cId="587673813" sldId="430"/>
        </pc:sldMkLst>
      </pc:sldChg>
      <pc:sldChg chg="addSp delSp modSp mod">
        <pc:chgData name="Scott James" userId="c2e63f69-a6d5-4d66-b3bc-8d8d5f1e9690" providerId="ADAL" clId="{627989D1-0134-4978-988D-F28C56CC8BE4}" dt="2024-09-23T11:20:18.683" v="72" actId="21"/>
        <pc:sldMkLst>
          <pc:docMk/>
          <pc:sldMk cId="2729815814" sldId="431"/>
        </pc:sldMkLst>
      </pc:sldChg>
      <pc:sldChg chg="addSp delSp modSp mod">
        <pc:chgData name="Scott James" userId="c2e63f69-a6d5-4d66-b3bc-8d8d5f1e9690" providerId="ADAL" clId="{627989D1-0134-4978-988D-F28C56CC8BE4}" dt="2024-09-23T11:20:28.222" v="74" actId="21"/>
        <pc:sldMkLst>
          <pc:docMk/>
          <pc:sldMk cId="1913578215" sldId="432"/>
        </pc:sldMkLst>
      </pc:sldChg>
      <pc:sldChg chg="addSp delSp modSp mod">
        <pc:chgData name="Scott James" userId="c2e63f69-a6d5-4d66-b3bc-8d8d5f1e9690" providerId="ADAL" clId="{627989D1-0134-4978-988D-F28C56CC8BE4}" dt="2024-09-23T11:20:35.543" v="76" actId="21"/>
        <pc:sldMkLst>
          <pc:docMk/>
          <pc:sldMk cId="955151904" sldId="433"/>
        </pc:sldMkLst>
      </pc:sldChg>
      <pc:sldChg chg="addSp delSp modSp mod">
        <pc:chgData name="Scott James" userId="c2e63f69-a6d5-4d66-b3bc-8d8d5f1e9690" providerId="ADAL" clId="{627989D1-0134-4978-988D-F28C56CC8BE4}" dt="2024-09-23T11:19:46.652" v="64" actId="21"/>
        <pc:sldMkLst>
          <pc:docMk/>
          <pc:sldMk cId="87957784" sldId="434"/>
        </pc:sldMkLst>
      </pc:sldChg>
      <pc:sldChg chg="addSp delSp modSp mod">
        <pc:chgData name="Scott James" userId="c2e63f69-a6d5-4d66-b3bc-8d8d5f1e9690" providerId="ADAL" clId="{627989D1-0134-4978-988D-F28C56CC8BE4}" dt="2024-09-23T11:19:54.230" v="66" actId="21"/>
        <pc:sldMkLst>
          <pc:docMk/>
          <pc:sldMk cId="475024176" sldId="435"/>
        </pc:sldMkLst>
      </pc:sldChg>
      <pc:sldChg chg="addSp delSp modSp mod">
        <pc:chgData name="Scott James" userId="c2e63f69-a6d5-4d66-b3bc-8d8d5f1e9690" providerId="ADAL" clId="{627989D1-0134-4978-988D-F28C56CC8BE4}" dt="2024-09-23T11:20:01.468" v="68" actId="21"/>
        <pc:sldMkLst>
          <pc:docMk/>
          <pc:sldMk cId="2543253204" sldId="436"/>
        </pc:sldMkLst>
      </pc:sldChg>
      <pc:sldMasterChg chg="del delSldLayout">
        <pc:chgData name="Scott James" userId="c2e63f69-a6d5-4d66-b3bc-8d8d5f1e9690" providerId="ADAL" clId="{627989D1-0134-4978-988D-F28C56CC8BE4}" dt="2024-09-23T11:25:51.434" v="168" actId="2696"/>
        <pc:sldMasterMkLst>
          <pc:docMk/>
          <pc:sldMasterMk cId="1701421860" sldId="2147483674"/>
        </pc:sldMasterMkLst>
        <pc:sldLayoutChg chg="del">
          <pc:chgData name="Scott James" userId="c2e63f69-a6d5-4d66-b3bc-8d8d5f1e9690" providerId="ADAL" clId="{627989D1-0134-4978-988D-F28C56CC8BE4}" dt="2024-09-23T11:25:51.434" v="168" actId="2696"/>
          <pc:sldLayoutMkLst>
            <pc:docMk/>
            <pc:sldMasterMk cId="1701421860" sldId="2147483674"/>
            <pc:sldLayoutMk cId="1094117596" sldId="2147483675"/>
          </pc:sldLayoutMkLst>
        </pc:sldLayoutChg>
        <pc:sldLayoutChg chg="del">
          <pc:chgData name="Scott James" userId="c2e63f69-a6d5-4d66-b3bc-8d8d5f1e9690" providerId="ADAL" clId="{627989D1-0134-4978-988D-F28C56CC8BE4}" dt="2024-09-23T11:25:51.434" v="168" actId="2696"/>
          <pc:sldLayoutMkLst>
            <pc:docMk/>
            <pc:sldMasterMk cId="1701421860" sldId="2147483674"/>
            <pc:sldLayoutMk cId="4219879560" sldId="2147483676"/>
          </pc:sldLayoutMkLst>
        </pc:sldLayoutChg>
        <pc:sldLayoutChg chg="del">
          <pc:chgData name="Scott James" userId="c2e63f69-a6d5-4d66-b3bc-8d8d5f1e9690" providerId="ADAL" clId="{627989D1-0134-4978-988D-F28C56CC8BE4}" dt="2024-09-23T11:25:51.434" v="168" actId="2696"/>
          <pc:sldLayoutMkLst>
            <pc:docMk/>
            <pc:sldMasterMk cId="1701421860" sldId="2147483674"/>
            <pc:sldLayoutMk cId="102971511" sldId="2147483677"/>
          </pc:sldLayoutMkLst>
        </pc:sldLayoutChg>
        <pc:sldLayoutChg chg="del">
          <pc:chgData name="Scott James" userId="c2e63f69-a6d5-4d66-b3bc-8d8d5f1e9690" providerId="ADAL" clId="{627989D1-0134-4978-988D-F28C56CC8BE4}" dt="2024-09-23T11:25:51.434" v="168" actId="2696"/>
          <pc:sldLayoutMkLst>
            <pc:docMk/>
            <pc:sldMasterMk cId="1701421860" sldId="2147483674"/>
            <pc:sldLayoutMk cId="332064341" sldId="2147483678"/>
          </pc:sldLayoutMkLst>
        </pc:sldLayoutChg>
        <pc:sldLayoutChg chg="del">
          <pc:chgData name="Scott James" userId="c2e63f69-a6d5-4d66-b3bc-8d8d5f1e9690" providerId="ADAL" clId="{627989D1-0134-4978-988D-F28C56CC8BE4}" dt="2024-09-23T11:25:51.434" v="168" actId="2696"/>
          <pc:sldLayoutMkLst>
            <pc:docMk/>
            <pc:sldMasterMk cId="1701421860" sldId="2147483674"/>
            <pc:sldLayoutMk cId="3818288716" sldId="2147483679"/>
          </pc:sldLayoutMkLst>
        </pc:sldLayoutChg>
        <pc:sldLayoutChg chg="del">
          <pc:chgData name="Scott James" userId="c2e63f69-a6d5-4d66-b3bc-8d8d5f1e9690" providerId="ADAL" clId="{627989D1-0134-4978-988D-F28C56CC8BE4}" dt="2024-09-23T11:25:51.434" v="168" actId="2696"/>
          <pc:sldLayoutMkLst>
            <pc:docMk/>
            <pc:sldMasterMk cId="1701421860" sldId="2147483674"/>
            <pc:sldLayoutMk cId="1949365796" sldId="2147483680"/>
          </pc:sldLayoutMkLst>
        </pc:sldLayoutChg>
        <pc:sldLayoutChg chg="del">
          <pc:chgData name="Scott James" userId="c2e63f69-a6d5-4d66-b3bc-8d8d5f1e9690" providerId="ADAL" clId="{627989D1-0134-4978-988D-F28C56CC8BE4}" dt="2024-09-23T11:25:51.434" v="168" actId="2696"/>
          <pc:sldLayoutMkLst>
            <pc:docMk/>
            <pc:sldMasterMk cId="1701421860" sldId="2147483674"/>
            <pc:sldLayoutMk cId="3243982126" sldId="2147483681"/>
          </pc:sldLayoutMkLst>
        </pc:sldLayoutChg>
        <pc:sldLayoutChg chg="del">
          <pc:chgData name="Scott James" userId="c2e63f69-a6d5-4d66-b3bc-8d8d5f1e9690" providerId="ADAL" clId="{627989D1-0134-4978-988D-F28C56CC8BE4}" dt="2024-09-23T11:25:51.434" v="168" actId="2696"/>
          <pc:sldLayoutMkLst>
            <pc:docMk/>
            <pc:sldMasterMk cId="1701421860" sldId="2147483674"/>
            <pc:sldLayoutMk cId="1308990786" sldId="2147483682"/>
          </pc:sldLayoutMkLst>
        </pc:sldLayoutChg>
        <pc:sldLayoutChg chg="del">
          <pc:chgData name="Scott James" userId="c2e63f69-a6d5-4d66-b3bc-8d8d5f1e9690" providerId="ADAL" clId="{627989D1-0134-4978-988D-F28C56CC8BE4}" dt="2024-09-23T11:25:51.434" v="168" actId="2696"/>
          <pc:sldLayoutMkLst>
            <pc:docMk/>
            <pc:sldMasterMk cId="1701421860" sldId="2147483674"/>
            <pc:sldLayoutMk cId="3849831420" sldId="2147483683"/>
          </pc:sldLayoutMkLst>
        </pc:sldLayoutChg>
        <pc:sldLayoutChg chg="del">
          <pc:chgData name="Scott James" userId="c2e63f69-a6d5-4d66-b3bc-8d8d5f1e9690" providerId="ADAL" clId="{627989D1-0134-4978-988D-F28C56CC8BE4}" dt="2024-09-23T11:25:51.434" v="168" actId="2696"/>
          <pc:sldLayoutMkLst>
            <pc:docMk/>
            <pc:sldMasterMk cId="1701421860" sldId="2147483674"/>
            <pc:sldLayoutMk cId="3831201533" sldId="2147483684"/>
          </pc:sldLayoutMkLst>
        </pc:sldLayoutChg>
        <pc:sldLayoutChg chg="del">
          <pc:chgData name="Scott James" userId="c2e63f69-a6d5-4d66-b3bc-8d8d5f1e9690" providerId="ADAL" clId="{627989D1-0134-4978-988D-F28C56CC8BE4}" dt="2024-09-23T11:25:51.434" v="168" actId="2696"/>
          <pc:sldLayoutMkLst>
            <pc:docMk/>
            <pc:sldMasterMk cId="1701421860" sldId="2147483674"/>
            <pc:sldLayoutMk cId="3917758677" sldId="2147483685"/>
          </pc:sldLayoutMkLst>
        </pc:sldLayoutChg>
      </pc:sldMasterChg>
    </pc:docChg>
  </pc:docChgLst>
  <pc:docChgLst>
    <pc:chgData name="Lisa-Marie Bassler" userId="38f25fa2-f4e2-42aa-a629-d2ccc29b42c2" providerId="ADAL" clId="{FAFB94F7-CEFF-45A5-967A-CF237B3D6E13}"/>
    <pc:docChg chg="undo custSel addSld delSld modSld sldOrd addMainMaster modMainMaster">
      <pc:chgData name="Lisa-Marie Bassler" userId="38f25fa2-f4e2-42aa-a629-d2ccc29b42c2" providerId="ADAL" clId="{FAFB94F7-CEFF-45A5-967A-CF237B3D6E13}" dt="2025-10-12T21:07:28.638" v="1366"/>
      <pc:docMkLst>
        <pc:docMk/>
      </pc:docMkLst>
      <pc:sldChg chg="del ord">
        <pc:chgData name="Lisa-Marie Bassler" userId="38f25fa2-f4e2-42aa-a629-d2ccc29b42c2" providerId="ADAL" clId="{FAFB94F7-CEFF-45A5-967A-CF237B3D6E13}" dt="2025-10-12T20:31:21.142" v="60" actId="47"/>
        <pc:sldMkLst>
          <pc:docMk/>
          <pc:sldMk cId="1730116319" sldId="437"/>
        </pc:sldMkLst>
      </pc:sldChg>
      <pc:sldChg chg="del">
        <pc:chgData name="Lisa-Marie Bassler" userId="38f25fa2-f4e2-42aa-a629-d2ccc29b42c2" providerId="ADAL" clId="{FAFB94F7-CEFF-45A5-967A-CF237B3D6E13}" dt="2025-10-12T20:58:26.458" v="1077" actId="47"/>
        <pc:sldMkLst>
          <pc:docMk/>
          <pc:sldMk cId="4110633675" sldId="445"/>
        </pc:sldMkLst>
      </pc:sldChg>
      <pc:sldChg chg="addSp modSp mod modTransition modAnim">
        <pc:chgData name="Lisa-Marie Bassler" userId="38f25fa2-f4e2-42aa-a629-d2ccc29b42c2" providerId="ADAL" clId="{FAFB94F7-CEFF-45A5-967A-CF237B3D6E13}" dt="2025-10-12T20:35:59.554" v="293"/>
        <pc:sldMkLst>
          <pc:docMk/>
          <pc:sldMk cId="4217587329" sldId="464"/>
        </pc:sldMkLst>
      </pc:sldChg>
      <pc:sldChg chg="del">
        <pc:chgData name="Lisa-Marie Bassler" userId="38f25fa2-f4e2-42aa-a629-d2ccc29b42c2" providerId="ADAL" clId="{FAFB94F7-CEFF-45A5-967A-CF237B3D6E13}" dt="2025-10-12T20:54:39.672" v="710" actId="47"/>
        <pc:sldMkLst>
          <pc:docMk/>
          <pc:sldMk cId="376273763" sldId="471"/>
        </pc:sldMkLst>
      </pc:sldChg>
      <pc:sldChg chg="del">
        <pc:chgData name="Lisa-Marie Bassler" userId="38f25fa2-f4e2-42aa-a629-d2ccc29b42c2" providerId="ADAL" clId="{FAFB94F7-CEFF-45A5-967A-CF237B3D6E13}" dt="2025-10-12T20:54:03.447" v="674" actId="47"/>
        <pc:sldMkLst>
          <pc:docMk/>
          <pc:sldMk cId="4282458877" sldId="473"/>
        </pc:sldMkLst>
      </pc:sldChg>
      <pc:sldChg chg="modSp del mod">
        <pc:chgData name="Lisa-Marie Bassler" userId="38f25fa2-f4e2-42aa-a629-d2ccc29b42c2" providerId="ADAL" clId="{FAFB94F7-CEFF-45A5-967A-CF237B3D6E13}" dt="2025-10-12T20:34:32.967" v="232" actId="47"/>
        <pc:sldMkLst>
          <pc:docMk/>
          <pc:sldMk cId="1118407515" sldId="489"/>
        </pc:sldMkLst>
      </pc:sldChg>
      <pc:sldChg chg="del">
        <pc:chgData name="Lisa-Marie Bassler" userId="38f25fa2-f4e2-42aa-a629-d2ccc29b42c2" providerId="ADAL" clId="{FAFB94F7-CEFF-45A5-967A-CF237B3D6E13}" dt="2025-10-12T20:50:47.459" v="370" actId="47"/>
        <pc:sldMkLst>
          <pc:docMk/>
          <pc:sldMk cId="3675286563" sldId="491"/>
        </pc:sldMkLst>
      </pc:sldChg>
      <pc:sldChg chg="del">
        <pc:chgData name="Lisa-Marie Bassler" userId="38f25fa2-f4e2-42aa-a629-d2ccc29b42c2" providerId="ADAL" clId="{FAFB94F7-CEFF-45A5-967A-CF237B3D6E13}" dt="2025-10-12T20:51:39.679" v="504" actId="47"/>
        <pc:sldMkLst>
          <pc:docMk/>
          <pc:sldMk cId="325043755" sldId="492"/>
        </pc:sldMkLst>
      </pc:sldChg>
      <pc:sldChg chg="del">
        <pc:chgData name="Lisa-Marie Bassler" userId="38f25fa2-f4e2-42aa-a629-d2ccc29b42c2" providerId="ADAL" clId="{FAFB94F7-CEFF-45A5-967A-CF237B3D6E13}" dt="2025-10-12T20:52:08.922" v="550" actId="47"/>
        <pc:sldMkLst>
          <pc:docMk/>
          <pc:sldMk cId="1817458191" sldId="493"/>
        </pc:sldMkLst>
      </pc:sldChg>
      <pc:sldChg chg="del">
        <pc:chgData name="Lisa-Marie Bassler" userId="38f25fa2-f4e2-42aa-a629-d2ccc29b42c2" providerId="ADAL" clId="{FAFB94F7-CEFF-45A5-967A-CF237B3D6E13}" dt="2025-10-12T20:56:35.092" v="934" actId="47"/>
        <pc:sldMkLst>
          <pc:docMk/>
          <pc:sldMk cId="3510212010" sldId="494"/>
        </pc:sldMkLst>
      </pc:sldChg>
      <pc:sldChg chg="del">
        <pc:chgData name="Lisa-Marie Bassler" userId="38f25fa2-f4e2-42aa-a629-d2ccc29b42c2" providerId="ADAL" clId="{FAFB94F7-CEFF-45A5-967A-CF237B3D6E13}" dt="2025-10-12T20:57:57.063" v="1063" actId="47"/>
        <pc:sldMkLst>
          <pc:docMk/>
          <pc:sldMk cId="2698272536" sldId="496"/>
        </pc:sldMkLst>
      </pc:sldChg>
      <pc:sldChg chg="modSp del mod">
        <pc:chgData name="Lisa-Marie Bassler" userId="38f25fa2-f4e2-42aa-a629-d2ccc29b42c2" providerId="ADAL" clId="{FAFB94F7-CEFF-45A5-967A-CF237B3D6E13}" dt="2025-10-12T20:53:21.459" v="652" actId="47"/>
        <pc:sldMkLst>
          <pc:docMk/>
          <pc:sldMk cId="3521323636" sldId="497"/>
        </pc:sldMkLst>
      </pc:sldChg>
      <pc:sldChg chg="del">
        <pc:chgData name="Lisa-Marie Bassler" userId="38f25fa2-f4e2-42aa-a629-d2ccc29b42c2" providerId="ADAL" clId="{FAFB94F7-CEFF-45A5-967A-CF237B3D6E13}" dt="2025-10-12T20:55:23.925" v="779" actId="47"/>
        <pc:sldMkLst>
          <pc:docMk/>
          <pc:sldMk cId="888210191" sldId="507"/>
        </pc:sldMkLst>
      </pc:sldChg>
      <pc:sldChg chg="del">
        <pc:chgData name="Lisa-Marie Bassler" userId="38f25fa2-f4e2-42aa-a629-d2ccc29b42c2" providerId="ADAL" clId="{FAFB94F7-CEFF-45A5-967A-CF237B3D6E13}" dt="2025-10-12T20:55:51.629" v="853" actId="47"/>
        <pc:sldMkLst>
          <pc:docMk/>
          <pc:sldMk cId="276254171" sldId="508"/>
        </pc:sldMkLst>
      </pc:sldChg>
      <pc:sldChg chg="addSp delSp modSp del mod">
        <pc:chgData name="Lisa-Marie Bassler" userId="38f25fa2-f4e2-42aa-a629-d2ccc29b42c2" providerId="ADAL" clId="{FAFB94F7-CEFF-45A5-967A-CF237B3D6E13}" dt="2025-10-12T20:57:20.472" v="996" actId="47"/>
        <pc:sldMkLst>
          <pc:docMk/>
          <pc:sldMk cId="1587847688" sldId="509"/>
        </pc:sldMkLst>
      </pc:sldChg>
      <pc:sldChg chg="delSp modSp del mod">
        <pc:chgData name="Lisa-Marie Bassler" userId="38f25fa2-f4e2-42aa-a629-d2ccc29b42c2" providerId="ADAL" clId="{FAFB94F7-CEFF-45A5-967A-CF237B3D6E13}" dt="2025-10-12T20:51:14.444" v="432" actId="47"/>
        <pc:sldMkLst>
          <pc:docMk/>
          <pc:sldMk cId="3607642859" sldId="532"/>
        </pc:sldMkLst>
      </pc:sldChg>
      <pc:sldChg chg="del">
        <pc:chgData name="Lisa-Marie Bassler" userId="38f25fa2-f4e2-42aa-a629-d2ccc29b42c2" providerId="ADAL" clId="{FAFB94F7-CEFF-45A5-967A-CF237B3D6E13}" dt="2025-10-12T20:59:46.530" v="1128" actId="47"/>
        <pc:sldMkLst>
          <pc:docMk/>
          <pc:sldMk cId="690376176" sldId="538"/>
        </pc:sldMkLst>
      </pc:sldChg>
      <pc:sldChg chg="del">
        <pc:chgData name="Lisa-Marie Bassler" userId="38f25fa2-f4e2-42aa-a629-d2ccc29b42c2" providerId="ADAL" clId="{FAFB94F7-CEFF-45A5-967A-CF237B3D6E13}" dt="2025-10-12T21:00:49.449" v="1262" actId="47"/>
        <pc:sldMkLst>
          <pc:docMk/>
          <pc:sldMk cId="3922790430" sldId="539"/>
        </pc:sldMkLst>
      </pc:sldChg>
      <pc:sldChg chg="del">
        <pc:chgData name="Lisa-Marie Bassler" userId="38f25fa2-f4e2-42aa-a629-d2ccc29b42c2" providerId="ADAL" clId="{FAFB94F7-CEFF-45A5-967A-CF237B3D6E13}" dt="2025-10-12T21:01:23.184" v="1281" actId="47"/>
        <pc:sldMkLst>
          <pc:docMk/>
          <pc:sldMk cId="1183333449" sldId="544"/>
        </pc:sldMkLst>
      </pc:sldChg>
      <pc:sldChg chg="del">
        <pc:chgData name="Lisa-Marie Bassler" userId="38f25fa2-f4e2-42aa-a629-d2ccc29b42c2" providerId="ADAL" clId="{FAFB94F7-CEFF-45A5-967A-CF237B3D6E13}" dt="2025-10-12T20:52:37.537" v="603" actId="47"/>
        <pc:sldMkLst>
          <pc:docMk/>
          <pc:sldMk cId="3290116838" sldId="548"/>
        </pc:sldMkLst>
      </pc:sldChg>
      <pc:sldChg chg="ord">
        <pc:chgData name="Lisa-Marie Bassler" userId="38f25fa2-f4e2-42aa-a629-d2ccc29b42c2" providerId="ADAL" clId="{FAFB94F7-CEFF-45A5-967A-CF237B3D6E13}" dt="2025-10-12T21:07:28.638" v="1366"/>
        <pc:sldMkLst>
          <pc:docMk/>
          <pc:sldMk cId="695105857" sldId="552"/>
        </pc:sldMkLst>
      </pc:sldChg>
      <pc:sldChg chg="modSp del mod">
        <pc:chgData name="Lisa-Marie Bassler" userId="38f25fa2-f4e2-42aa-a629-d2ccc29b42c2" providerId="ADAL" clId="{FAFB94F7-CEFF-45A5-967A-CF237B3D6E13}" dt="2025-10-12T21:04:36.489" v="1359" actId="47"/>
        <pc:sldMkLst>
          <pc:docMk/>
          <pc:sldMk cId="1625944563" sldId="575"/>
        </pc:sldMkLst>
      </pc:sldChg>
      <pc:sldChg chg="modSp add mod">
        <pc:chgData name="Lisa-Marie Bassler" userId="38f25fa2-f4e2-42aa-a629-d2ccc29b42c2" providerId="ADAL" clId="{FAFB94F7-CEFF-45A5-967A-CF237B3D6E13}" dt="2025-10-12T20:30:18.908" v="55" actId="6549"/>
        <pc:sldMkLst>
          <pc:docMk/>
          <pc:sldMk cId="3283727819" sldId="581"/>
        </pc:sldMkLst>
      </pc:sldChg>
      <pc:sldChg chg="new del">
        <pc:chgData name="Lisa-Marie Bassler" userId="38f25fa2-f4e2-42aa-a629-d2ccc29b42c2" providerId="ADAL" clId="{FAFB94F7-CEFF-45A5-967A-CF237B3D6E13}" dt="2025-10-12T20:31:19.739" v="59" actId="47"/>
        <pc:sldMkLst>
          <pc:docMk/>
          <pc:sldMk cId="998499058" sldId="582"/>
        </pc:sldMkLst>
      </pc:sldChg>
      <pc:sldChg chg="add del">
        <pc:chgData name="Lisa-Marie Bassler" userId="38f25fa2-f4e2-42aa-a629-d2ccc29b42c2" providerId="ADAL" clId="{FAFB94F7-CEFF-45A5-967A-CF237B3D6E13}" dt="2025-10-12T20:35:00.438" v="281" actId="47"/>
        <pc:sldMkLst>
          <pc:docMk/>
          <pc:sldMk cId="999438252" sldId="582"/>
        </pc:sldMkLst>
      </pc:sldChg>
      <pc:sldChg chg="modSp add mod">
        <pc:chgData name="Lisa-Marie Bassler" userId="38f25fa2-f4e2-42aa-a629-d2ccc29b42c2" providerId="ADAL" clId="{FAFB94F7-CEFF-45A5-967A-CF237B3D6E13}" dt="2025-10-12T20:36:24.722" v="295" actId="255"/>
        <pc:sldMkLst>
          <pc:docMk/>
          <pc:sldMk cId="217773467" sldId="583"/>
        </pc:sldMkLst>
      </pc:sldChg>
      <pc:sldChg chg="modSp add mod">
        <pc:chgData name="Lisa-Marie Bassler" userId="38f25fa2-f4e2-42aa-a629-d2ccc29b42c2" providerId="ADAL" clId="{FAFB94F7-CEFF-45A5-967A-CF237B3D6E13}" dt="2025-10-12T20:36:17.005" v="294" actId="255"/>
        <pc:sldMkLst>
          <pc:docMk/>
          <pc:sldMk cId="2044743889" sldId="584"/>
        </pc:sldMkLst>
      </pc:sldChg>
      <pc:sldChg chg="addSp delSp modSp add mod ord">
        <pc:chgData name="Lisa-Marie Bassler" userId="38f25fa2-f4e2-42aa-a629-d2ccc29b42c2" providerId="ADAL" clId="{FAFB94F7-CEFF-45A5-967A-CF237B3D6E13}" dt="2025-10-12T20:50:44.850" v="369"/>
        <pc:sldMkLst>
          <pc:docMk/>
          <pc:sldMk cId="2961840576" sldId="585"/>
        </pc:sldMkLst>
      </pc:sldChg>
      <pc:sldChg chg="modSp add mod ord">
        <pc:chgData name="Lisa-Marie Bassler" userId="38f25fa2-f4e2-42aa-a629-d2ccc29b42c2" providerId="ADAL" clId="{FAFB94F7-CEFF-45A5-967A-CF237B3D6E13}" dt="2025-10-12T20:51:11.625" v="431"/>
        <pc:sldMkLst>
          <pc:docMk/>
          <pc:sldMk cId="3954144970" sldId="586"/>
        </pc:sldMkLst>
      </pc:sldChg>
      <pc:sldChg chg="addSp delSp modSp add mod ord">
        <pc:chgData name="Lisa-Marie Bassler" userId="38f25fa2-f4e2-42aa-a629-d2ccc29b42c2" providerId="ADAL" clId="{FAFB94F7-CEFF-45A5-967A-CF237B3D6E13}" dt="2025-10-12T20:51:37.569" v="503"/>
        <pc:sldMkLst>
          <pc:docMk/>
          <pc:sldMk cId="3020772048" sldId="587"/>
        </pc:sldMkLst>
      </pc:sldChg>
      <pc:sldChg chg="modSp add mod ord">
        <pc:chgData name="Lisa-Marie Bassler" userId="38f25fa2-f4e2-42aa-a629-d2ccc29b42c2" providerId="ADAL" clId="{FAFB94F7-CEFF-45A5-967A-CF237B3D6E13}" dt="2025-10-12T20:52:06.277" v="549" actId="1036"/>
        <pc:sldMkLst>
          <pc:docMk/>
          <pc:sldMk cId="3138802531" sldId="588"/>
        </pc:sldMkLst>
      </pc:sldChg>
      <pc:sldChg chg="addSp delSp modSp add mod modAnim">
        <pc:chgData name="Lisa-Marie Bassler" userId="38f25fa2-f4e2-42aa-a629-d2ccc29b42c2" providerId="ADAL" clId="{FAFB94F7-CEFF-45A5-967A-CF237B3D6E13}" dt="2025-10-12T20:52:35.377" v="602"/>
        <pc:sldMkLst>
          <pc:docMk/>
          <pc:sldMk cId="270486488" sldId="589"/>
        </pc:sldMkLst>
      </pc:sldChg>
      <pc:sldChg chg="addSp modSp add mod ord">
        <pc:chgData name="Lisa-Marie Bassler" userId="38f25fa2-f4e2-42aa-a629-d2ccc29b42c2" providerId="ADAL" clId="{FAFB94F7-CEFF-45A5-967A-CF237B3D6E13}" dt="2025-10-12T20:53:18.977" v="651" actId="1076"/>
        <pc:sldMkLst>
          <pc:docMk/>
          <pc:sldMk cId="2684786733" sldId="590"/>
        </pc:sldMkLst>
      </pc:sldChg>
      <pc:sldChg chg="addSp delSp modSp add mod ord modAnim">
        <pc:chgData name="Lisa-Marie Bassler" userId="38f25fa2-f4e2-42aa-a629-d2ccc29b42c2" providerId="ADAL" clId="{FAFB94F7-CEFF-45A5-967A-CF237B3D6E13}" dt="2025-10-12T20:54:00.947" v="673"/>
        <pc:sldMkLst>
          <pc:docMk/>
          <pc:sldMk cId="3410492524" sldId="591"/>
        </pc:sldMkLst>
      </pc:sldChg>
      <pc:sldChg chg="addSp delSp modSp add mod ord">
        <pc:chgData name="Lisa-Marie Bassler" userId="38f25fa2-f4e2-42aa-a629-d2ccc29b42c2" providerId="ADAL" clId="{FAFB94F7-CEFF-45A5-967A-CF237B3D6E13}" dt="2025-10-12T20:54:37.258" v="709" actId="14100"/>
        <pc:sldMkLst>
          <pc:docMk/>
          <pc:sldMk cId="60033429" sldId="592"/>
        </pc:sldMkLst>
      </pc:sldChg>
      <pc:sldChg chg="addSp delSp modSp add mod ord">
        <pc:chgData name="Lisa-Marie Bassler" userId="38f25fa2-f4e2-42aa-a629-d2ccc29b42c2" providerId="ADAL" clId="{FAFB94F7-CEFF-45A5-967A-CF237B3D6E13}" dt="2025-10-12T20:55:48.104" v="852" actId="478"/>
        <pc:sldMkLst>
          <pc:docMk/>
          <pc:sldMk cId="2243495645" sldId="593"/>
        </pc:sldMkLst>
      </pc:sldChg>
      <pc:sldChg chg="modSp add mod">
        <pc:chgData name="Lisa-Marie Bassler" userId="38f25fa2-f4e2-42aa-a629-d2ccc29b42c2" providerId="ADAL" clId="{FAFB94F7-CEFF-45A5-967A-CF237B3D6E13}" dt="2025-10-12T20:55:41.135" v="850" actId="6549"/>
        <pc:sldMkLst>
          <pc:docMk/>
          <pc:sldMk cId="1795324660" sldId="594"/>
        </pc:sldMkLst>
      </pc:sldChg>
      <pc:sldChg chg="addSp delSp modSp add mod">
        <pc:chgData name="Lisa-Marie Bassler" userId="38f25fa2-f4e2-42aa-a629-d2ccc29b42c2" providerId="ADAL" clId="{FAFB94F7-CEFF-45A5-967A-CF237B3D6E13}" dt="2025-10-12T20:56:31.072" v="933" actId="255"/>
        <pc:sldMkLst>
          <pc:docMk/>
          <pc:sldMk cId="1284545288" sldId="595"/>
        </pc:sldMkLst>
      </pc:sldChg>
      <pc:sldChg chg="addSp delSp modSp add mod">
        <pc:chgData name="Lisa-Marie Bassler" userId="38f25fa2-f4e2-42aa-a629-d2ccc29b42c2" providerId="ADAL" clId="{FAFB94F7-CEFF-45A5-967A-CF237B3D6E13}" dt="2025-10-12T20:57:18.116" v="995"/>
        <pc:sldMkLst>
          <pc:docMk/>
          <pc:sldMk cId="3224332926" sldId="596"/>
        </pc:sldMkLst>
      </pc:sldChg>
      <pc:sldChg chg="addSp delSp modSp add mod ord">
        <pc:chgData name="Lisa-Marie Bassler" userId="38f25fa2-f4e2-42aa-a629-d2ccc29b42c2" providerId="ADAL" clId="{FAFB94F7-CEFF-45A5-967A-CF237B3D6E13}" dt="2025-10-12T20:57:53.618" v="1062" actId="1076"/>
        <pc:sldMkLst>
          <pc:docMk/>
          <pc:sldMk cId="3193842978" sldId="597"/>
        </pc:sldMkLst>
      </pc:sldChg>
      <pc:sldChg chg="delSp modSp add mod ord">
        <pc:chgData name="Lisa-Marie Bassler" userId="38f25fa2-f4e2-42aa-a629-d2ccc29b42c2" providerId="ADAL" clId="{FAFB94F7-CEFF-45A5-967A-CF237B3D6E13}" dt="2025-10-12T20:58:24.091" v="1076" actId="20577"/>
        <pc:sldMkLst>
          <pc:docMk/>
          <pc:sldMk cId="2932856976" sldId="598"/>
        </pc:sldMkLst>
      </pc:sldChg>
      <pc:sldChg chg="addSp delSp modSp new mod">
        <pc:chgData name="Lisa-Marie Bassler" userId="38f25fa2-f4e2-42aa-a629-d2ccc29b42c2" providerId="ADAL" clId="{FAFB94F7-CEFF-45A5-967A-CF237B3D6E13}" dt="2025-10-12T20:59:00.993" v="1084" actId="1076"/>
        <pc:sldMkLst>
          <pc:docMk/>
          <pc:sldMk cId="884062129" sldId="599"/>
        </pc:sldMkLst>
      </pc:sldChg>
      <pc:sldChg chg="addSp modSp add mod ord">
        <pc:chgData name="Lisa-Marie Bassler" userId="38f25fa2-f4e2-42aa-a629-d2ccc29b42c2" providerId="ADAL" clId="{FAFB94F7-CEFF-45A5-967A-CF237B3D6E13}" dt="2025-10-12T20:59:43.148" v="1127" actId="20577"/>
        <pc:sldMkLst>
          <pc:docMk/>
          <pc:sldMk cId="2898944552" sldId="600"/>
        </pc:sldMkLst>
      </pc:sldChg>
      <pc:sldChg chg="addSp delSp modSp add mod">
        <pc:chgData name="Lisa-Marie Bassler" userId="38f25fa2-f4e2-42aa-a629-d2ccc29b42c2" providerId="ADAL" clId="{FAFB94F7-CEFF-45A5-967A-CF237B3D6E13}" dt="2025-10-12T21:00:47.662" v="1261" actId="1076"/>
        <pc:sldMkLst>
          <pc:docMk/>
          <pc:sldMk cId="2616767681" sldId="601"/>
        </pc:sldMkLst>
      </pc:sldChg>
      <pc:sldChg chg="addSp modSp add mod ord">
        <pc:chgData name="Lisa-Marie Bassler" userId="38f25fa2-f4e2-42aa-a629-d2ccc29b42c2" providerId="ADAL" clId="{FAFB94F7-CEFF-45A5-967A-CF237B3D6E13}" dt="2025-10-12T21:01:20.546" v="1280" actId="20577"/>
        <pc:sldMkLst>
          <pc:docMk/>
          <pc:sldMk cId="984529415" sldId="602"/>
        </pc:sldMkLst>
      </pc:sldChg>
      <pc:sldChg chg="addSp delSp modSp add mod ord">
        <pc:chgData name="Lisa-Marie Bassler" userId="38f25fa2-f4e2-42aa-a629-d2ccc29b42c2" providerId="ADAL" clId="{FAFB94F7-CEFF-45A5-967A-CF237B3D6E13}" dt="2025-10-12T21:04:33.909" v="1358" actId="5793"/>
        <pc:sldMkLst>
          <pc:docMk/>
          <pc:sldMk cId="1363547362" sldId="603"/>
        </pc:sldMkLst>
      </pc:sldChg>
      <pc:sldChg chg="modSp add mod">
        <pc:chgData name="Lisa-Marie Bassler" userId="38f25fa2-f4e2-42aa-a629-d2ccc29b42c2" providerId="ADAL" clId="{FAFB94F7-CEFF-45A5-967A-CF237B3D6E13}" dt="2025-10-12T21:07:12.197" v="1364" actId="27636"/>
        <pc:sldMkLst>
          <pc:docMk/>
          <pc:sldMk cId="2747429127" sldId="604"/>
        </pc:sldMkLst>
      </pc:sldChg>
      <pc:sldMasterChg chg="add addSldLayout">
        <pc:chgData name="Lisa-Marie Bassler" userId="38f25fa2-f4e2-42aa-a629-d2ccc29b42c2" providerId="ADAL" clId="{FAFB94F7-CEFF-45A5-967A-CF237B3D6E13}" dt="2025-10-12T21:07:06.987" v="1360" actId="27028"/>
        <pc:sldMasterMkLst>
          <pc:docMk/>
          <pc:sldMasterMk cId="2395373811" sldId="2147483673"/>
        </pc:sldMasterMkLst>
        <pc:sldLayoutChg chg="add">
          <pc:chgData name="Lisa-Marie Bassler" userId="38f25fa2-f4e2-42aa-a629-d2ccc29b42c2" providerId="ADAL" clId="{FAFB94F7-CEFF-45A5-967A-CF237B3D6E13}" dt="2025-10-12T21:07:06.987" v="1360" actId="27028"/>
          <pc:sldLayoutMkLst>
            <pc:docMk/>
            <pc:sldMasterMk cId="2395373811" sldId="2147483673"/>
            <pc:sldLayoutMk cId="3036815885" sldId="2147483674"/>
          </pc:sldLayoutMkLst>
        </pc:sldLayoutChg>
      </pc:sldMasterChg>
      <pc:sldMasterChg chg="modSldLayout">
        <pc:chgData name="Lisa-Marie Bassler" userId="38f25fa2-f4e2-42aa-a629-d2ccc29b42c2" providerId="ADAL" clId="{FAFB94F7-CEFF-45A5-967A-CF237B3D6E13}" dt="2025-10-12T20:33:49.931" v="158" actId="27028"/>
        <pc:sldMasterMkLst>
          <pc:docMk/>
          <pc:sldMasterMk cId="917409001" sldId="2147483710"/>
        </pc:sldMasterMkLst>
        <pc:sldLayoutChg chg="replId">
          <pc:chgData name="Lisa-Marie Bassler" userId="38f25fa2-f4e2-42aa-a629-d2ccc29b42c2" providerId="ADAL" clId="{FAFB94F7-CEFF-45A5-967A-CF237B3D6E13}" dt="2025-10-12T20:33:49.931" v="158" actId="27028"/>
          <pc:sldLayoutMkLst>
            <pc:docMk/>
            <pc:sldMasterMk cId="917409001" sldId="2147483710"/>
            <pc:sldLayoutMk cId="2179529422" sldId="2147483722"/>
          </pc:sldLayoutMkLst>
        </pc:sldLayoutChg>
        <pc:sldLayoutChg chg="replId">
          <pc:chgData name="Lisa-Marie Bassler" userId="38f25fa2-f4e2-42aa-a629-d2ccc29b42c2" providerId="ADAL" clId="{FAFB94F7-CEFF-45A5-967A-CF237B3D6E13}" dt="2025-10-12T20:33:49.931" v="158" actId="27028"/>
          <pc:sldLayoutMkLst>
            <pc:docMk/>
            <pc:sldMasterMk cId="917409001" sldId="2147483710"/>
            <pc:sldLayoutMk cId="2483820465" sldId="2147483723"/>
          </pc:sldLayoutMkLst>
        </pc:sldLayoutChg>
      </pc:sldMasterChg>
      <pc:sldMasterChg chg="add addSldLayout">
        <pc:chgData name="Lisa-Marie Bassler" userId="38f25fa2-f4e2-42aa-a629-d2ccc29b42c2" providerId="ADAL" clId="{FAFB94F7-CEFF-45A5-967A-CF237B3D6E13}" dt="2025-10-12T20:33:49.931" v="158" actId="27028"/>
        <pc:sldMasterMkLst>
          <pc:docMk/>
          <pc:sldMasterMk cId="4217950868" sldId="2147483712"/>
        </pc:sldMasterMkLst>
        <pc:sldLayoutChg chg="add">
          <pc:chgData name="Lisa-Marie Bassler" userId="38f25fa2-f4e2-42aa-a629-d2ccc29b42c2" providerId="ADAL" clId="{FAFB94F7-CEFF-45A5-967A-CF237B3D6E13}" dt="2025-10-12T20:33:49.931" v="158" actId="27028"/>
          <pc:sldLayoutMkLst>
            <pc:docMk/>
            <pc:sldMasterMk cId="4217950868" sldId="2147483712"/>
            <pc:sldLayoutMk cId="2095080666" sldId="2147483714"/>
          </pc:sldLayoutMkLst>
        </pc:sldLayoutChg>
      </pc:sldMasterChg>
    </pc:docChg>
  </pc:docChgLst>
  <pc:docChgLst>
    <pc:chgData name="Lisa-Marie Bassler" userId="38f25fa2-f4e2-42aa-a629-d2ccc29b42c2" providerId="ADAL" clId="{D3EC2019-60CA-4102-A28F-166B2DD051DB}"/>
    <pc:docChg chg="undo custSel addSld delSld modSld sldOrd">
      <pc:chgData name="Lisa-Marie Bassler" userId="38f25fa2-f4e2-42aa-a629-d2ccc29b42c2" providerId="ADAL" clId="{D3EC2019-60CA-4102-A28F-166B2DD051DB}" dt="2025-03-11T10:23:48.652" v="3606" actId="255"/>
      <pc:docMkLst>
        <pc:docMk/>
      </pc:docMkLst>
      <pc:sldChg chg="modSp mod modTransition">
        <pc:chgData name="Lisa-Marie Bassler" userId="38f25fa2-f4e2-42aa-a629-d2ccc29b42c2" providerId="ADAL" clId="{D3EC2019-60CA-4102-A28F-166B2DD051DB}" dt="2025-03-11T10:23:48.652" v="3606" actId="255"/>
        <pc:sldMkLst>
          <pc:docMk/>
          <pc:sldMk cId="1730116319" sldId="437"/>
        </pc:sldMkLst>
      </pc:sldChg>
      <pc:sldChg chg="modSp mod">
        <pc:chgData name="Lisa-Marie Bassler" userId="38f25fa2-f4e2-42aa-a629-d2ccc29b42c2" providerId="ADAL" clId="{D3EC2019-60CA-4102-A28F-166B2DD051DB}" dt="2025-03-02T21:36:36.512" v="2982" actId="14100"/>
        <pc:sldMkLst>
          <pc:docMk/>
          <pc:sldMk cId="2548767574" sldId="438"/>
        </pc:sldMkLst>
      </pc:sldChg>
      <pc:sldChg chg="addSp delSp modSp mod ord modNotesTx">
        <pc:chgData name="Lisa-Marie Bassler" userId="38f25fa2-f4e2-42aa-a629-d2ccc29b42c2" providerId="ADAL" clId="{D3EC2019-60CA-4102-A28F-166B2DD051DB}" dt="2025-03-05T21:08:44.750" v="3064" actId="20577"/>
        <pc:sldMkLst>
          <pc:docMk/>
          <pc:sldMk cId="4132953705" sldId="440"/>
        </pc:sldMkLst>
      </pc:sldChg>
      <pc:sldChg chg="addSp modSp mod">
        <pc:chgData name="Lisa-Marie Bassler" userId="38f25fa2-f4e2-42aa-a629-d2ccc29b42c2" providerId="ADAL" clId="{D3EC2019-60CA-4102-A28F-166B2DD051DB}" dt="2025-03-02T21:33:41.283" v="2968"/>
        <pc:sldMkLst>
          <pc:docMk/>
          <pc:sldMk cId="2727016542" sldId="441"/>
        </pc:sldMkLst>
      </pc:sldChg>
      <pc:sldChg chg="modSp mod ord">
        <pc:chgData name="Lisa-Marie Bassler" userId="38f25fa2-f4e2-42aa-a629-d2ccc29b42c2" providerId="ADAL" clId="{D3EC2019-60CA-4102-A28F-166B2DD051DB}" dt="2025-03-02T13:03:53.091" v="2594"/>
        <pc:sldMkLst>
          <pc:docMk/>
          <pc:sldMk cId="4110633675" sldId="445"/>
        </pc:sldMkLst>
      </pc:sldChg>
      <pc:sldChg chg="ord">
        <pc:chgData name="Lisa-Marie Bassler" userId="38f25fa2-f4e2-42aa-a629-d2ccc29b42c2" providerId="ADAL" clId="{D3EC2019-60CA-4102-A28F-166B2DD051DB}" dt="2025-03-01T21:10:58.125" v="1180"/>
        <pc:sldMkLst>
          <pc:docMk/>
          <pc:sldMk cId="747451" sldId="460"/>
        </pc:sldMkLst>
      </pc:sldChg>
      <pc:sldChg chg="addSp modSp mod">
        <pc:chgData name="Lisa-Marie Bassler" userId="38f25fa2-f4e2-42aa-a629-d2ccc29b42c2" providerId="ADAL" clId="{D3EC2019-60CA-4102-A28F-166B2DD051DB}" dt="2025-03-02T21:34:44.926" v="2970" actId="20577"/>
        <pc:sldMkLst>
          <pc:docMk/>
          <pc:sldMk cId="4095761273" sldId="461"/>
        </pc:sldMkLst>
      </pc:sldChg>
      <pc:sldChg chg="addSp delSp modSp mod">
        <pc:chgData name="Lisa-Marie Bassler" userId="38f25fa2-f4e2-42aa-a629-d2ccc29b42c2" providerId="ADAL" clId="{D3EC2019-60CA-4102-A28F-166B2DD051DB}" dt="2025-03-01T20:25:32" v="57" actId="403"/>
        <pc:sldMkLst>
          <pc:docMk/>
          <pc:sldMk cId="4217587329" sldId="464"/>
        </pc:sldMkLst>
      </pc:sldChg>
      <pc:sldChg chg="modSp mod ord">
        <pc:chgData name="Lisa-Marie Bassler" userId="38f25fa2-f4e2-42aa-a629-d2ccc29b42c2" providerId="ADAL" clId="{D3EC2019-60CA-4102-A28F-166B2DD051DB}" dt="2025-03-01T20:38:31.322" v="248" actId="122"/>
        <pc:sldMkLst>
          <pc:docMk/>
          <pc:sldMk cId="376273763" sldId="471"/>
        </pc:sldMkLst>
      </pc:sldChg>
      <pc:sldChg chg="modSp mod ord">
        <pc:chgData name="Lisa-Marie Bassler" userId="38f25fa2-f4e2-42aa-a629-d2ccc29b42c2" providerId="ADAL" clId="{D3EC2019-60CA-4102-A28F-166B2DD051DB}" dt="2025-03-01T20:34:57.562" v="186" actId="1076"/>
        <pc:sldMkLst>
          <pc:docMk/>
          <pc:sldMk cId="4282458877" sldId="473"/>
        </pc:sldMkLst>
      </pc:sldChg>
      <pc:sldChg chg="modSp mod">
        <pc:chgData name="Lisa-Marie Bassler" userId="38f25fa2-f4e2-42aa-a629-d2ccc29b42c2" providerId="ADAL" clId="{D3EC2019-60CA-4102-A28F-166B2DD051DB}" dt="2025-03-01T20:30:22.012" v="122" actId="122"/>
        <pc:sldMkLst>
          <pc:docMk/>
          <pc:sldMk cId="1118407515" sldId="489"/>
        </pc:sldMkLst>
      </pc:sldChg>
      <pc:sldChg chg="addSp delSp modSp mod">
        <pc:chgData name="Lisa-Marie Bassler" userId="38f25fa2-f4e2-42aa-a629-d2ccc29b42c2" providerId="ADAL" clId="{D3EC2019-60CA-4102-A28F-166B2DD051DB}" dt="2025-03-01T20:30:00.997" v="118" actId="1036"/>
        <pc:sldMkLst>
          <pc:docMk/>
          <pc:sldMk cId="3675286563" sldId="491"/>
        </pc:sldMkLst>
      </pc:sldChg>
      <pc:sldChg chg="modSp mod">
        <pc:chgData name="Lisa-Marie Bassler" userId="38f25fa2-f4e2-42aa-a629-d2ccc29b42c2" providerId="ADAL" clId="{D3EC2019-60CA-4102-A28F-166B2DD051DB}" dt="2025-03-01T20:34:33.837" v="181" actId="1036"/>
        <pc:sldMkLst>
          <pc:docMk/>
          <pc:sldMk cId="325043755" sldId="492"/>
        </pc:sldMkLst>
      </pc:sldChg>
      <pc:sldChg chg="addSp delSp modSp mod">
        <pc:chgData name="Lisa-Marie Bassler" userId="38f25fa2-f4e2-42aa-a629-d2ccc29b42c2" providerId="ADAL" clId="{D3EC2019-60CA-4102-A28F-166B2DD051DB}" dt="2025-03-02T11:04:45.265" v="1719" actId="27636"/>
        <pc:sldMkLst>
          <pc:docMk/>
          <pc:sldMk cId="1817458191" sldId="493"/>
        </pc:sldMkLst>
      </pc:sldChg>
      <pc:sldChg chg="addSp modSp mod ord modNotesTx">
        <pc:chgData name="Lisa-Marie Bassler" userId="38f25fa2-f4e2-42aa-a629-d2ccc29b42c2" providerId="ADAL" clId="{D3EC2019-60CA-4102-A28F-166B2DD051DB}" dt="2025-03-05T21:08:31.961" v="3063" actId="20577"/>
        <pc:sldMkLst>
          <pc:docMk/>
          <pc:sldMk cId="3510212010" sldId="494"/>
        </pc:sldMkLst>
      </pc:sldChg>
      <pc:sldChg chg="modSp mod">
        <pc:chgData name="Lisa-Marie Bassler" userId="38f25fa2-f4e2-42aa-a629-d2ccc29b42c2" providerId="ADAL" clId="{D3EC2019-60CA-4102-A28F-166B2DD051DB}" dt="2025-03-02T21:36:00.691" v="2978" actId="20577"/>
        <pc:sldMkLst>
          <pc:docMk/>
          <pc:sldMk cId="1567595847" sldId="495"/>
        </pc:sldMkLst>
      </pc:sldChg>
      <pc:sldChg chg="addSp modSp mod ord modClrScheme chgLayout">
        <pc:chgData name="Lisa-Marie Bassler" userId="38f25fa2-f4e2-42aa-a629-d2ccc29b42c2" providerId="ADAL" clId="{D3EC2019-60CA-4102-A28F-166B2DD051DB}" dt="2025-03-10T23:43:11.512" v="3524" actId="20577"/>
        <pc:sldMkLst>
          <pc:docMk/>
          <pc:sldMk cId="2698272536" sldId="496"/>
        </pc:sldMkLst>
      </pc:sldChg>
      <pc:sldChg chg="modSp mod">
        <pc:chgData name="Lisa-Marie Bassler" userId="38f25fa2-f4e2-42aa-a629-d2ccc29b42c2" providerId="ADAL" clId="{D3EC2019-60CA-4102-A28F-166B2DD051DB}" dt="2025-03-05T21:08:17.299" v="3060" actId="27636"/>
        <pc:sldMkLst>
          <pc:docMk/>
          <pc:sldMk cId="3521323636" sldId="497"/>
        </pc:sldMkLst>
      </pc:sldChg>
      <pc:sldChg chg="del">
        <pc:chgData name="Lisa-Marie Bassler" userId="38f25fa2-f4e2-42aa-a629-d2ccc29b42c2" providerId="ADAL" clId="{D3EC2019-60CA-4102-A28F-166B2DD051DB}" dt="2025-03-01T20:40:51.777" v="287" actId="47"/>
        <pc:sldMkLst>
          <pc:docMk/>
          <pc:sldMk cId="63451134" sldId="498"/>
        </pc:sldMkLst>
      </pc:sldChg>
      <pc:sldChg chg="modSp mod ord">
        <pc:chgData name="Lisa-Marie Bassler" userId="38f25fa2-f4e2-42aa-a629-d2ccc29b42c2" providerId="ADAL" clId="{D3EC2019-60CA-4102-A28F-166B2DD051DB}" dt="2025-03-03T12:37:19.683" v="2996" actId="20577"/>
        <pc:sldMkLst>
          <pc:docMk/>
          <pc:sldMk cId="1366765242" sldId="500"/>
        </pc:sldMkLst>
      </pc:sldChg>
      <pc:sldChg chg="del">
        <pc:chgData name="Lisa-Marie Bassler" userId="38f25fa2-f4e2-42aa-a629-d2ccc29b42c2" providerId="ADAL" clId="{D3EC2019-60CA-4102-A28F-166B2DD051DB}" dt="2025-03-01T20:58:08.009" v="1053" actId="47"/>
        <pc:sldMkLst>
          <pc:docMk/>
          <pc:sldMk cId="2808609780" sldId="501"/>
        </pc:sldMkLst>
      </pc:sldChg>
      <pc:sldChg chg="modSp mod">
        <pc:chgData name="Lisa-Marie Bassler" userId="38f25fa2-f4e2-42aa-a629-d2ccc29b42c2" providerId="ADAL" clId="{D3EC2019-60CA-4102-A28F-166B2DD051DB}" dt="2025-03-02T13:04:33.353" v="2600" actId="122"/>
        <pc:sldMkLst>
          <pc:docMk/>
          <pc:sldMk cId="1752916908" sldId="505"/>
        </pc:sldMkLst>
      </pc:sldChg>
      <pc:sldChg chg="addSp modSp mod">
        <pc:chgData name="Lisa-Marie Bassler" userId="38f25fa2-f4e2-42aa-a629-d2ccc29b42c2" providerId="ADAL" clId="{D3EC2019-60CA-4102-A28F-166B2DD051DB}" dt="2025-03-02T21:35:25.828" v="2971" actId="113"/>
        <pc:sldMkLst>
          <pc:docMk/>
          <pc:sldMk cId="3804042282" sldId="506"/>
        </pc:sldMkLst>
      </pc:sldChg>
      <pc:sldChg chg="modSp mod">
        <pc:chgData name="Lisa-Marie Bassler" userId="38f25fa2-f4e2-42aa-a629-d2ccc29b42c2" providerId="ADAL" clId="{D3EC2019-60CA-4102-A28F-166B2DD051DB}" dt="2025-03-02T20:23:21.253" v="2696" actId="20577"/>
        <pc:sldMkLst>
          <pc:docMk/>
          <pc:sldMk cId="888210191" sldId="507"/>
        </pc:sldMkLst>
      </pc:sldChg>
      <pc:sldChg chg="modSp mod modNotesTx">
        <pc:chgData name="Lisa-Marie Bassler" userId="38f25fa2-f4e2-42aa-a629-d2ccc29b42c2" providerId="ADAL" clId="{D3EC2019-60CA-4102-A28F-166B2DD051DB}" dt="2025-03-05T21:08:30.260" v="3062" actId="20577"/>
        <pc:sldMkLst>
          <pc:docMk/>
          <pc:sldMk cId="276254171" sldId="508"/>
        </pc:sldMkLst>
      </pc:sldChg>
      <pc:sldChg chg="modSp mod">
        <pc:chgData name="Lisa-Marie Bassler" userId="38f25fa2-f4e2-42aa-a629-d2ccc29b42c2" providerId="ADAL" clId="{D3EC2019-60CA-4102-A28F-166B2DD051DB}" dt="2025-03-02T11:20:41.370" v="2134" actId="122"/>
        <pc:sldMkLst>
          <pc:docMk/>
          <pc:sldMk cId="1587847688" sldId="509"/>
        </pc:sldMkLst>
      </pc:sldChg>
      <pc:sldChg chg="del">
        <pc:chgData name="Lisa-Marie Bassler" userId="38f25fa2-f4e2-42aa-a629-d2ccc29b42c2" providerId="ADAL" clId="{D3EC2019-60CA-4102-A28F-166B2DD051DB}" dt="2025-03-02T11:16:13.318" v="2014" actId="47"/>
        <pc:sldMkLst>
          <pc:docMk/>
          <pc:sldMk cId="3425483572" sldId="513"/>
        </pc:sldMkLst>
      </pc:sldChg>
      <pc:sldChg chg="del">
        <pc:chgData name="Lisa-Marie Bassler" userId="38f25fa2-f4e2-42aa-a629-d2ccc29b42c2" providerId="ADAL" clId="{D3EC2019-60CA-4102-A28F-166B2DD051DB}" dt="2025-03-02T11:16:15.151" v="2015" actId="47"/>
        <pc:sldMkLst>
          <pc:docMk/>
          <pc:sldMk cId="1870300943" sldId="515"/>
        </pc:sldMkLst>
      </pc:sldChg>
      <pc:sldChg chg="del">
        <pc:chgData name="Lisa-Marie Bassler" userId="38f25fa2-f4e2-42aa-a629-d2ccc29b42c2" providerId="ADAL" clId="{D3EC2019-60CA-4102-A28F-166B2DD051DB}" dt="2025-03-02T11:16:15.722" v="2016" actId="47"/>
        <pc:sldMkLst>
          <pc:docMk/>
          <pc:sldMk cId="3180675108" sldId="516"/>
        </pc:sldMkLst>
      </pc:sldChg>
      <pc:sldChg chg="modSp mod ord">
        <pc:chgData name="Lisa-Marie Bassler" userId="38f25fa2-f4e2-42aa-a629-d2ccc29b42c2" providerId="ADAL" clId="{D3EC2019-60CA-4102-A28F-166B2DD051DB}" dt="2025-03-11T09:29:27.804" v="3565" actId="20577"/>
        <pc:sldMkLst>
          <pc:docMk/>
          <pc:sldMk cId="1170729598" sldId="518"/>
        </pc:sldMkLst>
      </pc:sldChg>
      <pc:sldChg chg="addSp modSp mod ord modNotesTx">
        <pc:chgData name="Lisa-Marie Bassler" userId="38f25fa2-f4e2-42aa-a629-d2ccc29b42c2" providerId="ADAL" clId="{D3EC2019-60CA-4102-A28F-166B2DD051DB}" dt="2025-03-05T21:08:52.614" v="3067" actId="5793"/>
        <pc:sldMkLst>
          <pc:docMk/>
          <pc:sldMk cId="2337212723" sldId="521"/>
        </pc:sldMkLst>
      </pc:sldChg>
      <pc:sldChg chg="del">
        <pc:chgData name="Lisa-Marie Bassler" userId="38f25fa2-f4e2-42aa-a629-d2ccc29b42c2" providerId="ADAL" clId="{D3EC2019-60CA-4102-A28F-166B2DD051DB}" dt="2025-03-01T21:15:40.909" v="1391" actId="47"/>
        <pc:sldMkLst>
          <pc:docMk/>
          <pc:sldMk cId="2242556880" sldId="523"/>
        </pc:sldMkLst>
      </pc:sldChg>
      <pc:sldChg chg="del">
        <pc:chgData name="Lisa-Marie Bassler" userId="38f25fa2-f4e2-42aa-a629-d2ccc29b42c2" providerId="ADAL" clId="{D3EC2019-60CA-4102-A28F-166B2DD051DB}" dt="2025-03-01T21:15:35.318" v="1388" actId="47"/>
        <pc:sldMkLst>
          <pc:docMk/>
          <pc:sldMk cId="1862343454" sldId="524"/>
        </pc:sldMkLst>
      </pc:sldChg>
      <pc:sldChg chg="del">
        <pc:chgData name="Lisa-Marie Bassler" userId="38f25fa2-f4e2-42aa-a629-d2ccc29b42c2" providerId="ADAL" clId="{D3EC2019-60CA-4102-A28F-166B2DD051DB}" dt="2025-03-01T21:15:36.446" v="1389" actId="47"/>
        <pc:sldMkLst>
          <pc:docMk/>
          <pc:sldMk cId="1253167807" sldId="525"/>
        </pc:sldMkLst>
      </pc:sldChg>
      <pc:sldChg chg="del">
        <pc:chgData name="Lisa-Marie Bassler" userId="38f25fa2-f4e2-42aa-a629-d2ccc29b42c2" providerId="ADAL" clId="{D3EC2019-60CA-4102-A28F-166B2DD051DB}" dt="2025-03-01T21:15:37.491" v="1390" actId="47"/>
        <pc:sldMkLst>
          <pc:docMk/>
          <pc:sldMk cId="1694704744" sldId="526"/>
        </pc:sldMkLst>
      </pc:sldChg>
      <pc:sldChg chg="modSp del mod ord">
        <pc:chgData name="Lisa-Marie Bassler" userId="38f25fa2-f4e2-42aa-a629-d2ccc29b42c2" providerId="ADAL" clId="{D3EC2019-60CA-4102-A28F-166B2DD051DB}" dt="2025-03-02T11:53:29.383" v="2264" actId="47"/>
        <pc:sldMkLst>
          <pc:docMk/>
          <pc:sldMk cId="3833897315" sldId="527"/>
        </pc:sldMkLst>
      </pc:sldChg>
      <pc:sldChg chg="del ord">
        <pc:chgData name="Lisa-Marie Bassler" userId="38f25fa2-f4e2-42aa-a629-d2ccc29b42c2" providerId="ADAL" clId="{D3EC2019-60CA-4102-A28F-166B2DD051DB}" dt="2025-03-02T12:01:10.853" v="2408" actId="47"/>
        <pc:sldMkLst>
          <pc:docMk/>
          <pc:sldMk cId="125069286" sldId="529"/>
        </pc:sldMkLst>
      </pc:sldChg>
      <pc:sldChg chg="del ord">
        <pc:chgData name="Lisa-Marie Bassler" userId="38f25fa2-f4e2-42aa-a629-d2ccc29b42c2" providerId="ADAL" clId="{D3EC2019-60CA-4102-A28F-166B2DD051DB}" dt="2025-03-02T11:58:37.636" v="2356" actId="47"/>
        <pc:sldMkLst>
          <pc:docMk/>
          <pc:sldMk cId="3790195338" sldId="530"/>
        </pc:sldMkLst>
      </pc:sldChg>
      <pc:sldChg chg="del">
        <pc:chgData name="Lisa-Marie Bassler" userId="38f25fa2-f4e2-42aa-a629-d2ccc29b42c2" providerId="ADAL" clId="{D3EC2019-60CA-4102-A28F-166B2DD051DB}" dt="2025-03-01T21:11:46.224" v="1228" actId="47"/>
        <pc:sldMkLst>
          <pc:docMk/>
          <pc:sldMk cId="3937640804" sldId="531"/>
        </pc:sldMkLst>
      </pc:sldChg>
      <pc:sldChg chg="modSp mod">
        <pc:chgData name="Lisa-Marie Bassler" userId="38f25fa2-f4e2-42aa-a629-d2ccc29b42c2" providerId="ADAL" clId="{D3EC2019-60CA-4102-A28F-166B2DD051DB}" dt="2025-03-01T20:32:52.141" v="148" actId="122"/>
        <pc:sldMkLst>
          <pc:docMk/>
          <pc:sldMk cId="3607642859" sldId="532"/>
        </pc:sldMkLst>
      </pc:sldChg>
      <pc:sldChg chg="del ord">
        <pc:chgData name="Lisa-Marie Bassler" userId="38f25fa2-f4e2-42aa-a629-d2ccc29b42c2" providerId="ADAL" clId="{D3EC2019-60CA-4102-A28F-166B2DD051DB}" dt="2025-03-02T10:16:01.998" v="1683" actId="47"/>
        <pc:sldMkLst>
          <pc:docMk/>
          <pc:sldMk cId="75591217" sldId="533"/>
        </pc:sldMkLst>
      </pc:sldChg>
      <pc:sldChg chg="del">
        <pc:chgData name="Lisa-Marie Bassler" userId="38f25fa2-f4e2-42aa-a629-d2ccc29b42c2" providerId="ADAL" clId="{D3EC2019-60CA-4102-A28F-166B2DD051DB}" dt="2025-03-01T20:58:10.056" v="1054" actId="47"/>
        <pc:sldMkLst>
          <pc:docMk/>
          <pc:sldMk cId="1292464906" sldId="534"/>
        </pc:sldMkLst>
      </pc:sldChg>
      <pc:sldChg chg="del">
        <pc:chgData name="Lisa-Marie Bassler" userId="38f25fa2-f4e2-42aa-a629-d2ccc29b42c2" providerId="ADAL" clId="{D3EC2019-60CA-4102-A28F-166B2DD051DB}" dt="2025-03-02T11:16:16.196" v="2017" actId="47"/>
        <pc:sldMkLst>
          <pc:docMk/>
          <pc:sldMk cId="2335800895" sldId="535"/>
        </pc:sldMkLst>
      </pc:sldChg>
      <pc:sldChg chg="modSp add mod ord">
        <pc:chgData name="Lisa-Marie Bassler" userId="38f25fa2-f4e2-42aa-a629-d2ccc29b42c2" providerId="ADAL" clId="{D3EC2019-60CA-4102-A28F-166B2DD051DB}" dt="2025-03-01T20:33:31.083" v="167" actId="20577"/>
        <pc:sldMkLst>
          <pc:docMk/>
          <pc:sldMk cId="238011244" sldId="536"/>
        </pc:sldMkLst>
      </pc:sldChg>
      <pc:sldChg chg="add del">
        <pc:chgData name="Lisa-Marie Bassler" userId="38f25fa2-f4e2-42aa-a629-d2ccc29b42c2" providerId="ADAL" clId="{D3EC2019-60CA-4102-A28F-166B2DD051DB}" dt="2025-03-01T20:30:45.977" v="123" actId="47"/>
        <pc:sldMkLst>
          <pc:docMk/>
          <pc:sldMk cId="1961336681" sldId="536"/>
        </pc:sldMkLst>
      </pc:sldChg>
      <pc:sldChg chg="modSp add mod ord">
        <pc:chgData name="Lisa-Marie Bassler" userId="38f25fa2-f4e2-42aa-a629-d2ccc29b42c2" providerId="ADAL" clId="{D3EC2019-60CA-4102-A28F-166B2DD051DB}" dt="2025-03-01T20:40:49.945" v="286" actId="6549"/>
        <pc:sldMkLst>
          <pc:docMk/>
          <pc:sldMk cId="2130989773" sldId="537"/>
        </pc:sldMkLst>
      </pc:sldChg>
      <pc:sldChg chg="addSp delSp modSp new mod ord modNotesTx">
        <pc:chgData name="Lisa-Marie Bassler" userId="38f25fa2-f4e2-42aa-a629-d2ccc29b42c2" providerId="ADAL" clId="{D3EC2019-60CA-4102-A28F-166B2DD051DB}" dt="2025-03-02T21:01:59.858" v="2939" actId="20577"/>
        <pc:sldMkLst>
          <pc:docMk/>
          <pc:sldMk cId="690376176" sldId="538"/>
        </pc:sldMkLst>
      </pc:sldChg>
      <pc:sldChg chg="addSp modSp add mod">
        <pc:chgData name="Lisa-Marie Bassler" userId="38f25fa2-f4e2-42aa-a629-d2ccc29b42c2" providerId="ADAL" clId="{D3EC2019-60CA-4102-A28F-166B2DD051DB}" dt="2025-03-01T21:09:52.727" v="1156" actId="1076"/>
        <pc:sldMkLst>
          <pc:docMk/>
          <pc:sldMk cId="3922790430" sldId="539"/>
        </pc:sldMkLst>
      </pc:sldChg>
      <pc:sldChg chg="addSp modSp add mod ord">
        <pc:chgData name="Lisa-Marie Bassler" userId="38f25fa2-f4e2-42aa-a629-d2ccc29b42c2" providerId="ADAL" clId="{D3EC2019-60CA-4102-A28F-166B2DD051DB}" dt="2025-03-06T09:54:37.042" v="3295" actId="403"/>
        <pc:sldMkLst>
          <pc:docMk/>
          <pc:sldMk cId="2397902122" sldId="540"/>
        </pc:sldMkLst>
      </pc:sldChg>
      <pc:sldChg chg="addSp modSp new add del mod">
        <pc:chgData name="Lisa-Marie Bassler" userId="38f25fa2-f4e2-42aa-a629-d2ccc29b42c2" providerId="ADAL" clId="{D3EC2019-60CA-4102-A28F-166B2DD051DB}" dt="2025-03-02T11:57:47.114" v="2342" actId="255"/>
        <pc:sldMkLst>
          <pc:docMk/>
          <pc:sldMk cId="1311387714" sldId="541"/>
        </pc:sldMkLst>
      </pc:sldChg>
      <pc:sldChg chg="addSp modSp add mod">
        <pc:chgData name="Lisa-Marie Bassler" userId="38f25fa2-f4e2-42aa-a629-d2ccc29b42c2" providerId="ADAL" clId="{D3EC2019-60CA-4102-A28F-166B2DD051DB}" dt="2025-03-10T22:10:15.499" v="3302" actId="21"/>
        <pc:sldMkLst>
          <pc:docMk/>
          <pc:sldMk cId="3270036395" sldId="542"/>
        </pc:sldMkLst>
      </pc:sldChg>
      <pc:sldChg chg="addSp modSp add mod">
        <pc:chgData name="Lisa-Marie Bassler" userId="38f25fa2-f4e2-42aa-a629-d2ccc29b42c2" providerId="ADAL" clId="{D3EC2019-60CA-4102-A28F-166B2DD051DB}" dt="2025-03-02T21:33:38.973" v="2967"/>
        <pc:sldMkLst>
          <pc:docMk/>
          <pc:sldMk cId="1984014993" sldId="543"/>
        </pc:sldMkLst>
      </pc:sldChg>
      <pc:sldChg chg="addSp modSp new mod">
        <pc:chgData name="Lisa-Marie Bassler" userId="38f25fa2-f4e2-42aa-a629-d2ccc29b42c2" providerId="ADAL" clId="{D3EC2019-60CA-4102-A28F-166B2DD051DB}" dt="2025-03-01T21:20:14.724" v="1526" actId="1076"/>
        <pc:sldMkLst>
          <pc:docMk/>
          <pc:sldMk cId="1183333449" sldId="544"/>
        </pc:sldMkLst>
      </pc:sldChg>
      <pc:sldChg chg="addSp modSp add mod ord modNotesTx">
        <pc:chgData name="Lisa-Marie Bassler" userId="38f25fa2-f4e2-42aa-a629-d2ccc29b42c2" providerId="ADAL" clId="{D3EC2019-60CA-4102-A28F-166B2DD051DB}" dt="2025-03-05T21:08:47.988" v="3065" actId="20577"/>
        <pc:sldMkLst>
          <pc:docMk/>
          <pc:sldMk cId="2149592106" sldId="545"/>
        </pc:sldMkLst>
      </pc:sldChg>
      <pc:sldChg chg="addSp modSp add mod">
        <pc:chgData name="Lisa-Marie Bassler" userId="38f25fa2-f4e2-42aa-a629-d2ccc29b42c2" providerId="ADAL" clId="{D3EC2019-60CA-4102-A28F-166B2DD051DB}" dt="2025-03-02T21:33:07.139" v="2964" actId="6549"/>
        <pc:sldMkLst>
          <pc:docMk/>
          <pc:sldMk cId="1879648100" sldId="546"/>
        </pc:sldMkLst>
      </pc:sldChg>
      <pc:sldChg chg="modSp add mod">
        <pc:chgData name="Lisa-Marie Bassler" userId="38f25fa2-f4e2-42aa-a629-d2ccc29b42c2" providerId="ADAL" clId="{D3EC2019-60CA-4102-A28F-166B2DD051DB}" dt="2025-03-10T23:16:38.202" v="3508" actId="20577"/>
        <pc:sldMkLst>
          <pc:docMk/>
          <pc:sldMk cId="645112669" sldId="547"/>
        </pc:sldMkLst>
      </pc:sldChg>
      <pc:sldChg chg="new del">
        <pc:chgData name="Lisa-Marie Bassler" userId="38f25fa2-f4e2-42aa-a629-d2ccc29b42c2" providerId="ADAL" clId="{D3EC2019-60CA-4102-A28F-166B2DD051DB}" dt="2025-03-06T09:51:26.021" v="3070" actId="47"/>
        <pc:sldMkLst>
          <pc:docMk/>
          <pc:sldMk cId="1838185895" sldId="548"/>
        </pc:sldMkLst>
      </pc:sldChg>
      <pc:sldChg chg="addSp delSp modSp new mod modAnim">
        <pc:chgData name="Lisa-Marie Bassler" userId="38f25fa2-f4e2-42aa-a629-d2ccc29b42c2" providerId="ADAL" clId="{D3EC2019-60CA-4102-A28F-166B2DD051DB}" dt="2025-03-10T23:19:19.040" v="3509" actId="1076"/>
        <pc:sldMkLst>
          <pc:docMk/>
          <pc:sldMk cId="3290116838" sldId="548"/>
        </pc:sldMkLst>
      </pc:sldChg>
      <pc:sldChg chg="modSp new del mod">
        <pc:chgData name="Lisa-Marie Bassler" userId="38f25fa2-f4e2-42aa-a629-d2ccc29b42c2" providerId="ADAL" clId="{D3EC2019-60CA-4102-A28F-166B2DD051DB}" dt="2025-03-06T09:52:23.701" v="3143" actId="47"/>
        <pc:sldMkLst>
          <pc:docMk/>
          <pc:sldMk cId="2918294341" sldId="549"/>
        </pc:sldMkLst>
      </pc:sldChg>
      <pc:sldChg chg="modSp new mod">
        <pc:chgData name="Lisa-Marie Bassler" userId="38f25fa2-f4e2-42aa-a629-d2ccc29b42c2" providerId="ADAL" clId="{D3EC2019-60CA-4102-A28F-166B2DD051DB}" dt="2025-03-11T08:44:47.910" v="3563" actId="1036"/>
        <pc:sldMkLst>
          <pc:docMk/>
          <pc:sldMk cId="4049340677" sldId="549"/>
        </pc:sldMkLst>
      </pc:sldChg>
      <pc:sldChg chg="new del">
        <pc:chgData name="Lisa-Marie Bassler" userId="38f25fa2-f4e2-42aa-a629-d2ccc29b42c2" providerId="ADAL" clId="{D3EC2019-60CA-4102-A28F-166B2DD051DB}" dt="2025-03-11T10:01:26.148" v="3568" actId="47"/>
        <pc:sldMkLst>
          <pc:docMk/>
          <pc:sldMk cId="3210895318" sldId="550"/>
        </pc:sldMkLst>
      </pc:sldChg>
      <pc:sldChg chg="modSp add mod">
        <pc:chgData name="Lisa-Marie Bassler" userId="38f25fa2-f4e2-42aa-a629-d2ccc29b42c2" providerId="ADAL" clId="{D3EC2019-60CA-4102-A28F-166B2DD051DB}" dt="2025-03-11T10:02:17.549" v="3599" actId="20577"/>
        <pc:sldMkLst>
          <pc:docMk/>
          <pc:sldMk cId="3150316930" sldId="551"/>
        </pc:sldMkLst>
      </pc:sldChg>
    </pc:docChg>
  </pc:docChgLst>
  <pc:docChgLst>
    <pc:chgData name="Lisa-Marie Bassler" userId="38f25fa2-f4e2-42aa-a629-d2ccc29b42c2" providerId="ADAL" clId="{A2DEA818-1B42-49CD-A22C-17FC4BC7796C}"/>
    <pc:docChg chg="undo redo custSel addSld delSld modSld sldOrd">
      <pc:chgData name="Lisa-Marie Bassler" userId="38f25fa2-f4e2-42aa-a629-d2ccc29b42c2" providerId="ADAL" clId="{A2DEA818-1B42-49CD-A22C-17FC4BC7796C}" dt="2025-09-26T09:54:48.374" v="3929" actId="6549"/>
      <pc:docMkLst>
        <pc:docMk/>
      </pc:docMkLst>
      <pc:sldChg chg="modSp mod">
        <pc:chgData name="Lisa-Marie Bassler" userId="38f25fa2-f4e2-42aa-a629-d2ccc29b42c2" providerId="ADAL" clId="{A2DEA818-1B42-49CD-A22C-17FC4BC7796C}" dt="2025-09-19T20:45:51.438" v="26" actId="20577"/>
        <pc:sldMkLst>
          <pc:docMk/>
          <pc:sldMk cId="1730116319" sldId="437"/>
        </pc:sldMkLst>
      </pc:sldChg>
      <pc:sldChg chg="ord">
        <pc:chgData name="Lisa-Marie Bassler" userId="38f25fa2-f4e2-42aa-a629-d2ccc29b42c2" providerId="ADAL" clId="{A2DEA818-1B42-49CD-A22C-17FC4BC7796C}" dt="2025-09-19T23:27:37.402" v="2014"/>
        <pc:sldMkLst>
          <pc:docMk/>
          <pc:sldMk cId="4132953705" sldId="440"/>
        </pc:sldMkLst>
      </pc:sldChg>
      <pc:sldChg chg="modSp mod">
        <pc:chgData name="Lisa-Marie Bassler" userId="38f25fa2-f4e2-42aa-a629-d2ccc29b42c2" providerId="ADAL" clId="{A2DEA818-1B42-49CD-A22C-17FC4BC7796C}" dt="2025-09-19T23:29:47.788" v="2067" actId="208"/>
        <pc:sldMkLst>
          <pc:docMk/>
          <pc:sldMk cId="2727016542" sldId="441"/>
        </pc:sldMkLst>
      </pc:sldChg>
      <pc:sldChg chg="addSp delSp modSp mod ord">
        <pc:chgData name="Lisa-Marie Bassler" userId="38f25fa2-f4e2-42aa-a629-d2ccc29b42c2" providerId="ADAL" clId="{A2DEA818-1B42-49CD-A22C-17FC4BC7796C}" dt="2025-09-19T22:59:27.330" v="1445"/>
        <pc:sldMkLst>
          <pc:docMk/>
          <pc:sldMk cId="747451" sldId="460"/>
        </pc:sldMkLst>
      </pc:sldChg>
      <pc:sldChg chg="modSp mod">
        <pc:chgData name="Lisa-Marie Bassler" userId="38f25fa2-f4e2-42aa-a629-d2ccc29b42c2" providerId="ADAL" clId="{A2DEA818-1B42-49CD-A22C-17FC4BC7796C}" dt="2025-09-24T18:55:30.545" v="3847" actId="20577"/>
        <pc:sldMkLst>
          <pc:docMk/>
          <pc:sldMk cId="376273763" sldId="471"/>
        </pc:sldMkLst>
      </pc:sldChg>
      <pc:sldChg chg="modSp mod">
        <pc:chgData name="Lisa-Marie Bassler" userId="38f25fa2-f4e2-42aa-a629-d2ccc29b42c2" providerId="ADAL" clId="{A2DEA818-1B42-49CD-A22C-17FC4BC7796C}" dt="2025-09-19T20:52:16.708" v="232" actId="20577"/>
        <pc:sldMkLst>
          <pc:docMk/>
          <pc:sldMk cId="1118407515" sldId="489"/>
        </pc:sldMkLst>
      </pc:sldChg>
      <pc:sldChg chg="modSp mod">
        <pc:chgData name="Lisa-Marie Bassler" userId="38f25fa2-f4e2-42aa-a629-d2ccc29b42c2" providerId="ADAL" clId="{A2DEA818-1B42-49CD-A22C-17FC4BC7796C}" dt="2025-09-19T22:05:31.761" v="1175" actId="6549"/>
        <pc:sldMkLst>
          <pc:docMk/>
          <pc:sldMk cId="1817458191" sldId="493"/>
        </pc:sldMkLst>
      </pc:sldChg>
      <pc:sldChg chg="ord">
        <pc:chgData name="Lisa-Marie Bassler" userId="38f25fa2-f4e2-42aa-a629-d2ccc29b42c2" providerId="ADAL" clId="{A2DEA818-1B42-49CD-A22C-17FC4BC7796C}" dt="2025-09-19T20:46:25.230" v="28"/>
        <pc:sldMkLst>
          <pc:docMk/>
          <pc:sldMk cId="3510212010" sldId="494"/>
        </pc:sldMkLst>
      </pc:sldChg>
      <pc:sldChg chg="ord">
        <pc:chgData name="Lisa-Marie Bassler" userId="38f25fa2-f4e2-42aa-a629-d2ccc29b42c2" providerId="ADAL" clId="{A2DEA818-1B42-49CD-A22C-17FC4BC7796C}" dt="2025-09-19T21:45:47.396" v="914"/>
        <pc:sldMkLst>
          <pc:docMk/>
          <pc:sldMk cId="3521323636" sldId="497"/>
        </pc:sldMkLst>
      </pc:sldChg>
      <pc:sldChg chg="modSp mod">
        <pc:chgData name="Lisa-Marie Bassler" userId="38f25fa2-f4e2-42aa-a629-d2ccc29b42c2" providerId="ADAL" clId="{A2DEA818-1B42-49CD-A22C-17FC4BC7796C}" dt="2025-09-26T09:53:42.325" v="3876" actId="20577"/>
        <pc:sldMkLst>
          <pc:docMk/>
          <pc:sldMk cId="888210191" sldId="507"/>
        </pc:sldMkLst>
      </pc:sldChg>
      <pc:sldChg chg="del modNotesTx">
        <pc:chgData name="Lisa-Marie Bassler" userId="38f25fa2-f4e2-42aa-a629-d2ccc29b42c2" providerId="ADAL" clId="{A2DEA818-1B42-49CD-A22C-17FC4BC7796C}" dt="2025-09-19T23:38:26.157" v="2182" actId="47"/>
        <pc:sldMkLst>
          <pc:docMk/>
          <pc:sldMk cId="1170729598" sldId="518"/>
        </pc:sldMkLst>
      </pc:sldChg>
      <pc:sldChg chg="del ord">
        <pc:chgData name="Lisa-Marie Bassler" userId="38f25fa2-f4e2-42aa-a629-d2ccc29b42c2" providerId="ADAL" clId="{A2DEA818-1B42-49CD-A22C-17FC4BC7796C}" dt="2025-09-24T18:36:36.998" v="3170" actId="47"/>
        <pc:sldMkLst>
          <pc:docMk/>
          <pc:sldMk cId="2337212723" sldId="521"/>
        </pc:sldMkLst>
      </pc:sldChg>
      <pc:sldChg chg="del">
        <pc:chgData name="Lisa-Marie Bassler" userId="38f25fa2-f4e2-42aa-a629-d2ccc29b42c2" providerId="ADAL" clId="{A2DEA818-1B42-49CD-A22C-17FC4BC7796C}" dt="2025-09-19T23:27:51.753" v="2015" actId="47"/>
        <pc:sldMkLst>
          <pc:docMk/>
          <pc:sldMk cId="1311387714" sldId="541"/>
        </pc:sldMkLst>
      </pc:sldChg>
      <pc:sldChg chg="del">
        <pc:chgData name="Lisa-Marie Bassler" userId="38f25fa2-f4e2-42aa-a629-d2ccc29b42c2" providerId="ADAL" clId="{A2DEA818-1B42-49CD-A22C-17FC4BC7796C}" dt="2025-09-19T23:28:50.703" v="2029" actId="47"/>
        <pc:sldMkLst>
          <pc:docMk/>
          <pc:sldMk cId="3270036395" sldId="542"/>
        </pc:sldMkLst>
      </pc:sldChg>
      <pc:sldChg chg="modSp del mod">
        <pc:chgData name="Lisa-Marie Bassler" userId="38f25fa2-f4e2-42aa-a629-d2ccc29b42c2" providerId="ADAL" clId="{A2DEA818-1B42-49CD-A22C-17FC4BC7796C}" dt="2025-09-19T23:29:18.005" v="2033" actId="47"/>
        <pc:sldMkLst>
          <pc:docMk/>
          <pc:sldMk cId="1984014993" sldId="543"/>
        </pc:sldMkLst>
      </pc:sldChg>
      <pc:sldChg chg="addSp delSp modSp mod ord">
        <pc:chgData name="Lisa-Marie Bassler" userId="38f25fa2-f4e2-42aa-a629-d2ccc29b42c2" providerId="ADAL" clId="{A2DEA818-1B42-49CD-A22C-17FC4BC7796C}" dt="2025-09-24T18:32:40.390" v="3074" actId="14100"/>
        <pc:sldMkLst>
          <pc:docMk/>
          <pc:sldMk cId="2149592106" sldId="545"/>
        </pc:sldMkLst>
      </pc:sldChg>
      <pc:sldChg chg="addSp delSp modSp mod ord">
        <pc:chgData name="Lisa-Marie Bassler" userId="38f25fa2-f4e2-42aa-a629-d2ccc29b42c2" providerId="ADAL" clId="{A2DEA818-1B42-49CD-A22C-17FC4BC7796C}" dt="2025-09-24T18:40:21.690" v="3240" actId="14100"/>
        <pc:sldMkLst>
          <pc:docMk/>
          <pc:sldMk cId="1879648100" sldId="546"/>
        </pc:sldMkLst>
      </pc:sldChg>
      <pc:sldChg chg="modSp mod">
        <pc:chgData name="Lisa-Marie Bassler" userId="38f25fa2-f4e2-42aa-a629-d2ccc29b42c2" providerId="ADAL" clId="{A2DEA818-1B42-49CD-A22C-17FC4BC7796C}" dt="2025-09-26T09:54:48.374" v="3929" actId="6549"/>
        <pc:sldMkLst>
          <pc:docMk/>
          <pc:sldMk cId="645112669" sldId="547"/>
        </pc:sldMkLst>
      </pc:sldChg>
      <pc:sldChg chg="modSp mod">
        <pc:chgData name="Lisa-Marie Bassler" userId="38f25fa2-f4e2-42aa-a629-d2ccc29b42c2" providerId="ADAL" clId="{A2DEA818-1B42-49CD-A22C-17FC4BC7796C}" dt="2025-09-19T21:54:31.327" v="916" actId="1076"/>
        <pc:sldMkLst>
          <pc:docMk/>
          <pc:sldMk cId="3290116838" sldId="548"/>
        </pc:sldMkLst>
      </pc:sldChg>
      <pc:sldChg chg="del ord">
        <pc:chgData name="Lisa-Marie Bassler" userId="38f25fa2-f4e2-42aa-a629-d2ccc29b42c2" providerId="ADAL" clId="{A2DEA818-1B42-49CD-A22C-17FC4BC7796C}" dt="2025-09-24T18:36:33.642" v="3169" actId="47"/>
        <pc:sldMkLst>
          <pc:docMk/>
          <pc:sldMk cId="3150316930" sldId="551"/>
        </pc:sldMkLst>
      </pc:sldChg>
      <pc:sldChg chg="delSp modSp add mod ord">
        <pc:chgData name="Lisa-Marie Bassler" userId="38f25fa2-f4e2-42aa-a629-d2ccc29b42c2" providerId="ADAL" clId="{A2DEA818-1B42-49CD-A22C-17FC4BC7796C}" dt="2025-09-19T23:37:32.514" v="2071"/>
        <pc:sldMkLst>
          <pc:docMk/>
          <pc:sldMk cId="695105857" sldId="552"/>
        </pc:sldMkLst>
      </pc:sldChg>
      <pc:sldChg chg="addSp delSp modSp add mod ord modNotesTx">
        <pc:chgData name="Lisa-Marie Bassler" userId="38f25fa2-f4e2-42aa-a629-d2ccc29b42c2" providerId="ADAL" clId="{A2DEA818-1B42-49CD-A22C-17FC4BC7796C}" dt="2025-09-19T21:02:57.523" v="586" actId="113"/>
        <pc:sldMkLst>
          <pc:docMk/>
          <pc:sldMk cId="1136766830" sldId="553"/>
        </pc:sldMkLst>
      </pc:sldChg>
      <pc:sldChg chg="modSp new del mod">
        <pc:chgData name="Lisa-Marie Bassler" userId="38f25fa2-f4e2-42aa-a629-d2ccc29b42c2" providerId="ADAL" clId="{A2DEA818-1B42-49CD-A22C-17FC4BC7796C}" dt="2025-09-19T23:00:13.800" v="1467" actId="47"/>
        <pc:sldMkLst>
          <pc:docMk/>
          <pc:sldMk cId="3966429600" sldId="554"/>
        </pc:sldMkLst>
      </pc:sldChg>
      <pc:sldChg chg="modSp add mod modNotesTx">
        <pc:chgData name="Lisa-Marie Bassler" userId="38f25fa2-f4e2-42aa-a629-d2ccc29b42c2" providerId="ADAL" clId="{A2DEA818-1B42-49CD-A22C-17FC4BC7796C}" dt="2025-09-19T21:05:14.706" v="816" actId="20577"/>
        <pc:sldMkLst>
          <pc:docMk/>
          <pc:sldMk cId="465692671" sldId="555"/>
        </pc:sldMkLst>
      </pc:sldChg>
      <pc:sldChg chg="modSp add mod ord modNotesTx">
        <pc:chgData name="Lisa-Marie Bassler" userId="38f25fa2-f4e2-42aa-a629-d2ccc29b42c2" providerId="ADAL" clId="{A2DEA818-1B42-49CD-A22C-17FC4BC7796C}" dt="2025-09-19T22:45:30.710" v="1183" actId="20577"/>
        <pc:sldMkLst>
          <pc:docMk/>
          <pc:sldMk cId="2839968500" sldId="556"/>
        </pc:sldMkLst>
      </pc:sldChg>
      <pc:sldChg chg="modSp add mod modNotesTx">
        <pc:chgData name="Lisa-Marie Bassler" userId="38f25fa2-f4e2-42aa-a629-d2ccc29b42c2" providerId="ADAL" clId="{A2DEA818-1B42-49CD-A22C-17FC4BC7796C}" dt="2025-09-24T18:57:17.042" v="3848" actId="113"/>
        <pc:sldMkLst>
          <pc:docMk/>
          <pc:sldMk cId="1030226017" sldId="557"/>
        </pc:sldMkLst>
      </pc:sldChg>
      <pc:sldChg chg="modSp add mod modNotesTx">
        <pc:chgData name="Lisa-Marie Bassler" userId="38f25fa2-f4e2-42aa-a629-d2ccc29b42c2" providerId="ADAL" clId="{A2DEA818-1B42-49CD-A22C-17FC4BC7796C}" dt="2025-09-24T18:27:56.327" v="2845" actId="113"/>
        <pc:sldMkLst>
          <pc:docMk/>
          <pc:sldMk cId="2447250309" sldId="558"/>
        </pc:sldMkLst>
      </pc:sldChg>
      <pc:sldChg chg="modSp add mod">
        <pc:chgData name="Lisa-Marie Bassler" userId="38f25fa2-f4e2-42aa-a629-d2ccc29b42c2" providerId="ADAL" clId="{A2DEA818-1B42-49CD-A22C-17FC4BC7796C}" dt="2025-09-24T18:57:47.987" v="3873" actId="113"/>
        <pc:sldMkLst>
          <pc:docMk/>
          <pc:sldMk cId="2512935102" sldId="559"/>
        </pc:sldMkLst>
      </pc:sldChg>
      <pc:sldChg chg="add del">
        <pc:chgData name="Lisa-Marie Bassler" userId="38f25fa2-f4e2-42aa-a629-d2ccc29b42c2" providerId="ADAL" clId="{A2DEA818-1B42-49CD-A22C-17FC4BC7796C}" dt="2025-09-19T23:00:14.339" v="1468" actId="47"/>
        <pc:sldMkLst>
          <pc:docMk/>
          <pc:sldMk cId="1079579944" sldId="560"/>
        </pc:sldMkLst>
      </pc:sldChg>
      <pc:sldChg chg="modSp new mod">
        <pc:chgData name="Lisa-Marie Bassler" userId="38f25fa2-f4e2-42aa-a629-d2ccc29b42c2" providerId="ADAL" clId="{A2DEA818-1B42-49CD-A22C-17FC4BC7796C}" dt="2025-09-19T23:00:09.258" v="1465" actId="404"/>
        <pc:sldMkLst>
          <pc:docMk/>
          <pc:sldMk cId="927581078" sldId="561"/>
        </pc:sldMkLst>
      </pc:sldChg>
      <pc:sldChg chg="new del">
        <pc:chgData name="Lisa-Marie Bassler" userId="38f25fa2-f4e2-42aa-a629-d2ccc29b42c2" providerId="ADAL" clId="{A2DEA818-1B42-49CD-A22C-17FC4BC7796C}" dt="2025-09-19T23:00:15.017" v="1469" actId="47"/>
        <pc:sldMkLst>
          <pc:docMk/>
          <pc:sldMk cId="983178915" sldId="562"/>
        </pc:sldMkLst>
      </pc:sldChg>
      <pc:sldChg chg="modSp add mod ord">
        <pc:chgData name="Lisa-Marie Bassler" userId="38f25fa2-f4e2-42aa-a629-d2ccc29b42c2" providerId="ADAL" clId="{A2DEA818-1B42-49CD-A22C-17FC4BC7796C}" dt="2025-09-19T23:38:13.820" v="2181" actId="20577"/>
        <pc:sldMkLst>
          <pc:docMk/>
          <pc:sldMk cId="1580054715" sldId="562"/>
        </pc:sldMkLst>
      </pc:sldChg>
      <pc:sldChg chg="modSp add mod ord">
        <pc:chgData name="Lisa-Marie Bassler" userId="38f25fa2-f4e2-42aa-a629-d2ccc29b42c2" providerId="ADAL" clId="{A2DEA818-1B42-49CD-A22C-17FC4BC7796C}" dt="2025-09-24T18:43:58.644" v="3450" actId="113"/>
        <pc:sldMkLst>
          <pc:docMk/>
          <pc:sldMk cId="2699039510" sldId="563"/>
        </pc:sldMkLst>
      </pc:sldChg>
      <pc:sldChg chg="modSp add mod ord modNotesTx">
        <pc:chgData name="Lisa-Marie Bassler" userId="38f25fa2-f4e2-42aa-a629-d2ccc29b42c2" providerId="ADAL" clId="{A2DEA818-1B42-49CD-A22C-17FC4BC7796C}" dt="2025-09-24T18:28:57.454" v="2853" actId="113"/>
        <pc:sldMkLst>
          <pc:docMk/>
          <pc:sldMk cId="2112238017" sldId="564"/>
        </pc:sldMkLst>
      </pc:sldChg>
      <pc:sldChg chg="modSp add mod ord">
        <pc:chgData name="Lisa-Marie Bassler" userId="38f25fa2-f4e2-42aa-a629-d2ccc29b42c2" providerId="ADAL" clId="{A2DEA818-1B42-49CD-A22C-17FC4BC7796C}" dt="2025-09-19T23:27:27.041" v="2012"/>
        <pc:sldMkLst>
          <pc:docMk/>
          <pc:sldMk cId="4242501940" sldId="565"/>
        </pc:sldMkLst>
      </pc:sldChg>
      <pc:sldChg chg="modSp add mod modNotesTx">
        <pc:chgData name="Lisa-Marie Bassler" userId="38f25fa2-f4e2-42aa-a629-d2ccc29b42c2" providerId="ADAL" clId="{A2DEA818-1B42-49CD-A22C-17FC4BC7796C}" dt="2025-09-24T18:58:26.097" v="3874" actId="14100"/>
        <pc:sldMkLst>
          <pc:docMk/>
          <pc:sldMk cId="3917914681" sldId="566"/>
        </pc:sldMkLst>
      </pc:sldChg>
      <pc:sldChg chg="modSp add mod">
        <pc:chgData name="Lisa-Marie Bassler" userId="38f25fa2-f4e2-42aa-a629-d2ccc29b42c2" providerId="ADAL" clId="{A2DEA818-1B42-49CD-A22C-17FC4BC7796C}" dt="2025-09-24T18:37:23.952" v="3178" actId="113"/>
        <pc:sldMkLst>
          <pc:docMk/>
          <pc:sldMk cId="1336392769" sldId="567"/>
        </pc:sldMkLst>
      </pc:sldChg>
      <pc:sldChg chg="modSp add mod ord modNotesTx">
        <pc:chgData name="Lisa-Marie Bassler" userId="38f25fa2-f4e2-42aa-a629-d2ccc29b42c2" providerId="ADAL" clId="{A2DEA818-1B42-49CD-A22C-17FC4BC7796C}" dt="2025-09-24T18:48:01.177" v="3674" actId="20577"/>
        <pc:sldMkLst>
          <pc:docMk/>
          <pc:sldMk cId="2119604444" sldId="568"/>
        </pc:sldMkLst>
      </pc:sldChg>
      <pc:sldChg chg="add del">
        <pc:chgData name="Lisa-Marie Bassler" userId="38f25fa2-f4e2-42aa-a629-d2ccc29b42c2" providerId="ADAL" clId="{A2DEA818-1B42-49CD-A22C-17FC4BC7796C}" dt="2025-09-19T23:21:52.732" v="1651" actId="2696"/>
        <pc:sldMkLst>
          <pc:docMk/>
          <pc:sldMk cId="2376838479" sldId="568"/>
        </pc:sldMkLst>
      </pc:sldChg>
      <pc:sldChg chg="modSp add mod ord">
        <pc:chgData name="Lisa-Marie Bassler" userId="38f25fa2-f4e2-42aa-a629-d2ccc29b42c2" providerId="ADAL" clId="{A2DEA818-1B42-49CD-A22C-17FC4BC7796C}" dt="2025-09-19T23:24:15.704" v="1748" actId="5793"/>
        <pc:sldMkLst>
          <pc:docMk/>
          <pc:sldMk cId="2809504672" sldId="569"/>
        </pc:sldMkLst>
      </pc:sldChg>
      <pc:sldChg chg="modSp add mod modNotesTx">
        <pc:chgData name="Lisa-Marie Bassler" userId="38f25fa2-f4e2-42aa-a629-d2ccc29b42c2" providerId="ADAL" clId="{A2DEA818-1B42-49CD-A22C-17FC4BC7796C}" dt="2025-09-24T18:50:26.506" v="3768" actId="5793"/>
        <pc:sldMkLst>
          <pc:docMk/>
          <pc:sldMk cId="4274343195" sldId="570"/>
        </pc:sldMkLst>
      </pc:sldChg>
      <pc:sldChg chg="addSp modSp add mod modNotesTx">
        <pc:chgData name="Lisa-Marie Bassler" userId="38f25fa2-f4e2-42aa-a629-d2ccc29b42c2" providerId="ADAL" clId="{A2DEA818-1B42-49CD-A22C-17FC4BC7796C}" dt="2025-09-24T18:54:05.245" v="3820" actId="20577"/>
        <pc:sldMkLst>
          <pc:docMk/>
          <pc:sldMk cId="3180813934" sldId="571"/>
        </pc:sldMkLst>
      </pc:sldChg>
      <pc:sldChg chg="modSp add mod ord">
        <pc:chgData name="Lisa-Marie Bassler" userId="38f25fa2-f4e2-42aa-a629-d2ccc29b42c2" providerId="ADAL" clId="{A2DEA818-1B42-49CD-A22C-17FC4BC7796C}" dt="2025-09-19T23:29:30.603" v="2065" actId="20577"/>
        <pc:sldMkLst>
          <pc:docMk/>
          <pc:sldMk cId="1424861135" sldId="572"/>
        </pc:sldMkLst>
      </pc:sldChg>
      <pc:sldChg chg="delSp modSp add del mod modNotesTx">
        <pc:chgData name="Lisa-Marie Bassler" userId="38f25fa2-f4e2-42aa-a629-d2ccc29b42c2" providerId="ADAL" clId="{A2DEA818-1B42-49CD-A22C-17FC4BC7796C}" dt="2025-09-19T23:40:18.127" v="2267" actId="47"/>
        <pc:sldMkLst>
          <pc:docMk/>
          <pc:sldMk cId="3717182155" sldId="573"/>
        </pc:sldMkLst>
      </pc:sldChg>
      <pc:sldChg chg="addSp delSp modSp add mod ord">
        <pc:chgData name="Lisa-Marie Bassler" userId="38f25fa2-f4e2-42aa-a629-d2ccc29b42c2" providerId="ADAL" clId="{A2DEA818-1B42-49CD-A22C-17FC4BC7796C}" dt="2025-09-19T23:41:25.857" v="2274" actId="478"/>
        <pc:sldMkLst>
          <pc:docMk/>
          <pc:sldMk cId="551438565" sldId="574"/>
        </pc:sldMkLst>
      </pc:sldChg>
      <pc:sldChg chg="addSp delSp modSp add mod ord">
        <pc:chgData name="Lisa-Marie Bassler" userId="38f25fa2-f4e2-42aa-a629-d2ccc29b42c2" providerId="ADAL" clId="{A2DEA818-1B42-49CD-A22C-17FC4BC7796C}" dt="2025-09-24T18:26:31.358" v="2776" actId="20577"/>
        <pc:sldMkLst>
          <pc:docMk/>
          <pc:sldMk cId="1625944563" sldId="575"/>
        </pc:sldMkLst>
      </pc:sldChg>
      <pc:sldChg chg="modSp add mod modNotesTx">
        <pc:chgData name="Lisa-Marie Bassler" userId="38f25fa2-f4e2-42aa-a629-d2ccc29b42c2" providerId="ADAL" clId="{A2DEA818-1B42-49CD-A22C-17FC4BC7796C}" dt="2025-09-24T18:32:25.482" v="3070" actId="20577"/>
        <pc:sldMkLst>
          <pc:docMk/>
          <pc:sldMk cId="3599486911" sldId="576"/>
        </pc:sldMkLst>
      </pc:sldChg>
      <pc:sldChg chg="modSp add mod modNotesTx">
        <pc:chgData name="Lisa-Marie Bassler" userId="38f25fa2-f4e2-42aa-a629-d2ccc29b42c2" providerId="ADAL" clId="{A2DEA818-1B42-49CD-A22C-17FC4BC7796C}" dt="2025-09-24T18:35:26.379" v="3156" actId="20577"/>
        <pc:sldMkLst>
          <pc:docMk/>
          <pc:sldMk cId="3951386930" sldId="577"/>
        </pc:sldMkLst>
      </pc:sldChg>
      <pc:sldChg chg="modSp add mod">
        <pc:chgData name="Lisa-Marie Bassler" userId="38f25fa2-f4e2-42aa-a629-d2ccc29b42c2" providerId="ADAL" clId="{A2DEA818-1B42-49CD-A22C-17FC4BC7796C}" dt="2025-09-24T18:36:28.208" v="3168" actId="27636"/>
        <pc:sldMkLst>
          <pc:docMk/>
          <pc:sldMk cId="2634122667" sldId="578"/>
        </pc:sldMkLst>
      </pc:sldChg>
      <pc:sldChg chg="addSp delSp modSp add mod modNotesTx">
        <pc:chgData name="Lisa-Marie Bassler" userId="38f25fa2-f4e2-42aa-a629-d2ccc29b42c2" providerId="ADAL" clId="{A2DEA818-1B42-49CD-A22C-17FC4BC7796C}" dt="2025-09-24T18:42:53.364" v="3328" actId="20577"/>
        <pc:sldMkLst>
          <pc:docMk/>
          <pc:sldMk cId="3318698125" sldId="579"/>
        </pc:sldMkLst>
      </pc:sldChg>
      <pc:sldChg chg="addSp delSp modSp add mod modNotesTx">
        <pc:chgData name="Lisa-Marie Bassler" userId="38f25fa2-f4e2-42aa-a629-d2ccc29b42c2" providerId="ADAL" clId="{A2DEA818-1B42-49CD-A22C-17FC4BC7796C}" dt="2025-09-24T18:53:42.532" v="3814" actId="20577"/>
        <pc:sldMkLst>
          <pc:docMk/>
          <pc:sldMk cId="1712810110" sldId="580"/>
        </pc:sldMkLst>
      </pc:sldChg>
    </pc:docChg>
  </pc:docChgLst>
  <pc:docChgLst>
    <pc:chgData name="Lisa-Marie Bassler" userId="38f25fa2-f4e2-42aa-a629-d2ccc29b42c2" providerId="ADAL" clId="{4CC3C33E-E5F6-4271-834B-E67839A74C28}"/>
    <pc:docChg chg="undo redo custSel addSld delSld modSld sldOrd addMainMaster delMainMaster modMainMaster modNotesMaster">
      <pc:chgData name="Lisa-Marie Bassler" userId="38f25fa2-f4e2-42aa-a629-d2ccc29b42c2" providerId="ADAL" clId="{4CC3C33E-E5F6-4271-834B-E67839A74C28}" dt="2025-01-08T16:55:05.159" v="6997" actId="6549"/>
      <pc:docMkLst>
        <pc:docMk/>
      </pc:docMkLst>
      <pc:sldChg chg="modSp mod modTransition">
        <pc:chgData name="Lisa-Marie Bassler" userId="38f25fa2-f4e2-42aa-a629-d2ccc29b42c2" providerId="ADAL" clId="{4CC3C33E-E5F6-4271-834B-E67839A74C28}" dt="2025-01-05T23:20:21.529" v="6691"/>
        <pc:sldMkLst>
          <pc:docMk/>
          <pc:sldMk cId="1730116319" sldId="437"/>
        </pc:sldMkLst>
      </pc:sldChg>
      <pc:sldChg chg="modSp mod">
        <pc:chgData name="Lisa-Marie Bassler" userId="38f25fa2-f4e2-42aa-a629-d2ccc29b42c2" providerId="ADAL" clId="{4CC3C33E-E5F6-4271-834B-E67839A74C28}" dt="2025-01-08T16:55:05.159" v="6997" actId="6549"/>
        <pc:sldMkLst>
          <pc:docMk/>
          <pc:sldMk cId="2548767574" sldId="438"/>
        </pc:sldMkLst>
      </pc:sldChg>
      <pc:sldChg chg="addSp delSp modSp mod modNotesTx">
        <pc:chgData name="Lisa-Marie Bassler" userId="38f25fa2-f4e2-42aa-a629-d2ccc29b42c2" providerId="ADAL" clId="{4CC3C33E-E5F6-4271-834B-E67839A74C28}" dt="2025-01-08T16:39:40.093" v="6755" actId="20577"/>
        <pc:sldMkLst>
          <pc:docMk/>
          <pc:sldMk cId="3893489283" sldId="439"/>
        </pc:sldMkLst>
      </pc:sldChg>
      <pc:sldChg chg="addSp delSp modSp mod ord modNotesTx">
        <pc:chgData name="Lisa-Marie Bassler" userId="38f25fa2-f4e2-42aa-a629-d2ccc29b42c2" providerId="ADAL" clId="{4CC3C33E-E5F6-4271-834B-E67839A74C28}" dt="2025-01-08T16:53:52.986" v="6992" actId="20577"/>
        <pc:sldMkLst>
          <pc:docMk/>
          <pc:sldMk cId="4132953705" sldId="440"/>
        </pc:sldMkLst>
      </pc:sldChg>
      <pc:sldChg chg="addSp modSp add mod ord">
        <pc:chgData name="Lisa-Marie Bassler" userId="38f25fa2-f4e2-42aa-a629-d2ccc29b42c2" providerId="ADAL" clId="{4CC3C33E-E5F6-4271-834B-E67839A74C28}" dt="2025-01-05T19:32:26.774" v="3338"/>
        <pc:sldMkLst>
          <pc:docMk/>
          <pc:sldMk cId="2727016542" sldId="441"/>
        </pc:sldMkLst>
      </pc:sldChg>
      <pc:sldChg chg="addSp delSp modSp new mod">
        <pc:chgData name="Lisa-Marie Bassler" userId="38f25fa2-f4e2-42aa-a629-d2ccc29b42c2" providerId="ADAL" clId="{4CC3C33E-E5F6-4271-834B-E67839A74C28}" dt="2025-01-03T12:19:00.897" v="1030" actId="14100"/>
        <pc:sldMkLst>
          <pc:docMk/>
          <pc:sldMk cId="3955597603" sldId="442"/>
        </pc:sldMkLst>
      </pc:sldChg>
      <pc:sldChg chg="addSp delSp modSp new mod">
        <pc:chgData name="Lisa-Marie Bassler" userId="38f25fa2-f4e2-42aa-a629-d2ccc29b42c2" providerId="ADAL" clId="{4CC3C33E-E5F6-4271-834B-E67839A74C28}" dt="2025-01-03T12:19:35.442" v="1052" actId="14100"/>
        <pc:sldMkLst>
          <pc:docMk/>
          <pc:sldMk cId="840331124" sldId="443"/>
        </pc:sldMkLst>
      </pc:sldChg>
      <pc:sldChg chg="addSp delSp modSp new mod">
        <pc:chgData name="Lisa-Marie Bassler" userId="38f25fa2-f4e2-42aa-a629-d2ccc29b42c2" providerId="ADAL" clId="{4CC3C33E-E5F6-4271-834B-E67839A74C28}" dt="2025-01-05T22:38:42.082" v="6563" actId="404"/>
        <pc:sldMkLst>
          <pc:docMk/>
          <pc:sldMk cId="2507064021" sldId="444"/>
        </pc:sldMkLst>
      </pc:sldChg>
      <pc:sldChg chg="modSp new mod">
        <pc:chgData name="Lisa-Marie Bassler" userId="38f25fa2-f4e2-42aa-a629-d2ccc29b42c2" providerId="ADAL" clId="{4CC3C33E-E5F6-4271-834B-E67839A74C28}" dt="2025-01-05T20:32:08.009" v="5202" actId="404"/>
        <pc:sldMkLst>
          <pc:docMk/>
          <pc:sldMk cId="4110633675" sldId="445"/>
        </pc:sldMkLst>
      </pc:sldChg>
      <pc:sldChg chg="modSp new mod modNotesTx">
        <pc:chgData name="Lisa-Marie Bassler" userId="38f25fa2-f4e2-42aa-a629-d2ccc29b42c2" providerId="ADAL" clId="{4CC3C33E-E5F6-4271-834B-E67839A74C28}" dt="2025-01-08T16:39:56.014" v="6756" actId="20577"/>
        <pc:sldMkLst>
          <pc:docMk/>
          <pc:sldMk cId="2275314512" sldId="446"/>
        </pc:sldMkLst>
      </pc:sldChg>
      <pc:sldChg chg="modSp new mod">
        <pc:chgData name="Lisa-Marie Bassler" userId="38f25fa2-f4e2-42aa-a629-d2ccc29b42c2" providerId="ADAL" clId="{4CC3C33E-E5F6-4271-834B-E67839A74C28}" dt="2025-01-05T22:42:10.121" v="6578" actId="14100"/>
        <pc:sldMkLst>
          <pc:docMk/>
          <pc:sldMk cId="3420896839" sldId="447"/>
        </pc:sldMkLst>
      </pc:sldChg>
      <pc:sldChg chg="addSp modSp new mod">
        <pc:chgData name="Lisa-Marie Bassler" userId="38f25fa2-f4e2-42aa-a629-d2ccc29b42c2" providerId="ADAL" clId="{4CC3C33E-E5F6-4271-834B-E67839A74C28}" dt="2025-01-06T12:36:12.382" v="6747" actId="20577"/>
        <pc:sldMkLst>
          <pc:docMk/>
          <pc:sldMk cId="1231991908" sldId="448"/>
        </pc:sldMkLst>
      </pc:sldChg>
      <pc:sldChg chg="addSp delSp modSp new mod">
        <pc:chgData name="Lisa-Marie Bassler" userId="38f25fa2-f4e2-42aa-a629-d2ccc29b42c2" providerId="ADAL" clId="{4CC3C33E-E5F6-4271-834B-E67839A74C28}" dt="2025-01-05T20:33:46.830" v="5405" actId="1036"/>
        <pc:sldMkLst>
          <pc:docMk/>
          <pc:sldMk cId="2704208761" sldId="449"/>
        </pc:sldMkLst>
      </pc:sldChg>
      <pc:sldChg chg="modSp new mod">
        <pc:chgData name="Lisa-Marie Bassler" userId="38f25fa2-f4e2-42aa-a629-d2ccc29b42c2" providerId="ADAL" clId="{4CC3C33E-E5F6-4271-834B-E67839A74C28}" dt="2025-01-08T16:47:27.036" v="6776" actId="20577"/>
        <pc:sldMkLst>
          <pc:docMk/>
          <pc:sldMk cId="2173658011" sldId="450"/>
        </pc:sldMkLst>
      </pc:sldChg>
      <pc:sldChg chg="new del">
        <pc:chgData name="Lisa-Marie Bassler" userId="38f25fa2-f4e2-42aa-a629-d2ccc29b42c2" providerId="ADAL" clId="{4CC3C33E-E5F6-4271-834B-E67839A74C28}" dt="2025-01-02T16:14:17.563" v="551" actId="47"/>
        <pc:sldMkLst>
          <pc:docMk/>
          <pc:sldMk cId="3750281033" sldId="451"/>
        </pc:sldMkLst>
      </pc:sldChg>
      <pc:sldChg chg="modSp add mod">
        <pc:chgData name="Lisa-Marie Bassler" userId="38f25fa2-f4e2-42aa-a629-d2ccc29b42c2" providerId="ADAL" clId="{4CC3C33E-E5F6-4271-834B-E67839A74C28}" dt="2025-01-05T22:48:25.181" v="6643" actId="20577"/>
        <pc:sldMkLst>
          <pc:docMk/>
          <pc:sldMk cId="2405735242" sldId="452"/>
        </pc:sldMkLst>
      </pc:sldChg>
      <pc:sldChg chg="addSp delSp modSp add mod modNotesTx">
        <pc:chgData name="Lisa-Marie Bassler" userId="38f25fa2-f4e2-42aa-a629-d2ccc29b42c2" providerId="ADAL" clId="{4CC3C33E-E5F6-4271-834B-E67839A74C28}" dt="2025-01-08T16:48:17.735" v="6777" actId="20577"/>
        <pc:sldMkLst>
          <pc:docMk/>
          <pc:sldMk cId="678688464" sldId="453"/>
        </pc:sldMkLst>
      </pc:sldChg>
      <pc:sldChg chg="modSp new del mod">
        <pc:chgData name="Lisa-Marie Bassler" userId="38f25fa2-f4e2-42aa-a629-d2ccc29b42c2" providerId="ADAL" clId="{4CC3C33E-E5F6-4271-834B-E67839A74C28}" dt="2025-01-02T15:06:26.894" v="352" actId="47"/>
        <pc:sldMkLst>
          <pc:docMk/>
          <pc:sldMk cId="1636735129" sldId="454"/>
        </pc:sldMkLst>
      </pc:sldChg>
      <pc:sldChg chg="addSp delSp modSp new mod setBg modClrScheme addAnim delAnim setClrOvrMap chgLayout modNotesTx">
        <pc:chgData name="Lisa-Marie Bassler" userId="38f25fa2-f4e2-42aa-a629-d2ccc29b42c2" providerId="ADAL" clId="{4CC3C33E-E5F6-4271-834B-E67839A74C28}" dt="2025-01-08T16:53:38.174" v="6989" actId="20577"/>
        <pc:sldMkLst>
          <pc:docMk/>
          <pc:sldMk cId="1122159144" sldId="455"/>
        </pc:sldMkLst>
      </pc:sldChg>
      <pc:sldChg chg="delSp modSp new mod">
        <pc:chgData name="Lisa-Marie Bassler" userId="38f25fa2-f4e2-42aa-a629-d2ccc29b42c2" providerId="ADAL" clId="{4CC3C33E-E5F6-4271-834B-E67839A74C28}" dt="2025-01-03T12:33:16.745" v="1278" actId="2711"/>
        <pc:sldMkLst>
          <pc:docMk/>
          <pc:sldMk cId="2608322341" sldId="456"/>
        </pc:sldMkLst>
      </pc:sldChg>
      <pc:sldChg chg="modSp new del mod">
        <pc:chgData name="Lisa-Marie Bassler" userId="38f25fa2-f4e2-42aa-a629-d2ccc29b42c2" providerId="ADAL" clId="{4CC3C33E-E5F6-4271-834B-E67839A74C28}" dt="2025-01-05T20:00:44.986" v="4104" actId="47"/>
        <pc:sldMkLst>
          <pc:docMk/>
          <pc:sldMk cId="3108629460" sldId="457"/>
        </pc:sldMkLst>
      </pc:sldChg>
      <pc:sldChg chg="delSp modSp new del mod">
        <pc:chgData name="Lisa-Marie Bassler" userId="38f25fa2-f4e2-42aa-a629-d2ccc29b42c2" providerId="ADAL" clId="{4CC3C33E-E5F6-4271-834B-E67839A74C28}" dt="2025-01-05T20:21:32.748" v="4756" actId="47"/>
        <pc:sldMkLst>
          <pc:docMk/>
          <pc:sldMk cId="119771536" sldId="458"/>
        </pc:sldMkLst>
      </pc:sldChg>
      <pc:sldChg chg="addSp modSp new mod ord">
        <pc:chgData name="Lisa-Marie Bassler" userId="38f25fa2-f4e2-42aa-a629-d2ccc29b42c2" providerId="ADAL" clId="{4CC3C33E-E5F6-4271-834B-E67839A74C28}" dt="2025-01-05T19:41:39.354" v="3775"/>
        <pc:sldMkLst>
          <pc:docMk/>
          <pc:sldMk cId="4145582352" sldId="459"/>
        </pc:sldMkLst>
      </pc:sldChg>
      <pc:sldChg chg="new del">
        <pc:chgData name="Lisa-Marie Bassler" userId="38f25fa2-f4e2-42aa-a629-d2ccc29b42c2" providerId="ADAL" clId="{4CC3C33E-E5F6-4271-834B-E67839A74C28}" dt="2025-01-02T16:06:51.082" v="529" actId="47"/>
        <pc:sldMkLst>
          <pc:docMk/>
          <pc:sldMk cId="4166532622" sldId="459"/>
        </pc:sldMkLst>
      </pc:sldChg>
      <pc:sldChg chg="addSp modSp new mod ord">
        <pc:chgData name="Lisa-Marie Bassler" userId="38f25fa2-f4e2-42aa-a629-d2ccc29b42c2" providerId="ADAL" clId="{4CC3C33E-E5F6-4271-834B-E67839A74C28}" dt="2025-01-05T19:41:37.224" v="3773"/>
        <pc:sldMkLst>
          <pc:docMk/>
          <pc:sldMk cId="747451" sldId="460"/>
        </pc:sldMkLst>
      </pc:sldChg>
      <pc:sldChg chg="add del">
        <pc:chgData name="Lisa-Marie Bassler" userId="38f25fa2-f4e2-42aa-a629-d2ccc29b42c2" providerId="ADAL" clId="{4CC3C33E-E5F6-4271-834B-E67839A74C28}" dt="2025-01-02T16:38:36.157" v="783" actId="47"/>
        <pc:sldMkLst>
          <pc:docMk/>
          <pc:sldMk cId="2292795975" sldId="461"/>
        </pc:sldMkLst>
      </pc:sldChg>
      <pc:sldChg chg="addSp modSp new mod ord modNotesTx">
        <pc:chgData name="Lisa-Marie Bassler" userId="38f25fa2-f4e2-42aa-a629-d2ccc29b42c2" providerId="ADAL" clId="{4CC3C33E-E5F6-4271-834B-E67839A74C28}" dt="2025-01-08T16:53:50.677" v="6991" actId="20577"/>
        <pc:sldMkLst>
          <pc:docMk/>
          <pc:sldMk cId="4095761273" sldId="461"/>
        </pc:sldMkLst>
      </pc:sldChg>
      <pc:sldChg chg="addSp delSp modSp new mod ord setBg addAnim delAnim">
        <pc:chgData name="Lisa-Marie Bassler" userId="38f25fa2-f4e2-42aa-a629-d2ccc29b42c2" providerId="ADAL" clId="{4CC3C33E-E5F6-4271-834B-E67839A74C28}" dt="2025-01-05T23:01:48.939" v="6677"/>
        <pc:sldMkLst>
          <pc:docMk/>
          <pc:sldMk cId="3334668045" sldId="462"/>
        </pc:sldMkLst>
      </pc:sldChg>
      <pc:sldChg chg="addSp delSp modSp new mod modNotesTx">
        <pc:chgData name="Lisa-Marie Bassler" userId="38f25fa2-f4e2-42aa-a629-d2ccc29b42c2" providerId="ADAL" clId="{4CC3C33E-E5F6-4271-834B-E67839A74C28}" dt="2025-01-08T16:38:46.773" v="6750" actId="20577"/>
        <pc:sldMkLst>
          <pc:docMk/>
          <pc:sldMk cId="1592172336" sldId="463"/>
        </pc:sldMkLst>
      </pc:sldChg>
      <pc:sldChg chg="new del">
        <pc:chgData name="Lisa-Marie Bassler" userId="38f25fa2-f4e2-42aa-a629-d2ccc29b42c2" providerId="ADAL" clId="{4CC3C33E-E5F6-4271-834B-E67839A74C28}" dt="2025-01-03T12:13:18.959" v="879" actId="47"/>
        <pc:sldMkLst>
          <pc:docMk/>
          <pc:sldMk cId="2100799755" sldId="463"/>
        </pc:sldMkLst>
      </pc:sldChg>
      <pc:sldChg chg="modSp add mod ord">
        <pc:chgData name="Lisa-Marie Bassler" userId="38f25fa2-f4e2-42aa-a629-d2ccc29b42c2" providerId="ADAL" clId="{4CC3C33E-E5F6-4271-834B-E67839A74C28}" dt="2025-01-06T12:12:45.460" v="6723" actId="1036"/>
        <pc:sldMkLst>
          <pc:docMk/>
          <pc:sldMk cId="4217587329" sldId="464"/>
        </pc:sldMkLst>
      </pc:sldChg>
      <pc:sldChg chg="modSp add del mod">
        <pc:chgData name="Lisa-Marie Bassler" userId="38f25fa2-f4e2-42aa-a629-d2ccc29b42c2" providerId="ADAL" clId="{4CC3C33E-E5F6-4271-834B-E67839A74C28}" dt="2025-01-05T21:44:25.367" v="5665" actId="47"/>
        <pc:sldMkLst>
          <pc:docMk/>
          <pc:sldMk cId="1700340730" sldId="465"/>
        </pc:sldMkLst>
      </pc:sldChg>
      <pc:sldChg chg="add del">
        <pc:chgData name="Lisa-Marie Bassler" userId="38f25fa2-f4e2-42aa-a629-d2ccc29b42c2" providerId="ADAL" clId="{4CC3C33E-E5F6-4271-834B-E67839A74C28}" dt="2025-01-05T20:38:01.352" v="5471" actId="47"/>
        <pc:sldMkLst>
          <pc:docMk/>
          <pc:sldMk cId="2056739435" sldId="466"/>
        </pc:sldMkLst>
      </pc:sldChg>
      <pc:sldChg chg="addSp delSp add del mod">
        <pc:chgData name="Lisa-Marie Bassler" userId="38f25fa2-f4e2-42aa-a629-d2ccc29b42c2" providerId="ADAL" clId="{4CC3C33E-E5F6-4271-834B-E67839A74C28}" dt="2025-01-05T20:35:08.680" v="5422" actId="47"/>
        <pc:sldMkLst>
          <pc:docMk/>
          <pc:sldMk cId="3307934395" sldId="467"/>
        </pc:sldMkLst>
      </pc:sldChg>
      <pc:sldChg chg="add del modNotesTx">
        <pc:chgData name="Lisa-Marie Bassler" userId="38f25fa2-f4e2-42aa-a629-d2ccc29b42c2" providerId="ADAL" clId="{4CC3C33E-E5F6-4271-834B-E67839A74C28}" dt="2025-01-05T20:36:19.538" v="5441" actId="47"/>
        <pc:sldMkLst>
          <pc:docMk/>
          <pc:sldMk cId="3972961688" sldId="468"/>
        </pc:sldMkLst>
      </pc:sldChg>
      <pc:sldChg chg="add del modNotesTx">
        <pc:chgData name="Lisa-Marie Bassler" userId="38f25fa2-f4e2-42aa-a629-d2ccc29b42c2" providerId="ADAL" clId="{4CC3C33E-E5F6-4271-834B-E67839A74C28}" dt="2025-01-05T20:36:57.587" v="5457" actId="47"/>
        <pc:sldMkLst>
          <pc:docMk/>
          <pc:sldMk cId="311467546" sldId="469"/>
        </pc:sldMkLst>
      </pc:sldChg>
      <pc:sldChg chg="modSp new mod">
        <pc:chgData name="Lisa-Marie Bassler" userId="38f25fa2-f4e2-42aa-a629-d2ccc29b42c2" providerId="ADAL" clId="{4CC3C33E-E5F6-4271-834B-E67839A74C28}" dt="2025-01-05T22:21:28.709" v="6152" actId="20577"/>
        <pc:sldMkLst>
          <pc:docMk/>
          <pc:sldMk cId="2153461414" sldId="470"/>
        </pc:sldMkLst>
      </pc:sldChg>
      <pc:sldChg chg="addSp delSp modSp add del mod ord">
        <pc:chgData name="Lisa-Marie Bassler" userId="38f25fa2-f4e2-42aa-a629-d2ccc29b42c2" providerId="ADAL" clId="{4CC3C33E-E5F6-4271-834B-E67839A74C28}" dt="2025-01-03T15:18:42.891" v="1483" actId="47"/>
        <pc:sldMkLst>
          <pc:docMk/>
          <pc:sldMk cId="3084567733" sldId="470"/>
        </pc:sldMkLst>
      </pc:sldChg>
      <pc:sldChg chg="new del">
        <pc:chgData name="Lisa-Marie Bassler" userId="38f25fa2-f4e2-42aa-a629-d2ccc29b42c2" providerId="ADAL" clId="{4CC3C33E-E5F6-4271-834B-E67839A74C28}" dt="2025-01-03T15:17:00.174" v="1459" actId="680"/>
        <pc:sldMkLst>
          <pc:docMk/>
          <pc:sldMk cId="4018296682" sldId="470"/>
        </pc:sldMkLst>
      </pc:sldChg>
      <pc:sldChg chg="addSp delSp modSp new mod modClrScheme chgLayout">
        <pc:chgData name="Lisa-Marie Bassler" userId="38f25fa2-f4e2-42aa-a629-d2ccc29b42c2" providerId="ADAL" clId="{4CC3C33E-E5F6-4271-834B-E67839A74C28}" dt="2025-01-05T22:26:11.673" v="6441" actId="1076"/>
        <pc:sldMkLst>
          <pc:docMk/>
          <pc:sldMk cId="376273763" sldId="471"/>
        </pc:sldMkLst>
      </pc:sldChg>
      <pc:sldChg chg="modSp new mod modNotesTx">
        <pc:chgData name="Lisa-Marie Bassler" userId="38f25fa2-f4e2-42aa-a629-d2ccc29b42c2" providerId="ADAL" clId="{4CC3C33E-E5F6-4271-834B-E67839A74C28}" dt="2025-01-08T16:39:05.695" v="6752" actId="20577"/>
        <pc:sldMkLst>
          <pc:docMk/>
          <pc:sldMk cId="4164124875" sldId="472"/>
        </pc:sldMkLst>
      </pc:sldChg>
      <pc:sldChg chg="addSp delSp modSp new mod modAnim modNotesTx">
        <pc:chgData name="Lisa-Marie Bassler" userId="38f25fa2-f4e2-42aa-a629-d2ccc29b42c2" providerId="ADAL" clId="{4CC3C33E-E5F6-4271-834B-E67839A74C28}" dt="2025-01-05T19:08:59.712" v="2824" actId="2711"/>
        <pc:sldMkLst>
          <pc:docMk/>
          <pc:sldMk cId="4282458877" sldId="473"/>
        </pc:sldMkLst>
      </pc:sldChg>
      <pc:sldChg chg="delSp modSp add mod delAnim modNotesTx">
        <pc:chgData name="Lisa-Marie Bassler" userId="38f25fa2-f4e2-42aa-a629-d2ccc29b42c2" providerId="ADAL" clId="{4CC3C33E-E5F6-4271-834B-E67839A74C28}" dt="2025-01-08T16:39:32.381" v="6754" actId="20577"/>
        <pc:sldMkLst>
          <pc:docMk/>
          <pc:sldMk cId="2683417537" sldId="474"/>
        </pc:sldMkLst>
      </pc:sldChg>
      <pc:sldChg chg="modSp add mod ord modNotesTx">
        <pc:chgData name="Lisa-Marie Bassler" userId="38f25fa2-f4e2-42aa-a629-d2ccc29b42c2" providerId="ADAL" clId="{4CC3C33E-E5F6-4271-834B-E67839A74C28}" dt="2025-01-08T16:39:29.045" v="6753" actId="20577"/>
        <pc:sldMkLst>
          <pc:docMk/>
          <pc:sldMk cId="2272524939" sldId="475"/>
        </pc:sldMkLst>
      </pc:sldChg>
      <pc:sldChg chg="add del">
        <pc:chgData name="Lisa-Marie Bassler" userId="38f25fa2-f4e2-42aa-a629-d2ccc29b42c2" providerId="ADAL" clId="{4CC3C33E-E5F6-4271-834B-E67839A74C28}" dt="2025-01-05T20:52:41.338" v="5495" actId="47"/>
        <pc:sldMkLst>
          <pc:docMk/>
          <pc:sldMk cId="1564301982" sldId="476"/>
        </pc:sldMkLst>
      </pc:sldChg>
      <pc:sldChg chg="modSp add mod ord">
        <pc:chgData name="Lisa-Marie Bassler" userId="38f25fa2-f4e2-42aa-a629-d2ccc29b42c2" providerId="ADAL" clId="{4CC3C33E-E5F6-4271-834B-E67839A74C28}" dt="2025-01-06T12:27:23.322" v="6730" actId="2710"/>
        <pc:sldMkLst>
          <pc:docMk/>
          <pc:sldMk cId="1009580415" sldId="477"/>
        </pc:sldMkLst>
      </pc:sldChg>
      <pc:sldChg chg="addSp modSp new mod modNotesTx">
        <pc:chgData name="Lisa-Marie Bassler" userId="38f25fa2-f4e2-42aa-a629-d2ccc29b42c2" providerId="ADAL" clId="{4CC3C33E-E5F6-4271-834B-E67839A74C28}" dt="2025-01-08T16:53:34.576" v="6988" actId="20577"/>
        <pc:sldMkLst>
          <pc:docMk/>
          <pc:sldMk cId="1467147878" sldId="478"/>
        </pc:sldMkLst>
      </pc:sldChg>
      <pc:sldChg chg="add del">
        <pc:chgData name="Lisa-Marie Bassler" userId="38f25fa2-f4e2-42aa-a629-d2ccc29b42c2" providerId="ADAL" clId="{4CC3C33E-E5F6-4271-834B-E67839A74C28}" dt="2025-01-05T19:21:44.130" v="2918" actId="47"/>
        <pc:sldMkLst>
          <pc:docMk/>
          <pc:sldMk cId="1854816408" sldId="478"/>
        </pc:sldMkLst>
      </pc:sldChg>
      <pc:sldChg chg="modSp new del mod">
        <pc:chgData name="Lisa-Marie Bassler" userId="38f25fa2-f4e2-42aa-a629-d2ccc29b42c2" providerId="ADAL" clId="{4CC3C33E-E5F6-4271-834B-E67839A74C28}" dt="2025-01-05T19:41:18.521" v="3771" actId="47"/>
        <pc:sldMkLst>
          <pc:docMk/>
          <pc:sldMk cId="1236986185" sldId="479"/>
        </pc:sldMkLst>
      </pc:sldChg>
      <pc:sldChg chg="addSp delSp modSp add mod modNotesTx">
        <pc:chgData name="Lisa-Marie Bassler" userId="38f25fa2-f4e2-42aa-a629-d2ccc29b42c2" providerId="ADAL" clId="{4CC3C33E-E5F6-4271-834B-E67839A74C28}" dt="2025-01-08T16:54:06.183" v="6994" actId="20577"/>
        <pc:sldMkLst>
          <pc:docMk/>
          <pc:sldMk cId="1800654265" sldId="479"/>
        </pc:sldMkLst>
      </pc:sldChg>
      <pc:sldChg chg="modSp add del mod">
        <pc:chgData name="Lisa-Marie Bassler" userId="38f25fa2-f4e2-42aa-a629-d2ccc29b42c2" providerId="ADAL" clId="{4CC3C33E-E5F6-4271-834B-E67839A74C28}" dt="2025-01-05T19:21:44.904" v="2919" actId="47"/>
        <pc:sldMkLst>
          <pc:docMk/>
          <pc:sldMk cId="3426832867" sldId="479"/>
        </pc:sldMkLst>
      </pc:sldChg>
      <pc:sldChg chg="addSp delSp modSp add mod modNotesTx">
        <pc:chgData name="Lisa-Marie Bassler" userId="38f25fa2-f4e2-42aa-a629-d2ccc29b42c2" providerId="ADAL" clId="{4CC3C33E-E5F6-4271-834B-E67839A74C28}" dt="2025-01-08T16:53:57.083" v="6993" actId="20577"/>
        <pc:sldMkLst>
          <pc:docMk/>
          <pc:sldMk cId="1588664124" sldId="480"/>
        </pc:sldMkLst>
      </pc:sldChg>
      <pc:sldChg chg="addSp modSp new mod modNotesTx">
        <pc:chgData name="Lisa-Marie Bassler" userId="38f25fa2-f4e2-42aa-a629-d2ccc29b42c2" providerId="ADAL" clId="{4CC3C33E-E5F6-4271-834B-E67839A74C28}" dt="2025-01-08T16:40:09.119" v="6757" actId="20577"/>
        <pc:sldMkLst>
          <pc:docMk/>
          <pc:sldMk cId="864448192" sldId="481"/>
        </pc:sldMkLst>
      </pc:sldChg>
      <pc:sldChg chg="modSp add mod modNotesTx">
        <pc:chgData name="Lisa-Marie Bassler" userId="38f25fa2-f4e2-42aa-a629-d2ccc29b42c2" providerId="ADAL" clId="{4CC3C33E-E5F6-4271-834B-E67839A74C28}" dt="2025-01-08T16:53:41.528" v="6990" actId="20577"/>
        <pc:sldMkLst>
          <pc:docMk/>
          <pc:sldMk cId="4127997237" sldId="482"/>
        </pc:sldMkLst>
      </pc:sldChg>
      <pc:sldChg chg="addSp delSp modSp add mod modNotesTx">
        <pc:chgData name="Lisa-Marie Bassler" userId="38f25fa2-f4e2-42aa-a629-d2ccc29b42c2" providerId="ADAL" clId="{4CC3C33E-E5F6-4271-834B-E67839A74C28}" dt="2025-01-08T16:52:55.064" v="6987" actId="1037"/>
        <pc:sldMkLst>
          <pc:docMk/>
          <pc:sldMk cId="850315667" sldId="483"/>
        </pc:sldMkLst>
      </pc:sldChg>
      <pc:sldChg chg="addSp delSp modSp add mod ord">
        <pc:chgData name="Lisa-Marie Bassler" userId="38f25fa2-f4e2-42aa-a629-d2ccc29b42c2" providerId="ADAL" clId="{4CC3C33E-E5F6-4271-834B-E67839A74C28}" dt="2025-01-05T22:27:48.805" v="6442" actId="404"/>
        <pc:sldMkLst>
          <pc:docMk/>
          <pc:sldMk cId="782339185" sldId="484"/>
        </pc:sldMkLst>
      </pc:sldChg>
      <pc:sldChg chg="modSp add del mod">
        <pc:chgData name="Lisa-Marie Bassler" userId="38f25fa2-f4e2-42aa-a629-d2ccc29b42c2" providerId="ADAL" clId="{4CC3C33E-E5F6-4271-834B-E67839A74C28}" dt="2025-01-05T20:35:43.356" v="5427" actId="47"/>
        <pc:sldMkLst>
          <pc:docMk/>
          <pc:sldMk cId="579230907" sldId="485"/>
        </pc:sldMkLst>
      </pc:sldChg>
      <pc:sldChg chg="addSp delSp modSp add mod ord modNotesTx">
        <pc:chgData name="Lisa-Marie Bassler" userId="38f25fa2-f4e2-42aa-a629-d2ccc29b42c2" providerId="ADAL" clId="{4CC3C33E-E5F6-4271-834B-E67839A74C28}" dt="2025-01-05T20:36:11.235" v="5440"/>
        <pc:sldMkLst>
          <pc:docMk/>
          <pc:sldMk cId="2385592" sldId="486"/>
        </pc:sldMkLst>
      </pc:sldChg>
      <pc:sldChg chg="addSp delSp modSp add mod ord modNotesTx">
        <pc:chgData name="Lisa-Marie Bassler" userId="38f25fa2-f4e2-42aa-a629-d2ccc29b42c2" providerId="ADAL" clId="{4CC3C33E-E5F6-4271-834B-E67839A74C28}" dt="2025-01-05T20:36:52.926" v="5456" actId="14100"/>
        <pc:sldMkLst>
          <pc:docMk/>
          <pc:sldMk cId="3639109039" sldId="487"/>
        </pc:sldMkLst>
      </pc:sldChg>
      <pc:sldChg chg="addSp delSp modSp add mod">
        <pc:chgData name="Lisa-Marie Bassler" userId="38f25fa2-f4e2-42aa-a629-d2ccc29b42c2" providerId="ADAL" clId="{4CC3C33E-E5F6-4271-834B-E67839A74C28}" dt="2025-01-05T20:37:54.118" v="5470" actId="2711"/>
        <pc:sldMkLst>
          <pc:docMk/>
          <pc:sldMk cId="2739990582" sldId="488"/>
        </pc:sldMkLst>
      </pc:sldChg>
      <pc:sldChg chg="addSp delSp modSp add mod ord modClrScheme chgLayout modNotesTx">
        <pc:chgData name="Lisa-Marie Bassler" userId="38f25fa2-f4e2-42aa-a629-d2ccc29b42c2" providerId="ADAL" clId="{4CC3C33E-E5F6-4271-834B-E67839A74C28}" dt="2025-01-06T13:01:40.114" v="6749"/>
        <pc:sldMkLst>
          <pc:docMk/>
          <pc:sldMk cId="2978572756" sldId="489"/>
        </pc:sldMkLst>
      </pc:sldChg>
      <pc:sldChg chg="add del">
        <pc:chgData name="Lisa-Marie Bassler" userId="38f25fa2-f4e2-42aa-a629-d2ccc29b42c2" providerId="ADAL" clId="{4CC3C33E-E5F6-4271-834B-E67839A74C28}" dt="2025-01-05T21:32:48.913" v="5531" actId="47"/>
        <pc:sldMkLst>
          <pc:docMk/>
          <pc:sldMk cId="3301357693" sldId="489"/>
        </pc:sldMkLst>
      </pc:sldChg>
      <pc:sldChg chg="add del">
        <pc:chgData name="Lisa-Marie Bassler" userId="38f25fa2-f4e2-42aa-a629-d2ccc29b42c2" providerId="ADAL" clId="{4CC3C33E-E5F6-4271-834B-E67839A74C28}" dt="2025-01-05T21:40:35.123" v="5644" actId="47"/>
        <pc:sldMkLst>
          <pc:docMk/>
          <pc:sldMk cId="522557057" sldId="490"/>
        </pc:sldMkLst>
      </pc:sldChg>
      <pc:sldChg chg="modSp add mod">
        <pc:chgData name="Lisa-Marie Bassler" userId="38f25fa2-f4e2-42aa-a629-d2ccc29b42c2" providerId="ADAL" clId="{4CC3C33E-E5F6-4271-834B-E67839A74C28}" dt="2025-01-05T21:43:52.470" v="5664" actId="14734"/>
        <pc:sldMkLst>
          <pc:docMk/>
          <pc:sldMk cId="1052876585" sldId="490"/>
        </pc:sldMkLst>
      </pc:sldChg>
      <pc:sldChg chg="addSp delSp modSp add del mod modNotesTx">
        <pc:chgData name="Lisa-Marie Bassler" userId="38f25fa2-f4e2-42aa-a629-d2ccc29b42c2" providerId="ADAL" clId="{4CC3C33E-E5F6-4271-834B-E67839A74C28}" dt="2025-01-05T21:46:36.120" v="5826" actId="47"/>
        <pc:sldMkLst>
          <pc:docMk/>
          <pc:sldMk cId="3290501538" sldId="491"/>
        </pc:sldMkLst>
      </pc:sldChg>
      <pc:sldChg chg="addSp delSp modSp add del mod modNotesTx">
        <pc:chgData name="Lisa-Marie Bassler" userId="38f25fa2-f4e2-42aa-a629-d2ccc29b42c2" providerId="ADAL" clId="{4CC3C33E-E5F6-4271-834B-E67839A74C28}" dt="2025-01-05T22:09:42.740" v="6071" actId="47"/>
        <pc:sldMkLst>
          <pc:docMk/>
          <pc:sldMk cId="3247089937" sldId="492"/>
        </pc:sldMkLst>
      </pc:sldChg>
      <pc:sldChg chg="addSp delSp modSp add mod modNotesTx">
        <pc:chgData name="Lisa-Marie Bassler" userId="38f25fa2-f4e2-42aa-a629-d2ccc29b42c2" providerId="ADAL" clId="{4CC3C33E-E5F6-4271-834B-E67839A74C28}" dt="2025-01-08T16:38:52.871" v="6751" actId="20577"/>
        <pc:sldMkLst>
          <pc:docMk/>
          <pc:sldMk cId="330528250" sldId="493"/>
        </pc:sldMkLst>
      </pc:sldChg>
      <pc:sldMasterChg chg="add del addSldLayout delSldLayout">
        <pc:chgData name="Lisa-Marie Bassler" userId="38f25fa2-f4e2-42aa-a629-d2ccc29b42c2" providerId="ADAL" clId="{4CC3C33E-E5F6-4271-834B-E67839A74C28}" dt="2025-01-05T20:38:01.352" v="5471" actId="47"/>
        <pc:sldMasterMkLst>
          <pc:docMk/>
          <pc:sldMasterMk cId="0" sldId="2147483648"/>
        </pc:sldMasterMkLst>
        <pc:sldLayoutChg chg="add del">
          <pc:chgData name="Lisa-Marie Bassler" userId="38f25fa2-f4e2-42aa-a629-d2ccc29b42c2" providerId="ADAL" clId="{4CC3C33E-E5F6-4271-834B-E67839A74C28}" dt="2025-01-05T20:38:01.352" v="5471" actId="47"/>
          <pc:sldLayoutMkLst>
            <pc:docMk/>
            <pc:sldMasterMk cId="0" sldId="2147483648"/>
            <pc:sldLayoutMk cId="0" sldId="2147483662"/>
          </pc:sldLayoutMkLst>
        </pc:sldLayoutChg>
        <pc:sldLayoutChg chg="add del">
          <pc:chgData name="Lisa-Marie Bassler" userId="38f25fa2-f4e2-42aa-a629-d2ccc29b42c2" providerId="ADAL" clId="{4CC3C33E-E5F6-4271-834B-E67839A74C28}" dt="2025-01-05T20:38:01.352" v="5471" actId="47"/>
          <pc:sldLayoutMkLst>
            <pc:docMk/>
            <pc:sldMasterMk cId="0" sldId="2147483648"/>
            <pc:sldLayoutMk cId="0" sldId="2147483663"/>
          </pc:sldLayoutMkLst>
        </pc:sldLayoutChg>
      </pc:sldMasterChg>
      <pc:sldMasterChg chg="modSp modSldLayout">
        <pc:chgData name="Lisa-Marie Bassler" userId="38f25fa2-f4e2-42aa-a629-d2ccc29b42c2" providerId="ADAL" clId="{4CC3C33E-E5F6-4271-834B-E67839A74C28}" dt="2025-01-02T11:11:22.450" v="100"/>
        <pc:sldMasterMkLst>
          <pc:docMk/>
          <pc:sldMasterMk cId="3634269338" sldId="2147483687"/>
        </pc:sldMasterMkLst>
        <pc:sldLayoutChg chg="modSp">
          <pc:chgData name="Lisa-Marie Bassler" userId="38f25fa2-f4e2-42aa-a629-d2ccc29b42c2" providerId="ADAL" clId="{4CC3C33E-E5F6-4271-834B-E67839A74C28}" dt="2025-01-02T11:11:22.450" v="100"/>
          <pc:sldLayoutMkLst>
            <pc:docMk/>
            <pc:sldMasterMk cId="3634269338" sldId="2147483687"/>
            <pc:sldLayoutMk cId="4119503889" sldId="2147483688"/>
          </pc:sldLayoutMkLst>
        </pc:sldLayoutChg>
        <pc:sldLayoutChg chg="modSp">
          <pc:chgData name="Lisa-Marie Bassler" userId="38f25fa2-f4e2-42aa-a629-d2ccc29b42c2" providerId="ADAL" clId="{4CC3C33E-E5F6-4271-834B-E67839A74C28}" dt="2025-01-02T11:11:22.450" v="100"/>
          <pc:sldLayoutMkLst>
            <pc:docMk/>
            <pc:sldMasterMk cId="3634269338" sldId="2147483687"/>
            <pc:sldLayoutMk cId="587801630" sldId="2147483689"/>
          </pc:sldLayoutMkLst>
        </pc:sldLayoutChg>
        <pc:sldLayoutChg chg="modSp">
          <pc:chgData name="Lisa-Marie Bassler" userId="38f25fa2-f4e2-42aa-a629-d2ccc29b42c2" providerId="ADAL" clId="{4CC3C33E-E5F6-4271-834B-E67839A74C28}" dt="2025-01-02T11:11:22.450" v="100"/>
          <pc:sldLayoutMkLst>
            <pc:docMk/>
            <pc:sldMasterMk cId="3634269338" sldId="2147483687"/>
            <pc:sldLayoutMk cId="1741972799" sldId="2147483690"/>
          </pc:sldLayoutMkLst>
        </pc:sldLayoutChg>
        <pc:sldLayoutChg chg="modSp">
          <pc:chgData name="Lisa-Marie Bassler" userId="38f25fa2-f4e2-42aa-a629-d2ccc29b42c2" providerId="ADAL" clId="{4CC3C33E-E5F6-4271-834B-E67839A74C28}" dt="2025-01-02T11:11:22.450" v="100"/>
          <pc:sldLayoutMkLst>
            <pc:docMk/>
            <pc:sldMasterMk cId="3634269338" sldId="2147483687"/>
            <pc:sldLayoutMk cId="1915790094" sldId="2147483691"/>
          </pc:sldLayoutMkLst>
        </pc:sldLayoutChg>
        <pc:sldLayoutChg chg="modSp">
          <pc:chgData name="Lisa-Marie Bassler" userId="38f25fa2-f4e2-42aa-a629-d2ccc29b42c2" providerId="ADAL" clId="{4CC3C33E-E5F6-4271-834B-E67839A74C28}" dt="2025-01-02T11:11:22.450" v="100"/>
          <pc:sldLayoutMkLst>
            <pc:docMk/>
            <pc:sldMasterMk cId="3634269338" sldId="2147483687"/>
            <pc:sldLayoutMk cId="3194410089" sldId="2147483692"/>
          </pc:sldLayoutMkLst>
        </pc:sldLayoutChg>
        <pc:sldLayoutChg chg="modSp">
          <pc:chgData name="Lisa-Marie Bassler" userId="38f25fa2-f4e2-42aa-a629-d2ccc29b42c2" providerId="ADAL" clId="{4CC3C33E-E5F6-4271-834B-E67839A74C28}" dt="2025-01-02T11:11:22.450" v="100"/>
          <pc:sldLayoutMkLst>
            <pc:docMk/>
            <pc:sldMasterMk cId="3634269338" sldId="2147483687"/>
            <pc:sldLayoutMk cId="633536457" sldId="2147483693"/>
          </pc:sldLayoutMkLst>
        </pc:sldLayoutChg>
      </pc:sldMasterChg>
      <pc:sldMasterChg chg="modSp modSldLayout">
        <pc:chgData name="Lisa-Marie Bassler" userId="38f25fa2-f4e2-42aa-a629-d2ccc29b42c2" providerId="ADAL" clId="{4CC3C33E-E5F6-4271-834B-E67839A74C28}" dt="2025-01-02T11:11:22.450" v="100"/>
        <pc:sldMasterMkLst>
          <pc:docMk/>
          <pc:sldMasterMk cId="1897064299" sldId="2147483694"/>
        </pc:sldMasterMkLst>
        <pc:sldLayoutChg chg="modSp">
          <pc:chgData name="Lisa-Marie Bassler" userId="38f25fa2-f4e2-42aa-a629-d2ccc29b42c2" providerId="ADAL" clId="{4CC3C33E-E5F6-4271-834B-E67839A74C28}" dt="2025-01-02T11:11:22.450" v="100"/>
          <pc:sldLayoutMkLst>
            <pc:docMk/>
            <pc:sldMasterMk cId="1897064299" sldId="2147483694"/>
            <pc:sldLayoutMk cId="3782361062" sldId="2147483695"/>
          </pc:sldLayoutMkLst>
        </pc:sldLayoutChg>
        <pc:sldLayoutChg chg="modSp">
          <pc:chgData name="Lisa-Marie Bassler" userId="38f25fa2-f4e2-42aa-a629-d2ccc29b42c2" providerId="ADAL" clId="{4CC3C33E-E5F6-4271-834B-E67839A74C28}" dt="2025-01-02T11:11:22.450" v="100"/>
          <pc:sldLayoutMkLst>
            <pc:docMk/>
            <pc:sldMasterMk cId="1897064299" sldId="2147483694"/>
            <pc:sldLayoutMk cId="3720372719" sldId="2147483696"/>
          </pc:sldLayoutMkLst>
        </pc:sldLayoutChg>
      </pc:sldMasterChg>
      <pc:sldMasterChg chg="addSp">
        <pc:chgData name="Lisa-Marie Bassler" userId="38f25fa2-f4e2-42aa-a629-d2ccc29b42c2" providerId="ADAL" clId="{4CC3C33E-E5F6-4271-834B-E67839A74C28}" dt="2025-01-02T11:11:22.450" v="100"/>
        <pc:sldMasterMkLst>
          <pc:docMk/>
          <pc:sldMasterMk cId="2816377837" sldId="2147483697"/>
        </pc:sldMasterMkLst>
      </pc:sldMasterChg>
      <pc:sldMasterChg chg="addSp">
        <pc:chgData name="Lisa-Marie Bassler" userId="38f25fa2-f4e2-42aa-a629-d2ccc29b42c2" providerId="ADAL" clId="{4CC3C33E-E5F6-4271-834B-E67839A74C28}" dt="2025-01-02T11:11:22.450" v="100"/>
        <pc:sldMasterMkLst>
          <pc:docMk/>
          <pc:sldMasterMk cId="917409001" sldId="2147483710"/>
        </pc:sldMasterMkLst>
      </pc:sldMasterChg>
    </pc:docChg>
  </pc:docChgLst>
  <pc:docChgLst>
    <pc:chgData name="Lisa-Marie Bassler" userId="38f25fa2-f4e2-42aa-a629-d2ccc29b42c2" providerId="ADAL" clId="{41D1FEFE-4910-4FC8-9BCF-F6E0FA75827B}"/>
    <pc:docChg chg="undo custSel addSld delSld modSld sldOrd modMainMaster">
      <pc:chgData name="Lisa-Marie Bassler" userId="38f25fa2-f4e2-42aa-a629-d2ccc29b42c2" providerId="ADAL" clId="{41D1FEFE-4910-4FC8-9BCF-F6E0FA75827B}" dt="2025-02-03T15:10:39.307" v="9330" actId="20577"/>
      <pc:docMkLst>
        <pc:docMk/>
      </pc:docMkLst>
      <pc:sldChg chg="addSp delSp modSp mod modTransition modClrScheme chgLayout">
        <pc:chgData name="Lisa-Marie Bassler" userId="38f25fa2-f4e2-42aa-a629-d2ccc29b42c2" providerId="ADAL" clId="{41D1FEFE-4910-4FC8-9BCF-F6E0FA75827B}" dt="2025-02-03T15:10:39.307" v="9330" actId="20577"/>
        <pc:sldMkLst>
          <pc:docMk/>
          <pc:sldMk cId="1730116319" sldId="437"/>
        </pc:sldMkLst>
      </pc:sldChg>
      <pc:sldChg chg="modSp mod modTransition">
        <pc:chgData name="Lisa-Marie Bassler" userId="38f25fa2-f4e2-42aa-a629-d2ccc29b42c2" providerId="ADAL" clId="{41D1FEFE-4910-4FC8-9BCF-F6E0FA75827B}" dt="2025-01-21T16:55:14.441" v="9269" actId="114"/>
        <pc:sldMkLst>
          <pc:docMk/>
          <pc:sldMk cId="2548767574" sldId="438"/>
        </pc:sldMkLst>
      </pc:sldChg>
      <pc:sldChg chg="del">
        <pc:chgData name="Lisa-Marie Bassler" userId="38f25fa2-f4e2-42aa-a629-d2ccc29b42c2" providerId="ADAL" clId="{41D1FEFE-4910-4FC8-9BCF-F6E0FA75827B}" dt="2025-01-17T10:24:56.863" v="921" actId="47"/>
        <pc:sldMkLst>
          <pc:docMk/>
          <pc:sldMk cId="3893489283" sldId="439"/>
        </pc:sldMkLst>
      </pc:sldChg>
      <pc:sldChg chg="modSp mod ord modTransition modNotesTx">
        <pc:chgData name="Lisa-Marie Bassler" userId="38f25fa2-f4e2-42aa-a629-d2ccc29b42c2" providerId="ADAL" clId="{41D1FEFE-4910-4FC8-9BCF-F6E0FA75827B}" dt="2025-01-21T16:37:49.319" v="9111" actId="20577"/>
        <pc:sldMkLst>
          <pc:docMk/>
          <pc:sldMk cId="4132953705" sldId="440"/>
        </pc:sldMkLst>
      </pc:sldChg>
      <pc:sldChg chg="modSp mod ord modTransition">
        <pc:chgData name="Lisa-Marie Bassler" userId="38f25fa2-f4e2-42aa-a629-d2ccc29b42c2" providerId="ADAL" clId="{41D1FEFE-4910-4FC8-9BCF-F6E0FA75827B}" dt="2025-01-19T17:36:14.500" v="9087"/>
        <pc:sldMkLst>
          <pc:docMk/>
          <pc:sldMk cId="2727016542" sldId="441"/>
        </pc:sldMkLst>
      </pc:sldChg>
      <pc:sldChg chg="del">
        <pc:chgData name="Lisa-Marie Bassler" userId="38f25fa2-f4e2-42aa-a629-d2ccc29b42c2" providerId="ADAL" clId="{41D1FEFE-4910-4FC8-9BCF-F6E0FA75827B}" dt="2025-01-17T10:25:02.383" v="923" actId="47"/>
        <pc:sldMkLst>
          <pc:docMk/>
          <pc:sldMk cId="3955597603" sldId="442"/>
        </pc:sldMkLst>
      </pc:sldChg>
      <pc:sldChg chg="del">
        <pc:chgData name="Lisa-Marie Bassler" userId="38f25fa2-f4e2-42aa-a629-d2ccc29b42c2" providerId="ADAL" clId="{41D1FEFE-4910-4FC8-9BCF-F6E0FA75827B}" dt="2025-01-17T10:25:02.918" v="924" actId="47"/>
        <pc:sldMkLst>
          <pc:docMk/>
          <pc:sldMk cId="840331124" sldId="443"/>
        </pc:sldMkLst>
      </pc:sldChg>
      <pc:sldChg chg="del">
        <pc:chgData name="Lisa-Marie Bassler" userId="38f25fa2-f4e2-42aa-a629-d2ccc29b42c2" providerId="ADAL" clId="{41D1FEFE-4910-4FC8-9BCF-F6E0FA75827B}" dt="2025-01-17T10:25:13.014" v="925" actId="47"/>
        <pc:sldMkLst>
          <pc:docMk/>
          <pc:sldMk cId="2507064021" sldId="444"/>
        </pc:sldMkLst>
      </pc:sldChg>
      <pc:sldChg chg="modSp mod ord modTransition modNotesTx">
        <pc:chgData name="Lisa-Marie Bassler" userId="38f25fa2-f4e2-42aa-a629-d2ccc29b42c2" providerId="ADAL" clId="{41D1FEFE-4910-4FC8-9BCF-F6E0FA75827B}" dt="2025-01-21T16:44:55.460" v="9153" actId="255"/>
        <pc:sldMkLst>
          <pc:docMk/>
          <pc:sldMk cId="4110633675" sldId="445"/>
        </pc:sldMkLst>
      </pc:sldChg>
      <pc:sldChg chg="del">
        <pc:chgData name="Lisa-Marie Bassler" userId="38f25fa2-f4e2-42aa-a629-d2ccc29b42c2" providerId="ADAL" clId="{41D1FEFE-4910-4FC8-9BCF-F6E0FA75827B}" dt="2025-01-17T10:25:15.286" v="926" actId="47"/>
        <pc:sldMkLst>
          <pc:docMk/>
          <pc:sldMk cId="2275314512" sldId="446"/>
        </pc:sldMkLst>
      </pc:sldChg>
      <pc:sldChg chg="del">
        <pc:chgData name="Lisa-Marie Bassler" userId="38f25fa2-f4e2-42aa-a629-d2ccc29b42c2" providerId="ADAL" clId="{41D1FEFE-4910-4FC8-9BCF-F6E0FA75827B}" dt="2025-01-17T10:25:18.191" v="927" actId="47"/>
        <pc:sldMkLst>
          <pc:docMk/>
          <pc:sldMk cId="3420896839" sldId="447"/>
        </pc:sldMkLst>
      </pc:sldChg>
      <pc:sldChg chg="modSp del mod ord">
        <pc:chgData name="Lisa-Marie Bassler" userId="38f25fa2-f4e2-42aa-a629-d2ccc29b42c2" providerId="ADAL" clId="{41D1FEFE-4910-4FC8-9BCF-F6E0FA75827B}" dt="2025-01-19T15:15:21.595" v="9061" actId="47"/>
        <pc:sldMkLst>
          <pc:docMk/>
          <pc:sldMk cId="1231991908" sldId="448"/>
        </pc:sldMkLst>
      </pc:sldChg>
      <pc:sldChg chg="delSp del mod ord">
        <pc:chgData name="Lisa-Marie Bassler" userId="38f25fa2-f4e2-42aa-a629-d2ccc29b42c2" providerId="ADAL" clId="{41D1FEFE-4910-4FC8-9BCF-F6E0FA75827B}" dt="2025-01-18T13:56:20.048" v="1221" actId="47"/>
        <pc:sldMkLst>
          <pc:docMk/>
          <pc:sldMk cId="2704208761" sldId="449"/>
        </pc:sldMkLst>
      </pc:sldChg>
      <pc:sldChg chg="del">
        <pc:chgData name="Lisa-Marie Bassler" userId="38f25fa2-f4e2-42aa-a629-d2ccc29b42c2" providerId="ADAL" clId="{41D1FEFE-4910-4FC8-9BCF-F6E0FA75827B}" dt="2025-01-17T10:20:24.395" v="609" actId="47"/>
        <pc:sldMkLst>
          <pc:docMk/>
          <pc:sldMk cId="2173658011" sldId="450"/>
        </pc:sldMkLst>
      </pc:sldChg>
      <pc:sldChg chg="del">
        <pc:chgData name="Lisa-Marie Bassler" userId="38f25fa2-f4e2-42aa-a629-d2ccc29b42c2" providerId="ADAL" clId="{41D1FEFE-4910-4FC8-9BCF-F6E0FA75827B}" dt="2025-01-17T10:20:25.387" v="610" actId="47"/>
        <pc:sldMkLst>
          <pc:docMk/>
          <pc:sldMk cId="2405735242" sldId="452"/>
        </pc:sldMkLst>
      </pc:sldChg>
      <pc:sldChg chg="del">
        <pc:chgData name="Lisa-Marie Bassler" userId="38f25fa2-f4e2-42aa-a629-d2ccc29b42c2" providerId="ADAL" clId="{41D1FEFE-4910-4FC8-9BCF-F6E0FA75827B}" dt="2025-01-17T10:20:17.084" v="605" actId="47"/>
        <pc:sldMkLst>
          <pc:docMk/>
          <pc:sldMk cId="678688464" sldId="453"/>
        </pc:sldMkLst>
      </pc:sldChg>
      <pc:sldChg chg="del">
        <pc:chgData name="Lisa-Marie Bassler" userId="38f25fa2-f4e2-42aa-a629-d2ccc29b42c2" providerId="ADAL" clId="{41D1FEFE-4910-4FC8-9BCF-F6E0FA75827B}" dt="2025-01-17T10:25:26.547" v="930" actId="47"/>
        <pc:sldMkLst>
          <pc:docMk/>
          <pc:sldMk cId="1122159144" sldId="455"/>
        </pc:sldMkLst>
      </pc:sldChg>
      <pc:sldChg chg="del">
        <pc:chgData name="Lisa-Marie Bassler" userId="38f25fa2-f4e2-42aa-a629-d2ccc29b42c2" providerId="ADAL" clId="{41D1FEFE-4910-4FC8-9BCF-F6E0FA75827B}" dt="2025-01-17T10:20:23.763" v="608" actId="47"/>
        <pc:sldMkLst>
          <pc:docMk/>
          <pc:sldMk cId="2608322341" sldId="456"/>
        </pc:sldMkLst>
      </pc:sldChg>
      <pc:sldChg chg="del">
        <pc:chgData name="Lisa-Marie Bassler" userId="38f25fa2-f4e2-42aa-a629-d2ccc29b42c2" providerId="ADAL" clId="{41D1FEFE-4910-4FC8-9BCF-F6E0FA75827B}" dt="2025-01-17T10:26:51.022" v="991" actId="47"/>
        <pc:sldMkLst>
          <pc:docMk/>
          <pc:sldMk cId="4145582352" sldId="459"/>
        </pc:sldMkLst>
      </pc:sldChg>
      <pc:sldChg chg="ord modTransition modNotesTx">
        <pc:chgData name="Lisa-Marie Bassler" userId="38f25fa2-f4e2-42aa-a629-d2ccc29b42c2" providerId="ADAL" clId="{41D1FEFE-4910-4FC8-9BCF-F6E0FA75827B}" dt="2025-01-21T16:37:32.774" v="9109" actId="20577"/>
        <pc:sldMkLst>
          <pc:docMk/>
          <pc:sldMk cId="747451" sldId="460"/>
        </pc:sldMkLst>
      </pc:sldChg>
      <pc:sldChg chg="modSp mod ord modTransition">
        <pc:chgData name="Lisa-Marie Bassler" userId="38f25fa2-f4e2-42aa-a629-d2ccc29b42c2" providerId="ADAL" clId="{41D1FEFE-4910-4FC8-9BCF-F6E0FA75827B}" dt="2025-01-19T17:36:14.500" v="9087"/>
        <pc:sldMkLst>
          <pc:docMk/>
          <pc:sldMk cId="4095761273" sldId="461"/>
        </pc:sldMkLst>
      </pc:sldChg>
      <pc:sldChg chg="del">
        <pc:chgData name="Lisa-Marie Bassler" userId="38f25fa2-f4e2-42aa-a629-d2ccc29b42c2" providerId="ADAL" clId="{41D1FEFE-4910-4FC8-9BCF-F6E0FA75827B}" dt="2025-01-17T09:50:43.055" v="24" actId="47"/>
        <pc:sldMkLst>
          <pc:docMk/>
          <pc:sldMk cId="3334668045" sldId="462"/>
        </pc:sldMkLst>
      </pc:sldChg>
      <pc:sldChg chg="del">
        <pc:chgData name="Lisa-Marie Bassler" userId="38f25fa2-f4e2-42aa-a629-d2ccc29b42c2" providerId="ADAL" clId="{41D1FEFE-4910-4FC8-9BCF-F6E0FA75827B}" dt="2025-01-17T09:50:43.526" v="25" actId="47"/>
        <pc:sldMkLst>
          <pc:docMk/>
          <pc:sldMk cId="1592172336" sldId="463"/>
        </pc:sldMkLst>
      </pc:sldChg>
      <pc:sldChg chg="modSp mod ord modTransition modNotesTx">
        <pc:chgData name="Lisa-Marie Bassler" userId="38f25fa2-f4e2-42aa-a629-d2ccc29b42c2" providerId="ADAL" clId="{41D1FEFE-4910-4FC8-9BCF-F6E0FA75827B}" dt="2025-01-21T16:35:33.507" v="9090" actId="20577"/>
        <pc:sldMkLst>
          <pc:docMk/>
          <pc:sldMk cId="4217587329" sldId="464"/>
        </pc:sldMkLst>
      </pc:sldChg>
      <pc:sldChg chg="del ord">
        <pc:chgData name="Lisa-Marie Bassler" userId="38f25fa2-f4e2-42aa-a629-d2ccc29b42c2" providerId="ADAL" clId="{41D1FEFE-4910-4FC8-9BCF-F6E0FA75827B}" dt="2025-01-18T21:04:21.601" v="6589" actId="47"/>
        <pc:sldMkLst>
          <pc:docMk/>
          <pc:sldMk cId="2153461414" sldId="470"/>
        </pc:sldMkLst>
      </pc:sldChg>
      <pc:sldChg chg="delSp modSp mod ord modTransition modNotesTx">
        <pc:chgData name="Lisa-Marie Bassler" userId="38f25fa2-f4e2-42aa-a629-d2ccc29b42c2" providerId="ADAL" clId="{41D1FEFE-4910-4FC8-9BCF-F6E0FA75827B}" dt="2025-01-21T16:45:16.108" v="9156" actId="1036"/>
        <pc:sldMkLst>
          <pc:docMk/>
          <pc:sldMk cId="376273763" sldId="471"/>
        </pc:sldMkLst>
      </pc:sldChg>
      <pc:sldChg chg="del ord">
        <pc:chgData name="Lisa-Marie Bassler" userId="38f25fa2-f4e2-42aa-a629-d2ccc29b42c2" providerId="ADAL" clId="{41D1FEFE-4910-4FC8-9BCF-F6E0FA75827B}" dt="2025-01-18T21:04:58.113" v="6597" actId="47"/>
        <pc:sldMkLst>
          <pc:docMk/>
          <pc:sldMk cId="4164124875" sldId="472"/>
        </pc:sldMkLst>
      </pc:sldChg>
      <pc:sldChg chg="addSp modSp mod ord modTransition modNotesTx">
        <pc:chgData name="Lisa-Marie Bassler" userId="38f25fa2-f4e2-42aa-a629-d2ccc29b42c2" providerId="ADAL" clId="{41D1FEFE-4910-4FC8-9BCF-F6E0FA75827B}" dt="2025-01-21T16:45:32.433" v="9159" actId="6549"/>
        <pc:sldMkLst>
          <pc:docMk/>
          <pc:sldMk cId="4282458877" sldId="473"/>
        </pc:sldMkLst>
      </pc:sldChg>
      <pc:sldChg chg="del">
        <pc:chgData name="Lisa-Marie Bassler" userId="38f25fa2-f4e2-42aa-a629-d2ccc29b42c2" providerId="ADAL" clId="{41D1FEFE-4910-4FC8-9BCF-F6E0FA75827B}" dt="2025-01-17T10:24:53.944" v="920" actId="47"/>
        <pc:sldMkLst>
          <pc:docMk/>
          <pc:sldMk cId="2683417537" sldId="474"/>
        </pc:sldMkLst>
      </pc:sldChg>
      <pc:sldChg chg="del">
        <pc:chgData name="Lisa-Marie Bassler" userId="38f25fa2-f4e2-42aa-a629-d2ccc29b42c2" providerId="ADAL" clId="{41D1FEFE-4910-4FC8-9BCF-F6E0FA75827B}" dt="2025-01-17T10:24:52.724" v="919" actId="47"/>
        <pc:sldMkLst>
          <pc:docMk/>
          <pc:sldMk cId="2272524939" sldId="475"/>
        </pc:sldMkLst>
      </pc:sldChg>
      <pc:sldChg chg="del">
        <pc:chgData name="Lisa-Marie Bassler" userId="38f25fa2-f4e2-42aa-a629-d2ccc29b42c2" providerId="ADAL" clId="{41D1FEFE-4910-4FC8-9BCF-F6E0FA75827B}" dt="2025-01-17T10:24:57.479" v="922" actId="47"/>
        <pc:sldMkLst>
          <pc:docMk/>
          <pc:sldMk cId="1009580415" sldId="477"/>
        </pc:sldMkLst>
      </pc:sldChg>
      <pc:sldChg chg="del">
        <pc:chgData name="Lisa-Marie Bassler" userId="38f25fa2-f4e2-42aa-a629-d2ccc29b42c2" providerId="ADAL" clId="{41D1FEFE-4910-4FC8-9BCF-F6E0FA75827B}" dt="2025-01-17T10:27:06.339" v="994" actId="47"/>
        <pc:sldMkLst>
          <pc:docMk/>
          <pc:sldMk cId="1467147878" sldId="478"/>
        </pc:sldMkLst>
      </pc:sldChg>
      <pc:sldChg chg="del">
        <pc:chgData name="Lisa-Marie Bassler" userId="38f25fa2-f4e2-42aa-a629-d2ccc29b42c2" providerId="ADAL" clId="{41D1FEFE-4910-4FC8-9BCF-F6E0FA75827B}" dt="2025-01-17T10:27:18.233" v="996" actId="47"/>
        <pc:sldMkLst>
          <pc:docMk/>
          <pc:sldMk cId="1800654265" sldId="479"/>
        </pc:sldMkLst>
      </pc:sldChg>
      <pc:sldChg chg="del">
        <pc:chgData name="Lisa-Marie Bassler" userId="38f25fa2-f4e2-42aa-a629-d2ccc29b42c2" providerId="ADAL" clId="{41D1FEFE-4910-4FC8-9BCF-F6E0FA75827B}" dt="2025-01-17T10:27:17.763" v="995" actId="47"/>
        <pc:sldMkLst>
          <pc:docMk/>
          <pc:sldMk cId="1588664124" sldId="480"/>
        </pc:sldMkLst>
      </pc:sldChg>
      <pc:sldChg chg="del">
        <pc:chgData name="Lisa-Marie Bassler" userId="38f25fa2-f4e2-42aa-a629-d2ccc29b42c2" providerId="ADAL" clId="{41D1FEFE-4910-4FC8-9BCF-F6E0FA75827B}" dt="2025-01-17T10:20:20.247" v="607" actId="47"/>
        <pc:sldMkLst>
          <pc:docMk/>
          <pc:sldMk cId="864448192" sldId="481"/>
        </pc:sldMkLst>
      </pc:sldChg>
      <pc:sldChg chg="del">
        <pc:chgData name="Lisa-Marie Bassler" userId="38f25fa2-f4e2-42aa-a629-d2ccc29b42c2" providerId="ADAL" clId="{41D1FEFE-4910-4FC8-9BCF-F6E0FA75827B}" dt="2025-01-17T10:20:17.730" v="606" actId="47"/>
        <pc:sldMkLst>
          <pc:docMk/>
          <pc:sldMk cId="4127997237" sldId="482"/>
        </pc:sldMkLst>
      </pc:sldChg>
      <pc:sldChg chg="del">
        <pc:chgData name="Lisa-Marie Bassler" userId="38f25fa2-f4e2-42aa-a629-d2ccc29b42c2" providerId="ADAL" clId="{41D1FEFE-4910-4FC8-9BCF-F6E0FA75827B}" dt="2025-01-17T10:20:15.098" v="604" actId="47"/>
        <pc:sldMkLst>
          <pc:docMk/>
          <pc:sldMk cId="850315667" sldId="483"/>
        </pc:sldMkLst>
      </pc:sldChg>
      <pc:sldChg chg="del">
        <pc:chgData name="Lisa-Marie Bassler" userId="38f25fa2-f4e2-42aa-a629-d2ccc29b42c2" providerId="ADAL" clId="{41D1FEFE-4910-4FC8-9BCF-F6E0FA75827B}" dt="2025-01-17T10:24:16.921" v="911" actId="47"/>
        <pc:sldMkLst>
          <pc:docMk/>
          <pc:sldMk cId="782339185" sldId="484"/>
        </pc:sldMkLst>
      </pc:sldChg>
      <pc:sldChg chg="del">
        <pc:chgData name="Lisa-Marie Bassler" userId="38f25fa2-f4e2-42aa-a629-d2ccc29b42c2" providerId="ADAL" clId="{41D1FEFE-4910-4FC8-9BCF-F6E0FA75827B}" dt="2025-01-17T10:24:18.463" v="912" actId="47"/>
        <pc:sldMkLst>
          <pc:docMk/>
          <pc:sldMk cId="2385592" sldId="486"/>
        </pc:sldMkLst>
      </pc:sldChg>
      <pc:sldChg chg="del">
        <pc:chgData name="Lisa-Marie Bassler" userId="38f25fa2-f4e2-42aa-a629-d2ccc29b42c2" providerId="ADAL" clId="{41D1FEFE-4910-4FC8-9BCF-F6E0FA75827B}" dt="2025-01-17T10:24:19.096" v="913" actId="47"/>
        <pc:sldMkLst>
          <pc:docMk/>
          <pc:sldMk cId="3639109039" sldId="487"/>
        </pc:sldMkLst>
      </pc:sldChg>
      <pc:sldChg chg="del">
        <pc:chgData name="Lisa-Marie Bassler" userId="38f25fa2-f4e2-42aa-a629-d2ccc29b42c2" providerId="ADAL" clId="{41D1FEFE-4910-4FC8-9BCF-F6E0FA75827B}" dt="2025-01-17T10:24:20.450" v="914" actId="47"/>
        <pc:sldMkLst>
          <pc:docMk/>
          <pc:sldMk cId="2739990582" sldId="488"/>
        </pc:sldMkLst>
      </pc:sldChg>
      <pc:sldChg chg="addSp delSp modSp new mod modTransition modClrScheme chgLayout modNotesTx">
        <pc:chgData name="Lisa-Marie Bassler" userId="38f25fa2-f4e2-42aa-a629-d2ccc29b42c2" providerId="ADAL" clId="{41D1FEFE-4910-4FC8-9BCF-F6E0FA75827B}" dt="2025-01-21T16:35:30.385" v="9089" actId="20577"/>
        <pc:sldMkLst>
          <pc:docMk/>
          <pc:sldMk cId="1118407515" sldId="489"/>
        </pc:sldMkLst>
      </pc:sldChg>
      <pc:sldChg chg="del">
        <pc:chgData name="Lisa-Marie Bassler" userId="38f25fa2-f4e2-42aa-a629-d2ccc29b42c2" providerId="ADAL" clId="{41D1FEFE-4910-4FC8-9BCF-F6E0FA75827B}" dt="2025-01-17T09:50:44.127" v="27" actId="47"/>
        <pc:sldMkLst>
          <pc:docMk/>
          <pc:sldMk cId="2978572756" sldId="489"/>
        </pc:sldMkLst>
      </pc:sldChg>
      <pc:sldChg chg="modSp new del mod">
        <pc:chgData name="Lisa-Marie Bassler" userId="38f25fa2-f4e2-42aa-a629-d2ccc29b42c2" providerId="ADAL" clId="{41D1FEFE-4910-4FC8-9BCF-F6E0FA75827B}" dt="2025-01-18T19:42:56.932" v="6313" actId="47"/>
        <pc:sldMkLst>
          <pc:docMk/>
          <pc:sldMk cId="848383380" sldId="490"/>
        </pc:sldMkLst>
      </pc:sldChg>
      <pc:sldChg chg="del">
        <pc:chgData name="Lisa-Marie Bassler" userId="38f25fa2-f4e2-42aa-a629-d2ccc29b42c2" providerId="ADAL" clId="{41D1FEFE-4910-4FC8-9BCF-F6E0FA75827B}" dt="2025-01-17T09:50:45.187" v="28" actId="47"/>
        <pc:sldMkLst>
          <pc:docMk/>
          <pc:sldMk cId="1052876585" sldId="490"/>
        </pc:sldMkLst>
      </pc:sldChg>
      <pc:sldChg chg="new del">
        <pc:chgData name="Lisa-Marie Bassler" userId="38f25fa2-f4e2-42aa-a629-d2ccc29b42c2" providerId="ADAL" clId="{41D1FEFE-4910-4FC8-9BCF-F6E0FA75827B}" dt="2025-01-17T09:56:24.569" v="340" actId="680"/>
        <pc:sldMkLst>
          <pc:docMk/>
          <pc:sldMk cId="2962590321" sldId="491"/>
        </pc:sldMkLst>
      </pc:sldChg>
      <pc:sldChg chg="addSp delSp modSp add mod modTransition">
        <pc:chgData name="Lisa-Marie Bassler" userId="38f25fa2-f4e2-42aa-a629-d2ccc29b42c2" providerId="ADAL" clId="{41D1FEFE-4910-4FC8-9BCF-F6E0FA75827B}" dt="2025-01-19T17:36:14.500" v="9087"/>
        <pc:sldMkLst>
          <pc:docMk/>
          <pc:sldMk cId="3675286563" sldId="491"/>
        </pc:sldMkLst>
      </pc:sldChg>
      <pc:sldChg chg="modSp add mod modTransition">
        <pc:chgData name="Lisa-Marie Bassler" userId="38f25fa2-f4e2-42aa-a629-d2ccc29b42c2" providerId="ADAL" clId="{41D1FEFE-4910-4FC8-9BCF-F6E0FA75827B}" dt="2025-01-21T16:44:06.066" v="9116" actId="113"/>
        <pc:sldMkLst>
          <pc:docMk/>
          <pc:sldMk cId="325043755" sldId="492"/>
        </pc:sldMkLst>
      </pc:sldChg>
      <pc:sldChg chg="del">
        <pc:chgData name="Lisa-Marie Bassler" userId="38f25fa2-f4e2-42aa-a629-d2ccc29b42c2" providerId="ADAL" clId="{41D1FEFE-4910-4FC8-9BCF-F6E0FA75827B}" dt="2025-01-17T09:50:43.832" v="26" actId="47"/>
        <pc:sldMkLst>
          <pc:docMk/>
          <pc:sldMk cId="330528250" sldId="493"/>
        </pc:sldMkLst>
      </pc:sldChg>
      <pc:sldChg chg="modSp add mod ord modTransition">
        <pc:chgData name="Lisa-Marie Bassler" userId="38f25fa2-f4e2-42aa-a629-d2ccc29b42c2" providerId="ADAL" clId="{41D1FEFE-4910-4FC8-9BCF-F6E0FA75827B}" dt="2025-01-21T16:44:23.882" v="9118" actId="20577"/>
        <pc:sldMkLst>
          <pc:docMk/>
          <pc:sldMk cId="1817458191" sldId="493"/>
        </pc:sldMkLst>
      </pc:sldChg>
      <pc:sldChg chg="modSp add mod ord modTransition">
        <pc:chgData name="Lisa-Marie Bassler" userId="38f25fa2-f4e2-42aa-a629-d2ccc29b42c2" providerId="ADAL" clId="{41D1FEFE-4910-4FC8-9BCF-F6E0FA75827B}" dt="2025-01-19T17:36:14.500" v="9087"/>
        <pc:sldMkLst>
          <pc:docMk/>
          <pc:sldMk cId="3510212010" sldId="494"/>
        </pc:sldMkLst>
      </pc:sldChg>
      <pc:sldChg chg="modSp add mod ord modTransition">
        <pc:chgData name="Lisa-Marie Bassler" userId="38f25fa2-f4e2-42aa-a629-d2ccc29b42c2" providerId="ADAL" clId="{41D1FEFE-4910-4FC8-9BCF-F6E0FA75827B}" dt="2025-01-21T16:53:03.065" v="9231" actId="20577"/>
        <pc:sldMkLst>
          <pc:docMk/>
          <pc:sldMk cId="1567595847" sldId="495"/>
        </pc:sldMkLst>
      </pc:sldChg>
      <pc:sldChg chg="modSp add mod ord modTransition modNotesTx">
        <pc:chgData name="Lisa-Marie Bassler" userId="38f25fa2-f4e2-42aa-a629-d2ccc29b42c2" providerId="ADAL" clId="{41D1FEFE-4910-4FC8-9BCF-F6E0FA75827B}" dt="2025-01-21T16:37:21.201" v="9106" actId="20577"/>
        <pc:sldMkLst>
          <pc:docMk/>
          <pc:sldMk cId="2698272536" sldId="496"/>
        </pc:sldMkLst>
      </pc:sldChg>
      <pc:sldChg chg="new del">
        <pc:chgData name="Lisa-Marie Bassler" userId="38f25fa2-f4e2-42aa-a629-d2ccc29b42c2" providerId="ADAL" clId="{41D1FEFE-4910-4FC8-9BCF-F6E0FA75827B}" dt="2025-01-17T10:17:53.508" v="531" actId="47"/>
        <pc:sldMkLst>
          <pc:docMk/>
          <pc:sldMk cId="4232668034" sldId="496"/>
        </pc:sldMkLst>
      </pc:sldChg>
      <pc:sldChg chg="addSp modSp add mod ord modTransition">
        <pc:chgData name="Lisa-Marie Bassler" userId="38f25fa2-f4e2-42aa-a629-d2ccc29b42c2" providerId="ADAL" clId="{41D1FEFE-4910-4FC8-9BCF-F6E0FA75827B}" dt="2025-01-19T17:36:14.500" v="9087"/>
        <pc:sldMkLst>
          <pc:docMk/>
          <pc:sldMk cId="3521323636" sldId="497"/>
        </pc:sldMkLst>
      </pc:sldChg>
      <pc:sldChg chg="modSp add mod ord modTransition">
        <pc:chgData name="Lisa-Marie Bassler" userId="38f25fa2-f4e2-42aa-a629-d2ccc29b42c2" providerId="ADAL" clId="{41D1FEFE-4910-4FC8-9BCF-F6E0FA75827B}" dt="2025-01-19T17:36:14.500" v="9087"/>
        <pc:sldMkLst>
          <pc:docMk/>
          <pc:sldMk cId="63451134" sldId="498"/>
        </pc:sldMkLst>
      </pc:sldChg>
      <pc:sldChg chg="modSp add del mod ord">
        <pc:chgData name="Lisa-Marie Bassler" userId="38f25fa2-f4e2-42aa-a629-d2ccc29b42c2" providerId="ADAL" clId="{41D1FEFE-4910-4FC8-9BCF-F6E0FA75827B}" dt="2025-01-18T18:38:15.142" v="4837" actId="47"/>
        <pc:sldMkLst>
          <pc:docMk/>
          <pc:sldMk cId="1384022631" sldId="499"/>
        </pc:sldMkLst>
      </pc:sldChg>
      <pc:sldChg chg="addSp delSp modSp add mod ord modTransition">
        <pc:chgData name="Lisa-Marie Bassler" userId="38f25fa2-f4e2-42aa-a629-d2ccc29b42c2" providerId="ADAL" clId="{41D1FEFE-4910-4FC8-9BCF-F6E0FA75827B}" dt="2025-01-19T17:36:14.500" v="9087"/>
        <pc:sldMkLst>
          <pc:docMk/>
          <pc:sldMk cId="1366765242" sldId="500"/>
        </pc:sldMkLst>
      </pc:sldChg>
      <pc:sldChg chg="addSp delSp modSp add mod ord modTransition modNotesTx">
        <pc:chgData name="Lisa-Marie Bassler" userId="38f25fa2-f4e2-42aa-a629-d2ccc29b42c2" providerId="ADAL" clId="{41D1FEFE-4910-4FC8-9BCF-F6E0FA75827B}" dt="2025-01-21T16:37:25.407" v="9107" actId="20577"/>
        <pc:sldMkLst>
          <pc:docMk/>
          <pc:sldMk cId="2808609780" sldId="501"/>
        </pc:sldMkLst>
      </pc:sldChg>
      <pc:sldChg chg="modSp add del mod ord">
        <pc:chgData name="Lisa-Marie Bassler" userId="38f25fa2-f4e2-42aa-a629-d2ccc29b42c2" providerId="ADAL" clId="{41D1FEFE-4910-4FC8-9BCF-F6E0FA75827B}" dt="2025-01-18T21:19:15.732" v="7547" actId="47"/>
        <pc:sldMkLst>
          <pc:docMk/>
          <pc:sldMk cId="3520134658" sldId="502"/>
        </pc:sldMkLst>
      </pc:sldChg>
      <pc:sldChg chg="addSp delSp modSp add del mod ord modClrScheme chgLayout">
        <pc:chgData name="Lisa-Marie Bassler" userId="38f25fa2-f4e2-42aa-a629-d2ccc29b42c2" providerId="ADAL" clId="{41D1FEFE-4910-4FC8-9BCF-F6E0FA75827B}" dt="2025-01-18T22:05:15.968" v="8626" actId="47"/>
        <pc:sldMkLst>
          <pc:docMk/>
          <pc:sldMk cId="1453497668" sldId="503"/>
        </pc:sldMkLst>
      </pc:sldChg>
      <pc:sldChg chg="modSp add del mod">
        <pc:chgData name="Lisa-Marie Bassler" userId="38f25fa2-f4e2-42aa-a629-d2ccc29b42c2" providerId="ADAL" clId="{41D1FEFE-4910-4FC8-9BCF-F6E0FA75827B}" dt="2025-01-18T21:19:14.308" v="7546" actId="47"/>
        <pc:sldMkLst>
          <pc:docMk/>
          <pc:sldMk cId="836369828" sldId="504"/>
        </pc:sldMkLst>
      </pc:sldChg>
      <pc:sldChg chg="add modTransition modNotesTx">
        <pc:chgData name="Lisa-Marie Bassler" userId="38f25fa2-f4e2-42aa-a629-d2ccc29b42c2" providerId="ADAL" clId="{41D1FEFE-4910-4FC8-9BCF-F6E0FA75827B}" dt="2025-01-21T16:38:10.447" v="9114" actId="20577"/>
        <pc:sldMkLst>
          <pc:docMk/>
          <pc:sldMk cId="1752916908" sldId="505"/>
        </pc:sldMkLst>
      </pc:sldChg>
      <pc:sldChg chg="addSp modSp add mod ord modTransition modNotesTx">
        <pc:chgData name="Lisa-Marie Bassler" userId="38f25fa2-f4e2-42aa-a629-d2ccc29b42c2" providerId="ADAL" clId="{41D1FEFE-4910-4FC8-9BCF-F6E0FA75827B}" dt="2025-01-21T16:38:07.917" v="9113" actId="20577"/>
        <pc:sldMkLst>
          <pc:docMk/>
          <pc:sldMk cId="3804042282" sldId="506"/>
        </pc:sldMkLst>
      </pc:sldChg>
      <pc:sldChg chg="addSp modSp add mod ord modTransition">
        <pc:chgData name="Lisa-Marie Bassler" userId="38f25fa2-f4e2-42aa-a629-d2ccc29b42c2" providerId="ADAL" clId="{41D1FEFE-4910-4FC8-9BCF-F6E0FA75827B}" dt="2025-01-21T16:48:05.072" v="9164" actId="20577"/>
        <pc:sldMkLst>
          <pc:docMk/>
          <pc:sldMk cId="888210191" sldId="507"/>
        </pc:sldMkLst>
      </pc:sldChg>
      <pc:sldChg chg="addSp delSp modSp new mod ord modTransition modClrScheme chgLayout modNotesTx">
        <pc:chgData name="Lisa-Marie Bassler" userId="38f25fa2-f4e2-42aa-a629-d2ccc29b42c2" providerId="ADAL" clId="{41D1FEFE-4910-4FC8-9BCF-F6E0FA75827B}" dt="2025-01-21T16:48:35.016" v="9199" actId="113"/>
        <pc:sldMkLst>
          <pc:docMk/>
          <pc:sldMk cId="276254171" sldId="508"/>
        </pc:sldMkLst>
      </pc:sldChg>
      <pc:sldChg chg="addSp delSp modSp new mod ord modTransition modClrScheme chgLayout">
        <pc:chgData name="Lisa-Marie Bassler" userId="38f25fa2-f4e2-42aa-a629-d2ccc29b42c2" providerId="ADAL" clId="{41D1FEFE-4910-4FC8-9BCF-F6E0FA75827B}" dt="2025-01-21T16:49:12.962" v="9204" actId="20577"/>
        <pc:sldMkLst>
          <pc:docMk/>
          <pc:sldMk cId="1587847688" sldId="509"/>
        </pc:sldMkLst>
      </pc:sldChg>
      <pc:sldChg chg="modSp new del mod">
        <pc:chgData name="Lisa-Marie Bassler" userId="38f25fa2-f4e2-42aa-a629-d2ccc29b42c2" providerId="ADAL" clId="{41D1FEFE-4910-4FC8-9BCF-F6E0FA75827B}" dt="2025-01-18T15:16:53.878" v="2130" actId="47"/>
        <pc:sldMkLst>
          <pc:docMk/>
          <pc:sldMk cId="2144921589" sldId="510"/>
        </pc:sldMkLst>
      </pc:sldChg>
      <pc:sldChg chg="new del">
        <pc:chgData name="Lisa-Marie Bassler" userId="38f25fa2-f4e2-42aa-a629-d2ccc29b42c2" providerId="ADAL" clId="{41D1FEFE-4910-4FC8-9BCF-F6E0FA75827B}" dt="2025-01-18T15:16:22.648" v="2118" actId="47"/>
        <pc:sldMkLst>
          <pc:docMk/>
          <pc:sldMk cId="1303680829" sldId="511"/>
        </pc:sldMkLst>
      </pc:sldChg>
      <pc:sldChg chg="addSp delSp modSp new del mod">
        <pc:chgData name="Lisa-Marie Bassler" userId="38f25fa2-f4e2-42aa-a629-d2ccc29b42c2" providerId="ADAL" clId="{41D1FEFE-4910-4FC8-9BCF-F6E0FA75827B}" dt="2025-01-18T22:05:45.238" v="8642" actId="47"/>
        <pc:sldMkLst>
          <pc:docMk/>
          <pc:sldMk cId="3401087049" sldId="511"/>
        </pc:sldMkLst>
      </pc:sldChg>
      <pc:sldChg chg="addSp modSp new del mod">
        <pc:chgData name="Lisa-Marie Bassler" userId="38f25fa2-f4e2-42aa-a629-d2ccc29b42c2" providerId="ADAL" clId="{41D1FEFE-4910-4FC8-9BCF-F6E0FA75827B}" dt="2025-01-18T21:11:43.154" v="7240" actId="47"/>
        <pc:sldMkLst>
          <pc:docMk/>
          <pc:sldMk cId="2865279737" sldId="512"/>
        </pc:sldMkLst>
      </pc:sldChg>
      <pc:sldChg chg="addSp delSp modSp new mod ord modTransition modNotesTx">
        <pc:chgData name="Lisa-Marie Bassler" userId="38f25fa2-f4e2-42aa-a629-d2ccc29b42c2" providerId="ADAL" clId="{41D1FEFE-4910-4FC8-9BCF-F6E0FA75827B}" dt="2025-01-21T16:37:05.943" v="9101" actId="20577"/>
        <pc:sldMkLst>
          <pc:docMk/>
          <pc:sldMk cId="3425483572" sldId="513"/>
        </pc:sldMkLst>
      </pc:sldChg>
      <pc:sldChg chg="add del">
        <pc:chgData name="Lisa-Marie Bassler" userId="38f25fa2-f4e2-42aa-a629-d2ccc29b42c2" providerId="ADAL" clId="{41D1FEFE-4910-4FC8-9BCF-F6E0FA75827B}" dt="2025-01-18T15:32:50.149" v="2765" actId="47"/>
        <pc:sldMkLst>
          <pc:docMk/>
          <pc:sldMk cId="2870897267" sldId="514"/>
        </pc:sldMkLst>
      </pc:sldChg>
      <pc:sldChg chg="addSp delSp modSp add mod ord modTransition modNotesTx">
        <pc:chgData name="Lisa-Marie Bassler" userId="38f25fa2-f4e2-42aa-a629-d2ccc29b42c2" providerId="ADAL" clId="{41D1FEFE-4910-4FC8-9BCF-F6E0FA75827B}" dt="2025-01-21T16:37:08.724" v="9102" actId="20577"/>
        <pc:sldMkLst>
          <pc:docMk/>
          <pc:sldMk cId="1870300943" sldId="515"/>
        </pc:sldMkLst>
      </pc:sldChg>
      <pc:sldChg chg="addSp delSp modSp add mod ord modTransition modNotesTx">
        <pc:chgData name="Lisa-Marie Bassler" userId="38f25fa2-f4e2-42aa-a629-d2ccc29b42c2" providerId="ADAL" clId="{41D1FEFE-4910-4FC8-9BCF-F6E0FA75827B}" dt="2025-01-21T16:37:12.233" v="9104" actId="6549"/>
        <pc:sldMkLst>
          <pc:docMk/>
          <pc:sldMk cId="3180675108" sldId="516"/>
        </pc:sldMkLst>
      </pc:sldChg>
      <pc:sldChg chg="addSp modSp add del mod ord">
        <pc:chgData name="Lisa-Marie Bassler" userId="38f25fa2-f4e2-42aa-a629-d2ccc29b42c2" providerId="ADAL" clId="{41D1FEFE-4910-4FC8-9BCF-F6E0FA75827B}" dt="2025-01-19T17:08:07.712" v="9077" actId="47"/>
        <pc:sldMkLst>
          <pc:docMk/>
          <pc:sldMk cId="2349197368" sldId="517"/>
        </pc:sldMkLst>
      </pc:sldChg>
      <pc:sldChg chg="addSp delSp modSp add mod modTransition modNotesTx">
        <pc:chgData name="Lisa-Marie Bassler" userId="38f25fa2-f4e2-42aa-a629-d2ccc29b42c2" providerId="ADAL" clId="{41D1FEFE-4910-4FC8-9BCF-F6E0FA75827B}" dt="2025-01-21T16:51:19.005" v="9226" actId="20577"/>
        <pc:sldMkLst>
          <pc:docMk/>
          <pc:sldMk cId="1170729598" sldId="518"/>
        </pc:sldMkLst>
      </pc:sldChg>
      <pc:sldChg chg="modSp add del mod ord">
        <pc:chgData name="Lisa-Marie Bassler" userId="38f25fa2-f4e2-42aa-a629-d2ccc29b42c2" providerId="ADAL" clId="{41D1FEFE-4910-4FC8-9BCF-F6E0FA75827B}" dt="2025-01-18T18:37:41.759" v="4826" actId="47"/>
        <pc:sldMkLst>
          <pc:docMk/>
          <pc:sldMk cId="3087322371" sldId="519"/>
        </pc:sldMkLst>
      </pc:sldChg>
      <pc:sldChg chg="modSp add del mod">
        <pc:chgData name="Lisa-Marie Bassler" userId="38f25fa2-f4e2-42aa-a629-d2ccc29b42c2" providerId="ADAL" clId="{41D1FEFE-4910-4FC8-9BCF-F6E0FA75827B}" dt="2025-01-18T19:07:07.740" v="5457" actId="47"/>
        <pc:sldMkLst>
          <pc:docMk/>
          <pc:sldMk cId="2747648202" sldId="520"/>
        </pc:sldMkLst>
      </pc:sldChg>
      <pc:sldChg chg="addSp modSp add mod modTransition">
        <pc:chgData name="Lisa-Marie Bassler" userId="38f25fa2-f4e2-42aa-a629-d2ccc29b42c2" providerId="ADAL" clId="{41D1FEFE-4910-4FC8-9BCF-F6E0FA75827B}" dt="2025-01-19T17:36:14.500" v="9087"/>
        <pc:sldMkLst>
          <pc:docMk/>
          <pc:sldMk cId="2337212723" sldId="521"/>
        </pc:sldMkLst>
      </pc:sldChg>
      <pc:sldChg chg="modSp add del mod ord">
        <pc:chgData name="Lisa-Marie Bassler" userId="38f25fa2-f4e2-42aa-a629-d2ccc29b42c2" providerId="ADAL" clId="{41D1FEFE-4910-4FC8-9BCF-F6E0FA75827B}" dt="2025-01-18T19:09:55.870" v="5762" actId="47"/>
        <pc:sldMkLst>
          <pc:docMk/>
          <pc:sldMk cId="1229932072" sldId="522"/>
        </pc:sldMkLst>
      </pc:sldChg>
      <pc:sldChg chg="modSp add del mod modTransition">
        <pc:chgData name="Lisa-Marie Bassler" userId="38f25fa2-f4e2-42aa-a629-d2ccc29b42c2" providerId="ADAL" clId="{41D1FEFE-4910-4FC8-9BCF-F6E0FA75827B}" dt="2025-01-21T16:51:35.590" v="9229" actId="20577"/>
        <pc:sldMkLst>
          <pc:docMk/>
          <pc:sldMk cId="2242556880" sldId="523"/>
        </pc:sldMkLst>
      </pc:sldChg>
      <pc:sldChg chg="addSp delSp modSp add mod modTransition modClrScheme chgLayout">
        <pc:chgData name="Lisa-Marie Bassler" userId="38f25fa2-f4e2-42aa-a629-d2ccc29b42c2" providerId="ADAL" clId="{41D1FEFE-4910-4FC8-9BCF-F6E0FA75827B}" dt="2025-01-19T17:36:14.500" v="9087"/>
        <pc:sldMkLst>
          <pc:docMk/>
          <pc:sldMk cId="1862343454" sldId="524"/>
        </pc:sldMkLst>
      </pc:sldChg>
      <pc:sldChg chg="new del">
        <pc:chgData name="Lisa-Marie Bassler" userId="38f25fa2-f4e2-42aa-a629-d2ccc29b42c2" providerId="ADAL" clId="{41D1FEFE-4910-4FC8-9BCF-F6E0FA75827B}" dt="2025-01-18T18:27:29.085" v="3783" actId="680"/>
        <pc:sldMkLst>
          <pc:docMk/>
          <pc:sldMk cId="4001076017" sldId="524"/>
        </pc:sldMkLst>
      </pc:sldChg>
      <pc:sldChg chg="modSp add mod modTransition">
        <pc:chgData name="Lisa-Marie Bassler" userId="38f25fa2-f4e2-42aa-a629-d2ccc29b42c2" providerId="ADAL" clId="{41D1FEFE-4910-4FC8-9BCF-F6E0FA75827B}" dt="2025-01-19T17:36:14.500" v="9087"/>
        <pc:sldMkLst>
          <pc:docMk/>
          <pc:sldMk cId="1253167807" sldId="525"/>
        </pc:sldMkLst>
      </pc:sldChg>
      <pc:sldChg chg="modSp add mod modTransition modClrScheme chgLayout">
        <pc:chgData name="Lisa-Marie Bassler" userId="38f25fa2-f4e2-42aa-a629-d2ccc29b42c2" providerId="ADAL" clId="{41D1FEFE-4910-4FC8-9BCF-F6E0FA75827B}" dt="2025-01-19T17:36:14.500" v="9087"/>
        <pc:sldMkLst>
          <pc:docMk/>
          <pc:sldMk cId="1694704744" sldId="526"/>
        </pc:sldMkLst>
      </pc:sldChg>
      <pc:sldChg chg="new del">
        <pc:chgData name="Lisa-Marie Bassler" userId="38f25fa2-f4e2-42aa-a629-d2ccc29b42c2" providerId="ADAL" clId="{41D1FEFE-4910-4FC8-9BCF-F6E0FA75827B}" dt="2025-01-18T19:02:04.887" v="4987" actId="47"/>
        <pc:sldMkLst>
          <pc:docMk/>
          <pc:sldMk cId="1897860643" sldId="527"/>
        </pc:sldMkLst>
      </pc:sldChg>
      <pc:sldChg chg="addSp modSp new mod modTransition">
        <pc:chgData name="Lisa-Marie Bassler" userId="38f25fa2-f4e2-42aa-a629-d2ccc29b42c2" providerId="ADAL" clId="{41D1FEFE-4910-4FC8-9BCF-F6E0FA75827B}" dt="2025-01-19T17:36:14.500" v="9087"/>
        <pc:sldMkLst>
          <pc:docMk/>
          <pc:sldMk cId="3833897315" sldId="527"/>
        </pc:sldMkLst>
      </pc:sldChg>
      <pc:sldChg chg="modSp add del mod ord">
        <pc:chgData name="Lisa-Marie Bassler" userId="38f25fa2-f4e2-42aa-a629-d2ccc29b42c2" providerId="ADAL" clId="{41D1FEFE-4910-4FC8-9BCF-F6E0FA75827B}" dt="2025-01-18T19:22:50.380" v="6272" actId="47"/>
        <pc:sldMkLst>
          <pc:docMk/>
          <pc:sldMk cId="3881894696" sldId="528"/>
        </pc:sldMkLst>
      </pc:sldChg>
      <pc:sldChg chg="modSp add mod ord modTransition modNotesTx">
        <pc:chgData name="Lisa-Marie Bassler" userId="38f25fa2-f4e2-42aa-a629-d2ccc29b42c2" providerId="ADAL" clId="{41D1FEFE-4910-4FC8-9BCF-F6E0FA75827B}" dt="2025-01-21T16:38:00.395" v="9112" actId="20577"/>
        <pc:sldMkLst>
          <pc:docMk/>
          <pc:sldMk cId="125069286" sldId="529"/>
        </pc:sldMkLst>
      </pc:sldChg>
      <pc:sldChg chg="modSp add mod modTransition">
        <pc:chgData name="Lisa-Marie Bassler" userId="38f25fa2-f4e2-42aa-a629-d2ccc29b42c2" providerId="ADAL" clId="{41D1FEFE-4910-4FC8-9BCF-F6E0FA75827B}" dt="2025-01-19T17:36:14.500" v="9087"/>
        <pc:sldMkLst>
          <pc:docMk/>
          <pc:sldMk cId="3790195338" sldId="530"/>
        </pc:sldMkLst>
      </pc:sldChg>
      <pc:sldChg chg="modSp add mod ord modTransition">
        <pc:chgData name="Lisa-Marie Bassler" userId="38f25fa2-f4e2-42aa-a629-d2ccc29b42c2" providerId="ADAL" clId="{41D1FEFE-4910-4FC8-9BCF-F6E0FA75827B}" dt="2025-01-19T17:36:14.500" v="9087"/>
        <pc:sldMkLst>
          <pc:docMk/>
          <pc:sldMk cId="3937640804" sldId="531"/>
        </pc:sldMkLst>
      </pc:sldChg>
      <pc:sldChg chg="addSp modSp add mod modTransition">
        <pc:chgData name="Lisa-Marie Bassler" userId="38f25fa2-f4e2-42aa-a629-d2ccc29b42c2" providerId="ADAL" clId="{41D1FEFE-4910-4FC8-9BCF-F6E0FA75827B}" dt="2025-01-21T16:43:50.017" v="9115" actId="20577"/>
        <pc:sldMkLst>
          <pc:docMk/>
          <pc:sldMk cId="3607642859" sldId="532"/>
        </pc:sldMkLst>
      </pc:sldChg>
      <pc:sldChg chg="modSp add mod ord modTransition modNotesTx">
        <pc:chgData name="Lisa-Marie Bassler" userId="38f25fa2-f4e2-42aa-a629-d2ccc29b42c2" providerId="ADAL" clId="{41D1FEFE-4910-4FC8-9BCF-F6E0FA75827B}" dt="2025-01-21T16:50:30.846" v="9208" actId="115"/>
        <pc:sldMkLst>
          <pc:docMk/>
          <pc:sldMk cId="75591217" sldId="533"/>
        </pc:sldMkLst>
      </pc:sldChg>
      <pc:sldChg chg="addSp modSp new mod ord modTransition">
        <pc:chgData name="Lisa-Marie Bassler" userId="38f25fa2-f4e2-42aa-a629-d2ccc29b42c2" providerId="ADAL" clId="{41D1FEFE-4910-4FC8-9BCF-F6E0FA75827B}" dt="2025-01-21T16:50:20.365" v="9207" actId="20577"/>
        <pc:sldMkLst>
          <pc:docMk/>
          <pc:sldMk cId="1292464906" sldId="534"/>
        </pc:sldMkLst>
      </pc:sldChg>
      <pc:sldChg chg="modSp add mod ord modTransition modNotesTx">
        <pc:chgData name="Lisa-Marie Bassler" userId="38f25fa2-f4e2-42aa-a629-d2ccc29b42c2" providerId="ADAL" clId="{41D1FEFE-4910-4FC8-9BCF-F6E0FA75827B}" dt="2025-01-21T16:37:14.349" v="9105" actId="20577"/>
        <pc:sldMkLst>
          <pc:docMk/>
          <pc:sldMk cId="2335800895" sldId="535"/>
        </pc:sldMkLst>
      </pc:sldChg>
      <pc:sldChg chg="new del modTransition">
        <pc:chgData name="Lisa-Marie Bassler" userId="38f25fa2-f4e2-42aa-a629-d2ccc29b42c2" providerId="ADAL" clId="{41D1FEFE-4910-4FC8-9BCF-F6E0FA75827B}" dt="2025-01-19T18:15:44.466" v="9088" actId="47"/>
        <pc:sldMkLst>
          <pc:docMk/>
          <pc:sldMk cId="3299597928" sldId="536"/>
        </pc:sldMkLst>
      </pc:sldChg>
      <pc:sldMasterChg chg="modTransition modSldLayout">
        <pc:chgData name="Lisa-Marie Bassler" userId="38f25fa2-f4e2-42aa-a629-d2ccc29b42c2" providerId="ADAL" clId="{41D1FEFE-4910-4FC8-9BCF-F6E0FA75827B}" dt="2025-01-19T17:36:14.500" v="9087"/>
        <pc:sldMasterMkLst>
          <pc:docMk/>
          <pc:sldMasterMk cId="3634269338" sldId="2147483687"/>
        </pc:sldMasterMkLst>
        <pc:sldLayoutChg chg="modTransition">
          <pc:chgData name="Lisa-Marie Bassler" userId="38f25fa2-f4e2-42aa-a629-d2ccc29b42c2" providerId="ADAL" clId="{41D1FEFE-4910-4FC8-9BCF-F6E0FA75827B}" dt="2025-01-19T17:36:14.500" v="9087"/>
          <pc:sldLayoutMkLst>
            <pc:docMk/>
            <pc:sldMasterMk cId="3634269338" sldId="2147483687"/>
            <pc:sldLayoutMk cId="4119503889" sldId="2147483688"/>
          </pc:sldLayoutMkLst>
        </pc:sldLayoutChg>
        <pc:sldLayoutChg chg="modTransition">
          <pc:chgData name="Lisa-Marie Bassler" userId="38f25fa2-f4e2-42aa-a629-d2ccc29b42c2" providerId="ADAL" clId="{41D1FEFE-4910-4FC8-9BCF-F6E0FA75827B}" dt="2025-01-19T17:36:14.500" v="9087"/>
          <pc:sldLayoutMkLst>
            <pc:docMk/>
            <pc:sldMasterMk cId="3634269338" sldId="2147483687"/>
            <pc:sldLayoutMk cId="587801630" sldId="2147483689"/>
          </pc:sldLayoutMkLst>
        </pc:sldLayoutChg>
        <pc:sldLayoutChg chg="modTransition">
          <pc:chgData name="Lisa-Marie Bassler" userId="38f25fa2-f4e2-42aa-a629-d2ccc29b42c2" providerId="ADAL" clId="{41D1FEFE-4910-4FC8-9BCF-F6E0FA75827B}" dt="2025-01-19T17:36:14.500" v="9087"/>
          <pc:sldLayoutMkLst>
            <pc:docMk/>
            <pc:sldMasterMk cId="3634269338" sldId="2147483687"/>
            <pc:sldLayoutMk cId="1741972799" sldId="2147483690"/>
          </pc:sldLayoutMkLst>
        </pc:sldLayoutChg>
        <pc:sldLayoutChg chg="modTransition">
          <pc:chgData name="Lisa-Marie Bassler" userId="38f25fa2-f4e2-42aa-a629-d2ccc29b42c2" providerId="ADAL" clId="{41D1FEFE-4910-4FC8-9BCF-F6E0FA75827B}" dt="2025-01-19T17:36:14.500" v="9087"/>
          <pc:sldLayoutMkLst>
            <pc:docMk/>
            <pc:sldMasterMk cId="3634269338" sldId="2147483687"/>
            <pc:sldLayoutMk cId="1915790094" sldId="2147483691"/>
          </pc:sldLayoutMkLst>
        </pc:sldLayoutChg>
        <pc:sldLayoutChg chg="modTransition">
          <pc:chgData name="Lisa-Marie Bassler" userId="38f25fa2-f4e2-42aa-a629-d2ccc29b42c2" providerId="ADAL" clId="{41D1FEFE-4910-4FC8-9BCF-F6E0FA75827B}" dt="2025-01-19T17:36:14.500" v="9087"/>
          <pc:sldLayoutMkLst>
            <pc:docMk/>
            <pc:sldMasterMk cId="3634269338" sldId="2147483687"/>
            <pc:sldLayoutMk cId="3194410089" sldId="2147483692"/>
          </pc:sldLayoutMkLst>
        </pc:sldLayoutChg>
        <pc:sldLayoutChg chg="modTransition">
          <pc:chgData name="Lisa-Marie Bassler" userId="38f25fa2-f4e2-42aa-a629-d2ccc29b42c2" providerId="ADAL" clId="{41D1FEFE-4910-4FC8-9BCF-F6E0FA75827B}" dt="2025-01-19T17:36:14.500" v="9087"/>
          <pc:sldLayoutMkLst>
            <pc:docMk/>
            <pc:sldMasterMk cId="3634269338" sldId="2147483687"/>
            <pc:sldLayoutMk cId="633536457" sldId="2147483693"/>
          </pc:sldLayoutMkLst>
        </pc:sldLayoutChg>
      </pc:sldMasterChg>
      <pc:sldMasterChg chg="modTransition modSldLayout">
        <pc:chgData name="Lisa-Marie Bassler" userId="38f25fa2-f4e2-42aa-a629-d2ccc29b42c2" providerId="ADAL" clId="{41D1FEFE-4910-4FC8-9BCF-F6E0FA75827B}" dt="2025-01-19T17:36:14.500" v="9087"/>
        <pc:sldMasterMkLst>
          <pc:docMk/>
          <pc:sldMasterMk cId="1897064299" sldId="2147483694"/>
        </pc:sldMasterMkLst>
        <pc:sldLayoutChg chg="modTransition">
          <pc:chgData name="Lisa-Marie Bassler" userId="38f25fa2-f4e2-42aa-a629-d2ccc29b42c2" providerId="ADAL" clId="{41D1FEFE-4910-4FC8-9BCF-F6E0FA75827B}" dt="2025-01-19T17:36:14.500" v="9087"/>
          <pc:sldLayoutMkLst>
            <pc:docMk/>
            <pc:sldMasterMk cId="1897064299" sldId="2147483694"/>
            <pc:sldLayoutMk cId="3782361062" sldId="2147483695"/>
          </pc:sldLayoutMkLst>
        </pc:sldLayoutChg>
        <pc:sldLayoutChg chg="modTransition">
          <pc:chgData name="Lisa-Marie Bassler" userId="38f25fa2-f4e2-42aa-a629-d2ccc29b42c2" providerId="ADAL" clId="{41D1FEFE-4910-4FC8-9BCF-F6E0FA75827B}" dt="2025-01-19T17:36:14.500" v="9087"/>
          <pc:sldLayoutMkLst>
            <pc:docMk/>
            <pc:sldMasterMk cId="1897064299" sldId="2147483694"/>
            <pc:sldLayoutMk cId="3720372719" sldId="2147483696"/>
          </pc:sldLayoutMkLst>
        </pc:sldLayoutChg>
      </pc:sldMasterChg>
      <pc:sldMasterChg chg="modTransition modSldLayout">
        <pc:chgData name="Lisa-Marie Bassler" userId="38f25fa2-f4e2-42aa-a629-d2ccc29b42c2" providerId="ADAL" clId="{41D1FEFE-4910-4FC8-9BCF-F6E0FA75827B}" dt="2025-01-19T17:36:14.500" v="9087"/>
        <pc:sldMasterMkLst>
          <pc:docMk/>
          <pc:sldMasterMk cId="2816377837" sldId="2147483697"/>
        </pc:sldMasterMkLst>
        <pc:sldLayoutChg chg="modTransition">
          <pc:chgData name="Lisa-Marie Bassler" userId="38f25fa2-f4e2-42aa-a629-d2ccc29b42c2" providerId="ADAL" clId="{41D1FEFE-4910-4FC8-9BCF-F6E0FA75827B}" dt="2025-01-19T17:36:14.500" v="9087"/>
          <pc:sldLayoutMkLst>
            <pc:docMk/>
            <pc:sldMasterMk cId="2816377837" sldId="2147483697"/>
            <pc:sldLayoutMk cId="3690587214" sldId="2147483698"/>
          </pc:sldLayoutMkLst>
        </pc:sldLayoutChg>
        <pc:sldLayoutChg chg="modTransition">
          <pc:chgData name="Lisa-Marie Bassler" userId="38f25fa2-f4e2-42aa-a629-d2ccc29b42c2" providerId="ADAL" clId="{41D1FEFE-4910-4FC8-9BCF-F6E0FA75827B}" dt="2025-01-19T17:36:14.500" v="9087"/>
          <pc:sldLayoutMkLst>
            <pc:docMk/>
            <pc:sldMasterMk cId="2816377837" sldId="2147483697"/>
            <pc:sldLayoutMk cId="2284917737" sldId="2147483699"/>
          </pc:sldLayoutMkLst>
        </pc:sldLayoutChg>
        <pc:sldLayoutChg chg="modTransition">
          <pc:chgData name="Lisa-Marie Bassler" userId="38f25fa2-f4e2-42aa-a629-d2ccc29b42c2" providerId="ADAL" clId="{41D1FEFE-4910-4FC8-9BCF-F6E0FA75827B}" dt="2025-01-19T17:36:14.500" v="9087"/>
          <pc:sldLayoutMkLst>
            <pc:docMk/>
            <pc:sldMasterMk cId="2816377837" sldId="2147483697"/>
            <pc:sldLayoutMk cId="202375552" sldId="2147483700"/>
          </pc:sldLayoutMkLst>
        </pc:sldLayoutChg>
        <pc:sldLayoutChg chg="modTransition">
          <pc:chgData name="Lisa-Marie Bassler" userId="38f25fa2-f4e2-42aa-a629-d2ccc29b42c2" providerId="ADAL" clId="{41D1FEFE-4910-4FC8-9BCF-F6E0FA75827B}" dt="2025-01-19T17:36:14.500" v="9087"/>
          <pc:sldLayoutMkLst>
            <pc:docMk/>
            <pc:sldMasterMk cId="2816377837" sldId="2147483697"/>
            <pc:sldLayoutMk cId="2145593579" sldId="2147483701"/>
          </pc:sldLayoutMkLst>
        </pc:sldLayoutChg>
        <pc:sldLayoutChg chg="modTransition">
          <pc:chgData name="Lisa-Marie Bassler" userId="38f25fa2-f4e2-42aa-a629-d2ccc29b42c2" providerId="ADAL" clId="{41D1FEFE-4910-4FC8-9BCF-F6E0FA75827B}" dt="2025-01-19T17:36:14.500" v="9087"/>
          <pc:sldLayoutMkLst>
            <pc:docMk/>
            <pc:sldMasterMk cId="2816377837" sldId="2147483697"/>
            <pc:sldLayoutMk cId="2894565766" sldId="2147483702"/>
          </pc:sldLayoutMkLst>
        </pc:sldLayoutChg>
        <pc:sldLayoutChg chg="modTransition">
          <pc:chgData name="Lisa-Marie Bassler" userId="38f25fa2-f4e2-42aa-a629-d2ccc29b42c2" providerId="ADAL" clId="{41D1FEFE-4910-4FC8-9BCF-F6E0FA75827B}" dt="2025-01-19T17:36:14.500" v="9087"/>
          <pc:sldLayoutMkLst>
            <pc:docMk/>
            <pc:sldMasterMk cId="2816377837" sldId="2147483697"/>
            <pc:sldLayoutMk cId="2679554747" sldId="2147483703"/>
          </pc:sldLayoutMkLst>
        </pc:sldLayoutChg>
        <pc:sldLayoutChg chg="modTransition">
          <pc:chgData name="Lisa-Marie Bassler" userId="38f25fa2-f4e2-42aa-a629-d2ccc29b42c2" providerId="ADAL" clId="{41D1FEFE-4910-4FC8-9BCF-F6E0FA75827B}" dt="2025-01-19T17:36:14.500" v="9087"/>
          <pc:sldLayoutMkLst>
            <pc:docMk/>
            <pc:sldMasterMk cId="2816377837" sldId="2147483697"/>
            <pc:sldLayoutMk cId="2529992676" sldId="2147483704"/>
          </pc:sldLayoutMkLst>
        </pc:sldLayoutChg>
        <pc:sldLayoutChg chg="modTransition">
          <pc:chgData name="Lisa-Marie Bassler" userId="38f25fa2-f4e2-42aa-a629-d2ccc29b42c2" providerId="ADAL" clId="{41D1FEFE-4910-4FC8-9BCF-F6E0FA75827B}" dt="2025-01-19T17:36:14.500" v="9087"/>
          <pc:sldLayoutMkLst>
            <pc:docMk/>
            <pc:sldMasterMk cId="2816377837" sldId="2147483697"/>
            <pc:sldLayoutMk cId="485138153" sldId="2147483705"/>
          </pc:sldLayoutMkLst>
        </pc:sldLayoutChg>
        <pc:sldLayoutChg chg="modTransition">
          <pc:chgData name="Lisa-Marie Bassler" userId="38f25fa2-f4e2-42aa-a629-d2ccc29b42c2" providerId="ADAL" clId="{41D1FEFE-4910-4FC8-9BCF-F6E0FA75827B}" dt="2025-01-19T17:36:14.500" v="9087"/>
          <pc:sldLayoutMkLst>
            <pc:docMk/>
            <pc:sldMasterMk cId="2816377837" sldId="2147483697"/>
            <pc:sldLayoutMk cId="604140311" sldId="2147483706"/>
          </pc:sldLayoutMkLst>
        </pc:sldLayoutChg>
        <pc:sldLayoutChg chg="modTransition">
          <pc:chgData name="Lisa-Marie Bassler" userId="38f25fa2-f4e2-42aa-a629-d2ccc29b42c2" providerId="ADAL" clId="{41D1FEFE-4910-4FC8-9BCF-F6E0FA75827B}" dt="2025-01-19T17:36:14.500" v="9087"/>
          <pc:sldLayoutMkLst>
            <pc:docMk/>
            <pc:sldMasterMk cId="2816377837" sldId="2147483697"/>
            <pc:sldLayoutMk cId="4045576494" sldId="2147483707"/>
          </pc:sldLayoutMkLst>
        </pc:sldLayoutChg>
        <pc:sldLayoutChg chg="modTransition">
          <pc:chgData name="Lisa-Marie Bassler" userId="38f25fa2-f4e2-42aa-a629-d2ccc29b42c2" providerId="ADAL" clId="{41D1FEFE-4910-4FC8-9BCF-F6E0FA75827B}" dt="2025-01-19T17:36:14.500" v="9087"/>
          <pc:sldLayoutMkLst>
            <pc:docMk/>
            <pc:sldMasterMk cId="2816377837" sldId="2147483697"/>
            <pc:sldLayoutMk cId="2136386516" sldId="2147483708"/>
          </pc:sldLayoutMkLst>
        </pc:sldLayoutChg>
        <pc:sldLayoutChg chg="modTransition">
          <pc:chgData name="Lisa-Marie Bassler" userId="38f25fa2-f4e2-42aa-a629-d2ccc29b42c2" providerId="ADAL" clId="{41D1FEFE-4910-4FC8-9BCF-F6E0FA75827B}" dt="2025-01-19T17:36:14.500" v="9087"/>
          <pc:sldLayoutMkLst>
            <pc:docMk/>
            <pc:sldMasterMk cId="2816377837" sldId="2147483697"/>
            <pc:sldLayoutMk cId="1526654945" sldId="2147483709"/>
          </pc:sldLayoutMkLst>
        </pc:sldLayoutChg>
      </pc:sldMasterChg>
      <pc:sldMasterChg chg="modTransition modSldLayout">
        <pc:chgData name="Lisa-Marie Bassler" userId="38f25fa2-f4e2-42aa-a629-d2ccc29b42c2" providerId="ADAL" clId="{41D1FEFE-4910-4FC8-9BCF-F6E0FA75827B}" dt="2025-01-19T17:36:14.500" v="9087"/>
        <pc:sldMasterMkLst>
          <pc:docMk/>
          <pc:sldMasterMk cId="917409001" sldId="2147483710"/>
        </pc:sldMasterMkLst>
        <pc:sldLayoutChg chg="modTransition">
          <pc:chgData name="Lisa-Marie Bassler" userId="38f25fa2-f4e2-42aa-a629-d2ccc29b42c2" providerId="ADAL" clId="{41D1FEFE-4910-4FC8-9BCF-F6E0FA75827B}" dt="2025-01-19T17:36:14.500" v="9087"/>
          <pc:sldLayoutMkLst>
            <pc:docMk/>
            <pc:sldMasterMk cId="917409001" sldId="2147483710"/>
            <pc:sldLayoutMk cId="3216915586" sldId="2147483711"/>
          </pc:sldLayoutMkLst>
        </pc:sldLayoutChg>
        <pc:sldLayoutChg chg="modTransition">
          <pc:chgData name="Lisa-Marie Bassler" userId="38f25fa2-f4e2-42aa-a629-d2ccc29b42c2" providerId="ADAL" clId="{41D1FEFE-4910-4FC8-9BCF-F6E0FA75827B}" dt="2025-01-19T17:36:14.500" v="9087"/>
          <pc:sldLayoutMkLst>
            <pc:docMk/>
            <pc:sldMasterMk cId="917409001" sldId="2147483710"/>
            <pc:sldLayoutMk cId="2273334916" sldId="2147483713"/>
          </pc:sldLayoutMkLst>
        </pc:sldLayoutChg>
        <pc:sldLayoutChg chg="modTransition">
          <pc:chgData name="Lisa-Marie Bassler" userId="38f25fa2-f4e2-42aa-a629-d2ccc29b42c2" providerId="ADAL" clId="{41D1FEFE-4910-4FC8-9BCF-F6E0FA75827B}" dt="2025-01-19T17:36:14.500" v="9087"/>
          <pc:sldLayoutMkLst>
            <pc:docMk/>
            <pc:sldMasterMk cId="917409001" sldId="2147483710"/>
            <pc:sldLayoutMk cId="2136634050" sldId="2147483715"/>
          </pc:sldLayoutMkLst>
        </pc:sldLayoutChg>
        <pc:sldLayoutChg chg="modTransition">
          <pc:chgData name="Lisa-Marie Bassler" userId="38f25fa2-f4e2-42aa-a629-d2ccc29b42c2" providerId="ADAL" clId="{41D1FEFE-4910-4FC8-9BCF-F6E0FA75827B}" dt="2025-01-19T17:36:14.500" v="9087"/>
          <pc:sldLayoutMkLst>
            <pc:docMk/>
            <pc:sldMasterMk cId="917409001" sldId="2147483710"/>
            <pc:sldLayoutMk cId="263453562" sldId="2147483716"/>
          </pc:sldLayoutMkLst>
        </pc:sldLayoutChg>
        <pc:sldLayoutChg chg="modTransition">
          <pc:chgData name="Lisa-Marie Bassler" userId="38f25fa2-f4e2-42aa-a629-d2ccc29b42c2" providerId="ADAL" clId="{41D1FEFE-4910-4FC8-9BCF-F6E0FA75827B}" dt="2025-01-19T17:36:14.500" v="9087"/>
          <pc:sldLayoutMkLst>
            <pc:docMk/>
            <pc:sldMasterMk cId="917409001" sldId="2147483710"/>
            <pc:sldLayoutMk cId="2313502149" sldId="2147483717"/>
          </pc:sldLayoutMkLst>
        </pc:sldLayoutChg>
        <pc:sldLayoutChg chg="modTransition">
          <pc:chgData name="Lisa-Marie Bassler" userId="38f25fa2-f4e2-42aa-a629-d2ccc29b42c2" providerId="ADAL" clId="{41D1FEFE-4910-4FC8-9BCF-F6E0FA75827B}" dt="2025-01-19T17:36:14.500" v="9087"/>
          <pc:sldLayoutMkLst>
            <pc:docMk/>
            <pc:sldMasterMk cId="917409001" sldId="2147483710"/>
            <pc:sldLayoutMk cId="1260200031" sldId="2147483718"/>
          </pc:sldLayoutMkLst>
        </pc:sldLayoutChg>
        <pc:sldLayoutChg chg="modTransition">
          <pc:chgData name="Lisa-Marie Bassler" userId="38f25fa2-f4e2-42aa-a629-d2ccc29b42c2" providerId="ADAL" clId="{41D1FEFE-4910-4FC8-9BCF-F6E0FA75827B}" dt="2025-01-19T17:36:14.500" v="9087"/>
          <pc:sldLayoutMkLst>
            <pc:docMk/>
            <pc:sldMasterMk cId="917409001" sldId="2147483710"/>
            <pc:sldLayoutMk cId="3436107501" sldId="2147483719"/>
          </pc:sldLayoutMkLst>
        </pc:sldLayoutChg>
        <pc:sldLayoutChg chg="modTransition">
          <pc:chgData name="Lisa-Marie Bassler" userId="38f25fa2-f4e2-42aa-a629-d2ccc29b42c2" providerId="ADAL" clId="{41D1FEFE-4910-4FC8-9BCF-F6E0FA75827B}" dt="2025-01-19T17:36:14.500" v="9087"/>
          <pc:sldLayoutMkLst>
            <pc:docMk/>
            <pc:sldMasterMk cId="917409001" sldId="2147483710"/>
            <pc:sldLayoutMk cId="3457248198" sldId="2147483720"/>
          </pc:sldLayoutMkLst>
        </pc:sldLayoutChg>
        <pc:sldLayoutChg chg="modTransition">
          <pc:chgData name="Lisa-Marie Bassler" userId="38f25fa2-f4e2-42aa-a629-d2ccc29b42c2" providerId="ADAL" clId="{41D1FEFE-4910-4FC8-9BCF-F6E0FA75827B}" dt="2025-01-19T17:36:14.500" v="9087"/>
          <pc:sldLayoutMkLst>
            <pc:docMk/>
            <pc:sldMasterMk cId="917409001" sldId="2147483710"/>
            <pc:sldLayoutMk cId="3575683" sldId="2147483721"/>
          </pc:sldLayoutMkLst>
        </pc:sldLayoutChg>
        <pc:sldLayoutChg chg="modTransition">
          <pc:chgData name="Lisa-Marie Bassler" userId="38f25fa2-f4e2-42aa-a629-d2ccc29b42c2" providerId="ADAL" clId="{41D1FEFE-4910-4FC8-9BCF-F6E0FA75827B}" dt="2025-01-19T17:36:14.500" v="9087"/>
          <pc:sldLayoutMkLst>
            <pc:docMk/>
            <pc:sldMasterMk cId="917409001" sldId="2147483710"/>
            <pc:sldLayoutMk cId="2179529422" sldId="2147483722"/>
          </pc:sldLayoutMkLst>
        </pc:sldLayoutChg>
        <pc:sldLayoutChg chg="modTransition">
          <pc:chgData name="Lisa-Marie Bassler" userId="38f25fa2-f4e2-42aa-a629-d2ccc29b42c2" providerId="ADAL" clId="{41D1FEFE-4910-4FC8-9BCF-F6E0FA75827B}" dt="2025-01-19T17:36:14.500" v="9087"/>
          <pc:sldLayoutMkLst>
            <pc:docMk/>
            <pc:sldMasterMk cId="917409001" sldId="2147483710"/>
            <pc:sldLayoutMk cId="2483820465" sldId="2147483723"/>
          </pc:sldLayoutMkLst>
        </pc:sldLayoutChg>
      </pc:sldMasterChg>
    </pc:docChg>
  </pc:docChgLst>
  <pc:docChgLst>
    <pc:chgData name="Lisa-Marie Bassler" userId="38f25fa2-f4e2-42aa-a629-d2ccc29b42c2" providerId="ADAL" clId="{A79CC1C8-5754-4E9C-93E7-A7702CAEFD87}"/>
    <pc:docChg chg="custSel addSld delSld modSld">
      <pc:chgData name="Lisa-Marie Bassler" userId="38f25fa2-f4e2-42aa-a629-d2ccc29b42c2" providerId="ADAL" clId="{A79CC1C8-5754-4E9C-93E7-A7702CAEFD87}" dt="2024-12-19T10:52:23.709" v="158" actId="20577"/>
      <pc:docMkLst>
        <pc:docMk/>
      </pc:docMkLst>
      <pc:sldChg chg="del">
        <pc:chgData name="Lisa-Marie Bassler" userId="38f25fa2-f4e2-42aa-a629-d2ccc29b42c2" providerId="ADAL" clId="{A79CC1C8-5754-4E9C-93E7-A7702CAEFD87}" dt="2024-12-17T08:55:48.128" v="43" actId="47"/>
        <pc:sldMkLst>
          <pc:docMk/>
          <pc:sldMk cId="3016696802" sldId="256"/>
        </pc:sldMkLst>
      </pc:sldChg>
      <pc:sldChg chg="del">
        <pc:chgData name="Lisa-Marie Bassler" userId="38f25fa2-f4e2-42aa-a629-d2ccc29b42c2" providerId="ADAL" clId="{A79CC1C8-5754-4E9C-93E7-A7702CAEFD87}" dt="2024-12-17T08:55:56.961" v="61" actId="47"/>
        <pc:sldMkLst>
          <pc:docMk/>
          <pc:sldMk cId="2171936422" sldId="303"/>
        </pc:sldMkLst>
      </pc:sldChg>
      <pc:sldChg chg="del">
        <pc:chgData name="Lisa-Marie Bassler" userId="38f25fa2-f4e2-42aa-a629-d2ccc29b42c2" providerId="ADAL" clId="{A79CC1C8-5754-4E9C-93E7-A7702CAEFD87}" dt="2024-12-17T08:55:56.764" v="60" actId="47"/>
        <pc:sldMkLst>
          <pc:docMk/>
          <pc:sldMk cId="3123354729" sldId="306"/>
        </pc:sldMkLst>
      </pc:sldChg>
      <pc:sldChg chg="modSp del mod">
        <pc:chgData name="Lisa-Marie Bassler" userId="38f25fa2-f4e2-42aa-a629-d2ccc29b42c2" providerId="ADAL" clId="{A79CC1C8-5754-4E9C-93E7-A7702CAEFD87}" dt="2024-12-17T08:55:58.575" v="74" actId="47"/>
        <pc:sldMkLst>
          <pc:docMk/>
          <pc:sldMk cId="598224862" sldId="325"/>
        </pc:sldMkLst>
      </pc:sldChg>
      <pc:sldChg chg="del">
        <pc:chgData name="Lisa-Marie Bassler" userId="38f25fa2-f4e2-42aa-a629-d2ccc29b42c2" providerId="ADAL" clId="{A79CC1C8-5754-4E9C-93E7-A7702CAEFD87}" dt="2024-12-17T08:55:50.871" v="44" actId="47"/>
        <pc:sldMkLst>
          <pc:docMk/>
          <pc:sldMk cId="1112239505" sldId="334"/>
        </pc:sldMkLst>
      </pc:sldChg>
      <pc:sldChg chg="del">
        <pc:chgData name="Lisa-Marie Bassler" userId="38f25fa2-f4e2-42aa-a629-d2ccc29b42c2" providerId="ADAL" clId="{A79CC1C8-5754-4E9C-93E7-A7702CAEFD87}" dt="2024-12-18T15:00:55.663" v="88" actId="47"/>
        <pc:sldMkLst>
          <pc:docMk/>
          <pc:sldMk cId="953961953" sldId="335"/>
        </pc:sldMkLst>
      </pc:sldChg>
      <pc:sldChg chg="del">
        <pc:chgData name="Lisa-Marie Bassler" userId="38f25fa2-f4e2-42aa-a629-d2ccc29b42c2" providerId="ADAL" clId="{A79CC1C8-5754-4E9C-93E7-A7702CAEFD87}" dt="2024-12-17T08:55:51.818" v="45" actId="47"/>
        <pc:sldMkLst>
          <pc:docMk/>
          <pc:sldMk cId="1184760701" sldId="336"/>
        </pc:sldMkLst>
      </pc:sldChg>
      <pc:sldChg chg="del">
        <pc:chgData name="Lisa-Marie Bassler" userId="38f25fa2-f4e2-42aa-a629-d2ccc29b42c2" providerId="ADAL" clId="{A79CC1C8-5754-4E9C-93E7-A7702CAEFD87}" dt="2024-12-17T08:56:01.621" v="87" actId="47"/>
        <pc:sldMkLst>
          <pc:docMk/>
          <pc:sldMk cId="469721475" sldId="337"/>
        </pc:sldMkLst>
      </pc:sldChg>
      <pc:sldChg chg="del">
        <pc:chgData name="Lisa-Marie Bassler" userId="38f25fa2-f4e2-42aa-a629-d2ccc29b42c2" providerId="ADAL" clId="{A79CC1C8-5754-4E9C-93E7-A7702CAEFD87}" dt="2024-12-17T08:55:56.543" v="59" actId="47"/>
        <pc:sldMkLst>
          <pc:docMk/>
          <pc:sldMk cId="3381406299" sldId="338"/>
        </pc:sldMkLst>
      </pc:sldChg>
      <pc:sldChg chg="del">
        <pc:chgData name="Lisa-Marie Bassler" userId="38f25fa2-f4e2-42aa-a629-d2ccc29b42c2" providerId="ADAL" clId="{A79CC1C8-5754-4E9C-93E7-A7702CAEFD87}" dt="2024-12-17T08:56:01.500" v="86" actId="47"/>
        <pc:sldMkLst>
          <pc:docMk/>
          <pc:sldMk cId="1720406913" sldId="342"/>
        </pc:sldMkLst>
      </pc:sldChg>
      <pc:sldChg chg="del">
        <pc:chgData name="Lisa-Marie Bassler" userId="38f25fa2-f4e2-42aa-a629-d2ccc29b42c2" providerId="ADAL" clId="{A79CC1C8-5754-4E9C-93E7-A7702CAEFD87}" dt="2024-12-17T08:56:01.410" v="85" actId="47"/>
        <pc:sldMkLst>
          <pc:docMk/>
          <pc:sldMk cId="3836406389" sldId="343"/>
        </pc:sldMkLst>
      </pc:sldChg>
      <pc:sldChg chg="del">
        <pc:chgData name="Lisa-Marie Bassler" userId="38f25fa2-f4e2-42aa-a629-d2ccc29b42c2" providerId="ADAL" clId="{A79CC1C8-5754-4E9C-93E7-A7702CAEFD87}" dt="2024-12-18T15:01:02.646" v="91" actId="47"/>
        <pc:sldMkLst>
          <pc:docMk/>
          <pc:sldMk cId="1934808146" sldId="345"/>
        </pc:sldMkLst>
      </pc:sldChg>
      <pc:sldChg chg="modSp del mod">
        <pc:chgData name="Lisa-Marie Bassler" userId="38f25fa2-f4e2-42aa-a629-d2ccc29b42c2" providerId="ADAL" clId="{A79CC1C8-5754-4E9C-93E7-A7702CAEFD87}" dt="2024-12-18T15:00:59.070" v="89" actId="47"/>
        <pc:sldMkLst>
          <pc:docMk/>
          <pc:sldMk cId="2090643705" sldId="346"/>
        </pc:sldMkLst>
      </pc:sldChg>
      <pc:sldChg chg="del">
        <pc:chgData name="Lisa-Marie Bassler" userId="38f25fa2-f4e2-42aa-a629-d2ccc29b42c2" providerId="ADAL" clId="{A79CC1C8-5754-4E9C-93E7-A7702CAEFD87}" dt="2024-12-17T08:56:01.318" v="84" actId="47"/>
        <pc:sldMkLst>
          <pc:docMk/>
          <pc:sldMk cId="1060573269" sldId="347"/>
        </pc:sldMkLst>
      </pc:sldChg>
      <pc:sldChg chg="del">
        <pc:chgData name="Lisa-Marie Bassler" userId="38f25fa2-f4e2-42aa-a629-d2ccc29b42c2" providerId="ADAL" clId="{A79CC1C8-5754-4E9C-93E7-A7702CAEFD87}" dt="2024-12-17T08:56:01.208" v="83" actId="47"/>
        <pc:sldMkLst>
          <pc:docMk/>
          <pc:sldMk cId="3395006014" sldId="348"/>
        </pc:sldMkLst>
      </pc:sldChg>
      <pc:sldChg chg="del">
        <pc:chgData name="Lisa-Marie Bassler" userId="38f25fa2-f4e2-42aa-a629-d2ccc29b42c2" providerId="ADAL" clId="{A79CC1C8-5754-4E9C-93E7-A7702CAEFD87}" dt="2024-12-17T08:56:01.119" v="82" actId="47"/>
        <pc:sldMkLst>
          <pc:docMk/>
          <pc:sldMk cId="737320325" sldId="349"/>
        </pc:sldMkLst>
      </pc:sldChg>
      <pc:sldChg chg="del">
        <pc:chgData name="Lisa-Marie Bassler" userId="38f25fa2-f4e2-42aa-a629-d2ccc29b42c2" providerId="ADAL" clId="{A79CC1C8-5754-4E9C-93E7-A7702CAEFD87}" dt="2024-12-17T08:56:00.759" v="81" actId="47"/>
        <pc:sldMkLst>
          <pc:docMk/>
          <pc:sldMk cId="3367547953" sldId="350"/>
        </pc:sldMkLst>
      </pc:sldChg>
      <pc:sldChg chg="del">
        <pc:chgData name="Lisa-Marie Bassler" userId="38f25fa2-f4e2-42aa-a629-d2ccc29b42c2" providerId="ADAL" clId="{A79CC1C8-5754-4E9C-93E7-A7702CAEFD87}" dt="2024-12-17T08:56:00.630" v="80" actId="47"/>
        <pc:sldMkLst>
          <pc:docMk/>
          <pc:sldMk cId="4290721994" sldId="352"/>
        </pc:sldMkLst>
      </pc:sldChg>
      <pc:sldChg chg="del">
        <pc:chgData name="Lisa-Marie Bassler" userId="38f25fa2-f4e2-42aa-a629-d2ccc29b42c2" providerId="ADAL" clId="{A79CC1C8-5754-4E9C-93E7-A7702CAEFD87}" dt="2024-12-17T08:56:00.484" v="79" actId="47"/>
        <pc:sldMkLst>
          <pc:docMk/>
          <pc:sldMk cId="2405500680" sldId="353"/>
        </pc:sldMkLst>
      </pc:sldChg>
      <pc:sldChg chg="del">
        <pc:chgData name="Lisa-Marie Bassler" userId="38f25fa2-f4e2-42aa-a629-d2ccc29b42c2" providerId="ADAL" clId="{A79CC1C8-5754-4E9C-93E7-A7702CAEFD87}" dt="2024-12-17T08:56:00.323" v="78" actId="47"/>
        <pc:sldMkLst>
          <pc:docMk/>
          <pc:sldMk cId="1164375108" sldId="354"/>
        </pc:sldMkLst>
      </pc:sldChg>
      <pc:sldChg chg="del">
        <pc:chgData name="Lisa-Marie Bassler" userId="38f25fa2-f4e2-42aa-a629-d2ccc29b42c2" providerId="ADAL" clId="{A79CC1C8-5754-4E9C-93E7-A7702CAEFD87}" dt="2024-12-17T08:55:53.202" v="46" actId="47"/>
        <pc:sldMkLst>
          <pc:docMk/>
          <pc:sldMk cId="1951074858" sldId="355"/>
        </pc:sldMkLst>
      </pc:sldChg>
      <pc:sldChg chg="modSp del mod">
        <pc:chgData name="Lisa-Marie Bassler" userId="38f25fa2-f4e2-42aa-a629-d2ccc29b42c2" providerId="ADAL" clId="{A79CC1C8-5754-4E9C-93E7-A7702CAEFD87}" dt="2024-12-17T08:55:54.656" v="55" actId="47"/>
        <pc:sldMkLst>
          <pc:docMk/>
          <pc:sldMk cId="261947240" sldId="356"/>
        </pc:sldMkLst>
      </pc:sldChg>
      <pc:sldChg chg="del">
        <pc:chgData name="Lisa-Marie Bassler" userId="38f25fa2-f4e2-42aa-a629-d2ccc29b42c2" providerId="ADAL" clId="{A79CC1C8-5754-4E9C-93E7-A7702CAEFD87}" dt="2024-12-17T08:55:54.792" v="56" actId="47"/>
        <pc:sldMkLst>
          <pc:docMk/>
          <pc:sldMk cId="481765415" sldId="357"/>
        </pc:sldMkLst>
      </pc:sldChg>
      <pc:sldChg chg="del">
        <pc:chgData name="Lisa-Marie Bassler" userId="38f25fa2-f4e2-42aa-a629-d2ccc29b42c2" providerId="ADAL" clId="{A79CC1C8-5754-4E9C-93E7-A7702CAEFD87}" dt="2024-12-17T08:55:59.046" v="77" actId="47"/>
        <pc:sldMkLst>
          <pc:docMk/>
          <pc:sldMk cId="3080908942" sldId="358"/>
        </pc:sldMkLst>
      </pc:sldChg>
      <pc:sldChg chg="del">
        <pc:chgData name="Lisa-Marie Bassler" userId="38f25fa2-f4e2-42aa-a629-d2ccc29b42c2" providerId="ADAL" clId="{A79CC1C8-5754-4E9C-93E7-A7702CAEFD87}" dt="2024-12-17T08:55:58.873" v="76" actId="47"/>
        <pc:sldMkLst>
          <pc:docMk/>
          <pc:sldMk cId="221964843" sldId="359"/>
        </pc:sldMkLst>
      </pc:sldChg>
      <pc:sldChg chg="del">
        <pc:chgData name="Lisa-Marie Bassler" userId="38f25fa2-f4e2-42aa-a629-d2ccc29b42c2" providerId="ADAL" clId="{A79CC1C8-5754-4E9C-93E7-A7702CAEFD87}" dt="2024-12-17T08:55:58.675" v="75" actId="47"/>
        <pc:sldMkLst>
          <pc:docMk/>
          <pc:sldMk cId="1276012133" sldId="360"/>
        </pc:sldMkLst>
      </pc:sldChg>
      <pc:sldChg chg="del">
        <pc:chgData name="Lisa-Marie Bassler" userId="38f25fa2-f4e2-42aa-a629-d2ccc29b42c2" providerId="ADAL" clId="{A79CC1C8-5754-4E9C-93E7-A7702CAEFD87}" dt="2024-12-17T08:55:58.463" v="73" actId="47"/>
        <pc:sldMkLst>
          <pc:docMk/>
          <pc:sldMk cId="1880702810" sldId="361"/>
        </pc:sldMkLst>
      </pc:sldChg>
      <pc:sldChg chg="modSp del mod">
        <pc:chgData name="Lisa-Marie Bassler" userId="38f25fa2-f4e2-42aa-a629-d2ccc29b42c2" providerId="ADAL" clId="{A79CC1C8-5754-4E9C-93E7-A7702CAEFD87}" dt="2024-12-17T08:55:58.373" v="72" actId="47"/>
        <pc:sldMkLst>
          <pc:docMk/>
          <pc:sldMk cId="3763896890" sldId="362"/>
        </pc:sldMkLst>
      </pc:sldChg>
      <pc:sldChg chg="del">
        <pc:chgData name="Lisa-Marie Bassler" userId="38f25fa2-f4e2-42aa-a629-d2ccc29b42c2" providerId="ADAL" clId="{A79CC1C8-5754-4E9C-93E7-A7702CAEFD87}" dt="2024-12-17T08:55:58.267" v="71" actId="47"/>
        <pc:sldMkLst>
          <pc:docMk/>
          <pc:sldMk cId="3444789400" sldId="363"/>
        </pc:sldMkLst>
      </pc:sldChg>
      <pc:sldChg chg="del">
        <pc:chgData name="Lisa-Marie Bassler" userId="38f25fa2-f4e2-42aa-a629-d2ccc29b42c2" providerId="ADAL" clId="{A79CC1C8-5754-4E9C-93E7-A7702CAEFD87}" dt="2024-12-17T08:55:58.083" v="70" actId="47"/>
        <pc:sldMkLst>
          <pc:docMk/>
          <pc:sldMk cId="1351947632" sldId="364"/>
        </pc:sldMkLst>
      </pc:sldChg>
      <pc:sldChg chg="del">
        <pc:chgData name="Lisa-Marie Bassler" userId="38f25fa2-f4e2-42aa-a629-d2ccc29b42c2" providerId="ADAL" clId="{A79CC1C8-5754-4E9C-93E7-A7702CAEFD87}" dt="2024-12-17T08:55:57.861" v="69" actId="47"/>
        <pc:sldMkLst>
          <pc:docMk/>
          <pc:sldMk cId="1492149288" sldId="365"/>
        </pc:sldMkLst>
      </pc:sldChg>
      <pc:sldChg chg="del">
        <pc:chgData name="Lisa-Marie Bassler" userId="38f25fa2-f4e2-42aa-a629-d2ccc29b42c2" providerId="ADAL" clId="{A79CC1C8-5754-4E9C-93E7-A7702CAEFD87}" dt="2024-12-17T08:55:57.758" v="68" actId="47"/>
        <pc:sldMkLst>
          <pc:docMk/>
          <pc:sldMk cId="3305223972" sldId="366"/>
        </pc:sldMkLst>
      </pc:sldChg>
      <pc:sldChg chg="del">
        <pc:chgData name="Lisa-Marie Bassler" userId="38f25fa2-f4e2-42aa-a629-d2ccc29b42c2" providerId="ADAL" clId="{A79CC1C8-5754-4E9C-93E7-A7702CAEFD87}" dt="2024-12-17T08:55:57.574" v="67" actId="47"/>
        <pc:sldMkLst>
          <pc:docMk/>
          <pc:sldMk cId="2751301820" sldId="419"/>
        </pc:sldMkLst>
      </pc:sldChg>
      <pc:sldChg chg="del">
        <pc:chgData name="Lisa-Marie Bassler" userId="38f25fa2-f4e2-42aa-a629-d2ccc29b42c2" providerId="ADAL" clId="{A79CC1C8-5754-4E9C-93E7-A7702CAEFD87}" dt="2024-12-17T08:55:57.467" v="66" actId="47"/>
        <pc:sldMkLst>
          <pc:docMk/>
          <pc:sldMk cId="1598592254" sldId="420"/>
        </pc:sldMkLst>
      </pc:sldChg>
      <pc:sldChg chg="del">
        <pc:chgData name="Lisa-Marie Bassler" userId="38f25fa2-f4e2-42aa-a629-d2ccc29b42c2" providerId="ADAL" clId="{A79CC1C8-5754-4E9C-93E7-A7702CAEFD87}" dt="2024-12-17T08:55:57.358" v="65" actId="47"/>
        <pc:sldMkLst>
          <pc:docMk/>
          <pc:sldMk cId="3211764203" sldId="421"/>
        </pc:sldMkLst>
      </pc:sldChg>
      <pc:sldChg chg="del">
        <pc:chgData name="Lisa-Marie Bassler" userId="38f25fa2-f4e2-42aa-a629-d2ccc29b42c2" providerId="ADAL" clId="{A79CC1C8-5754-4E9C-93E7-A7702CAEFD87}" dt="2024-12-17T08:55:57.267" v="64" actId="47"/>
        <pc:sldMkLst>
          <pc:docMk/>
          <pc:sldMk cId="4029106907" sldId="422"/>
        </pc:sldMkLst>
      </pc:sldChg>
      <pc:sldChg chg="del">
        <pc:chgData name="Lisa-Marie Bassler" userId="38f25fa2-f4e2-42aa-a629-d2ccc29b42c2" providerId="ADAL" clId="{A79CC1C8-5754-4E9C-93E7-A7702CAEFD87}" dt="2024-12-17T08:55:57.174" v="63" actId="47"/>
        <pc:sldMkLst>
          <pc:docMk/>
          <pc:sldMk cId="3316458764" sldId="423"/>
        </pc:sldMkLst>
      </pc:sldChg>
      <pc:sldChg chg="del">
        <pc:chgData name="Lisa-Marie Bassler" userId="38f25fa2-f4e2-42aa-a629-d2ccc29b42c2" providerId="ADAL" clId="{A79CC1C8-5754-4E9C-93E7-A7702CAEFD87}" dt="2024-12-17T08:55:57.063" v="62" actId="47"/>
        <pc:sldMkLst>
          <pc:docMk/>
          <pc:sldMk cId="604089501" sldId="424"/>
        </pc:sldMkLst>
      </pc:sldChg>
      <pc:sldChg chg="del">
        <pc:chgData name="Lisa-Marie Bassler" userId="38f25fa2-f4e2-42aa-a629-d2ccc29b42c2" providerId="ADAL" clId="{A79CC1C8-5754-4E9C-93E7-A7702CAEFD87}" dt="2024-12-17T08:55:56.271" v="57" actId="47"/>
        <pc:sldMkLst>
          <pc:docMk/>
          <pc:sldMk cId="693579581" sldId="426"/>
        </pc:sldMkLst>
      </pc:sldChg>
      <pc:sldChg chg="del">
        <pc:chgData name="Lisa-Marie Bassler" userId="38f25fa2-f4e2-42aa-a629-d2ccc29b42c2" providerId="ADAL" clId="{A79CC1C8-5754-4E9C-93E7-A7702CAEFD87}" dt="2024-12-17T08:55:56.418" v="58" actId="47"/>
        <pc:sldMkLst>
          <pc:docMk/>
          <pc:sldMk cId="1028422445" sldId="428"/>
        </pc:sldMkLst>
      </pc:sldChg>
      <pc:sldChg chg="del">
        <pc:chgData name="Lisa-Marie Bassler" userId="38f25fa2-f4e2-42aa-a629-d2ccc29b42c2" providerId="ADAL" clId="{A79CC1C8-5754-4E9C-93E7-A7702CAEFD87}" dt="2024-12-17T08:55:54.013" v="51" actId="47"/>
        <pc:sldMkLst>
          <pc:docMk/>
          <pc:sldMk cId="825556576" sldId="429"/>
        </pc:sldMkLst>
      </pc:sldChg>
      <pc:sldChg chg="del">
        <pc:chgData name="Lisa-Marie Bassler" userId="38f25fa2-f4e2-42aa-a629-d2ccc29b42c2" providerId="ADAL" clId="{A79CC1C8-5754-4E9C-93E7-A7702CAEFD87}" dt="2024-12-17T08:55:53.383" v="47" actId="47"/>
        <pc:sldMkLst>
          <pc:docMk/>
          <pc:sldMk cId="587673813" sldId="430"/>
        </pc:sldMkLst>
      </pc:sldChg>
      <pc:sldChg chg="del">
        <pc:chgData name="Lisa-Marie Bassler" userId="38f25fa2-f4e2-42aa-a629-d2ccc29b42c2" providerId="ADAL" clId="{A79CC1C8-5754-4E9C-93E7-A7702CAEFD87}" dt="2024-12-17T08:55:54.198" v="52" actId="47"/>
        <pc:sldMkLst>
          <pc:docMk/>
          <pc:sldMk cId="2729815814" sldId="431"/>
        </pc:sldMkLst>
      </pc:sldChg>
      <pc:sldChg chg="del">
        <pc:chgData name="Lisa-Marie Bassler" userId="38f25fa2-f4e2-42aa-a629-d2ccc29b42c2" providerId="ADAL" clId="{A79CC1C8-5754-4E9C-93E7-A7702CAEFD87}" dt="2024-12-17T08:55:54.342" v="53" actId="47"/>
        <pc:sldMkLst>
          <pc:docMk/>
          <pc:sldMk cId="1913578215" sldId="432"/>
        </pc:sldMkLst>
      </pc:sldChg>
      <pc:sldChg chg="del">
        <pc:chgData name="Lisa-Marie Bassler" userId="38f25fa2-f4e2-42aa-a629-d2ccc29b42c2" providerId="ADAL" clId="{A79CC1C8-5754-4E9C-93E7-A7702CAEFD87}" dt="2024-12-17T08:55:54.503" v="54" actId="47"/>
        <pc:sldMkLst>
          <pc:docMk/>
          <pc:sldMk cId="955151904" sldId="433"/>
        </pc:sldMkLst>
      </pc:sldChg>
      <pc:sldChg chg="del">
        <pc:chgData name="Lisa-Marie Bassler" userId="38f25fa2-f4e2-42aa-a629-d2ccc29b42c2" providerId="ADAL" clId="{A79CC1C8-5754-4E9C-93E7-A7702CAEFD87}" dt="2024-12-17T08:55:53.514" v="48" actId="47"/>
        <pc:sldMkLst>
          <pc:docMk/>
          <pc:sldMk cId="87957784" sldId="434"/>
        </pc:sldMkLst>
      </pc:sldChg>
      <pc:sldChg chg="del">
        <pc:chgData name="Lisa-Marie Bassler" userId="38f25fa2-f4e2-42aa-a629-d2ccc29b42c2" providerId="ADAL" clId="{A79CC1C8-5754-4E9C-93E7-A7702CAEFD87}" dt="2024-12-17T08:55:53.665" v="49" actId="47"/>
        <pc:sldMkLst>
          <pc:docMk/>
          <pc:sldMk cId="475024176" sldId="435"/>
        </pc:sldMkLst>
      </pc:sldChg>
      <pc:sldChg chg="del">
        <pc:chgData name="Lisa-Marie Bassler" userId="38f25fa2-f4e2-42aa-a629-d2ccc29b42c2" providerId="ADAL" clId="{A79CC1C8-5754-4E9C-93E7-A7702CAEFD87}" dt="2024-12-17T08:55:53.846" v="50" actId="47"/>
        <pc:sldMkLst>
          <pc:docMk/>
          <pc:sldMk cId="2543253204" sldId="436"/>
        </pc:sldMkLst>
      </pc:sldChg>
      <pc:sldChg chg="modSp new mod">
        <pc:chgData name="Lisa-Marie Bassler" userId="38f25fa2-f4e2-42aa-a629-d2ccc29b42c2" providerId="ADAL" clId="{A79CC1C8-5754-4E9C-93E7-A7702CAEFD87}" dt="2024-12-17T08:55:45.622" v="42" actId="20577"/>
        <pc:sldMkLst>
          <pc:docMk/>
          <pc:sldMk cId="1730116319" sldId="437"/>
        </pc:sldMkLst>
      </pc:sldChg>
      <pc:sldChg chg="modSp new mod">
        <pc:chgData name="Lisa-Marie Bassler" userId="38f25fa2-f4e2-42aa-a629-d2ccc29b42c2" providerId="ADAL" clId="{A79CC1C8-5754-4E9C-93E7-A7702CAEFD87}" dt="2024-12-18T15:01:05.757" v="105" actId="20577"/>
        <pc:sldMkLst>
          <pc:docMk/>
          <pc:sldMk cId="2548767574" sldId="438"/>
        </pc:sldMkLst>
      </pc:sldChg>
      <pc:sldChg chg="modSp new mod">
        <pc:chgData name="Lisa-Marie Bassler" userId="38f25fa2-f4e2-42aa-a629-d2ccc29b42c2" providerId="ADAL" clId="{A79CC1C8-5754-4E9C-93E7-A7702CAEFD87}" dt="2024-12-18T15:01:14.773" v="139" actId="20577"/>
        <pc:sldMkLst>
          <pc:docMk/>
          <pc:sldMk cId="3893489283" sldId="439"/>
        </pc:sldMkLst>
      </pc:sldChg>
      <pc:sldChg chg="modSp new mod">
        <pc:chgData name="Lisa-Marie Bassler" userId="38f25fa2-f4e2-42aa-a629-d2ccc29b42c2" providerId="ADAL" clId="{A79CC1C8-5754-4E9C-93E7-A7702CAEFD87}" dt="2024-12-19T10:52:23.709" v="158" actId="20577"/>
        <pc:sldMkLst>
          <pc:docMk/>
          <pc:sldMk cId="4132953705" sldId="440"/>
        </pc:sldMkLst>
      </pc:sldChg>
      <pc:sldMasterChg chg="delSldLayout">
        <pc:chgData name="Lisa-Marie Bassler" userId="38f25fa2-f4e2-42aa-a629-d2ccc29b42c2" providerId="ADAL" clId="{A79CC1C8-5754-4E9C-93E7-A7702CAEFD87}" dt="2024-12-17T08:55:48.128" v="43" actId="47"/>
        <pc:sldMasterMkLst>
          <pc:docMk/>
          <pc:sldMasterMk cId="1897064299" sldId="2147483694"/>
        </pc:sldMasterMkLst>
        <pc:sldLayoutChg chg="del">
          <pc:chgData name="Lisa-Marie Bassler" userId="38f25fa2-f4e2-42aa-a629-d2ccc29b42c2" providerId="ADAL" clId="{A79CC1C8-5754-4E9C-93E7-A7702CAEFD87}" dt="2024-12-17T08:55:48.128" v="43" actId="47"/>
          <pc:sldLayoutMkLst>
            <pc:docMk/>
            <pc:sldMasterMk cId="1897064299" sldId="2147483694"/>
            <pc:sldLayoutMk cId="772914792" sldId="2147483697"/>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7EA250-AB18-4508-B826-F09D8316FD10}" type="doc">
      <dgm:prSet loTypeId="urn:microsoft.com/office/officeart/2018/2/layout/IconLabelDescriptionList" loCatId="icon" qsTypeId="urn:microsoft.com/office/officeart/2005/8/quickstyle/simple1" qsCatId="simple" csTypeId="urn:microsoft.com/office/officeart/2005/8/colors/accent2_2" csCatId="accent2" phldr="1"/>
      <dgm:spPr/>
      <dgm:t>
        <a:bodyPr/>
        <a:lstStyle/>
        <a:p>
          <a:endParaRPr lang="en-US"/>
        </a:p>
      </dgm:t>
    </dgm:pt>
    <dgm:pt modelId="{27B29239-7E06-4CF5-9269-0F451C83D0CF}">
      <dgm:prSet custT="1"/>
      <dgm:spPr/>
      <dgm:t>
        <a:bodyPr/>
        <a:lstStyle/>
        <a:p>
          <a:pPr>
            <a:defRPr b="1"/>
          </a:pPr>
          <a:r>
            <a:rPr lang="en-GB" sz="3200" b="1" i="0" dirty="0">
              <a:latin typeface="Aptos" panose="020B0004020202020204" pitchFamily="34" charset="0"/>
            </a:rPr>
            <a:t>Definition:</a:t>
          </a:r>
          <a:endParaRPr lang="en-US" sz="3200" dirty="0">
            <a:latin typeface="Aptos" panose="020B0004020202020204" pitchFamily="34" charset="0"/>
          </a:endParaRPr>
        </a:p>
      </dgm:t>
    </dgm:pt>
    <dgm:pt modelId="{A57A40CB-1A33-4D3B-BB74-BE0BDFC2E9F9}" type="parTrans" cxnId="{9795C5C4-DB73-462A-94D2-9B1113A06F18}">
      <dgm:prSet/>
      <dgm:spPr/>
      <dgm:t>
        <a:bodyPr/>
        <a:lstStyle/>
        <a:p>
          <a:endParaRPr lang="en-US"/>
        </a:p>
      </dgm:t>
    </dgm:pt>
    <dgm:pt modelId="{BADEF045-A298-458B-BED4-0FF74B05B39E}" type="sibTrans" cxnId="{9795C5C4-DB73-462A-94D2-9B1113A06F18}">
      <dgm:prSet/>
      <dgm:spPr/>
      <dgm:t>
        <a:bodyPr/>
        <a:lstStyle/>
        <a:p>
          <a:endParaRPr lang="en-US"/>
        </a:p>
      </dgm:t>
    </dgm:pt>
    <dgm:pt modelId="{99DDF426-663C-4354-90D1-3FB0EEA7CB62}">
      <dgm:prSet custT="1"/>
      <dgm:spPr/>
      <dgm:t>
        <a:bodyPr/>
        <a:lstStyle/>
        <a:p>
          <a:r>
            <a:rPr lang="en-GB" sz="2000" b="0" i="0" dirty="0">
              <a:latin typeface="Aptos" panose="020B0004020202020204" pitchFamily="34" charset="0"/>
            </a:rPr>
            <a:t>Using AI tools ethically and responsibly in academic work</a:t>
          </a:r>
          <a:endParaRPr lang="en-US" sz="2000" dirty="0">
            <a:latin typeface="Aptos" panose="020B0004020202020204" pitchFamily="34" charset="0"/>
          </a:endParaRPr>
        </a:p>
      </dgm:t>
    </dgm:pt>
    <dgm:pt modelId="{62DAD6C8-E487-48BC-BAFA-815A46074094}" type="parTrans" cxnId="{54314DDF-3EDA-4508-B593-8F0C38FF2671}">
      <dgm:prSet/>
      <dgm:spPr/>
      <dgm:t>
        <a:bodyPr/>
        <a:lstStyle/>
        <a:p>
          <a:endParaRPr lang="en-US"/>
        </a:p>
      </dgm:t>
    </dgm:pt>
    <dgm:pt modelId="{D8E2210E-FA42-4A2B-9A5B-11B701337258}" type="sibTrans" cxnId="{54314DDF-3EDA-4508-B593-8F0C38FF2671}">
      <dgm:prSet/>
      <dgm:spPr/>
      <dgm:t>
        <a:bodyPr/>
        <a:lstStyle/>
        <a:p>
          <a:endParaRPr lang="en-US"/>
        </a:p>
      </dgm:t>
    </dgm:pt>
    <dgm:pt modelId="{BE4A3494-46AB-4448-A1BC-CC4D7A28014B}">
      <dgm:prSet custT="1"/>
      <dgm:spPr/>
      <dgm:t>
        <a:bodyPr/>
        <a:lstStyle/>
        <a:p>
          <a:pPr>
            <a:defRPr b="1"/>
          </a:pPr>
          <a:r>
            <a:rPr lang="en-GB" sz="3200" b="1" i="0">
              <a:latin typeface="Aptos" panose="020B0004020202020204" pitchFamily="34" charset="0"/>
            </a:rPr>
            <a:t>Guidelines:</a:t>
          </a:r>
          <a:endParaRPr lang="en-US" sz="3200">
            <a:latin typeface="Aptos" panose="020B0004020202020204" pitchFamily="34" charset="0"/>
          </a:endParaRPr>
        </a:p>
      </dgm:t>
    </dgm:pt>
    <dgm:pt modelId="{5BA21758-F72A-45AE-947F-EFC28E764BFC}" type="parTrans" cxnId="{ABF8E695-D91A-414D-A81A-478CD07E089C}">
      <dgm:prSet/>
      <dgm:spPr/>
      <dgm:t>
        <a:bodyPr/>
        <a:lstStyle/>
        <a:p>
          <a:endParaRPr lang="en-US"/>
        </a:p>
      </dgm:t>
    </dgm:pt>
    <dgm:pt modelId="{E0911AA4-809B-4B03-BC41-787B3D92313C}" type="sibTrans" cxnId="{ABF8E695-D91A-414D-A81A-478CD07E089C}">
      <dgm:prSet/>
      <dgm:spPr/>
      <dgm:t>
        <a:bodyPr/>
        <a:lstStyle/>
        <a:p>
          <a:endParaRPr lang="en-US"/>
        </a:p>
      </dgm:t>
    </dgm:pt>
    <dgm:pt modelId="{F2E4E0D6-A138-4918-B980-1BD54DC4AC64}">
      <dgm:prSet custT="1"/>
      <dgm:spPr/>
      <dgm:t>
        <a:bodyPr/>
        <a:lstStyle/>
        <a:p>
          <a:pPr>
            <a:buFont typeface="Wingdings" panose="05000000000000000000" pitchFamily="2" charset="2"/>
            <a:buChar char="§"/>
          </a:pPr>
          <a:r>
            <a:rPr lang="en-GB" sz="1800" b="0" i="0" dirty="0">
              <a:latin typeface="Aptos" panose="020B0004020202020204" pitchFamily="34" charset="0"/>
            </a:rPr>
            <a:t>Use AI as a supplement, </a:t>
          </a:r>
          <a:r>
            <a:rPr lang="en-GB" sz="1800" b="1" i="0" dirty="0">
              <a:latin typeface="Aptos" panose="020B0004020202020204" pitchFamily="34" charset="0"/>
            </a:rPr>
            <a:t>not</a:t>
          </a:r>
          <a:r>
            <a:rPr lang="en-GB" sz="1800" b="0" i="0" dirty="0">
              <a:latin typeface="Aptos" panose="020B0004020202020204" pitchFamily="34" charset="0"/>
            </a:rPr>
            <a:t> a replacement for personal effort</a:t>
          </a:r>
          <a:endParaRPr lang="en-US" sz="1800" dirty="0">
            <a:latin typeface="Aptos" panose="020B0004020202020204" pitchFamily="34" charset="0"/>
          </a:endParaRPr>
        </a:p>
      </dgm:t>
    </dgm:pt>
    <dgm:pt modelId="{0E3C9B91-A124-438E-98AA-E4097572EA83}" type="parTrans" cxnId="{DB03F801-144C-461C-AB1C-EBA287946856}">
      <dgm:prSet/>
      <dgm:spPr/>
      <dgm:t>
        <a:bodyPr/>
        <a:lstStyle/>
        <a:p>
          <a:endParaRPr lang="en-US"/>
        </a:p>
      </dgm:t>
    </dgm:pt>
    <dgm:pt modelId="{4D70D913-8A0B-4260-B4B5-98D456FC9754}" type="sibTrans" cxnId="{DB03F801-144C-461C-AB1C-EBA287946856}">
      <dgm:prSet/>
      <dgm:spPr/>
      <dgm:t>
        <a:bodyPr/>
        <a:lstStyle/>
        <a:p>
          <a:endParaRPr lang="en-US"/>
        </a:p>
      </dgm:t>
    </dgm:pt>
    <dgm:pt modelId="{47935B33-7F9E-495A-AFBB-3A589E76CF77}">
      <dgm:prSet custT="1"/>
      <dgm:spPr/>
      <dgm:t>
        <a:bodyPr/>
        <a:lstStyle/>
        <a:p>
          <a:pPr>
            <a:buFont typeface="Wingdings" panose="05000000000000000000" pitchFamily="2" charset="2"/>
            <a:buChar char="§"/>
          </a:pPr>
          <a:r>
            <a:rPr lang="en-GB" sz="1800" b="0" i="0" dirty="0">
              <a:latin typeface="Aptos" panose="020B0004020202020204" pitchFamily="34" charset="0"/>
            </a:rPr>
            <a:t>Always credit AI contributions</a:t>
          </a:r>
          <a:endParaRPr lang="en-US" sz="1800" dirty="0">
            <a:latin typeface="Aptos" panose="020B0004020202020204" pitchFamily="34" charset="0"/>
          </a:endParaRPr>
        </a:p>
      </dgm:t>
    </dgm:pt>
    <dgm:pt modelId="{406C03D9-C489-4C38-B082-95E8B64FC2F5}" type="parTrans" cxnId="{177CD789-29E5-4B86-B996-54E1649FE611}">
      <dgm:prSet/>
      <dgm:spPr/>
      <dgm:t>
        <a:bodyPr/>
        <a:lstStyle/>
        <a:p>
          <a:endParaRPr lang="en-US"/>
        </a:p>
      </dgm:t>
    </dgm:pt>
    <dgm:pt modelId="{CB69C340-4B3D-444D-B8BF-DAD8A900AE30}" type="sibTrans" cxnId="{177CD789-29E5-4B86-B996-54E1649FE611}">
      <dgm:prSet/>
      <dgm:spPr/>
      <dgm:t>
        <a:bodyPr/>
        <a:lstStyle/>
        <a:p>
          <a:endParaRPr lang="en-US"/>
        </a:p>
      </dgm:t>
    </dgm:pt>
    <dgm:pt modelId="{E9F82E11-17ED-4743-BBBF-A609AAB91E39}">
      <dgm:prSet custT="1"/>
      <dgm:spPr/>
      <dgm:t>
        <a:bodyPr/>
        <a:lstStyle/>
        <a:p>
          <a:pPr>
            <a:buFont typeface="Wingdings" panose="05000000000000000000" pitchFamily="2" charset="2"/>
            <a:buChar char="§"/>
          </a:pPr>
          <a:r>
            <a:rPr lang="en-GB" sz="1800" b="0" i="0" dirty="0">
              <a:latin typeface="Aptos" panose="020B0004020202020204" pitchFamily="34" charset="0"/>
            </a:rPr>
            <a:t>Avoid using AI to complete entire assignments</a:t>
          </a:r>
          <a:endParaRPr lang="en-US" sz="1800" dirty="0">
            <a:latin typeface="Aptos" panose="020B0004020202020204" pitchFamily="34" charset="0"/>
          </a:endParaRPr>
        </a:p>
      </dgm:t>
    </dgm:pt>
    <dgm:pt modelId="{A809547D-2A80-4BF8-8C63-E9B429D48F4F}" type="parTrans" cxnId="{79816F87-9DD5-4AA4-AD1B-400CB5A90540}">
      <dgm:prSet/>
      <dgm:spPr/>
      <dgm:t>
        <a:bodyPr/>
        <a:lstStyle/>
        <a:p>
          <a:endParaRPr lang="en-US"/>
        </a:p>
      </dgm:t>
    </dgm:pt>
    <dgm:pt modelId="{5DA22EFE-C414-46D5-B29C-6B73C11694C0}" type="sibTrans" cxnId="{79816F87-9DD5-4AA4-AD1B-400CB5A90540}">
      <dgm:prSet/>
      <dgm:spPr/>
      <dgm:t>
        <a:bodyPr/>
        <a:lstStyle/>
        <a:p>
          <a:endParaRPr lang="en-US"/>
        </a:p>
      </dgm:t>
    </dgm:pt>
    <dgm:pt modelId="{1947EFC5-048A-4C1C-AA70-937C8F485C32}" type="pres">
      <dgm:prSet presAssocID="{ED7EA250-AB18-4508-B826-F09D8316FD10}" presName="root" presStyleCnt="0">
        <dgm:presLayoutVars>
          <dgm:dir/>
          <dgm:resizeHandles val="exact"/>
        </dgm:presLayoutVars>
      </dgm:prSet>
      <dgm:spPr/>
    </dgm:pt>
    <dgm:pt modelId="{2088F267-BE53-451C-8513-7422452E2303}" type="pres">
      <dgm:prSet presAssocID="{27B29239-7E06-4CF5-9269-0F451C83D0CF}" presName="compNode" presStyleCnt="0"/>
      <dgm:spPr/>
    </dgm:pt>
    <dgm:pt modelId="{D08CB30A-27B3-4D54-B7BA-0AE9CD949354}" type="pres">
      <dgm:prSet presAssocID="{27B29239-7E06-4CF5-9269-0F451C83D0C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E75317EF-B574-4039-B889-DD5EE11C7A37}" type="pres">
      <dgm:prSet presAssocID="{27B29239-7E06-4CF5-9269-0F451C83D0CF}" presName="iconSpace" presStyleCnt="0"/>
      <dgm:spPr/>
    </dgm:pt>
    <dgm:pt modelId="{1B2BED2B-073A-4DBE-9E78-FA97FF2A174B}" type="pres">
      <dgm:prSet presAssocID="{27B29239-7E06-4CF5-9269-0F451C83D0CF}" presName="parTx" presStyleLbl="revTx" presStyleIdx="0" presStyleCnt="4">
        <dgm:presLayoutVars>
          <dgm:chMax val="0"/>
          <dgm:chPref val="0"/>
        </dgm:presLayoutVars>
      </dgm:prSet>
      <dgm:spPr/>
    </dgm:pt>
    <dgm:pt modelId="{E32C4E67-192E-49B5-9795-E9E96904BBBA}" type="pres">
      <dgm:prSet presAssocID="{27B29239-7E06-4CF5-9269-0F451C83D0CF}" presName="txSpace" presStyleCnt="0"/>
      <dgm:spPr/>
    </dgm:pt>
    <dgm:pt modelId="{92413CD7-FF17-4F7C-AC93-243A148E8CF4}" type="pres">
      <dgm:prSet presAssocID="{27B29239-7E06-4CF5-9269-0F451C83D0CF}" presName="desTx" presStyleLbl="revTx" presStyleIdx="1" presStyleCnt="4">
        <dgm:presLayoutVars/>
      </dgm:prSet>
      <dgm:spPr/>
    </dgm:pt>
    <dgm:pt modelId="{705A175E-DE95-44FF-AAB0-92137C4A9400}" type="pres">
      <dgm:prSet presAssocID="{BADEF045-A298-458B-BED4-0FF74B05B39E}" presName="sibTrans" presStyleCnt="0"/>
      <dgm:spPr/>
    </dgm:pt>
    <dgm:pt modelId="{8C2DDE80-EAA3-4FD5-ADA3-F1C090B1EC50}" type="pres">
      <dgm:prSet presAssocID="{BE4A3494-46AB-4448-A1BC-CC4D7A28014B}" presName="compNode" presStyleCnt="0"/>
      <dgm:spPr/>
    </dgm:pt>
    <dgm:pt modelId="{00967915-26F2-4BB0-A4A8-529C6C1740F7}" type="pres">
      <dgm:prSet presAssocID="{BE4A3494-46AB-4448-A1BC-CC4D7A28014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0A399F9A-B0AE-4D56-B201-54084D32B41F}" type="pres">
      <dgm:prSet presAssocID="{BE4A3494-46AB-4448-A1BC-CC4D7A28014B}" presName="iconSpace" presStyleCnt="0"/>
      <dgm:spPr/>
    </dgm:pt>
    <dgm:pt modelId="{D6F28D62-BBF6-4671-8649-E7F455A7DA77}" type="pres">
      <dgm:prSet presAssocID="{BE4A3494-46AB-4448-A1BC-CC4D7A28014B}" presName="parTx" presStyleLbl="revTx" presStyleIdx="2" presStyleCnt="4">
        <dgm:presLayoutVars>
          <dgm:chMax val="0"/>
          <dgm:chPref val="0"/>
        </dgm:presLayoutVars>
      </dgm:prSet>
      <dgm:spPr/>
    </dgm:pt>
    <dgm:pt modelId="{3B26C47F-59BA-419C-A263-12546177D1D3}" type="pres">
      <dgm:prSet presAssocID="{BE4A3494-46AB-4448-A1BC-CC4D7A28014B}" presName="txSpace" presStyleCnt="0"/>
      <dgm:spPr/>
    </dgm:pt>
    <dgm:pt modelId="{C95D82B2-6014-4D79-A16D-3F05995CA615}" type="pres">
      <dgm:prSet presAssocID="{BE4A3494-46AB-4448-A1BC-CC4D7A28014B}" presName="desTx" presStyleLbl="revTx" presStyleIdx="3" presStyleCnt="4">
        <dgm:presLayoutVars/>
      </dgm:prSet>
      <dgm:spPr/>
    </dgm:pt>
  </dgm:ptLst>
  <dgm:cxnLst>
    <dgm:cxn modelId="{DB03F801-144C-461C-AB1C-EBA287946856}" srcId="{BE4A3494-46AB-4448-A1BC-CC4D7A28014B}" destId="{F2E4E0D6-A138-4918-B980-1BD54DC4AC64}" srcOrd="0" destOrd="0" parTransId="{0E3C9B91-A124-438E-98AA-E4097572EA83}" sibTransId="{4D70D913-8A0B-4260-B4B5-98D456FC9754}"/>
    <dgm:cxn modelId="{F343FA20-F164-4E17-B815-FD6D2820858E}" type="presOf" srcId="{99DDF426-663C-4354-90D1-3FB0EEA7CB62}" destId="{92413CD7-FF17-4F7C-AC93-243A148E8CF4}" srcOrd="0" destOrd="0" presId="urn:microsoft.com/office/officeart/2018/2/layout/IconLabelDescriptionList"/>
    <dgm:cxn modelId="{32CF103B-0A1E-4960-92AA-B5C95E6E9710}" type="presOf" srcId="{E9F82E11-17ED-4743-BBBF-A609AAB91E39}" destId="{C95D82B2-6014-4D79-A16D-3F05995CA615}" srcOrd="0" destOrd="2" presId="urn:microsoft.com/office/officeart/2018/2/layout/IconLabelDescriptionList"/>
    <dgm:cxn modelId="{272F295F-307A-4501-B293-B191B5E7A163}" type="presOf" srcId="{ED7EA250-AB18-4508-B826-F09D8316FD10}" destId="{1947EFC5-048A-4C1C-AA70-937C8F485C32}" srcOrd="0" destOrd="0" presId="urn:microsoft.com/office/officeart/2018/2/layout/IconLabelDescriptionList"/>
    <dgm:cxn modelId="{F494BF65-C324-4A3D-BCF8-B1AE0868FD43}" type="presOf" srcId="{27B29239-7E06-4CF5-9269-0F451C83D0CF}" destId="{1B2BED2B-073A-4DBE-9E78-FA97FF2A174B}" srcOrd="0" destOrd="0" presId="urn:microsoft.com/office/officeart/2018/2/layout/IconLabelDescriptionList"/>
    <dgm:cxn modelId="{79816F87-9DD5-4AA4-AD1B-400CB5A90540}" srcId="{BE4A3494-46AB-4448-A1BC-CC4D7A28014B}" destId="{E9F82E11-17ED-4743-BBBF-A609AAB91E39}" srcOrd="2" destOrd="0" parTransId="{A809547D-2A80-4BF8-8C63-E9B429D48F4F}" sibTransId="{5DA22EFE-C414-46D5-B29C-6B73C11694C0}"/>
    <dgm:cxn modelId="{177CD789-29E5-4B86-B996-54E1649FE611}" srcId="{BE4A3494-46AB-4448-A1BC-CC4D7A28014B}" destId="{47935B33-7F9E-495A-AFBB-3A589E76CF77}" srcOrd="1" destOrd="0" parTransId="{406C03D9-C489-4C38-B082-95E8B64FC2F5}" sibTransId="{CB69C340-4B3D-444D-B8BF-DAD8A900AE30}"/>
    <dgm:cxn modelId="{ABF8E695-D91A-414D-A81A-478CD07E089C}" srcId="{ED7EA250-AB18-4508-B826-F09D8316FD10}" destId="{BE4A3494-46AB-4448-A1BC-CC4D7A28014B}" srcOrd="1" destOrd="0" parTransId="{5BA21758-F72A-45AE-947F-EFC28E764BFC}" sibTransId="{E0911AA4-809B-4B03-BC41-787B3D92313C}"/>
    <dgm:cxn modelId="{DB1EA09D-73CC-4F92-B927-B47CA7271B61}" type="presOf" srcId="{47935B33-7F9E-495A-AFBB-3A589E76CF77}" destId="{C95D82B2-6014-4D79-A16D-3F05995CA615}" srcOrd="0" destOrd="1" presId="urn:microsoft.com/office/officeart/2018/2/layout/IconLabelDescriptionList"/>
    <dgm:cxn modelId="{0D51D6AE-21A1-4B95-BDC9-63FCC1C25B95}" type="presOf" srcId="{F2E4E0D6-A138-4918-B980-1BD54DC4AC64}" destId="{C95D82B2-6014-4D79-A16D-3F05995CA615}" srcOrd="0" destOrd="0" presId="urn:microsoft.com/office/officeart/2018/2/layout/IconLabelDescriptionList"/>
    <dgm:cxn modelId="{9795C5C4-DB73-462A-94D2-9B1113A06F18}" srcId="{ED7EA250-AB18-4508-B826-F09D8316FD10}" destId="{27B29239-7E06-4CF5-9269-0F451C83D0CF}" srcOrd="0" destOrd="0" parTransId="{A57A40CB-1A33-4D3B-BB74-BE0BDFC2E9F9}" sibTransId="{BADEF045-A298-458B-BED4-0FF74B05B39E}"/>
    <dgm:cxn modelId="{2E1045C9-D92C-4B15-B5C1-840BBE91C4E9}" type="presOf" srcId="{BE4A3494-46AB-4448-A1BC-CC4D7A28014B}" destId="{D6F28D62-BBF6-4671-8649-E7F455A7DA77}" srcOrd="0" destOrd="0" presId="urn:microsoft.com/office/officeart/2018/2/layout/IconLabelDescriptionList"/>
    <dgm:cxn modelId="{54314DDF-3EDA-4508-B593-8F0C38FF2671}" srcId="{27B29239-7E06-4CF5-9269-0F451C83D0CF}" destId="{99DDF426-663C-4354-90D1-3FB0EEA7CB62}" srcOrd="0" destOrd="0" parTransId="{62DAD6C8-E487-48BC-BAFA-815A46074094}" sibTransId="{D8E2210E-FA42-4A2B-9A5B-11B701337258}"/>
    <dgm:cxn modelId="{5F18E620-3671-4E80-B76D-347B3A6A0EEF}" type="presParOf" srcId="{1947EFC5-048A-4C1C-AA70-937C8F485C32}" destId="{2088F267-BE53-451C-8513-7422452E2303}" srcOrd="0" destOrd="0" presId="urn:microsoft.com/office/officeart/2018/2/layout/IconLabelDescriptionList"/>
    <dgm:cxn modelId="{DAECE5DC-E36F-4473-B417-B28B93F087A5}" type="presParOf" srcId="{2088F267-BE53-451C-8513-7422452E2303}" destId="{D08CB30A-27B3-4D54-B7BA-0AE9CD949354}" srcOrd="0" destOrd="0" presId="urn:microsoft.com/office/officeart/2018/2/layout/IconLabelDescriptionList"/>
    <dgm:cxn modelId="{2D4BBC2F-CE9A-4144-92AB-DE794587CC1B}" type="presParOf" srcId="{2088F267-BE53-451C-8513-7422452E2303}" destId="{E75317EF-B574-4039-B889-DD5EE11C7A37}" srcOrd="1" destOrd="0" presId="urn:microsoft.com/office/officeart/2018/2/layout/IconLabelDescriptionList"/>
    <dgm:cxn modelId="{BB90EC98-A551-4C79-80D3-08C4F55AA54C}" type="presParOf" srcId="{2088F267-BE53-451C-8513-7422452E2303}" destId="{1B2BED2B-073A-4DBE-9E78-FA97FF2A174B}" srcOrd="2" destOrd="0" presId="urn:microsoft.com/office/officeart/2018/2/layout/IconLabelDescriptionList"/>
    <dgm:cxn modelId="{3EB723A3-29F6-476D-93EB-3ECC13AA1020}" type="presParOf" srcId="{2088F267-BE53-451C-8513-7422452E2303}" destId="{E32C4E67-192E-49B5-9795-E9E96904BBBA}" srcOrd="3" destOrd="0" presId="urn:microsoft.com/office/officeart/2018/2/layout/IconLabelDescriptionList"/>
    <dgm:cxn modelId="{A4B55F12-A066-4AEF-8221-00E893EBE73D}" type="presParOf" srcId="{2088F267-BE53-451C-8513-7422452E2303}" destId="{92413CD7-FF17-4F7C-AC93-243A148E8CF4}" srcOrd="4" destOrd="0" presId="urn:microsoft.com/office/officeart/2018/2/layout/IconLabelDescriptionList"/>
    <dgm:cxn modelId="{C09789E4-3437-4E5A-A58B-9309DFBD7E2B}" type="presParOf" srcId="{1947EFC5-048A-4C1C-AA70-937C8F485C32}" destId="{705A175E-DE95-44FF-AAB0-92137C4A9400}" srcOrd="1" destOrd="0" presId="urn:microsoft.com/office/officeart/2018/2/layout/IconLabelDescriptionList"/>
    <dgm:cxn modelId="{907C7533-8319-4731-A4A0-898B67A6623B}" type="presParOf" srcId="{1947EFC5-048A-4C1C-AA70-937C8F485C32}" destId="{8C2DDE80-EAA3-4FD5-ADA3-F1C090B1EC50}" srcOrd="2" destOrd="0" presId="urn:microsoft.com/office/officeart/2018/2/layout/IconLabelDescriptionList"/>
    <dgm:cxn modelId="{71B59B53-D9CD-4F8C-9D65-A0620FDD80BB}" type="presParOf" srcId="{8C2DDE80-EAA3-4FD5-ADA3-F1C090B1EC50}" destId="{00967915-26F2-4BB0-A4A8-529C6C1740F7}" srcOrd="0" destOrd="0" presId="urn:microsoft.com/office/officeart/2018/2/layout/IconLabelDescriptionList"/>
    <dgm:cxn modelId="{C0525950-8F2A-4861-8A1B-C5B7A07D9BB5}" type="presParOf" srcId="{8C2DDE80-EAA3-4FD5-ADA3-F1C090B1EC50}" destId="{0A399F9A-B0AE-4D56-B201-54084D32B41F}" srcOrd="1" destOrd="0" presId="urn:microsoft.com/office/officeart/2018/2/layout/IconLabelDescriptionList"/>
    <dgm:cxn modelId="{96FD1248-000C-4CD0-90F7-8F1D67D3AF32}" type="presParOf" srcId="{8C2DDE80-EAA3-4FD5-ADA3-F1C090B1EC50}" destId="{D6F28D62-BBF6-4671-8649-E7F455A7DA77}" srcOrd="2" destOrd="0" presId="urn:microsoft.com/office/officeart/2018/2/layout/IconLabelDescriptionList"/>
    <dgm:cxn modelId="{719D9F8E-24C6-4814-8011-341B24BD7B6F}" type="presParOf" srcId="{8C2DDE80-EAA3-4FD5-ADA3-F1C090B1EC50}" destId="{3B26C47F-59BA-419C-A263-12546177D1D3}" srcOrd="3" destOrd="0" presId="urn:microsoft.com/office/officeart/2018/2/layout/IconLabelDescriptionList"/>
    <dgm:cxn modelId="{19AB6D3C-9455-4DB7-9FC8-F3ADD79E4B71}" type="presParOf" srcId="{8C2DDE80-EAA3-4FD5-ADA3-F1C090B1EC50}" destId="{C95D82B2-6014-4D79-A16D-3F05995CA615}" srcOrd="4" destOrd="0" presId="urn:microsoft.com/office/officeart/2018/2/layout/IconLabelDescriptionList"/>
  </dgm:cxnLst>
  <dgm:bg>
    <a:solidFill>
      <a:schemeClr val="bg1">
        <a:lumMod val="95000"/>
      </a:schemeClr>
    </a:solidFill>
  </dgm:bg>
  <dgm:whole>
    <a:ln>
      <a:solidFill>
        <a:schemeClr val="tx1"/>
      </a:solidFill>
    </a:ln>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8CB30A-27B3-4D54-B7BA-0AE9CD949354}">
      <dsp:nvSpPr>
        <dsp:cNvPr id="0" name=""/>
        <dsp:cNvSpPr/>
      </dsp:nvSpPr>
      <dsp:spPr>
        <a:xfrm>
          <a:off x="559800" y="166855"/>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2BED2B-073A-4DBE-9E78-FA97FF2A174B}">
      <dsp:nvSpPr>
        <dsp:cNvPr id="0" name=""/>
        <dsp:cNvSpPr/>
      </dsp:nvSpPr>
      <dsp:spPr>
        <a:xfrm>
          <a:off x="559800" y="1844719"/>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422400">
            <a:lnSpc>
              <a:spcPct val="90000"/>
            </a:lnSpc>
            <a:spcBef>
              <a:spcPct val="0"/>
            </a:spcBef>
            <a:spcAft>
              <a:spcPct val="35000"/>
            </a:spcAft>
            <a:buNone/>
            <a:defRPr b="1"/>
          </a:pPr>
          <a:r>
            <a:rPr lang="en-GB" sz="3200" b="1" i="0" kern="1200" dirty="0">
              <a:latin typeface="Aptos" panose="020B0004020202020204" pitchFamily="34" charset="0"/>
            </a:rPr>
            <a:t>Definition:</a:t>
          </a:r>
          <a:endParaRPr lang="en-US" sz="3200" kern="1200" dirty="0">
            <a:latin typeface="Aptos" panose="020B0004020202020204" pitchFamily="34" charset="0"/>
          </a:endParaRPr>
        </a:p>
      </dsp:txBody>
      <dsp:txXfrm>
        <a:off x="559800" y="1844719"/>
        <a:ext cx="4320000" cy="648000"/>
      </dsp:txXfrm>
    </dsp:sp>
    <dsp:sp modelId="{92413CD7-FF17-4F7C-AC93-243A148E8CF4}">
      <dsp:nvSpPr>
        <dsp:cNvPr id="0" name=""/>
        <dsp:cNvSpPr/>
      </dsp:nvSpPr>
      <dsp:spPr>
        <a:xfrm>
          <a:off x="559800" y="2569864"/>
          <a:ext cx="4320000" cy="1454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89000">
            <a:lnSpc>
              <a:spcPct val="90000"/>
            </a:lnSpc>
            <a:spcBef>
              <a:spcPct val="0"/>
            </a:spcBef>
            <a:spcAft>
              <a:spcPct val="35000"/>
            </a:spcAft>
            <a:buNone/>
          </a:pPr>
          <a:r>
            <a:rPr lang="en-GB" sz="2000" b="0" i="0" kern="1200" dirty="0">
              <a:latin typeface="Aptos" panose="020B0004020202020204" pitchFamily="34" charset="0"/>
            </a:rPr>
            <a:t>Using AI tools ethically and responsibly in academic work</a:t>
          </a:r>
          <a:endParaRPr lang="en-US" sz="2000" kern="1200" dirty="0">
            <a:latin typeface="Aptos" panose="020B0004020202020204" pitchFamily="34" charset="0"/>
          </a:endParaRPr>
        </a:p>
      </dsp:txBody>
      <dsp:txXfrm>
        <a:off x="559800" y="2569864"/>
        <a:ext cx="4320000" cy="1454279"/>
      </dsp:txXfrm>
    </dsp:sp>
    <dsp:sp modelId="{00967915-26F2-4BB0-A4A8-529C6C1740F7}">
      <dsp:nvSpPr>
        <dsp:cNvPr id="0" name=""/>
        <dsp:cNvSpPr/>
      </dsp:nvSpPr>
      <dsp:spPr>
        <a:xfrm>
          <a:off x="5635800" y="166855"/>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F28D62-BBF6-4671-8649-E7F455A7DA77}">
      <dsp:nvSpPr>
        <dsp:cNvPr id="0" name=""/>
        <dsp:cNvSpPr/>
      </dsp:nvSpPr>
      <dsp:spPr>
        <a:xfrm>
          <a:off x="5635800" y="1844719"/>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422400">
            <a:lnSpc>
              <a:spcPct val="90000"/>
            </a:lnSpc>
            <a:spcBef>
              <a:spcPct val="0"/>
            </a:spcBef>
            <a:spcAft>
              <a:spcPct val="35000"/>
            </a:spcAft>
            <a:buNone/>
            <a:defRPr b="1"/>
          </a:pPr>
          <a:r>
            <a:rPr lang="en-GB" sz="3200" b="1" i="0" kern="1200">
              <a:latin typeface="Aptos" panose="020B0004020202020204" pitchFamily="34" charset="0"/>
            </a:rPr>
            <a:t>Guidelines:</a:t>
          </a:r>
          <a:endParaRPr lang="en-US" sz="3200" kern="1200">
            <a:latin typeface="Aptos" panose="020B0004020202020204" pitchFamily="34" charset="0"/>
          </a:endParaRPr>
        </a:p>
      </dsp:txBody>
      <dsp:txXfrm>
        <a:off x="5635800" y="1844719"/>
        <a:ext cx="4320000" cy="648000"/>
      </dsp:txXfrm>
    </dsp:sp>
    <dsp:sp modelId="{C95D82B2-6014-4D79-A16D-3F05995CA615}">
      <dsp:nvSpPr>
        <dsp:cNvPr id="0" name=""/>
        <dsp:cNvSpPr/>
      </dsp:nvSpPr>
      <dsp:spPr>
        <a:xfrm>
          <a:off x="5635800" y="2569864"/>
          <a:ext cx="4320000" cy="1454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90000"/>
            </a:lnSpc>
            <a:spcBef>
              <a:spcPct val="0"/>
            </a:spcBef>
            <a:spcAft>
              <a:spcPct val="35000"/>
            </a:spcAft>
            <a:buFont typeface="Wingdings" panose="05000000000000000000" pitchFamily="2" charset="2"/>
            <a:buNone/>
          </a:pPr>
          <a:r>
            <a:rPr lang="en-GB" sz="1800" b="0" i="0" kern="1200" dirty="0">
              <a:latin typeface="Aptos" panose="020B0004020202020204" pitchFamily="34" charset="0"/>
            </a:rPr>
            <a:t>Use AI as a supplement, </a:t>
          </a:r>
          <a:r>
            <a:rPr lang="en-GB" sz="1800" b="1" i="0" kern="1200" dirty="0">
              <a:latin typeface="Aptos" panose="020B0004020202020204" pitchFamily="34" charset="0"/>
            </a:rPr>
            <a:t>not</a:t>
          </a:r>
          <a:r>
            <a:rPr lang="en-GB" sz="1800" b="0" i="0" kern="1200" dirty="0">
              <a:latin typeface="Aptos" panose="020B0004020202020204" pitchFamily="34" charset="0"/>
            </a:rPr>
            <a:t> a replacement for personal effort</a:t>
          </a:r>
          <a:endParaRPr lang="en-US" sz="1800" kern="1200" dirty="0">
            <a:latin typeface="Aptos" panose="020B0004020202020204" pitchFamily="34" charset="0"/>
          </a:endParaRPr>
        </a:p>
        <a:p>
          <a:pPr marL="0" lvl="0" indent="0" algn="l" defTabSz="800100">
            <a:lnSpc>
              <a:spcPct val="90000"/>
            </a:lnSpc>
            <a:spcBef>
              <a:spcPct val="0"/>
            </a:spcBef>
            <a:spcAft>
              <a:spcPct val="35000"/>
            </a:spcAft>
            <a:buFont typeface="Wingdings" panose="05000000000000000000" pitchFamily="2" charset="2"/>
            <a:buNone/>
          </a:pPr>
          <a:r>
            <a:rPr lang="en-GB" sz="1800" b="0" i="0" kern="1200" dirty="0">
              <a:latin typeface="Aptos" panose="020B0004020202020204" pitchFamily="34" charset="0"/>
            </a:rPr>
            <a:t>Always credit AI contributions</a:t>
          </a:r>
          <a:endParaRPr lang="en-US" sz="1800" kern="1200" dirty="0">
            <a:latin typeface="Aptos" panose="020B0004020202020204" pitchFamily="34" charset="0"/>
          </a:endParaRPr>
        </a:p>
        <a:p>
          <a:pPr marL="0" lvl="0" indent="0" algn="l" defTabSz="800100">
            <a:lnSpc>
              <a:spcPct val="90000"/>
            </a:lnSpc>
            <a:spcBef>
              <a:spcPct val="0"/>
            </a:spcBef>
            <a:spcAft>
              <a:spcPct val="35000"/>
            </a:spcAft>
            <a:buFont typeface="Wingdings" panose="05000000000000000000" pitchFamily="2" charset="2"/>
            <a:buNone/>
          </a:pPr>
          <a:r>
            <a:rPr lang="en-GB" sz="1800" b="0" i="0" kern="1200" dirty="0">
              <a:latin typeface="Aptos" panose="020B0004020202020204" pitchFamily="34" charset="0"/>
            </a:rPr>
            <a:t>Avoid using AI to complete entire assignments</a:t>
          </a:r>
          <a:endParaRPr lang="en-US" sz="1800" kern="1200" dirty="0">
            <a:latin typeface="Aptos" panose="020B0004020202020204" pitchFamily="34" charset="0"/>
          </a:endParaRPr>
        </a:p>
      </dsp:txBody>
      <dsp:txXfrm>
        <a:off x="5635800" y="2569864"/>
        <a:ext cx="4320000" cy="145427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E4ECF3-D542-4D3F-A3A3-2E6E98A7C9FE}" type="datetimeFigureOut">
              <a:rPr lang="en-GB" smtClean="0"/>
              <a:t>23/11/2025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1E105F-8527-4319-AD10-2196F5B20ABD}" type="slidenum">
              <a:rPr lang="en-GB" smtClean="0"/>
              <a:t>‹#›</a:t>
            </a:fld>
            <a:endParaRPr lang="en-GB"/>
          </a:p>
        </p:txBody>
      </p:sp>
    </p:spTree>
    <p:extLst>
      <p:ext uri="{BB962C8B-B14F-4D97-AF65-F5344CB8AC3E}">
        <p14:creationId xmlns:p14="http://schemas.microsoft.com/office/powerpoint/2010/main" val="4116496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56D6D2-22A5-B648-1DD7-4FFB84AA0F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C28B71-4F93-8B83-7DA9-0923D023B8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3EACD-BB1D-7F00-8DB8-15A7C3EBC8D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1F48EFF-EADF-F5D8-1641-D384F3A3EF4D}"/>
              </a:ext>
            </a:extLst>
          </p:cNvPr>
          <p:cNvSpPr>
            <a:spLocks noGrp="1"/>
          </p:cNvSpPr>
          <p:nvPr>
            <p:ph type="sldNum" sz="quarter" idx="5"/>
          </p:nvPr>
        </p:nvSpPr>
        <p:spPr/>
        <p:txBody>
          <a:bodyPr/>
          <a:lstStyle/>
          <a:p>
            <a:fld id="{8A1E105F-8527-4319-AD10-2196F5B20ABD}" type="slidenum">
              <a:rPr lang="en-GB" smtClean="0"/>
              <a:t>1</a:t>
            </a:fld>
            <a:endParaRPr lang="en-GB"/>
          </a:p>
        </p:txBody>
      </p:sp>
    </p:spTree>
    <p:extLst>
      <p:ext uri="{BB962C8B-B14F-4D97-AF65-F5344CB8AC3E}">
        <p14:creationId xmlns:p14="http://schemas.microsoft.com/office/powerpoint/2010/main" val="3201499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1EAD0B-4134-A365-4CF8-F675F1A70F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9609B8-352F-3CDD-90BF-20E7A7309B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F138AB-E6B3-3568-BB64-50FBC4F8E99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4614E26-A53E-0FB6-1E47-2E9F65040467}"/>
              </a:ext>
            </a:extLst>
          </p:cNvPr>
          <p:cNvSpPr>
            <a:spLocks noGrp="1"/>
          </p:cNvSpPr>
          <p:nvPr>
            <p:ph type="sldNum" sz="quarter" idx="5"/>
          </p:nvPr>
        </p:nvSpPr>
        <p:spPr/>
        <p:txBody>
          <a:bodyPr/>
          <a:lstStyle/>
          <a:p>
            <a:fld id="{196F252E-9641-4246-9FEB-8220527B77E0}" type="slidenum">
              <a:rPr lang="en-GB" smtClean="0"/>
              <a:t>2</a:t>
            </a:fld>
            <a:endParaRPr lang="en-GB"/>
          </a:p>
        </p:txBody>
      </p:sp>
    </p:spTree>
    <p:extLst>
      <p:ext uri="{BB962C8B-B14F-4D97-AF65-F5344CB8AC3E}">
        <p14:creationId xmlns:p14="http://schemas.microsoft.com/office/powerpoint/2010/main" val="35212532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3</a:t>
            </a:fld>
            <a:endParaRPr lang="en-GB"/>
          </a:p>
        </p:txBody>
      </p:sp>
    </p:spTree>
    <p:extLst>
      <p:ext uri="{BB962C8B-B14F-4D97-AF65-F5344CB8AC3E}">
        <p14:creationId xmlns:p14="http://schemas.microsoft.com/office/powerpoint/2010/main" val="36198692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DF6200-84D3-0523-EE23-5A18993153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4C9BCA-ECAD-37C5-1FC3-DDE7E8422C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7B8779-E351-3914-B816-7845E3C9649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8F45D1C-0D9F-5489-C4CF-68BA449500D5}"/>
              </a:ext>
            </a:extLst>
          </p:cNvPr>
          <p:cNvSpPr>
            <a:spLocks noGrp="1"/>
          </p:cNvSpPr>
          <p:nvPr>
            <p:ph type="sldNum" sz="quarter" idx="5"/>
          </p:nvPr>
        </p:nvSpPr>
        <p:spPr/>
        <p:txBody>
          <a:bodyPr/>
          <a:lstStyle/>
          <a:p>
            <a:fld id="{196F252E-9641-4246-9FEB-8220527B77E0}" type="slidenum">
              <a:rPr lang="en-GB" smtClean="0"/>
              <a:t>4</a:t>
            </a:fld>
            <a:endParaRPr lang="en-GB"/>
          </a:p>
        </p:txBody>
      </p:sp>
    </p:spTree>
    <p:extLst>
      <p:ext uri="{BB962C8B-B14F-4D97-AF65-F5344CB8AC3E}">
        <p14:creationId xmlns:p14="http://schemas.microsoft.com/office/powerpoint/2010/main" val="29713489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A8657E-AC4F-D747-F2B4-6B6DDA0722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9C2D5B-125E-B523-44FC-595C8C6AB6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B36DEF-10AC-C50F-FEDC-C7E04C064E7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333120E-B881-6BFB-EB0E-DACADFD13B15}"/>
              </a:ext>
            </a:extLst>
          </p:cNvPr>
          <p:cNvSpPr>
            <a:spLocks noGrp="1"/>
          </p:cNvSpPr>
          <p:nvPr>
            <p:ph type="sldNum" sz="quarter" idx="5"/>
          </p:nvPr>
        </p:nvSpPr>
        <p:spPr/>
        <p:txBody>
          <a:bodyPr/>
          <a:lstStyle/>
          <a:p>
            <a:fld id="{196F252E-9641-4246-9FEB-8220527B77E0}" type="slidenum">
              <a:rPr lang="en-GB" smtClean="0"/>
              <a:t>5</a:t>
            </a:fld>
            <a:endParaRPr lang="en-GB"/>
          </a:p>
        </p:txBody>
      </p:sp>
    </p:spTree>
    <p:extLst>
      <p:ext uri="{BB962C8B-B14F-4D97-AF65-F5344CB8AC3E}">
        <p14:creationId xmlns:p14="http://schemas.microsoft.com/office/powerpoint/2010/main" val="4094132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82AB45-1397-C2A3-1F3E-A411064B6A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DC8227-3844-227C-34A5-1233767294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76E65C-E02E-C944-075C-DCBAC9A1AC4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DA138A2-3095-37FD-0803-B519703CE3B2}"/>
              </a:ext>
            </a:extLst>
          </p:cNvPr>
          <p:cNvSpPr>
            <a:spLocks noGrp="1"/>
          </p:cNvSpPr>
          <p:nvPr>
            <p:ph type="sldNum" sz="quarter" idx="5"/>
          </p:nvPr>
        </p:nvSpPr>
        <p:spPr/>
        <p:txBody>
          <a:bodyPr/>
          <a:lstStyle/>
          <a:p>
            <a:fld id="{8A1E105F-8527-4319-AD10-2196F5B20ABD}" type="slidenum">
              <a:rPr lang="en-GB" smtClean="0"/>
              <a:t>6</a:t>
            </a:fld>
            <a:endParaRPr lang="en-GB"/>
          </a:p>
        </p:txBody>
      </p:sp>
    </p:spTree>
    <p:extLst>
      <p:ext uri="{BB962C8B-B14F-4D97-AF65-F5344CB8AC3E}">
        <p14:creationId xmlns:p14="http://schemas.microsoft.com/office/powerpoint/2010/main" val="20225097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6AF010-C4A6-E0A7-4D7B-CDAF90E771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4FC616-9A49-6A16-5AE5-4FDADD0FFD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FDCF68-934E-10FF-4F29-7449E12C3C5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0AFB276-4C55-A0B4-661E-6CFF9C61FC6F}"/>
              </a:ext>
            </a:extLst>
          </p:cNvPr>
          <p:cNvSpPr>
            <a:spLocks noGrp="1"/>
          </p:cNvSpPr>
          <p:nvPr>
            <p:ph type="sldNum" sz="quarter" idx="5"/>
          </p:nvPr>
        </p:nvSpPr>
        <p:spPr/>
        <p:txBody>
          <a:bodyPr/>
          <a:lstStyle/>
          <a:p>
            <a:fld id="{196F252E-9641-4246-9FEB-8220527B77E0}" type="slidenum">
              <a:rPr lang="en-GB" smtClean="0"/>
              <a:t>7</a:t>
            </a:fld>
            <a:endParaRPr lang="en-GB"/>
          </a:p>
        </p:txBody>
      </p:sp>
    </p:spTree>
    <p:extLst>
      <p:ext uri="{BB962C8B-B14F-4D97-AF65-F5344CB8AC3E}">
        <p14:creationId xmlns:p14="http://schemas.microsoft.com/office/powerpoint/2010/main" val="26090618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86FFC6-77A2-5F45-7117-2E9CE59F6A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C2B51C-C780-EC06-F034-CD2C34DC0A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099006-4AEA-352C-08DC-CAF8EF9021B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BF47FA9-BBBC-9410-C97E-0ED8AFCF2557}"/>
              </a:ext>
            </a:extLst>
          </p:cNvPr>
          <p:cNvSpPr>
            <a:spLocks noGrp="1"/>
          </p:cNvSpPr>
          <p:nvPr>
            <p:ph type="sldNum" sz="quarter" idx="5"/>
          </p:nvPr>
        </p:nvSpPr>
        <p:spPr/>
        <p:txBody>
          <a:bodyPr/>
          <a:lstStyle/>
          <a:p>
            <a:fld id="{196F252E-9641-4246-9FEB-8220527B77E0}" type="slidenum">
              <a:rPr lang="en-GB" smtClean="0"/>
              <a:t>8</a:t>
            </a:fld>
            <a:endParaRPr lang="en-GB"/>
          </a:p>
        </p:txBody>
      </p:sp>
    </p:spTree>
    <p:extLst>
      <p:ext uri="{BB962C8B-B14F-4D97-AF65-F5344CB8AC3E}">
        <p14:creationId xmlns:p14="http://schemas.microsoft.com/office/powerpoint/2010/main" val="42187784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6A223F-E9CE-1E9C-FA12-42A2A002E0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16ACC1-279A-FEAE-1494-28324C9BE5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B88C1E-2623-C772-0EF5-537179344E5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D1166FC-8F4A-A7FF-1E8A-A71A0A5D3CF3}"/>
              </a:ext>
            </a:extLst>
          </p:cNvPr>
          <p:cNvSpPr>
            <a:spLocks noGrp="1"/>
          </p:cNvSpPr>
          <p:nvPr>
            <p:ph type="sldNum" sz="quarter" idx="5"/>
          </p:nvPr>
        </p:nvSpPr>
        <p:spPr/>
        <p:txBody>
          <a:bodyPr/>
          <a:lstStyle/>
          <a:p>
            <a:fld id="{196F252E-9641-4246-9FEB-8220527B77E0}" type="slidenum">
              <a:rPr lang="en-GB" smtClean="0"/>
              <a:t>9</a:t>
            </a:fld>
            <a:endParaRPr lang="en-GB"/>
          </a:p>
        </p:txBody>
      </p:sp>
    </p:spTree>
    <p:extLst>
      <p:ext uri="{BB962C8B-B14F-4D97-AF65-F5344CB8AC3E}">
        <p14:creationId xmlns:p14="http://schemas.microsoft.com/office/powerpoint/2010/main" val="34562157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CA843A-10C0-A8EE-4A30-CDCFE429E6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DB5DCE-9D35-FBBA-60F1-73E850047B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8F1418-F471-4AA2-8B39-F13E6540988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0A87421-45B6-1CCE-4E99-672D02FF83DE}"/>
              </a:ext>
            </a:extLst>
          </p:cNvPr>
          <p:cNvSpPr>
            <a:spLocks noGrp="1"/>
          </p:cNvSpPr>
          <p:nvPr>
            <p:ph type="sldNum" sz="quarter" idx="5"/>
          </p:nvPr>
        </p:nvSpPr>
        <p:spPr/>
        <p:txBody>
          <a:bodyPr/>
          <a:lstStyle/>
          <a:p>
            <a:fld id="{196F252E-9641-4246-9FEB-8220527B77E0}" type="slidenum">
              <a:rPr lang="en-GB" smtClean="0"/>
              <a:t>10</a:t>
            </a:fld>
            <a:endParaRPr lang="en-GB"/>
          </a:p>
        </p:txBody>
      </p:sp>
    </p:spTree>
    <p:extLst>
      <p:ext uri="{BB962C8B-B14F-4D97-AF65-F5344CB8AC3E}">
        <p14:creationId xmlns:p14="http://schemas.microsoft.com/office/powerpoint/2010/main" val="3975463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B132D4-0A22-0E0E-15BA-47425FFCA3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5DF271-6D82-39AA-14A9-FEDD1EEA34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E336F0-89A4-1B29-73BE-9BC9A28F95B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C0F68F1-E5CB-07EA-5743-AA5B138D9870}"/>
              </a:ext>
            </a:extLst>
          </p:cNvPr>
          <p:cNvSpPr>
            <a:spLocks noGrp="1"/>
          </p:cNvSpPr>
          <p:nvPr>
            <p:ph type="sldNum" sz="quarter" idx="5"/>
          </p:nvPr>
        </p:nvSpPr>
        <p:spPr/>
        <p:txBody>
          <a:bodyPr/>
          <a:lstStyle/>
          <a:p>
            <a:fld id="{196F252E-9641-4246-9FEB-8220527B77E0}" type="slidenum">
              <a:rPr lang="en-GB" smtClean="0"/>
              <a:t>11</a:t>
            </a:fld>
            <a:endParaRPr lang="en-GB"/>
          </a:p>
        </p:txBody>
      </p:sp>
    </p:spTree>
    <p:extLst>
      <p:ext uri="{BB962C8B-B14F-4D97-AF65-F5344CB8AC3E}">
        <p14:creationId xmlns:p14="http://schemas.microsoft.com/office/powerpoint/2010/main" val="2120658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3128B0-189E-05E8-6450-A80895DB22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3CC3F9-AF7C-C1FD-DC09-38E65CA2DE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03BA8F-F794-41F6-5884-F40CBA29656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5A56BBF-35C0-7528-1EA8-0A40E20B4276}"/>
              </a:ext>
            </a:extLst>
          </p:cNvPr>
          <p:cNvSpPr>
            <a:spLocks noGrp="1"/>
          </p:cNvSpPr>
          <p:nvPr>
            <p:ph type="sldNum" sz="quarter" idx="5"/>
          </p:nvPr>
        </p:nvSpPr>
        <p:spPr/>
        <p:txBody>
          <a:bodyPr/>
          <a:lstStyle/>
          <a:p>
            <a:fld id="{196F252E-9641-4246-9FEB-8220527B77E0}" type="slidenum">
              <a:rPr lang="en-GB" smtClean="0"/>
              <a:t>12</a:t>
            </a:fld>
            <a:endParaRPr lang="en-GB"/>
          </a:p>
        </p:txBody>
      </p:sp>
    </p:spTree>
    <p:extLst>
      <p:ext uri="{BB962C8B-B14F-4D97-AF65-F5344CB8AC3E}">
        <p14:creationId xmlns:p14="http://schemas.microsoft.com/office/powerpoint/2010/main" val="36688656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0EAC18-DA81-F2FF-729F-2E787C5FE2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E7E6AC-4FD5-A0B1-228C-4180A97569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4262ED-42C9-5461-B75E-CA855567388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5339728-FA65-5A96-946D-3F27B485FBE6}"/>
              </a:ext>
            </a:extLst>
          </p:cNvPr>
          <p:cNvSpPr>
            <a:spLocks noGrp="1"/>
          </p:cNvSpPr>
          <p:nvPr>
            <p:ph type="sldNum" sz="quarter" idx="5"/>
          </p:nvPr>
        </p:nvSpPr>
        <p:spPr/>
        <p:txBody>
          <a:bodyPr/>
          <a:lstStyle/>
          <a:p>
            <a:fld id="{196F252E-9641-4246-9FEB-8220527B77E0}" type="slidenum">
              <a:rPr lang="en-GB" smtClean="0"/>
              <a:t>13</a:t>
            </a:fld>
            <a:endParaRPr lang="en-GB"/>
          </a:p>
        </p:txBody>
      </p:sp>
    </p:spTree>
    <p:extLst>
      <p:ext uri="{BB962C8B-B14F-4D97-AF65-F5344CB8AC3E}">
        <p14:creationId xmlns:p14="http://schemas.microsoft.com/office/powerpoint/2010/main" val="40747918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82925E-450D-14C7-4EB9-2155E9CDFE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7C0F8C-EA60-902B-353A-454181265F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CA3E5C-AD5A-F2EE-AE6F-57639A8B995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1E3A206-EF07-0054-1BF5-EFD76C06ED2D}"/>
              </a:ext>
            </a:extLst>
          </p:cNvPr>
          <p:cNvSpPr>
            <a:spLocks noGrp="1"/>
          </p:cNvSpPr>
          <p:nvPr>
            <p:ph type="sldNum" sz="quarter" idx="5"/>
          </p:nvPr>
        </p:nvSpPr>
        <p:spPr/>
        <p:txBody>
          <a:bodyPr/>
          <a:lstStyle/>
          <a:p>
            <a:fld id="{196F252E-9641-4246-9FEB-8220527B77E0}" type="slidenum">
              <a:rPr lang="en-GB" smtClean="0"/>
              <a:t>14</a:t>
            </a:fld>
            <a:endParaRPr lang="en-GB"/>
          </a:p>
        </p:txBody>
      </p:sp>
    </p:spTree>
    <p:extLst>
      <p:ext uri="{BB962C8B-B14F-4D97-AF65-F5344CB8AC3E}">
        <p14:creationId xmlns:p14="http://schemas.microsoft.com/office/powerpoint/2010/main" val="12655050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1E5F61-C305-E503-9034-FCB574DB1A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B70548-A047-D2F8-4273-B1E9529476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F32B32-396B-E238-1842-77074862F9D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704BB25-483F-AABA-B0E5-262AF26F0F6A}"/>
              </a:ext>
            </a:extLst>
          </p:cNvPr>
          <p:cNvSpPr>
            <a:spLocks noGrp="1"/>
          </p:cNvSpPr>
          <p:nvPr>
            <p:ph type="sldNum" sz="quarter" idx="5"/>
          </p:nvPr>
        </p:nvSpPr>
        <p:spPr/>
        <p:txBody>
          <a:bodyPr/>
          <a:lstStyle/>
          <a:p>
            <a:fld id="{196F252E-9641-4246-9FEB-8220527B77E0}" type="slidenum">
              <a:rPr lang="en-GB" smtClean="0"/>
              <a:t>15</a:t>
            </a:fld>
            <a:endParaRPr lang="en-GB"/>
          </a:p>
        </p:txBody>
      </p:sp>
    </p:spTree>
    <p:extLst>
      <p:ext uri="{BB962C8B-B14F-4D97-AF65-F5344CB8AC3E}">
        <p14:creationId xmlns:p14="http://schemas.microsoft.com/office/powerpoint/2010/main" val="28145102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C24503-6422-A972-76CD-8F9337D898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F71A89-5BB4-CA05-F014-71EE5252D9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124E7C-D572-9078-5469-429F85A61D4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64AFD75-E14C-F128-FCA5-08D1B377DEED}"/>
              </a:ext>
            </a:extLst>
          </p:cNvPr>
          <p:cNvSpPr>
            <a:spLocks noGrp="1"/>
          </p:cNvSpPr>
          <p:nvPr>
            <p:ph type="sldNum" sz="quarter" idx="5"/>
          </p:nvPr>
        </p:nvSpPr>
        <p:spPr/>
        <p:txBody>
          <a:bodyPr/>
          <a:lstStyle/>
          <a:p>
            <a:fld id="{196F252E-9641-4246-9FEB-8220527B77E0}" type="slidenum">
              <a:rPr lang="en-GB" smtClean="0"/>
              <a:t>16</a:t>
            </a:fld>
            <a:endParaRPr lang="en-GB"/>
          </a:p>
        </p:txBody>
      </p:sp>
    </p:spTree>
    <p:extLst>
      <p:ext uri="{BB962C8B-B14F-4D97-AF65-F5344CB8AC3E}">
        <p14:creationId xmlns:p14="http://schemas.microsoft.com/office/powerpoint/2010/main" val="35135443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4EA6F-12C0-94AC-36ED-387F9435DD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419862-D0E4-1848-DFAD-5E86CA3C1F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5ED6E7-7439-1C21-494A-874C4BF9CCE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F307AE1-EF24-F17C-6D8C-776EC0F844E6}"/>
              </a:ext>
            </a:extLst>
          </p:cNvPr>
          <p:cNvSpPr>
            <a:spLocks noGrp="1"/>
          </p:cNvSpPr>
          <p:nvPr>
            <p:ph type="sldNum" sz="quarter" idx="5"/>
          </p:nvPr>
        </p:nvSpPr>
        <p:spPr/>
        <p:txBody>
          <a:bodyPr/>
          <a:lstStyle/>
          <a:p>
            <a:fld id="{196F252E-9641-4246-9FEB-8220527B77E0}" type="slidenum">
              <a:rPr lang="en-GB" smtClean="0"/>
              <a:t>17</a:t>
            </a:fld>
            <a:endParaRPr lang="en-GB"/>
          </a:p>
        </p:txBody>
      </p:sp>
    </p:spTree>
    <p:extLst>
      <p:ext uri="{BB962C8B-B14F-4D97-AF65-F5344CB8AC3E}">
        <p14:creationId xmlns:p14="http://schemas.microsoft.com/office/powerpoint/2010/main" val="16668043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13604B-3035-4E7E-71CA-701FE34420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8699E0-9F5F-6993-AC79-BB94F71783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1C698D-2648-16F9-ADA8-ABD22AE6FF5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B1F0550-D8A5-59EE-EE65-9EC0B9BB2AF2}"/>
              </a:ext>
            </a:extLst>
          </p:cNvPr>
          <p:cNvSpPr>
            <a:spLocks noGrp="1"/>
          </p:cNvSpPr>
          <p:nvPr>
            <p:ph type="sldNum" sz="quarter" idx="5"/>
          </p:nvPr>
        </p:nvSpPr>
        <p:spPr/>
        <p:txBody>
          <a:bodyPr/>
          <a:lstStyle/>
          <a:p>
            <a:fld id="{196F252E-9641-4246-9FEB-8220527B77E0}" type="slidenum">
              <a:rPr lang="en-GB" smtClean="0"/>
              <a:t>18</a:t>
            </a:fld>
            <a:endParaRPr lang="en-GB"/>
          </a:p>
        </p:txBody>
      </p:sp>
    </p:spTree>
    <p:extLst>
      <p:ext uri="{BB962C8B-B14F-4D97-AF65-F5344CB8AC3E}">
        <p14:creationId xmlns:p14="http://schemas.microsoft.com/office/powerpoint/2010/main" val="38695054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8A92BE-CCA2-33F7-22D8-4DD991BE49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1AAD16-6B4F-4A7F-F40E-780F201258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4EE823-BF01-72F2-8F39-B6EE69BC1D7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CB0FCD3-BC04-5BC1-11B3-6A73090678FD}"/>
              </a:ext>
            </a:extLst>
          </p:cNvPr>
          <p:cNvSpPr>
            <a:spLocks noGrp="1"/>
          </p:cNvSpPr>
          <p:nvPr>
            <p:ph type="sldNum" sz="quarter" idx="5"/>
          </p:nvPr>
        </p:nvSpPr>
        <p:spPr/>
        <p:txBody>
          <a:bodyPr/>
          <a:lstStyle/>
          <a:p>
            <a:fld id="{196F252E-9641-4246-9FEB-8220527B77E0}" type="slidenum">
              <a:rPr lang="en-GB" smtClean="0"/>
              <a:t>19</a:t>
            </a:fld>
            <a:endParaRPr lang="en-GB"/>
          </a:p>
        </p:txBody>
      </p:sp>
    </p:spTree>
    <p:extLst>
      <p:ext uri="{BB962C8B-B14F-4D97-AF65-F5344CB8AC3E}">
        <p14:creationId xmlns:p14="http://schemas.microsoft.com/office/powerpoint/2010/main" val="11381961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B84319-11AD-9918-D165-A4FD1DA9B3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F271F0-ECAC-EAAD-087A-8FF12B009B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2C46F7-84BB-856B-3D90-E99BD6D927B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AE4850A-8200-4A23-9C66-C99EE0712FBE}"/>
              </a:ext>
            </a:extLst>
          </p:cNvPr>
          <p:cNvSpPr>
            <a:spLocks noGrp="1"/>
          </p:cNvSpPr>
          <p:nvPr>
            <p:ph type="sldNum" sz="quarter" idx="5"/>
          </p:nvPr>
        </p:nvSpPr>
        <p:spPr/>
        <p:txBody>
          <a:bodyPr/>
          <a:lstStyle/>
          <a:p>
            <a:fld id="{196F252E-9641-4246-9FEB-8220527B77E0}" type="slidenum">
              <a:rPr lang="en-GB" smtClean="0"/>
              <a:t>20</a:t>
            </a:fld>
            <a:endParaRPr lang="en-GB"/>
          </a:p>
        </p:txBody>
      </p:sp>
    </p:spTree>
    <p:extLst>
      <p:ext uri="{BB962C8B-B14F-4D97-AF65-F5344CB8AC3E}">
        <p14:creationId xmlns:p14="http://schemas.microsoft.com/office/powerpoint/2010/main" val="37161581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EFF8E-E0BA-5E35-943F-4177388999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F4DFDD-1987-BBD6-5776-5876692CE8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BC74F7-099B-9D73-74DF-BDB20F72148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C6C2D22-2857-CDCB-44A5-83F67A7F1A85}"/>
              </a:ext>
            </a:extLst>
          </p:cNvPr>
          <p:cNvSpPr>
            <a:spLocks noGrp="1"/>
          </p:cNvSpPr>
          <p:nvPr>
            <p:ph type="sldNum" sz="quarter" idx="5"/>
          </p:nvPr>
        </p:nvSpPr>
        <p:spPr/>
        <p:txBody>
          <a:bodyPr/>
          <a:lstStyle/>
          <a:p>
            <a:fld id="{8A1E105F-8527-4319-AD10-2196F5B20ABD}" type="slidenum">
              <a:rPr lang="en-GB" smtClean="0"/>
              <a:t>22</a:t>
            </a:fld>
            <a:endParaRPr lang="en-GB"/>
          </a:p>
        </p:txBody>
      </p:sp>
    </p:spTree>
    <p:extLst>
      <p:ext uri="{BB962C8B-B14F-4D97-AF65-F5344CB8AC3E}">
        <p14:creationId xmlns:p14="http://schemas.microsoft.com/office/powerpoint/2010/main" val="39479771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69AEB5-C20F-A6A3-7E88-2942B6C048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5EBC11-56F0-45CF-94A8-390DC30423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130BA1-9F27-B3EB-8FEF-0F73E3F3C48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B35AF54-2794-0263-ECEB-FE9C49E91422}"/>
              </a:ext>
            </a:extLst>
          </p:cNvPr>
          <p:cNvSpPr>
            <a:spLocks noGrp="1"/>
          </p:cNvSpPr>
          <p:nvPr>
            <p:ph type="sldNum" sz="quarter" idx="5"/>
          </p:nvPr>
        </p:nvSpPr>
        <p:spPr/>
        <p:txBody>
          <a:bodyPr/>
          <a:lstStyle/>
          <a:p>
            <a:fld id="{196F252E-9641-4246-9FEB-8220527B77E0}" type="slidenum">
              <a:rPr lang="en-GB" smtClean="0"/>
              <a:t>23</a:t>
            </a:fld>
            <a:endParaRPr lang="en-GB"/>
          </a:p>
        </p:txBody>
      </p:sp>
    </p:spTree>
    <p:extLst>
      <p:ext uri="{BB962C8B-B14F-4D97-AF65-F5344CB8AC3E}">
        <p14:creationId xmlns:p14="http://schemas.microsoft.com/office/powerpoint/2010/main" val="19471842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161185-CFA4-BC54-0347-88F538AD57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E88C7E-B033-232A-0FDF-C9D2C3A481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8AED0D-A242-AF35-55A3-8641E1A1E2E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E8DAE4C-759F-337B-560A-E94C7F3C85EA}"/>
              </a:ext>
            </a:extLst>
          </p:cNvPr>
          <p:cNvSpPr>
            <a:spLocks noGrp="1"/>
          </p:cNvSpPr>
          <p:nvPr>
            <p:ph type="sldNum" sz="quarter" idx="5"/>
          </p:nvPr>
        </p:nvSpPr>
        <p:spPr/>
        <p:txBody>
          <a:bodyPr/>
          <a:lstStyle/>
          <a:p>
            <a:fld id="{196F252E-9641-4246-9FEB-8220527B77E0}" type="slidenum">
              <a:rPr lang="en-GB" smtClean="0"/>
              <a:t>24</a:t>
            </a:fld>
            <a:endParaRPr lang="en-GB"/>
          </a:p>
        </p:txBody>
      </p:sp>
    </p:spTree>
    <p:extLst>
      <p:ext uri="{BB962C8B-B14F-4D97-AF65-F5344CB8AC3E}">
        <p14:creationId xmlns:p14="http://schemas.microsoft.com/office/powerpoint/2010/main" val="31523971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666A4C-3825-3D64-EC61-FF08D07E75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ABD0C0-5D0F-9F11-2285-6B7076F857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803102-EC70-CEA3-8B28-575DF48C54E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50103A6-15F7-F5C4-76A9-7E3C5EF9572D}"/>
              </a:ext>
            </a:extLst>
          </p:cNvPr>
          <p:cNvSpPr>
            <a:spLocks noGrp="1"/>
          </p:cNvSpPr>
          <p:nvPr>
            <p:ph type="sldNum" sz="quarter" idx="5"/>
          </p:nvPr>
        </p:nvSpPr>
        <p:spPr/>
        <p:txBody>
          <a:bodyPr/>
          <a:lstStyle/>
          <a:p>
            <a:fld id="{196F252E-9641-4246-9FEB-8220527B77E0}" type="slidenum">
              <a:rPr lang="en-GB" smtClean="0"/>
              <a:t>25</a:t>
            </a:fld>
            <a:endParaRPr lang="en-GB"/>
          </a:p>
        </p:txBody>
      </p:sp>
    </p:spTree>
    <p:extLst>
      <p:ext uri="{BB962C8B-B14F-4D97-AF65-F5344CB8AC3E}">
        <p14:creationId xmlns:p14="http://schemas.microsoft.com/office/powerpoint/2010/main" val="8419789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87A5C0-D943-0C63-4610-74DCA1CBAC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D04C4E-B03D-7D5B-D072-9E14D468AC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02BC36-7D43-4303-2AA2-6616E8BCE60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DEF3D84-4ABD-BD46-4709-467C65BEE795}"/>
              </a:ext>
            </a:extLst>
          </p:cNvPr>
          <p:cNvSpPr>
            <a:spLocks noGrp="1"/>
          </p:cNvSpPr>
          <p:nvPr>
            <p:ph type="sldNum" sz="quarter" idx="5"/>
          </p:nvPr>
        </p:nvSpPr>
        <p:spPr/>
        <p:txBody>
          <a:bodyPr/>
          <a:lstStyle/>
          <a:p>
            <a:fld id="{8A1E105F-8527-4319-AD10-2196F5B20ABD}" type="slidenum">
              <a:rPr lang="en-GB" smtClean="0"/>
              <a:t>26</a:t>
            </a:fld>
            <a:endParaRPr lang="en-GB"/>
          </a:p>
        </p:txBody>
      </p:sp>
    </p:spTree>
    <p:extLst>
      <p:ext uri="{BB962C8B-B14F-4D97-AF65-F5344CB8AC3E}">
        <p14:creationId xmlns:p14="http://schemas.microsoft.com/office/powerpoint/2010/main" val="19869391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A60DB-49F0-8B86-78CC-C0132C7EEB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720E90-9D9E-3D51-6DE9-C024F3A916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D443AF-DE2F-372D-E77F-1BBF48D652A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4AA832F-7E7B-36FC-D53F-39704A8EE1C7}"/>
              </a:ext>
            </a:extLst>
          </p:cNvPr>
          <p:cNvSpPr>
            <a:spLocks noGrp="1"/>
          </p:cNvSpPr>
          <p:nvPr>
            <p:ph type="sldNum" sz="quarter" idx="5"/>
          </p:nvPr>
        </p:nvSpPr>
        <p:spPr/>
        <p:txBody>
          <a:bodyPr/>
          <a:lstStyle/>
          <a:p>
            <a:fld id="{196F252E-9641-4246-9FEB-8220527B77E0}" type="slidenum">
              <a:rPr lang="en-GB" smtClean="0"/>
              <a:t>27</a:t>
            </a:fld>
            <a:endParaRPr lang="en-GB"/>
          </a:p>
        </p:txBody>
      </p:sp>
    </p:spTree>
    <p:extLst>
      <p:ext uri="{BB962C8B-B14F-4D97-AF65-F5344CB8AC3E}">
        <p14:creationId xmlns:p14="http://schemas.microsoft.com/office/powerpoint/2010/main" val="25606028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E63F5D-D2BC-4869-A953-95E674D95B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0AA266-5C5C-0243-06AD-E72507DD34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32FA04-FD03-78D2-99AF-C94D76BD2D4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3A9C24E-EC6E-DD64-C2B2-D6EA408D7753}"/>
              </a:ext>
            </a:extLst>
          </p:cNvPr>
          <p:cNvSpPr>
            <a:spLocks noGrp="1"/>
          </p:cNvSpPr>
          <p:nvPr>
            <p:ph type="sldNum" sz="quarter" idx="5"/>
          </p:nvPr>
        </p:nvSpPr>
        <p:spPr/>
        <p:txBody>
          <a:bodyPr/>
          <a:lstStyle/>
          <a:p>
            <a:fld id="{8A1E105F-8527-4319-AD10-2196F5B20ABD}" type="slidenum">
              <a:rPr lang="en-GB" smtClean="0"/>
              <a:t>29</a:t>
            </a:fld>
            <a:endParaRPr lang="en-GB"/>
          </a:p>
        </p:txBody>
      </p:sp>
    </p:spTree>
    <p:extLst>
      <p:ext uri="{BB962C8B-B14F-4D97-AF65-F5344CB8AC3E}">
        <p14:creationId xmlns:p14="http://schemas.microsoft.com/office/powerpoint/2010/main" val="36098282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Demonstrate </a:t>
            </a:r>
            <a:r>
              <a:rPr lang="en-GB" b="1" dirty="0"/>
              <a:t>UWTSD Library’s AI Assistant Primo</a:t>
            </a:r>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Prompt: Find me recent research about academic integrity.</a:t>
            </a:r>
          </a:p>
          <a:p>
            <a:endParaRPr lang="en-GB" b="1" dirty="0"/>
          </a:p>
        </p:txBody>
      </p:sp>
      <p:sp>
        <p:nvSpPr>
          <p:cNvPr id="4" name="Slide Number Placeholder 3"/>
          <p:cNvSpPr>
            <a:spLocks noGrp="1"/>
          </p:cNvSpPr>
          <p:nvPr>
            <p:ph type="sldNum" sz="quarter" idx="5"/>
          </p:nvPr>
        </p:nvSpPr>
        <p:spPr/>
        <p:txBody>
          <a:bodyPr/>
          <a:lstStyle/>
          <a:p>
            <a:fld id="{8A1E105F-8527-4319-AD10-2196F5B20ABD}" type="slidenum">
              <a:rPr lang="en-GB" smtClean="0"/>
              <a:t>31</a:t>
            </a:fld>
            <a:endParaRPr lang="en-GB"/>
          </a:p>
        </p:txBody>
      </p:sp>
    </p:spTree>
    <p:extLst>
      <p:ext uri="{BB962C8B-B14F-4D97-AF65-F5344CB8AC3E}">
        <p14:creationId xmlns:p14="http://schemas.microsoft.com/office/powerpoint/2010/main" val="1120433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32</a:t>
            </a:fld>
            <a:endParaRPr lang="en-GB"/>
          </a:p>
        </p:txBody>
      </p:sp>
    </p:spTree>
    <p:extLst>
      <p:ext uri="{BB962C8B-B14F-4D97-AF65-F5344CB8AC3E}">
        <p14:creationId xmlns:p14="http://schemas.microsoft.com/office/powerpoint/2010/main" val="7673663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AFA347-AE2C-B603-8AC2-4C73722E52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DAED37-CF7E-D402-11F4-DD34B36788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B560F5-8B62-E0D4-3654-318E86BF3B66}"/>
              </a:ext>
            </a:extLst>
          </p:cNvPr>
          <p:cNvSpPr>
            <a:spLocks noGrp="1"/>
          </p:cNvSpPr>
          <p:nvPr>
            <p:ph type="body" idx="1"/>
          </p:nvPr>
        </p:nvSpPr>
        <p:spPr/>
        <p:txBody>
          <a:bodyPr/>
          <a:lstStyle/>
          <a:p>
            <a:r>
              <a:rPr lang="en-GB"/>
              <a:t>You cannot and must not simply prompt an AI tool to deliver you with the relevant research on a subject, and include this 'generated' material in your work. If you do not access the research of others yourself, you can never be certain that you have fully understood it, nor can you ensure that its representation is correct. Ensure that you check any references or citations produced by these AI tools; correct referencing is your responsibility (UWTSD, 2025).</a:t>
            </a:r>
            <a:endParaRPr lang="en-GB" b="0"/>
          </a:p>
        </p:txBody>
      </p:sp>
      <p:sp>
        <p:nvSpPr>
          <p:cNvPr id="4" name="Slide Number Placeholder 3">
            <a:extLst>
              <a:ext uri="{FF2B5EF4-FFF2-40B4-BE49-F238E27FC236}">
                <a16:creationId xmlns:a16="http://schemas.microsoft.com/office/drawing/2014/main" id="{387F2E01-C0B8-79B2-0720-A3808C253087}"/>
              </a:ext>
            </a:extLst>
          </p:cNvPr>
          <p:cNvSpPr>
            <a:spLocks noGrp="1"/>
          </p:cNvSpPr>
          <p:nvPr>
            <p:ph type="sldNum" sz="quarter" idx="5"/>
          </p:nvPr>
        </p:nvSpPr>
        <p:spPr/>
        <p:txBody>
          <a:bodyPr/>
          <a:lstStyle/>
          <a:p>
            <a:fld id="{8A1E105F-8527-4319-AD10-2196F5B20ABD}" type="slidenum">
              <a:rPr lang="en-GB" smtClean="0"/>
              <a:t>33</a:t>
            </a:fld>
            <a:endParaRPr lang="en-GB"/>
          </a:p>
        </p:txBody>
      </p:sp>
    </p:spTree>
    <p:extLst>
      <p:ext uri="{BB962C8B-B14F-4D97-AF65-F5344CB8AC3E}">
        <p14:creationId xmlns:p14="http://schemas.microsoft.com/office/powerpoint/2010/main" val="17521175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D973C8-5F88-DAA4-B22F-3FAE8AEE6A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84D97E-E483-2813-6F2D-7F8DCA7D9B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6EF0B0-3267-EE12-62CE-CD6A2285D2A2}"/>
              </a:ext>
            </a:extLst>
          </p:cNvPr>
          <p:cNvSpPr>
            <a:spLocks noGrp="1"/>
          </p:cNvSpPr>
          <p:nvPr>
            <p:ph type="body" idx="1"/>
          </p:nvPr>
        </p:nvSpPr>
        <p:spPr/>
        <p:txBody>
          <a:bodyPr/>
          <a:lstStyle/>
          <a:p>
            <a:endParaRPr lang="en-GB" b="0" dirty="0"/>
          </a:p>
        </p:txBody>
      </p:sp>
      <p:sp>
        <p:nvSpPr>
          <p:cNvPr id="4" name="Slide Number Placeholder 3">
            <a:extLst>
              <a:ext uri="{FF2B5EF4-FFF2-40B4-BE49-F238E27FC236}">
                <a16:creationId xmlns:a16="http://schemas.microsoft.com/office/drawing/2014/main" id="{1D25A29C-6350-3DB5-240F-47C604F8CA50}"/>
              </a:ext>
            </a:extLst>
          </p:cNvPr>
          <p:cNvSpPr>
            <a:spLocks noGrp="1"/>
          </p:cNvSpPr>
          <p:nvPr>
            <p:ph type="sldNum" sz="quarter" idx="5"/>
          </p:nvPr>
        </p:nvSpPr>
        <p:spPr/>
        <p:txBody>
          <a:bodyPr/>
          <a:lstStyle/>
          <a:p>
            <a:fld id="{8A1E105F-8527-4319-AD10-2196F5B20ABD}" type="slidenum">
              <a:rPr lang="en-GB" smtClean="0"/>
              <a:t>34</a:t>
            </a:fld>
            <a:endParaRPr lang="en-GB"/>
          </a:p>
        </p:txBody>
      </p:sp>
    </p:spTree>
    <p:extLst>
      <p:ext uri="{BB962C8B-B14F-4D97-AF65-F5344CB8AC3E}">
        <p14:creationId xmlns:p14="http://schemas.microsoft.com/office/powerpoint/2010/main" val="279506171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A37A07-0759-74A6-3769-D3DD791953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226F22-83E9-F0BE-54A9-652809920C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59A102-D1A4-5AA9-CDCF-6212AB37AEBC}"/>
              </a:ext>
            </a:extLst>
          </p:cNvPr>
          <p:cNvSpPr>
            <a:spLocks noGrp="1"/>
          </p:cNvSpPr>
          <p:nvPr>
            <p:ph type="body" idx="1"/>
          </p:nvPr>
        </p:nvSpPr>
        <p:spPr/>
        <p:txBody>
          <a:bodyPr/>
          <a:lstStyle/>
          <a:p>
            <a:endParaRPr lang="en-GB" b="0" dirty="0"/>
          </a:p>
        </p:txBody>
      </p:sp>
      <p:sp>
        <p:nvSpPr>
          <p:cNvPr id="4" name="Slide Number Placeholder 3">
            <a:extLst>
              <a:ext uri="{FF2B5EF4-FFF2-40B4-BE49-F238E27FC236}">
                <a16:creationId xmlns:a16="http://schemas.microsoft.com/office/drawing/2014/main" id="{1BA066CB-9705-12E4-0932-AD36FFFF6C42}"/>
              </a:ext>
            </a:extLst>
          </p:cNvPr>
          <p:cNvSpPr>
            <a:spLocks noGrp="1"/>
          </p:cNvSpPr>
          <p:nvPr>
            <p:ph type="sldNum" sz="quarter" idx="5"/>
          </p:nvPr>
        </p:nvSpPr>
        <p:spPr/>
        <p:txBody>
          <a:bodyPr/>
          <a:lstStyle/>
          <a:p>
            <a:fld id="{8A1E105F-8527-4319-AD10-2196F5B20ABD}" type="slidenum">
              <a:rPr lang="en-GB" smtClean="0"/>
              <a:t>35</a:t>
            </a:fld>
            <a:endParaRPr lang="en-GB"/>
          </a:p>
        </p:txBody>
      </p:sp>
    </p:spTree>
    <p:extLst>
      <p:ext uri="{BB962C8B-B14F-4D97-AF65-F5344CB8AC3E}">
        <p14:creationId xmlns:p14="http://schemas.microsoft.com/office/powerpoint/2010/main" val="103632682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E912BE-A74B-95C8-ECBF-2E57E1A669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69084F-B73F-5183-7249-0F710A896A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72A46B-B8C5-7DEF-EC65-041690B4120F}"/>
              </a:ext>
            </a:extLst>
          </p:cNvPr>
          <p:cNvSpPr>
            <a:spLocks noGrp="1"/>
          </p:cNvSpPr>
          <p:nvPr>
            <p:ph type="body" idx="1"/>
          </p:nvPr>
        </p:nvSpPr>
        <p:spPr/>
        <p:txBody>
          <a:bodyPr/>
          <a:lstStyle/>
          <a:p>
            <a:endParaRPr lang="en-GB" b="0" dirty="0"/>
          </a:p>
        </p:txBody>
      </p:sp>
      <p:sp>
        <p:nvSpPr>
          <p:cNvPr id="4" name="Slide Number Placeholder 3">
            <a:extLst>
              <a:ext uri="{FF2B5EF4-FFF2-40B4-BE49-F238E27FC236}">
                <a16:creationId xmlns:a16="http://schemas.microsoft.com/office/drawing/2014/main" id="{B8BEEF56-35C9-31D9-BD5F-7023183E5722}"/>
              </a:ext>
            </a:extLst>
          </p:cNvPr>
          <p:cNvSpPr>
            <a:spLocks noGrp="1"/>
          </p:cNvSpPr>
          <p:nvPr>
            <p:ph type="sldNum" sz="quarter" idx="5"/>
          </p:nvPr>
        </p:nvSpPr>
        <p:spPr/>
        <p:txBody>
          <a:bodyPr/>
          <a:lstStyle/>
          <a:p>
            <a:fld id="{8A1E105F-8527-4319-AD10-2196F5B20ABD}" type="slidenum">
              <a:rPr lang="en-GB" smtClean="0"/>
              <a:t>36</a:t>
            </a:fld>
            <a:endParaRPr lang="en-GB"/>
          </a:p>
        </p:txBody>
      </p:sp>
    </p:spTree>
    <p:extLst>
      <p:ext uri="{BB962C8B-B14F-4D97-AF65-F5344CB8AC3E}">
        <p14:creationId xmlns:p14="http://schemas.microsoft.com/office/powerpoint/2010/main" val="216259810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8F5532-880C-85F8-DBDF-AE88034FF9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B50D82-1538-77A4-AA57-755AB7E295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BD2194-E263-022E-E487-2DC6EAF37B50}"/>
              </a:ext>
            </a:extLst>
          </p:cNvPr>
          <p:cNvSpPr>
            <a:spLocks noGrp="1"/>
          </p:cNvSpPr>
          <p:nvPr>
            <p:ph type="body" idx="1"/>
          </p:nvPr>
        </p:nvSpPr>
        <p:spPr/>
        <p:txBody>
          <a:bodyPr/>
          <a:lstStyle/>
          <a:p>
            <a:endParaRPr lang="en-GB" b="0" dirty="0"/>
          </a:p>
        </p:txBody>
      </p:sp>
      <p:sp>
        <p:nvSpPr>
          <p:cNvPr id="4" name="Slide Number Placeholder 3">
            <a:extLst>
              <a:ext uri="{FF2B5EF4-FFF2-40B4-BE49-F238E27FC236}">
                <a16:creationId xmlns:a16="http://schemas.microsoft.com/office/drawing/2014/main" id="{1D7867FB-217A-8AC3-1FB1-E823EF1F7D73}"/>
              </a:ext>
            </a:extLst>
          </p:cNvPr>
          <p:cNvSpPr>
            <a:spLocks noGrp="1"/>
          </p:cNvSpPr>
          <p:nvPr>
            <p:ph type="sldNum" sz="quarter" idx="5"/>
          </p:nvPr>
        </p:nvSpPr>
        <p:spPr/>
        <p:txBody>
          <a:bodyPr/>
          <a:lstStyle/>
          <a:p>
            <a:fld id="{8A1E105F-8527-4319-AD10-2196F5B20ABD}" type="slidenum">
              <a:rPr lang="en-GB" smtClean="0"/>
              <a:t>37</a:t>
            </a:fld>
            <a:endParaRPr lang="en-GB"/>
          </a:p>
        </p:txBody>
      </p:sp>
    </p:spTree>
    <p:extLst>
      <p:ext uri="{BB962C8B-B14F-4D97-AF65-F5344CB8AC3E}">
        <p14:creationId xmlns:p14="http://schemas.microsoft.com/office/powerpoint/2010/main" val="140957554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010F27-618B-6413-FBE2-8AA598A227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6BEBD3-F416-F95E-38D4-1C315075BF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6E2D90-113E-AC9B-81A9-85659391ED20}"/>
              </a:ext>
            </a:extLst>
          </p:cNvPr>
          <p:cNvSpPr>
            <a:spLocks noGrp="1"/>
          </p:cNvSpPr>
          <p:nvPr>
            <p:ph type="body" idx="1"/>
          </p:nvPr>
        </p:nvSpPr>
        <p:spPr/>
        <p:txBody>
          <a:bodyPr/>
          <a:lstStyle/>
          <a:p>
            <a:endParaRPr lang="en-GB" b="0"/>
          </a:p>
        </p:txBody>
      </p:sp>
      <p:sp>
        <p:nvSpPr>
          <p:cNvPr id="4" name="Slide Number Placeholder 3">
            <a:extLst>
              <a:ext uri="{FF2B5EF4-FFF2-40B4-BE49-F238E27FC236}">
                <a16:creationId xmlns:a16="http://schemas.microsoft.com/office/drawing/2014/main" id="{ADC8A1DE-7ACB-60A9-837C-64B998DE5741}"/>
              </a:ext>
            </a:extLst>
          </p:cNvPr>
          <p:cNvSpPr>
            <a:spLocks noGrp="1"/>
          </p:cNvSpPr>
          <p:nvPr>
            <p:ph type="sldNum" sz="quarter" idx="5"/>
          </p:nvPr>
        </p:nvSpPr>
        <p:spPr/>
        <p:txBody>
          <a:bodyPr/>
          <a:lstStyle/>
          <a:p>
            <a:fld id="{8A1E105F-8527-4319-AD10-2196F5B20ABD}" type="slidenum">
              <a:rPr lang="en-GB" smtClean="0"/>
              <a:t>38</a:t>
            </a:fld>
            <a:endParaRPr lang="en-GB"/>
          </a:p>
        </p:txBody>
      </p:sp>
    </p:spTree>
    <p:extLst>
      <p:ext uri="{BB962C8B-B14F-4D97-AF65-F5344CB8AC3E}">
        <p14:creationId xmlns:p14="http://schemas.microsoft.com/office/powerpoint/2010/main" val="133190269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D2816F-5ED2-AA6A-34DC-5E81A9FC21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E20492-0AE6-3A2A-AB41-C5604F89DD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76F1A7-B042-49C6-A0DD-72CAE3E34FE4}"/>
              </a:ext>
            </a:extLst>
          </p:cNvPr>
          <p:cNvSpPr>
            <a:spLocks noGrp="1"/>
          </p:cNvSpPr>
          <p:nvPr>
            <p:ph type="body" idx="1"/>
          </p:nvPr>
        </p:nvSpPr>
        <p:spPr/>
        <p:txBody>
          <a:bodyPr/>
          <a:lstStyle/>
          <a:p>
            <a:r>
              <a:rPr lang="en-GB" b="0"/>
              <a:t>Demonstrate </a:t>
            </a:r>
            <a:r>
              <a:rPr lang="en-GB" b="1"/>
              <a:t>Microsoft Editor/Grammarly</a:t>
            </a:r>
          </a:p>
        </p:txBody>
      </p:sp>
      <p:sp>
        <p:nvSpPr>
          <p:cNvPr id="4" name="Slide Number Placeholder 3">
            <a:extLst>
              <a:ext uri="{FF2B5EF4-FFF2-40B4-BE49-F238E27FC236}">
                <a16:creationId xmlns:a16="http://schemas.microsoft.com/office/drawing/2014/main" id="{0C57CE48-606F-A0B3-1A24-6A7CEDB4132F}"/>
              </a:ext>
            </a:extLst>
          </p:cNvPr>
          <p:cNvSpPr>
            <a:spLocks noGrp="1"/>
          </p:cNvSpPr>
          <p:nvPr>
            <p:ph type="sldNum" sz="quarter" idx="5"/>
          </p:nvPr>
        </p:nvSpPr>
        <p:spPr/>
        <p:txBody>
          <a:bodyPr/>
          <a:lstStyle/>
          <a:p>
            <a:fld id="{8A1E105F-8527-4319-AD10-2196F5B20ABD}" type="slidenum">
              <a:rPr lang="en-GB" smtClean="0"/>
              <a:t>39</a:t>
            </a:fld>
            <a:endParaRPr lang="en-GB"/>
          </a:p>
        </p:txBody>
      </p:sp>
    </p:spTree>
    <p:extLst>
      <p:ext uri="{BB962C8B-B14F-4D97-AF65-F5344CB8AC3E}">
        <p14:creationId xmlns:p14="http://schemas.microsoft.com/office/powerpoint/2010/main" val="101676880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575CE3-8776-1483-353C-0CEF73E918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E35524-077E-8E4D-829C-D987569323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213CD3-2FAE-F1C4-C729-CE65AD98D4FB}"/>
              </a:ext>
            </a:extLst>
          </p:cNvPr>
          <p:cNvSpPr>
            <a:spLocks noGrp="1"/>
          </p:cNvSpPr>
          <p:nvPr>
            <p:ph type="body" idx="1"/>
          </p:nvPr>
        </p:nvSpPr>
        <p:spPr/>
        <p:txBody>
          <a:bodyPr/>
          <a:lstStyle/>
          <a:p>
            <a:endParaRPr lang="en-GB" b="0"/>
          </a:p>
        </p:txBody>
      </p:sp>
      <p:sp>
        <p:nvSpPr>
          <p:cNvPr id="4" name="Slide Number Placeholder 3">
            <a:extLst>
              <a:ext uri="{FF2B5EF4-FFF2-40B4-BE49-F238E27FC236}">
                <a16:creationId xmlns:a16="http://schemas.microsoft.com/office/drawing/2014/main" id="{A8AC46AD-28C3-C59E-B2D4-5F6B62955EB5}"/>
              </a:ext>
            </a:extLst>
          </p:cNvPr>
          <p:cNvSpPr>
            <a:spLocks noGrp="1"/>
          </p:cNvSpPr>
          <p:nvPr>
            <p:ph type="sldNum" sz="quarter" idx="5"/>
          </p:nvPr>
        </p:nvSpPr>
        <p:spPr/>
        <p:txBody>
          <a:bodyPr/>
          <a:lstStyle/>
          <a:p>
            <a:fld id="{8A1E105F-8527-4319-AD10-2196F5B20ABD}" type="slidenum">
              <a:rPr lang="en-GB" smtClean="0"/>
              <a:t>40</a:t>
            </a:fld>
            <a:endParaRPr lang="en-GB"/>
          </a:p>
        </p:txBody>
      </p:sp>
    </p:spTree>
    <p:extLst>
      <p:ext uri="{BB962C8B-B14F-4D97-AF65-F5344CB8AC3E}">
        <p14:creationId xmlns:p14="http://schemas.microsoft.com/office/powerpoint/2010/main" val="357070626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42</a:t>
            </a:fld>
            <a:endParaRPr lang="en-GB"/>
          </a:p>
        </p:txBody>
      </p:sp>
    </p:spTree>
    <p:extLst>
      <p:ext uri="{BB962C8B-B14F-4D97-AF65-F5344CB8AC3E}">
        <p14:creationId xmlns:p14="http://schemas.microsoft.com/office/powerpoint/2010/main" val="25113761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351B22-F278-1F2E-B5CA-A4D71F81C0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AD0AB2-5597-A7EF-E452-48F9603010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A58BEC-FDA9-5D9A-8D99-EF718B5C1B28}"/>
              </a:ext>
            </a:extLst>
          </p:cNvPr>
          <p:cNvSpPr>
            <a:spLocks noGrp="1"/>
          </p:cNvSpPr>
          <p:nvPr>
            <p:ph type="body" idx="1"/>
          </p:nvPr>
        </p:nvSpPr>
        <p:spPr/>
        <p:txBody>
          <a:bodyPr/>
          <a:lstStyle/>
          <a:p>
            <a:endParaRPr lang="en-GB" b="0"/>
          </a:p>
        </p:txBody>
      </p:sp>
      <p:sp>
        <p:nvSpPr>
          <p:cNvPr id="4" name="Slide Number Placeholder 3">
            <a:extLst>
              <a:ext uri="{FF2B5EF4-FFF2-40B4-BE49-F238E27FC236}">
                <a16:creationId xmlns:a16="http://schemas.microsoft.com/office/drawing/2014/main" id="{B911F5BE-81FE-EB70-E372-3B57656B1460}"/>
              </a:ext>
            </a:extLst>
          </p:cNvPr>
          <p:cNvSpPr>
            <a:spLocks noGrp="1"/>
          </p:cNvSpPr>
          <p:nvPr>
            <p:ph type="sldNum" sz="quarter" idx="5"/>
          </p:nvPr>
        </p:nvSpPr>
        <p:spPr/>
        <p:txBody>
          <a:bodyPr/>
          <a:lstStyle/>
          <a:p>
            <a:fld id="{8A1E105F-8527-4319-AD10-2196F5B20ABD}" type="slidenum">
              <a:rPr lang="en-GB" smtClean="0"/>
              <a:t>43</a:t>
            </a:fld>
            <a:endParaRPr lang="en-GB"/>
          </a:p>
        </p:txBody>
      </p:sp>
    </p:spTree>
    <p:extLst>
      <p:ext uri="{BB962C8B-B14F-4D97-AF65-F5344CB8AC3E}">
        <p14:creationId xmlns:p14="http://schemas.microsoft.com/office/powerpoint/2010/main" val="310988822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DE32B4-34A9-4B87-3DB4-FC2FBF1A91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FEDE65-3F69-7762-EDD1-A1281012EC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643FD2-6C96-327D-BEA4-3F055ED3A2B7}"/>
              </a:ext>
            </a:extLst>
          </p:cNvPr>
          <p:cNvSpPr>
            <a:spLocks noGrp="1"/>
          </p:cNvSpPr>
          <p:nvPr>
            <p:ph type="body" idx="1"/>
          </p:nvPr>
        </p:nvSpPr>
        <p:spPr/>
        <p:txBody>
          <a:bodyPr/>
          <a:lstStyle/>
          <a:p>
            <a:endParaRPr lang="en-GB" b="0" dirty="0"/>
          </a:p>
        </p:txBody>
      </p:sp>
      <p:sp>
        <p:nvSpPr>
          <p:cNvPr id="4" name="Slide Number Placeholder 3">
            <a:extLst>
              <a:ext uri="{FF2B5EF4-FFF2-40B4-BE49-F238E27FC236}">
                <a16:creationId xmlns:a16="http://schemas.microsoft.com/office/drawing/2014/main" id="{B964BF43-D75B-F547-E0F0-3F6A3485EA57}"/>
              </a:ext>
            </a:extLst>
          </p:cNvPr>
          <p:cNvSpPr>
            <a:spLocks noGrp="1"/>
          </p:cNvSpPr>
          <p:nvPr>
            <p:ph type="sldNum" sz="quarter" idx="5"/>
          </p:nvPr>
        </p:nvSpPr>
        <p:spPr/>
        <p:txBody>
          <a:bodyPr/>
          <a:lstStyle/>
          <a:p>
            <a:fld id="{8A1E105F-8527-4319-AD10-2196F5B20ABD}" type="slidenum">
              <a:rPr lang="en-GB" smtClean="0"/>
              <a:t>44</a:t>
            </a:fld>
            <a:endParaRPr lang="en-GB"/>
          </a:p>
        </p:txBody>
      </p:sp>
    </p:spTree>
    <p:extLst>
      <p:ext uri="{BB962C8B-B14F-4D97-AF65-F5344CB8AC3E}">
        <p14:creationId xmlns:p14="http://schemas.microsoft.com/office/powerpoint/2010/main" val="284294182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C08EE6-B448-1F33-8F38-6164FFBF94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10107E-34C4-7E9C-A86E-F063F0690B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E353A3-293C-76BF-9D41-5B086E533782}"/>
              </a:ext>
            </a:extLst>
          </p:cNvPr>
          <p:cNvSpPr>
            <a:spLocks noGrp="1"/>
          </p:cNvSpPr>
          <p:nvPr>
            <p:ph type="body" idx="1"/>
          </p:nvPr>
        </p:nvSpPr>
        <p:spPr/>
        <p:txBody>
          <a:bodyPr/>
          <a:lstStyle/>
          <a:p>
            <a:endParaRPr lang="en-GB" b="0" dirty="0"/>
          </a:p>
        </p:txBody>
      </p:sp>
      <p:sp>
        <p:nvSpPr>
          <p:cNvPr id="4" name="Slide Number Placeholder 3">
            <a:extLst>
              <a:ext uri="{FF2B5EF4-FFF2-40B4-BE49-F238E27FC236}">
                <a16:creationId xmlns:a16="http://schemas.microsoft.com/office/drawing/2014/main" id="{0DD5C632-3A23-8C3E-8E39-BEE8B0D0FC08}"/>
              </a:ext>
            </a:extLst>
          </p:cNvPr>
          <p:cNvSpPr>
            <a:spLocks noGrp="1"/>
          </p:cNvSpPr>
          <p:nvPr>
            <p:ph type="sldNum" sz="quarter" idx="5"/>
          </p:nvPr>
        </p:nvSpPr>
        <p:spPr/>
        <p:txBody>
          <a:bodyPr/>
          <a:lstStyle/>
          <a:p>
            <a:fld id="{8A1E105F-8527-4319-AD10-2196F5B20ABD}" type="slidenum">
              <a:rPr lang="en-GB" smtClean="0"/>
              <a:t>45</a:t>
            </a:fld>
            <a:endParaRPr lang="en-GB"/>
          </a:p>
        </p:txBody>
      </p:sp>
    </p:spTree>
    <p:extLst>
      <p:ext uri="{BB962C8B-B14F-4D97-AF65-F5344CB8AC3E}">
        <p14:creationId xmlns:p14="http://schemas.microsoft.com/office/powerpoint/2010/main" val="400033720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2F8E7A-B425-B612-BAA0-925FF7FDF2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3EE298-F60C-A468-CCF0-6DC1B09133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295E84-8E18-6C19-F3A4-B879BA4F764C}"/>
              </a:ext>
            </a:extLst>
          </p:cNvPr>
          <p:cNvSpPr>
            <a:spLocks noGrp="1"/>
          </p:cNvSpPr>
          <p:nvPr>
            <p:ph type="body" idx="1"/>
          </p:nvPr>
        </p:nvSpPr>
        <p:spPr/>
        <p:txBody>
          <a:bodyPr/>
          <a:lstStyle/>
          <a:p>
            <a:endParaRPr lang="en-GB" b="0"/>
          </a:p>
        </p:txBody>
      </p:sp>
      <p:sp>
        <p:nvSpPr>
          <p:cNvPr id="4" name="Slide Number Placeholder 3">
            <a:extLst>
              <a:ext uri="{FF2B5EF4-FFF2-40B4-BE49-F238E27FC236}">
                <a16:creationId xmlns:a16="http://schemas.microsoft.com/office/drawing/2014/main" id="{B7D7495F-4D74-48DF-46FB-BEE6C35BF237}"/>
              </a:ext>
            </a:extLst>
          </p:cNvPr>
          <p:cNvSpPr>
            <a:spLocks noGrp="1"/>
          </p:cNvSpPr>
          <p:nvPr>
            <p:ph type="sldNum" sz="quarter" idx="5"/>
          </p:nvPr>
        </p:nvSpPr>
        <p:spPr/>
        <p:txBody>
          <a:bodyPr/>
          <a:lstStyle/>
          <a:p>
            <a:fld id="{8A1E105F-8527-4319-AD10-2196F5B20ABD}" type="slidenum">
              <a:rPr lang="en-GB" smtClean="0"/>
              <a:t>46</a:t>
            </a:fld>
            <a:endParaRPr lang="en-GB"/>
          </a:p>
        </p:txBody>
      </p:sp>
    </p:spTree>
    <p:extLst>
      <p:ext uri="{BB962C8B-B14F-4D97-AF65-F5344CB8AC3E}">
        <p14:creationId xmlns:p14="http://schemas.microsoft.com/office/powerpoint/2010/main" val="341428124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610511-1317-686F-5458-E423500865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85229F-7C05-F846-D70B-2596EAE7C8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0958D3-B29E-3BB8-C6A0-55332F631D61}"/>
              </a:ext>
            </a:extLst>
          </p:cNvPr>
          <p:cNvSpPr>
            <a:spLocks noGrp="1"/>
          </p:cNvSpPr>
          <p:nvPr>
            <p:ph type="body" idx="1"/>
          </p:nvPr>
        </p:nvSpPr>
        <p:spPr/>
        <p:txBody>
          <a:bodyPr/>
          <a:lstStyle/>
          <a:p>
            <a:endParaRPr lang="en-GB" b="0"/>
          </a:p>
        </p:txBody>
      </p:sp>
      <p:sp>
        <p:nvSpPr>
          <p:cNvPr id="4" name="Slide Number Placeholder 3">
            <a:extLst>
              <a:ext uri="{FF2B5EF4-FFF2-40B4-BE49-F238E27FC236}">
                <a16:creationId xmlns:a16="http://schemas.microsoft.com/office/drawing/2014/main" id="{D0365685-DA10-88E7-EF49-6FFD48E6F005}"/>
              </a:ext>
            </a:extLst>
          </p:cNvPr>
          <p:cNvSpPr>
            <a:spLocks noGrp="1"/>
          </p:cNvSpPr>
          <p:nvPr>
            <p:ph type="sldNum" sz="quarter" idx="5"/>
          </p:nvPr>
        </p:nvSpPr>
        <p:spPr/>
        <p:txBody>
          <a:bodyPr/>
          <a:lstStyle/>
          <a:p>
            <a:fld id="{8A1E105F-8527-4319-AD10-2196F5B20ABD}" type="slidenum">
              <a:rPr lang="en-GB" smtClean="0"/>
              <a:t>47</a:t>
            </a:fld>
            <a:endParaRPr lang="en-GB"/>
          </a:p>
        </p:txBody>
      </p:sp>
    </p:spTree>
    <p:extLst>
      <p:ext uri="{BB962C8B-B14F-4D97-AF65-F5344CB8AC3E}">
        <p14:creationId xmlns:p14="http://schemas.microsoft.com/office/powerpoint/2010/main" val="251742019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48</a:t>
            </a:fld>
            <a:endParaRPr lang="en-GB"/>
          </a:p>
        </p:txBody>
      </p:sp>
    </p:spTree>
    <p:extLst>
      <p:ext uri="{BB962C8B-B14F-4D97-AF65-F5344CB8AC3E}">
        <p14:creationId xmlns:p14="http://schemas.microsoft.com/office/powerpoint/2010/main" val="218376367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DA3326-4F09-D296-709F-AEF624D6E5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9C5DDB-0C07-A921-D631-5906C9AF20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A38CEF9-3A50-1AC8-29EB-219C0F06F6E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Please note that Basic Proofreading is an allowable use of AI for all assessments; use the Allowable Uses of AI – General Guidance for Students for specific details.</a:t>
            </a:r>
          </a:p>
          <a:p>
            <a:endParaRPr lang="en-GB" b="0"/>
          </a:p>
        </p:txBody>
      </p:sp>
      <p:sp>
        <p:nvSpPr>
          <p:cNvPr id="4" name="Slide Number Placeholder 3">
            <a:extLst>
              <a:ext uri="{FF2B5EF4-FFF2-40B4-BE49-F238E27FC236}">
                <a16:creationId xmlns:a16="http://schemas.microsoft.com/office/drawing/2014/main" id="{A8F90E09-BABA-405B-152D-F102908D64E1}"/>
              </a:ext>
            </a:extLst>
          </p:cNvPr>
          <p:cNvSpPr>
            <a:spLocks noGrp="1"/>
          </p:cNvSpPr>
          <p:nvPr>
            <p:ph type="sldNum" sz="quarter" idx="5"/>
          </p:nvPr>
        </p:nvSpPr>
        <p:spPr/>
        <p:txBody>
          <a:bodyPr/>
          <a:lstStyle/>
          <a:p>
            <a:fld id="{8A1E105F-8527-4319-AD10-2196F5B20ABD}" type="slidenum">
              <a:rPr lang="en-GB" smtClean="0"/>
              <a:t>49</a:t>
            </a:fld>
            <a:endParaRPr lang="en-GB"/>
          </a:p>
        </p:txBody>
      </p:sp>
    </p:spTree>
    <p:extLst>
      <p:ext uri="{BB962C8B-B14F-4D97-AF65-F5344CB8AC3E}">
        <p14:creationId xmlns:p14="http://schemas.microsoft.com/office/powerpoint/2010/main" val="291472049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F571B4-08E1-7039-B83C-CEE38318C7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C2CF4E-8C56-5338-5C7A-2A4C4244A0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F55579-8479-FBFB-BB48-C0279131E091}"/>
              </a:ext>
            </a:extLst>
          </p:cNvPr>
          <p:cNvSpPr>
            <a:spLocks noGrp="1"/>
          </p:cNvSpPr>
          <p:nvPr>
            <p:ph type="body" idx="1"/>
          </p:nvPr>
        </p:nvSpPr>
        <p:spPr/>
        <p:txBody>
          <a:bodyPr/>
          <a:lstStyle/>
          <a:p>
            <a:r>
              <a:rPr lang="en-GB" b="0"/>
              <a:t>Demonstrate an image generation.</a:t>
            </a:r>
          </a:p>
        </p:txBody>
      </p:sp>
      <p:sp>
        <p:nvSpPr>
          <p:cNvPr id="4" name="Slide Number Placeholder 3">
            <a:extLst>
              <a:ext uri="{FF2B5EF4-FFF2-40B4-BE49-F238E27FC236}">
                <a16:creationId xmlns:a16="http://schemas.microsoft.com/office/drawing/2014/main" id="{6B4A18F9-9C6A-3337-482A-BE32300B5B89}"/>
              </a:ext>
            </a:extLst>
          </p:cNvPr>
          <p:cNvSpPr>
            <a:spLocks noGrp="1"/>
          </p:cNvSpPr>
          <p:nvPr>
            <p:ph type="sldNum" sz="quarter" idx="5"/>
          </p:nvPr>
        </p:nvSpPr>
        <p:spPr/>
        <p:txBody>
          <a:bodyPr/>
          <a:lstStyle/>
          <a:p>
            <a:fld id="{8A1E105F-8527-4319-AD10-2196F5B20ABD}" type="slidenum">
              <a:rPr lang="en-GB" smtClean="0"/>
              <a:t>51</a:t>
            </a:fld>
            <a:endParaRPr lang="en-GB"/>
          </a:p>
        </p:txBody>
      </p:sp>
    </p:spTree>
    <p:extLst>
      <p:ext uri="{BB962C8B-B14F-4D97-AF65-F5344CB8AC3E}">
        <p14:creationId xmlns:p14="http://schemas.microsoft.com/office/powerpoint/2010/main" val="344006430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B54A3B-E340-B424-DEFA-90167A7AFF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205155-D887-B6F4-6B32-BF0BEF0DF1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251053-3790-213E-8F2F-0245CCF966E4}"/>
              </a:ext>
            </a:extLst>
          </p:cNvPr>
          <p:cNvSpPr>
            <a:spLocks noGrp="1"/>
          </p:cNvSpPr>
          <p:nvPr>
            <p:ph type="body" idx="1"/>
          </p:nvPr>
        </p:nvSpPr>
        <p:spPr/>
        <p:txBody>
          <a:bodyPr/>
          <a:lstStyle/>
          <a:p>
            <a:endParaRPr lang="en-GB" b="0"/>
          </a:p>
        </p:txBody>
      </p:sp>
      <p:sp>
        <p:nvSpPr>
          <p:cNvPr id="4" name="Slide Number Placeholder 3">
            <a:extLst>
              <a:ext uri="{FF2B5EF4-FFF2-40B4-BE49-F238E27FC236}">
                <a16:creationId xmlns:a16="http://schemas.microsoft.com/office/drawing/2014/main" id="{098B1F02-C8F3-EECC-2BD9-C944CC44299E}"/>
              </a:ext>
            </a:extLst>
          </p:cNvPr>
          <p:cNvSpPr>
            <a:spLocks noGrp="1"/>
          </p:cNvSpPr>
          <p:nvPr>
            <p:ph type="sldNum" sz="quarter" idx="5"/>
          </p:nvPr>
        </p:nvSpPr>
        <p:spPr/>
        <p:txBody>
          <a:bodyPr/>
          <a:lstStyle/>
          <a:p>
            <a:fld id="{8A1E105F-8527-4319-AD10-2196F5B20ABD}" type="slidenum">
              <a:rPr lang="en-GB" smtClean="0"/>
              <a:t>52</a:t>
            </a:fld>
            <a:endParaRPr lang="en-GB"/>
          </a:p>
        </p:txBody>
      </p:sp>
    </p:spTree>
    <p:extLst>
      <p:ext uri="{BB962C8B-B14F-4D97-AF65-F5344CB8AC3E}">
        <p14:creationId xmlns:p14="http://schemas.microsoft.com/office/powerpoint/2010/main" val="189890115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FCB3C-E0CB-F6D6-4A8F-4C3794AD58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1BF189-401C-BDAF-713A-A2E64738C8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62B422-D7C9-207C-3A49-4A412914FE14}"/>
              </a:ext>
            </a:extLst>
          </p:cNvPr>
          <p:cNvSpPr>
            <a:spLocks noGrp="1"/>
          </p:cNvSpPr>
          <p:nvPr>
            <p:ph type="body" idx="1"/>
          </p:nvPr>
        </p:nvSpPr>
        <p:spPr/>
        <p:txBody>
          <a:bodyPr/>
          <a:lstStyle/>
          <a:p>
            <a:endParaRPr lang="en-GB" b="0"/>
          </a:p>
        </p:txBody>
      </p:sp>
      <p:sp>
        <p:nvSpPr>
          <p:cNvPr id="4" name="Slide Number Placeholder 3">
            <a:extLst>
              <a:ext uri="{FF2B5EF4-FFF2-40B4-BE49-F238E27FC236}">
                <a16:creationId xmlns:a16="http://schemas.microsoft.com/office/drawing/2014/main" id="{87B2862C-A52B-AD71-A2E0-0C7A052D9D26}"/>
              </a:ext>
            </a:extLst>
          </p:cNvPr>
          <p:cNvSpPr>
            <a:spLocks noGrp="1"/>
          </p:cNvSpPr>
          <p:nvPr>
            <p:ph type="sldNum" sz="quarter" idx="5"/>
          </p:nvPr>
        </p:nvSpPr>
        <p:spPr/>
        <p:txBody>
          <a:bodyPr/>
          <a:lstStyle/>
          <a:p>
            <a:fld id="{8A1E105F-8527-4319-AD10-2196F5B20ABD}" type="slidenum">
              <a:rPr lang="en-GB" smtClean="0"/>
              <a:t>53</a:t>
            </a:fld>
            <a:endParaRPr lang="en-GB"/>
          </a:p>
        </p:txBody>
      </p:sp>
    </p:spTree>
    <p:extLst>
      <p:ext uri="{BB962C8B-B14F-4D97-AF65-F5344CB8AC3E}">
        <p14:creationId xmlns:p14="http://schemas.microsoft.com/office/powerpoint/2010/main" val="182872906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484961-5DF4-EE15-F607-012E962712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D0AEFD-FC0B-254F-328B-FAAEA106A3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CB5A08-F75D-3CA8-2816-4CDD695D71C0}"/>
              </a:ext>
            </a:extLst>
          </p:cNvPr>
          <p:cNvSpPr>
            <a:spLocks noGrp="1"/>
          </p:cNvSpPr>
          <p:nvPr>
            <p:ph type="body" idx="1"/>
          </p:nvPr>
        </p:nvSpPr>
        <p:spPr/>
        <p:txBody>
          <a:bodyPr/>
          <a:lstStyle/>
          <a:p>
            <a:endParaRPr lang="en-GB" b="0"/>
          </a:p>
        </p:txBody>
      </p:sp>
      <p:sp>
        <p:nvSpPr>
          <p:cNvPr id="4" name="Slide Number Placeholder 3">
            <a:extLst>
              <a:ext uri="{FF2B5EF4-FFF2-40B4-BE49-F238E27FC236}">
                <a16:creationId xmlns:a16="http://schemas.microsoft.com/office/drawing/2014/main" id="{FB9C9C6D-3C19-78C7-3E38-204D38C4398A}"/>
              </a:ext>
            </a:extLst>
          </p:cNvPr>
          <p:cNvSpPr>
            <a:spLocks noGrp="1"/>
          </p:cNvSpPr>
          <p:nvPr>
            <p:ph type="sldNum" sz="quarter" idx="5"/>
          </p:nvPr>
        </p:nvSpPr>
        <p:spPr/>
        <p:txBody>
          <a:bodyPr/>
          <a:lstStyle/>
          <a:p>
            <a:fld id="{8A1E105F-8527-4319-AD10-2196F5B20ABD}" type="slidenum">
              <a:rPr lang="en-GB" smtClean="0"/>
              <a:t>55</a:t>
            </a:fld>
            <a:endParaRPr lang="en-GB"/>
          </a:p>
        </p:txBody>
      </p:sp>
    </p:spTree>
    <p:extLst>
      <p:ext uri="{BB962C8B-B14F-4D97-AF65-F5344CB8AC3E}">
        <p14:creationId xmlns:p14="http://schemas.microsoft.com/office/powerpoint/2010/main" val="214140809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17ABF6-E729-9931-CCDC-D3BCC218AF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7DA313-F455-6A88-EDBE-7CCAD684771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57988F-0C43-0B47-6274-A2EA3E86DD72}"/>
              </a:ext>
            </a:extLst>
          </p:cNvPr>
          <p:cNvSpPr>
            <a:spLocks noGrp="1"/>
          </p:cNvSpPr>
          <p:nvPr>
            <p:ph type="body" idx="1"/>
          </p:nvPr>
        </p:nvSpPr>
        <p:spPr/>
        <p:txBody>
          <a:bodyPr/>
          <a:lstStyle/>
          <a:p>
            <a:endParaRPr lang="en-GB" b="0" dirty="0"/>
          </a:p>
        </p:txBody>
      </p:sp>
      <p:sp>
        <p:nvSpPr>
          <p:cNvPr id="4" name="Slide Number Placeholder 3">
            <a:extLst>
              <a:ext uri="{FF2B5EF4-FFF2-40B4-BE49-F238E27FC236}">
                <a16:creationId xmlns:a16="http://schemas.microsoft.com/office/drawing/2014/main" id="{CDE7B02F-CEF0-E895-E1DE-3FADFC452349}"/>
              </a:ext>
            </a:extLst>
          </p:cNvPr>
          <p:cNvSpPr>
            <a:spLocks noGrp="1"/>
          </p:cNvSpPr>
          <p:nvPr>
            <p:ph type="sldNum" sz="quarter" idx="5"/>
          </p:nvPr>
        </p:nvSpPr>
        <p:spPr/>
        <p:txBody>
          <a:bodyPr/>
          <a:lstStyle/>
          <a:p>
            <a:fld id="{8A1E105F-8527-4319-AD10-2196F5B20ABD}" type="slidenum">
              <a:rPr lang="en-GB" smtClean="0"/>
              <a:t>56</a:t>
            </a:fld>
            <a:endParaRPr lang="en-GB"/>
          </a:p>
        </p:txBody>
      </p:sp>
    </p:spTree>
    <p:extLst>
      <p:ext uri="{BB962C8B-B14F-4D97-AF65-F5344CB8AC3E}">
        <p14:creationId xmlns:p14="http://schemas.microsoft.com/office/powerpoint/2010/main" val="394746837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2C5A2E-B83E-0DE1-F939-0989F155A4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072A1E-582E-CE9B-5CB1-B41162FD3A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AB607A-1FDA-7AC8-D0E9-D595E895E469}"/>
              </a:ext>
            </a:extLst>
          </p:cNvPr>
          <p:cNvSpPr>
            <a:spLocks noGrp="1"/>
          </p:cNvSpPr>
          <p:nvPr>
            <p:ph type="body" idx="1"/>
          </p:nvPr>
        </p:nvSpPr>
        <p:spPr/>
        <p:txBody>
          <a:bodyPr/>
          <a:lstStyle/>
          <a:p>
            <a:endParaRPr lang="en-GB" b="0"/>
          </a:p>
        </p:txBody>
      </p:sp>
      <p:sp>
        <p:nvSpPr>
          <p:cNvPr id="4" name="Slide Number Placeholder 3">
            <a:extLst>
              <a:ext uri="{FF2B5EF4-FFF2-40B4-BE49-F238E27FC236}">
                <a16:creationId xmlns:a16="http://schemas.microsoft.com/office/drawing/2014/main" id="{5E5E14B1-0F27-3DF2-AA38-6B6567EC0400}"/>
              </a:ext>
            </a:extLst>
          </p:cNvPr>
          <p:cNvSpPr>
            <a:spLocks noGrp="1"/>
          </p:cNvSpPr>
          <p:nvPr>
            <p:ph type="sldNum" sz="quarter" idx="5"/>
          </p:nvPr>
        </p:nvSpPr>
        <p:spPr/>
        <p:txBody>
          <a:bodyPr/>
          <a:lstStyle/>
          <a:p>
            <a:fld id="{8A1E105F-8527-4319-AD10-2196F5B20ABD}" type="slidenum">
              <a:rPr lang="en-GB" smtClean="0"/>
              <a:t>57</a:t>
            </a:fld>
            <a:endParaRPr lang="en-GB"/>
          </a:p>
        </p:txBody>
      </p:sp>
    </p:spTree>
    <p:extLst>
      <p:ext uri="{BB962C8B-B14F-4D97-AF65-F5344CB8AC3E}">
        <p14:creationId xmlns:p14="http://schemas.microsoft.com/office/powerpoint/2010/main" val="339250661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C2D2FF-F137-BDC4-62CA-22ED552F47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E0D008-8D9D-D578-7D5F-0C8A6B77E2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D6CF8A-61E5-529D-AD86-3F28C55FEC40}"/>
              </a:ext>
            </a:extLst>
          </p:cNvPr>
          <p:cNvSpPr>
            <a:spLocks noGrp="1"/>
          </p:cNvSpPr>
          <p:nvPr>
            <p:ph type="body" idx="1"/>
          </p:nvPr>
        </p:nvSpPr>
        <p:spPr/>
        <p:txBody>
          <a:bodyPr/>
          <a:lstStyle/>
          <a:p>
            <a:r>
              <a:rPr lang="en-GB" b="0"/>
              <a:t>…or only used the General Allowable Uses of AI</a:t>
            </a:r>
          </a:p>
        </p:txBody>
      </p:sp>
      <p:sp>
        <p:nvSpPr>
          <p:cNvPr id="4" name="Slide Number Placeholder 3">
            <a:extLst>
              <a:ext uri="{FF2B5EF4-FFF2-40B4-BE49-F238E27FC236}">
                <a16:creationId xmlns:a16="http://schemas.microsoft.com/office/drawing/2014/main" id="{4F6D4B2F-C781-9A5A-2FEB-621CCD5D0370}"/>
              </a:ext>
            </a:extLst>
          </p:cNvPr>
          <p:cNvSpPr>
            <a:spLocks noGrp="1"/>
          </p:cNvSpPr>
          <p:nvPr>
            <p:ph type="sldNum" sz="quarter" idx="5"/>
          </p:nvPr>
        </p:nvSpPr>
        <p:spPr/>
        <p:txBody>
          <a:bodyPr/>
          <a:lstStyle/>
          <a:p>
            <a:fld id="{8A1E105F-8527-4319-AD10-2196F5B20ABD}" type="slidenum">
              <a:rPr lang="en-GB" smtClean="0"/>
              <a:t>58</a:t>
            </a:fld>
            <a:endParaRPr lang="en-GB"/>
          </a:p>
        </p:txBody>
      </p:sp>
    </p:spTree>
    <p:extLst>
      <p:ext uri="{BB962C8B-B14F-4D97-AF65-F5344CB8AC3E}">
        <p14:creationId xmlns:p14="http://schemas.microsoft.com/office/powerpoint/2010/main" val="422777959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62</a:t>
            </a:fld>
            <a:endParaRPr lang="en-GB"/>
          </a:p>
        </p:txBody>
      </p:sp>
    </p:spTree>
    <p:extLst>
      <p:ext uri="{BB962C8B-B14F-4D97-AF65-F5344CB8AC3E}">
        <p14:creationId xmlns:p14="http://schemas.microsoft.com/office/powerpoint/2010/main" val="60288574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63</a:t>
            </a:fld>
            <a:endParaRPr lang="en-GB"/>
          </a:p>
        </p:txBody>
      </p:sp>
    </p:spTree>
    <p:extLst>
      <p:ext uri="{BB962C8B-B14F-4D97-AF65-F5344CB8AC3E}">
        <p14:creationId xmlns:p14="http://schemas.microsoft.com/office/powerpoint/2010/main" val="89987351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64</a:t>
            </a:fld>
            <a:endParaRPr lang="en-GB"/>
          </a:p>
        </p:txBody>
      </p:sp>
    </p:spTree>
    <p:extLst>
      <p:ext uri="{BB962C8B-B14F-4D97-AF65-F5344CB8AC3E}">
        <p14:creationId xmlns:p14="http://schemas.microsoft.com/office/powerpoint/2010/main" val="143277663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9292D2-D9BA-32EE-676F-B5BF8EB1B4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44AB04-1CDD-AEC8-B090-82AA47AF29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D32467-A1D9-D57C-B697-D0170400E28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48098EB-74B6-0DFC-1A9B-0637B9FAFD2A}"/>
              </a:ext>
            </a:extLst>
          </p:cNvPr>
          <p:cNvSpPr>
            <a:spLocks noGrp="1"/>
          </p:cNvSpPr>
          <p:nvPr>
            <p:ph type="sldNum" sz="quarter" idx="5"/>
          </p:nvPr>
        </p:nvSpPr>
        <p:spPr/>
        <p:txBody>
          <a:bodyPr/>
          <a:lstStyle/>
          <a:p>
            <a:fld id="{8A1E105F-8527-4319-AD10-2196F5B20ABD}" type="slidenum">
              <a:rPr lang="en-GB" smtClean="0"/>
              <a:t>66</a:t>
            </a:fld>
            <a:endParaRPr lang="en-GB"/>
          </a:p>
        </p:txBody>
      </p:sp>
    </p:spTree>
    <p:extLst>
      <p:ext uri="{BB962C8B-B14F-4D97-AF65-F5344CB8AC3E}">
        <p14:creationId xmlns:p14="http://schemas.microsoft.com/office/powerpoint/2010/main" val="42523597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41195038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780163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19727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1579009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1944100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6335364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7823610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372037271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9058721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8491773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237555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4559357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9456576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7955474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2999267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8513815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0414031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4557649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3638651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52665494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169155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795294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55CD24-C473-2E4F-9AE6-964E15D7F65F}" type="datetimeFigureOut">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227333491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8382046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3663405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755CD24-C473-2E4F-9AE6-964E15D7F65F}" type="datetimeFigureOut">
              <a:rPr lang="en-US" smtClean="0"/>
              <a:t>11/23/2025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2634535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55CD24-C473-2E4F-9AE6-964E15D7F65F}" type="datetimeFigureOut">
              <a:rPr lang="en-US" smtClean="0"/>
              <a:t>11/23/2025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231350214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6020003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3610750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755CD24-C473-2E4F-9AE6-964E15D7F65F}" type="datetimeFigureOut">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34572481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755CD24-C473-2E4F-9AE6-964E15D7F65F}" type="datetimeFigureOut">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357568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950806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t>11/23/2025</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0368158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theme" Target="../theme/theme3.xml"/><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slideLayout" Target="../slideLayouts/slideLayout20.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 Id="rId1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8.xml"/><Relationship Id="rId13" Type="http://schemas.openxmlformats.org/officeDocument/2006/relationships/image" Target="../media/image1.png"/><Relationship Id="rId3" Type="http://schemas.openxmlformats.org/officeDocument/2006/relationships/slideLayout" Target="../slideLayouts/slideLayout23.xml"/><Relationship Id="rId7" Type="http://schemas.openxmlformats.org/officeDocument/2006/relationships/slideLayout" Target="../slideLayouts/slideLayout27.xml"/><Relationship Id="rId12" Type="http://schemas.openxmlformats.org/officeDocument/2006/relationships/theme" Target="../theme/theme4.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slideLayout" Target="../slideLayouts/slideLayout31.xml"/><Relationship Id="rId5" Type="http://schemas.openxmlformats.org/officeDocument/2006/relationships/slideLayout" Target="../slideLayouts/slideLayout25.xml"/><Relationship Id="rId10" Type="http://schemas.openxmlformats.org/officeDocument/2006/relationships/slideLayout" Target="../slideLayouts/slideLayout30.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5.xml"/><Relationship Id="rId1" Type="http://schemas.openxmlformats.org/officeDocument/2006/relationships/slideLayout" Target="../slideLayouts/slideLayout32.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theme" Target="../theme/theme6.xml"/><Relationship Id="rId1" Type="http://schemas.openxmlformats.org/officeDocument/2006/relationships/slideLayout" Target="../slideLayouts/slideLayout33.xml"/><Relationship Id="rId4" Type="http://schemas.openxmlformats.org/officeDocument/2006/relationships/image" Target="../media/image4.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11/23/2025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63426933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897064299"/>
      </p:ext>
    </p:extLst>
  </p:cSld>
  <p:clrMap bg1="lt1" tx1="dk1" bg2="lt2" tx2="dk2" accent1="accent1" accent2="accent2" accent3="accent3" accent4="accent4" accent5="accent5" accent6="accent6" hlink="hlink" folHlink="folHlink"/>
  <p:sldLayoutIdLst>
    <p:sldLayoutId id="2147483695" r:id="rId1"/>
    <p:sldLayoutId id="2147483696" r:id="rId2"/>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7" name="Picture 6" descr="A blue background with white text&#10;&#10;Description automatically generated with medium confidence">
            <a:extLst>
              <a:ext uri="{FF2B5EF4-FFF2-40B4-BE49-F238E27FC236}">
                <a16:creationId xmlns:a16="http://schemas.microsoft.com/office/drawing/2014/main" id="{4ACB88A6-59EB-1774-32D2-43E1AD254BD6}"/>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2816377837"/>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7" name="Picture 6" descr="A picture containing text, screenshot, businesscard, design&#10;&#10;Description automatically generated">
            <a:extLst>
              <a:ext uri="{FF2B5EF4-FFF2-40B4-BE49-F238E27FC236}">
                <a16:creationId xmlns:a16="http://schemas.microsoft.com/office/drawing/2014/main" id="{F7D78D0F-FCAF-835E-082C-0C8D1768B1F6}"/>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917409001"/>
      </p:ext>
    </p:extLst>
  </p:cSld>
  <p:clrMap bg1="lt1" tx1="dk1" bg2="lt2" tx2="dk2" accent1="accent1" accent2="accent2" accent3="accent3" accent4="accent4" accent5="accent5" accent6="accent6" hlink="hlink" folHlink="folHlink"/>
  <p:sldLayoutIdLst>
    <p:sldLayoutId id="2147483711" r:id="rId1"/>
    <p:sldLayoutId id="2147483722" r:id="rId2"/>
    <p:sldLayoutId id="2147483713" r:id="rId3"/>
    <p:sldLayoutId id="2147483723" r:id="rId4"/>
    <p:sldLayoutId id="2147483715" r:id="rId5"/>
    <p:sldLayoutId id="2147483716" r:id="rId6"/>
    <p:sldLayoutId id="2147483717" r:id="rId7"/>
    <p:sldLayoutId id="2147483718" r:id="rId8"/>
    <p:sldLayoutId id="2147483719" r:id="rId9"/>
    <p:sldLayoutId id="2147483720" r:id="rId10"/>
    <p:sldLayoutId id="2147483721" r:id="rId11"/>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11/23/2025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17950868"/>
      </p:ext>
    </p:extLst>
  </p:cSld>
  <p:clrMap bg1="lt1" tx1="dk1" bg2="lt2" tx2="dk2" accent1="accent1" accent2="accent2" accent3="accent3" accent4="accent4" accent5="accent5" accent6="accent6" hlink="hlink" folHlink="folHlink"/>
  <p:sldLayoutIdLst>
    <p:sldLayoutId id="214748371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11/23/2025</a:t>
            </a:fld>
            <a:endParaRPr lang="en-US"/>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pPr/>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95373811"/>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32.xml"/><Relationship Id="rId1" Type="http://schemas.openxmlformats.org/officeDocument/2006/relationships/video" Target="https://www.youtube.com/embed/PgG6tINads8?feature=oembed" TargetMode="External"/><Relationship Id="rId5" Type="http://schemas.openxmlformats.org/officeDocument/2006/relationships/hyperlink" Target="Essay%20Mills" TargetMode="Externa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3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3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2.xml"/></Relationships>
</file>

<file path=ppt/slides/_rels/slide19.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notesSlide" Target="../notesSlides/notesSlide19.xml"/><Relationship Id="rId1" Type="http://schemas.openxmlformats.org/officeDocument/2006/relationships/slideLayout" Target="../slideLayouts/slideLayout32.xml"/><Relationship Id="rId6" Type="http://schemas.openxmlformats.org/officeDocument/2006/relationships/image" Target="../media/image10.png"/><Relationship Id="rId5" Type="http://schemas.openxmlformats.org/officeDocument/2006/relationships/hyperlink" Target="mailto:l.ellis@uwtsd.ac.uk" TargetMode="External"/><Relationship Id="rId4" Type="http://schemas.openxmlformats.org/officeDocument/2006/relationships/hyperlink" Target="https://intranet.uwtsd.ac.uk/departments/library-and-learning-resources/using-our-libraries/book-appointment"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32.xml"/><Relationship Id="rId4" Type="http://schemas.openxmlformats.org/officeDocument/2006/relationships/hyperlink" Target="https://moodle.uwtsd.ac.uk/course/section.php?id=152564"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32.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3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notesSlide" Target="../notesSlides/notesSlide26.xml"/><Relationship Id="rId1" Type="http://schemas.openxmlformats.org/officeDocument/2006/relationships/slideLayout" Target="../slideLayouts/slideLayout32.xml"/><Relationship Id="rId4" Type="http://schemas.openxmlformats.org/officeDocument/2006/relationships/image" Target="../media/image15.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29.xml.rels><?xml version="1.0" encoding="UTF-8" standalone="yes"?>
<Relationships xmlns="http://schemas.openxmlformats.org/package/2006/relationships"><Relationship Id="rId3" Type="http://schemas.openxmlformats.org/officeDocument/2006/relationships/hyperlink" Target="https://hwb.uwtsd.ac.uk/pages/academic-support/deallusrwyddartiffisial_artificialintelligence" TargetMode="External"/><Relationship Id="rId2" Type="http://schemas.openxmlformats.org/officeDocument/2006/relationships/notesSlide" Target="../notesSlides/notesSlide27.xml"/><Relationship Id="rId1" Type="http://schemas.openxmlformats.org/officeDocument/2006/relationships/slideLayout" Target="../slideLayouts/slideLayout27.xml"/><Relationship Id="rId4" Type="http://schemas.openxmlformats.org/officeDocument/2006/relationships/image" Target="../media/image16.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9.xml"/><Relationship Id="rId1" Type="http://schemas.openxmlformats.org/officeDocument/2006/relationships/slideLayout" Target="../slideLayouts/slideLayout22.xml"/></Relationships>
</file>

<file path=ppt/slides/_rels/slide33.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3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2.xml"/><Relationship Id="rId1" Type="http://schemas.openxmlformats.org/officeDocument/2006/relationships/video" Target="https://www.youtube.com/embed/gafuqdKwD_U?feature=oembed" TargetMode="External"/><Relationship Id="rId5" Type="http://schemas.openxmlformats.org/officeDocument/2006/relationships/hyperlink" Target="https://www.youtube.com/watch?v=gafuqdKwD_U" TargetMode="External"/><Relationship Id="rId4" Type="http://schemas.openxmlformats.org/officeDocument/2006/relationships/image" Target="../media/image22.jpeg"/></Relationships>
</file>

<file path=ppt/slides/_rels/slide38.xml.rels><?xml version="1.0" encoding="UTF-8" standalone="yes"?>
<Relationships xmlns="http://schemas.openxmlformats.org/package/2006/relationships"><Relationship Id="rId3" Type="http://schemas.openxmlformats.org/officeDocument/2006/relationships/hyperlink" Target="https://digitalservices.uwtsd.ac.uk/library/academic-and-infoskills/refworks/"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8.xml"/><Relationship Id="rId1" Type="http://schemas.openxmlformats.org/officeDocument/2006/relationships/slideLayout" Target="../slideLayouts/slideLayout27.xml"/></Relationships>
</file>

<file path=ppt/slides/_rels/slide4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s://copilot.microsoft.com/" TargetMode="External"/><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notesSlide" Target="../notesSlides/notesSlide51.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2.xml"/></Relationships>
</file>

<file path=ppt/slides/_rels/slide63.xml.rels><?xml version="1.0" encoding="UTF-8" standalone="yes"?>
<Relationships xmlns="http://schemas.openxmlformats.org/package/2006/relationships"><Relationship Id="rId3" Type="http://schemas.openxmlformats.org/officeDocument/2006/relationships/hyperlink" Target="https://intranet.uwtsd.ac.uk/departments/library-and-learning-resources/academic-and-infoskills" TargetMode="External"/><Relationship Id="rId2" Type="http://schemas.openxmlformats.org/officeDocument/2006/relationships/notesSlide" Target="../notesSlides/notesSlide54.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64.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55.xml"/><Relationship Id="rId1" Type="http://schemas.openxmlformats.org/officeDocument/2006/relationships/slideLayout" Target="../slideLayouts/slideLayout2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3" Type="http://schemas.openxmlformats.org/officeDocument/2006/relationships/hyperlink" Target="https://ece.emory.edu/articles-news/responsible-ai-program.php" TargetMode="External"/><Relationship Id="rId7" Type="http://schemas.openxmlformats.org/officeDocument/2006/relationships/hyperlink" Target="https://www.nationaldefensemagazine.org/articles/2021/12/21/the-ethical-use-of-ai-in-the-security-defense-industry" TargetMode="External"/><Relationship Id="rId2" Type="http://schemas.openxmlformats.org/officeDocument/2006/relationships/hyperlink" Target="https://www.youtube.com/watch?v=gafuqdKwD_U" TargetMode="External"/><Relationship Id="rId1" Type="http://schemas.openxmlformats.org/officeDocument/2006/relationships/slideLayout" Target="../slideLayouts/slideLayout22.xml"/><Relationship Id="rId6" Type="http://schemas.openxmlformats.org/officeDocument/2006/relationships/hyperlink" Target="https://www.msmunify.com/blogs/consequences-of-academic-dishonesty/" TargetMode="External"/><Relationship Id="rId5" Type="http://schemas.openxmlformats.org/officeDocument/2006/relationships/hyperlink" Target="https://www.microsoft.com/en-us/worklab/work-trend-index/ai-at-work-is-here-now-comes-the-hard-part#section1" TargetMode="External"/><Relationship Id="rId4" Type="http://schemas.openxmlformats.org/officeDocument/2006/relationships/hyperlink" Target="https://langara.ca/student-services/academic-integrity/academic-misconduct.html" TargetMode="External"/></Relationships>
</file>

<file path=ppt/slides/_rels/slide68.xml.rels><?xml version="1.0" encoding="UTF-8" standalone="yes"?>
<Relationships xmlns="http://schemas.openxmlformats.org/package/2006/relationships"><Relationship Id="rId3" Type="http://schemas.openxmlformats.org/officeDocument/2006/relationships/hyperlink" Target="https://digitalservices.uwtsd.ac.uk/wp-content/uploads/2025/09/Havard-en_v1.5-V1.pdf" TargetMode="External"/><Relationship Id="rId2" Type="http://schemas.openxmlformats.org/officeDocument/2006/relationships/hyperlink" Target="https://www.uwtsd.ac.uk/about/academic-office/academic-quality-handbook" TargetMode="External"/><Relationship Id="rId1" Type="http://schemas.openxmlformats.org/officeDocument/2006/relationships/slideLayout" Target="../slideLayouts/slideLayout22.xml"/><Relationship Id="rId5" Type="http://schemas.openxmlformats.org/officeDocument/2006/relationships/hyperlink" Target="https://www.youtube.com/watch?v=PgG6tINads8" TargetMode="External"/><Relationship Id="rId4" Type="http://schemas.openxmlformats.org/officeDocument/2006/relationships/hyperlink" Target="https://hwb.uwtsd.ac.uk/pages/allowableusesofa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2A0A5C-F710-C07E-0846-9AE7D3BAD1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39F23F-9948-34F4-8346-C02B308CAE8B}"/>
              </a:ext>
            </a:extLst>
          </p:cNvPr>
          <p:cNvSpPr>
            <a:spLocks noGrp="1"/>
          </p:cNvSpPr>
          <p:nvPr>
            <p:ph type="title"/>
          </p:nvPr>
        </p:nvSpPr>
        <p:spPr/>
        <p:txBody>
          <a:bodyPr>
            <a:normAutofit fontScale="90000"/>
          </a:bodyPr>
          <a:lstStyle/>
          <a:p>
            <a:br>
              <a:rPr lang="en-GB" sz="4000" dirty="0">
                <a:effectLst>
                  <a:outerShdw blurRad="38100" dist="38100" dir="2700000" algn="tl">
                    <a:srgbClr val="000000">
                      <a:alpha val="43137"/>
                    </a:srgbClr>
                  </a:outerShdw>
                </a:effectLst>
                <a:latin typeface="Aptos" panose="020B0004020202020204" pitchFamily="34" charset="0"/>
              </a:rPr>
            </a:br>
            <a:br>
              <a:rPr lang="en-GB" sz="4400" dirty="0">
                <a:effectLst>
                  <a:outerShdw blurRad="38100" dist="38100" dir="2700000" algn="tl">
                    <a:srgbClr val="000000">
                      <a:alpha val="43137"/>
                    </a:srgbClr>
                  </a:outerShdw>
                </a:effectLst>
                <a:latin typeface="Aptos" panose="020B0004020202020204" pitchFamily="34" charset="0"/>
              </a:rPr>
            </a:br>
            <a:r>
              <a:rPr lang="en-GB" sz="4900" dirty="0">
                <a:effectLst>
                  <a:outerShdw blurRad="38100" dist="38100" dir="2700000" algn="tl">
                    <a:srgbClr val="000000">
                      <a:alpha val="43137"/>
                    </a:srgbClr>
                  </a:outerShdw>
                </a:effectLst>
                <a:latin typeface="Aptos" panose="020B0004020202020204" pitchFamily="34" charset="0"/>
              </a:rPr>
              <a:t>Academic Integrity, Misconduct &amp; UWTSD’s AI Guidance</a:t>
            </a:r>
            <a:br>
              <a:rPr lang="en-GB" sz="4900" dirty="0">
                <a:effectLst>
                  <a:outerShdw blurRad="38100" dist="38100" dir="2700000" algn="tl">
                    <a:srgbClr val="000000">
                      <a:alpha val="43137"/>
                    </a:srgbClr>
                  </a:outerShdw>
                </a:effectLst>
                <a:latin typeface="Aptos" panose="020B0004020202020204" pitchFamily="34" charset="0"/>
              </a:rPr>
            </a:br>
            <a:br>
              <a:rPr lang="en-GB" sz="3600" dirty="0">
                <a:effectLst>
                  <a:outerShdw blurRad="38100" dist="38100" dir="2700000" algn="tl">
                    <a:srgbClr val="000000">
                      <a:alpha val="43137"/>
                    </a:srgbClr>
                  </a:outerShdw>
                </a:effectLst>
                <a:latin typeface="Aptos" panose="020B0004020202020204" pitchFamily="34" charset="0"/>
              </a:rPr>
            </a:br>
            <a:br>
              <a:rPr lang="en-GB" sz="3600" dirty="0">
                <a:effectLst>
                  <a:outerShdw blurRad="38100" dist="38100" dir="2700000" algn="tl">
                    <a:srgbClr val="000000">
                      <a:alpha val="43137"/>
                    </a:srgbClr>
                  </a:outerShdw>
                </a:effectLst>
                <a:latin typeface="Aptos" panose="020B0004020202020204" pitchFamily="34" charset="0"/>
              </a:rPr>
            </a:br>
            <a:r>
              <a:rPr lang="en-GB" sz="3600" dirty="0">
                <a:effectLst>
                  <a:outerShdw blurRad="38100" dist="38100" dir="2700000" algn="tl">
                    <a:srgbClr val="000000">
                      <a:alpha val="43137"/>
                    </a:srgbClr>
                  </a:outerShdw>
                </a:effectLst>
                <a:latin typeface="Aptos" panose="020B0004020202020204" pitchFamily="34" charset="0"/>
              </a:rPr>
              <a:t>Lisa Bassler</a:t>
            </a:r>
            <a:br>
              <a:rPr lang="en-GB" sz="3600" dirty="0">
                <a:effectLst>
                  <a:outerShdw blurRad="38100" dist="38100" dir="2700000" algn="tl">
                    <a:srgbClr val="000000">
                      <a:alpha val="43137"/>
                    </a:srgbClr>
                  </a:outerShdw>
                </a:effectLst>
                <a:latin typeface="Aptos" panose="020B0004020202020204" pitchFamily="34" charset="0"/>
              </a:rPr>
            </a:br>
            <a:r>
              <a:rPr lang="en-GB" sz="2700" dirty="0">
                <a:effectLst>
                  <a:outerShdw blurRad="38100" dist="38100" dir="2700000" algn="tl">
                    <a:srgbClr val="000000">
                      <a:alpha val="43137"/>
                    </a:srgbClr>
                  </a:outerShdw>
                </a:effectLst>
                <a:latin typeface="Aptos" panose="020B0004020202020204" pitchFamily="34" charset="0"/>
              </a:rPr>
              <a:t>Email: </a:t>
            </a:r>
            <a:r>
              <a:rPr lang="en-GB" sz="2700" b="1" dirty="0">
                <a:latin typeface="Aptos" panose="020B0004020202020204" pitchFamily="34" charset="0"/>
              </a:rPr>
              <a:t>l.bassler@uwtsd.ac.uk</a:t>
            </a:r>
            <a:br>
              <a:rPr lang="en-GB" sz="3400" dirty="0">
                <a:effectLst>
                  <a:outerShdw blurRad="38100" dist="38100" dir="2700000" algn="tl">
                    <a:srgbClr val="000000">
                      <a:alpha val="43137"/>
                    </a:srgbClr>
                  </a:outerShdw>
                </a:effectLst>
                <a:latin typeface="Aptos" panose="020B0004020202020204" pitchFamily="34" charset="0"/>
              </a:rPr>
            </a:br>
            <a:br>
              <a:rPr lang="en-GB" sz="3600" b="1" dirty="0"/>
            </a:br>
            <a:endParaRPr lang="en-GB" sz="3400" dirty="0">
              <a:effectLst>
                <a:outerShdw blurRad="38100" dist="38100" dir="2700000" algn="tl">
                  <a:srgbClr val="000000">
                    <a:alpha val="43137"/>
                  </a:srgbClr>
                </a:outerShdw>
              </a:effectLst>
              <a:latin typeface="Aptos" panose="020B0004020202020204" pitchFamily="34" charset="0"/>
            </a:endParaRPr>
          </a:p>
        </p:txBody>
      </p:sp>
    </p:spTree>
    <p:extLst>
      <p:ext uri="{BB962C8B-B14F-4D97-AF65-F5344CB8AC3E}">
        <p14:creationId xmlns:p14="http://schemas.microsoft.com/office/powerpoint/2010/main" val="3283727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0BF018-335A-7278-40F8-73DC0DF076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339878-E1AB-4FBB-5162-6DBECAD7BCCD}"/>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Learning Objectives</a:t>
            </a:r>
            <a:endParaRPr lang="en-GB" sz="48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D6D9BF79-E791-AF0B-7C10-E570E5AC7867}"/>
              </a:ext>
            </a:extLst>
          </p:cNvPr>
          <p:cNvSpPr>
            <a:spLocks noGrp="1"/>
          </p:cNvSpPr>
          <p:nvPr>
            <p:ph idx="1"/>
          </p:nvPr>
        </p:nvSpPr>
        <p:spPr>
          <a:xfrm>
            <a:off x="461371" y="1656526"/>
            <a:ext cx="11269258" cy="4000239"/>
          </a:xfrm>
        </p:spPr>
        <p:txBody>
          <a:bodyPr>
            <a:normAutofit fontScale="92500" lnSpcReduction="20000"/>
          </a:bodyPr>
          <a:lstStyle/>
          <a:p>
            <a:pPr marL="0" indent="0">
              <a:buNone/>
            </a:pPr>
            <a:r>
              <a:rPr lang="en-GB" sz="2400" dirty="0">
                <a:latin typeface="Aptos" panose="020B0004020202020204" pitchFamily="34" charset="0"/>
              </a:rPr>
              <a:t>By the end of the session, you will be able to:</a:t>
            </a:r>
          </a:p>
          <a:p>
            <a:pPr marL="0" indent="0">
              <a:buNone/>
            </a:pPr>
            <a:endParaRPr lang="en-GB" sz="2400" dirty="0">
              <a:latin typeface="Aptos" panose="020B0004020202020204" pitchFamily="34" charset="0"/>
            </a:endParaRPr>
          </a:p>
          <a:p>
            <a:pPr marL="0" indent="0">
              <a:buNone/>
            </a:pPr>
            <a:r>
              <a:rPr lang="en-GB" sz="2400" b="1" dirty="0">
                <a:latin typeface="Aptos" panose="020B0004020202020204" pitchFamily="34" charset="0"/>
              </a:rPr>
              <a:t>Part 1:</a:t>
            </a:r>
          </a:p>
          <a:p>
            <a:pPr>
              <a:lnSpc>
                <a:spcPct val="100000"/>
              </a:lnSpc>
              <a:buFont typeface="Wingdings" panose="05000000000000000000" pitchFamily="2" charset="2"/>
              <a:buChar char="§"/>
            </a:pPr>
            <a:r>
              <a:rPr lang="en-GB" sz="2400" dirty="0">
                <a:latin typeface="Aptos" panose="020B0004020202020204" pitchFamily="34" charset="0"/>
              </a:rPr>
              <a:t>Understand the core principles of academic integrity</a:t>
            </a:r>
          </a:p>
          <a:p>
            <a:pPr>
              <a:lnSpc>
                <a:spcPct val="100000"/>
              </a:lnSpc>
              <a:buFont typeface="Wingdings" panose="05000000000000000000" pitchFamily="2" charset="2"/>
              <a:buChar char="§"/>
            </a:pPr>
            <a:r>
              <a:rPr lang="en-GB" sz="2400" dirty="0">
                <a:latin typeface="Aptos" panose="020B0004020202020204" pitchFamily="34" charset="0"/>
              </a:rPr>
              <a:t>Identify common forms of academic misconduct and their consequences</a:t>
            </a:r>
          </a:p>
          <a:p>
            <a:pPr>
              <a:lnSpc>
                <a:spcPct val="100000"/>
              </a:lnSpc>
              <a:buFont typeface="Wingdings" panose="05000000000000000000" pitchFamily="2" charset="2"/>
              <a:buChar char="§"/>
            </a:pPr>
            <a:r>
              <a:rPr lang="en-GB" sz="2400" dirty="0">
                <a:latin typeface="Aptos" panose="020B0004020202020204" pitchFamily="34" charset="0"/>
              </a:rPr>
              <a:t>Recognise academic malpractice and learn how to avoid it</a:t>
            </a:r>
          </a:p>
          <a:p>
            <a:pPr>
              <a:lnSpc>
                <a:spcPct val="100000"/>
              </a:lnSpc>
              <a:buFont typeface="Wingdings" panose="05000000000000000000" pitchFamily="2" charset="2"/>
              <a:buChar char="§"/>
            </a:pPr>
            <a:endParaRPr lang="en-GB" sz="2400" dirty="0">
              <a:latin typeface="Aptos" panose="020B0004020202020204" pitchFamily="34" charset="0"/>
            </a:endParaRPr>
          </a:p>
          <a:p>
            <a:pPr marL="0" indent="0">
              <a:lnSpc>
                <a:spcPct val="100000"/>
              </a:lnSpc>
              <a:buNone/>
            </a:pPr>
            <a:r>
              <a:rPr lang="en-GB" sz="2400" b="1" dirty="0">
                <a:latin typeface="Aptos" panose="020B0004020202020204" pitchFamily="34" charset="0"/>
              </a:rPr>
              <a:t>Part 2:</a:t>
            </a:r>
          </a:p>
          <a:p>
            <a:pPr>
              <a:lnSpc>
                <a:spcPct val="100000"/>
              </a:lnSpc>
              <a:buFont typeface="Wingdings" panose="05000000000000000000" pitchFamily="2" charset="2"/>
              <a:buChar char="§"/>
            </a:pPr>
            <a:r>
              <a:rPr lang="en-GB" sz="2400" dirty="0">
                <a:latin typeface="Aptos" panose="020B0004020202020204" pitchFamily="34" charset="0"/>
              </a:rPr>
              <a:t>Understand UWTSD’s AI Guidance</a:t>
            </a:r>
          </a:p>
          <a:p>
            <a:pPr>
              <a:lnSpc>
                <a:spcPct val="100000"/>
              </a:lnSpc>
              <a:buFont typeface="Wingdings" panose="05000000000000000000" pitchFamily="2" charset="2"/>
              <a:buChar char="§"/>
            </a:pPr>
            <a:r>
              <a:rPr lang="en-GB" sz="2400" dirty="0">
                <a:latin typeface="Aptos" panose="020B0004020202020204" pitchFamily="34" charset="0"/>
              </a:rPr>
              <a:t>Learn how to use AI ethically and responsibly within the defined parameters.</a:t>
            </a:r>
          </a:p>
        </p:txBody>
      </p:sp>
    </p:spTree>
    <p:extLst>
      <p:ext uri="{BB962C8B-B14F-4D97-AF65-F5344CB8AC3E}">
        <p14:creationId xmlns:p14="http://schemas.microsoft.com/office/powerpoint/2010/main" val="2044743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FA342F-A7FE-5B5E-1834-D29C692D4F90}"/>
            </a:ext>
          </a:extLst>
        </p:cNvPr>
        <p:cNvGrpSpPr/>
        <p:nvPr/>
      </p:nvGrpSpPr>
      <p:grpSpPr>
        <a:xfrm>
          <a:off x="0" y="0"/>
          <a:ext cx="0" cy="0"/>
          <a:chOff x="0" y="0"/>
          <a:chExt cx="0" cy="0"/>
        </a:xfrm>
      </p:grpSpPr>
      <p:sp>
        <p:nvSpPr>
          <p:cNvPr id="3" name="Speech Bubble: Oval 2">
            <a:extLst>
              <a:ext uri="{FF2B5EF4-FFF2-40B4-BE49-F238E27FC236}">
                <a16:creationId xmlns:a16="http://schemas.microsoft.com/office/drawing/2014/main" id="{02AF7449-18A3-37D1-BD1E-0BD3D2694670}"/>
              </a:ext>
            </a:extLst>
          </p:cNvPr>
          <p:cNvSpPr/>
          <p:nvPr/>
        </p:nvSpPr>
        <p:spPr>
          <a:xfrm>
            <a:off x="3124200" y="278190"/>
            <a:ext cx="5943600" cy="3314700"/>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4000">
                <a:solidFill>
                  <a:schemeClr val="tx1"/>
                </a:solidFill>
                <a:latin typeface="Aptos ExtraBold" panose="020F0502020204030204" pitchFamily="34" charset="0"/>
              </a:rPr>
              <a:t>What is Integrity?</a:t>
            </a:r>
            <a:endParaRPr lang="en-GB" sz="4000">
              <a:solidFill>
                <a:schemeClr val="tx1"/>
              </a:solidFill>
            </a:endParaRPr>
          </a:p>
        </p:txBody>
      </p:sp>
      <p:sp>
        <p:nvSpPr>
          <p:cNvPr id="2" name="TextBox 1">
            <a:extLst>
              <a:ext uri="{FF2B5EF4-FFF2-40B4-BE49-F238E27FC236}">
                <a16:creationId xmlns:a16="http://schemas.microsoft.com/office/drawing/2014/main" id="{BBB547F9-777B-2699-5E27-2C71232C5FD7}"/>
              </a:ext>
            </a:extLst>
          </p:cNvPr>
          <p:cNvSpPr txBox="1"/>
          <p:nvPr/>
        </p:nvSpPr>
        <p:spPr>
          <a:xfrm>
            <a:off x="990600" y="4191000"/>
            <a:ext cx="10210800" cy="1569660"/>
          </a:xfrm>
          <a:prstGeom prst="rect">
            <a:avLst/>
          </a:prstGeom>
          <a:solidFill>
            <a:schemeClr val="accent6">
              <a:lumMod val="20000"/>
              <a:lumOff val="80000"/>
            </a:schemeClr>
          </a:solidFill>
          <a:ln>
            <a:solidFill>
              <a:schemeClr val="tx1"/>
            </a:solidFill>
          </a:ln>
        </p:spPr>
        <p:txBody>
          <a:bodyPr wrap="square" rtlCol="0">
            <a:spAutoFit/>
          </a:bodyPr>
          <a:lstStyle/>
          <a:p>
            <a:pPr algn="ctr"/>
            <a:r>
              <a:rPr lang="en-GB" sz="2400" b="1">
                <a:latin typeface="Aptos" panose="020B0004020202020204" pitchFamily="34" charset="0"/>
              </a:rPr>
              <a:t>Integrity is doing the right thing, even when no one is watching!</a:t>
            </a:r>
          </a:p>
          <a:p>
            <a:pPr algn="ctr"/>
            <a:endParaRPr lang="en-GB" sz="2400" b="1">
              <a:latin typeface="Aptos" panose="020B0004020202020204" pitchFamily="34" charset="0"/>
            </a:endParaRPr>
          </a:p>
          <a:p>
            <a:pPr algn="ctr"/>
            <a:r>
              <a:rPr lang="en-GB" sz="2400" b="1">
                <a:latin typeface="Aptos" panose="020B0004020202020204" pitchFamily="34" charset="0"/>
              </a:rPr>
              <a:t>It’s like having a moral compass that guides your decisions, helping you choose what’s right over what’s easy or convenient.</a:t>
            </a:r>
          </a:p>
        </p:txBody>
      </p:sp>
    </p:spTree>
    <p:extLst>
      <p:ext uri="{BB962C8B-B14F-4D97-AF65-F5344CB8AC3E}">
        <p14:creationId xmlns:p14="http://schemas.microsoft.com/office/powerpoint/2010/main" val="42175873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9D33FB-F808-32D6-4E16-836D80AFFF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17B6D5-0E26-B023-BB99-F02734C81087}"/>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What is Academic Integrity?</a:t>
            </a:r>
            <a:endParaRPr lang="en-GB" sz="4800">
              <a:solidFill>
                <a:schemeClr val="bg1"/>
              </a:solidFill>
              <a:effectLst>
                <a:outerShdw blurRad="38100" dist="38100" dir="2700000" algn="tl">
                  <a:srgbClr val="000000">
                    <a:alpha val="43137"/>
                  </a:srgbClr>
                </a:outerShdw>
              </a:effectLst>
            </a:endParaRPr>
          </a:p>
        </p:txBody>
      </p:sp>
      <p:sp>
        <p:nvSpPr>
          <p:cNvPr id="5" name="TextBox 4">
            <a:extLst>
              <a:ext uri="{FF2B5EF4-FFF2-40B4-BE49-F238E27FC236}">
                <a16:creationId xmlns:a16="http://schemas.microsoft.com/office/drawing/2014/main" id="{E55033D0-A81F-5900-BA8C-184C5785F10F}"/>
              </a:ext>
            </a:extLst>
          </p:cNvPr>
          <p:cNvSpPr txBox="1"/>
          <p:nvPr/>
        </p:nvSpPr>
        <p:spPr>
          <a:xfrm>
            <a:off x="1219200" y="1695192"/>
            <a:ext cx="9753600" cy="1733808"/>
          </a:xfrm>
          <a:prstGeom prst="rect">
            <a:avLst/>
          </a:prstGeom>
          <a:solidFill>
            <a:schemeClr val="tx2">
              <a:lumMod val="20000"/>
              <a:lumOff val="80000"/>
            </a:schemeClr>
          </a:solidFill>
          <a:ln>
            <a:solidFill>
              <a:schemeClr val="tx1"/>
            </a:solidFill>
          </a:ln>
        </p:spPr>
        <p:txBody>
          <a:bodyPr wrap="square" rtlCol="0">
            <a:spAutoFit/>
          </a:bodyPr>
          <a:lstStyle/>
          <a:p>
            <a:pPr algn="l">
              <a:spcBef>
                <a:spcPts val="750"/>
              </a:spcBef>
              <a:spcAft>
                <a:spcPts val="750"/>
              </a:spcAft>
              <a:buFont typeface="Wingdings" panose="05000000000000000000" pitchFamily="2" charset="2"/>
              <a:buChar char="§"/>
            </a:pPr>
            <a:r>
              <a:rPr lang="en-GB" sz="2000" b="1" i="0" dirty="0">
                <a:solidFill>
                  <a:srgbClr val="242424"/>
                </a:solidFill>
                <a:effectLst/>
                <a:latin typeface="Aptos" panose="020B0004020202020204" pitchFamily="34" charset="0"/>
                <a:cs typeface="Segoe UI" panose="020B0502040204020203" pitchFamily="34" charset="0"/>
              </a:rPr>
              <a:t> Definition:</a:t>
            </a:r>
            <a:endParaRPr lang="en-GB" sz="2000" b="0" i="0" dirty="0">
              <a:solidFill>
                <a:srgbClr val="242424"/>
              </a:solidFill>
              <a:effectLst/>
              <a:latin typeface="Aptos" panose="020B0004020202020204" pitchFamily="34" charset="0"/>
              <a:cs typeface="Segoe UI" panose="020B0502040204020203" pitchFamily="34" charset="0"/>
            </a:endParaRPr>
          </a:p>
          <a:p>
            <a:pPr lvl="1" algn="l">
              <a:spcBef>
                <a:spcPts val="750"/>
              </a:spcBef>
              <a:spcAft>
                <a:spcPts val="750"/>
              </a:spcAft>
            </a:pPr>
            <a:r>
              <a:rPr lang="en-GB" sz="2000" b="1" i="0" dirty="0">
                <a:solidFill>
                  <a:srgbClr val="242424"/>
                </a:solidFill>
                <a:effectLst/>
                <a:latin typeface="Aptos" panose="020B0004020202020204" pitchFamily="34" charset="0"/>
                <a:cs typeface="Segoe UI" panose="020B0502040204020203" pitchFamily="34" charset="0"/>
              </a:rPr>
              <a:t>Academic integrity</a:t>
            </a:r>
            <a:r>
              <a:rPr lang="en-GB" sz="2000" b="0" i="0" dirty="0">
                <a:solidFill>
                  <a:srgbClr val="242424"/>
                </a:solidFill>
                <a:effectLst/>
                <a:latin typeface="Aptos" panose="020B0004020202020204" pitchFamily="34" charset="0"/>
                <a:cs typeface="Segoe UI" panose="020B0502040204020203" pitchFamily="34" charset="0"/>
              </a:rPr>
              <a:t> refers to the ethical code and moral principles that guide academic work. </a:t>
            </a:r>
          </a:p>
          <a:p>
            <a:pPr lvl="1" algn="l">
              <a:spcBef>
                <a:spcPts val="750"/>
              </a:spcBef>
              <a:spcAft>
                <a:spcPts val="750"/>
              </a:spcAft>
            </a:pPr>
            <a:r>
              <a:rPr lang="en-GB" sz="2000" dirty="0">
                <a:solidFill>
                  <a:srgbClr val="242424"/>
                </a:solidFill>
                <a:latin typeface="Aptos" panose="020B0004020202020204" pitchFamily="34" charset="0"/>
                <a:cs typeface="Segoe UI" panose="020B0502040204020203" pitchFamily="34" charset="0"/>
              </a:rPr>
              <a:t>The fundamental values of </a:t>
            </a:r>
            <a:r>
              <a:rPr lang="en-GB" sz="2000" b="1" dirty="0">
                <a:solidFill>
                  <a:srgbClr val="242424"/>
                </a:solidFill>
                <a:latin typeface="Aptos" panose="020B0004020202020204" pitchFamily="34" charset="0"/>
                <a:cs typeface="Segoe UI" panose="020B0502040204020203" pitchFamily="34" charset="0"/>
              </a:rPr>
              <a:t>academic integrity </a:t>
            </a:r>
            <a:r>
              <a:rPr lang="en-GB" sz="2000" dirty="0">
                <a:solidFill>
                  <a:srgbClr val="242424"/>
                </a:solidFill>
                <a:latin typeface="Aptos" panose="020B0004020202020204" pitchFamily="34" charset="0"/>
                <a:cs typeface="Segoe UI" panose="020B0502040204020203" pitchFamily="34" charset="0"/>
              </a:rPr>
              <a:t>are:</a:t>
            </a:r>
            <a:endParaRPr lang="en-GB" sz="2000" b="0" i="0" dirty="0">
              <a:solidFill>
                <a:srgbClr val="242424"/>
              </a:solidFill>
              <a:effectLst/>
              <a:latin typeface="Aptos" panose="020B0004020202020204" pitchFamily="34" charset="0"/>
              <a:cs typeface="Segoe UI" panose="020B0502040204020203" pitchFamily="34" charset="0"/>
            </a:endParaRPr>
          </a:p>
        </p:txBody>
      </p:sp>
      <p:pic>
        <p:nvPicPr>
          <p:cNvPr id="7" name="Picture 6">
            <a:extLst>
              <a:ext uri="{FF2B5EF4-FFF2-40B4-BE49-F238E27FC236}">
                <a16:creationId xmlns:a16="http://schemas.microsoft.com/office/drawing/2014/main" id="{1B47160A-BBC8-2036-7D92-1D446541293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333" b="9333"/>
          <a:stretch/>
        </p:blipFill>
        <p:spPr bwMode="auto">
          <a:xfrm>
            <a:off x="1219200" y="3581577"/>
            <a:ext cx="9753600" cy="220980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18405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377C2E-2617-9098-EC03-D61AA153EB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ECE2DA-49A3-9D36-307D-8E2132EFA8B2}"/>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Your Responsibility</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0ABA574A-693E-17A2-796A-86C8417B93A7}"/>
              </a:ext>
            </a:extLst>
          </p:cNvPr>
          <p:cNvSpPr>
            <a:spLocks noGrp="1"/>
          </p:cNvSpPr>
          <p:nvPr>
            <p:ph idx="1"/>
          </p:nvPr>
        </p:nvSpPr>
        <p:spPr>
          <a:xfrm>
            <a:off x="461371" y="1786308"/>
            <a:ext cx="8417158" cy="4000239"/>
          </a:xfrm>
        </p:spPr>
        <p:txBody>
          <a:bodyPr>
            <a:normAutofit/>
          </a:bodyPr>
          <a:lstStyle/>
          <a:p>
            <a:pPr eaLnBrk="0" fontAlgn="base" hangingPunct="0">
              <a:lnSpc>
                <a:spcPct val="150000"/>
              </a:lnSpc>
              <a:spcBef>
                <a:spcPct val="0"/>
              </a:spcBef>
              <a:spcAft>
                <a:spcPct val="0"/>
              </a:spcAft>
              <a:buFont typeface="Wingdings" panose="05000000000000000000" pitchFamily="2" charset="2"/>
              <a:buChar char="§"/>
            </a:pPr>
            <a:r>
              <a:rPr lang="en-US" altLang="en-US" sz="2200" dirty="0">
                <a:latin typeface="Aptos" panose="020B0004020202020204" pitchFamily="34" charset="0"/>
              </a:rPr>
              <a:t>Uphold integrity in all assessments, research and classwork</a:t>
            </a:r>
          </a:p>
          <a:p>
            <a:pPr lvl="0" eaLnBrk="0" fontAlgn="base" hangingPunct="0">
              <a:lnSpc>
                <a:spcPct val="150000"/>
              </a:lnSpc>
              <a:spcBef>
                <a:spcPct val="0"/>
              </a:spcBef>
              <a:spcAft>
                <a:spcPct val="0"/>
              </a:spcAft>
              <a:buFont typeface="Wingdings" panose="05000000000000000000" pitchFamily="2" charset="2"/>
              <a:buChar char="§"/>
            </a:pPr>
            <a:r>
              <a:rPr lang="en-US" altLang="en-US" sz="2200" dirty="0">
                <a:latin typeface="Aptos" panose="020B0004020202020204" pitchFamily="34" charset="0"/>
              </a:rPr>
              <a:t>Understand and follow university academic policies</a:t>
            </a:r>
          </a:p>
          <a:p>
            <a:pPr lvl="0" eaLnBrk="0" fontAlgn="base" hangingPunct="0">
              <a:lnSpc>
                <a:spcPct val="150000"/>
              </a:lnSpc>
              <a:spcBef>
                <a:spcPct val="0"/>
              </a:spcBef>
              <a:spcAft>
                <a:spcPct val="0"/>
              </a:spcAft>
              <a:buFont typeface="Wingdings" panose="05000000000000000000" pitchFamily="2" charset="2"/>
              <a:buChar char="§"/>
            </a:pPr>
            <a:r>
              <a:rPr lang="en-US" altLang="en-US" sz="2200" dirty="0">
                <a:latin typeface="Aptos" panose="020B0004020202020204" pitchFamily="34" charset="0"/>
              </a:rPr>
              <a:t>Submit work that is your own</a:t>
            </a:r>
          </a:p>
          <a:p>
            <a:pPr lvl="0" eaLnBrk="0" fontAlgn="base" hangingPunct="0">
              <a:lnSpc>
                <a:spcPct val="150000"/>
              </a:lnSpc>
              <a:spcBef>
                <a:spcPct val="0"/>
              </a:spcBef>
              <a:spcAft>
                <a:spcPct val="0"/>
              </a:spcAft>
              <a:buFont typeface="Wingdings" panose="05000000000000000000" pitchFamily="2" charset="2"/>
              <a:buChar char="§"/>
            </a:pPr>
            <a:r>
              <a:rPr lang="en-US" altLang="en-US" sz="2200" dirty="0">
                <a:latin typeface="Aptos" panose="020B0004020202020204" pitchFamily="34" charset="0"/>
              </a:rPr>
              <a:t>Ensure all sources are acknowledged and referenced</a:t>
            </a:r>
          </a:p>
          <a:p>
            <a:pPr lvl="0" eaLnBrk="0" fontAlgn="base" hangingPunct="0">
              <a:lnSpc>
                <a:spcPct val="150000"/>
              </a:lnSpc>
              <a:spcBef>
                <a:spcPct val="0"/>
              </a:spcBef>
              <a:spcAft>
                <a:spcPct val="0"/>
              </a:spcAft>
              <a:buFont typeface="Wingdings" panose="05000000000000000000" pitchFamily="2" charset="2"/>
              <a:buChar char="§"/>
            </a:pPr>
            <a:r>
              <a:rPr lang="en-US" altLang="en-US" sz="2200" dirty="0">
                <a:latin typeface="Aptos" panose="020B0004020202020204" pitchFamily="34" charset="0"/>
              </a:rPr>
              <a:t>Use AI and other tools ethically, within UWTSD guidelines</a:t>
            </a:r>
          </a:p>
          <a:p>
            <a:pPr lvl="0" eaLnBrk="0" fontAlgn="base" hangingPunct="0">
              <a:lnSpc>
                <a:spcPct val="150000"/>
              </a:lnSpc>
              <a:spcBef>
                <a:spcPct val="0"/>
              </a:spcBef>
              <a:spcAft>
                <a:spcPct val="0"/>
              </a:spcAft>
              <a:buFont typeface="Wingdings" panose="05000000000000000000" pitchFamily="2" charset="2"/>
              <a:buChar char="§"/>
            </a:pPr>
            <a:r>
              <a:rPr lang="en-US" altLang="en-US" sz="2200" dirty="0">
                <a:latin typeface="Aptos" panose="020B0004020202020204" pitchFamily="34" charset="0"/>
              </a:rPr>
              <a:t>Meet deadlines and communicate if issues arise</a:t>
            </a:r>
          </a:p>
          <a:p>
            <a:pPr lvl="0" eaLnBrk="0" fontAlgn="base" hangingPunct="0">
              <a:lnSpc>
                <a:spcPct val="150000"/>
              </a:lnSpc>
              <a:spcBef>
                <a:spcPct val="0"/>
              </a:spcBef>
              <a:spcAft>
                <a:spcPct val="0"/>
              </a:spcAft>
              <a:buFont typeface="Wingdings" panose="05000000000000000000" pitchFamily="2" charset="2"/>
              <a:buChar char="§"/>
            </a:pPr>
            <a:r>
              <a:rPr lang="en-US" altLang="en-US" sz="2200" dirty="0">
                <a:latin typeface="Aptos" panose="020B0004020202020204" pitchFamily="34" charset="0"/>
              </a:rPr>
              <a:t>Seek guidance if unsure about academic or ethical practices</a:t>
            </a:r>
          </a:p>
        </p:txBody>
      </p:sp>
      <p:pic>
        <p:nvPicPr>
          <p:cNvPr id="5" name="Picture 4">
            <a:extLst>
              <a:ext uri="{FF2B5EF4-FFF2-40B4-BE49-F238E27FC236}">
                <a16:creationId xmlns:a16="http://schemas.microsoft.com/office/drawing/2014/main" id="{CE6DF0BA-E262-7F43-6443-F3524146883C}"/>
              </a:ext>
            </a:extLst>
          </p:cNvPr>
          <p:cNvPicPr>
            <a:picLocks noChangeAspect="1"/>
          </p:cNvPicPr>
          <p:nvPr/>
        </p:nvPicPr>
        <p:blipFill>
          <a:blip r:embed="rId3"/>
          <a:srcRect l="33122" t="18839" r="35107" b="12774"/>
          <a:stretch>
            <a:fillRect/>
          </a:stretch>
        </p:blipFill>
        <p:spPr>
          <a:xfrm>
            <a:off x="9243250" y="1786308"/>
            <a:ext cx="2384377" cy="3421626"/>
          </a:xfrm>
          <a:prstGeom prst="rect">
            <a:avLst/>
          </a:prstGeom>
          <a:ln>
            <a:solidFill>
              <a:schemeClr val="tx1"/>
            </a:solidFill>
          </a:ln>
        </p:spPr>
      </p:pic>
    </p:spTree>
    <p:extLst>
      <p:ext uri="{BB962C8B-B14F-4D97-AF65-F5344CB8AC3E}">
        <p14:creationId xmlns:p14="http://schemas.microsoft.com/office/powerpoint/2010/main" val="3954144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DC1083-11DF-CC29-4E9B-63C1A44B9C47}"/>
            </a:ext>
          </a:extLst>
        </p:cNvPr>
        <p:cNvGrpSpPr/>
        <p:nvPr/>
      </p:nvGrpSpPr>
      <p:grpSpPr>
        <a:xfrm>
          <a:off x="0" y="0"/>
          <a:ext cx="0" cy="0"/>
          <a:chOff x="0" y="0"/>
          <a:chExt cx="0" cy="0"/>
        </a:xfrm>
      </p:grpSpPr>
      <p:sp>
        <p:nvSpPr>
          <p:cNvPr id="3" name="Speech Bubble: Oval 2">
            <a:extLst>
              <a:ext uri="{FF2B5EF4-FFF2-40B4-BE49-F238E27FC236}">
                <a16:creationId xmlns:a16="http://schemas.microsoft.com/office/drawing/2014/main" id="{2A262251-543A-DC13-F80D-7C226713DCB7}"/>
              </a:ext>
            </a:extLst>
          </p:cNvPr>
          <p:cNvSpPr/>
          <p:nvPr/>
        </p:nvSpPr>
        <p:spPr>
          <a:xfrm>
            <a:off x="2261418" y="625822"/>
            <a:ext cx="7669163" cy="4447623"/>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4000" dirty="0">
                <a:solidFill>
                  <a:schemeClr val="tx1"/>
                </a:solidFill>
                <a:latin typeface="Aptos ExtraBold" panose="020F0502020204030204" pitchFamily="34" charset="0"/>
              </a:rPr>
              <a:t>What is Academic Misconduct?</a:t>
            </a:r>
            <a:endParaRPr lang="en-GB" sz="4000" dirty="0">
              <a:solidFill>
                <a:schemeClr val="tx1"/>
              </a:solidFill>
            </a:endParaRPr>
          </a:p>
        </p:txBody>
      </p:sp>
    </p:spTree>
    <p:extLst>
      <p:ext uri="{BB962C8B-B14F-4D97-AF65-F5344CB8AC3E}">
        <p14:creationId xmlns:p14="http://schemas.microsoft.com/office/powerpoint/2010/main" val="23801124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06D853-36E9-8374-92ED-75FDADA4E5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98395E-3195-F79D-EC43-CCA98FBE3869}"/>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What is Academic Misconduct?</a:t>
            </a:r>
            <a:endParaRPr lang="en-GB" sz="4800">
              <a:solidFill>
                <a:schemeClr val="bg1"/>
              </a:solidFill>
              <a:effectLst>
                <a:outerShdw blurRad="38100" dist="38100" dir="2700000" algn="tl">
                  <a:srgbClr val="000000">
                    <a:alpha val="43137"/>
                  </a:srgbClr>
                </a:outerShdw>
              </a:effectLst>
            </a:endParaRPr>
          </a:p>
        </p:txBody>
      </p:sp>
      <p:sp>
        <p:nvSpPr>
          <p:cNvPr id="5" name="Content Placeholder 2">
            <a:extLst>
              <a:ext uri="{FF2B5EF4-FFF2-40B4-BE49-F238E27FC236}">
                <a16:creationId xmlns:a16="http://schemas.microsoft.com/office/drawing/2014/main" id="{66FE28F6-2786-7A4A-D818-EF6ABB2D47A4}"/>
              </a:ext>
            </a:extLst>
          </p:cNvPr>
          <p:cNvSpPr>
            <a:spLocks noGrp="1"/>
          </p:cNvSpPr>
          <p:nvPr>
            <p:ph idx="1"/>
          </p:nvPr>
        </p:nvSpPr>
        <p:spPr>
          <a:xfrm>
            <a:off x="838200" y="2037509"/>
            <a:ext cx="10439400" cy="1984373"/>
          </a:xfrm>
          <a:solidFill>
            <a:schemeClr val="accent5">
              <a:lumMod val="20000"/>
              <a:lumOff val="80000"/>
            </a:schemeClr>
          </a:solidFill>
          <a:ln>
            <a:solidFill>
              <a:schemeClr val="tx1"/>
            </a:solidFill>
          </a:ln>
        </p:spPr>
        <p:txBody>
          <a:bodyPr>
            <a:normAutofit/>
          </a:bodyPr>
          <a:lstStyle/>
          <a:p>
            <a:pPr marL="0" indent="0" algn="just">
              <a:buNone/>
            </a:pPr>
            <a:r>
              <a:rPr lang="en-GB" sz="2400" b="1" dirty="0">
                <a:latin typeface="Aptos" panose="020B0004020202020204" pitchFamily="34" charset="0"/>
              </a:rPr>
              <a:t>3.1.1 Academic Misconduct </a:t>
            </a:r>
            <a:r>
              <a:rPr lang="en-GB" sz="2400" dirty="0">
                <a:latin typeface="Aptos" panose="020B0004020202020204" pitchFamily="34" charset="0"/>
              </a:rPr>
              <a:t>– </a:t>
            </a:r>
          </a:p>
          <a:p>
            <a:pPr marL="0" indent="0" algn="just">
              <a:buNone/>
            </a:pPr>
            <a:r>
              <a:rPr lang="en-GB" sz="2400" dirty="0">
                <a:latin typeface="Aptos" panose="020B0004020202020204" pitchFamily="34" charset="0"/>
              </a:rPr>
              <a:t>“Any action by a student which gives or has the potential to give an unfair advantage in an examination or assessment, or might assist someone else to gain an unfair advantage, or any activity likely to undermine the integrity essential to scholarship and research” (UWTSD, 2022, p.2).</a:t>
            </a:r>
          </a:p>
          <a:p>
            <a:pPr marL="0" indent="0">
              <a:buNone/>
            </a:pPr>
            <a:endParaRPr lang="en-GB" sz="2200" dirty="0">
              <a:latin typeface="Aptos" panose="020B0004020202020204" pitchFamily="34" charset="0"/>
            </a:endParaRPr>
          </a:p>
          <a:p>
            <a:pPr>
              <a:buFont typeface="Wingdings" panose="05000000000000000000" pitchFamily="2" charset="2"/>
              <a:buChar char="§"/>
            </a:pPr>
            <a:endParaRPr lang="en-GB" sz="2200" b="1" dirty="0">
              <a:latin typeface="Aptos" panose="020B0004020202020204" pitchFamily="34" charset="0"/>
            </a:endParaRPr>
          </a:p>
        </p:txBody>
      </p:sp>
    </p:spTree>
    <p:extLst>
      <p:ext uri="{BB962C8B-B14F-4D97-AF65-F5344CB8AC3E}">
        <p14:creationId xmlns:p14="http://schemas.microsoft.com/office/powerpoint/2010/main" val="3020772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8AA554-5408-5084-A127-CD0C7BF7B2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7B801E-C874-909B-269D-360FB5FB18E1}"/>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Common Forms of Academic Misconduct</a:t>
            </a:r>
            <a:endParaRPr lang="en-GB" sz="48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88527059-2403-B43D-54E5-B63D45DE2E79}"/>
              </a:ext>
            </a:extLst>
          </p:cNvPr>
          <p:cNvSpPr>
            <a:spLocks noGrp="1"/>
          </p:cNvSpPr>
          <p:nvPr>
            <p:ph idx="1"/>
          </p:nvPr>
        </p:nvSpPr>
        <p:spPr>
          <a:xfrm>
            <a:off x="461371" y="1562361"/>
            <a:ext cx="11269258" cy="4228839"/>
          </a:xfrm>
        </p:spPr>
        <p:txBody>
          <a:bodyPr>
            <a:normAutofit fontScale="92500" lnSpcReduction="10000"/>
          </a:bodyPr>
          <a:lstStyle/>
          <a:p>
            <a:pPr>
              <a:lnSpc>
                <a:spcPct val="150000"/>
              </a:lnSpc>
              <a:buFont typeface="Wingdings" panose="05000000000000000000" pitchFamily="2" charset="2"/>
              <a:buChar char="§"/>
            </a:pPr>
            <a:r>
              <a:rPr lang="en-GB" sz="2400" b="1" dirty="0">
                <a:latin typeface="Aptos" panose="020B0004020202020204" pitchFamily="34" charset="0"/>
              </a:rPr>
              <a:t>Plagiarism:</a:t>
            </a:r>
            <a:r>
              <a:rPr lang="en-GB" sz="2400" dirty="0">
                <a:latin typeface="Aptos" panose="020B0004020202020204" pitchFamily="34" charset="0"/>
              </a:rPr>
              <a:t> Using someone else’s work without proper acknowledgement.</a:t>
            </a:r>
          </a:p>
          <a:p>
            <a:pPr>
              <a:lnSpc>
                <a:spcPct val="150000"/>
              </a:lnSpc>
              <a:buFont typeface="Wingdings" panose="05000000000000000000" pitchFamily="2" charset="2"/>
              <a:buChar char="§"/>
            </a:pPr>
            <a:r>
              <a:rPr lang="en-GB" sz="2400" b="1" dirty="0">
                <a:latin typeface="Aptos" panose="020B0004020202020204" pitchFamily="34" charset="0"/>
              </a:rPr>
              <a:t>Self-Plagiarism</a:t>
            </a:r>
            <a:r>
              <a:rPr lang="en-GB" sz="2400" dirty="0">
                <a:latin typeface="Aptos" panose="020B0004020202020204" pitchFamily="34" charset="0"/>
              </a:rPr>
              <a:t>: Reusing your own previous work without permission or proper citation.</a:t>
            </a:r>
          </a:p>
          <a:p>
            <a:pPr>
              <a:lnSpc>
                <a:spcPct val="150000"/>
              </a:lnSpc>
              <a:buFont typeface="Wingdings" panose="05000000000000000000" pitchFamily="2" charset="2"/>
              <a:buChar char="§"/>
            </a:pPr>
            <a:r>
              <a:rPr lang="en-GB" sz="2400" b="1" dirty="0">
                <a:latin typeface="Aptos" panose="020B0004020202020204" pitchFamily="34" charset="0"/>
              </a:rPr>
              <a:t>Cheating:</a:t>
            </a:r>
            <a:r>
              <a:rPr lang="en-GB" sz="2400" dirty="0">
                <a:latin typeface="Aptos" panose="020B0004020202020204" pitchFamily="34" charset="0"/>
              </a:rPr>
              <a:t> Using unauthorised materials or assistance in assessments.</a:t>
            </a:r>
          </a:p>
          <a:p>
            <a:pPr>
              <a:lnSpc>
                <a:spcPct val="150000"/>
              </a:lnSpc>
              <a:buFont typeface="Wingdings" panose="05000000000000000000" pitchFamily="2" charset="2"/>
              <a:buChar char="§"/>
            </a:pPr>
            <a:r>
              <a:rPr lang="en-GB" sz="2400" b="1" dirty="0">
                <a:latin typeface="Aptos" panose="020B0004020202020204" pitchFamily="34" charset="0"/>
              </a:rPr>
              <a:t>Fabrication:</a:t>
            </a:r>
            <a:r>
              <a:rPr lang="en-GB" sz="2400" dirty="0">
                <a:latin typeface="Aptos" panose="020B0004020202020204" pitchFamily="34" charset="0"/>
              </a:rPr>
              <a:t> Falsifying data, information, or citations.</a:t>
            </a:r>
          </a:p>
          <a:p>
            <a:pPr>
              <a:lnSpc>
                <a:spcPct val="150000"/>
              </a:lnSpc>
              <a:buFont typeface="Wingdings" panose="05000000000000000000" pitchFamily="2" charset="2"/>
              <a:buChar char="§"/>
            </a:pPr>
            <a:r>
              <a:rPr lang="en-GB" sz="2400" b="1" dirty="0">
                <a:latin typeface="Aptos" panose="020B0004020202020204" pitchFamily="34" charset="0"/>
              </a:rPr>
              <a:t>Collusion:</a:t>
            </a:r>
            <a:r>
              <a:rPr lang="en-GB" sz="2400" dirty="0">
                <a:latin typeface="Aptos" panose="020B0004020202020204" pitchFamily="34" charset="0"/>
              </a:rPr>
              <a:t> Unauthorised collaboration with others.</a:t>
            </a:r>
          </a:p>
          <a:p>
            <a:pPr>
              <a:lnSpc>
                <a:spcPct val="150000"/>
              </a:lnSpc>
              <a:buFont typeface="Wingdings" panose="05000000000000000000" pitchFamily="2" charset="2"/>
              <a:buChar char="§"/>
            </a:pPr>
            <a:r>
              <a:rPr lang="en-GB" sz="2400" b="1" dirty="0">
                <a:latin typeface="Aptos" panose="020B0004020202020204" pitchFamily="34" charset="0"/>
              </a:rPr>
              <a:t>Misuse of AI</a:t>
            </a:r>
            <a:r>
              <a:rPr lang="en-GB" sz="2400" dirty="0">
                <a:latin typeface="Aptos" panose="020B0004020202020204" pitchFamily="34" charset="0"/>
              </a:rPr>
              <a:t>: Using generative AI tools in ways not permitted under UWTSD’s guidelines.</a:t>
            </a:r>
          </a:p>
          <a:p>
            <a:pPr>
              <a:lnSpc>
                <a:spcPct val="150000"/>
              </a:lnSpc>
              <a:buFont typeface="Wingdings" panose="05000000000000000000" pitchFamily="2" charset="2"/>
              <a:buChar char="§"/>
            </a:pPr>
            <a:r>
              <a:rPr lang="en-GB" sz="2400" b="1" dirty="0">
                <a:latin typeface="Aptos" panose="020B0004020202020204" pitchFamily="34" charset="0"/>
              </a:rPr>
              <a:t>Contract Cheating:</a:t>
            </a:r>
            <a:r>
              <a:rPr lang="en-GB" sz="2400" dirty="0">
                <a:latin typeface="Aptos" panose="020B0004020202020204" pitchFamily="34" charset="0"/>
              </a:rPr>
              <a:t> Hiring someone else to complete your work.</a:t>
            </a:r>
          </a:p>
          <a:p>
            <a:pPr>
              <a:lnSpc>
                <a:spcPct val="150000"/>
              </a:lnSpc>
              <a:buFont typeface="Wingdings" panose="05000000000000000000" pitchFamily="2" charset="2"/>
              <a:buChar char="§"/>
            </a:pPr>
            <a:endParaRPr lang="en-GB" sz="2400" dirty="0">
              <a:latin typeface="Aptos" panose="020B0004020202020204" pitchFamily="34" charset="0"/>
            </a:endParaRPr>
          </a:p>
        </p:txBody>
      </p:sp>
    </p:spTree>
    <p:extLst>
      <p:ext uri="{BB962C8B-B14F-4D97-AF65-F5344CB8AC3E}">
        <p14:creationId xmlns:p14="http://schemas.microsoft.com/office/powerpoint/2010/main" val="31388025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71E89F-6785-F7C5-AEAD-08F8DAF11C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376B2E-61CF-83E9-9F96-DA1A2DD5620F}"/>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Essay Mills</a:t>
            </a:r>
            <a:endParaRPr lang="en-GB" sz="4800">
              <a:solidFill>
                <a:schemeClr val="bg1"/>
              </a:solidFill>
              <a:effectLst>
                <a:outerShdw blurRad="38100" dist="38100" dir="2700000" algn="tl">
                  <a:srgbClr val="000000">
                    <a:alpha val="43137"/>
                  </a:srgbClr>
                </a:outerShdw>
              </a:effectLst>
            </a:endParaRPr>
          </a:p>
        </p:txBody>
      </p:sp>
      <p:pic>
        <p:nvPicPr>
          <p:cNvPr id="5" name="Online Media 3" title="DON'T DO IT: Buying &amp; Selling Essays">
            <a:hlinkClick r:id="" action="ppaction://media"/>
            <a:extLst>
              <a:ext uri="{FF2B5EF4-FFF2-40B4-BE49-F238E27FC236}">
                <a16:creationId xmlns:a16="http://schemas.microsoft.com/office/drawing/2014/main" id="{657CF578-66CF-182A-2826-F295AB70410C}"/>
              </a:ext>
            </a:extLst>
          </p:cNvPr>
          <p:cNvPicPr>
            <a:picLocks noGrp="1" noRot="1" noChangeAspect="1"/>
          </p:cNvPicPr>
          <p:nvPr>
            <p:ph idx="1"/>
            <a:videoFile r:link="rId1"/>
          </p:nvPr>
        </p:nvPicPr>
        <p:blipFill>
          <a:blip r:embed="rId4"/>
          <a:stretch>
            <a:fillRect/>
          </a:stretch>
        </p:blipFill>
        <p:spPr>
          <a:xfrm>
            <a:off x="2299493" y="1480339"/>
            <a:ext cx="7593013" cy="4288370"/>
          </a:xfrm>
          <a:prstGeom prst="rect">
            <a:avLst/>
          </a:prstGeom>
        </p:spPr>
      </p:pic>
      <p:sp>
        <p:nvSpPr>
          <p:cNvPr id="7" name="TextBox 6">
            <a:extLst>
              <a:ext uri="{FF2B5EF4-FFF2-40B4-BE49-F238E27FC236}">
                <a16:creationId xmlns:a16="http://schemas.microsoft.com/office/drawing/2014/main" id="{83ADB6EA-3131-6987-48B7-79A505C57FDB}"/>
              </a:ext>
            </a:extLst>
          </p:cNvPr>
          <p:cNvSpPr txBox="1"/>
          <p:nvPr/>
        </p:nvSpPr>
        <p:spPr>
          <a:xfrm>
            <a:off x="10210800" y="3276600"/>
            <a:ext cx="1828800" cy="707886"/>
          </a:xfrm>
          <a:prstGeom prst="rect">
            <a:avLst/>
          </a:prstGeom>
          <a:noFill/>
        </p:spPr>
        <p:txBody>
          <a:bodyPr wrap="square">
            <a:spAutoFit/>
          </a:bodyPr>
          <a:lstStyle/>
          <a:p>
            <a:r>
              <a:rPr lang="en-GB" sz="2000" b="1">
                <a:latin typeface="Aptos" panose="020B0004020202020204" pitchFamily="34" charset="0"/>
              </a:rPr>
              <a:t>Access:</a:t>
            </a:r>
            <a:endParaRPr lang="en-GB" sz="2000" b="1">
              <a:solidFill>
                <a:srgbClr val="0563C1"/>
              </a:solidFill>
              <a:latin typeface="Aptos" panose="020B0004020202020204" pitchFamily="34" charset="0"/>
              <a:hlinkClick r:id="rId5" action="ppaction://hlinkfile">
                <a:extLst>
                  <a:ext uri="{A12FA001-AC4F-418D-AE19-62706E023703}">
                    <ahyp:hlinkClr xmlns:ahyp="http://schemas.microsoft.com/office/drawing/2018/hyperlinkcolor" val="tx"/>
                  </a:ext>
                </a:extLst>
              </a:hlinkClick>
            </a:endParaRPr>
          </a:p>
          <a:p>
            <a:r>
              <a:rPr lang="en-GB" sz="2000">
                <a:solidFill>
                  <a:srgbClr val="0563C1"/>
                </a:solidFill>
                <a:latin typeface="Aptos" panose="020B0004020202020204" pitchFamily="34" charset="0"/>
                <a:hlinkClick r:id="rId5" action="ppaction://hlinkfile">
                  <a:extLst>
                    <a:ext uri="{A12FA001-AC4F-418D-AE19-62706E023703}">
                      <ahyp:hlinkClr xmlns:ahyp="http://schemas.microsoft.com/office/drawing/2018/hyperlinkcolor" val="tx"/>
                    </a:ext>
                  </a:extLst>
                </a:hlinkClick>
              </a:rPr>
              <a:t>Essay Mills</a:t>
            </a:r>
            <a:endParaRPr lang="en-GB" sz="2000">
              <a:latin typeface="Aptos" panose="020B0004020202020204" pitchFamily="34" charset="0"/>
            </a:endParaRPr>
          </a:p>
        </p:txBody>
      </p:sp>
      <p:sp>
        <p:nvSpPr>
          <p:cNvPr id="8" name="TextBox 7">
            <a:extLst>
              <a:ext uri="{FF2B5EF4-FFF2-40B4-BE49-F238E27FC236}">
                <a16:creationId xmlns:a16="http://schemas.microsoft.com/office/drawing/2014/main" id="{38FC0F15-EE03-CA5C-184E-A074FCE5F553}"/>
              </a:ext>
            </a:extLst>
          </p:cNvPr>
          <p:cNvSpPr txBox="1"/>
          <p:nvPr/>
        </p:nvSpPr>
        <p:spPr>
          <a:xfrm>
            <a:off x="4495799" y="6172200"/>
            <a:ext cx="3200400" cy="369332"/>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rPr>
              <a:t>(UWTSD Students’ Union, 2021)</a:t>
            </a:r>
          </a:p>
        </p:txBody>
      </p:sp>
    </p:spTree>
    <p:extLst>
      <p:ext uri="{BB962C8B-B14F-4D97-AF65-F5344CB8AC3E}">
        <p14:creationId xmlns:p14="http://schemas.microsoft.com/office/powerpoint/2010/main" val="270486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49F521-F77C-E3E0-3E8F-EA790FD6FA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C3027B-A321-B6E4-18B4-7115A6B11106}"/>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Consequences of Academic Misconduct</a:t>
            </a:r>
            <a:endParaRPr lang="en-GB" sz="48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6AC4525A-D221-ACA0-40AF-BC35866E02B6}"/>
              </a:ext>
            </a:extLst>
          </p:cNvPr>
          <p:cNvSpPr>
            <a:spLocks noGrp="1"/>
          </p:cNvSpPr>
          <p:nvPr>
            <p:ph idx="1"/>
          </p:nvPr>
        </p:nvSpPr>
        <p:spPr>
          <a:xfrm>
            <a:off x="958708" y="1913179"/>
            <a:ext cx="11269258" cy="4000239"/>
          </a:xfrm>
        </p:spPr>
        <p:txBody>
          <a:bodyPr>
            <a:normAutofit/>
          </a:bodyPr>
          <a:lstStyle/>
          <a:p>
            <a:pPr>
              <a:spcBef>
                <a:spcPts val="750"/>
              </a:spcBef>
              <a:spcAft>
                <a:spcPts val="750"/>
              </a:spcAft>
              <a:buFont typeface="Wingdings" panose="05000000000000000000" pitchFamily="2" charset="2"/>
              <a:buChar char="§"/>
            </a:pPr>
            <a:endParaRPr lang="en-GB" sz="2400">
              <a:solidFill>
                <a:srgbClr val="242424"/>
              </a:solidFill>
              <a:latin typeface="Aptos" panose="020B0004020202020204" pitchFamily="34" charset="0"/>
            </a:endParaRPr>
          </a:p>
          <a:p>
            <a:pPr>
              <a:lnSpc>
                <a:spcPct val="200000"/>
              </a:lnSpc>
              <a:spcBef>
                <a:spcPts val="750"/>
              </a:spcBef>
              <a:spcAft>
                <a:spcPts val="750"/>
              </a:spcAft>
              <a:buFont typeface="Wingdings" panose="05000000000000000000" pitchFamily="2" charset="2"/>
              <a:buChar char="§"/>
            </a:pPr>
            <a:r>
              <a:rPr lang="en-GB" sz="2400">
                <a:solidFill>
                  <a:srgbClr val="242424"/>
                </a:solidFill>
                <a:latin typeface="Aptos" panose="020B0004020202020204" pitchFamily="34" charset="0"/>
              </a:rPr>
              <a:t>Failing grades/modules</a:t>
            </a:r>
          </a:p>
          <a:p>
            <a:pPr>
              <a:lnSpc>
                <a:spcPct val="200000"/>
              </a:lnSpc>
              <a:spcBef>
                <a:spcPts val="750"/>
              </a:spcBef>
              <a:spcAft>
                <a:spcPts val="750"/>
              </a:spcAft>
              <a:buFont typeface="Wingdings" panose="05000000000000000000" pitchFamily="2" charset="2"/>
              <a:buChar char="§"/>
            </a:pPr>
            <a:r>
              <a:rPr lang="en-GB" sz="2400">
                <a:solidFill>
                  <a:srgbClr val="242424"/>
                </a:solidFill>
                <a:latin typeface="Aptos" panose="020B0004020202020204" pitchFamily="34" charset="0"/>
              </a:rPr>
              <a:t>Feelings of stress and anxiety</a:t>
            </a:r>
          </a:p>
          <a:p>
            <a:pPr>
              <a:lnSpc>
                <a:spcPct val="200000"/>
              </a:lnSpc>
              <a:spcBef>
                <a:spcPts val="750"/>
              </a:spcBef>
              <a:spcAft>
                <a:spcPts val="750"/>
              </a:spcAft>
              <a:buFont typeface="Wingdings" panose="05000000000000000000" pitchFamily="2" charset="2"/>
              <a:buChar char="§"/>
            </a:pPr>
            <a:r>
              <a:rPr lang="en-GB" sz="2400">
                <a:solidFill>
                  <a:srgbClr val="242424"/>
                </a:solidFill>
                <a:latin typeface="Aptos" panose="020B0004020202020204" pitchFamily="34" charset="0"/>
              </a:rPr>
              <a:t>Expulsion</a:t>
            </a:r>
          </a:p>
        </p:txBody>
      </p:sp>
      <p:pic>
        <p:nvPicPr>
          <p:cNvPr id="3" name="Picture 2" descr="What are the Consequences of Academic Dishonesty? | MSM Unify">
            <a:extLst>
              <a:ext uri="{FF2B5EF4-FFF2-40B4-BE49-F238E27FC236}">
                <a16:creationId xmlns:a16="http://schemas.microsoft.com/office/drawing/2014/main" id="{2597FCEE-6E86-8ACE-0B04-BFBB9E881A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6501" y="1913179"/>
            <a:ext cx="4038600" cy="303164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BAC1D92-8DBE-5BE1-0C1D-74E6B5BAA7C8}"/>
              </a:ext>
            </a:extLst>
          </p:cNvPr>
          <p:cNvSpPr txBox="1"/>
          <p:nvPr/>
        </p:nvSpPr>
        <p:spPr>
          <a:xfrm>
            <a:off x="7391400" y="5105400"/>
            <a:ext cx="2057400" cy="338554"/>
          </a:xfrm>
          <a:prstGeom prst="rect">
            <a:avLst/>
          </a:prstGeom>
          <a:noFill/>
        </p:spPr>
        <p:txBody>
          <a:bodyPr wrap="square" rtlCol="0">
            <a:spAutoFit/>
          </a:bodyPr>
          <a:lstStyle/>
          <a:p>
            <a:pPr algn="ctr"/>
            <a:r>
              <a:rPr lang="en-GB" sz="1600">
                <a:latin typeface="Aptos" panose="020B0004020202020204" pitchFamily="34" charset="0"/>
              </a:rPr>
              <a:t>(MSM Unify, n.d.) </a:t>
            </a:r>
          </a:p>
        </p:txBody>
      </p:sp>
    </p:spTree>
    <p:extLst>
      <p:ext uri="{BB962C8B-B14F-4D97-AF65-F5344CB8AC3E}">
        <p14:creationId xmlns:p14="http://schemas.microsoft.com/office/powerpoint/2010/main" val="26847867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042AC5-B135-C8C4-824D-8A8F51D899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C15EB9-4500-CD24-DCC6-E515EE76453C}"/>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Academic Misconduct Penalties</a:t>
            </a:r>
            <a:endParaRPr lang="en-GB" sz="4800">
              <a:solidFill>
                <a:schemeClr val="bg1"/>
              </a:solidFill>
              <a:effectLst>
                <a:outerShdw blurRad="38100" dist="38100" dir="2700000" algn="tl">
                  <a:srgbClr val="000000">
                    <a:alpha val="43137"/>
                  </a:srgbClr>
                </a:outerShdw>
              </a:effectLst>
            </a:endParaRPr>
          </a:p>
        </p:txBody>
      </p:sp>
      <p:graphicFrame>
        <p:nvGraphicFramePr>
          <p:cNvPr id="5" name="Table 4">
            <a:extLst>
              <a:ext uri="{FF2B5EF4-FFF2-40B4-BE49-F238E27FC236}">
                <a16:creationId xmlns:a16="http://schemas.microsoft.com/office/drawing/2014/main" id="{35E6FF91-2752-048C-FBC5-065FB0736E85}"/>
              </a:ext>
            </a:extLst>
          </p:cNvPr>
          <p:cNvGraphicFramePr>
            <a:graphicFrameLocks noGrp="1"/>
          </p:cNvGraphicFramePr>
          <p:nvPr>
            <p:extLst>
              <p:ext uri="{D42A27DB-BD31-4B8C-83A1-F6EECF244321}">
                <p14:modId xmlns:p14="http://schemas.microsoft.com/office/powerpoint/2010/main" val="1795345822"/>
              </p:ext>
            </p:extLst>
          </p:nvPr>
        </p:nvGraphicFramePr>
        <p:xfrm>
          <a:off x="838200" y="1752600"/>
          <a:ext cx="10515601" cy="3165448"/>
        </p:xfrm>
        <a:graphic>
          <a:graphicData uri="http://schemas.openxmlformats.org/drawingml/2006/table">
            <a:tbl>
              <a:tblPr firstRow="1" firstCol="1" bandRow="1">
                <a:tableStyleId>{5C22544A-7EE6-4342-B048-85BDC9FD1C3A}</a:tableStyleId>
              </a:tblPr>
              <a:tblGrid>
                <a:gridCol w="3420439">
                  <a:extLst>
                    <a:ext uri="{9D8B030D-6E8A-4147-A177-3AD203B41FA5}">
                      <a16:colId xmlns:a16="http://schemas.microsoft.com/office/drawing/2014/main" val="2326349922"/>
                    </a:ext>
                  </a:extLst>
                </a:gridCol>
                <a:gridCol w="7095162">
                  <a:extLst>
                    <a:ext uri="{9D8B030D-6E8A-4147-A177-3AD203B41FA5}">
                      <a16:colId xmlns:a16="http://schemas.microsoft.com/office/drawing/2014/main" val="137575934"/>
                    </a:ext>
                  </a:extLst>
                </a:gridCol>
              </a:tblGrid>
              <a:tr h="361482">
                <a:tc>
                  <a:txBody>
                    <a:bodyPr/>
                    <a:lstStyle/>
                    <a:p>
                      <a:pPr>
                        <a:lnSpc>
                          <a:spcPct val="115000"/>
                        </a:lnSpc>
                        <a:spcAft>
                          <a:spcPts val="800"/>
                        </a:spcAft>
                      </a:pPr>
                      <a:r>
                        <a:rPr lang="en-GB" sz="2000" b="1" kern="100">
                          <a:solidFill>
                            <a:schemeClr val="tx1"/>
                          </a:solidFill>
                          <a:effectLst/>
                          <a:latin typeface="Aptos" panose="020B0004020202020204" pitchFamily="34" charset="0"/>
                        </a:rPr>
                        <a:t>Points</a:t>
                      </a:r>
                      <a:endParaRPr lang="en-GB" sz="2000" b="1"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lnL>
                      <a:noFill/>
                    </a:lnL>
                    <a:lnR>
                      <a:noFill/>
                    </a:lnR>
                    <a:lnT>
                      <a:noFill/>
                    </a:lnT>
                    <a:lnB w="19050">
                      <a:solidFill>
                        <a:schemeClr val="accent1"/>
                      </a:solidFill>
                    </a:lnB>
                    <a:noFill/>
                  </a:tcPr>
                </a:tc>
                <a:tc>
                  <a:txBody>
                    <a:bodyPr/>
                    <a:lstStyle/>
                    <a:p>
                      <a:pPr>
                        <a:lnSpc>
                          <a:spcPct val="115000"/>
                        </a:lnSpc>
                        <a:spcAft>
                          <a:spcPts val="800"/>
                        </a:spcAft>
                      </a:pPr>
                      <a:r>
                        <a:rPr lang="en-GB" sz="2000" b="1" kern="100">
                          <a:solidFill>
                            <a:schemeClr val="tx1"/>
                          </a:solidFill>
                          <a:effectLst/>
                          <a:latin typeface="Aptos" panose="020B0004020202020204" pitchFamily="34" charset="0"/>
                        </a:rPr>
                        <a:t>Penalty</a:t>
                      </a:r>
                      <a:endParaRPr lang="en-GB" sz="2000" b="1"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lnL>
                      <a:noFill/>
                    </a:lnL>
                    <a:lnR>
                      <a:noFill/>
                    </a:lnR>
                    <a:lnT>
                      <a:noFill/>
                    </a:lnT>
                    <a:lnB w="19050">
                      <a:solidFill>
                        <a:schemeClr val="accent1"/>
                      </a:solidFill>
                    </a:lnB>
                    <a:noFill/>
                  </a:tcPr>
                </a:tc>
                <a:extLst>
                  <a:ext uri="{0D108BD9-81ED-4DB2-BD59-A6C34878D82A}">
                    <a16:rowId xmlns:a16="http://schemas.microsoft.com/office/drawing/2014/main" val="2438124779"/>
                  </a:ext>
                </a:extLst>
              </a:tr>
              <a:tr h="361482">
                <a:tc>
                  <a:txBody>
                    <a:bodyPr/>
                    <a:lstStyle/>
                    <a:p>
                      <a:pPr>
                        <a:lnSpc>
                          <a:spcPct val="115000"/>
                        </a:lnSpc>
                        <a:spcAft>
                          <a:spcPts val="800"/>
                        </a:spcAft>
                      </a:pPr>
                      <a:r>
                        <a:rPr lang="en-GB" sz="2000" kern="100">
                          <a:solidFill>
                            <a:schemeClr val="tx1"/>
                          </a:solidFill>
                          <a:effectLst/>
                          <a:latin typeface="Aptos" panose="020B0004020202020204" pitchFamily="34" charset="0"/>
                        </a:rPr>
                        <a:t>190 – 329</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lnL>
                      <a:noFill/>
                    </a:lnL>
                    <a:lnR>
                      <a:noFill/>
                    </a:lnR>
                    <a:lnT w="19050">
                      <a:solidFill>
                        <a:schemeClr val="accent1"/>
                      </a:solidFill>
                    </a:lnT>
                    <a:lnB w="3175">
                      <a:solidFill>
                        <a:schemeClr val="tx1"/>
                      </a:solidFill>
                    </a:lnB>
                    <a:noFill/>
                  </a:tcPr>
                </a:tc>
                <a:tc>
                  <a:txBody>
                    <a:bodyPr/>
                    <a:lstStyle/>
                    <a:p>
                      <a:pPr>
                        <a:lnSpc>
                          <a:spcPct val="115000"/>
                        </a:lnSpc>
                        <a:spcAft>
                          <a:spcPts val="800"/>
                        </a:spcAft>
                      </a:pPr>
                      <a:r>
                        <a:rPr lang="en-GB" sz="2000" kern="100">
                          <a:solidFill>
                            <a:schemeClr val="tx1"/>
                          </a:solidFill>
                          <a:effectLst/>
                          <a:latin typeface="Aptos" panose="020B0004020202020204" pitchFamily="34" charset="0"/>
                        </a:rPr>
                        <a:t>Formal warning letter (further offences will be repeat offences)</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lnL>
                      <a:noFill/>
                    </a:lnL>
                    <a:lnR>
                      <a:noFill/>
                    </a:lnR>
                    <a:lnT w="19050">
                      <a:solidFill>
                        <a:schemeClr val="accent1"/>
                      </a:solidFill>
                    </a:lnT>
                    <a:lnB w="3175">
                      <a:solidFill>
                        <a:schemeClr val="tx1"/>
                      </a:solidFill>
                    </a:lnB>
                    <a:noFill/>
                  </a:tcPr>
                </a:tc>
                <a:extLst>
                  <a:ext uri="{0D108BD9-81ED-4DB2-BD59-A6C34878D82A}">
                    <a16:rowId xmlns:a16="http://schemas.microsoft.com/office/drawing/2014/main" val="1338036187"/>
                  </a:ext>
                </a:extLst>
              </a:tr>
              <a:tr h="361482">
                <a:tc>
                  <a:txBody>
                    <a:bodyPr/>
                    <a:lstStyle/>
                    <a:p>
                      <a:pPr>
                        <a:lnSpc>
                          <a:spcPct val="115000"/>
                        </a:lnSpc>
                        <a:spcAft>
                          <a:spcPts val="800"/>
                        </a:spcAft>
                      </a:pPr>
                      <a:r>
                        <a:rPr lang="en-GB" sz="2000" kern="100">
                          <a:solidFill>
                            <a:schemeClr val="tx1"/>
                          </a:solidFill>
                          <a:effectLst/>
                          <a:latin typeface="Aptos" panose="020B0004020202020204" pitchFamily="34" charset="0"/>
                        </a:rPr>
                        <a:t>330 – 424</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lnL>
                      <a:noFill/>
                    </a:lnL>
                    <a:lnR>
                      <a:noFill/>
                    </a:lnR>
                    <a:lnT w="3175">
                      <a:solidFill>
                        <a:schemeClr val="tx1"/>
                      </a:solidFill>
                    </a:lnT>
                    <a:lnB w="3175">
                      <a:solidFill>
                        <a:schemeClr val="tx1"/>
                      </a:solidFill>
                    </a:lnB>
                    <a:noFill/>
                  </a:tcPr>
                </a:tc>
                <a:tc>
                  <a:txBody>
                    <a:bodyPr/>
                    <a:lstStyle/>
                    <a:p>
                      <a:pPr>
                        <a:lnSpc>
                          <a:spcPct val="115000"/>
                        </a:lnSpc>
                        <a:spcAft>
                          <a:spcPts val="800"/>
                        </a:spcAft>
                      </a:pPr>
                      <a:r>
                        <a:rPr lang="en-GB" sz="2000" kern="100">
                          <a:solidFill>
                            <a:schemeClr val="tx1"/>
                          </a:solidFill>
                          <a:effectLst/>
                          <a:latin typeface="Aptos" panose="020B0004020202020204" pitchFamily="34" charset="0"/>
                        </a:rPr>
                        <a:t>Component awarded mark of 0% (fail)</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lnL>
                      <a:noFill/>
                    </a:lnL>
                    <a:lnR>
                      <a:noFill/>
                    </a:lnR>
                    <a:lnT w="3175">
                      <a:solidFill>
                        <a:schemeClr val="tx1"/>
                      </a:solidFill>
                    </a:lnT>
                    <a:lnB w="3175">
                      <a:solidFill>
                        <a:schemeClr val="tx1"/>
                      </a:solidFill>
                    </a:lnB>
                    <a:noFill/>
                  </a:tcPr>
                </a:tc>
                <a:extLst>
                  <a:ext uri="{0D108BD9-81ED-4DB2-BD59-A6C34878D82A}">
                    <a16:rowId xmlns:a16="http://schemas.microsoft.com/office/drawing/2014/main" val="144039210"/>
                  </a:ext>
                </a:extLst>
              </a:tr>
              <a:tr h="361482">
                <a:tc>
                  <a:txBody>
                    <a:bodyPr/>
                    <a:lstStyle/>
                    <a:p>
                      <a:pPr>
                        <a:lnSpc>
                          <a:spcPct val="115000"/>
                        </a:lnSpc>
                        <a:spcAft>
                          <a:spcPts val="800"/>
                        </a:spcAft>
                      </a:pPr>
                      <a:r>
                        <a:rPr lang="en-GB" sz="2000" kern="100">
                          <a:solidFill>
                            <a:schemeClr val="tx1"/>
                          </a:solidFill>
                          <a:effectLst/>
                          <a:latin typeface="Aptos" panose="020B0004020202020204" pitchFamily="34" charset="0"/>
                        </a:rPr>
                        <a:t>425 – 524</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lnL>
                      <a:noFill/>
                    </a:lnL>
                    <a:lnR>
                      <a:noFill/>
                    </a:lnR>
                    <a:lnT w="3175">
                      <a:solidFill>
                        <a:schemeClr val="tx1"/>
                      </a:solidFill>
                    </a:lnT>
                    <a:lnB w="3175">
                      <a:solidFill>
                        <a:schemeClr val="tx1"/>
                      </a:solidFill>
                    </a:lnB>
                    <a:noFill/>
                  </a:tcPr>
                </a:tc>
                <a:tc>
                  <a:txBody>
                    <a:bodyPr/>
                    <a:lstStyle/>
                    <a:p>
                      <a:pPr>
                        <a:lnSpc>
                          <a:spcPct val="115000"/>
                        </a:lnSpc>
                        <a:spcAft>
                          <a:spcPts val="800"/>
                        </a:spcAft>
                      </a:pPr>
                      <a:r>
                        <a:rPr lang="en-GB" sz="2000" kern="100">
                          <a:solidFill>
                            <a:schemeClr val="tx1"/>
                          </a:solidFill>
                          <a:effectLst/>
                          <a:latin typeface="Aptos" panose="020B0004020202020204" pitchFamily="34" charset="0"/>
                        </a:rPr>
                        <a:t>All components in module awarded mark of 0% (fail)</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lnL>
                      <a:noFill/>
                    </a:lnL>
                    <a:lnR>
                      <a:noFill/>
                    </a:lnR>
                    <a:lnT w="3175">
                      <a:solidFill>
                        <a:schemeClr val="tx1"/>
                      </a:solidFill>
                    </a:lnT>
                    <a:lnB w="3175">
                      <a:solidFill>
                        <a:schemeClr val="tx1"/>
                      </a:solidFill>
                    </a:lnB>
                    <a:noFill/>
                  </a:tcPr>
                </a:tc>
                <a:extLst>
                  <a:ext uri="{0D108BD9-81ED-4DB2-BD59-A6C34878D82A}">
                    <a16:rowId xmlns:a16="http://schemas.microsoft.com/office/drawing/2014/main" val="915705757"/>
                  </a:ext>
                </a:extLst>
              </a:tr>
              <a:tr h="685232">
                <a:tc>
                  <a:txBody>
                    <a:bodyPr/>
                    <a:lstStyle/>
                    <a:p>
                      <a:pPr>
                        <a:lnSpc>
                          <a:spcPct val="115000"/>
                        </a:lnSpc>
                        <a:spcAft>
                          <a:spcPts val="800"/>
                        </a:spcAft>
                      </a:pPr>
                      <a:r>
                        <a:rPr lang="en-GB" sz="2000" kern="100">
                          <a:solidFill>
                            <a:schemeClr val="tx1"/>
                          </a:solidFill>
                          <a:effectLst/>
                          <a:latin typeface="Aptos" panose="020B0004020202020204" pitchFamily="34" charset="0"/>
                        </a:rPr>
                        <a:t>525 – 559</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lnL>
                      <a:noFill/>
                    </a:lnL>
                    <a:lnR>
                      <a:noFill/>
                    </a:lnR>
                    <a:lnT w="3175">
                      <a:solidFill>
                        <a:schemeClr val="tx1"/>
                      </a:solidFill>
                    </a:lnT>
                    <a:lnB w="3175">
                      <a:solidFill>
                        <a:schemeClr val="tx1"/>
                      </a:solidFill>
                    </a:lnB>
                    <a:noFill/>
                  </a:tcPr>
                </a:tc>
                <a:tc>
                  <a:txBody>
                    <a:bodyPr/>
                    <a:lstStyle/>
                    <a:p>
                      <a:pPr>
                        <a:lnSpc>
                          <a:spcPct val="115000"/>
                        </a:lnSpc>
                        <a:spcAft>
                          <a:spcPts val="800"/>
                        </a:spcAft>
                      </a:pPr>
                      <a:r>
                        <a:rPr lang="en-GB" sz="2000" kern="100">
                          <a:solidFill>
                            <a:schemeClr val="tx1"/>
                          </a:solidFill>
                          <a:effectLst/>
                          <a:latin typeface="Aptos" panose="020B0004020202020204" pitchFamily="34" charset="0"/>
                        </a:rPr>
                        <a:t>Student expelled from University and is disqualified from any further study at the University (retains credit previously gained)</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lnL>
                      <a:noFill/>
                    </a:lnL>
                    <a:lnR>
                      <a:noFill/>
                    </a:lnR>
                    <a:lnT w="3175">
                      <a:solidFill>
                        <a:schemeClr val="tx1"/>
                      </a:solidFill>
                    </a:lnT>
                    <a:lnB w="3175">
                      <a:solidFill>
                        <a:schemeClr val="tx1"/>
                      </a:solidFill>
                    </a:lnB>
                    <a:noFill/>
                  </a:tcPr>
                </a:tc>
                <a:extLst>
                  <a:ext uri="{0D108BD9-81ED-4DB2-BD59-A6C34878D82A}">
                    <a16:rowId xmlns:a16="http://schemas.microsoft.com/office/drawing/2014/main" val="3054597172"/>
                  </a:ext>
                </a:extLst>
              </a:tr>
              <a:tr h="1008982">
                <a:tc>
                  <a:txBody>
                    <a:bodyPr/>
                    <a:lstStyle/>
                    <a:p>
                      <a:pPr>
                        <a:lnSpc>
                          <a:spcPct val="115000"/>
                        </a:lnSpc>
                        <a:spcAft>
                          <a:spcPts val="800"/>
                        </a:spcAft>
                      </a:pPr>
                      <a:r>
                        <a:rPr lang="en-GB" sz="2000" kern="100">
                          <a:solidFill>
                            <a:schemeClr val="tx1"/>
                          </a:solidFill>
                          <a:effectLst/>
                          <a:latin typeface="Aptos" panose="020B0004020202020204" pitchFamily="34" charset="0"/>
                        </a:rPr>
                        <a:t>560+</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lnL>
                      <a:noFill/>
                    </a:lnL>
                    <a:lnR>
                      <a:noFill/>
                    </a:lnR>
                    <a:lnT w="3175">
                      <a:solidFill>
                        <a:schemeClr val="tx1"/>
                      </a:solidFill>
                    </a:lnT>
                    <a:lnB w="12700">
                      <a:solidFill>
                        <a:schemeClr val="accent1"/>
                      </a:solidFill>
                    </a:lnB>
                    <a:noFill/>
                  </a:tcPr>
                </a:tc>
                <a:tc>
                  <a:txBody>
                    <a:bodyPr/>
                    <a:lstStyle/>
                    <a:p>
                      <a:pPr>
                        <a:lnSpc>
                          <a:spcPct val="115000"/>
                        </a:lnSpc>
                        <a:spcAft>
                          <a:spcPts val="800"/>
                        </a:spcAft>
                      </a:pPr>
                      <a:r>
                        <a:rPr lang="en-GB" sz="2000" kern="100">
                          <a:solidFill>
                            <a:schemeClr val="tx1"/>
                          </a:solidFill>
                          <a:effectLst/>
                          <a:latin typeface="Aptos" panose="020B0004020202020204" pitchFamily="34" charset="0"/>
                        </a:rPr>
                        <a:t>Student expelled from University and is disqualified from any further study at the University (loses all credit from current level of study on the programme)</a:t>
                      </a:r>
                      <a:endParaRPr lang="en-GB" sz="2000" kern="10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5571" marR="105571" marT="0" marB="0">
                    <a:lnL>
                      <a:noFill/>
                    </a:lnL>
                    <a:lnR>
                      <a:noFill/>
                    </a:lnR>
                    <a:lnT w="3175">
                      <a:solidFill>
                        <a:schemeClr val="tx1"/>
                      </a:solidFill>
                    </a:lnT>
                    <a:lnB w="12700">
                      <a:solidFill>
                        <a:schemeClr val="accent1"/>
                      </a:solidFill>
                    </a:lnB>
                    <a:noFill/>
                  </a:tcPr>
                </a:tc>
                <a:extLst>
                  <a:ext uri="{0D108BD9-81ED-4DB2-BD59-A6C34878D82A}">
                    <a16:rowId xmlns:a16="http://schemas.microsoft.com/office/drawing/2014/main" val="4156496713"/>
                  </a:ext>
                </a:extLst>
              </a:tr>
            </a:tbl>
          </a:graphicData>
        </a:graphic>
      </p:graphicFrame>
      <p:sp>
        <p:nvSpPr>
          <p:cNvPr id="7" name="TextBox 6">
            <a:extLst>
              <a:ext uri="{FF2B5EF4-FFF2-40B4-BE49-F238E27FC236}">
                <a16:creationId xmlns:a16="http://schemas.microsoft.com/office/drawing/2014/main" id="{3DA2C669-F8C4-1C38-9526-C4945CE16A35}"/>
              </a:ext>
            </a:extLst>
          </p:cNvPr>
          <p:cNvSpPr txBox="1"/>
          <p:nvPr/>
        </p:nvSpPr>
        <p:spPr>
          <a:xfrm>
            <a:off x="5105400" y="6172200"/>
            <a:ext cx="3200400" cy="369332"/>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rPr>
              <a:t>(UWTSD, 2022)</a:t>
            </a:r>
          </a:p>
        </p:txBody>
      </p:sp>
      <p:sp>
        <p:nvSpPr>
          <p:cNvPr id="8" name="TextBox 7">
            <a:extLst>
              <a:ext uri="{FF2B5EF4-FFF2-40B4-BE49-F238E27FC236}">
                <a16:creationId xmlns:a16="http://schemas.microsoft.com/office/drawing/2014/main" id="{4C476F57-D182-B5E5-AAFF-7C3A18C58E10}"/>
              </a:ext>
            </a:extLst>
          </p:cNvPr>
          <p:cNvSpPr txBox="1"/>
          <p:nvPr/>
        </p:nvSpPr>
        <p:spPr>
          <a:xfrm>
            <a:off x="762000" y="5105400"/>
            <a:ext cx="10515600" cy="923330"/>
          </a:xfrm>
          <a:prstGeom prst="rect">
            <a:avLst/>
          </a:prstGeom>
          <a:noFill/>
        </p:spPr>
        <p:txBody>
          <a:bodyPr wrap="square" rtlCol="0">
            <a:spAutoFit/>
          </a:bodyPr>
          <a:lstStyle/>
          <a:p>
            <a:r>
              <a:rPr lang="en-GB">
                <a:latin typeface="Aptos" panose="020B0004020202020204" pitchFamily="34" charset="0"/>
              </a:rPr>
              <a:t>A </a:t>
            </a:r>
            <a:r>
              <a:rPr lang="en-GB" b="1">
                <a:latin typeface="Aptos" panose="020B0004020202020204" pitchFamily="34" charset="0"/>
              </a:rPr>
              <a:t>Fourth Substantiated Offence </a:t>
            </a:r>
            <a:r>
              <a:rPr lang="en-GB">
                <a:latin typeface="Aptos" panose="020B0004020202020204" pitchFamily="34" charset="0"/>
              </a:rPr>
              <a:t>has an automatic penalty: The student will be expelled from University (loses all credit from current level of study on the programme).</a:t>
            </a:r>
          </a:p>
          <a:p>
            <a:endParaRPr lang="en-GB"/>
          </a:p>
        </p:txBody>
      </p:sp>
    </p:spTree>
    <p:extLst>
      <p:ext uri="{BB962C8B-B14F-4D97-AF65-F5344CB8AC3E}">
        <p14:creationId xmlns:p14="http://schemas.microsoft.com/office/powerpoint/2010/main" val="3410492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FC9B88-D350-3F59-555E-B095C07D96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AA23B6-FF94-82A8-EA2C-0288FDD9A88E}"/>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a:solidFill>
                  <a:schemeClr val="bg1"/>
                </a:solidFill>
                <a:effectLst>
                  <a:outerShdw blurRad="38100" dist="38100" dir="2700000" algn="tl">
                    <a:srgbClr val="000000">
                      <a:alpha val="43137"/>
                    </a:srgbClr>
                  </a:outerShdw>
                </a:effectLst>
              </a:rPr>
              <a:t>Recognising and Avoiding Academic Misconduct –</a:t>
            </a:r>
            <a:br>
              <a:rPr lang="en-GB" sz="4000" b="1">
                <a:solidFill>
                  <a:schemeClr val="bg1"/>
                </a:solidFill>
                <a:effectLst>
                  <a:outerShdw blurRad="38100" dist="38100" dir="2700000" algn="tl">
                    <a:srgbClr val="000000">
                      <a:alpha val="43137"/>
                    </a:srgbClr>
                  </a:outerShdw>
                </a:effectLst>
              </a:rPr>
            </a:br>
            <a:r>
              <a:rPr lang="en-GB" sz="4000" b="1">
                <a:solidFill>
                  <a:schemeClr val="bg1"/>
                </a:solidFill>
                <a:effectLst>
                  <a:outerShdw blurRad="38100" dist="38100" dir="2700000" algn="tl">
                    <a:srgbClr val="000000">
                      <a:alpha val="43137"/>
                    </a:srgbClr>
                  </a:outerShdw>
                </a:effectLst>
              </a:rPr>
              <a:t>Referencing</a:t>
            </a:r>
            <a:endParaRPr lang="en-GB" sz="40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A01FF8FA-9C85-F59F-A3CF-875974AB60A2}"/>
              </a:ext>
            </a:extLst>
          </p:cNvPr>
          <p:cNvSpPr>
            <a:spLocks noGrp="1"/>
          </p:cNvSpPr>
          <p:nvPr>
            <p:ph idx="1"/>
          </p:nvPr>
        </p:nvSpPr>
        <p:spPr>
          <a:xfrm>
            <a:off x="461371" y="1550562"/>
            <a:ext cx="11269258" cy="4000239"/>
          </a:xfrm>
        </p:spPr>
        <p:txBody>
          <a:bodyPr>
            <a:normAutofit/>
          </a:bodyPr>
          <a:lstStyle/>
          <a:p>
            <a:pPr>
              <a:buFont typeface="Wingdings" panose="05000000000000000000" pitchFamily="2" charset="2"/>
              <a:buChar char="§"/>
            </a:pPr>
            <a:r>
              <a:rPr lang="en-GB" sz="2200">
                <a:latin typeface="Aptos" panose="020B0004020202020204" pitchFamily="34" charset="0"/>
              </a:rPr>
              <a:t>When producing an academic assignment, you are expected to acknowledge other people’s work by referencing them in a recognised and consistent format (</a:t>
            </a:r>
            <a:r>
              <a:rPr lang="en-GB" sz="2200" b="1">
                <a:latin typeface="Aptos" panose="020B0004020202020204" pitchFamily="34" charset="0"/>
              </a:rPr>
              <a:t>Harvard Referencing</a:t>
            </a:r>
            <a:r>
              <a:rPr lang="en-GB" sz="2200">
                <a:latin typeface="Aptos" panose="020B0004020202020204" pitchFamily="34" charset="0"/>
              </a:rPr>
              <a:t>). You will also need to provide details of the resources you have read for your assignment.</a:t>
            </a:r>
          </a:p>
          <a:p>
            <a:pPr>
              <a:buFont typeface="Wingdings" panose="05000000000000000000" pitchFamily="2" charset="2"/>
              <a:buChar char="§"/>
            </a:pPr>
            <a:endParaRPr lang="en-GB" sz="2200">
              <a:latin typeface="Aptos" panose="020B0004020202020204" pitchFamily="34" charset="0"/>
            </a:endParaRPr>
          </a:p>
          <a:p>
            <a:pPr>
              <a:buFont typeface="Wingdings" panose="05000000000000000000" pitchFamily="2" charset="2"/>
              <a:buChar char="§"/>
            </a:pPr>
            <a:r>
              <a:rPr lang="en-GB" sz="2200">
                <a:latin typeface="Aptos" panose="020B0004020202020204" pitchFamily="34" charset="0"/>
              </a:rPr>
              <a:t>There are several reasons why this is necessary:</a:t>
            </a:r>
          </a:p>
          <a:p>
            <a:pPr marL="0" indent="0">
              <a:buNone/>
            </a:pPr>
            <a:r>
              <a:rPr lang="en-GB" sz="2200">
                <a:latin typeface="Aptos" panose="020B0004020202020204" pitchFamily="34" charset="0"/>
              </a:rPr>
              <a:t>	• To demonstrate the breadth of research you have undertaken.</a:t>
            </a:r>
          </a:p>
          <a:p>
            <a:pPr marL="0" indent="0">
              <a:buNone/>
            </a:pPr>
            <a:r>
              <a:rPr lang="en-GB" sz="2200">
                <a:latin typeface="Aptos" panose="020B0004020202020204" pitchFamily="34" charset="0"/>
              </a:rPr>
              <a:t>	• To add academic credibility to your arguments.</a:t>
            </a:r>
          </a:p>
          <a:p>
            <a:pPr marL="0" indent="0">
              <a:buNone/>
            </a:pPr>
            <a:r>
              <a:rPr lang="en-GB" sz="2200">
                <a:latin typeface="Aptos" panose="020B0004020202020204" pitchFamily="34" charset="0"/>
              </a:rPr>
              <a:t>	• To enable readers to find the sources you have used in your work.</a:t>
            </a:r>
          </a:p>
          <a:p>
            <a:pPr marL="0" indent="0">
              <a:buNone/>
            </a:pPr>
            <a:r>
              <a:rPr lang="en-GB" sz="2200">
                <a:latin typeface="Aptos" panose="020B0004020202020204" pitchFamily="34" charset="0"/>
              </a:rPr>
              <a:t>	• To acknowledge the work of others and avoid accidental plagiarism</a:t>
            </a:r>
          </a:p>
        </p:txBody>
      </p:sp>
      <p:sp>
        <p:nvSpPr>
          <p:cNvPr id="3" name="TextBox 2">
            <a:extLst>
              <a:ext uri="{FF2B5EF4-FFF2-40B4-BE49-F238E27FC236}">
                <a16:creationId xmlns:a16="http://schemas.microsoft.com/office/drawing/2014/main" id="{FBEFC6A8-2687-93E7-2D78-C36B3DA531C9}"/>
              </a:ext>
            </a:extLst>
          </p:cNvPr>
          <p:cNvSpPr txBox="1"/>
          <p:nvPr/>
        </p:nvSpPr>
        <p:spPr>
          <a:xfrm>
            <a:off x="5105400" y="6172200"/>
            <a:ext cx="3200400" cy="369332"/>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rPr>
              <a:t>(UWTSD, 2025, p.3)</a:t>
            </a:r>
          </a:p>
        </p:txBody>
      </p:sp>
    </p:spTree>
    <p:extLst>
      <p:ext uri="{BB962C8B-B14F-4D97-AF65-F5344CB8AC3E}">
        <p14:creationId xmlns:p14="http://schemas.microsoft.com/office/powerpoint/2010/main" val="17953246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EE7264-2E78-E37C-87BA-1D963B3CC0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985924-D159-E6E1-9B8C-4B63C311CBA6}"/>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Recognising and Avoiding Academic Misconduct</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173E3E6D-8ACB-6365-B995-855CB90F3EF0}"/>
              </a:ext>
            </a:extLst>
          </p:cNvPr>
          <p:cNvSpPr>
            <a:spLocks noGrp="1"/>
          </p:cNvSpPr>
          <p:nvPr>
            <p:ph idx="1"/>
          </p:nvPr>
        </p:nvSpPr>
        <p:spPr>
          <a:xfrm>
            <a:off x="461371" y="1562361"/>
            <a:ext cx="11269258" cy="4000239"/>
          </a:xfrm>
        </p:spPr>
        <p:txBody>
          <a:bodyPr>
            <a:normAutofit/>
          </a:bodyPr>
          <a:lstStyle/>
          <a:p>
            <a:pPr>
              <a:lnSpc>
                <a:spcPct val="150000"/>
              </a:lnSpc>
              <a:buFont typeface="Wingdings" panose="05000000000000000000" pitchFamily="2" charset="2"/>
              <a:buChar char="§"/>
            </a:pPr>
            <a:endParaRPr lang="en-GB" sz="2000" dirty="0">
              <a:latin typeface="Aptos" panose="020B0004020202020204" pitchFamily="34" charset="0"/>
            </a:endParaRPr>
          </a:p>
          <a:p>
            <a:pPr>
              <a:lnSpc>
                <a:spcPct val="150000"/>
              </a:lnSpc>
              <a:buFont typeface="Wingdings" panose="05000000000000000000" pitchFamily="2" charset="2"/>
              <a:buChar char="§"/>
            </a:pPr>
            <a:r>
              <a:rPr lang="en-GB" sz="2200" dirty="0">
                <a:latin typeface="Aptos" panose="020B0004020202020204" pitchFamily="34" charset="0"/>
              </a:rPr>
              <a:t>Harvard </a:t>
            </a:r>
            <a:r>
              <a:rPr lang="en-GB" sz="2200">
                <a:latin typeface="Aptos" panose="020B0004020202020204" pitchFamily="34" charset="0"/>
              </a:rPr>
              <a:t>Referencing Handbook</a:t>
            </a:r>
            <a:endParaRPr lang="en-GB" sz="2200" dirty="0">
              <a:latin typeface="Aptos" panose="020B0004020202020204" pitchFamily="34" charset="0"/>
            </a:endParaRPr>
          </a:p>
          <a:p>
            <a:pPr>
              <a:lnSpc>
                <a:spcPct val="150000"/>
              </a:lnSpc>
              <a:buFont typeface="Wingdings" panose="05000000000000000000" pitchFamily="2" charset="2"/>
              <a:buChar char="§"/>
            </a:pPr>
            <a:r>
              <a:rPr lang="en-GB" sz="2200" dirty="0">
                <a:latin typeface="Aptos" panose="020B0004020202020204" pitchFamily="34" charset="0"/>
              </a:rPr>
              <a:t>Paraphrasing vs. Quoting</a:t>
            </a:r>
          </a:p>
          <a:p>
            <a:pPr>
              <a:lnSpc>
                <a:spcPct val="150000"/>
              </a:lnSpc>
              <a:buFont typeface="Wingdings" panose="05000000000000000000" pitchFamily="2" charset="2"/>
              <a:buChar char="§"/>
            </a:pPr>
            <a:r>
              <a:rPr lang="en-GB" sz="2200" dirty="0">
                <a:latin typeface="Aptos" panose="020B0004020202020204" pitchFamily="34" charset="0"/>
              </a:rPr>
              <a:t>Turnitin Similarity Report</a:t>
            </a:r>
          </a:p>
          <a:p>
            <a:pPr>
              <a:lnSpc>
                <a:spcPct val="150000"/>
              </a:lnSpc>
              <a:buFont typeface="Wingdings" panose="05000000000000000000" pitchFamily="2" charset="2"/>
              <a:buChar char="§"/>
            </a:pPr>
            <a:r>
              <a:rPr lang="en-GB" sz="2200" dirty="0">
                <a:latin typeface="Aptos" panose="020B0004020202020204" pitchFamily="34" charset="0"/>
              </a:rPr>
              <a:t>Do not share your work with anybody!</a:t>
            </a:r>
          </a:p>
        </p:txBody>
      </p:sp>
      <p:pic>
        <p:nvPicPr>
          <p:cNvPr id="4" name="Picture 2" descr="Langara. Student Services: Academic Integrity: Academic Misconduct">
            <a:extLst>
              <a:ext uri="{FF2B5EF4-FFF2-40B4-BE49-F238E27FC236}">
                <a16:creationId xmlns:a16="http://schemas.microsoft.com/office/drawing/2014/main" id="{4DD6F8BD-9786-4D63-E74A-9A031A5EB5E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83969" y="1966390"/>
            <a:ext cx="3495052" cy="321521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0DD80BE-8F15-914E-3AF0-31DF1EE868BE}"/>
              </a:ext>
            </a:extLst>
          </p:cNvPr>
          <p:cNvSpPr txBox="1"/>
          <p:nvPr/>
        </p:nvSpPr>
        <p:spPr>
          <a:xfrm>
            <a:off x="7543800" y="5297246"/>
            <a:ext cx="1600200" cy="307777"/>
          </a:xfrm>
          <a:prstGeom prst="rect">
            <a:avLst/>
          </a:prstGeom>
          <a:noFill/>
        </p:spPr>
        <p:txBody>
          <a:bodyPr wrap="square" rtlCol="0">
            <a:spAutoFit/>
          </a:bodyPr>
          <a:lstStyle/>
          <a:p>
            <a:pPr algn="ctr"/>
            <a:r>
              <a:rPr lang="en-GB" sz="1400" dirty="0">
                <a:latin typeface="Aptos" panose="020B0004020202020204" pitchFamily="34" charset="0"/>
              </a:rPr>
              <a:t>(</a:t>
            </a:r>
            <a:r>
              <a:rPr lang="en-GB" sz="1400" dirty="0" err="1">
                <a:latin typeface="Aptos" panose="020B0004020202020204" pitchFamily="34" charset="0"/>
              </a:rPr>
              <a:t>Langara</a:t>
            </a:r>
            <a:r>
              <a:rPr lang="en-GB" sz="1400" dirty="0">
                <a:latin typeface="Aptos" panose="020B0004020202020204" pitchFamily="34" charset="0"/>
              </a:rPr>
              <a:t>, 2025) </a:t>
            </a:r>
          </a:p>
        </p:txBody>
      </p:sp>
    </p:spTree>
    <p:extLst>
      <p:ext uri="{BB962C8B-B14F-4D97-AF65-F5344CB8AC3E}">
        <p14:creationId xmlns:p14="http://schemas.microsoft.com/office/powerpoint/2010/main" val="12845452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10BB61-117C-9865-2ADE-BFE55B6A93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2840DE-60E5-A6A7-FCF7-25B92B138C28}"/>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Role of the Academic Misconduct Coordinator</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CA4638A9-78C5-BDCC-F01B-88454D9107FD}"/>
              </a:ext>
            </a:extLst>
          </p:cNvPr>
          <p:cNvSpPr>
            <a:spLocks noGrp="1"/>
          </p:cNvSpPr>
          <p:nvPr>
            <p:ph idx="1"/>
          </p:nvPr>
        </p:nvSpPr>
        <p:spPr>
          <a:xfrm>
            <a:off x="461371" y="1562361"/>
            <a:ext cx="11269258" cy="4000239"/>
          </a:xfrm>
        </p:spPr>
        <p:txBody>
          <a:bodyPr>
            <a:normAutofit/>
          </a:bodyPr>
          <a:lstStyle/>
          <a:p>
            <a:pPr eaLnBrk="0" fontAlgn="base" hangingPunct="0">
              <a:lnSpc>
                <a:spcPct val="200000"/>
              </a:lnSpc>
              <a:spcBef>
                <a:spcPct val="0"/>
              </a:spcBef>
              <a:spcAft>
                <a:spcPct val="0"/>
              </a:spcAft>
              <a:buFont typeface="Wingdings" panose="05000000000000000000" pitchFamily="2" charset="2"/>
              <a:buChar char="§"/>
            </a:pPr>
            <a:r>
              <a:rPr lang="en-US" altLang="en-US" sz="2200" b="1" dirty="0">
                <a:latin typeface="Aptos" panose="020B0004020202020204" pitchFamily="34" charset="0"/>
              </a:rPr>
              <a:t>Promote Academic Integrity:</a:t>
            </a:r>
            <a:r>
              <a:rPr lang="en-US" altLang="en-US" sz="2200" dirty="0">
                <a:latin typeface="Aptos" panose="020B0004020202020204" pitchFamily="34" charset="0"/>
              </a:rPr>
              <a:t> Educate students and staff about ethical practices</a:t>
            </a:r>
            <a:endParaRPr lang="en-US" altLang="en-US" sz="2200" b="1" dirty="0">
              <a:latin typeface="Aptos" panose="020B0004020202020204" pitchFamily="34" charset="0"/>
            </a:endParaRPr>
          </a:p>
          <a:p>
            <a:pPr lvl="0" eaLnBrk="0" fontAlgn="base" hangingPunct="0">
              <a:lnSpc>
                <a:spcPct val="200000"/>
              </a:lnSpc>
              <a:spcBef>
                <a:spcPct val="0"/>
              </a:spcBef>
              <a:spcAft>
                <a:spcPct val="0"/>
              </a:spcAft>
              <a:buFont typeface="Wingdings" panose="05000000000000000000" pitchFamily="2" charset="2"/>
              <a:buChar char="§"/>
            </a:pPr>
            <a:r>
              <a:rPr lang="en-US" altLang="en-US" sz="2200" b="1" dirty="0">
                <a:latin typeface="Aptos" panose="020B0004020202020204" pitchFamily="34" charset="0"/>
              </a:rPr>
              <a:t>Support Staff:</a:t>
            </a:r>
            <a:r>
              <a:rPr lang="en-US" altLang="en-US" sz="2200" dirty="0">
                <a:latin typeface="Aptos" panose="020B0004020202020204" pitchFamily="34" charset="0"/>
              </a:rPr>
              <a:t> Assist lecturers in managing and reporting cases</a:t>
            </a:r>
          </a:p>
          <a:p>
            <a:pPr eaLnBrk="0" fontAlgn="base" hangingPunct="0">
              <a:lnSpc>
                <a:spcPct val="200000"/>
              </a:lnSpc>
              <a:spcBef>
                <a:spcPct val="0"/>
              </a:spcBef>
              <a:spcAft>
                <a:spcPct val="0"/>
              </a:spcAft>
              <a:buFont typeface="Wingdings" panose="05000000000000000000" pitchFamily="2" charset="2"/>
              <a:buChar char="§"/>
            </a:pPr>
            <a:r>
              <a:rPr lang="en-US" altLang="en-US" sz="2200" b="1" dirty="0">
                <a:latin typeface="Aptos" panose="020B0004020202020204" pitchFamily="34" charset="0"/>
              </a:rPr>
              <a:t>Ensure Fairness:</a:t>
            </a:r>
            <a:r>
              <a:rPr lang="en-US" altLang="en-US" sz="2200" dirty="0">
                <a:latin typeface="Aptos" panose="020B0004020202020204" pitchFamily="34" charset="0"/>
              </a:rPr>
              <a:t> Apply academic regulations consistently and impartially</a:t>
            </a:r>
          </a:p>
          <a:p>
            <a:pPr eaLnBrk="0" fontAlgn="base" hangingPunct="0">
              <a:lnSpc>
                <a:spcPct val="200000"/>
              </a:lnSpc>
              <a:spcBef>
                <a:spcPct val="0"/>
              </a:spcBef>
              <a:spcAft>
                <a:spcPct val="0"/>
              </a:spcAft>
              <a:buFont typeface="Wingdings" panose="05000000000000000000" pitchFamily="2" charset="2"/>
              <a:buChar char="§"/>
            </a:pPr>
            <a:r>
              <a:rPr lang="en-US" altLang="en-US" sz="2200" b="1" dirty="0">
                <a:latin typeface="Aptos" panose="020B0004020202020204" pitchFamily="34" charset="0"/>
              </a:rPr>
              <a:t>Investigate Cases:</a:t>
            </a:r>
            <a:r>
              <a:rPr lang="en-US" altLang="en-US" sz="2200" dirty="0">
                <a:latin typeface="Aptos" panose="020B0004020202020204" pitchFamily="34" charset="0"/>
              </a:rPr>
              <a:t> Review cases of suspected academic misconduct</a:t>
            </a:r>
          </a:p>
        </p:txBody>
      </p:sp>
    </p:spTree>
    <p:extLst>
      <p:ext uri="{BB962C8B-B14F-4D97-AF65-F5344CB8AC3E}">
        <p14:creationId xmlns:p14="http://schemas.microsoft.com/office/powerpoint/2010/main" val="3492290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3682A3-A163-CF3D-B391-A600A6C038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CBDC41-8A46-EB7D-BB21-B0EF5FCF5A37}"/>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a:solidFill>
                  <a:schemeClr val="bg1"/>
                </a:solidFill>
                <a:effectLst>
                  <a:outerShdw blurRad="38100" dist="38100" dir="2700000" algn="tl">
                    <a:srgbClr val="000000">
                      <a:alpha val="43137"/>
                    </a:srgbClr>
                  </a:outerShdw>
                </a:effectLst>
              </a:rPr>
              <a:t>Viva</a:t>
            </a:r>
            <a:endParaRPr lang="en-GB" sz="40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0F299F07-FB20-C980-6774-29E926276165}"/>
              </a:ext>
            </a:extLst>
          </p:cNvPr>
          <p:cNvSpPr>
            <a:spLocks noGrp="1"/>
          </p:cNvSpPr>
          <p:nvPr>
            <p:ph idx="1"/>
          </p:nvPr>
        </p:nvSpPr>
        <p:spPr>
          <a:xfrm>
            <a:off x="461371" y="1562361"/>
            <a:ext cx="11269258" cy="4000239"/>
          </a:xfrm>
        </p:spPr>
        <p:txBody>
          <a:bodyPr>
            <a:normAutofit/>
          </a:bodyPr>
          <a:lstStyle/>
          <a:p>
            <a:pPr marL="241300" marR="5080">
              <a:lnSpc>
                <a:spcPct val="150000"/>
              </a:lnSpc>
              <a:spcBef>
                <a:spcPts val="100"/>
              </a:spcBef>
              <a:buFont typeface="Wingdings"/>
              <a:buChar char=""/>
              <a:tabLst>
                <a:tab pos="241300" algn="l"/>
              </a:tabLst>
            </a:pPr>
            <a:r>
              <a:rPr lang="en-GB" sz="2200">
                <a:latin typeface="Aptos" panose="020B0004020202020204" pitchFamily="34" charset="0"/>
              </a:rPr>
              <a:t>The</a:t>
            </a:r>
            <a:r>
              <a:rPr lang="en-GB" sz="2200" spc="-35">
                <a:latin typeface="Aptos" panose="020B0004020202020204" pitchFamily="34" charset="0"/>
              </a:rPr>
              <a:t> </a:t>
            </a:r>
            <a:r>
              <a:rPr lang="en-GB" sz="2200">
                <a:latin typeface="Aptos" panose="020B0004020202020204" pitchFamily="34" charset="0"/>
              </a:rPr>
              <a:t>purpose</a:t>
            </a:r>
            <a:r>
              <a:rPr lang="en-GB" sz="2200" spc="-35">
                <a:latin typeface="Aptos" panose="020B0004020202020204" pitchFamily="34" charset="0"/>
              </a:rPr>
              <a:t> </a:t>
            </a:r>
            <a:r>
              <a:rPr lang="en-GB" sz="2200">
                <a:latin typeface="Aptos" panose="020B0004020202020204" pitchFamily="34" charset="0"/>
              </a:rPr>
              <a:t>of</a:t>
            </a:r>
            <a:r>
              <a:rPr lang="en-GB" sz="2200" spc="-45">
                <a:latin typeface="Aptos" panose="020B0004020202020204" pitchFamily="34" charset="0"/>
              </a:rPr>
              <a:t> </a:t>
            </a:r>
            <a:r>
              <a:rPr lang="en-GB" sz="2200">
                <a:latin typeface="Aptos" panose="020B0004020202020204" pitchFamily="34" charset="0"/>
              </a:rPr>
              <a:t>the</a:t>
            </a:r>
            <a:r>
              <a:rPr lang="en-GB" sz="2200" spc="-40">
                <a:latin typeface="Aptos" panose="020B0004020202020204" pitchFamily="34" charset="0"/>
              </a:rPr>
              <a:t> </a:t>
            </a:r>
            <a:r>
              <a:rPr lang="en-GB" sz="2200">
                <a:latin typeface="Aptos" panose="020B0004020202020204" pitchFamily="34" charset="0"/>
              </a:rPr>
              <a:t>viva</a:t>
            </a:r>
            <a:r>
              <a:rPr lang="en-GB" sz="2200" spc="-40">
                <a:latin typeface="Aptos" panose="020B0004020202020204" pitchFamily="34" charset="0"/>
              </a:rPr>
              <a:t> </a:t>
            </a:r>
            <a:r>
              <a:rPr lang="en-GB" sz="2200">
                <a:latin typeface="Aptos" panose="020B0004020202020204" pitchFamily="34" charset="0"/>
              </a:rPr>
              <a:t>is</a:t>
            </a:r>
            <a:r>
              <a:rPr lang="en-GB" sz="2200" spc="-40">
                <a:latin typeface="Aptos" panose="020B0004020202020204" pitchFamily="34" charset="0"/>
              </a:rPr>
              <a:t> </a:t>
            </a:r>
            <a:r>
              <a:rPr lang="en-GB" sz="2200">
                <a:latin typeface="Aptos" panose="020B0004020202020204" pitchFamily="34" charset="0"/>
              </a:rPr>
              <a:t>to</a:t>
            </a:r>
            <a:r>
              <a:rPr lang="en-GB" sz="2200" spc="-45">
                <a:latin typeface="Aptos" panose="020B0004020202020204" pitchFamily="34" charset="0"/>
              </a:rPr>
              <a:t> </a:t>
            </a:r>
            <a:r>
              <a:rPr lang="en-GB" sz="2200">
                <a:latin typeface="Aptos" panose="020B0004020202020204" pitchFamily="34" charset="0"/>
              </a:rPr>
              <a:t>provide</a:t>
            </a:r>
            <a:r>
              <a:rPr lang="en-GB" sz="2200" spc="-40">
                <a:latin typeface="Aptos" panose="020B0004020202020204" pitchFamily="34" charset="0"/>
              </a:rPr>
              <a:t> </a:t>
            </a:r>
            <a:r>
              <a:rPr lang="en-GB" sz="2200">
                <a:latin typeface="Aptos" panose="020B0004020202020204" pitchFamily="34" charset="0"/>
              </a:rPr>
              <a:t>the</a:t>
            </a:r>
            <a:r>
              <a:rPr lang="en-GB" sz="2200" spc="-35">
                <a:latin typeface="Aptos" panose="020B0004020202020204" pitchFamily="34" charset="0"/>
              </a:rPr>
              <a:t> </a:t>
            </a:r>
            <a:r>
              <a:rPr lang="en-GB" sz="2200">
                <a:latin typeface="Aptos" panose="020B0004020202020204" pitchFamily="34" charset="0"/>
              </a:rPr>
              <a:t>students</a:t>
            </a:r>
            <a:r>
              <a:rPr lang="en-GB" sz="2200" spc="-35">
                <a:latin typeface="Aptos" panose="020B0004020202020204" pitchFamily="34" charset="0"/>
              </a:rPr>
              <a:t> </a:t>
            </a:r>
            <a:r>
              <a:rPr lang="en-GB" sz="2200">
                <a:latin typeface="Aptos" panose="020B0004020202020204" pitchFamily="34" charset="0"/>
              </a:rPr>
              <a:t>with</a:t>
            </a:r>
            <a:r>
              <a:rPr lang="en-GB" sz="2200" spc="-55">
                <a:latin typeface="Aptos" panose="020B0004020202020204" pitchFamily="34" charset="0"/>
              </a:rPr>
              <a:t> </a:t>
            </a:r>
            <a:r>
              <a:rPr lang="en-GB" sz="2200">
                <a:latin typeface="Aptos" panose="020B0004020202020204" pitchFamily="34" charset="0"/>
              </a:rPr>
              <a:t>the</a:t>
            </a:r>
            <a:r>
              <a:rPr lang="en-GB" sz="2200" spc="-35">
                <a:latin typeface="Aptos" panose="020B0004020202020204" pitchFamily="34" charset="0"/>
              </a:rPr>
              <a:t> </a:t>
            </a:r>
            <a:r>
              <a:rPr lang="en-GB" sz="2200">
                <a:latin typeface="Aptos" panose="020B0004020202020204" pitchFamily="34" charset="0"/>
              </a:rPr>
              <a:t>opportunity</a:t>
            </a:r>
            <a:r>
              <a:rPr lang="en-GB" sz="2200" spc="-50">
                <a:latin typeface="Aptos" panose="020B0004020202020204" pitchFamily="34" charset="0"/>
              </a:rPr>
              <a:t> </a:t>
            </a:r>
            <a:r>
              <a:rPr lang="en-GB" sz="2200" spc="-25">
                <a:latin typeface="Aptos" panose="020B0004020202020204" pitchFamily="34" charset="0"/>
              </a:rPr>
              <a:t>to </a:t>
            </a:r>
            <a:r>
              <a:rPr lang="en-GB" sz="2200">
                <a:latin typeface="Aptos" panose="020B0004020202020204" pitchFamily="34" charset="0"/>
              </a:rPr>
              <a:t>critically</a:t>
            </a:r>
            <a:r>
              <a:rPr lang="en-GB" sz="2200" spc="-75">
                <a:latin typeface="Aptos" panose="020B0004020202020204" pitchFamily="34" charset="0"/>
              </a:rPr>
              <a:t> </a:t>
            </a:r>
            <a:r>
              <a:rPr lang="en-GB" sz="2200">
                <a:latin typeface="Aptos" panose="020B0004020202020204" pitchFamily="34" charset="0"/>
              </a:rPr>
              <a:t>reflect</a:t>
            </a:r>
            <a:r>
              <a:rPr lang="en-GB" sz="2200" spc="-40">
                <a:latin typeface="Aptos" panose="020B0004020202020204" pitchFamily="34" charset="0"/>
              </a:rPr>
              <a:t> </a:t>
            </a:r>
            <a:r>
              <a:rPr lang="en-GB" sz="2200">
                <a:latin typeface="Aptos" panose="020B0004020202020204" pitchFamily="34" charset="0"/>
              </a:rPr>
              <a:t>upon</a:t>
            </a:r>
            <a:r>
              <a:rPr lang="en-GB" sz="2200" spc="-50">
                <a:latin typeface="Aptos" panose="020B0004020202020204" pitchFamily="34" charset="0"/>
              </a:rPr>
              <a:t> </a:t>
            </a:r>
            <a:r>
              <a:rPr lang="en-GB" sz="2200">
                <a:latin typeface="Aptos" panose="020B0004020202020204" pitchFamily="34" charset="0"/>
              </a:rPr>
              <a:t>their</a:t>
            </a:r>
            <a:r>
              <a:rPr lang="en-GB" sz="2200" spc="-45">
                <a:latin typeface="Aptos" panose="020B0004020202020204" pitchFamily="34" charset="0"/>
              </a:rPr>
              <a:t> </a:t>
            </a:r>
            <a:r>
              <a:rPr lang="en-GB" sz="2200">
                <a:latin typeface="Aptos" panose="020B0004020202020204" pitchFamily="34" charset="0"/>
              </a:rPr>
              <a:t>work</a:t>
            </a:r>
            <a:r>
              <a:rPr lang="en-GB" sz="2200" spc="-55">
                <a:latin typeface="Aptos" panose="020B0004020202020204" pitchFamily="34" charset="0"/>
              </a:rPr>
              <a:t> </a:t>
            </a:r>
            <a:r>
              <a:rPr lang="en-GB" sz="2200">
                <a:latin typeface="Aptos" panose="020B0004020202020204" pitchFamily="34" charset="0"/>
              </a:rPr>
              <a:t>and</a:t>
            </a:r>
            <a:r>
              <a:rPr lang="en-GB" sz="2200" spc="-50">
                <a:latin typeface="Aptos" panose="020B0004020202020204" pitchFamily="34" charset="0"/>
              </a:rPr>
              <a:t> </a:t>
            </a:r>
            <a:r>
              <a:rPr lang="en-GB" sz="2200" spc="-10">
                <a:latin typeface="Aptos" panose="020B0004020202020204" pitchFamily="34" charset="0"/>
              </a:rPr>
              <a:t>defend</a:t>
            </a:r>
            <a:r>
              <a:rPr lang="en-GB" sz="2200" spc="-40">
                <a:latin typeface="Aptos" panose="020B0004020202020204" pitchFamily="34" charset="0"/>
              </a:rPr>
              <a:t> </a:t>
            </a:r>
            <a:r>
              <a:rPr lang="en-GB" sz="2200">
                <a:latin typeface="Aptos" panose="020B0004020202020204" pitchFamily="34" charset="0"/>
              </a:rPr>
              <a:t>its</a:t>
            </a:r>
            <a:r>
              <a:rPr lang="en-GB" sz="2200" spc="-60">
                <a:latin typeface="Aptos" panose="020B0004020202020204" pitchFamily="34" charset="0"/>
              </a:rPr>
              <a:t> </a:t>
            </a:r>
            <a:r>
              <a:rPr lang="en-GB" sz="2200">
                <a:latin typeface="Aptos" panose="020B0004020202020204" pitchFamily="34" charset="0"/>
              </a:rPr>
              <a:t>content</a:t>
            </a:r>
            <a:r>
              <a:rPr lang="en-GB" sz="2200" spc="-50">
                <a:latin typeface="Aptos" panose="020B0004020202020204" pitchFamily="34" charset="0"/>
              </a:rPr>
              <a:t> </a:t>
            </a:r>
            <a:r>
              <a:rPr lang="en-GB" sz="2200">
                <a:latin typeface="Aptos" panose="020B0004020202020204" pitchFamily="34" charset="0"/>
              </a:rPr>
              <a:t>and</a:t>
            </a:r>
            <a:r>
              <a:rPr lang="en-GB" sz="2200" spc="-50">
                <a:latin typeface="Aptos" panose="020B0004020202020204" pitchFamily="34" charset="0"/>
              </a:rPr>
              <a:t> </a:t>
            </a:r>
            <a:r>
              <a:rPr lang="en-GB" sz="2200" spc="-10">
                <a:latin typeface="Aptos" panose="020B0004020202020204" pitchFamily="34" charset="0"/>
              </a:rPr>
              <a:t>demonstrate</a:t>
            </a:r>
            <a:r>
              <a:rPr lang="en-GB" sz="2200" spc="-55">
                <a:latin typeface="Aptos" panose="020B0004020202020204" pitchFamily="34" charset="0"/>
              </a:rPr>
              <a:t> </a:t>
            </a:r>
            <a:r>
              <a:rPr lang="en-GB" sz="2200">
                <a:latin typeface="Aptos" panose="020B0004020202020204" pitchFamily="34" charset="0"/>
              </a:rPr>
              <a:t>that</a:t>
            </a:r>
            <a:r>
              <a:rPr lang="en-GB" sz="2200" spc="-55">
                <a:latin typeface="Aptos" panose="020B0004020202020204" pitchFamily="34" charset="0"/>
              </a:rPr>
              <a:t> </a:t>
            </a:r>
            <a:r>
              <a:rPr lang="en-GB" sz="2200">
                <a:latin typeface="Aptos" panose="020B0004020202020204" pitchFamily="34" charset="0"/>
              </a:rPr>
              <a:t>it</a:t>
            </a:r>
            <a:r>
              <a:rPr lang="en-GB" sz="2200" spc="-60">
                <a:latin typeface="Aptos" panose="020B0004020202020204" pitchFamily="34" charset="0"/>
              </a:rPr>
              <a:t> </a:t>
            </a:r>
            <a:r>
              <a:rPr lang="en-GB" sz="2200" spc="-25">
                <a:latin typeface="Aptos" panose="020B0004020202020204" pitchFamily="34" charset="0"/>
              </a:rPr>
              <a:t>is </a:t>
            </a:r>
            <a:r>
              <a:rPr lang="en-GB" sz="2200">
                <a:latin typeface="Aptos" panose="020B0004020202020204" pitchFamily="34" charset="0"/>
              </a:rPr>
              <a:t>their</a:t>
            </a:r>
            <a:r>
              <a:rPr lang="en-GB" sz="2200" spc="-35">
                <a:latin typeface="Aptos" panose="020B0004020202020204" pitchFamily="34" charset="0"/>
              </a:rPr>
              <a:t> </a:t>
            </a:r>
            <a:r>
              <a:rPr lang="en-GB" sz="2200" spc="-20">
                <a:latin typeface="Aptos" panose="020B0004020202020204" pitchFamily="34" charset="0"/>
              </a:rPr>
              <a:t>own.</a:t>
            </a:r>
          </a:p>
          <a:p>
            <a:pPr marL="240665" indent="-227965">
              <a:lnSpc>
                <a:spcPct val="150000"/>
              </a:lnSpc>
              <a:spcBef>
                <a:spcPts val="1010"/>
              </a:spcBef>
              <a:buFont typeface="Wingdings"/>
              <a:buChar char=""/>
              <a:tabLst>
                <a:tab pos="240665" algn="l"/>
              </a:tabLst>
            </a:pPr>
            <a:r>
              <a:rPr lang="en-GB" sz="2200">
                <a:latin typeface="Aptos" panose="020B0004020202020204" pitchFamily="34" charset="0"/>
              </a:rPr>
              <a:t>Attendance is </a:t>
            </a:r>
            <a:r>
              <a:rPr lang="en-GB" sz="2200" b="1">
                <a:latin typeface="Aptos" panose="020B0004020202020204" pitchFamily="34" charset="0"/>
              </a:rPr>
              <a:t>mandatory</a:t>
            </a:r>
          </a:p>
          <a:p>
            <a:pPr marL="240665" indent="-227965">
              <a:lnSpc>
                <a:spcPct val="150000"/>
              </a:lnSpc>
              <a:spcBef>
                <a:spcPts val="1010"/>
              </a:spcBef>
              <a:buFont typeface="Wingdings"/>
              <a:buChar char=""/>
              <a:tabLst>
                <a:tab pos="240665" algn="l"/>
              </a:tabLst>
            </a:pPr>
            <a:r>
              <a:rPr lang="en-GB" sz="2200" spc="-25">
                <a:latin typeface="Aptos" panose="020B0004020202020204" pitchFamily="34" charset="0"/>
              </a:rPr>
              <a:t>The viva will convene with or without you being present.</a:t>
            </a:r>
          </a:p>
          <a:p>
            <a:pPr marL="240665" indent="-227965">
              <a:lnSpc>
                <a:spcPct val="150000"/>
              </a:lnSpc>
              <a:spcBef>
                <a:spcPts val="1010"/>
              </a:spcBef>
              <a:buFont typeface="Wingdings"/>
              <a:buChar char=""/>
              <a:tabLst>
                <a:tab pos="240665" algn="l"/>
              </a:tabLst>
            </a:pPr>
            <a:r>
              <a:rPr lang="en-GB" sz="2200" spc="-25">
                <a:latin typeface="Aptos" panose="020B0004020202020204" pitchFamily="34" charset="0"/>
              </a:rPr>
              <a:t>If you are unable to attend the proposed date, we can reschedule on one occasion!</a:t>
            </a:r>
          </a:p>
        </p:txBody>
      </p:sp>
    </p:spTree>
    <p:extLst>
      <p:ext uri="{BB962C8B-B14F-4D97-AF65-F5344CB8AC3E}">
        <p14:creationId xmlns:p14="http://schemas.microsoft.com/office/powerpoint/2010/main" val="29328569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E69C77-C483-ECBE-7D5B-B95657C07E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841A95-F9AE-1534-EE06-45B981974433}"/>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Role of the Academic Misconduct Coordinator (contd.)</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E88EE867-DADD-41F1-9401-6547BBB22AF9}"/>
              </a:ext>
            </a:extLst>
          </p:cNvPr>
          <p:cNvSpPr>
            <a:spLocks noGrp="1"/>
          </p:cNvSpPr>
          <p:nvPr>
            <p:ph idx="1"/>
          </p:nvPr>
        </p:nvSpPr>
        <p:spPr>
          <a:xfrm>
            <a:off x="461371" y="1562361"/>
            <a:ext cx="11269258" cy="4000239"/>
          </a:xfrm>
        </p:spPr>
        <p:txBody>
          <a:bodyPr>
            <a:normAutofit/>
          </a:bodyPr>
          <a:lstStyle/>
          <a:p>
            <a:pPr lvl="0" eaLnBrk="0" fontAlgn="base" hangingPunct="0">
              <a:lnSpc>
                <a:spcPct val="200000"/>
              </a:lnSpc>
              <a:spcBef>
                <a:spcPct val="0"/>
              </a:spcBef>
              <a:spcAft>
                <a:spcPct val="0"/>
              </a:spcAft>
              <a:buFont typeface="Wingdings" panose="05000000000000000000" pitchFamily="2" charset="2"/>
              <a:buChar char="§"/>
            </a:pPr>
            <a:r>
              <a:rPr lang="en-US" altLang="en-US" sz="2200" b="1" dirty="0">
                <a:latin typeface="Aptos" panose="020B0004020202020204" pitchFamily="34" charset="0"/>
              </a:rPr>
              <a:t>Liaise with Academic Office:</a:t>
            </a:r>
            <a:r>
              <a:rPr lang="en-US" altLang="en-US" sz="2200" dirty="0">
                <a:latin typeface="Aptos" panose="020B0004020202020204" pitchFamily="34" charset="0"/>
              </a:rPr>
              <a:t> Coordinate with university administration</a:t>
            </a:r>
          </a:p>
          <a:p>
            <a:pPr eaLnBrk="0" fontAlgn="base" hangingPunct="0">
              <a:lnSpc>
                <a:spcPct val="200000"/>
              </a:lnSpc>
              <a:spcBef>
                <a:spcPct val="0"/>
              </a:spcBef>
              <a:spcAft>
                <a:spcPct val="0"/>
              </a:spcAft>
              <a:buFont typeface="Wingdings" panose="05000000000000000000" pitchFamily="2" charset="2"/>
              <a:buChar char="§"/>
            </a:pPr>
            <a:r>
              <a:rPr lang="en-US" altLang="en-US" sz="2200" b="1" dirty="0">
                <a:latin typeface="Aptos" panose="020B0004020202020204" pitchFamily="34" charset="0"/>
              </a:rPr>
              <a:t>Advise Students:</a:t>
            </a:r>
            <a:r>
              <a:rPr lang="en-US" altLang="en-US" sz="2200" dirty="0">
                <a:latin typeface="Aptos" panose="020B0004020202020204" pitchFamily="34" charset="0"/>
              </a:rPr>
              <a:t> Provide guidance on procedures and next steps</a:t>
            </a:r>
          </a:p>
          <a:p>
            <a:pPr eaLnBrk="0" fontAlgn="base" hangingPunct="0">
              <a:lnSpc>
                <a:spcPct val="200000"/>
              </a:lnSpc>
              <a:spcBef>
                <a:spcPct val="0"/>
              </a:spcBef>
              <a:spcAft>
                <a:spcPct val="0"/>
              </a:spcAft>
              <a:buFont typeface="Wingdings" panose="05000000000000000000" pitchFamily="2" charset="2"/>
              <a:buChar char="§"/>
            </a:pPr>
            <a:r>
              <a:rPr lang="en-US" altLang="en-US" sz="2200" b="1" dirty="0">
                <a:latin typeface="Aptos" panose="020B0004020202020204" pitchFamily="34" charset="0"/>
              </a:rPr>
              <a:t>Maintain Records:</a:t>
            </a:r>
            <a:r>
              <a:rPr lang="en-US" altLang="en-US" sz="2200" dirty="0">
                <a:latin typeface="Aptos" panose="020B0004020202020204" pitchFamily="34" charset="0"/>
              </a:rPr>
              <a:t> Keep accurate documentation of all cases</a:t>
            </a:r>
          </a:p>
          <a:p>
            <a:pPr lvl="0" eaLnBrk="0" fontAlgn="base" hangingPunct="0">
              <a:lnSpc>
                <a:spcPct val="200000"/>
              </a:lnSpc>
              <a:spcBef>
                <a:spcPct val="0"/>
              </a:spcBef>
              <a:spcAft>
                <a:spcPct val="0"/>
              </a:spcAft>
              <a:buFont typeface="Wingdings" panose="05000000000000000000" pitchFamily="2" charset="2"/>
              <a:buChar char="§"/>
            </a:pPr>
            <a:endParaRPr lang="en-US" altLang="en-US" sz="2200" dirty="0">
              <a:latin typeface="Aptos" panose="020B0004020202020204" pitchFamily="34" charset="0"/>
            </a:endParaRPr>
          </a:p>
        </p:txBody>
      </p:sp>
    </p:spTree>
    <p:extLst>
      <p:ext uri="{BB962C8B-B14F-4D97-AF65-F5344CB8AC3E}">
        <p14:creationId xmlns:p14="http://schemas.microsoft.com/office/powerpoint/2010/main" val="13619335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904CDC-8ABB-27E7-EABF-8BEC97ED0A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6BE921-F30F-347F-7B14-79FAE7FE6797}"/>
              </a:ext>
            </a:extLst>
          </p:cNvPr>
          <p:cNvSpPr>
            <a:spLocks noGrp="1"/>
          </p:cNvSpPr>
          <p:nvPr>
            <p:ph type="title"/>
          </p:nvPr>
        </p:nvSpPr>
        <p:spPr>
          <a:xfrm>
            <a:off x="291830" y="92901"/>
            <a:ext cx="11585642" cy="1152239"/>
          </a:xfrm>
          <a:solidFill>
            <a:srgbClr val="295E80"/>
          </a:solidFill>
        </p:spPr>
        <p:txBody>
          <a:bodyPr>
            <a:normAutofit fontScale="90000"/>
          </a:bodyPr>
          <a:lstStyle/>
          <a:p>
            <a:pPr algn="ctr"/>
            <a:r>
              <a:rPr lang="en-GB" sz="4800" b="1">
                <a:solidFill>
                  <a:schemeClr val="bg1"/>
                </a:solidFill>
                <a:effectLst>
                  <a:outerShdw blurRad="38100" dist="38100" dir="2700000" algn="tl">
                    <a:srgbClr val="000000">
                      <a:alpha val="43137"/>
                    </a:srgbClr>
                  </a:outerShdw>
                </a:effectLst>
              </a:rPr>
              <a:t>Academic Misconduct vs Poor Academic Practice</a:t>
            </a:r>
            <a:endParaRPr lang="en-GB" sz="4800">
              <a:solidFill>
                <a:schemeClr val="bg1"/>
              </a:solidFill>
              <a:effectLst>
                <a:outerShdw blurRad="38100" dist="38100" dir="2700000" algn="tl">
                  <a:srgbClr val="000000">
                    <a:alpha val="43137"/>
                  </a:srgbClr>
                </a:outerShdw>
              </a:effectLst>
            </a:endParaRPr>
          </a:p>
        </p:txBody>
      </p:sp>
      <p:sp>
        <p:nvSpPr>
          <p:cNvPr id="5" name="Content Placeholder 2">
            <a:extLst>
              <a:ext uri="{FF2B5EF4-FFF2-40B4-BE49-F238E27FC236}">
                <a16:creationId xmlns:a16="http://schemas.microsoft.com/office/drawing/2014/main" id="{144D3A8C-8CAD-232C-8F05-9E26BCD04B89}"/>
              </a:ext>
            </a:extLst>
          </p:cNvPr>
          <p:cNvSpPr>
            <a:spLocks noGrp="1"/>
          </p:cNvSpPr>
          <p:nvPr>
            <p:ph idx="1"/>
          </p:nvPr>
        </p:nvSpPr>
        <p:spPr>
          <a:xfrm>
            <a:off x="838200" y="1825625"/>
            <a:ext cx="10515600" cy="1908175"/>
          </a:xfrm>
          <a:solidFill>
            <a:schemeClr val="accent5">
              <a:lumMod val="20000"/>
              <a:lumOff val="80000"/>
            </a:schemeClr>
          </a:solidFill>
          <a:ln>
            <a:solidFill>
              <a:schemeClr val="tx1"/>
            </a:solidFill>
          </a:ln>
        </p:spPr>
        <p:txBody>
          <a:bodyPr>
            <a:noAutofit/>
          </a:bodyPr>
          <a:lstStyle/>
          <a:p>
            <a:pPr marL="0" indent="0" algn="just">
              <a:buNone/>
            </a:pPr>
            <a:r>
              <a:rPr lang="en-GB" sz="2400" b="1">
                <a:latin typeface="Aptos" panose="020B0004020202020204" pitchFamily="34" charset="0"/>
              </a:rPr>
              <a:t>3.1.2 Poor Academic Practice </a:t>
            </a:r>
            <a:r>
              <a:rPr lang="en-GB" sz="2400">
                <a:latin typeface="Aptos" panose="020B0004020202020204" pitchFamily="34" charset="0"/>
              </a:rPr>
              <a:t>–</a:t>
            </a:r>
          </a:p>
          <a:p>
            <a:pPr marL="0" indent="0" algn="just">
              <a:buNone/>
            </a:pPr>
            <a:r>
              <a:rPr lang="en-GB" sz="2400">
                <a:latin typeface="Aptos" panose="020B0004020202020204" pitchFamily="34" charset="0"/>
              </a:rPr>
              <a:t>“is judged to be a minor breach of standard academic conventions, such as poorly attributed or incorrect referencing to a limited extent, or over-reliance on referenced material. This also includes failure to adequately understand and follow assessment instructions” (UWTSD, 2022, p.3).</a:t>
            </a:r>
          </a:p>
        </p:txBody>
      </p:sp>
    </p:spTree>
    <p:extLst>
      <p:ext uri="{BB962C8B-B14F-4D97-AF65-F5344CB8AC3E}">
        <p14:creationId xmlns:p14="http://schemas.microsoft.com/office/powerpoint/2010/main" val="600334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A2ECB0-5639-1A86-3A73-DDAAF26AB5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4F26A4-FD1B-9A69-3796-4347311CF35C}"/>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a:solidFill>
                  <a:schemeClr val="bg1"/>
                </a:solidFill>
                <a:effectLst>
                  <a:outerShdw blurRad="38100" dist="38100" dir="2700000" algn="tl">
                    <a:srgbClr val="000000">
                      <a:alpha val="43137"/>
                    </a:srgbClr>
                  </a:outerShdw>
                </a:effectLst>
              </a:rPr>
              <a:t>Get it right!</a:t>
            </a:r>
            <a:endParaRPr lang="en-GB" sz="4000">
              <a:solidFill>
                <a:schemeClr val="bg1"/>
              </a:solidFill>
              <a:effectLst>
                <a:outerShdw blurRad="38100" dist="38100" dir="2700000" algn="tl">
                  <a:srgbClr val="000000">
                    <a:alpha val="43137"/>
                  </a:srgbClr>
                </a:outerShdw>
              </a:effectLst>
            </a:endParaRPr>
          </a:p>
        </p:txBody>
      </p:sp>
      <p:sp>
        <p:nvSpPr>
          <p:cNvPr id="9" name="Content Placeholder 2">
            <a:extLst>
              <a:ext uri="{FF2B5EF4-FFF2-40B4-BE49-F238E27FC236}">
                <a16:creationId xmlns:a16="http://schemas.microsoft.com/office/drawing/2014/main" id="{4F8766BC-B643-4B78-102C-9464F344EAFE}"/>
              </a:ext>
            </a:extLst>
          </p:cNvPr>
          <p:cNvSpPr txBox="1">
            <a:spLocks/>
          </p:cNvSpPr>
          <p:nvPr/>
        </p:nvSpPr>
        <p:spPr>
          <a:xfrm>
            <a:off x="838200" y="1825626"/>
            <a:ext cx="10515600" cy="3640897"/>
          </a:xfrm>
          <a:prstGeom prst="rect">
            <a:avLst/>
          </a:prstGeom>
          <a:solidFill>
            <a:schemeClr val="accent6">
              <a:lumMod val="20000"/>
              <a:lumOff val="80000"/>
            </a:schemeClr>
          </a:solidFill>
          <a:ln>
            <a:solidFill>
              <a:schemeClr val="tx2"/>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buFont typeface="Wingdings" panose="05000000000000000000" pitchFamily="2" charset="2"/>
              <a:buChar char="§"/>
            </a:pPr>
            <a:r>
              <a:rPr lang="en-GB" sz="2200">
                <a:latin typeface="Aptos" panose="020B0004020202020204" pitchFamily="34" charset="0"/>
              </a:rPr>
              <a:t>Keep a record of the sources you read as you go along.</a:t>
            </a:r>
          </a:p>
          <a:p>
            <a:pPr>
              <a:lnSpc>
                <a:spcPct val="150000"/>
              </a:lnSpc>
              <a:buFont typeface="Wingdings" panose="05000000000000000000" pitchFamily="2" charset="2"/>
              <a:buChar char="§"/>
            </a:pPr>
            <a:r>
              <a:rPr lang="en-GB" sz="2200">
                <a:latin typeface="Aptos" panose="020B0004020202020204" pitchFamily="34" charset="0"/>
              </a:rPr>
              <a:t>Be consistent in the records you keep and in the way you reference. </a:t>
            </a:r>
          </a:p>
          <a:p>
            <a:pPr>
              <a:lnSpc>
                <a:spcPct val="150000"/>
              </a:lnSpc>
              <a:buFont typeface="Wingdings" panose="05000000000000000000" pitchFamily="2" charset="2"/>
              <a:buChar char="§"/>
            </a:pPr>
            <a:r>
              <a:rPr lang="en-GB" sz="2200">
                <a:latin typeface="Aptos" panose="020B0004020202020204" pitchFamily="34" charset="0"/>
              </a:rPr>
              <a:t>Give yourself enough time to research for and check your work. </a:t>
            </a:r>
          </a:p>
          <a:p>
            <a:pPr>
              <a:lnSpc>
                <a:spcPct val="150000"/>
              </a:lnSpc>
              <a:buFont typeface="Wingdings" panose="05000000000000000000" pitchFamily="2" charset="2"/>
              <a:buChar char="§"/>
            </a:pPr>
            <a:r>
              <a:rPr lang="en-GB" sz="2200">
                <a:latin typeface="Aptos" panose="020B0004020202020204" pitchFamily="34" charset="0"/>
              </a:rPr>
              <a:t>Try to put yourself in the shoes of the reader. Think, “if I wanted to find the source of this information, could I?”</a:t>
            </a:r>
          </a:p>
          <a:p>
            <a:pPr>
              <a:lnSpc>
                <a:spcPct val="150000"/>
              </a:lnSpc>
              <a:buFont typeface="Wingdings" panose="05000000000000000000" pitchFamily="2" charset="2"/>
              <a:buChar char="§"/>
            </a:pPr>
            <a:r>
              <a:rPr lang="en-GB" sz="2200">
                <a:latin typeface="Aptos" panose="020B0004020202020204" pitchFamily="34" charset="0"/>
              </a:rPr>
              <a:t>If in doubt, seek clarification or ask for help – </a:t>
            </a:r>
            <a:r>
              <a:rPr lang="en-GB" sz="2200" b="1">
                <a:latin typeface="Aptos" panose="020B0004020202020204" pitchFamily="34" charset="0"/>
              </a:rPr>
              <a:t>Do not suffer in silence!</a:t>
            </a:r>
          </a:p>
        </p:txBody>
      </p:sp>
      <p:sp>
        <p:nvSpPr>
          <p:cNvPr id="10" name="TextBox 9">
            <a:extLst>
              <a:ext uri="{FF2B5EF4-FFF2-40B4-BE49-F238E27FC236}">
                <a16:creationId xmlns:a16="http://schemas.microsoft.com/office/drawing/2014/main" id="{63E5006F-A5C4-48B3-4804-0B885B392F86}"/>
              </a:ext>
            </a:extLst>
          </p:cNvPr>
          <p:cNvSpPr txBox="1"/>
          <p:nvPr/>
        </p:nvSpPr>
        <p:spPr>
          <a:xfrm>
            <a:off x="5105400" y="6172200"/>
            <a:ext cx="3200400" cy="369332"/>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rPr>
              <a:t>(UWTSD, 2024, p.4)</a:t>
            </a:r>
          </a:p>
        </p:txBody>
      </p:sp>
    </p:spTree>
    <p:extLst>
      <p:ext uri="{BB962C8B-B14F-4D97-AF65-F5344CB8AC3E}">
        <p14:creationId xmlns:p14="http://schemas.microsoft.com/office/powerpoint/2010/main" val="32243329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A9A668-80B4-2866-6033-5DD6B050DC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7C29C3-3357-319A-82B4-4AEAF4CD17BC}"/>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a:solidFill>
                  <a:schemeClr val="bg1"/>
                </a:solidFill>
                <a:effectLst>
                  <a:outerShdw blurRad="38100" dist="38100" dir="2700000" algn="tl">
                    <a:srgbClr val="000000">
                      <a:alpha val="43137"/>
                    </a:srgbClr>
                  </a:outerShdw>
                </a:effectLst>
              </a:rPr>
              <a:t>Resources and Support</a:t>
            </a:r>
            <a:endParaRPr lang="en-GB" sz="40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7A179E39-ECCA-99DF-02B2-64CDB1825594}"/>
              </a:ext>
            </a:extLst>
          </p:cNvPr>
          <p:cNvSpPr>
            <a:spLocks noGrp="1"/>
          </p:cNvSpPr>
          <p:nvPr>
            <p:ph idx="1"/>
          </p:nvPr>
        </p:nvSpPr>
        <p:spPr>
          <a:xfrm>
            <a:off x="461371" y="1562361"/>
            <a:ext cx="11269258" cy="4000239"/>
          </a:xfrm>
        </p:spPr>
        <p:txBody>
          <a:bodyPr>
            <a:normAutofit/>
          </a:bodyPr>
          <a:lstStyle/>
          <a:p>
            <a:pPr>
              <a:buFont typeface="Wingdings" panose="05000000000000000000" pitchFamily="2" charset="2"/>
              <a:buChar char="§"/>
            </a:pPr>
            <a:r>
              <a:rPr lang="en-GB" sz="2200" b="1" dirty="0">
                <a:latin typeface="Aptos" panose="020B0004020202020204" pitchFamily="34" charset="0"/>
              </a:rPr>
              <a:t>Academic and </a:t>
            </a:r>
            <a:r>
              <a:rPr lang="en-GB" sz="2200" b="1" dirty="0" err="1">
                <a:latin typeface="Aptos" panose="020B0004020202020204" pitchFamily="34" charset="0"/>
              </a:rPr>
              <a:t>InfoSkills</a:t>
            </a:r>
            <a:r>
              <a:rPr lang="en-GB" sz="2200" dirty="0">
                <a:latin typeface="Aptos" panose="020B0004020202020204" pitchFamily="34" charset="0"/>
              </a:rPr>
              <a:t>: online study resources, workshops</a:t>
            </a:r>
          </a:p>
          <a:p>
            <a:pPr marL="457200" lvl="1" indent="0">
              <a:buNone/>
            </a:pPr>
            <a:r>
              <a:rPr lang="en-GB" sz="2200" dirty="0">
                <a:latin typeface="Aptos" panose="020B0004020202020204" pitchFamily="34" charset="0"/>
              </a:rPr>
              <a:t>Email: </a:t>
            </a:r>
            <a:r>
              <a:rPr lang="en-GB" sz="2200" b="1" u="sng" dirty="0">
                <a:latin typeface="Aptos" panose="020B0004020202020204" pitchFamily="34" charset="0"/>
                <a:hlinkClick r:id="rId3">
                  <a:extLst>
                    <a:ext uri="{A12FA001-AC4F-418D-AE19-62706E023703}">
                      <ahyp:hlinkClr xmlns:ahyp="http://schemas.microsoft.com/office/drawing/2018/hyperlinkcolor" val="tx"/>
                    </a:ext>
                  </a:extLst>
                </a:hlinkClick>
              </a:rPr>
              <a:t>infoskills@uwtsd.ac.uk</a:t>
            </a:r>
            <a:endParaRPr lang="en-GB" sz="2200" dirty="0">
              <a:latin typeface="Aptos" panose="020B0004020202020204" pitchFamily="34" charset="0"/>
            </a:endParaRPr>
          </a:p>
          <a:p>
            <a:pPr marL="457200" lvl="1" indent="0">
              <a:buNone/>
            </a:pPr>
            <a:r>
              <a:rPr lang="en-GB" sz="2200" b="1" u="sng" dirty="0">
                <a:latin typeface="Aptos" panose="020B0004020202020204" pitchFamily="34" charset="0"/>
                <a:hlinkClick r:id="rId4"/>
              </a:rPr>
              <a:t>Book an appointment</a:t>
            </a:r>
            <a:r>
              <a:rPr lang="en-GB" sz="2200" dirty="0">
                <a:latin typeface="Aptos" panose="020B0004020202020204" pitchFamily="34" charset="0"/>
              </a:rPr>
              <a:t> </a:t>
            </a:r>
          </a:p>
          <a:p>
            <a:pPr marL="0" indent="0">
              <a:buNone/>
            </a:pPr>
            <a:endParaRPr lang="en-GB" sz="2200" dirty="0">
              <a:latin typeface="Aptos" panose="020B0004020202020204" pitchFamily="34" charset="0"/>
            </a:endParaRPr>
          </a:p>
          <a:p>
            <a:pPr>
              <a:buFont typeface="Wingdings" panose="05000000000000000000" pitchFamily="2" charset="2"/>
              <a:buChar char="§"/>
            </a:pPr>
            <a:r>
              <a:rPr lang="en-GB" sz="2200" b="1" dirty="0">
                <a:latin typeface="Aptos" panose="020B0004020202020204" pitchFamily="34" charset="0"/>
              </a:rPr>
              <a:t>Study Skills</a:t>
            </a:r>
            <a:r>
              <a:rPr lang="en-GB" sz="2200" dirty="0">
                <a:latin typeface="Aptos" panose="020B0004020202020204" pitchFamily="34" charset="0"/>
              </a:rPr>
              <a:t>: drop-in sessions</a:t>
            </a:r>
          </a:p>
          <a:p>
            <a:pPr marL="457200" lvl="1" indent="0">
              <a:buNone/>
            </a:pPr>
            <a:r>
              <a:rPr lang="en-GB" sz="2200" dirty="0">
                <a:latin typeface="Aptos" panose="020B0004020202020204" pitchFamily="34" charset="0"/>
              </a:rPr>
              <a:t>Email: </a:t>
            </a:r>
            <a:r>
              <a:rPr lang="en-GB" sz="2200" b="1" u="sng" dirty="0">
                <a:latin typeface="Aptos" panose="020B0004020202020204" pitchFamily="34" charset="0"/>
              </a:rPr>
              <a:t>studyskillsdistance@uwtsd.ac.uk</a:t>
            </a:r>
            <a:endParaRPr lang="en-GB" sz="2200" dirty="0">
              <a:latin typeface="Aptos" panose="020B0004020202020204" pitchFamily="34" charset="0"/>
            </a:endParaRPr>
          </a:p>
          <a:p>
            <a:pPr>
              <a:buFont typeface="Wingdings" panose="05000000000000000000" pitchFamily="2" charset="2"/>
              <a:buChar char="§"/>
            </a:pPr>
            <a:endParaRPr lang="en-GB" sz="2200" dirty="0">
              <a:latin typeface="Aptos" panose="020B0004020202020204" pitchFamily="34" charset="0"/>
            </a:endParaRPr>
          </a:p>
          <a:p>
            <a:pPr>
              <a:buFont typeface="Wingdings" panose="05000000000000000000" pitchFamily="2" charset="2"/>
              <a:buChar char="§"/>
            </a:pPr>
            <a:r>
              <a:rPr lang="en-GB" sz="2200" b="1" dirty="0">
                <a:latin typeface="Aptos" panose="020B0004020202020204" pitchFamily="34" charset="0"/>
              </a:rPr>
              <a:t>Academic Liaison Librarian</a:t>
            </a:r>
            <a:r>
              <a:rPr lang="en-GB" sz="2200" dirty="0">
                <a:latin typeface="Aptos" panose="020B0004020202020204" pitchFamily="34" charset="0"/>
              </a:rPr>
              <a:t>: Lisa Ellis</a:t>
            </a:r>
          </a:p>
          <a:p>
            <a:pPr marL="457200" lvl="1" indent="0">
              <a:buNone/>
            </a:pPr>
            <a:r>
              <a:rPr lang="en-GB" sz="2200" dirty="0">
                <a:latin typeface="Aptos" panose="020B0004020202020204" pitchFamily="34" charset="0"/>
              </a:rPr>
              <a:t>Email: </a:t>
            </a:r>
            <a:r>
              <a:rPr lang="en-GB" sz="2200" dirty="0">
                <a:latin typeface="Aptos" panose="020B0004020202020204" pitchFamily="34" charset="0"/>
                <a:hlinkClick r:id="rId5"/>
              </a:rPr>
              <a:t>l.ellis@uwtsd.ac.uk</a:t>
            </a:r>
            <a:endParaRPr lang="en-GB" sz="2200" dirty="0">
              <a:latin typeface="Aptos" panose="020B0004020202020204" pitchFamily="34" charset="0"/>
            </a:endParaRPr>
          </a:p>
          <a:p>
            <a:pPr marL="457200" lvl="1" indent="0">
              <a:buNone/>
            </a:pPr>
            <a:r>
              <a:rPr lang="en-GB" sz="2200" b="1" dirty="0">
                <a:latin typeface="Aptos" panose="020B0004020202020204" pitchFamily="34" charset="0"/>
                <a:hlinkClick r:id="rId4">
                  <a:extLst>
                    <a:ext uri="{A12FA001-AC4F-418D-AE19-62706E023703}">
                      <ahyp:hlinkClr xmlns:ahyp="http://schemas.microsoft.com/office/drawing/2018/hyperlinkcolor" val="tx"/>
                    </a:ext>
                  </a:extLst>
                </a:hlinkClick>
              </a:rPr>
              <a:t>Book an appointment here</a:t>
            </a:r>
            <a:endParaRPr lang="en-GB" sz="2200" b="1" dirty="0">
              <a:latin typeface="Aptos" panose="020B0004020202020204" pitchFamily="34" charset="0"/>
            </a:endParaRPr>
          </a:p>
        </p:txBody>
      </p:sp>
      <p:pic>
        <p:nvPicPr>
          <p:cNvPr id="3" name="Picture 2">
            <a:extLst>
              <a:ext uri="{FF2B5EF4-FFF2-40B4-BE49-F238E27FC236}">
                <a16:creationId xmlns:a16="http://schemas.microsoft.com/office/drawing/2014/main" id="{D8571D3A-0AFE-4093-181B-87E1C1016CE9}"/>
              </a:ext>
            </a:extLst>
          </p:cNvPr>
          <p:cNvPicPr>
            <a:picLocks noChangeAspect="1"/>
          </p:cNvPicPr>
          <p:nvPr/>
        </p:nvPicPr>
        <p:blipFill>
          <a:blip r:embed="rId6"/>
          <a:srcRect l="1112" t="13332" r="1851" b="6667"/>
          <a:stretch/>
        </p:blipFill>
        <p:spPr>
          <a:xfrm>
            <a:off x="6852101" y="2255356"/>
            <a:ext cx="4724400" cy="3146951"/>
          </a:xfrm>
          <a:prstGeom prst="rect">
            <a:avLst/>
          </a:prstGeom>
        </p:spPr>
      </p:pic>
    </p:spTree>
    <p:extLst>
      <p:ext uri="{BB962C8B-B14F-4D97-AF65-F5344CB8AC3E}">
        <p14:creationId xmlns:p14="http://schemas.microsoft.com/office/powerpoint/2010/main" val="31938429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CF11B6-B421-ECDA-CA87-F197BA7CFA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24C3FA-B49F-5F06-5ADB-D6EABFB606B5}"/>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a:solidFill>
                  <a:schemeClr val="bg1"/>
                </a:solidFill>
                <a:effectLst>
                  <a:outerShdw blurRad="38100" dist="38100" dir="2700000" algn="tl">
                    <a:srgbClr val="000000">
                      <a:alpha val="43137"/>
                    </a:srgbClr>
                  </a:outerShdw>
                </a:effectLst>
              </a:rPr>
              <a:t>Recommended </a:t>
            </a:r>
            <a:r>
              <a:rPr lang="en-GB" sz="4000" b="1" err="1">
                <a:solidFill>
                  <a:schemeClr val="bg1"/>
                </a:solidFill>
                <a:effectLst>
                  <a:outerShdw blurRad="38100" dist="38100" dir="2700000" algn="tl">
                    <a:srgbClr val="000000">
                      <a:alpha val="43137"/>
                    </a:srgbClr>
                  </a:outerShdw>
                </a:effectLst>
              </a:rPr>
              <a:t>InfoSkills</a:t>
            </a:r>
            <a:r>
              <a:rPr lang="en-GB" sz="4000" b="1">
                <a:solidFill>
                  <a:schemeClr val="bg1"/>
                </a:solidFill>
                <a:effectLst>
                  <a:outerShdw blurRad="38100" dist="38100" dir="2700000" algn="tl">
                    <a:srgbClr val="000000">
                      <a:alpha val="43137"/>
                    </a:srgbClr>
                  </a:outerShdw>
                </a:effectLst>
              </a:rPr>
              <a:t> Courses</a:t>
            </a:r>
            <a:endParaRPr lang="en-GB" sz="4000">
              <a:solidFill>
                <a:schemeClr val="bg1"/>
              </a:solidFill>
              <a:effectLst>
                <a:outerShdw blurRad="38100" dist="38100" dir="2700000" algn="tl">
                  <a:srgbClr val="000000">
                    <a:alpha val="43137"/>
                  </a:srgbClr>
                </a:outerShdw>
              </a:effectLst>
            </a:endParaRPr>
          </a:p>
        </p:txBody>
      </p:sp>
      <p:pic>
        <p:nvPicPr>
          <p:cNvPr id="9" name="Picture 8">
            <a:extLst>
              <a:ext uri="{FF2B5EF4-FFF2-40B4-BE49-F238E27FC236}">
                <a16:creationId xmlns:a16="http://schemas.microsoft.com/office/drawing/2014/main" id="{FC2052AD-372E-E12F-C5C5-914E05B1D6A0}"/>
              </a:ext>
            </a:extLst>
          </p:cNvPr>
          <p:cNvPicPr>
            <a:picLocks noChangeAspect="1"/>
          </p:cNvPicPr>
          <p:nvPr/>
        </p:nvPicPr>
        <p:blipFill>
          <a:blip r:embed="rId3"/>
          <a:srcRect l="1852" t="23333" r="30741" b="24444"/>
          <a:stretch>
            <a:fillRect/>
          </a:stretch>
        </p:blipFill>
        <p:spPr>
          <a:xfrm>
            <a:off x="291830" y="1371600"/>
            <a:ext cx="8769486" cy="4529295"/>
          </a:xfrm>
          <a:prstGeom prst="rect">
            <a:avLst/>
          </a:prstGeom>
          <a:ln>
            <a:solidFill>
              <a:schemeClr val="tx1"/>
            </a:solidFill>
          </a:ln>
        </p:spPr>
      </p:pic>
      <p:sp>
        <p:nvSpPr>
          <p:cNvPr id="10" name="TextBox 9">
            <a:extLst>
              <a:ext uri="{FF2B5EF4-FFF2-40B4-BE49-F238E27FC236}">
                <a16:creationId xmlns:a16="http://schemas.microsoft.com/office/drawing/2014/main" id="{DCE78811-2904-E176-4FB1-741B535082F3}"/>
              </a:ext>
            </a:extLst>
          </p:cNvPr>
          <p:cNvSpPr txBox="1"/>
          <p:nvPr/>
        </p:nvSpPr>
        <p:spPr>
          <a:xfrm>
            <a:off x="9372600" y="2514600"/>
            <a:ext cx="2438400" cy="1200329"/>
          </a:xfrm>
          <a:prstGeom prst="rect">
            <a:avLst/>
          </a:prstGeom>
          <a:noFill/>
        </p:spPr>
        <p:txBody>
          <a:bodyPr wrap="square" rtlCol="0">
            <a:spAutoFit/>
          </a:bodyPr>
          <a:lstStyle/>
          <a:p>
            <a:r>
              <a:rPr lang="en-GB" b="1">
                <a:latin typeface="Aptos" panose="020B0004020202020204" pitchFamily="34" charset="0"/>
              </a:rPr>
              <a:t>Access</a:t>
            </a:r>
            <a:r>
              <a:rPr lang="en-GB">
                <a:latin typeface="Aptos" panose="020B0004020202020204" pitchFamily="34" charset="0"/>
              </a:rPr>
              <a:t>:</a:t>
            </a:r>
          </a:p>
          <a:p>
            <a:r>
              <a:rPr lang="en-GB">
                <a:latin typeface="Aptos" panose="020B0004020202020204" pitchFamily="34" charset="0"/>
                <a:hlinkClick r:id="rId4"/>
              </a:rPr>
              <a:t>Tile: Referencing | Library </a:t>
            </a:r>
            <a:r>
              <a:rPr lang="en-GB" err="1">
                <a:latin typeface="Aptos" panose="020B0004020202020204" pitchFamily="34" charset="0"/>
                <a:hlinkClick r:id="rId4"/>
              </a:rPr>
              <a:t>Infoskills</a:t>
            </a:r>
            <a:r>
              <a:rPr lang="en-GB">
                <a:latin typeface="Aptos" panose="020B0004020202020204" pitchFamily="34" charset="0"/>
                <a:hlinkClick r:id="rId4"/>
              </a:rPr>
              <a:t> | Home</a:t>
            </a:r>
            <a:endParaRPr lang="en-GB">
              <a:latin typeface="Aptos" panose="020B0004020202020204" pitchFamily="34" charset="0"/>
            </a:endParaRPr>
          </a:p>
        </p:txBody>
      </p:sp>
    </p:spTree>
    <p:extLst>
      <p:ext uri="{BB962C8B-B14F-4D97-AF65-F5344CB8AC3E}">
        <p14:creationId xmlns:p14="http://schemas.microsoft.com/office/powerpoint/2010/main" val="39791619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orking Time And Rest Breaks: Do You Know Your Rights ...">
            <a:extLst>
              <a:ext uri="{FF2B5EF4-FFF2-40B4-BE49-F238E27FC236}">
                <a16:creationId xmlns:a16="http://schemas.microsoft.com/office/drawing/2014/main" id="{E540AFDE-D2DF-BEFF-ADB4-370DC451D8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0700" y="152400"/>
            <a:ext cx="8610600" cy="57432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40621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588D40-FF35-D00A-59DB-6DB0553B4485}"/>
            </a:ext>
          </a:extLst>
        </p:cNvPr>
        <p:cNvGrpSpPr/>
        <p:nvPr/>
      </p:nvGrpSpPr>
      <p:grpSpPr>
        <a:xfrm>
          <a:off x="0" y="0"/>
          <a:ext cx="0" cy="0"/>
          <a:chOff x="0" y="0"/>
          <a:chExt cx="0" cy="0"/>
        </a:xfrm>
      </p:grpSpPr>
      <p:sp>
        <p:nvSpPr>
          <p:cNvPr id="3" name="Speech Bubble: Oval 2">
            <a:extLst>
              <a:ext uri="{FF2B5EF4-FFF2-40B4-BE49-F238E27FC236}">
                <a16:creationId xmlns:a16="http://schemas.microsoft.com/office/drawing/2014/main" id="{22280978-196D-F01E-1B49-9F8354EEE8CC}"/>
              </a:ext>
            </a:extLst>
          </p:cNvPr>
          <p:cNvSpPr/>
          <p:nvPr/>
        </p:nvSpPr>
        <p:spPr>
          <a:xfrm>
            <a:off x="1752600" y="838200"/>
            <a:ext cx="8290560" cy="4084320"/>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4000">
                <a:solidFill>
                  <a:schemeClr val="tx1"/>
                </a:solidFill>
                <a:latin typeface="Aptos ExtraBold" panose="020F0502020204030204" pitchFamily="34" charset="0"/>
              </a:rPr>
              <a:t>What is Artificial Intelligence?</a:t>
            </a:r>
            <a:endParaRPr lang="en-GB" sz="4000">
              <a:solidFill>
                <a:schemeClr val="tx1"/>
              </a:solidFill>
            </a:endParaRPr>
          </a:p>
        </p:txBody>
      </p:sp>
    </p:spTree>
    <p:extLst>
      <p:ext uri="{BB962C8B-B14F-4D97-AF65-F5344CB8AC3E}">
        <p14:creationId xmlns:p14="http://schemas.microsoft.com/office/powerpoint/2010/main" val="213098977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A967F0-E815-9DA6-5C03-520530D750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73B5D6-2AC6-CF73-C91E-BCF4485E3E98}"/>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a:solidFill>
                  <a:schemeClr val="bg1"/>
                </a:solidFill>
                <a:effectLst>
                  <a:outerShdw blurRad="38100" dist="38100" dir="2700000" algn="tl">
                    <a:srgbClr val="000000">
                      <a:alpha val="43137"/>
                    </a:srgbClr>
                  </a:outerShdw>
                </a:effectLst>
              </a:rPr>
              <a:t>What is Artificial Intelligence?</a:t>
            </a:r>
            <a:endParaRPr lang="en-GB" sz="40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D3716DDE-DA55-CCAB-38A3-115BA0BBD024}"/>
              </a:ext>
            </a:extLst>
          </p:cNvPr>
          <p:cNvSpPr>
            <a:spLocks noGrp="1"/>
          </p:cNvSpPr>
          <p:nvPr>
            <p:ph idx="1"/>
          </p:nvPr>
        </p:nvSpPr>
        <p:spPr>
          <a:xfrm>
            <a:off x="461371" y="1562361"/>
            <a:ext cx="5939429" cy="4000239"/>
          </a:xfrm>
        </p:spPr>
        <p:txBody>
          <a:bodyPr>
            <a:normAutofit/>
          </a:bodyPr>
          <a:lstStyle/>
          <a:p>
            <a:pPr>
              <a:spcBef>
                <a:spcPts val="750"/>
              </a:spcBef>
              <a:spcAft>
                <a:spcPts val="750"/>
              </a:spcAft>
              <a:buFont typeface="Wingdings" panose="05000000000000000000" pitchFamily="2" charset="2"/>
              <a:buChar char="§"/>
            </a:pPr>
            <a:endParaRPr lang="en-GB" sz="2200" dirty="0">
              <a:solidFill>
                <a:srgbClr val="242424"/>
              </a:solidFill>
              <a:latin typeface="Aptos" panose="020B0004020202020204" pitchFamily="34" charset="0"/>
            </a:endParaRPr>
          </a:p>
          <a:p>
            <a:pPr>
              <a:spcBef>
                <a:spcPts val="750"/>
              </a:spcBef>
              <a:spcAft>
                <a:spcPts val="750"/>
              </a:spcAft>
              <a:buFont typeface="Wingdings" panose="05000000000000000000" pitchFamily="2" charset="2"/>
              <a:buChar char="§"/>
            </a:pPr>
            <a:r>
              <a:rPr lang="en-GB" sz="2200" dirty="0">
                <a:solidFill>
                  <a:srgbClr val="242424"/>
                </a:solidFill>
                <a:latin typeface="Aptos" panose="020B0004020202020204" pitchFamily="34" charset="0"/>
              </a:rPr>
              <a:t>AI is the simulation of human intelligence in machines that are programmed to think and learn.</a:t>
            </a:r>
          </a:p>
          <a:p>
            <a:pPr>
              <a:spcBef>
                <a:spcPts val="750"/>
              </a:spcBef>
              <a:spcAft>
                <a:spcPts val="750"/>
              </a:spcAft>
              <a:buFont typeface="Wingdings" panose="05000000000000000000" pitchFamily="2" charset="2"/>
              <a:buChar char="§"/>
            </a:pPr>
            <a:r>
              <a:rPr lang="en-GB" sz="2200" dirty="0">
                <a:solidFill>
                  <a:srgbClr val="242424"/>
                </a:solidFill>
                <a:latin typeface="Aptos" panose="020B0004020202020204" pitchFamily="34" charset="0"/>
              </a:rPr>
              <a:t>Examples:</a:t>
            </a:r>
          </a:p>
          <a:p>
            <a:pPr>
              <a:spcBef>
                <a:spcPts val="750"/>
              </a:spcBef>
              <a:spcAft>
                <a:spcPts val="750"/>
              </a:spcAft>
              <a:buFont typeface="Wingdings" panose="05000000000000000000" pitchFamily="2" charset="2"/>
              <a:buChar char="Ø"/>
            </a:pPr>
            <a:r>
              <a:rPr lang="en-GB" sz="2200" dirty="0">
                <a:solidFill>
                  <a:srgbClr val="242424"/>
                </a:solidFill>
                <a:latin typeface="Aptos" panose="020B0004020202020204" pitchFamily="34" charset="0"/>
              </a:rPr>
              <a:t> Virtual assistants (Siri, Alexa)</a:t>
            </a:r>
          </a:p>
          <a:p>
            <a:pPr>
              <a:spcBef>
                <a:spcPts val="750"/>
              </a:spcBef>
              <a:spcAft>
                <a:spcPts val="750"/>
              </a:spcAft>
              <a:buFont typeface="Wingdings" panose="05000000000000000000" pitchFamily="2" charset="2"/>
              <a:buChar char="Ø"/>
            </a:pPr>
            <a:r>
              <a:rPr lang="en-GB" sz="2200" dirty="0">
                <a:solidFill>
                  <a:srgbClr val="242424"/>
                </a:solidFill>
                <a:latin typeface="Aptos" panose="020B0004020202020204" pitchFamily="34" charset="0"/>
              </a:rPr>
              <a:t> Recommendation systems (Netflix, Amazon)</a:t>
            </a:r>
          </a:p>
          <a:p>
            <a:pPr>
              <a:spcBef>
                <a:spcPts val="750"/>
              </a:spcBef>
              <a:spcAft>
                <a:spcPts val="750"/>
              </a:spcAft>
              <a:buFont typeface="Wingdings" panose="05000000000000000000" pitchFamily="2" charset="2"/>
              <a:buChar char="Ø"/>
            </a:pPr>
            <a:r>
              <a:rPr lang="en-GB" sz="2200" dirty="0">
                <a:solidFill>
                  <a:srgbClr val="242424"/>
                </a:solidFill>
                <a:latin typeface="Aptos" panose="020B0004020202020204" pitchFamily="34" charset="0"/>
              </a:rPr>
              <a:t> Generative AI (ChatGPT, Copilot)</a:t>
            </a:r>
          </a:p>
        </p:txBody>
      </p:sp>
      <p:pic>
        <p:nvPicPr>
          <p:cNvPr id="3" name="Picture 2">
            <a:extLst>
              <a:ext uri="{FF2B5EF4-FFF2-40B4-BE49-F238E27FC236}">
                <a16:creationId xmlns:a16="http://schemas.microsoft.com/office/drawing/2014/main" id="{CC9BA48E-E609-2488-9347-021AF1521970}"/>
              </a:ext>
            </a:extLst>
          </p:cNvPr>
          <p:cNvPicPr>
            <a:picLocks noChangeAspect="1"/>
          </p:cNvPicPr>
          <p:nvPr/>
        </p:nvPicPr>
        <p:blipFill>
          <a:blip r:embed="rId3"/>
          <a:stretch>
            <a:fillRect/>
          </a:stretch>
        </p:blipFill>
        <p:spPr>
          <a:xfrm>
            <a:off x="6838905" y="2161825"/>
            <a:ext cx="4680077" cy="2895600"/>
          </a:xfrm>
          <a:prstGeom prst="rect">
            <a:avLst/>
          </a:prstGeom>
        </p:spPr>
      </p:pic>
    </p:spTree>
    <p:extLst>
      <p:ext uri="{BB962C8B-B14F-4D97-AF65-F5344CB8AC3E}">
        <p14:creationId xmlns:p14="http://schemas.microsoft.com/office/powerpoint/2010/main" val="28989445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294BDE-836E-604B-D2A7-B164F16894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B04FEC-FBA8-7001-BA18-E05CB84879C6}"/>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a:solidFill>
                  <a:schemeClr val="bg1"/>
                </a:solidFill>
                <a:effectLst>
                  <a:outerShdw blurRad="38100" dist="38100" dir="2700000" algn="tl">
                    <a:srgbClr val="000000">
                      <a:alpha val="43137"/>
                    </a:srgbClr>
                  </a:outerShdw>
                </a:effectLst>
              </a:rPr>
              <a:t>Ethical Implications</a:t>
            </a:r>
            <a:endParaRPr lang="en-GB" sz="40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FE1514BA-20AA-8638-FE9E-C1B9E79C8F4C}"/>
              </a:ext>
            </a:extLst>
          </p:cNvPr>
          <p:cNvSpPr>
            <a:spLocks noGrp="1"/>
          </p:cNvSpPr>
          <p:nvPr>
            <p:ph idx="1"/>
          </p:nvPr>
        </p:nvSpPr>
        <p:spPr>
          <a:xfrm>
            <a:off x="6313308" y="1511087"/>
            <a:ext cx="5105400" cy="4000239"/>
          </a:xfrm>
        </p:spPr>
        <p:txBody>
          <a:bodyPr>
            <a:normAutofit/>
          </a:bodyPr>
          <a:lstStyle/>
          <a:p>
            <a:pPr>
              <a:spcBef>
                <a:spcPts val="750"/>
              </a:spcBef>
              <a:spcAft>
                <a:spcPts val="750"/>
              </a:spcAft>
              <a:buFont typeface="Wingdings" panose="05000000000000000000" pitchFamily="2" charset="2"/>
              <a:buChar char="§"/>
            </a:pPr>
            <a:endParaRPr lang="en-GB" sz="2200" dirty="0">
              <a:solidFill>
                <a:srgbClr val="242424"/>
              </a:solidFill>
              <a:latin typeface="Aptos" panose="020B0004020202020204" pitchFamily="34" charset="0"/>
            </a:endParaRPr>
          </a:p>
          <a:p>
            <a:pPr>
              <a:spcBef>
                <a:spcPts val="750"/>
              </a:spcBef>
              <a:spcAft>
                <a:spcPts val="750"/>
              </a:spcAft>
              <a:buFont typeface="Wingdings" panose="05000000000000000000" pitchFamily="2" charset="2"/>
              <a:buChar char="§"/>
            </a:pPr>
            <a:endParaRPr lang="en-GB" sz="2200" dirty="0">
              <a:solidFill>
                <a:srgbClr val="242424"/>
              </a:solidFill>
              <a:latin typeface="Aptos" panose="020B0004020202020204" pitchFamily="34" charset="0"/>
            </a:endParaRPr>
          </a:p>
          <a:p>
            <a:pPr>
              <a:spcBef>
                <a:spcPts val="750"/>
              </a:spcBef>
              <a:spcAft>
                <a:spcPts val="750"/>
              </a:spcAft>
              <a:buFont typeface="Wingdings" panose="05000000000000000000" pitchFamily="2" charset="2"/>
              <a:buChar char="§"/>
            </a:pPr>
            <a:r>
              <a:rPr lang="en-GB" sz="2200" dirty="0">
                <a:solidFill>
                  <a:srgbClr val="242424"/>
                </a:solidFill>
                <a:latin typeface="Aptos" panose="020B0004020202020204" pitchFamily="34" charset="0"/>
              </a:rPr>
              <a:t>Bias and Fairness</a:t>
            </a:r>
          </a:p>
          <a:p>
            <a:pPr>
              <a:spcBef>
                <a:spcPts val="750"/>
              </a:spcBef>
              <a:spcAft>
                <a:spcPts val="750"/>
              </a:spcAft>
              <a:buFont typeface="Wingdings" panose="05000000000000000000" pitchFamily="2" charset="2"/>
              <a:buChar char="§"/>
            </a:pPr>
            <a:r>
              <a:rPr lang="en-GB" sz="2200" dirty="0">
                <a:solidFill>
                  <a:srgbClr val="242424"/>
                </a:solidFill>
                <a:latin typeface="Aptos" panose="020B0004020202020204" pitchFamily="34" charset="0"/>
              </a:rPr>
              <a:t>Privacy Concerns</a:t>
            </a:r>
          </a:p>
          <a:p>
            <a:pPr>
              <a:spcBef>
                <a:spcPts val="750"/>
              </a:spcBef>
              <a:spcAft>
                <a:spcPts val="750"/>
              </a:spcAft>
              <a:buFont typeface="Wingdings" panose="05000000000000000000" pitchFamily="2" charset="2"/>
              <a:buChar char="§"/>
            </a:pPr>
            <a:r>
              <a:rPr lang="en-GB" sz="2200" dirty="0">
                <a:solidFill>
                  <a:srgbClr val="242424"/>
                </a:solidFill>
                <a:latin typeface="Aptos" panose="020B0004020202020204" pitchFamily="34" charset="0"/>
              </a:rPr>
              <a:t>Accountability</a:t>
            </a:r>
          </a:p>
          <a:p>
            <a:pPr>
              <a:spcBef>
                <a:spcPts val="750"/>
              </a:spcBef>
              <a:spcAft>
                <a:spcPts val="750"/>
              </a:spcAft>
              <a:buFont typeface="Wingdings" panose="05000000000000000000" pitchFamily="2" charset="2"/>
              <a:buChar char="§"/>
            </a:pPr>
            <a:r>
              <a:rPr lang="en-GB" sz="2200" dirty="0">
                <a:solidFill>
                  <a:srgbClr val="242424"/>
                </a:solidFill>
                <a:latin typeface="Aptos" panose="020B0004020202020204" pitchFamily="34" charset="0"/>
              </a:rPr>
              <a:t>Environmental Sustainability</a:t>
            </a:r>
          </a:p>
        </p:txBody>
      </p:sp>
      <p:pic>
        <p:nvPicPr>
          <p:cNvPr id="5" name="Picture 4">
            <a:extLst>
              <a:ext uri="{FF2B5EF4-FFF2-40B4-BE49-F238E27FC236}">
                <a16:creationId xmlns:a16="http://schemas.microsoft.com/office/drawing/2014/main" id="{C30BB1FD-57A5-71F1-5C40-6B3A7AEC5973}"/>
              </a:ext>
            </a:extLst>
          </p:cNvPr>
          <p:cNvPicPr>
            <a:picLocks noChangeAspect="1"/>
          </p:cNvPicPr>
          <p:nvPr/>
        </p:nvPicPr>
        <p:blipFill>
          <a:blip r:embed="rId3"/>
          <a:stretch>
            <a:fillRect/>
          </a:stretch>
        </p:blipFill>
        <p:spPr>
          <a:xfrm>
            <a:off x="773292" y="2121526"/>
            <a:ext cx="4944102" cy="2779363"/>
          </a:xfrm>
          <a:prstGeom prst="rect">
            <a:avLst/>
          </a:prstGeom>
        </p:spPr>
      </p:pic>
    </p:spTree>
    <p:extLst>
      <p:ext uri="{BB962C8B-B14F-4D97-AF65-F5344CB8AC3E}">
        <p14:creationId xmlns:p14="http://schemas.microsoft.com/office/powerpoint/2010/main" val="26167676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67ECF5-2913-53E1-57AE-AD04EC12C9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3D2F7E-9583-B76B-F4CE-5C2AD2A9EDDA}"/>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AI Literacy</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6606DA14-25CB-83D2-8EBC-3A471AB80C0A}"/>
              </a:ext>
            </a:extLst>
          </p:cNvPr>
          <p:cNvSpPr>
            <a:spLocks noGrp="1"/>
          </p:cNvSpPr>
          <p:nvPr>
            <p:ph idx="1"/>
          </p:nvPr>
        </p:nvSpPr>
        <p:spPr>
          <a:xfrm>
            <a:off x="461371" y="1562361"/>
            <a:ext cx="11269258" cy="4000239"/>
          </a:xfrm>
        </p:spPr>
        <p:txBody>
          <a:bodyPr>
            <a:normAutofit/>
          </a:bodyPr>
          <a:lstStyle/>
          <a:p>
            <a:pPr marL="0" indent="0">
              <a:buNone/>
            </a:pPr>
            <a:endParaRPr lang="en-GB" sz="2200">
              <a:latin typeface="Aptos" panose="020B0004020202020204" pitchFamily="34" charset="0"/>
            </a:endParaRPr>
          </a:p>
          <a:p>
            <a:pPr marL="0" indent="0">
              <a:buNone/>
            </a:pPr>
            <a:r>
              <a:rPr lang="en-GB" sz="2200">
                <a:latin typeface="Aptos" panose="020B0004020202020204" pitchFamily="34" charset="0"/>
              </a:rPr>
              <a:t>Research by Microsoft (2024) suggests that:</a:t>
            </a:r>
          </a:p>
          <a:p>
            <a:pPr>
              <a:lnSpc>
                <a:spcPct val="150000"/>
              </a:lnSpc>
              <a:buFont typeface="Wingdings" panose="05000000000000000000" pitchFamily="2" charset="2"/>
              <a:buChar char="§"/>
            </a:pPr>
            <a:r>
              <a:rPr lang="en-GB" sz="2200" b="1">
                <a:latin typeface="Aptos" panose="020B0004020202020204" pitchFamily="34" charset="0"/>
              </a:rPr>
              <a:t>66% </a:t>
            </a:r>
            <a:r>
              <a:rPr lang="en-GB" sz="2200">
                <a:latin typeface="Aptos" panose="020B0004020202020204" pitchFamily="34" charset="0"/>
              </a:rPr>
              <a:t>of business leaders say they will not hire someone without AI skills</a:t>
            </a:r>
          </a:p>
          <a:p>
            <a:pPr>
              <a:buFont typeface="Wingdings" panose="05000000000000000000" pitchFamily="2" charset="2"/>
              <a:buChar char="§"/>
            </a:pPr>
            <a:r>
              <a:rPr lang="en-GB" sz="2200" b="1">
                <a:latin typeface="Aptos" panose="020B0004020202020204" pitchFamily="34" charset="0"/>
              </a:rPr>
              <a:t>71% </a:t>
            </a:r>
            <a:r>
              <a:rPr lang="en-GB" sz="2200">
                <a:latin typeface="Aptos" panose="020B0004020202020204" pitchFamily="34" charset="0"/>
              </a:rPr>
              <a:t>of business leaders are more likely to hire a less experienced candidate with AI skills than a more experienced one without AI skills</a:t>
            </a:r>
          </a:p>
          <a:p>
            <a:pPr>
              <a:buFont typeface="Wingdings" panose="05000000000000000000" pitchFamily="2" charset="2"/>
              <a:buChar char="§"/>
            </a:pPr>
            <a:r>
              <a:rPr lang="en-GB" sz="2200" b="1">
                <a:latin typeface="Aptos" panose="020B0004020202020204" pitchFamily="34" charset="0"/>
              </a:rPr>
              <a:t>76% </a:t>
            </a:r>
            <a:r>
              <a:rPr lang="en-GB" sz="2200">
                <a:latin typeface="Aptos" panose="020B0004020202020204" pitchFamily="34" charset="0"/>
              </a:rPr>
              <a:t>of professionals say they need AI skills to remain competitive</a:t>
            </a:r>
          </a:p>
          <a:p>
            <a:pPr>
              <a:buFont typeface="Wingdings" panose="05000000000000000000" pitchFamily="2" charset="2"/>
              <a:buChar char="§"/>
            </a:pPr>
            <a:r>
              <a:rPr lang="en-GB" sz="2200" b="1">
                <a:latin typeface="Aptos" panose="020B0004020202020204" pitchFamily="34" charset="0"/>
              </a:rPr>
              <a:t>22% </a:t>
            </a:r>
            <a:r>
              <a:rPr lang="en-GB" sz="2200">
                <a:latin typeface="Aptos" panose="020B0004020202020204" pitchFamily="34" charset="0"/>
              </a:rPr>
              <a:t>of recruiters already say they’re updating job descriptions to reflect the usage of generative AI in the role.</a:t>
            </a:r>
          </a:p>
        </p:txBody>
      </p:sp>
      <p:sp>
        <p:nvSpPr>
          <p:cNvPr id="3" name="TextBox 2">
            <a:extLst>
              <a:ext uri="{FF2B5EF4-FFF2-40B4-BE49-F238E27FC236}">
                <a16:creationId xmlns:a16="http://schemas.microsoft.com/office/drawing/2014/main" id="{AEAF9BB7-68D4-C18D-BCF8-7A536BF7686A}"/>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spTree>
    <p:extLst>
      <p:ext uri="{BB962C8B-B14F-4D97-AF65-F5344CB8AC3E}">
        <p14:creationId xmlns:p14="http://schemas.microsoft.com/office/powerpoint/2010/main" val="9845294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B31014-3555-1FD6-A721-66D2C2013293}"/>
            </a:ext>
          </a:extLst>
        </p:cNvPr>
        <p:cNvGrpSpPr/>
        <p:nvPr/>
      </p:nvGrpSpPr>
      <p:grpSpPr>
        <a:xfrm>
          <a:off x="0" y="0"/>
          <a:ext cx="0" cy="0"/>
          <a:chOff x="0" y="0"/>
          <a:chExt cx="0" cy="0"/>
        </a:xfrm>
      </p:grpSpPr>
      <p:sp>
        <p:nvSpPr>
          <p:cNvPr id="3" name="Speech Bubble: Oval 2">
            <a:extLst>
              <a:ext uri="{FF2B5EF4-FFF2-40B4-BE49-F238E27FC236}">
                <a16:creationId xmlns:a16="http://schemas.microsoft.com/office/drawing/2014/main" id="{98583F5E-3880-57FD-2601-0BB615D2B1A7}"/>
              </a:ext>
            </a:extLst>
          </p:cNvPr>
          <p:cNvSpPr/>
          <p:nvPr/>
        </p:nvSpPr>
        <p:spPr>
          <a:xfrm>
            <a:off x="1752600" y="838200"/>
            <a:ext cx="8290560" cy="4084320"/>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4000">
                <a:solidFill>
                  <a:schemeClr val="tx1"/>
                </a:solidFill>
                <a:latin typeface="Aptos ExtraBold" panose="020F0502020204030204" pitchFamily="34" charset="0"/>
              </a:rPr>
              <a:t>Who of you uses ChatGPT?</a:t>
            </a:r>
            <a:endParaRPr lang="en-GB" sz="4000">
              <a:solidFill>
                <a:schemeClr val="tx1"/>
              </a:solidFill>
            </a:endParaRPr>
          </a:p>
        </p:txBody>
      </p:sp>
    </p:spTree>
    <p:extLst>
      <p:ext uri="{BB962C8B-B14F-4D97-AF65-F5344CB8AC3E}">
        <p14:creationId xmlns:p14="http://schemas.microsoft.com/office/powerpoint/2010/main" val="55143856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16A269-49D0-5D2D-9D7F-4A29A870E5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F2F9C5-C76D-AAD0-0D18-8E9482BA8CAB}"/>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a:solidFill>
                  <a:schemeClr val="bg1"/>
                </a:solidFill>
                <a:effectLst>
                  <a:outerShdw blurRad="38100" dist="38100" dir="2700000" algn="tl">
                    <a:srgbClr val="000000">
                      <a:alpha val="43137"/>
                    </a:srgbClr>
                  </a:outerShdw>
                </a:effectLst>
              </a:rPr>
              <a:t>Attention: Crossing into Academic Misconduct Territory… </a:t>
            </a:r>
            <a:endParaRPr lang="en-GB" sz="40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9913E389-7F47-ABD2-ADEE-6F507778FC1D}"/>
              </a:ext>
            </a:extLst>
          </p:cNvPr>
          <p:cNvSpPr>
            <a:spLocks noGrp="1"/>
          </p:cNvSpPr>
          <p:nvPr>
            <p:ph idx="1"/>
          </p:nvPr>
        </p:nvSpPr>
        <p:spPr>
          <a:xfrm>
            <a:off x="461371" y="1562361"/>
            <a:ext cx="6777629" cy="4000239"/>
          </a:xfrm>
        </p:spPr>
        <p:txBody>
          <a:bodyPr>
            <a:normAutofit/>
          </a:bodyPr>
          <a:lstStyle/>
          <a:p>
            <a:pPr marL="0" indent="0">
              <a:buNone/>
            </a:pPr>
            <a:r>
              <a:rPr lang="en-GB" sz="2000" dirty="0">
                <a:latin typeface="Aptos" panose="020B0004020202020204" pitchFamily="34" charset="0"/>
              </a:rPr>
              <a:t>Entering your assignment task into a generative AI tool like ChatGPT etc. results in:</a:t>
            </a:r>
          </a:p>
          <a:p>
            <a:pPr marL="0" indent="0">
              <a:buNone/>
            </a:pPr>
            <a:endParaRPr lang="en-GB" sz="2000" dirty="0">
              <a:latin typeface="Aptos" panose="020B0004020202020204" pitchFamily="34" charset="0"/>
            </a:endParaRPr>
          </a:p>
          <a:p>
            <a:pPr>
              <a:buFont typeface="Wingdings" panose="05000000000000000000" pitchFamily="2" charset="2"/>
              <a:buChar char="§"/>
            </a:pPr>
            <a:r>
              <a:rPr lang="en-GB" sz="2000" b="1" dirty="0">
                <a:latin typeface="Aptos" panose="020B0004020202020204" pitchFamily="34" charset="0"/>
              </a:rPr>
              <a:t>Academic Integrity breaches</a:t>
            </a:r>
          </a:p>
          <a:p>
            <a:pPr>
              <a:buFont typeface="Wingdings" panose="05000000000000000000" pitchFamily="2" charset="2"/>
              <a:buChar char="§"/>
            </a:pPr>
            <a:r>
              <a:rPr lang="en-GB" sz="2000" b="1" dirty="0">
                <a:latin typeface="Aptos" panose="020B0004020202020204" pitchFamily="34" charset="0"/>
              </a:rPr>
              <a:t>Loss of Learning</a:t>
            </a:r>
            <a:r>
              <a:rPr lang="en-GB" sz="2000" dirty="0">
                <a:latin typeface="Aptos" panose="020B0004020202020204" pitchFamily="34" charset="0"/>
              </a:rPr>
              <a:t> – missing out on developing your own knowledge and skills.</a:t>
            </a:r>
          </a:p>
          <a:p>
            <a:pPr>
              <a:buFont typeface="Wingdings" panose="05000000000000000000" pitchFamily="2" charset="2"/>
              <a:buChar char="§"/>
            </a:pPr>
            <a:r>
              <a:rPr lang="en-GB" sz="2000" b="1" dirty="0">
                <a:latin typeface="Aptos" panose="020B0004020202020204" pitchFamily="34" charset="0"/>
              </a:rPr>
              <a:t>Inaccurate Content</a:t>
            </a:r>
            <a:r>
              <a:rPr lang="en-GB" sz="2000" dirty="0">
                <a:latin typeface="Aptos" panose="020B0004020202020204" pitchFamily="34" charset="0"/>
              </a:rPr>
              <a:t> – AI can generate mistakes or misleading information.</a:t>
            </a:r>
          </a:p>
          <a:p>
            <a:pPr>
              <a:buFont typeface="Wingdings" panose="05000000000000000000" pitchFamily="2" charset="2"/>
              <a:buChar char="§"/>
            </a:pPr>
            <a:r>
              <a:rPr lang="en-GB" sz="2000" b="1" dirty="0">
                <a:latin typeface="Aptos" panose="020B0004020202020204" pitchFamily="34" charset="0"/>
              </a:rPr>
              <a:t>Skill Development Gaps</a:t>
            </a:r>
            <a:r>
              <a:rPr lang="en-GB" sz="2000" dirty="0">
                <a:latin typeface="Aptos" panose="020B0004020202020204" pitchFamily="34" charset="0"/>
              </a:rPr>
              <a:t> – over-reliance on AI may leave you unprepared for future assessments or the workplace.</a:t>
            </a:r>
          </a:p>
        </p:txBody>
      </p:sp>
      <mc:AlternateContent xmlns:mc="http://schemas.openxmlformats.org/markup-compatibility/2006">
        <mc:Choice xmlns:am3d="http://schemas.microsoft.com/office/drawing/2017/model3d" Requires="am3d">
          <p:graphicFrame>
            <p:nvGraphicFramePr>
              <p:cNvPr id="4" name="3D Model 3" descr="Warning">
                <a:extLst>
                  <a:ext uri="{FF2B5EF4-FFF2-40B4-BE49-F238E27FC236}">
                    <a16:creationId xmlns:a16="http://schemas.microsoft.com/office/drawing/2014/main" id="{22054587-1224-E02E-0E27-3F593ABCC57B}"/>
                  </a:ext>
                </a:extLst>
              </p:cNvPr>
              <p:cNvGraphicFramePr>
                <a:graphicFrameLocks noChangeAspect="1"/>
              </p:cNvGraphicFramePr>
              <p:nvPr>
                <p:extLst>
                  <p:ext uri="{D42A27DB-BD31-4B8C-83A1-F6EECF244321}">
                    <p14:modId xmlns:p14="http://schemas.microsoft.com/office/powerpoint/2010/main" val="1067027172"/>
                  </p:ext>
                </p:extLst>
              </p:nvPr>
            </p:nvGraphicFramePr>
            <p:xfrm>
              <a:off x="7619999" y="1828800"/>
              <a:ext cx="3778620" cy="3402331"/>
            </p:xfrm>
            <a:graphic>
              <a:graphicData uri="http://schemas.microsoft.com/office/drawing/2017/model3d">
                <am3d:model3d r:embed="rId3">
                  <am3d:spPr>
                    <a:xfrm>
                      <a:off x="0" y="0"/>
                      <a:ext cx="3778620" cy="3402331"/>
                    </a:xfrm>
                    <a:prstGeom prst="rect">
                      <a:avLst/>
                    </a:prstGeom>
                  </am3d:spPr>
                  <am3d:camera>
                    <am3d:pos x="0" y="0" z="63351631"/>
                    <am3d:up dx="0" dy="36000000" dz="0"/>
                    <am3d:lookAt x="0" y="0" z="0"/>
                    <am3d:perspective fov="2700000"/>
                  </am3d:camera>
                  <am3d:trans>
                    <am3d:meterPerModelUnit n="20271560" d="1000000"/>
                    <am3d:preTrans dx="0" dy="-16278167" dz="-464067"/>
                    <am3d:scale>
                      <am3d:sx n="1000000" d="1000000"/>
                      <am3d:sy n="1000000" d="1000000"/>
                      <am3d:sz n="1000000" d="1000000"/>
                    </am3d:scale>
                    <am3d:rot/>
                    <am3d:postTrans dx="0" dy="0" dz="0"/>
                  </am3d:trans>
                  <am3d:raster rName="Office3DRenderer" rVer="16.0.8326">
                    <am3d:blip r:embed="rId4"/>
                  </am3d:raster>
                  <am3d:objViewport viewportSz="541866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 name="3D Model 3" descr="Warning">
                <a:extLst>
                  <a:ext uri="{FF2B5EF4-FFF2-40B4-BE49-F238E27FC236}">
                    <a16:creationId xmlns:a16="http://schemas.microsoft.com/office/drawing/2014/main" id="{22054587-1224-E02E-0E27-3F593ABCC57B}"/>
                  </a:ext>
                </a:extLst>
              </p:cNvPr>
              <p:cNvPicPr>
                <a:picLocks noGrp="1" noRot="1" noChangeAspect="1" noMove="1" noResize="1" noEditPoints="1" noAdjustHandles="1" noChangeArrowheads="1" noChangeShapeType="1" noCrop="1"/>
              </p:cNvPicPr>
              <p:nvPr/>
            </p:nvPicPr>
            <p:blipFill>
              <a:blip r:embed="rId4"/>
              <a:stretch>
                <a:fillRect/>
              </a:stretch>
            </p:blipFill>
            <p:spPr>
              <a:xfrm>
                <a:off x="7619999" y="1828800"/>
                <a:ext cx="3778620" cy="3402331"/>
              </a:xfrm>
              <a:prstGeom prst="rect">
                <a:avLst/>
              </a:prstGeom>
            </p:spPr>
          </p:pic>
        </mc:Fallback>
      </mc:AlternateContent>
    </p:spTree>
    <p:extLst>
      <p:ext uri="{BB962C8B-B14F-4D97-AF65-F5344CB8AC3E}">
        <p14:creationId xmlns:p14="http://schemas.microsoft.com/office/powerpoint/2010/main" val="13635473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18853-54AF-59D8-FA7F-26228B50FB4F}"/>
              </a:ext>
            </a:extLst>
          </p:cNvPr>
          <p:cNvSpPr>
            <a:spLocks noGrp="1"/>
          </p:cNvSpPr>
          <p:nvPr>
            <p:ph type="ctrTitle"/>
          </p:nvPr>
        </p:nvSpPr>
        <p:spPr/>
        <p:txBody>
          <a:bodyPr>
            <a:normAutofit/>
          </a:bodyPr>
          <a:lstStyle/>
          <a:p>
            <a:pPr>
              <a:lnSpc>
                <a:spcPct val="150000"/>
              </a:lnSpc>
            </a:pPr>
            <a:r>
              <a:rPr lang="en-GB" b="1">
                <a:solidFill>
                  <a:schemeClr val="bg1"/>
                </a:solidFill>
                <a:effectLst>
                  <a:outerShdw blurRad="38100" dist="38100" dir="2700000" algn="tl">
                    <a:srgbClr val="000000">
                      <a:alpha val="43137"/>
                    </a:srgbClr>
                  </a:outerShdw>
                </a:effectLst>
              </a:rPr>
              <a:t>2025-26 AI Guidance</a:t>
            </a:r>
          </a:p>
        </p:txBody>
      </p:sp>
      <p:sp>
        <p:nvSpPr>
          <p:cNvPr id="4" name="TextBox 3">
            <a:extLst>
              <a:ext uri="{FF2B5EF4-FFF2-40B4-BE49-F238E27FC236}">
                <a16:creationId xmlns:a16="http://schemas.microsoft.com/office/drawing/2014/main" id="{D728A0B1-96A7-1BC0-5E80-8C4BEAD82603}"/>
              </a:ext>
            </a:extLst>
          </p:cNvPr>
          <p:cNvSpPr txBox="1"/>
          <p:nvPr/>
        </p:nvSpPr>
        <p:spPr>
          <a:xfrm>
            <a:off x="1263805" y="3962400"/>
            <a:ext cx="9374458" cy="1318181"/>
          </a:xfrm>
          <a:prstGeom prst="rect">
            <a:avLst/>
          </a:prstGeom>
          <a:noFill/>
        </p:spPr>
        <p:txBody>
          <a:bodyPr wrap="square" rtlCol="0">
            <a:spAutoFit/>
          </a:bodyPr>
          <a:lstStyle/>
          <a:p>
            <a:pPr marL="342900" indent="-342900">
              <a:lnSpc>
                <a:spcPct val="150000"/>
              </a:lnSpc>
              <a:buAutoNum type="arabicPeriod"/>
            </a:pPr>
            <a:r>
              <a:rPr lang="en-GB" sz="2800" b="1" dirty="0">
                <a:solidFill>
                  <a:schemeClr val="bg1"/>
                </a:solidFill>
                <a:effectLst>
                  <a:outerShdw blurRad="38100" dist="38100" dir="2700000" algn="tl">
                    <a:srgbClr val="000000">
                      <a:alpha val="43137"/>
                    </a:srgbClr>
                  </a:outerShdw>
                </a:effectLst>
              </a:rPr>
              <a:t>General Allowable Uses of AI </a:t>
            </a:r>
          </a:p>
          <a:p>
            <a:pPr marL="342900" indent="-342900">
              <a:lnSpc>
                <a:spcPct val="150000"/>
              </a:lnSpc>
              <a:buAutoNum type="arabicPeriod"/>
            </a:pPr>
            <a:r>
              <a:rPr lang="en-GB" sz="2800" b="1" dirty="0">
                <a:solidFill>
                  <a:schemeClr val="bg1"/>
                </a:solidFill>
                <a:effectLst>
                  <a:outerShdw blurRad="38100" dist="38100" dir="2700000" algn="tl">
                    <a:srgbClr val="000000">
                      <a:alpha val="43137"/>
                    </a:srgbClr>
                  </a:outerShdw>
                </a:effectLst>
              </a:rPr>
              <a:t>Assignment-Specific Uses of AI</a:t>
            </a:r>
            <a:endParaRPr lang="en-GB" sz="28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7474291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DAD892-E484-54A8-8F40-323E0DEA11FE}"/>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EAE122CC-44E3-11D4-890C-9B2AF83556A1}"/>
              </a:ext>
            </a:extLst>
          </p:cNvPr>
          <p:cNvSpPr txBox="1"/>
          <p:nvPr/>
        </p:nvSpPr>
        <p:spPr>
          <a:xfrm>
            <a:off x="838200" y="1205846"/>
            <a:ext cx="10668000" cy="1200329"/>
          </a:xfrm>
          <a:prstGeom prst="rect">
            <a:avLst/>
          </a:prstGeom>
          <a:noFill/>
        </p:spPr>
        <p:txBody>
          <a:bodyPr wrap="square" rtlCol="0">
            <a:spAutoFit/>
          </a:bodyPr>
          <a:lstStyle/>
          <a:p>
            <a:r>
              <a:rPr lang="en-GB" sz="2400" dirty="0">
                <a:latin typeface="Aptos" panose="020B0004020202020204" pitchFamily="34" charset="0"/>
              </a:rPr>
              <a:t>UWTSD’s </a:t>
            </a:r>
            <a:r>
              <a:rPr lang="en-GB" sz="2400" b="1" dirty="0">
                <a:latin typeface="Aptos" panose="020B0004020202020204" pitchFamily="34" charset="0"/>
              </a:rPr>
              <a:t>AI Guidance </a:t>
            </a:r>
            <a:r>
              <a:rPr lang="en-GB" sz="2400" dirty="0">
                <a:latin typeface="Aptos" panose="020B0004020202020204" pitchFamily="34" charset="0"/>
              </a:rPr>
              <a:t>can be accessed via the Hwb: </a:t>
            </a:r>
            <a:r>
              <a:rPr lang="en-GB" sz="2400" dirty="0">
                <a:hlinkClick r:id="rId3"/>
              </a:rPr>
              <a:t>AI Guidance » Hub</a:t>
            </a:r>
            <a:endParaRPr lang="en-GB" sz="2400" dirty="0"/>
          </a:p>
          <a:p>
            <a:endParaRPr lang="en-GB" sz="2400" dirty="0">
              <a:latin typeface="Aptos" panose="020B0004020202020204" pitchFamily="34" charset="0"/>
            </a:endParaRPr>
          </a:p>
          <a:p>
            <a:r>
              <a:rPr lang="en-GB" sz="2400" dirty="0">
                <a:latin typeface="Aptos" panose="020B0004020202020204" pitchFamily="34" charset="0"/>
              </a:rPr>
              <a:t>Resources and videos on responsible use of AI available!</a:t>
            </a:r>
          </a:p>
        </p:txBody>
      </p:sp>
      <p:sp>
        <p:nvSpPr>
          <p:cNvPr id="4" name="Title 1">
            <a:extLst>
              <a:ext uri="{FF2B5EF4-FFF2-40B4-BE49-F238E27FC236}">
                <a16:creationId xmlns:a16="http://schemas.microsoft.com/office/drawing/2014/main" id="{E8B17E96-5509-90AF-096D-7A80A182558D}"/>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solidFill>
                  <a:schemeClr val="bg1"/>
                </a:solidFill>
                <a:effectLst>
                  <a:outerShdw blurRad="38100" dist="38100" dir="2700000" algn="tl">
                    <a:srgbClr val="000000">
                      <a:alpha val="43137"/>
                    </a:srgbClr>
                  </a:outerShdw>
                </a:effectLst>
              </a:rPr>
              <a:t>AI Guidance 2025-26</a:t>
            </a:r>
            <a:endParaRPr lang="en-GB" sz="4000" dirty="0">
              <a:solidFill>
                <a:schemeClr val="bg1"/>
              </a:solidFill>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A389A0E6-B1E1-B75E-10AE-28F151333D8F}"/>
              </a:ext>
            </a:extLst>
          </p:cNvPr>
          <p:cNvPicPr>
            <a:picLocks noChangeAspect="1"/>
          </p:cNvPicPr>
          <p:nvPr/>
        </p:nvPicPr>
        <p:blipFill>
          <a:blip r:embed="rId4"/>
          <a:srcRect l="14024" t="37161" r="58621" b="27054"/>
          <a:stretch>
            <a:fillRect/>
          </a:stretch>
        </p:blipFill>
        <p:spPr>
          <a:xfrm>
            <a:off x="5061645" y="2727117"/>
            <a:ext cx="3621887" cy="3158713"/>
          </a:xfrm>
          <a:prstGeom prst="rect">
            <a:avLst/>
          </a:prstGeom>
          <a:ln>
            <a:solidFill>
              <a:schemeClr val="tx1"/>
            </a:solidFill>
          </a:ln>
        </p:spPr>
      </p:pic>
      <p:sp>
        <p:nvSpPr>
          <p:cNvPr id="7" name="Arrow: Right 6">
            <a:extLst>
              <a:ext uri="{FF2B5EF4-FFF2-40B4-BE49-F238E27FC236}">
                <a16:creationId xmlns:a16="http://schemas.microsoft.com/office/drawing/2014/main" id="{C6D8B09E-1044-8D9B-6046-4581B2202412}"/>
              </a:ext>
            </a:extLst>
          </p:cNvPr>
          <p:cNvSpPr/>
          <p:nvPr/>
        </p:nvSpPr>
        <p:spPr>
          <a:xfrm>
            <a:off x="4271131" y="4778477"/>
            <a:ext cx="932098" cy="45425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951058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08713-5035-86B2-5B8C-533E9F43F401}"/>
              </a:ext>
            </a:extLst>
          </p:cNvPr>
          <p:cNvSpPr>
            <a:spLocks noGrp="1"/>
          </p:cNvSpPr>
          <p:nvPr>
            <p:ph type="title"/>
          </p:nvPr>
        </p:nvSpPr>
        <p:spPr/>
        <p:txBody>
          <a:bodyPr/>
          <a:lstStyle/>
          <a:p>
            <a:pPr algn="ctr"/>
            <a:br>
              <a:rPr lang="en-GB" sz="4800" dirty="0">
                <a:effectLst>
                  <a:outerShdw blurRad="38100" dist="38100" dir="2700000" algn="tl">
                    <a:srgbClr val="000000">
                      <a:alpha val="43137"/>
                    </a:srgbClr>
                  </a:outerShdw>
                </a:effectLst>
              </a:rPr>
            </a:br>
            <a:r>
              <a:rPr lang="en-GB" sz="4800" dirty="0">
                <a:effectLst>
                  <a:outerShdw blurRad="38100" dist="38100" dir="2700000" algn="tl">
                    <a:srgbClr val="000000">
                      <a:alpha val="43137"/>
                    </a:srgbClr>
                  </a:outerShdw>
                </a:effectLst>
              </a:rPr>
              <a:t>General Allowable Uses of AI</a:t>
            </a:r>
            <a:br>
              <a:rPr lang="en-GB" sz="4800" dirty="0">
                <a:effectLst>
                  <a:outerShdw blurRad="38100" dist="38100" dir="2700000" algn="tl">
                    <a:srgbClr val="000000">
                      <a:alpha val="43137"/>
                    </a:srgbClr>
                  </a:outerShdw>
                </a:effectLst>
              </a:rPr>
            </a:br>
            <a:br>
              <a:rPr lang="en-GB" sz="4800" dirty="0">
                <a:effectLst>
                  <a:outerShdw blurRad="38100" dist="38100" dir="2700000" algn="tl">
                    <a:srgbClr val="000000">
                      <a:alpha val="43137"/>
                    </a:srgbClr>
                  </a:outerShdw>
                </a:effectLst>
              </a:rPr>
            </a:br>
            <a:r>
              <a:rPr lang="en-GB" sz="2800" dirty="0"/>
              <a:t>These uses are allowed across </a:t>
            </a:r>
            <a:r>
              <a:rPr lang="en-GB" sz="2800" b="1" u="sng" dirty="0"/>
              <a:t>all</a:t>
            </a:r>
            <a:r>
              <a:rPr lang="en-GB" sz="2800" dirty="0"/>
              <a:t> modules and assessments.</a:t>
            </a:r>
            <a:br>
              <a:rPr lang="en-GB" sz="4800" dirty="0">
                <a:latin typeface="Aptos" panose="020B0004020202020204" pitchFamily="34" charset="0"/>
              </a:rPr>
            </a:br>
            <a:endParaRPr lang="en-GB" sz="48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92758107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497F31-61C0-8871-C1F8-AD0CAA2CE1B9}"/>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7A51537D-D61D-3792-345B-83D13B34A87F}"/>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BCAC5EFB-4BC7-711A-DDCA-006C6DA57457}"/>
              </a:ext>
            </a:extLst>
          </p:cNvPr>
          <p:cNvSpPr>
            <a:spLocks noGrp="1"/>
          </p:cNvSpPr>
          <p:nvPr>
            <p:ph type="title"/>
          </p:nvPr>
        </p:nvSpPr>
        <p:spPr>
          <a:xfrm>
            <a:off x="826851" y="-173879"/>
            <a:ext cx="10515600" cy="1325563"/>
          </a:xfrm>
        </p:spPr>
        <p:txBody>
          <a:bodyPr>
            <a:normAutofit/>
          </a:bodyPr>
          <a:lstStyle/>
          <a:p>
            <a:pPr algn="ctr"/>
            <a:r>
              <a:rPr lang="en-GB" sz="4000" b="1" dirty="0">
                <a:solidFill>
                  <a:schemeClr val="bg1">
                    <a:lumMod val="95000"/>
                  </a:schemeClr>
                </a:solidFill>
                <a:latin typeface="Aptos Display" panose="020B0004020202020204" pitchFamily="34" charset="0"/>
              </a:rPr>
              <a:t>1. Create a Bibliography</a:t>
            </a:r>
          </a:p>
        </p:txBody>
      </p:sp>
      <p:sp>
        <p:nvSpPr>
          <p:cNvPr id="3" name="Content Placeholder 2">
            <a:extLst>
              <a:ext uri="{FF2B5EF4-FFF2-40B4-BE49-F238E27FC236}">
                <a16:creationId xmlns:a16="http://schemas.microsoft.com/office/drawing/2014/main" id="{6A3288AD-F3B0-99FB-01B9-891C8A0246DA}"/>
              </a:ext>
            </a:extLst>
          </p:cNvPr>
          <p:cNvSpPr>
            <a:spLocks noGrp="1"/>
          </p:cNvSpPr>
          <p:nvPr>
            <p:ph idx="1"/>
          </p:nvPr>
        </p:nvSpPr>
        <p:spPr>
          <a:xfrm>
            <a:off x="838200" y="1654545"/>
            <a:ext cx="10515600" cy="3813174"/>
          </a:xfrm>
        </p:spPr>
        <p:txBody>
          <a:bodyPr>
            <a:normAutofit lnSpcReduction="10000"/>
          </a:bodyPr>
          <a:lstStyle/>
          <a:p>
            <a:pPr marL="0" indent="0">
              <a:buNone/>
            </a:pPr>
            <a:r>
              <a:rPr lang="en-GB" sz="2400" dirty="0">
                <a:latin typeface="Aptos" panose="020B0004020202020204" pitchFamily="34" charset="0"/>
              </a:rPr>
              <a:t>You are allowed to use appropriate AI tools to help you find relevant books, articles and online resources on your topic.</a:t>
            </a:r>
          </a:p>
          <a:p>
            <a:pPr marL="0" indent="0">
              <a:buNone/>
            </a:pPr>
            <a:endParaRPr lang="en-GB" sz="2400" dirty="0">
              <a:latin typeface="Aptos" panose="020B0004020202020204" pitchFamily="34" charset="0"/>
            </a:endParaRPr>
          </a:p>
          <a:p>
            <a:pPr marL="0" indent="0">
              <a:buNone/>
            </a:pPr>
            <a:r>
              <a:rPr lang="en-GB" sz="2400" dirty="0">
                <a:latin typeface="Aptos" panose="020B0004020202020204" pitchFamily="34" charset="0"/>
              </a:rPr>
              <a:t>Suggested AI Tool: </a:t>
            </a:r>
            <a:r>
              <a:rPr lang="en-GB" sz="2400" b="1" dirty="0">
                <a:latin typeface="Aptos" panose="020B0004020202020204" pitchFamily="34" charset="0"/>
              </a:rPr>
              <a:t>UWTSD Library’s AI Assistant (Primo)</a:t>
            </a:r>
          </a:p>
          <a:p>
            <a:pPr marL="0" indent="0">
              <a:buNone/>
            </a:pPr>
            <a:endParaRPr lang="en-GB" sz="2400" dirty="0">
              <a:latin typeface="Aptos" panose="020B0004020202020204" pitchFamily="34" charset="0"/>
            </a:endParaRPr>
          </a:p>
          <a:p>
            <a:pPr marL="0" indent="0">
              <a:buNone/>
            </a:pPr>
            <a:r>
              <a:rPr lang="en-GB" sz="2400" dirty="0">
                <a:latin typeface="Aptos" panose="020B0004020202020204" pitchFamily="34" charset="0"/>
              </a:rPr>
              <a:t>Other useful tools: </a:t>
            </a:r>
          </a:p>
          <a:p>
            <a:pPr>
              <a:buFont typeface="Wingdings" panose="05000000000000000000" pitchFamily="2" charset="2"/>
              <a:buChar char="Ø"/>
            </a:pPr>
            <a:r>
              <a:rPr lang="en-GB" sz="2400" dirty="0">
                <a:latin typeface="Aptos" panose="020B0004020202020204" pitchFamily="34" charset="0"/>
              </a:rPr>
              <a:t> Google Scholar</a:t>
            </a:r>
          </a:p>
          <a:p>
            <a:pPr>
              <a:buFont typeface="Wingdings" panose="05000000000000000000" pitchFamily="2" charset="2"/>
              <a:buChar char="Ø"/>
            </a:pPr>
            <a:r>
              <a:rPr lang="en-GB" sz="2400" dirty="0">
                <a:latin typeface="Aptos" panose="020B0004020202020204" pitchFamily="34" charset="0"/>
              </a:rPr>
              <a:t> SCISPACE</a:t>
            </a:r>
          </a:p>
          <a:p>
            <a:pPr>
              <a:buFont typeface="Wingdings" panose="05000000000000000000" pitchFamily="2" charset="2"/>
              <a:buChar char="Ø"/>
            </a:pPr>
            <a:r>
              <a:rPr lang="en-GB" sz="2400" dirty="0">
                <a:latin typeface="Aptos" panose="020B0004020202020204" pitchFamily="34" charset="0"/>
              </a:rPr>
              <a:t> </a:t>
            </a:r>
            <a:r>
              <a:rPr lang="en-GB" sz="2400" dirty="0" err="1">
                <a:latin typeface="Aptos" panose="020B0004020202020204" pitchFamily="34" charset="0"/>
              </a:rPr>
              <a:t>SemanticScholar</a:t>
            </a:r>
            <a:endParaRPr lang="en-GB" sz="2400" dirty="0">
              <a:latin typeface="Aptos" panose="020B0004020202020204" pitchFamily="34" charset="0"/>
            </a:endParaRPr>
          </a:p>
        </p:txBody>
      </p:sp>
      <p:sp>
        <p:nvSpPr>
          <p:cNvPr id="4" name="TextBox 3">
            <a:extLst>
              <a:ext uri="{FF2B5EF4-FFF2-40B4-BE49-F238E27FC236}">
                <a16:creationId xmlns:a16="http://schemas.microsoft.com/office/drawing/2014/main" id="{26A9280E-4F1A-8F51-22D6-2DFE5E41B8E0}"/>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spTree>
    <p:extLst>
      <p:ext uri="{BB962C8B-B14F-4D97-AF65-F5344CB8AC3E}">
        <p14:creationId xmlns:p14="http://schemas.microsoft.com/office/powerpoint/2010/main" val="113676683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259008A-4D1C-3A37-EE5D-293ED6732336}"/>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3A9306B5-91F2-AFC2-75DC-9E8768423F17}"/>
              </a:ext>
            </a:extLst>
          </p:cNvPr>
          <p:cNvSpPr>
            <a:spLocks noGrp="1"/>
          </p:cNvSpPr>
          <p:nvPr>
            <p:ph type="title"/>
          </p:nvPr>
        </p:nvSpPr>
        <p:spPr>
          <a:xfrm>
            <a:off x="838200" y="-173879"/>
            <a:ext cx="10515600" cy="1325563"/>
          </a:xfrm>
        </p:spPr>
        <p:txBody>
          <a:bodyPr>
            <a:normAutofit/>
          </a:bodyPr>
          <a:lstStyle/>
          <a:p>
            <a:pPr algn="ctr"/>
            <a:r>
              <a:rPr lang="en-GB" sz="3600" b="1" dirty="0">
                <a:solidFill>
                  <a:schemeClr val="bg1">
                    <a:lumMod val="95000"/>
                  </a:schemeClr>
                </a:solidFill>
                <a:latin typeface="Aptos Display" panose="020B0004020202020204" pitchFamily="34" charset="0"/>
              </a:rPr>
              <a:t>UWTSD Library – Primo Research Assistant</a:t>
            </a:r>
          </a:p>
        </p:txBody>
      </p:sp>
      <p:sp>
        <p:nvSpPr>
          <p:cNvPr id="3" name="TextBox 2">
            <a:extLst>
              <a:ext uri="{FF2B5EF4-FFF2-40B4-BE49-F238E27FC236}">
                <a16:creationId xmlns:a16="http://schemas.microsoft.com/office/drawing/2014/main" id="{51F7ED43-D2A0-4F0D-D715-D89BAB0D34A9}"/>
              </a:ext>
            </a:extLst>
          </p:cNvPr>
          <p:cNvSpPr txBox="1"/>
          <p:nvPr/>
        </p:nvSpPr>
        <p:spPr>
          <a:xfrm>
            <a:off x="4876800" y="6248400"/>
            <a:ext cx="1524000" cy="336306"/>
          </a:xfrm>
          <a:prstGeom prst="rect">
            <a:avLst/>
          </a:prstGeom>
          <a:noFill/>
        </p:spPr>
        <p:txBody>
          <a:bodyPr wrap="square" rtlCol="0">
            <a:spAutoFit/>
          </a:bodyPr>
          <a:lstStyle/>
          <a:p>
            <a:pPr algn="ctr"/>
            <a:r>
              <a:rPr lang="en-GB" sz="1600">
                <a:solidFill>
                  <a:schemeClr val="bg1"/>
                </a:solidFill>
                <a:effectLst>
                  <a:outerShdw blurRad="38100" dist="38100" dir="2700000" algn="tl">
                    <a:srgbClr val="000000">
                      <a:alpha val="43137"/>
                    </a:srgbClr>
                  </a:outerShdw>
                </a:effectLst>
                <a:latin typeface="Aptos" panose="020B0004020202020204" pitchFamily="34" charset="0"/>
              </a:rPr>
              <a:t>(UWTSD, 2025) </a:t>
            </a:r>
          </a:p>
        </p:txBody>
      </p:sp>
      <p:pic>
        <p:nvPicPr>
          <p:cNvPr id="5" name="Picture 4">
            <a:extLst>
              <a:ext uri="{FF2B5EF4-FFF2-40B4-BE49-F238E27FC236}">
                <a16:creationId xmlns:a16="http://schemas.microsoft.com/office/drawing/2014/main" id="{93647B17-B434-FCE7-E354-BD002AC4F932}"/>
              </a:ext>
            </a:extLst>
          </p:cNvPr>
          <p:cNvPicPr>
            <a:picLocks noChangeAspect="1"/>
          </p:cNvPicPr>
          <p:nvPr/>
        </p:nvPicPr>
        <p:blipFill>
          <a:blip r:embed="rId3"/>
          <a:srcRect t="13332" b="6667"/>
          <a:stretch/>
        </p:blipFill>
        <p:spPr>
          <a:xfrm>
            <a:off x="1857375" y="1219200"/>
            <a:ext cx="8477250" cy="4521200"/>
          </a:xfrm>
          <a:prstGeom prst="rect">
            <a:avLst/>
          </a:prstGeom>
          <a:ln>
            <a:solidFill>
              <a:schemeClr val="tx1"/>
            </a:solidFill>
          </a:ln>
        </p:spPr>
      </p:pic>
    </p:spTree>
    <p:extLst>
      <p:ext uri="{BB962C8B-B14F-4D97-AF65-F5344CB8AC3E}">
        <p14:creationId xmlns:p14="http://schemas.microsoft.com/office/powerpoint/2010/main" val="413295370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380B5B-9CC9-B1CD-E599-953FA8C6A427}"/>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1683D760-20D8-8F72-1300-9A8C1BE81EB9}"/>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77FAFA75-30AB-400A-BEE1-9EB72CF61027}"/>
              </a:ext>
            </a:extLst>
          </p:cNvPr>
          <p:cNvSpPr>
            <a:spLocks noGrp="1"/>
          </p:cNvSpPr>
          <p:nvPr>
            <p:ph type="title"/>
          </p:nvPr>
        </p:nvSpPr>
        <p:spPr>
          <a:xfrm>
            <a:off x="838200" y="-173879"/>
            <a:ext cx="10515600" cy="1325563"/>
          </a:xfrm>
        </p:spPr>
        <p:txBody>
          <a:bodyPr>
            <a:normAutofit/>
          </a:bodyPr>
          <a:lstStyle/>
          <a:p>
            <a:pPr algn="ctr"/>
            <a:r>
              <a:rPr lang="en-GB" sz="4000" b="1" dirty="0">
                <a:solidFill>
                  <a:schemeClr val="bg1">
                    <a:lumMod val="95000"/>
                  </a:schemeClr>
                </a:solidFill>
                <a:latin typeface="Aptos Display" panose="020B0004020202020204" pitchFamily="34" charset="0"/>
              </a:rPr>
              <a:t>1. Create a Bibliography (contd.)</a:t>
            </a:r>
          </a:p>
        </p:txBody>
      </p:sp>
      <p:sp>
        <p:nvSpPr>
          <p:cNvPr id="3" name="Content Placeholder 2">
            <a:extLst>
              <a:ext uri="{FF2B5EF4-FFF2-40B4-BE49-F238E27FC236}">
                <a16:creationId xmlns:a16="http://schemas.microsoft.com/office/drawing/2014/main" id="{C8747538-B1A6-1CD7-140B-DA0AFA6185E7}"/>
              </a:ext>
            </a:extLst>
          </p:cNvPr>
          <p:cNvSpPr>
            <a:spLocks noGrp="1"/>
          </p:cNvSpPr>
          <p:nvPr>
            <p:ph idx="1"/>
          </p:nvPr>
        </p:nvSpPr>
        <p:spPr>
          <a:xfrm>
            <a:off x="838200" y="1825626"/>
            <a:ext cx="7055137" cy="3813174"/>
          </a:xfrm>
        </p:spPr>
        <p:txBody>
          <a:bodyPr>
            <a:normAutofit/>
          </a:bodyPr>
          <a:lstStyle/>
          <a:p>
            <a:pPr>
              <a:buFont typeface="Wingdings" panose="05000000000000000000" pitchFamily="2" charset="2"/>
              <a:buChar char="ü"/>
            </a:pPr>
            <a:r>
              <a:rPr lang="en-GB" sz="2400" dirty="0">
                <a:latin typeface="Aptos" panose="020B0004020202020204" pitchFamily="34" charset="0"/>
              </a:rPr>
              <a:t> You MUST read the literature.</a:t>
            </a:r>
          </a:p>
          <a:p>
            <a:pPr>
              <a:buFont typeface="Wingdings" panose="05000000000000000000" pitchFamily="2" charset="2"/>
              <a:buChar char="ü"/>
            </a:pPr>
            <a:endParaRPr lang="en-GB" sz="2400" dirty="0">
              <a:latin typeface="Aptos" panose="020B0004020202020204" pitchFamily="34" charset="0"/>
            </a:endParaRPr>
          </a:p>
          <a:p>
            <a:pPr>
              <a:buFont typeface="Wingdings" panose="05000000000000000000" pitchFamily="2" charset="2"/>
              <a:buChar char="ü"/>
            </a:pPr>
            <a:r>
              <a:rPr lang="en-GB" sz="2400" dirty="0">
                <a:latin typeface="Aptos" panose="020B0004020202020204" pitchFamily="34" charset="0"/>
              </a:rPr>
              <a:t> Just adding the resources to your reference list without reading them is considered </a:t>
            </a:r>
            <a:r>
              <a:rPr lang="en-GB" sz="2400" b="1" dirty="0">
                <a:latin typeface="Aptos" panose="020B0004020202020204" pitchFamily="34" charset="0"/>
              </a:rPr>
              <a:t>academic misconduct</a:t>
            </a:r>
            <a:r>
              <a:rPr lang="en-GB" sz="2400" dirty="0">
                <a:latin typeface="Aptos" panose="020B0004020202020204" pitchFamily="34" charset="0"/>
              </a:rPr>
              <a:t>.</a:t>
            </a:r>
          </a:p>
        </p:txBody>
      </p:sp>
      <p:sp>
        <p:nvSpPr>
          <p:cNvPr id="4" name="TextBox 3">
            <a:extLst>
              <a:ext uri="{FF2B5EF4-FFF2-40B4-BE49-F238E27FC236}">
                <a16:creationId xmlns:a16="http://schemas.microsoft.com/office/drawing/2014/main" id="{CC33DACB-4B54-C82C-EEB8-4C0EB97A64A6}"/>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mc:AlternateContent xmlns:mc="http://schemas.openxmlformats.org/markup-compatibility/2006">
        <mc:Choice xmlns:am3d="http://schemas.microsoft.com/office/drawing/2017/model3d" Requires="am3d">
          <p:graphicFrame>
            <p:nvGraphicFramePr>
              <p:cNvPr id="6" name="3D Model 5" descr="Warning">
                <a:extLst>
                  <a:ext uri="{FF2B5EF4-FFF2-40B4-BE49-F238E27FC236}">
                    <a16:creationId xmlns:a16="http://schemas.microsoft.com/office/drawing/2014/main" id="{93838240-FDC3-A93A-6A46-BB5CDE32A62B}"/>
                  </a:ext>
                </a:extLst>
              </p:cNvPr>
              <p:cNvGraphicFramePr>
                <a:graphicFrameLocks noChangeAspect="1"/>
              </p:cNvGraphicFramePr>
              <p:nvPr>
                <p:extLst>
                  <p:ext uri="{D42A27DB-BD31-4B8C-83A1-F6EECF244321}">
                    <p14:modId xmlns:p14="http://schemas.microsoft.com/office/powerpoint/2010/main" val="3467561317"/>
                  </p:ext>
                </p:extLst>
              </p:nvPr>
            </p:nvGraphicFramePr>
            <p:xfrm>
              <a:off x="8335787" y="1828800"/>
              <a:ext cx="3062831" cy="2757823"/>
            </p:xfrm>
            <a:graphic>
              <a:graphicData uri="http://schemas.microsoft.com/office/drawing/2017/model3d">
                <am3d:model3d r:embed="rId3">
                  <am3d:spPr>
                    <a:xfrm>
                      <a:off x="0" y="0"/>
                      <a:ext cx="3062831" cy="2757823"/>
                    </a:xfrm>
                    <a:prstGeom prst="rect">
                      <a:avLst/>
                    </a:prstGeom>
                  </am3d:spPr>
                  <am3d:camera>
                    <am3d:pos x="0" y="0" z="63351631"/>
                    <am3d:up dx="0" dy="36000000" dz="0"/>
                    <am3d:lookAt x="0" y="0" z="0"/>
                    <am3d:perspective fov="2700000"/>
                  </am3d:camera>
                  <am3d:trans>
                    <am3d:meterPerModelUnit n="20271560" d="1000000"/>
                    <am3d:preTrans dx="0" dy="-16278167" dz="-464067"/>
                    <am3d:scale>
                      <am3d:sx n="1000000" d="1000000"/>
                      <am3d:sy n="1000000" d="1000000"/>
                      <am3d:sz n="1000000" d="1000000"/>
                    </am3d:scale>
                    <am3d:rot/>
                    <am3d:postTrans dx="0" dy="0" dz="0"/>
                  </am3d:trans>
                  <am3d:raster rName="Office3DRenderer" rVer="16.0.8326">
                    <am3d:blip r:embed="rId4"/>
                  </am3d:raster>
                  <am3d:objViewport viewportSz="439219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6" name="3D Model 5" descr="Warning">
                <a:extLst>
                  <a:ext uri="{FF2B5EF4-FFF2-40B4-BE49-F238E27FC236}">
                    <a16:creationId xmlns:a16="http://schemas.microsoft.com/office/drawing/2014/main" id="{93838240-FDC3-A93A-6A46-BB5CDE32A62B}"/>
                  </a:ext>
                </a:extLst>
              </p:cNvPr>
              <p:cNvPicPr>
                <a:picLocks noGrp="1" noRot="1" noChangeAspect="1" noMove="1" noResize="1" noEditPoints="1" noAdjustHandles="1" noChangeArrowheads="1" noChangeShapeType="1" noCrop="1"/>
              </p:cNvPicPr>
              <p:nvPr/>
            </p:nvPicPr>
            <p:blipFill>
              <a:blip r:embed="rId4"/>
              <a:stretch>
                <a:fillRect/>
              </a:stretch>
            </p:blipFill>
            <p:spPr>
              <a:xfrm>
                <a:off x="8335787" y="1828800"/>
                <a:ext cx="3062831" cy="2757823"/>
              </a:xfrm>
              <a:prstGeom prst="rect">
                <a:avLst/>
              </a:prstGeom>
            </p:spPr>
          </p:pic>
        </mc:Fallback>
      </mc:AlternateContent>
    </p:spTree>
    <p:extLst>
      <p:ext uri="{BB962C8B-B14F-4D97-AF65-F5344CB8AC3E}">
        <p14:creationId xmlns:p14="http://schemas.microsoft.com/office/powerpoint/2010/main" val="46569267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7EA3C8-06F5-0676-B328-8A37484521A2}"/>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0F9242A3-41FF-EF07-C2B0-728D0E25B7C5}"/>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3579C9CC-8715-05B2-12F4-57A14DA5E93B}"/>
              </a:ext>
            </a:extLst>
          </p:cNvPr>
          <p:cNvSpPr>
            <a:spLocks noGrp="1"/>
          </p:cNvSpPr>
          <p:nvPr>
            <p:ph type="title"/>
          </p:nvPr>
        </p:nvSpPr>
        <p:spPr>
          <a:xfrm>
            <a:off x="838200" y="-173879"/>
            <a:ext cx="10515600" cy="1325563"/>
          </a:xfrm>
        </p:spPr>
        <p:txBody>
          <a:bodyPr>
            <a:normAutofit/>
          </a:bodyPr>
          <a:lstStyle/>
          <a:p>
            <a:pPr algn="ctr"/>
            <a:r>
              <a:rPr lang="en-GB" sz="4000" b="1" dirty="0">
                <a:solidFill>
                  <a:schemeClr val="bg1">
                    <a:lumMod val="95000"/>
                  </a:schemeClr>
                </a:solidFill>
                <a:latin typeface="Aptos Display" panose="020B0004020202020204" pitchFamily="34" charset="0"/>
              </a:rPr>
              <a:t>2. Note Organisation</a:t>
            </a:r>
          </a:p>
        </p:txBody>
      </p:sp>
      <p:sp>
        <p:nvSpPr>
          <p:cNvPr id="3" name="Content Placeholder 2">
            <a:extLst>
              <a:ext uri="{FF2B5EF4-FFF2-40B4-BE49-F238E27FC236}">
                <a16:creationId xmlns:a16="http://schemas.microsoft.com/office/drawing/2014/main" id="{A592E766-5C7C-58F2-D1DA-165539F9BE49}"/>
              </a:ext>
            </a:extLst>
          </p:cNvPr>
          <p:cNvSpPr>
            <a:spLocks noGrp="1"/>
          </p:cNvSpPr>
          <p:nvPr>
            <p:ph idx="1"/>
          </p:nvPr>
        </p:nvSpPr>
        <p:spPr>
          <a:xfrm>
            <a:off x="838200" y="1825626"/>
            <a:ext cx="10515600" cy="3813174"/>
          </a:xfrm>
        </p:spPr>
        <p:txBody>
          <a:bodyPr>
            <a:normAutofit/>
          </a:bodyPr>
          <a:lstStyle/>
          <a:p>
            <a:pPr marL="0" indent="0">
              <a:buNone/>
            </a:pPr>
            <a:r>
              <a:rPr lang="en-GB" sz="2400" dirty="0">
                <a:latin typeface="Aptos" panose="020B0004020202020204" pitchFamily="34" charset="0"/>
              </a:rPr>
              <a:t>You are allowed to use AI tools to store and interlink notes, create mind maps and tag resources and ideas.</a:t>
            </a:r>
          </a:p>
          <a:p>
            <a:pPr marL="0" indent="0">
              <a:buNone/>
            </a:pPr>
            <a:endParaRPr lang="en-GB" sz="2400" dirty="0">
              <a:latin typeface="Aptos" panose="020B0004020202020204" pitchFamily="34" charset="0"/>
            </a:endParaRPr>
          </a:p>
          <a:p>
            <a:pPr marL="0" indent="0">
              <a:buNone/>
            </a:pPr>
            <a:r>
              <a:rPr lang="en-GB" sz="2400" dirty="0">
                <a:latin typeface="Aptos" panose="020B0004020202020204" pitchFamily="34" charset="0"/>
              </a:rPr>
              <a:t>Useful tools:</a:t>
            </a:r>
          </a:p>
          <a:p>
            <a:pPr>
              <a:buFont typeface="Wingdings" panose="05000000000000000000" pitchFamily="2" charset="2"/>
              <a:buChar char="Ø"/>
            </a:pPr>
            <a:r>
              <a:rPr lang="en-GB" sz="2400" dirty="0">
                <a:latin typeface="Aptos" panose="020B0004020202020204" pitchFamily="34" charset="0"/>
              </a:rPr>
              <a:t> Obsidian</a:t>
            </a:r>
          </a:p>
          <a:p>
            <a:pPr>
              <a:buFont typeface="Wingdings" panose="05000000000000000000" pitchFamily="2" charset="2"/>
              <a:buChar char="Ø"/>
            </a:pPr>
            <a:r>
              <a:rPr lang="en-GB" sz="2400" dirty="0">
                <a:latin typeface="Aptos" panose="020B0004020202020204" pitchFamily="34" charset="0"/>
              </a:rPr>
              <a:t> Kumu</a:t>
            </a:r>
          </a:p>
        </p:txBody>
      </p:sp>
      <p:sp>
        <p:nvSpPr>
          <p:cNvPr id="4" name="TextBox 3">
            <a:extLst>
              <a:ext uri="{FF2B5EF4-FFF2-40B4-BE49-F238E27FC236}">
                <a16:creationId xmlns:a16="http://schemas.microsoft.com/office/drawing/2014/main" id="{79DFDC3D-6CC0-9D23-4E2F-74C3AA78A992}"/>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pic>
        <p:nvPicPr>
          <p:cNvPr id="3074" name="Picture 2" descr="Obsidian AI: Easy Plugin Guide ...">
            <a:extLst>
              <a:ext uri="{FF2B5EF4-FFF2-40B4-BE49-F238E27FC236}">
                <a16:creationId xmlns:a16="http://schemas.microsoft.com/office/drawing/2014/main" id="{ABABC193-41AD-0F71-E422-CE02399E08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68997" y="2829387"/>
            <a:ext cx="2485440" cy="248544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99685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BBBD6B-776B-C317-A552-C3733EBA81CA}"/>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3DAB22D5-DFFD-CDA1-0048-CE36AD441B13}"/>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2FB27DAC-1DD5-161B-8911-0CB123513257}"/>
              </a:ext>
            </a:extLst>
          </p:cNvPr>
          <p:cNvSpPr>
            <a:spLocks noGrp="1"/>
          </p:cNvSpPr>
          <p:nvPr>
            <p:ph type="title"/>
          </p:nvPr>
        </p:nvSpPr>
        <p:spPr>
          <a:xfrm>
            <a:off x="838200" y="-173879"/>
            <a:ext cx="10515600" cy="1325563"/>
          </a:xfrm>
        </p:spPr>
        <p:txBody>
          <a:bodyPr>
            <a:normAutofit/>
          </a:bodyPr>
          <a:lstStyle/>
          <a:p>
            <a:pPr algn="ctr"/>
            <a:r>
              <a:rPr lang="en-GB" sz="4000" b="1" dirty="0">
                <a:solidFill>
                  <a:schemeClr val="bg1">
                    <a:lumMod val="95000"/>
                  </a:schemeClr>
                </a:solidFill>
                <a:latin typeface="Aptos Display" panose="020B0004020202020204" pitchFamily="34" charset="0"/>
              </a:rPr>
              <a:t>Obsidian</a:t>
            </a:r>
          </a:p>
        </p:txBody>
      </p:sp>
      <p:pic>
        <p:nvPicPr>
          <p:cNvPr id="7" name="Picture 6">
            <a:extLst>
              <a:ext uri="{FF2B5EF4-FFF2-40B4-BE49-F238E27FC236}">
                <a16:creationId xmlns:a16="http://schemas.microsoft.com/office/drawing/2014/main" id="{286C9AEF-F7CD-F7D4-0119-8F6D378C8EE9}"/>
              </a:ext>
            </a:extLst>
          </p:cNvPr>
          <p:cNvPicPr>
            <a:picLocks noChangeAspect="1"/>
          </p:cNvPicPr>
          <p:nvPr/>
        </p:nvPicPr>
        <p:blipFill>
          <a:blip r:embed="rId3"/>
          <a:srcRect l="28970" t="10920" r="10815" b="8435"/>
          <a:stretch>
            <a:fillRect/>
          </a:stretch>
        </p:blipFill>
        <p:spPr>
          <a:xfrm>
            <a:off x="2987489" y="980781"/>
            <a:ext cx="6194324" cy="5530645"/>
          </a:xfrm>
          <a:prstGeom prst="rect">
            <a:avLst/>
          </a:prstGeom>
          <a:ln>
            <a:solidFill>
              <a:schemeClr val="tx1"/>
            </a:solidFill>
          </a:ln>
        </p:spPr>
      </p:pic>
    </p:spTree>
    <p:extLst>
      <p:ext uri="{BB962C8B-B14F-4D97-AF65-F5344CB8AC3E}">
        <p14:creationId xmlns:p14="http://schemas.microsoft.com/office/powerpoint/2010/main" val="148869219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8FCD34-0E75-2B2C-DE2F-188F8B35D46B}"/>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E94389C9-B8A8-3AC1-EAAB-24350C748936}"/>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5A95D43E-6A5A-2B6F-FDFE-A6CE0C4C647D}"/>
              </a:ext>
            </a:extLst>
          </p:cNvPr>
          <p:cNvSpPr>
            <a:spLocks noGrp="1"/>
          </p:cNvSpPr>
          <p:nvPr>
            <p:ph type="title"/>
          </p:nvPr>
        </p:nvSpPr>
        <p:spPr>
          <a:xfrm>
            <a:off x="838200" y="-173879"/>
            <a:ext cx="10515600" cy="1325563"/>
          </a:xfrm>
        </p:spPr>
        <p:txBody>
          <a:bodyPr>
            <a:normAutofit/>
          </a:bodyPr>
          <a:lstStyle/>
          <a:p>
            <a:pPr algn="ctr"/>
            <a:r>
              <a:rPr lang="en-GB" sz="4000" b="1" dirty="0">
                <a:solidFill>
                  <a:schemeClr val="bg1">
                    <a:lumMod val="95000"/>
                  </a:schemeClr>
                </a:solidFill>
                <a:latin typeface="Aptos Display" panose="020B0004020202020204" pitchFamily="34" charset="0"/>
              </a:rPr>
              <a:t>Obsidian</a:t>
            </a:r>
          </a:p>
        </p:txBody>
      </p:sp>
      <p:pic>
        <p:nvPicPr>
          <p:cNvPr id="11" name="Picture 10">
            <a:extLst>
              <a:ext uri="{FF2B5EF4-FFF2-40B4-BE49-F238E27FC236}">
                <a16:creationId xmlns:a16="http://schemas.microsoft.com/office/drawing/2014/main" id="{FAFB241E-73B3-F92C-EB07-37DBC94F522C}"/>
              </a:ext>
            </a:extLst>
          </p:cNvPr>
          <p:cNvPicPr>
            <a:picLocks noChangeAspect="1"/>
          </p:cNvPicPr>
          <p:nvPr/>
        </p:nvPicPr>
        <p:blipFill>
          <a:blip r:embed="rId3"/>
          <a:srcRect l="22855" t="13075" r="3109" b="14151"/>
          <a:stretch>
            <a:fillRect/>
          </a:stretch>
        </p:blipFill>
        <p:spPr>
          <a:xfrm>
            <a:off x="2287966" y="945371"/>
            <a:ext cx="7616068" cy="4990853"/>
          </a:xfrm>
          <a:prstGeom prst="rect">
            <a:avLst/>
          </a:prstGeom>
          <a:ln>
            <a:solidFill>
              <a:schemeClr val="tx1"/>
            </a:solidFill>
          </a:ln>
        </p:spPr>
      </p:pic>
    </p:spTree>
    <p:extLst>
      <p:ext uri="{BB962C8B-B14F-4D97-AF65-F5344CB8AC3E}">
        <p14:creationId xmlns:p14="http://schemas.microsoft.com/office/powerpoint/2010/main" val="33711879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3569A5-B502-6D86-2F40-BDCAA6BFF40D}"/>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6E48C961-BCC4-C781-72AD-7FFF6AD49A31}"/>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1F7B9D4B-BB16-6F3A-8A52-72AFE3D2CCC8}"/>
              </a:ext>
            </a:extLst>
          </p:cNvPr>
          <p:cNvSpPr>
            <a:spLocks noGrp="1"/>
          </p:cNvSpPr>
          <p:nvPr>
            <p:ph type="title"/>
          </p:nvPr>
        </p:nvSpPr>
        <p:spPr>
          <a:xfrm>
            <a:off x="838200" y="-173879"/>
            <a:ext cx="10515600" cy="1325563"/>
          </a:xfrm>
        </p:spPr>
        <p:txBody>
          <a:bodyPr>
            <a:normAutofit/>
          </a:bodyPr>
          <a:lstStyle/>
          <a:p>
            <a:pPr algn="ctr"/>
            <a:r>
              <a:rPr lang="en-GB" sz="4000" b="1" dirty="0">
                <a:solidFill>
                  <a:schemeClr val="bg1">
                    <a:lumMod val="95000"/>
                  </a:schemeClr>
                </a:solidFill>
                <a:latin typeface="Aptos Display" panose="020B0004020202020204" pitchFamily="34" charset="0"/>
              </a:rPr>
              <a:t>Obsidian</a:t>
            </a:r>
          </a:p>
        </p:txBody>
      </p:sp>
      <p:sp>
        <p:nvSpPr>
          <p:cNvPr id="4" name="TextBox 3">
            <a:extLst>
              <a:ext uri="{FF2B5EF4-FFF2-40B4-BE49-F238E27FC236}">
                <a16:creationId xmlns:a16="http://schemas.microsoft.com/office/drawing/2014/main" id="{0574C5FD-F51C-184C-951E-D6E9147184A0}"/>
              </a:ext>
            </a:extLst>
          </p:cNvPr>
          <p:cNvSpPr txBox="1"/>
          <p:nvPr/>
        </p:nvSpPr>
        <p:spPr>
          <a:xfrm>
            <a:off x="4748981" y="6170725"/>
            <a:ext cx="3285940" cy="369332"/>
          </a:xfrm>
          <a:prstGeom prst="rect">
            <a:avLst/>
          </a:prstGeom>
          <a:noFill/>
        </p:spPr>
        <p:txBody>
          <a:bodyPr wrap="square" rtlCol="0">
            <a:spAutoFit/>
          </a:bodyPr>
          <a:lstStyle/>
          <a:p>
            <a:r>
              <a:rPr lang="en-GB" dirty="0">
                <a:solidFill>
                  <a:schemeClr val="bg1"/>
                </a:solidFill>
              </a:rPr>
              <a:t>(</a:t>
            </a:r>
            <a:r>
              <a:rPr lang="en-GB" dirty="0" err="1">
                <a:solidFill>
                  <a:schemeClr val="bg1"/>
                </a:solidFill>
              </a:rPr>
              <a:t>CreaDev</a:t>
            </a:r>
            <a:r>
              <a:rPr lang="en-GB" dirty="0">
                <a:solidFill>
                  <a:schemeClr val="bg1"/>
                </a:solidFill>
              </a:rPr>
              <a:t> Labs, 2024) </a:t>
            </a:r>
          </a:p>
        </p:txBody>
      </p:sp>
      <p:pic>
        <p:nvPicPr>
          <p:cNvPr id="5" name="Online Media 4" title="The Ultimate Obsidian for Beginner's Guide 2025">
            <a:hlinkClick r:id="" action="ppaction://media"/>
            <a:extLst>
              <a:ext uri="{FF2B5EF4-FFF2-40B4-BE49-F238E27FC236}">
                <a16:creationId xmlns:a16="http://schemas.microsoft.com/office/drawing/2014/main" id="{350A7F38-F743-8B72-90BA-18309E18B542}"/>
              </a:ext>
            </a:extLst>
          </p:cNvPr>
          <p:cNvPicPr>
            <a:picLocks noRot="1" noChangeAspect="1"/>
          </p:cNvPicPr>
          <p:nvPr>
            <a:videoFile r:link="rId1"/>
          </p:nvPr>
        </p:nvPicPr>
        <p:blipFill>
          <a:blip r:embed="rId4"/>
          <a:stretch>
            <a:fillRect/>
          </a:stretch>
        </p:blipFill>
        <p:spPr>
          <a:xfrm>
            <a:off x="1002375" y="1151684"/>
            <a:ext cx="7769413" cy="4387605"/>
          </a:xfrm>
          <a:prstGeom prst="rect">
            <a:avLst/>
          </a:prstGeom>
          <a:ln>
            <a:solidFill>
              <a:schemeClr val="tx1"/>
            </a:solidFill>
          </a:ln>
        </p:spPr>
      </p:pic>
      <p:sp>
        <p:nvSpPr>
          <p:cNvPr id="7" name="TextBox 6">
            <a:extLst>
              <a:ext uri="{FF2B5EF4-FFF2-40B4-BE49-F238E27FC236}">
                <a16:creationId xmlns:a16="http://schemas.microsoft.com/office/drawing/2014/main" id="{0F7C54FA-ACEA-ADFF-5AA7-444F6C7059CD}"/>
              </a:ext>
            </a:extLst>
          </p:cNvPr>
          <p:cNvSpPr txBox="1"/>
          <p:nvPr/>
        </p:nvSpPr>
        <p:spPr>
          <a:xfrm>
            <a:off x="9455214" y="2606822"/>
            <a:ext cx="1504336" cy="1477328"/>
          </a:xfrm>
          <a:prstGeom prst="rect">
            <a:avLst/>
          </a:prstGeom>
          <a:noFill/>
        </p:spPr>
        <p:txBody>
          <a:bodyPr wrap="square" rtlCol="0">
            <a:spAutoFit/>
          </a:bodyPr>
          <a:lstStyle/>
          <a:p>
            <a:r>
              <a:rPr lang="en-GB" b="1" dirty="0">
                <a:latin typeface="Aptos" panose="020B0004020202020204" pitchFamily="34" charset="0"/>
              </a:rPr>
              <a:t>Access:</a:t>
            </a:r>
          </a:p>
          <a:p>
            <a:r>
              <a:rPr lang="en-GB" dirty="0">
                <a:latin typeface="Aptos" panose="020B0004020202020204" pitchFamily="34" charset="0"/>
                <a:hlinkClick r:id="rId5"/>
              </a:rPr>
              <a:t>The Ultimate Obsidian for Beginner's Guide 2025</a:t>
            </a:r>
            <a:endParaRPr lang="en-GB" dirty="0">
              <a:latin typeface="Aptos" panose="020B0004020202020204" pitchFamily="34" charset="0"/>
            </a:endParaRPr>
          </a:p>
        </p:txBody>
      </p:sp>
    </p:spTree>
    <p:extLst>
      <p:ext uri="{BB962C8B-B14F-4D97-AF65-F5344CB8AC3E}">
        <p14:creationId xmlns:p14="http://schemas.microsoft.com/office/powerpoint/2010/main" val="113471025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762091-32C8-C1C8-84BA-6A979778CB05}"/>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7FE7A5D0-96FE-D6FF-270C-C7CC0B6E009E}"/>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4181B2AD-E800-B49A-BC3F-D5E5210EBF1C}"/>
              </a:ext>
            </a:extLst>
          </p:cNvPr>
          <p:cNvSpPr>
            <a:spLocks noGrp="1"/>
          </p:cNvSpPr>
          <p:nvPr>
            <p:ph type="title"/>
          </p:nvPr>
        </p:nvSpPr>
        <p:spPr>
          <a:xfrm>
            <a:off x="838200" y="-173879"/>
            <a:ext cx="10515600" cy="1325563"/>
          </a:xfrm>
        </p:spPr>
        <p:txBody>
          <a:bodyPr>
            <a:normAutofit/>
          </a:bodyPr>
          <a:lstStyle/>
          <a:p>
            <a:pPr algn="ctr"/>
            <a:r>
              <a:rPr lang="en-GB" sz="4000" b="1" dirty="0">
                <a:solidFill>
                  <a:schemeClr val="bg1">
                    <a:lumMod val="95000"/>
                  </a:schemeClr>
                </a:solidFill>
                <a:latin typeface="Aptos Display" panose="020B0004020202020204" pitchFamily="34" charset="0"/>
              </a:rPr>
              <a:t>3. Citation Formatting</a:t>
            </a:r>
          </a:p>
        </p:txBody>
      </p:sp>
      <p:sp>
        <p:nvSpPr>
          <p:cNvPr id="3" name="Content Placeholder 2">
            <a:extLst>
              <a:ext uri="{FF2B5EF4-FFF2-40B4-BE49-F238E27FC236}">
                <a16:creationId xmlns:a16="http://schemas.microsoft.com/office/drawing/2014/main" id="{AC9FE426-D186-6CCA-EDD5-99A975EAD5A6}"/>
              </a:ext>
            </a:extLst>
          </p:cNvPr>
          <p:cNvSpPr>
            <a:spLocks noGrp="1"/>
          </p:cNvSpPr>
          <p:nvPr>
            <p:ph idx="1"/>
          </p:nvPr>
        </p:nvSpPr>
        <p:spPr>
          <a:xfrm>
            <a:off x="637622" y="1098590"/>
            <a:ext cx="10515600" cy="3813174"/>
          </a:xfrm>
        </p:spPr>
        <p:txBody>
          <a:bodyPr>
            <a:noAutofit/>
          </a:bodyPr>
          <a:lstStyle/>
          <a:p>
            <a:pPr marL="0" indent="0">
              <a:lnSpc>
                <a:spcPct val="100000"/>
              </a:lnSpc>
              <a:buNone/>
            </a:pPr>
            <a:r>
              <a:rPr lang="en-GB" sz="2000" dirty="0">
                <a:latin typeface="Aptos" panose="020B0004020202020204" pitchFamily="34" charset="0"/>
              </a:rPr>
              <a:t>You are allowed to use AI tools to manage references and format references and bibliographies.</a:t>
            </a:r>
          </a:p>
          <a:p>
            <a:pPr marL="0" indent="0">
              <a:lnSpc>
                <a:spcPct val="100000"/>
              </a:lnSpc>
              <a:buNone/>
            </a:pPr>
            <a:endParaRPr lang="en-GB" sz="2000" dirty="0">
              <a:latin typeface="Aptos" panose="020B0004020202020204" pitchFamily="34" charset="0"/>
            </a:endParaRPr>
          </a:p>
          <a:p>
            <a:pPr marL="0" indent="0">
              <a:lnSpc>
                <a:spcPct val="100000"/>
              </a:lnSpc>
              <a:buNone/>
            </a:pPr>
            <a:r>
              <a:rPr lang="en-GB" sz="2000" dirty="0">
                <a:latin typeface="Aptos" panose="020B0004020202020204" pitchFamily="34" charset="0"/>
              </a:rPr>
              <a:t>Suggested AI Tool: </a:t>
            </a:r>
            <a:r>
              <a:rPr lang="en-GB" sz="2000" b="1" dirty="0">
                <a:latin typeface="Aptos" panose="020B0004020202020204" pitchFamily="34" charset="0"/>
              </a:rPr>
              <a:t>Cite Them Right, </a:t>
            </a:r>
            <a:r>
              <a:rPr lang="en-GB" sz="2000" b="1" dirty="0" err="1">
                <a:latin typeface="Aptos" panose="020B0004020202020204" pitchFamily="34" charset="0"/>
              </a:rPr>
              <a:t>Refworks</a:t>
            </a:r>
            <a:endParaRPr lang="en-GB" sz="2000" b="1" dirty="0">
              <a:latin typeface="Aptos" panose="020B0004020202020204" pitchFamily="34" charset="0"/>
            </a:endParaRPr>
          </a:p>
          <a:p>
            <a:pPr marL="0" indent="0">
              <a:lnSpc>
                <a:spcPct val="100000"/>
              </a:lnSpc>
              <a:buNone/>
            </a:pPr>
            <a:r>
              <a:rPr lang="en-GB" sz="2000" dirty="0">
                <a:latin typeface="Aptos" panose="020B0004020202020204" pitchFamily="34" charset="0"/>
              </a:rPr>
              <a:t>Note that all UWTSD students have access to </a:t>
            </a:r>
            <a:r>
              <a:rPr lang="en-GB" sz="2000" dirty="0" err="1">
                <a:latin typeface="Aptos" panose="020B0004020202020204" pitchFamily="34" charset="0"/>
              </a:rPr>
              <a:t>Refworks</a:t>
            </a:r>
            <a:r>
              <a:rPr lang="en-GB" sz="2000" dirty="0">
                <a:latin typeface="Aptos" panose="020B0004020202020204" pitchFamily="34" charset="0"/>
              </a:rPr>
              <a:t> via the Library. You can find out more about using </a:t>
            </a:r>
            <a:r>
              <a:rPr lang="en-GB" sz="2000" dirty="0" err="1">
                <a:latin typeface="Aptos" panose="020B0004020202020204" pitchFamily="34" charset="0"/>
              </a:rPr>
              <a:t>Refworks</a:t>
            </a:r>
            <a:r>
              <a:rPr lang="en-GB" sz="2000" dirty="0">
                <a:latin typeface="Aptos" panose="020B0004020202020204" pitchFamily="34" charset="0"/>
              </a:rPr>
              <a:t> in the </a:t>
            </a:r>
            <a:r>
              <a:rPr lang="en-GB" sz="2000" i="1" dirty="0">
                <a:latin typeface="Aptos" panose="020B0004020202020204" pitchFamily="34" charset="0"/>
              </a:rPr>
              <a:t>UWTSD </a:t>
            </a:r>
            <a:r>
              <a:rPr lang="en-GB" sz="2000" i="1" dirty="0" err="1">
                <a:latin typeface="Aptos" panose="020B0004020202020204" pitchFamily="34" charset="0"/>
              </a:rPr>
              <a:t>Digicentre</a:t>
            </a:r>
            <a:r>
              <a:rPr lang="en-GB" sz="2000" dirty="0">
                <a:latin typeface="Aptos" panose="020B0004020202020204" pitchFamily="34" charset="0"/>
              </a:rPr>
              <a:t>. For more information, please visit: </a:t>
            </a:r>
            <a:r>
              <a:rPr lang="en-GB" sz="2000" dirty="0">
                <a:latin typeface="Aptos" panose="020B0004020202020204" pitchFamily="34" charset="0"/>
                <a:hlinkClick r:id="rId3"/>
              </a:rPr>
              <a:t>UWTSD </a:t>
            </a:r>
            <a:r>
              <a:rPr lang="en-GB" sz="2000" dirty="0" err="1">
                <a:latin typeface="Aptos" panose="020B0004020202020204" pitchFamily="34" charset="0"/>
                <a:hlinkClick r:id="rId3"/>
              </a:rPr>
              <a:t>Digitcentre</a:t>
            </a:r>
            <a:r>
              <a:rPr lang="en-GB" sz="2000" dirty="0">
                <a:latin typeface="Aptos" panose="020B0004020202020204" pitchFamily="34" charset="0"/>
                <a:hlinkClick r:id="rId3"/>
              </a:rPr>
              <a:t> – RefWorks</a:t>
            </a:r>
            <a:endParaRPr lang="en-GB" sz="2000" dirty="0">
              <a:latin typeface="Aptos" panose="020B0004020202020204" pitchFamily="34" charset="0"/>
            </a:endParaRPr>
          </a:p>
          <a:p>
            <a:pPr marL="0" indent="0">
              <a:lnSpc>
                <a:spcPct val="100000"/>
              </a:lnSpc>
              <a:buNone/>
            </a:pPr>
            <a:endParaRPr lang="en-GB" sz="2000" dirty="0">
              <a:latin typeface="Aptos" panose="020B0004020202020204" pitchFamily="34" charset="0"/>
            </a:endParaRPr>
          </a:p>
          <a:p>
            <a:pPr marL="0" indent="0">
              <a:lnSpc>
                <a:spcPct val="100000"/>
              </a:lnSpc>
              <a:buNone/>
            </a:pPr>
            <a:r>
              <a:rPr lang="en-GB" sz="2000" dirty="0">
                <a:latin typeface="Aptos" panose="020B0004020202020204" pitchFamily="34" charset="0"/>
              </a:rPr>
              <a:t>Other useful tools:</a:t>
            </a:r>
          </a:p>
          <a:p>
            <a:pPr>
              <a:lnSpc>
                <a:spcPct val="100000"/>
              </a:lnSpc>
              <a:buFont typeface="Wingdings" panose="05000000000000000000" pitchFamily="2" charset="2"/>
              <a:buChar char="Ø"/>
            </a:pPr>
            <a:r>
              <a:rPr lang="en-GB" sz="2000" dirty="0">
                <a:latin typeface="Aptos" panose="020B0004020202020204" pitchFamily="34" charset="0"/>
              </a:rPr>
              <a:t> Zotero</a:t>
            </a:r>
          </a:p>
          <a:p>
            <a:pPr>
              <a:lnSpc>
                <a:spcPct val="100000"/>
              </a:lnSpc>
              <a:buFont typeface="Wingdings" panose="05000000000000000000" pitchFamily="2" charset="2"/>
              <a:buChar char="Ø"/>
            </a:pPr>
            <a:r>
              <a:rPr lang="en-GB" sz="2000" dirty="0">
                <a:latin typeface="Aptos" panose="020B0004020202020204" pitchFamily="34" charset="0"/>
              </a:rPr>
              <a:t> Endnote</a:t>
            </a:r>
          </a:p>
          <a:p>
            <a:pPr>
              <a:lnSpc>
                <a:spcPct val="100000"/>
              </a:lnSpc>
              <a:buFont typeface="Wingdings" panose="05000000000000000000" pitchFamily="2" charset="2"/>
              <a:buChar char="Ø"/>
            </a:pPr>
            <a:r>
              <a:rPr lang="en-GB" sz="2000" dirty="0">
                <a:latin typeface="Aptos" panose="020B0004020202020204" pitchFamily="34" charset="0"/>
              </a:rPr>
              <a:t> Mendeley</a:t>
            </a:r>
          </a:p>
        </p:txBody>
      </p:sp>
      <p:sp>
        <p:nvSpPr>
          <p:cNvPr id="4" name="TextBox 3">
            <a:extLst>
              <a:ext uri="{FF2B5EF4-FFF2-40B4-BE49-F238E27FC236}">
                <a16:creationId xmlns:a16="http://schemas.microsoft.com/office/drawing/2014/main" id="{428F28AB-5079-8BDA-2C2A-3222E23E01B9}"/>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spTree>
    <p:extLst>
      <p:ext uri="{BB962C8B-B14F-4D97-AF65-F5344CB8AC3E}">
        <p14:creationId xmlns:p14="http://schemas.microsoft.com/office/powerpoint/2010/main" val="10302260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7C8134-4B4B-C0AC-BE71-2F8659B0B9B5}"/>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D2F83CBF-9724-9B00-C3B8-2F43F7AC9A0D}"/>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0B8EEB99-D100-A114-7D14-27CC8091F70F}"/>
              </a:ext>
            </a:extLst>
          </p:cNvPr>
          <p:cNvSpPr>
            <a:spLocks noGrp="1"/>
          </p:cNvSpPr>
          <p:nvPr>
            <p:ph type="title"/>
          </p:nvPr>
        </p:nvSpPr>
        <p:spPr>
          <a:xfrm>
            <a:off x="826851" y="-173879"/>
            <a:ext cx="10515600" cy="1325563"/>
          </a:xfrm>
        </p:spPr>
        <p:txBody>
          <a:bodyPr>
            <a:normAutofit/>
          </a:bodyPr>
          <a:lstStyle/>
          <a:p>
            <a:pPr algn="ctr"/>
            <a:r>
              <a:rPr lang="en-GB" sz="4000" b="1" dirty="0">
                <a:solidFill>
                  <a:schemeClr val="bg1">
                    <a:lumMod val="95000"/>
                  </a:schemeClr>
                </a:solidFill>
                <a:latin typeface="Aptos Display" panose="020B0004020202020204" pitchFamily="34" charset="0"/>
              </a:rPr>
              <a:t>4. Basic Proofreading</a:t>
            </a:r>
          </a:p>
        </p:txBody>
      </p:sp>
      <p:sp>
        <p:nvSpPr>
          <p:cNvPr id="3" name="Content Placeholder 2">
            <a:extLst>
              <a:ext uri="{FF2B5EF4-FFF2-40B4-BE49-F238E27FC236}">
                <a16:creationId xmlns:a16="http://schemas.microsoft.com/office/drawing/2014/main" id="{4583D49F-B6AA-71C7-7F44-730CD90CAA6F}"/>
              </a:ext>
            </a:extLst>
          </p:cNvPr>
          <p:cNvSpPr>
            <a:spLocks noGrp="1"/>
          </p:cNvSpPr>
          <p:nvPr>
            <p:ph idx="1"/>
          </p:nvPr>
        </p:nvSpPr>
        <p:spPr>
          <a:xfrm>
            <a:off x="826851" y="1522034"/>
            <a:ext cx="7533476" cy="3957484"/>
          </a:xfrm>
        </p:spPr>
        <p:txBody>
          <a:bodyPr>
            <a:normAutofit/>
          </a:bodyPr>
          <a:lstStyle/>
          <a:p>
            <a:pPr marL="0" indent="0">
              <a:buNone/>
            </a:pPr>
            <a:r>
              <a:rPr lang="en-GB" sz="2000" dirty="0">
                <a:latin typeface="Aptos" panose="020B0004020202020204" pitchFamily="34" charset="0"/>
              </a:rPr>
              <a:t>You can use an integrated tool like </a:t>
            </a:r>
            <a:r>
              <a:rPr lang="en-GB" sz="2000" b="1" dirty="0">
                <a:latin typeface="Aptos" panose="020B0004020202020204" pitchFamily="34" charset="0"/>
              </a:rPr>
              <a:t>Microsoft Editor</a:t>
            </a:r>
            <a:r>
              <a:rPr lang="en-GB" sz="2000" dirty="0">
                <a:latin typeface="Aptos" panose="020B0004020202020204" pitchFamily="34" charset="0"/>
              </a:rPr>
              <a:t>, or a specialised tool, like </a:t>
            </a:r>
            <a:r>
              <a:rPr lang="en-GB" sz="2000" b="1" dirty="0">
                <a:latin typeface="Aptos" panose="020B0004020202020204" pitchFamily="34" charset="0"/>
              </a:rPr>
              <a:t>Grammarly</a:t>
            </a:r>
            <a:r>
              <a:rPr lang="en-GB" sz="2000" dirty="0">
                <a:latin typeface="Aptos" panose="020B0004020202020204" pitchFamily="34" charset="0"/>
              </a:rPr>
              <a:t> (</a:t>
            </a:r>
            <a:r>
              <a:rPr lang="en-GB" sz="2000" i="1" dirty="0">
                <a:latin typeface="Aptos" panose="020B0004020202020204" pitchFamily="34" charset="0"/>
              </a:rPr>
              <a:t>not including the Grammarly Generative AI Assistant</a:t>
            </a:r>
            <a:r>
              <a:rPr lang="en-GB" sz="2000" dirty="0">
                <a:latin typeface="Aptos" panose="020B0004020202020204" pitchFamily="34" charset="0"/>
              </a:rPr>
              <a:t>), to check for grammar, spelling and readability.</a:t>
            </a:r>
          </a:p>
          <a:p>
            <a:pPr marL="0" indent="0">
              <a:buNone/>
            </a:pPr>
            <a:endParaRPr lang="en-GB" sz="2000" dirty="0">
              <a:latin typeface="Aptos" panose="020B0004020202020204" pitchFamily="34" charset="0"/>
            </a:endParaRPr>
          </a:p>
          <a:p>
            <a:pPr marL="0" indent="0">
              <a:buNone/>
            </a:pPr>
            <a:r>
              <a:rPr lang="en-GB" sz="2000" dirty="0">
                <a:latin typeface="Aptos" panose="020B0004020202020204" pitchFamily="34" charset="0"/>
              </a:rPr>
              <a:t>It is essential that you decide whether you want to implement the changes suggested by the Editor tool.</a:t>
            </a:r>
          </a:p>
          <a:p>
            <a:pPr marL="0" indent="0">
              <a:buNone/>
            </a:pPr>
            <a:endParaRPr lang="en-GB" sz="2000" dirty="0">
              <a:latin typeface="Aptos" panose="020B0004020202020204" pitchFamily="34" charset="0"/>
            </a:endParaRPr>
          </a:p>
          <a:p>
            <a:pPr marL="0" indent="0">
              <a:buNone/>
            </a:pPr>
            <a:r>
              <a:rPr lang="en-GB" sz="2000" dirty="0">
                <a:latin typeface="Aptos" panose="020B0004020202020204" pitchFamily="34" charset="0"/>
              </a:rPr>
              <a:t>It is very important that you understand the suggestions and changes that any editorial tool gives you as options. If you do not understand the change, then how can you know that it is correct?</a:t>
            </a:r>
          </a:p>
        </p:txBody>
      </p:sp>
      <p:sp>
        <p:nvSpPr>
          <p:cNvPr id="4" name="TextBox 3">
            <a:extLst>
              <a:ext uri="{FF2B5EF4-FFF2-40B4-BE49-F238E27FC236}">
                <a16:creationId xmlns:a16="http://schemas.microsoft.com/office/drawing/2014/main" id="{A57FB9B3-B3EE-EE8E-C5F4-72BA18931971}"/>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pic>
        <p:nvPicPr>
          <p:cNvPr id="4098" name="Picture 2" descr="Microsoft Editor - Wikipedia">
            <a:extLst>
              <a:ext uri="{FF2B5EF4-FFF2-40B4-BE49-F238E27FC236}">
                <a16:creationId xmlns:a16="http://schemas.microsoft.com/office/drawing/2014/main" id="{B8CAFFB8-F23F-5884-54B4-D162AD14FB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06794" y="1364061"/>
            <a:ext cx="1807014" cy="180701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4100" name="Picture 4" descr="Grammarly: AI Writing and Grammar App ...">
            <a:extLst>
              <a:ext uri="{FF2B5EF4-FFF2-40B4-BE49-F238E27FC236}">
                <a16:creationId xmlns:a16="http://schemas.microsoft.com/office/drawing/2014/main" id="{BB76F551-84DB-28BC-AAAE-A1EDDBA4A6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06794" y="3559838"/>
            <a:ext cx="1807014" cy="180701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72503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4B37A2-CD7B-CA2F-6F16-E477279E75C8}"/>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2FB5D83F-77BA-8A70-ED31-33FF21340673}"/>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FA6FE1D1-CF91-05E0-8009-32E2F4C37347}"/>
              </a:ext>
            </a:extLst>
          </p:cNvPr>
          <p:cNvSpPr>
            <a:spLocks noGrp="1"/>
          </p:cNvSpPr>
          <p:nvPr>
            <p:ph type="title"/>
          </p:nvPr>
        </p:nvSpPr>
        <p:spPr>
          <a:xfrm>
            <a:off x="826851" y="-173879"/>
            <a:ext cx="10515600" cy="1325563"/>
          </a:xfrm>
        </p:spPr>
        <p:txBody>
          <a:bodyPr>
            <a:normAutofit/>
          </a:bodyPr>
          <a:lstStyle/>
          <a:p>
            <a:pPr algn="ctr"/>
            <a:r>
              <a:rPr lang="en-GB" sz="4000" b="1" dirty="0">
                <a:solidFill>
                  <a:schemeClr val="bg1"/>
                </a:solidFill>
                <a:latin typeface="Aptos Display" panose="020B0004020202020204" pitchFamily="34" charset="0"/>
              </a:rPr>
              <a:t>4. Basic Proofreading – </a:t>
            </a:r>
            <a:r>
              <a:rPr lang="en-GB" sz="4000" b="1" dirty="0">
                <a:solidFill>
                  <a:srgbClr val="FF0000"/>
                </a:solidFill>
                <a:latin typeface="Aptos Display" panose="020B0004020202020204" pitchFamily="34" charset="0"/>
              </a:rPr>
              <a:t>what you CANNOT do</a:t>
            </a:r>
          </a:p>
        </p:txBody>
      </p:sp>
      <p:sp>
        <p:nvSpPr>
          <p:cNvPr id="3" name="Content Placeholder 2">
            <a:extLst>
              <a:ext uri="{FF2B5EF4-FFF2-40B4-BE49-F238E27FC236}">
                <a16:creationId xmlns:a16="http://schemas.microsoft.com/office/drawing/2014/main" id="{0C536B01-F2B5-858B-61DE-25A015ED570C}"/>
              </a:ext>
            </a:extLst>
          </p:cNvPr>
          <p:cNvSpPr>
            <a:spLocks noGrp="1"/>
          </p:cNvSpPr>
          <p:nvPr>
            <p:ph idx="1"/>
          </p:nvPr>
        </p:nvSpPr>
        <p:spPr>
          <a:xfrm>
            <a:off x="708168" y="1418465"/>
            <a:ext cx="10775663" cy="4044338"/>
          </a:xfrm>
        </p:spPr>
        <p:txBody>
          <a:bodyPr>
            <a:normAutofit fontScale="92500"/>
          </a:bodyPr>
          <a:lstStyle/>
          <a:p>
            <a:pPr marL="0" indent="0">
              <a:buNone/>
            </a:pPr>
            <a:r>
              <a:rPr lang="en-GB" sz="2200" dirty="0">
                <a:latin typeface="Aptos" panose="020B0004020202020204" pitchFamily="34" charset="0"/>
              </a:rPr>
              <a:t>You </a:t>
            </a:r>
            <a:r>
              <a:rPr lang="en-GB" sz="2200" b="1" dirty="0">
                <a:latin typeface="Aptos" panose="020B0004020202020204" pitchFamily="34" charset="0"/>
              </a:rPr>
              <a:t>cannot</a:t>
            </a:r>
            <a:r>
              <a:rPr lang="en-GB" sz="2200" dirty="0">
                <a:latin typeface="Aptos" panose="020B0004020202020204" pitchFamily="34" charset="0"/>
              </a:rPr>
              <a:t> ask a Generative Artificial Intelligence (GAI) tool to create text for you or allow it to rewrite, expand or change beyond recognition your own text.</a:t>
            </a:r>
          </a:p>
          <a:p>
            <a:pPr marL="0" indent="0">
              <a:buNone/>
            </a:pPr>
            <a:endParaRPr lang="en-GB" sz="2200" dirty="0">
              <a:latin typeface="Aptos" panose="020B0004020202020204" pitchFamily="34" charset="0"/>
            </a:endParaRPr>
          </a:p>
          <a:p>
            <a:pPr marL="0" indent="0">
              <a:buNone/>
            </a:pPr>
            <a:r>
              <a:rPr lang="en-GB" sz="2200" dirty="0">
                <a:latin typeface="Aptos" panose="020B0004020202020204" pitchFamily="34" charset="0"/>
              </a:rPr>
              <a:t>So, you </a:t>
            </a:r>
            <a:r>
              <a:rPr lang="en-GB" sz="2200" b="1" dirty="0">
                <a:latin typeface="Aptos" panose="020B0004020202020204" pitchFamily="34" charset="0"/>
              </a:rPr>
              <a:t>cannot</a:t>
            </a:r>
            <a:r>
              <a:rPr lang="en-GB" sz="2200" dirty="0">
                <a:latin typeface="Aptos" panose="020B0004020202020204" pitchFamily="34" charset="0"/>
              </a:rPr>
              <a:t> use prompts like:</a:t>
            </a:r>
          </a:p>
          <a:p>
            <a:pPr lvl="1">
              <a:buFont typeface="Wingdings" panose="05000000000000000000" pitchFamily="2" charset="2"/>
              <a:buChar char="§"/>
            </a:pPr>
            <a:r>
              <a:rPr lang="en-GB" sz="2200" dirty="0">
                <a:latin typeface="Aptos" panose="020B0004020202020204" pitchFamily="34" charset="0"/>
              </a:rPr>
              <a:t>Tell me why […]</a:t>
            </a:r>
          </a:p>
          <a:p>
            <a:pPr lvl="1">
              <a:buFont typeface="Wingdings" panose="05000000000000000000" pitchFamily="2" charset="2"/>
              <a:buChar char="§"/>
            </a:pPr>
            <a:r>
              <a:rPr lang="en-GB" sz="2200" dirty="0">
                <a:latin typeface="Aptos" panose="020B0004020202020204" pitchFamily="34" charset="0"/>
              </a:rPr>
              <a:t>Write a paragraph on […]</a:t>
            </a:r>
          </a:p>
          <a:p>
            <a:pPr lvl="1">
              <a:buFont typeface="Wingdings" panose="05000000000000000000" pitchFamily="2" charset="2"/>
              <a:buChar char="§"/>
            </a:pPr>
            <a:r>
              <a:rPr lang="en-GB" sz="2200" dirty="0">
                <a:latin typeface="Aptos" panose="020B0004020202020204" pitchFamily="34" charset="0"/>
              </a:rPr>
              <a:t>Continue this text […]</a:t>
            </a:r>
          </a:p>
          <a:p>
            <a:pPr marL="0" indent="0">
              <a:buNone/>
            </a:pPr>
            <a:endParaRPr lang="en-GB" sz="2200" dirty="0">
              <a:latin typeface="Aptos" panose="020B0004020202020204" pitchFamily="34" charset="0"/>
            </a:endParaRPr>
          </a:p>
          <a:p>
            <a:pPr marL="0" indent="0">
              <a:buNone/>
            </a:pPr>
            <a:r>
              <a:rPr lang="en-GB" sz="2200" dirty="0">
                <a:latin typeface="Aptos" panose="020B0004020202020204" pitchFamily="34" charset="0"/>
              </a:rPr>
              <a:t>You also cannot ask a GAI tool to rephrase text that you did not write yourself, such as from a book, article, internet source, or indeed AI-generated text.</a:t>
            </a:r>
          </a:p>
          <a:p>
            <a:pPr marL="0" indent="0">
              <a:buNone/>
            </a:pPr>
            <a:r>
              <a:rPr lang="en-GB" sz="2200" dirty="0">
                <a:latin typeface="Aptos" panose="020B0004020202020204" pitchFamily="34" charset="0"/>
              </a:rPr>
              <a:t>Further, you cannot ask a GAI tool to rephrase or paraphrase text that another person has written.</a:t>
            </a:r>
          </a:p>
        </p:txBody>
      </p:sp>
      <p:sp>
        <p:nvSpPr>
          <p:cNvPr id="4" name="TextBox 3">
            <a:extLst>
              <a:ext uri="{FF2B5EF4-FFF2-40B4-BE49-F238E27FC236}">
                <a16:creationId xmlns:a16="http://schemas.microsoft.com/office/drawing/2014/main" id="{AE06A312-909B-EE3C-5E24-C166307F2390}"/>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spTree>
    <p:extLst>
      <p:ext uri="{BB962C8B-B14F-4D97-AF65-F5344CB8AC3E}">
        <p14:creationId xmlns:p14="http://schemas.microsoft.com/office/powerpoint/2010/main" val="251293510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CA92CC-386F-7608-EE9B-3241F432E8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886EBB-C4DE-415C-2421-3E35E1DE4F22}"/>
              </a:ext>
            </a:extLst>
          </p:cNvPr>
          <p:cNvSpPr>
            <a:spLocks noGrp="1"/>
          </p:cNvSpPr>
          <p:nvPr>
            <p:ph type="title"/>
          </p:nvPr>
        </p:nvSpPr>
        <p:spPr/>
        <p:txBody>
          <a:bodyPr/>
          <a:lstStyle/>
          <a:p>
            <a:pPr algn="ctr"/>
            <a:br>
              <a:rPr lang="en-GB" sz="4800">
                <a:effectLst>
                  <a:outerShdw blurRad="38100" dist="38100" dir="2700000" algn="tl">
                    <a:srgbClr val="000000">
                      <a:alpha val="43137"/>
                    </a:srgbClr>
                  </a:outerShdw>
                </a:effectLst>
              </a:rPr>
            </a:br>
            <a:r>
              <a:rPr lang="en-GB" sz="4800">
                <a:effectLst>
                  <a:outerShdw blurRad="38100" dist="38100" dir="2700000" algn="tl">
                    <a:srgbClr val="000000">
                      <a:alpha val="43137"/>
                    </a:srgbClr>
                  </a:outerShdw>
                </a:effectLst>
              </a:rPr>
              <a:t>Module-Specific Allowable Uses of AI</a:t>
            </a:r>
            <a:br>
              <a:rPr lang="en-GB" sz="4800">
                <a:effectLst>
                  <a:outerShdw blurRad="38100" dist="38100" dir="2700000" algn="tl">
                    <a:srgbClr val="000000">
                      <a:alpha val="43137"/>
                    </a:srgbClr>
                  </a:outerShdw>
                </a:effectLst>
              </a:rPr>
            </a:br>
            <a:br>
              <a:rPr lang="en-GB" sz="4800">
                <a:effectLst>
                  <a:outerShdw blurRad="38100" dist="38100" dir="2700000" algn="tl">
                    <a:srgbClr val="000000">
                      <a:alpha val="43137"/>
                    </a:srgbClr>
                  </a:outerShdw>
                </a:effectLst>
              </a:rPr>
            </a:br>
            <a:r>
              <a:rPr lang="en-GB" sz="2800"/>
              <a:t>Your lecturer sets these uses for </a:t>
            </a:r>
            <a:r>
              <a:rPr lang="en-GB" sz="2800" b="1"/>
              <a:t>each</a:t>
            </a:r>
            <a:r>
              <a:rPr lang="en-GB" sz="2800"/>
              <a:t> assignment.</a:t>
            </a:r>
            <a:br>
              <a:rPr lang="en-GB" sz="4800">
                <a:latin typeface="Aptos" panose="020B0004020202020204" pitchFamily="34" charset="0"/>
              </a:rPr>
            </a:br>
            <a:endParaRPr lang="en-GB" sz="480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8005471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5F45B60-D00F-1DE3-0DA1-EF73B98216FB}"/>
              </a:ext>
            </a:extLst>
          </p:cNvPr>
          <p:cNvPicPr>
            <a:picLocks noChangeAspect="1"/>
          </p:cNvPicPr>
          <p:nvPr/>
        </p:nvPicPr>
        <p:blipFill>
          <a:blip r:embed="rId3"/>
          <a:srcRect l="52222" t="28888" r="6297" b="15556"/>
          <a:stretch>
            <a:fillRect/>
          </a:stretch>
        </p:blipFill>
        <p:spPr>
          <a:xfrm>
            <a:off x="2933700" y="152400"/>
            <a:ext cx="6324600" cy="5646964"/>
          </a:xfrm>
          <a:prstGeom prst="rect">
            <a:avLst/>
          </a:prstGeom>
          <a:ln>
            <a:solidFill>
              <a:schemeClr val="tx1"/>
            </a:solidFill>
          </a:ln>
        </p:spPr>
      </p:pic>
    </p:spTree>
    <p:extLst>
      <p:ext uri="{BB962C8B-B14F-4D97-AF65-F5344CB8AC3E}">
        <p14:creationId xmlns:p14="http://schemas.microsoft.com/office/powerpoint/2010/main" val="74745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7480F4-FA1C-147F-902A-D0FF0FA17E92}"/>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ABB02CC7-70D5-433C-FA4F-D18B27228D15}"/>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57E892D8-E4DB-2E93-F4B9-E38B528E37B8}"/>
              </a:ext>
            </a:extLst>
          </p:cNvPr>
          <p:cNvSpPr>
            <a:spLocks noGrp="1"/>
          </p:cNvSpPr>
          <p:nvPr>
            <p:ph type="title"/>
          </p:nvPr>
        </p:nvSpPr>
        <p:spPr>
          <a:xfrm>
            <a:off x="826851" y="-173879"/>
            <a:ext cx="10515600" cy="1325563"/>
          </a:xfrm>
        </p:spPr>
        <p:txBody>
          <a:bodyPr>
            <a:normAutofit/>
          </a:bodyPr>
          <a:lstStyle/>
          <a:p>
            <a:pPr algn="ctr"/>
            <a:r>
              <a:rPr lang="en-GB" sz="4000" b="1" dirty="0">
                <a:solidFill>
                  <a:schemeClr val="bg1"/>
                </a:solidFill>
                <a:latin typeface="Aptos Display" panose="020B0004020202020204" pitchFamily="34" charset="0"/>
              </a:rPr>
              <a:t>1. Research with AI</a:t>
            </a:r>
          </a:p>
        </p:txBody>
      </p:sp>
      <p:sp>
        <p:nvSpPr>
          <p:cNvPr id="3" name="Content Placeholder 2">
            <a:extLst>
              <a:ext uri="{FF2B5EF4-FFF2-40B4-BE49-F238E27FC236}">
                <a16:creationId xmlns:a16="http://schemas.microsoft.com/office/drawing/2014/main" id="{28CA25A1-1893-6F8A-2F95-89075E03A53A}"/>
              </a:ext>
            </a:extLst>
          </p:cNvPr>
          <p:cNvSpPr>
            <a:spLocks noGrp="1"/>
          </p:cNvSpPr>
          <p:nvPr>
            <p:ph idx="1"/>
          </p:nvPr>
        </p:nvSpPr>
        <p:spPr>
          <a:xfrm>
            <a:off x="838200" y="1356852"/>
            <a:ext cx="8305800" cy="4281948"/>
          </a:xfrm>
        </p:spPr>
        <p:txBody>
          <a:bodyPr>
            <a:normAutofit/>
          </a:bodyPr>
          <a:lstStyle/>
          <a:p>
            <a:pPr marL="0" indent="0">
              <a:buNone/>
            </a:pPr>
            <a:r>
              <a:rPr lang="en-GB" sz="2400" dirty="0">
                <a:latin typeface="Aptos" panose="020B0004020202020204" pitchFamily="34" charset="0"/>
              </a:rPr>
              <a:t>For this assessment, you can use Generative AI to support you in </a:t>
            </a:r>
            <a:r>
              <a:rPr lang="en-GB" sz="2400" b="1" dirty="0">
                <a:latin typeface="Aptos" panose="020B0004020202020204" pitchFamily="34" charset="0"/>
              </a:rPr>
              <a:t>research and data analysis.</a:t>
            </a:r>
          </a:p>
          <a:p>
            <a:pPr marL="0" indent="0">
              <a:buNone/>
            </a:pPr>
            <a:endParaRPr lang="en-GB" sz="2400" b="1" dirty="0">
              <a:latin typeface="Aptos" panose="020B0004020202020204" pitchFamily="34" charset="0"/>
            </a:endParaRPr>
          </a:p>
          <a:p>
            <a:pPr marL="0" indent="0">
              <a:buNone/>
            </a:pPr>
            <a:r>
              <a:rPr lang="en-GB" sz="2400" dirty="0">
                <a:latin typeface="Aptos" panose="020B0004020202020204" pitchFamily="34" charset="0"/>
              </a:rPr>
              <a:t>What you can do: </a:t>
            </a:r>
            <a:r>
              <a:rPr lang="en-GB" sz="2400" b="1" dirty="0">
                <a:solidFill>
                  <a:schemeClr val="accent1">
                    <a:lumMod val="75000"/>
                  </a:schemeClr>
                </a:solidFill>
                <a:latin typeface="Aptos" panose="020B0004020202020204" pitchFamily="34" charset="0"/>
              </a:rPr>
              <a:t>Data Cleaning and Automation</a:t>
            </a:r>
          </a:p>
          <a:p>
            <a:pPr marL="0" indent="0">
              <a:buNone/>
            </a:pPr>
            <a:r>
              <a:rPr lang="en-GB" sz="2400" dirty="0">
                <a:latin typeface="Aptos" panose="020B0004020202020204" pitchFamily="34" charset="0"/>
              </a:rPr>
              <a:t>• You can use AI tools to support quantitative data cleaning</a:t>
            </a:r>
          </a:p>
          <a:p>
            <a:pPr marL="0" indent="0">
              <a:buNone/>
            </a:pPr>
            <a:r>
              <a:rPr lang="en-GB" sz="2400" dirty="0">
                <a:latin typeface="Aptos" panose="020B0004020202020204" pitchFamily="34" charset="0"/>
              </a:rPr>
              <a:t>• You can use AI tools to automate tasks and normalise datasets</a:t>
            </a:r>
            <a:endParaRPr lang="en-GB" sz="2400" b="1" dirty="0">
              <a:latin typeface="Aptos" panose="020B0004020202020204" pitchFamily="34" charset="0"/>
            </a:endParaRPr>
          </a:p>
        </p:txBody>
      </p:sp>
      <p:sp>
        <p:nvSpPr>
          <p:cNvPr id="4" name="TextBox 3">
            <a:extLst>
              <a:ext uri="{FF2B5EF4-FFF2-40B4-BE49-F238E27FC236}">
                <a16:creationId xmlns:a16="http://schemas.microsoft.com/office/drawing/2014/main" id="{A6C0D596-6425-149D-DE87-1B839B885955}"/>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pic>
        <p:nvPicPr>
          <p:cNvPr id="5122" name="Picture 2" descr="Data Cleaning: Definition, Techniques ...">
            <a:extLst>
              <a:ext uri="{FF2B5EF4-FFF2-40B4-BE49-F238E27FC236}">
                <a16:creationId xmlns:a16="http://schemas.microsoft.com/office/drawing/2014/main" id="{7E0ECE3A-8BC4-D941-3D16-F9A7B97B8A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05722" y="2413389"/>
            <a:ext cx="2571750" cy="177165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22380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B7845F-2D48-7BC9-8A95-9C71750FF5DB}"/>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A1E7E32D-C32F-6FC8-393B-393A67323E6A}"/>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78A5FD13-E32B-20A1-0924-B0AB3AF75E1F}"/>
              </a:ext>
            </a:extLst>
          </p:cNvPr>
          <p:cNvSpPr>
            <a:spLocks noGrp="1"/>
          </p:cNvSpPr>
          <p:nvPr>
            <p:ph type="title"/>
          </p:nvPr>
        </p:nvSpPr>
        <p:spPr>
          <a:xfrm>
            <a:off x="838200" y="-106362"/>
            <a:ext cx="10515600" cy="1268536"/>
          </a:xfrm>
        </p:spPr>
        <p:txBody>
          <a:bodyPr>
            <a:normAutofit/>
          </a:bodyPr>
          <a:lstStyle/>
          <a:p>
            <a:pPr algn="ctr"/>
            <a:r>
              <a:rPr lang="en-GB" sz="4000" b="1" dirty="0">
                <a:solidFill>
                  <a:schemeClr val="bg1"/>
                </a:solidFill>
                <a:latin typeface="Aptos Display" panose="020B0004020202020204" pitchFamily="34" charset="0"/>
              </a:rPr>
              <a:t>1. Research with AI (contd.)</a:t>
            </a:r>
          </a:p>
        </p:txBody>
      </p:sp>
      <p:sp>
        <p:nvSpPr>
          <p:cNvPr id="3" name="Content Placeholder 2">
            <a:extLst>
              <a:ext uri="{FF2B5EF4-FFF2-40B4-BE49-F238E27FC236}">
                <a16:creationId xmlns:a16="http://schemas.microsoft.com/office/drawing/2014/main" id="{8CC9B467-AB8A-F904-A49D-90D148F7CAF9}"/>
              </a:ext>
            </a:extLst>
          </p:cNvPr>
          <p:cNvSpPr>
            <a:spLocks noGrp="1"/>
          </p:cNvSpPr>
          <p:nvPr>
            <p:ph idx="1"/>
          </p:nvPr>
        </p:nvSpPr>
        <p:spPr>
          <a:xfrm>
            <a:off x="838200" y="1516134"/>
            <a:ext cx="10515600" cy="4122666"/>
          </a:xfrm>
        </p:spPr>
        <p:txBody>
          <a:bodyPr>
            <a:normAutofit lnSpcReduction="10000"/>
          </a:bodyPr>
          <a:lstStyle/>
          <a:p>
            <a:pPr marL="0" indent="0">
              <a:buNone/>
            </a:pPr>
            <a:r>
              <a:rPr lang="en-GB" sz="2400" dirty="0">
                <a:latin typeface="Aptos" panose="020B0004020202020204" pitchFamily="34" charset="0"/>
              </a:rPr>
              <a:t>What you can do: </a:t>
            </a:r>
            <a:r>
              <a:rPr lang="en-GB" sz="2400" b="1" dirty="0">
                <a:solidFill>
                  <a:schemeClr val="accent1">
                    <a:lumMod val="75000"/>
                  </a:schemeClr>
                </a:solidFill>
                <a:latin typeface="Aptos" panose="020B0004020202020204" pitchFamily="34" charset="0"/>
              </a:rPr>
              <a:t>Data Analysis</a:t>
            </a:r>
          </a:p>
          <a:p>
            <a:pPr marL="0" indent="0">
              <a:buNone/>
            </a:pPr>
            <a:r>
              <a:rPr lang="en-GB" sz="2400" dirty="0">
                <a:latin typeface="Aptos" panose="020B0004020202020204" pitchFamily="34" charset="0"/>
              </a:rPr>
              <a:t>• You can use AI tools to support quantitative data analysis, including coding support and complex data analysis.</a:t>
            </a:r>
          </a:p>
          <a:p>
            <a:pPr marL="0" indent="0">
              <a:buNone/>
            </a:pPr>
            <a:r>
              <a:rPr lang="en-GB" sz="2400" dirty="0">
                <a:latin typeface="Aptos" panose="020B0004020202020204" pitchFamily="34" charset="0"/>
              </a:rPr>
              <a:t>• You can use AI tools to code and analyse text data, such as primary research data, ex. survey responses, interviews, etc, and secondary research data, such as reviews, articles, etc.</a:t>
            </a:r>
          </a:p>
          <a:p>
            <a:pPr marL="0" indent="0">
              <a:buNone/>
            </a:pPr>
            <a:r>
              <a:rPr lang="en-GB" sz="2400" dirty="0">
                <a:latin typeface="Aptos" panose="020B0004020202020204" pitchFamily="34" charset="0"/>
              </a:rPr>
              <a:t>• You can use machine learning tools to model and predict trends based on your data.</a:t>
            </a:r>
          </a:p>
          <a:p>
            <a:pPr marL="0" indent="0">
              <a:buNone/>
            </a:pPr>
            <a:r>
              <a:rPr lang="en-GB" sz="2400" dirty="0">
                <a:latin typeface="Aptos" panose="020B0004020202020204" pitchFamily="34" charset="0"/>
              </a:rPr>
              <a:t>• You can use AI tools to analyse textual data for themes, trends, sentiments, etc.</a:t>
            </a:r>
          </a:p>
          <a:p>
            <a:pPr marL="0" indent="0">
              <a:buNone/>
            </a:pPr>
            <a:r>
              <a:rPr lang="en-GB" sz="2400" dirty="0">
                <a:latin typeface="Aptos" panose="020B0004020202020204" pitchFamily="34" charset="0"/>
              </a:rPr>
              <a:t>• You can use AI tools to create visualisations</a:t>
            </a:r>
            <a:endParaRPr lang="en-GB" sz="2400" b="1" dirty="0">
              <a:latin typeface="Aptos" panose="020B0004020202020204" pitchFamily="34" charset="0"/>
            </a:endParaRPr>
          </a:p>
        </p:txBody>
      </p:sp>
      <p:sp>
        <p:nvSpPr>
          <p:cNvPr id="4" name="TextBox 3">
            <a:extLst>
              <a:ext uri="{FF2B5EF4-FFF2-40B4-BE49-F238E27FC236}">
                <a16:creationId xmlns:a16="http://schemas.microsoft.com/office/drawing/2014/main" id="{803C5D17-1F23-07F7-4CF2-3BA83B1D08B8}"/>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spTree>
    <p:extLst>
      <p:ext uri="{BB962C8B-B14F-4D97-AF65-F5344CB8AC3E}">
        <p14:creationId xmlns:p14="http://schemas.microsoft.com/office/powerpoint/2010/main" val="359948691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86BC75-77E8-4C59-ECB8-507B59F9805C}"/>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7B0D31C3-5BEA-B8F0-EACA-A0AD914140E1}"/>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05262353-7A99-F6C7-6C58-4639DC3C7C06}"/>
              </a:ext>
            </a:extLst>
          </p:cNvPr>
          <p:cNvSpPr>
            <a:spLocks noGrp="1"/>
          </p:cNvSpPr>
          <p:nvPr>
            <p:ph type="title"/>
          </p:nvPr>
        </p:nvSpPr>
        <p:spPr>
          <a:xfrm>
            <a:off x="838200" y="-173879"/>
            <a:ext cx="10515600" cy="1325563"/>
          </a:xfrm>
        </p:spPr>
        <p:txBody>
          <a:bodyPr>
            <a:normAutofit/>
          </a:bodyPr>
          <a:lstStyle/>
          <a:p>
            <a:pPr algn="ctr"/>
            <a:r>
              <a:rPr lang="en-GB" sz="4000" b="1" dirty="0">
                <a:solidFill>
                  <a:schemeClr val="bg1"/>
                </a:solidFill>
                <a:latin typeface="Aptos Display" panose="020B0004020202020204" pitchFamily="34" charset="0"/>
              </a:rPr>
              <a:t>2. Structure with AI</a:t>
            </a:r>
          </a:p>
        </p:txBody>
      </p:sp>
      <p:sp>
        <p:nvSpPr>
          <p:cNvPr id="3" name="Content Placeholder 2">
            <a:extLst>
              <a:ext uri="{FF2B5EF4-FFF2-40B4-BE49-F238E27FC236}">
                <a16:creationId xmlns:a16="http://schemas.microsoft.com/office/drawing/2014/main" id="{B3101EE7-A168-D598-7FA1-25055AB88A67}"/>
              </a:ext>
            </a:extLst>
          </p:cNvPr>
          <p:cNvSpPr>
            <a:spLocks noGrp="1"/>
          </p:cNvSpPr>
          <p:nvPr>
            <p:ph idx="1"/>
          </p:nvPr>
        </p:nvSpPr>
        <p:spPr>
          <a:xfrm>
            <a:off x="609600" y="1227067"/>
            <a:ext cx="10972800" cy="4414908"/>
          </a:xfrm>
        </p:spPr>
        <p:txBody>
          <a:bodyPr>
            <a:normAutofit/>
          </a:bodyPr>
          <a:lstStyle/>
          <a:p>
            <a:pPr marL="0" indent="0">
              <a:buNone/>
            </a:pPr>
            <a:r>
              <a:rPr lang="en-GB" sz="2200" dirty="0">
                <a:latin typeface="Aptos" panose="020B0004020202020204" pitchFamily="34" charset="0"/>
              </a:rPr>
              <a:t>For this assessment, you can use Generative AI to support you in </a:t>
            </a:r>
            <a:r>
              <a:rPr lang="en-GB" sz="2200" b="1" dirty="0">
                <a:latin typeface="Aptos" panose="020B0004020202020204" pitchFamily="34" charset="0"/>
              </a:rPr>
              <a:t>structuring your submission, including creating a draft argument structure, identifying parts and headings</a:t>
            </a:r>
            <a:r>
              <a:rPr lang="en-GB" sz="2200" dirty="0">
                <a:latin typeface="Aptos" panose="020B0004020202020204" pitchFamily="34" charset="0"/>
              </a:rPr>
              <a:t>, etc.</a:t>
            </a:r>
          </a:p>
          <a:p>
            <a:pPr marL="0" indent="0">
              <a:buNone/>
            </a:pPr>
            <a:r>
              <a:rPr lang="en-GB" sz="2200" dirty="0">
                <a:latin typeface="Aptos" panose="020B0004020202020204" pitchFamily="34" charset="0"/>
              </a:rPr>
              <a:t>What you can do: </a:t>
            </a:r>
            <a:r>
              <a:rPr lang="en-GB" sz="2200" b="1" dirty="0">
                <a:solidFill>
                  <a:schemeClr val="accent1">
                    <a:lumMod val="75000"/>
                  </a:schemeClr>
                </a:solidFill>
                <a:latin typeface="Aptos" panose="020B0004020202020204" pitchFamily="34" charset="0"/>
              </a:rPr>
              <a:t>Ask for Structure Information and Suggestions</a:t>
            </a:r>
          </a:p>
          <a:p>
            <a:pPr marL="0" indent="0">
              <a:buNone/>
            </a:pPr>
            <a:r>
              <a:rPr lang="en-GB" sz="2200" dirty="0">
                <a:latin typeface="Aptos" panose="020B0004020202020204" pitchFamily="34" charset="0"/>
              </a:rPr>
              <a:t>If you find that you are unsure about what a structure for a piece of work should look like, you can get help from an AI tool. You can use prompts like:</a:t>
            </a:r>
          </a:p>
          <a:p>
            <a:pPr marL="457200" lvl="1" indent="0">
              <a:buNone/>
            </a:pPr>
            <a:r>
              <a:rPr lang="en-GB" sz="2000" b="1" dirty="0">
                <a:solidFill>
                  <a:schemeClr val="accent4">
                    <a:lumMod val="75000"/>
                  </a:schemeClr>
                </a:solidFill>
                <a:latin typeface="Aptos" panose="020B0004020202020204" pitchFamily="34" charset="0"/>
              </a:rPr>
              <a:t>• “Can you please advise me on how to structure an essay?”</a:t>
            </a:r>
          </a:p>
          <a:p>
            <a:pPr marL="457200" lvl="1" indent="0">
              <a:buNone/>
            </a:pPr>
            <a:r>
              <a:rPr lang="en-GB" sz="2000" b="1" dirty="0">
                <a:solidFill>
                  <a:schemeClr val="accent4">
                    <a:lumMod val="75000"/>
                  </a:schemeClr>
                </a:solidFill>
                <a:latin typeface="Aptos" panose="020B0004020202020204" pitchFamily="34" charset="0"/>
              </a:rPr>
              <a:t>• “Can you advise me on how to structure a PowerPoint presentation? Thank you.”</a:t>
            </a:r>
          </a:p>
          <a:p>
            <a:pPr marL="457200" lvl="1" indent="0">
              <a:buNone/>
            </a:pPr>
            <a:r>
              <a:rPr lang="en-GB" sz="2000" b="1" dirty="0">
                <a:solidFill>
                  <a:schemeClr val="accent4">
                    <a:lumMod val="75000"/>
                  </a:schemeClr>
                </a:solidFill>
                <a:latin typeface="Aptos" panose="020B0004020202020204" pitchFamily="34" charset="0"/>
              </a:rPr>
              <a:t>• “I have been asked to create/write a XXX. Can you tell me what that is and suggest what a good structure for it would be?” </a:t>
            </a:r>
          </a:p>
          <a:p>
            <a:pPr marL="0" indent="0">
              <a:buNone/>
            </a:pPr>
            <a:r>
              <a:rPr lang="en-GB" sz="2200" dirty="0">
                <a:latin typeface="Aptos" panose="020B0004020202020204" pitchFamily="34" charset="0"/>
              </a:rPr>
              <a:t>	This prompt is if you are not sure about the type of assessment you have been 	asked to create/write.</a:t>
            </a:r>
            <a:endParaRPr lang="en-GB" sz="2200" b="1" dirty="0">
              <a:latin typeface="Aptos" panose="020B0004020202020204" pitchFamily="34" charset="0"/>
            </a:endParaRPr>
          </a:p>
          <a:p>
            <a:pPr marL="0" indent="0">
              <a:buNone/>
            </a:pPr>
            <a:endParaRPr lang="en-GB" sz="2400" b="1" dirty="0">
              <a:latin typeface="Aptos" panose="020B0004020202020204" pitchFamily="34" charset="0"/>
            </a:endParaRPr>
          </a:p>
        </p:txBody>
      </p:sp>
      <p:sp>
        <p:nvSpPr>
          <p:cNvPr id="4" name="TextBox 3">
            <a:extLst>
              <a:ext uri="{FF2B5EF4-FFF2-40B4-BE49-F238E27FC236}">
                <a16:creationId xmlns:a16="http://schemas.microsoft.com/office/drawing/2014/main" id="{514E36E1-4CF2-6BFA-A0C6-93E42847E22A}"/>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spTree>
    <p:extLst>
      <p:ext uri="{BB962C8B-B14F-4D97-AF65-F5344CB8AC3E}">
        <p14:creationId xmlns:p14="http://schemas.microsoft.com/office/powerpoint/2010/main" val="391791468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B9A9EE-162F-24CA-D96A-E06908D7B0F0}"/>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5DB0831A-8E87-30D5-B4E3-DADA3872A33B}"/>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2CEF1921-94B9-7662-DFE0-F48EDE389F32}"/>
              </a:ext>
            </a:extLst>
          </p:cNvPr>
          <p:cNvSpPr>
            <a:spLocks noGrp="1"/>
          </p:cNvSpPr>
          <p:nvPr>
            <p:ph type="title"/>
          </p:nvPr>
        </p:nvSpPr>
        <p:spPr>
          <a:xfrm>
            <a:off x="838200" y="-173879"/>
            <a:ext cx="10515600" cy="1325563"/>
          </a:xfrm>
        </p:spPr>
        <p:txBody>
          <a:bodyPr>
            <a:normAutofit/>
          </a:bodyPr>
          <a:lstStyle/>
          <a:p>
            <a:pPr algn="ctr"/>
            <a:r>
              <a:rPr lang="en-GB" sz="4000" b="1" dirty="0">
                <a:solidFill>
                  <a:schemeClr val="bg1"/>
                </a:solidFill>
                <a:latin typeface="Aptos Display" panose="020B0004020202020204" pitchFamily="34" charset="0"/>
              </a:rPr>
              <a:t>2. Structure with AI (contd.)</a:t>
            </a:r>
          </a:p>
        </p:txBody>
      </p:sp>
      <p:sp>
        <p:nvSpPr>
          <p:cNvPr id="3" name="Content Placeholder 2">
            <a:extLst>
              <a:ext uri="{FF2B5EF4-FFF2-40B4-BE49-F238E27FC236}">
                <a16:creationId xmlns:a16="http://schemas.microsoft.com/office/drawing/2014/main" id="{F766A845-BEB0-E2A1-D7A0-D3AFA6011C6D}"/>
              </a:ext>
            </a:extLst>
          </p:cNvPr>
          <p:cNvSpPr>
            <a:spLocks noGrp="1"/>
          </p:cNvSpPr>
          <p:nvPr>
            <p:ph idx="1"/>
          </p:nvPr>
        </p:nvSpPr>
        <p:spPr>
          <a:xfrm>
            <a:off x="609600" y="1480738"/>
            <a:ext cx="10972800" cy="4161236"/>
          </a:xfrm>
        </p:spPr>
        <p:txBody>
          <a:bodyPr>
            <a:normAutofit/>
          </a:bodyPr>
          <a:lstStyle/>
          <a:p>
            <a:pPr marL="0" indent="0">
              <a:buNone/>
            </a:pPr>
            <a:r>
              <a:rPr lang="en-GB" sz="2400" dirty="0">
                <a:latin typeface="Aptos" panose="020B0004020202020204" pitchFamily="34" charset="0"/>
              </a:rPr>
              <a:t>What you can do: </a:t>
            </a:r>
            <a:r>
              <a:rPr lang="en-GB" sz="2400" b="1" dirty="0">
                <a:solidFill>
                  <a:schemeClr val="accent1">
                    <a:lumMod val="75000"/>
                  </a:schemeClr>
                </a:solidFill>
                <a:latin typeface="Aptos" panose="020B0004020202020204" pitchFamily="34" charset="0"/>
              </a:rPr>
              <a:t>Ask for Structure Advice</a:t>
            </a:r>
          </a:p>
          <a:p>
            <a:pPr marL="0" indent="0">
              <a:buNone/>
            </a:pPr>
            <a:endParaRPr lang="en-GB" sz="2400" b="1" dirty="0">
              <a:latin typeface="Aptos" panose="020B0004020202020204" pitchFamily="34" charset="0"/>
            </a:endParaRPr>
          </a:p>
          <a:p>
            <a:pPr marL="0" indent="0">
              <a:buNone/>
            </a:pPr>
            <a:r>
              <a:rPr lang="en-GB" sz="2400" dirty="0">
                <a:latin typeface="Aptos" panose="020B0004020202020204" pitchFamily="34" charset="0"/>
              </a:rPr>
              <a:t>If you are stuck on how to structure your work, you can ask for help from an AI tool.</a:t>
            </a:r>
          </a:p>
          <a:p>
            <a:pPr marL="0" indent="0">
              <a:buNone/>
            </a:pPr>
            <a:endParaRPr lang="en-GB" sz="2400" dirty="0">
              <a:latin typeface="Aptos" panose="020B0004020202020204" pitchFamily="34" charset="0"/>
            </a:endParaRPr>
          </a:p>
          <a:p>
            <a:pPr marL="0" indent="0">
              <a:buNone/>
            </a:pPr>
            <a:r>
              <a:rPr lang="en-GB" sz="2400" dirty="0">
                <a:latin typeface="Aptos" panose="020B0004020202020204" pitchFamily="34" charset="0"/>
              </a:rPr>
              <a:t>It is essential that you have </a:t>
            </a:r>
            <a:r>
              <a:rPr lang="en-GB" sz="2400" b="1" dirty="0">
                <a:latin typeface="Aptos" panose="020B0004020202020204" pitchFamily="34" charset="0"/>
              </a:rPr>
              <a:t>already completed your research for the work</a:t>
            </a:r>
            <a:r>
              <a:rPr lang="en-GB" sz="2400" dirty="0">
                <a:latin typeface="Aptos" panose="020B0004020202020204" pitchFamily="34" charset="0"/>
              </a:rPr>
              <a:t>, so that you can provide the required guidance to the AI tool. So, </a:t>
            </a:r>
            <a:r>
              <a:rPr lang="en-GB" sz="2400" b="1" dirty="0">
                <a:latin typeface="Aptos" panose="020B0004020202020204" pitchFamily="34" charset="0"/>
              </a:rPr>
              <a:t>you need to create a bibliography, do the necessary reading, consider how you wish to answer the question, what are the main points you want to argue</a:t>
            </a:r>
            <a:r>
              <a:rPr lang="en-GB" sz="2400" dirty="0">
                <a:latin typeface="Aptos" panose="020B0004020202020204" pitchFamily="34" charset="0"/>
              </a:rPr>
              <a:t>, etc.</a:t>
            </a:r>
            <a:endParaRPr lang="en-GB" sz="2400" b="1" dirty="0">
              <a:latin typeface="Aptos" panose="020B0004020202020204" pitchFamily="34" charset="0"/>
            </a:endParaRPr>
          </a:p>
        </p:txBody>
      </p:sp>
      <p:sp>
        <p:nvSpPr>
          <p:cNvPr id="4" name="TextBox 3">
            <a:extLst>
              <a:ext uri="{FF2B5EF4-FFF2-40B4-BE49-F238E27FC236}">
                <a16:creationId xmlns:a16="http://schemas.microsoft.com/office/drawing/2014/main" id="{6FDEA48B-4BB4-54DB-9B04-C144436D3E1B}"/>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spTree>
    <p:extLst>
      <p:ext uri="{BB962C8B-B14F-4D97-AF65-F5344CB8AC3E}">
        <p14:creationId xmlns:p14="http://schemas.microsoft.com/office/powerpoint/2010/main" val="395138693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92A7BB-7439-615A-208E-33AE70F42DA3}"/>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CEF660C9-1BE7-8744-F6A9-3A8214A2933B}"/>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B5BEEDDD-B894-0849-0392-A2B27CFBCDC9}"/>
              </a:ext>
            </a:extLst>
          </p:cNvPr>
          <p:cNvSpPr>
            <a:spLocks noGrp="1"/>
          </p:cNvSpPr>
          <p:nvPr>
            <p:ph type="title"/>
          </p:nvPr>
        </p:nvSpPr>
        <p:spPr>
          <a:xfrm>
            <a:off x="826851" y="-173879"/>
            <a:ext cx="10515600" cy="1325563"/>
          </a:xfrm>
        </p:spPr>
        <p:txBody>
          <a:bodyPr>
            <a:normAutofit/>
          </a:bodyPr>
          <a:lstStyle/>
          <a:p>
            <a:pPr algn="ctr"/>
            <a:r>
              <a:rPr lang="en-GB" sz="4000" b="1" dirty="0">
                <a:solidFill>
                  <a:schemeClr val="bg1"/>
                </a:solidFill>
                <a:latin typeface="Aptos Display" panose="020B0004020202020204" pitchFamily="34" charset="0"/>
              </a:rPr>
              <a:t>2. Structure with AI (contd.)</a:t>
            </a:r>
          </a:p>
        </p:txBody>
      </p:sp>
      <p:sp>
        <p:nvSpPr>
          <p:cNvPr id="3" name="Content Placeholder 2">
            <a:extLst>
              <a:ext uri="{FF2B5EF4-FFF2-40B4-BE49-F238E27FC236}">
                <a16:creationId xmlns:a16="http://schemas.microsoft.com/office/drawing/2014/main" id="{7357DCF9-F7FA-66B5-DFF4-0DF81AB7DA99}"/>
              </a:ext>
            </a:extLst>
          </p:cNvPr>
          <p:cNvSpPr>
            <a:spLocks noGrp="1"/>
          </p:cNvSpPr>
          <p:nvPr>
            <p:ph idx="1"/>
          </p:nvPr>
        </p:nvSpPr>
        <p:spPr>
          <a:xfrm>
            <a:off x="609600" y="1504335"/>
            <a:ext cx="10972800" cy="4137639"/>
          </a:xfrm>
        </p:spPr>
        <p:txBody>
          <a:bodyPr>
            <a:normAutofit/>
          </a:bodyPr>
          <a:lstStyle/>
          <a:p>
            <a:pPr marL="0" indent="0">
              <a:buNone/>
            </a:pPr>
            <a:r>
              <a:rPr lang="en-GB" sz="2400" dirty="0">
                <a:latin typeface="Aptos" panose="020B0004020202020204" pitchFamily="34" charset="0"/>
              </a:rPr>
              <a:t>What you can do: </a:t>
            </a:r>
            <a:r>
              <a:rPr lang="en-GB" sz="2400" b="1" dirty="0">
                <a:solidFill>
                  <a:schemeClr val="accent1">
                    <a:lumMod val="75000"/>
                  </a:schemeClr>
                </a:solidFill>
                <a:latin typeface="Aptos" panose="020B0004020202020204" pitchFamily="34" charset="0"/>
              </a:rPr>
              <a:t>Ask for Structure Advice at Micro Level</a:t>
            </a:r>
          </a:p>
          <a:p>
            <a:pPr marL="0" indent="0">
              <a:buNone/>
            </a:pPr>
            <a:endParaRPr lang="en-GB" sz="2400" dirty="0">
              <a:latin typeface="Aptos" panose="020B0004020202020204" pitchFamily="34" charset="0"/>
            </a:endParaRPr>
          </a:p>
          <a:p>
            <a:pPr marL="0" indent="0">
              <a:buNone/>
            </a:pPr>
            <a:r>
              <a:rPr lang="en-GB" sz="2400" dirty="0">
                <a:latin typeface="Aptos" panose="020B0004020202020204" pitchFamily="34" charset="0"/>
              </a:rPr>
              <a:t>Structuring a paragraph can be as difficult as structuring an essay. You can ask for advice from an AI tool to structure your paragraphs. This means that you can write a paragraph and then ask an AI tool to check its structure.</a:t>
            </a:r>
          </a:p>
          <a:p>
            <a:pPr marL="0" indent="0">
              <a:buNone/>
            </a:pPr>
            <a:endParaRPr lang="en-GB" sz="2400" b="1" dirty="0">
              <a:latin typeface="Aptos" panose="020B0004020202020204" pitchFamily="34" charset="0"/>
            </a:endParaRPr>
          </a:p>
          <a:p>
            <a:pPr marL="0" indent="0">
              <a:buNone/>
            </a:pPr>
            <a:r>
              <a:rPr lang="en-GB" sz="2400" dirty="0">
                <a:latin typeface="Aptos" panose="020B0004020202020204" pitchFamily="34" charset="0"/>
              </a:rPr>
              <a:t>This is what you should write as the prompt:</a:t>
            </a:r>
          </a:p>
          <a:p>
            <a:pPr marL="0" indent="0">
              <a:buNone/>
            </a:pPr>
            <a:r>
              <a:rPr lang="en-GB" sz="2400" b="1" dirty="0">
                <a:solidFill>
                  <a:schemeClr val="accent4">
                    <a:lumMod val="75000"/>
                  </a:schemeClr>
                </a:solidFill>
                <a:latin typeface="Aptos" panose="020B0004020202020204" pitchFamily="34" charset="0"/>
              </a:rPr>
              <a:t>“Please can you check the structure of the following paragraph?” (Enter your paragraph)</a:t>
            </a:r>
          </a:p>
          <a:p>
            <a:pPr marL="0" indent="0">
              <a:buNone/>
            </a:pPr>
            <a:endParaRPr lang="en-GB" sz="2400" b="1" dirty="0">
              <a:latin typeface="Aptos" panose="020B0004020202020204" pitchFamily="34" charset="0"/>
            </a:endParaRPr>
          </a:p>
        </p:txBody>
      </p:sp>
      <p:sp>
        <p:nvSpPr>
          <p:cNvPr id="4" name="TextBox 3">
            <a:extLst>
              <a:ext uri="{FF2B5EF4-FFF2-40B4-BE49-F238E27FC236}">
                <a16:creationId xmlns:a16="http://schemas.microsoft.com/office/drawing/2014/main" id="{0C7C476A-9657-6DAE-31BF-7252E7CCC99A}"/>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spTree>
    <p:extLst>
      <p:ext uri="{BB962C8B-B14F-4D97-AF65-F5344CB8AC3E}">
        <p14:creationId xmlns:p14="http://schemas.microsoft.com/office/powerpoint/2010/main" val="263412266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680B93-2990-F1F7-E35E-4058A78877C7}"/>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6D5544B3-29CF-191D-1A7C-9D224A4C2BC3}"/>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47EEB93B-2D2B-C92A-7B6B-5AB9426C7030}"/>
              </a:ext>
            </a:extLst>
          </p:cNvPr>
          <p:cNvSpPr>
            <a:spLocks noGrp="1"/>
          </p:cNvSpPr>
          <p:nvPr>
            <p:ph type="title"/>
          </p:nvPr>
        </p:nvSpPr>
        <p:spPr>
          <a:xfrm>
            <a:off x="826851" y="-173879"/>
            <a:ext cx="10515600" cy="1325563"/>
          </a:xfrm>
        </p:spPr>
        <p:txBody>
          <a:bodyPr>
            <a:normAutofit/>
          </a:bodyPr>
          <a:lstStyle/>
          <a:p>
            <a:pPr algn="ctr"/>
            <a:r>
              <a:rPr lang="en-GB" sz="4000" b="1" dirty="0">
                <a:solidFill>
                  <a:schemeClr val="bg1"/>
                </a:solidFill>
                <a:latin typeface="Aptos" panose="020B0004020202020204" pitchFamily="34" charset="0"/>
              </a:rPr>
              <a:t>2. Structure with AI (contd.)</a:t>
            </a:r>
          </a:p>
        </p:txBody>
      </p:sp>
      <p:sp>
        <p:nvSpPr>
          <p:cNvPr id="4" name="TextBox 3">
            <a:extLst>
              <a:ext uri="{FF2B5EF4-FFF2-40B4-BE49-F238E27FC236}">
                <a16:creationId xmlns:a16="http://schemas.microsoft.com/office/drawing/2014/main" id="{662711EF-3565-21E7-9F57-E55B896CD6FA}"/>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sp>
        <p:nvSpPr>
          <p:cNvPr id="5" name="Content Placeholder 2">
            <a:extLst>
              <a:ext uri="{FF2B5EF4-FFF2-40B4-BE49-F238E27FC236}">
                <a16:creationId xmlns:a16="http://schemas.microsoft.com/office/drawing/2014/main" id="{C6A957E1-F461-90C0-0D6C-D9C184F2D2CA}"/>
              </a:ext>
            </a:extLst>
          </p:cNvPr>
          <p:cNvSpPr txBox="1">
            <a:spLocks/>
          </p:cNvSpPr>
          <p:nvPr/>
        </p:nvSpPr>
        <p:spPr>
          <a:xfrm>
            <a:off x="838200" y="2209801"/>
            <a:ext cx="10515600" cy="2133600"/>
          </a:xfrm>
          <a:prstGeom prst="rect">
            <a:avLst/>
          </a:prstGeom>
          <a:solidFill>
            <a:schemeClr val="accent2">
              <a:lumMod val="20000"/>
              <a:lumOff val="8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200" b="1" u="sng">
                <a:latin typeface="Aptos" panose="020B0004020202020204" pitchFamily="34" charset="0"/>
              </a:rPr>
              <a:t>Do not</a:t>
            </a:r>
            <a:r>
              <a:rPr lang="en-GB" sz="2200">
                <a:latin typeface="Aptos" panose="020B0004020202020204" pitchFamily="34" charset="0"/>
              </a:rPr>
              <a:t>:</a:t>
            </a:r>
          </a:p>
          <a:p>
            <a:pPr>
              <a:lnSpc>
                <a:spcPct val="110000"/>
              </a:lnSpc>
              <a:buFont typeface="Wingdings" panose="05000000000000000000" pitchFamily="2" charset="2"/>
              <a:buChar char="§"/>
            </a:pPr>
            <a:r>
              <a:rPr lang="en-GB" sz="2200">
                <a:latin typeface="Aptos" panose="020B0004020202020204" pitchFamily="34" charset="0"/>
              </a:rPr>
              <a:t>Ask an AI tool to create text for you.</a:t>
            </a:r>
          </a:p>
          <a:p>
            <a:pPr>
              <a:lnSpc>
                <a:spcPct val="110000"/>
              </a:lnSpc>
              <a:buFont typeface="Wingdings" panose="05000000000000000000" pitchFamily="2" charset="2"/>
              <a:buChar char="§"/>
            </a:pPr>
            <a:r>
              <a:rPr lang="en-GB" sz="2200">
                <a:latin typeface="Aptos" panose="020B0004020202020204" pitchFamily="34" charset="0"/>
              </a:rPr>
              <a:t>Allow it to completely rewrite, expand, or change your own text </a:t>
            </a:r>
          </a:p>
          <a:p>
            <a:pPr>
              <a:lnSpc>
                <a:spcPct val="110000"/>
              </a:lnSpc>
              <a:buFont typeface="Wingdings" panose="05000000000000000000" pitchFamily="2" charset="2"/>
              <a:buChar char="§"/>
            </a:pPr>
            <a:r>
              <a:rPr lang="en-GB" sz="2200">
                <a:latin typeface="Aptos" panose="020B0004020202020204" pitchFamily="34" charset="0"/>
              </a:rPr>
              <a:t>Rephrase text from a book, article, internet source or AI-generated text.</a:t>
            </a:r>
          </a:p>
        </p:txBody>
      </p:sp>
    </p:spTree>
    <p:extLst>
      <p:ext uri="{BB962C8B-B14F-4D97-AF65-F5344CB8AC3E}">
        <p14:creationId xmlns:p14="http://schemas.microsoft.com/office/powerpoint/2010/main" val="214959210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8C992D-B83D-C02D-F605-DC24558451B7}"/>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74398AE0-A7B2-17C3-7B13-60E2B64A23F6}"/>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2C8979C0-922D-75C2-1604-E7467C12C47F}"/>
              </a:ext>
            </a:extLst>
          </p:cNvPr>
          <p:cNvSpPr>
            <a:spLocks noGrp="1"/>
          </p:cNvSpPr>
          <p:nvPr>
            <p:ph type="title"/>
          </p:nvPr>
        </p:nvSpPr>
        <p:spPr>
          <a:xfrm>
            <a:off x="838200" y="-173879"/>
            <a:ext cx="10515600" cy="1325563"/>
          </a:xfrm>
        </p:spPr>
        <p:txBody>
          <a:bodyPr>
            <a:normAutofit/>
          </a:bodyPr>
          <a:lstStyle/>
          <a:p>
            <a:pPr algn="ctr"/>
            <a:r>
              <a:rPr lang="en-GB" sz="4000" b="1" dirty="0">
                <a:solidFill>
                  <a:schemeClr val="bg1"/>
                </a:solidFill>
                <a:latin typeface="Aptos Display" panose="020B0004020202020204" pitchFamily="34" charset="0"/>
              </a:rPr>
              <a:t>3. (Advanced) Proofreading with AI</a:t>
            </a:r>
          </a:p>
        </p:txBody>
      </p:sp>
      <p:sp>
        <p:nvSpPr>
          <p:cNvPr id="3" name="Content Placeholder 2">
            <a:extLst>
              <a:ext uri="{FF2B5EF4-FFF2-40B4-BE49-F238E27FC236}">
                <a16:creationId xmlns:a16="http://schemas.microsoft.com/office/drawing/2014/main" id="{F24FE6AB-BE4B-41F0-9FD7-74CC01CBB34A}"/>
              </a:ext>
            </a:extLst>
          </p:cNvPr>
          <p:cNvSpPr>
            <a:spLocks noGrp="1"/>
          </p:cNvSpPr>
          <p:nvPr>
            <p:ph idx="1"/>
          </p:nvPr>
        </p:nvSpPr>
        <p:spPr>
          <a:xfrm>
            <a:off x="838200" y="1418465"/>
            <a:ext cx="10515600" cy="4220335"/>
          </a:xfrm>
        </p:spPr>
        <p:txBody>
          <a:bodyPr>
            <a:normAutofit/>
          </a:bodyPr>
          <a:lstStyle/>
          <a:p>
            <a:pPr marL="0" indent="0">
              <a:buNone/>
            </a:pPr>
            <a:r>
              <a:rPr lang="en-GB" sz="2400" dirty="0">
                <a:latin typeface="Aptos" panose="020B0004020202020204" pitchFamily="34" charset="0"/>
              </a:rPr>
              <a:t>You can ask a Generative AI tool, such as </a:t>
            </a:r>
            <a:r>
              <a:rPr lang="en-GB" sz="2400" b="1" dirty="0">
                <a:latin typeface="Aptos" panose="020B0004020202020204" pitchFamily="34" charset="0"/>
              </a:rPr>
              <a:t>ChatGPT</a:t>
            </a:r>
            <a:r>
              <a:rPr lang="en-GB" sz="2400" dirty="0">
                <a:latin typeface="Aptos" panose="020B0004020202020204" pitchFamily="34" charset="0"/>
              </a:rPr>
              <a:t>, the Generative AI bot in </a:t>
            </a:r>
            <a:r>
              <a:rPr lang="en-GB" sz="2400" b="1" dirty="0">
                <a:latin typeface="Aptos" panose="020B0004020202020204" pitchFamily="34" charset="0"/>
              </a:rPr>
              <a:t>Grammarly</a:t>
            </a:r>
            <a:r>
              <a:rPr lang="en-GB" sz="2400" dirty="0">
                <a:latin typeface="Aptos" panose="020B0004020202020204" pitchFamily="34" charset="0"/>
              </a:rPr>
              <a:t>, or </a:t>
            </a:r>
            <a:r>
              <a:rPr lang="en-GB" sz="2400" b="1" dirty="0">
                <a:latin typeface="Aptos" panose="020B0004020202020204" pitchFamily="34" charset="0"/>
              </a:rPr>
              <a:t>Microsoft Copilot</a:t>
            </a:r>
            <a:r>
              <a:rPr lang="en-GB" sz="2400" dirty="0">
                <a:latin typeface="Aptos" panose="020B0004020202020204" pitchFamily="34" charset="0"/>
              </a:rPr>
              <a:t>, to </a:t>
            </a:r>
            <a:r>
              <a:rPr lang="en-GB" sz="2400" b="1" dirty="0">
                <a:latin typeface="Aptos" panose="020B0004020202020204" pitchFamily="34" charset="0"/>
              </a:rPr>
              <a:t>check a text you have written yourself for readability, grammar and syntax</a:t>
            </a:r>
            <a:r>
              <a:rPr lang="en-GB" sz="2400" dirty="0">
                <a:latin typeface="Aptos" panose="020B0004020202020204" pitchFamily="34" charset="0"/>
              </a:rPr>
              <a:t>, using the following prompt:</a:t>
            </a:r>
          </a:p>
          <a:p>
            <a:pPr marL="0" indent="0">
              <a:buNone/>
            </a:pPr>
            <a:endParaRPr lang="en-GB" sz="2400" dirty="0">
              <a:latin typeface="Aptos" panose="020B0004020202020204" pitchFamily="34" charset="0"/>
            </a:endParaRPr>
          </a:p>
          <a:p>
            <a:pPr marL="0" indent="0">
              <a:buNone/>
            </a:pPr>
            <a:r>
              <a:rPr lang="en-GB" sz="2400" dirty="0">
                <a:solidFill>
                  <a:schemeClr val="accent4">
                    <a:lumMod val="75000"/>
                  </a:schemeClr>
                </a:solidFill>
                <a:latin typeface="Aptos" panose="020B0004020202020204" pitchFamily="34" charset="0"/>
              </a:rPr>
              <a:t>PROMPT: </a:t>
            </a:r>
            <a:r>
              <a:rPr lang="en-GB" sz="2400" b="1" dirty="0">
                <a:solidFill>
                  <a:schemeClr val="accent4">
                    <a:lumMod val="75000"/>
                  </a:schemeClr>
                </a:solidFill>
                <a:latin typeface="Aptos" panose="020B0004020202020204" pitchFamily="34" charset="0"/>
              </a:rPr>
              <a:t>Please check and correct the following text for readability, grammar and syntax, giving me a list of changes made: YOUR TEXT.</a:t>
            </a:r>
          </a:p>
          <a:p>
            <a:pPr marL="0" indent="0">
              <a:buNone/>
            </a:pPr>
            <a:endParaRPr lang="en-GB" sz="2400" b="1" dirty="0">
              <a:latin typeface="Aptos" panose="020B0004020202020204" pitchFamily="34" charset="0"/>
            </a:endParaRPr>
          </a:p>
          <a:p>
            <a:pPr marL="0" indent="0">
              <a:buNone/>
            </a:pPr>
            <a:r>
              <a:rPr lang="en-GB" sz="2400" dirty="0">
                <a:latin typeface="Aptos" panose="020B0004020202020204" pitchFamily="34" charset="0"/>
              </a:rPr>
              <a:t>You will then </a:t>
            </a:r>
            <a:r>
              <a:rPr lang="en-GB" sz="2400" b="1" dirty="0">
                <a:latin typeface="Aptos" panose="020B0004020202020204" pitchFamily="34" charset="0"/>
              </a:rPr>
              <a:t>need to decide </a:t>
            </a:r>
            <a:r>
              <a:rPr lang="en-GB" sz="2400" dirty="0">
                <a:latin typeface="Aptos" panose="020B0004020202020204" pitchFamily="34" charset="0"/>
              </a:rPr>
              <a:t>whether you want to implement the changes suggested by the GAI tool.</a:t>
            </a:r>
            <a:endParaRPr lang="en-GB" sz="2400" b="1" dirty="0">
              <a:latin typeface="Aptos" panose="020B0004020202020204" pitchFamily="34" charset="0"/>
            </a:endParaRPr>
          </a:p>
        </p:txBody>
      </p:sp>
      <p:sp>
        <p:nvSpPr>
          <p:cNvPr id="4" name="TextBox 3">
            <a:extLst>
              <a:ext uri="{FF2B5EF4-FFF2-40B4-BE49-F238E27FC236}">
                <a16:creationId xmlns:a16="http://schemas.microsoft.com/office/drawing/2014/main" id="{72A5D399-198F-8CE5-CEE6-A60E294C974F}"/>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spTree>
    <p:extLst>
      <p:ext uri="{BB962C8B-B14F-4D97-AF65-F5344CB8AC3E}">
        <p14:creationId xmlns:p14="http://schemas.microsoft.com/office/powerpoint/2010/main" val="133639276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DB3603-A0FA-F5F5-E2C2-44B8CEA7AEC3}"/>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59791681-21BA-9DAD-FE70-94D596C413EB}"/>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73FAF8A4-64CA-BE43-8CE3-0016ADB6F766}"/>
              </a:ext>
            </a:extLst>
          </p:cNvPr>
          <p:cNvSpPr>
            <a:spLocks noGrp="1"/>
          </p:cNvSpPr>
          <p:nvPr>
            <p:ph type="title"/>
          </p:nvPr>
        </p:nvSpPr>
        <p:spPr>
          <a:xfrm>
            <a:off x="838200" y="-173879"/>
            <a:ext cx="10515600" cy="1325563"/>
          </a:xfrm>
        </p:spPr>
        <p:txBody>
          <a:bodyPr>
            <a:normAutofit/>
          </a:bodyPr>
          <a:lstStyle/>
          <a:p>
            <a:pPr algn="ctr"/>
            <a:r>
              <a:rPr lang="en-GB" sz="4000" b="1" dirty="0">
                <a:solidFill>
                  <a:schemeClr val="bg1"/>
                </a:solidFill>
                <a:latin typeface="Aptos" panose="020B0004020202020204" pitchFamily="34" charset="0"/>
              </a:rPr>
              <a:t>3. Proofreading with AI (contd.)</a:t>
            </a:r>
          </a:p>
        </p:txBody>
      </p:sp>
      <p:sp>
        <p:nvSpPr>
          <p:cNvPr id="4" name="TextBox 3">
            <a:extLst>
              <a:ext uri="{FF2B5EF4-FFF2-40B4-BE49-F238E27FC236}">
                <a16:creationId xmlns:a16="http://schemas.microsoft.com/office/drawing/2014/main" id="{8677D220-CE66-ED4B-216B-60E4E4C187B5}"/>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sp>
        <p:nvSpPr>
          <p:cNvPr id="5" name="Content Placeholder 2">
            <a:extLst>
              <a:ext uri="{FF2B5EF4-FFF2-40B4-BE49-F238E27FC236}">
                <a16:creationId xmlns:a16="http://schemas.microsoft.com/office/drawing/2014/main" id="{7E935972-1A31-F5BF-60BF-0F1AA70AD232}"/>
              </a:ext>
            </a:extLst>
          </p:cNvPr>
          <p:cNvSpPr txBox="1">
            <a:spLocks/>
          </p:cNvSpPr>
          <p:nvPr/>
        </p:nvSpPr>
        <p:spPr>
          <a:xfrm>
            <a:off x="779207" y="1322930"/>
            <a:ext cx="10515600" cy="4343400"/>
          </a:xfrm>
          <a:prstGeom prst="rect">
            <a:avLst/>
          </a:prstGeom>
          <a:solidFill>
            <a:schemeClr val="accent2">
              <a:lumMod val="20000"/>
              <a:lumOff val="80000"/>
            </a:schemeClr>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300" b="1" dirty="0">
                <a:latin typeface="Aptos" panose="020B0004020202020204" pitchFamily="34" charset="0"/>
              </a:rPr>
              <a:t>You cannot ask a GAI tool to create text for you or allow it to completely rewrite, expand or change beyond recognition your own text.</a:t>
            </a:r>
          </a:p>
          <a:p>
            <a:pPr marL="0" indent="0">
              <a:buNone/>
            </a:pPr>
            <a:r>
              <a:rPr lang="en-GB" sz="2300" dirty="0">
                <a:latin typeface="Aptos" panose="020B0004020202020204" pitchFamily="34" charset="0"/>
              </a:rPr>
              <a:t>So, you </a:t>
            </a:r>
            <a:r>
              <a:rPr lang="en-GB" sz="2300" b="1" dirty="0">
                <a:latin typeface="Aptos" panose="020B0004020202020204" pitchFamily="34" charset="0"/>
              </a:rPr>
              <a:t>cannot</a:t>
            </a:r>
            <a:r>
              <a:rPr lang="en-GB" sz="2300" dirty="0">
                <a:latin typeface="Aptos" panose="020B0004020202020204" pitchFamily="34" charset="0"/>
              </a:rPr>
              <a:t> use prompts like:</a:t>
            </a:r>
          </a:p>
          <a:p>
            <a:pPr marL="0" indent="0">
              <a:buNone/>
            </a:pPr>
            <a:r>
              <a:rPr lang="en-GB" sz="2300" dirty="0">
                <a:latin typeface="Aptos" panose="020B0004020202020204" pitchFamily="34" charset="0"/>
              </a:rPr>
              <a:t>• Tell me why […]</a:t>
            </a:r>
          </a:p>
          <a:p>
            <a:pPr marL="0" indent="0">
              <a:buNone/>
            </a:pPr>
            <a:r>
              <a:rPr lang="en-GB" sz="2300" dirty="0">
                <a:latin typeface="Aptos" panose="020B0004020202020204" pitchFamily="34" charset="0"/>
              </a:rPr>
              <a:t>• Continue this text […]</a:t>
            </a:r>
          </a:p>
          <a:p>
            <a:pPr marL="0" indent="0">
              <a:buNone/>
            </a:pPr>
            <a:endParaRPr lang="en-GB" sz="2300" dirty="0">
              <a:latin typeface="Aptos" panose="020B0004020202020204" pitchFamily="34" charset="0"/>
            </a:endParaRPr>
          </a:p>
          <a:p>
            <a:pPr marL="0" indent="0">
              <a:buNone/>
            </a:pPr>
            <a:r>
              <a:rPr lang="en-GB" sz="2300" dirty="0">
                <a:latin typeface="Aptos" panose="020B0004020202020204" pitchFamily="34" charset="0"/>
              </a:rPr>
              <a:t>You also cannot ask a GAI tool to rephrase text that you did not write yourself, such as from a book, article, internet source, or indeed AI-generated text, and then submit it as if it were your own creation.</a:t>
            </a:r>
          </a:p>
          <a:p>
            <a:pPr marL="0" indent="0">
              <a:buNone/>
            </a:pPr>
            <a:r>
              <a:rPr lang="en-GB" sz="2300" dirty="0">
                <a:latin typeface="Aptos" panose="020B0004020202020204" pitchFamily="34" charset="0"/>
              </a:rPr>
              <a:t>Further, you cannot ask a GAI tool to rephrase or paraphrase text that another person has written.</a:t>
            </a:r>
          </a:p>
        </p:txBody>
      </p:sp>
    </p:spTree>
    <p:extLst>
      <p:ext uri="{BB962C8B-B14F-4D97-AF65-F5344CB8AC3E}">
        <p14:creationId xmlns:p14="http://schemas.microsoft.com/office/powerpoint/2010/main" val="18796481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D1DFF2-0F05-E2FC-4E8D-CFB57BE4ECFC}"/>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450E6D29-DEFF-9B07-B806-421A0A08989D}"/>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441ED5C8-D9A7-55E4-08BE-86D9B902A10F}"/>
              </a:ext>
            </a:extLst>
          </p:cNvPr>
          <p:cNvSpPr>
            <a:spLocks noGrp="1"/>
          </p:cNvSpPr>
          <p:nvPr>
            <p:ph type="title"/>
          </p:nvPr>
        </p:nvSpPr>
        <p:spPr>
          <a:xfrm>
            <a:off x="838200" y="-173879"/>
            <a:ext cx="10515600" cy="1325563"/>
          </a:xfrm>
        </p:spPr>
        <p:txBody>
          <a:bodyPr>
            <a:normAutofit/>
          </a:bodyPr>
          <a:lstStyle/>
          <a:p>
            <a:pPr algn="ctr"/>
            <a:r>
              <a:rPr lang="en-GB" sz="4000" b="1" dirty="0">
                <a:solidFill>
                  <a:schemeClr val="bg1"/>
                </a:solidFill>
                <a:latin typeface="Aptos Display" panose="020B0004020202020204" pitchFamily="34" charset="0"/>
              </a:rPr>
              <a:t>4. Creative Work with AI</a:t>
            </a:r>
          </a:p>
        </p:txBody>
      </p:sp>
      <p:sp>
        <p:nvSpPr>
          <p:cNvPr id="3" name="Content Placeholder 2">
            <a:extLst>
              <a:ext uri="{FF2B5EF4-FFF2-40B4-BE49-F238E27FC236}">
                <a16:creationId xmlns:a16="http://schemas.microsoft.com/office/drawing/2014/main" id="{33688E00-EB71-1408-A99D-884109D9A898}"/>
              </a:ext>
            </a:extLst>
          </p:cNvPr>
          <p:cNvSpPr>
            <a:spLocks noGrp="1"/>
          </p:cNvSpPr>
          <p:nvPr>
            <p:ph idx="1"/>
          </p:nvPr>
        </p:nvSpPr>
        <p:spPr>
          <a:xfrm>
            <a:off x="838200" y="1825626"/>
            <a:ext cx="10515600" cy="3813174"/>
          </a:xfrm>
        </p:spPr>
        <p:txBody>
          <a:bodyPr>
            <a:normAutofit/>
          </a:bodyPr>
          <a:lstStyle/>
          <a:p>
            <a:pPr marL="0" indent="0">
              <a:lnSpc>
                <a:spcPct val="150000"/>
              </a:lnSpc>
              <a:buNone/>
            </a:pPr>
            <a:r>
              <a:rPr lang="en-GB" sz="2400" dirty="0">
                <a:latin typeface="Aptos" panose="020B0004020202020204" pitchFamily="34" charset="0"/>
              </a:rPr>
              <a:t>All AI intervention must be clearly recorded in any part of the creative process where AI is used. This must include the programme(s) or app(s) wherein it was produced, the prompts used (be they pictorial, text or data), and the date when this was undertaken.</a:t>
            </a:r>
          </a:p>
          <a:p>
            <a:pPr marL="0" indent="0">
              <a:buNone/>
            </a:pPr>
            <a:endParaRPr lang="en-GB" sz="2400" b="1" dirty="0">
              <a:latin typeface="Aptos" panose="020B0004020202020204" pitchFamily="34" charset="0"/>
            </a:endParaRPr>
          </a:p>
        </p:txBody>
      </p:sp>
      <p:sp>
        <p:nvSpPr>
          <p:cNvPr id="4" name="TextBox 3">
            <a:extLst>
              <a:ext uri="{FF2B5EF4-FFF2-40B4-BE49-F238E27FC236}">
                <a16:creationId xmlns:a16="http://schemas.microsoft.com/office/drawing/2014/main" id="{D046A80A-0C02-2C4E-48EA-5FE39A9AFD19}"/>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spTree>
    <p:extLst>
      <p:ext uri="{BB962C8B-B14F-4D97-AF65-F5344CB8AC3E}">
        <p14:creationId xmlns:p14="http://schemas.microsoft.com/office/powerpoint/2010/main" val="211960444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AD3819-8943-0F55-93AE-6BDCFA708052}"/>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38862BF3-1D9C-13A8-309E-9442EC3C9C6C}"/>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F0555B5B-EFC8-327D-B8E2-3A391489D1DC}"/>
              </a:ext>
            </a:extLst>
          </p:cNvPr>
          <p:cNvSpPr>
            <a:spLocks noGrp="1"/>
          </p:cNvSpPr>
          <p:nvPr>
            <p:ph type="title"/>
          </p:nvPr>
        </p:nvSpPr>
        <p:spPr>
          <a:xfrm>
            <a:off x="838200" y="-173879"/>
            <a:ext cx="10515600" cy="1325563"/>
          </a:xfrm>
        </p:spPr>
        <p:txBody>
          <a:bodyPr>
            <a:normAutofit/>
          </a:bodyPr>
          <a:lstStyle/>
          <a:p>
            <a:pPr algn="ctr"/>
            <a:r>
              <a:rPr lang="en-GB" sz="4000" b="1" dirty="0">
                <a:solidFill>
                  <a:schemeClr val="bg1"/>
                </a:solidFill>
                <a:latin typeface="Aptos Display" panose="020B0004020202020204" pitchFamily="34" charset="0"/>
              </a:rPr>
              <a:t>4. Creative Work with AI</a:t>
            </a:r>
          </a:p>
        </p:txBody>
      </p:sp>
      <p:pic>
        <p:nvPicPr>
          <p:cNvPr id="1026" name="Picture 2" descr="Thumbnail Image ">
            <a:extLst>
              <a:ext uri="{FF2B5EF4-FFF2-40B4-BE49-F238E27FC236}">
                <a16:creationId xmlns:a16="http://schemas.microsoft.com/office/drawing/2014/main" id="{720DB455-3576-D214-3EA8-609FC91881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95311" y="1484212"/>
            <a:ext cx="6134100" cy="40894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00DEE6C-8351-2B97-DF86-9B488C44AA43}"/>
              </a:ext>
            </a:extLst>
          </p:cNvPr>
          <p:cNvSpPr txBox="1"/>
          <p:nvPr/>
        </p:nvSpPr>
        <p:spPr>
          <a:xfrm>
            <a:off x="9257563" y="2979586"/>
            <a:ext cx="2096237" cy="707886"/>
          </a:xfrm>
          <a:prstGeom prst="rect">
            <a:avLst/>
          </a:prstGeom>
          <a:noFill/>
        </p:spPr>
        <p:txBody>
          <a:bodyPr wrap="square" rtlCol="0">
            <a:spAutoFit/>
          </a:bodyPr>
          <a:lstStyle/>
          <a:p>
            <a:r>
              <a:rPr lang="en-GB" sz="2000" b="1" dirty="0">
                <a:latin typeface="Aptos" panose="020B0004020202020204" pitchFamily="34" charset="0"/>
              </a:rPr>
              <a:t>Example</a:t>
            </a:r>
            <a:r>
              <a:rPr lang="en-GB" sz="2000" dirty="0">
                <a:latin typeface="Aptos" panose="020B0004020202020204" pitchFamily="34" charset="0"/>
              </a:rPr>
              <a:t>:</a:t>
            </a:r>
          </a:p>
          <a:p>
            <a:r>
              <a:rPr lang="en-GB" sz="2000" dirty="0">
                <a:latin typeface="Aptos" panose="020B0004020202020204" pitchFamily="34" charset="0"/>
              </a:rPr>
              <a:t>Microsoft Copilot</a:t>
            </a:r>
          </a:p>
        </p:txBody>
      </p:sp>
    </p:spTree>
    <p:extLst>
      <p:ext uri="{BB962C8B-B14F-4D97-AF65-F5344CB8AC3E}">
        <p14:creationId xmlns:p14="http://schemas.microsoft.com/office/powerpoint/2010/main" val="17128101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E7C732-D1A8-D543-9EF0-75A248459620}"/>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BEB36589-F56B-059A-ADA5-68367282428C}"/>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35A2F224-9E0B-986C-0FBB-77C27ED15F07}"/>
              </a:ext>
            </a:extLst>
          </p:cNvPr>
          <p:cNvSpPr>
            <a:spLocks noGrp="1"/>
          </p:cNvSpPr>
          <p:nvPr>
            <p:ph type="title"/>
          </p:nvPr>
        </p:nvSpPr>
        <p:spPr>
          <a:xfrm>
            <a:off x="838200" y="-106823"/>
            <a:ext cx="10515600" cy="1325563"/>
          </a:xfrm>
        </p:spPr>
        <p:txBody>
          <a:bodyPr>
            <a:normAutofit/>
          </a:bodyPr>
          <a:lstStyle/>
          <a:p>
            <a:pPr algn="ctr"/>
            <a:r>
              <a:rPr lang="en-GB" sz="4000" b="1" dirty="0">
                <a:solidFill>
                  <a:schemeClr val="bg1"/>
                </a:solidFill>
                <a:latin typeface="Aptos Display" panose="020B0004020202020204" pitchFamily="34" charset="0"/>
              </a:rPr>
              <a:t>4. Creative Work with AI (contd.)</a:t>
            </a:r>
          </a:p>
        </p:txBody>
      </p:sp>
      <p:sp>
        <p:nvSpPr>
          <p:cNvPr id="4" name="TextBox 3">
            <a:extLst>
              <a:ext uri="{FF2B5EF4-FFF2-40B4-BE49-F238E27FC236}">
                <a16:creationId xmlns:a16="http://schemas.microsoft.com/office/drawing/2014/main" id="{440DABC4-7482-9FAF-41BD-BC41AA20E0E7}"/>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sp>
        <p:nvSpPr>
          <p:cNvPr id="7" name="Content Placeholder 2">
            <a:extLst>
              <a:ext uri="{FF2B5EF4-FFF2-40B4-BE49-F238E27FC236}">
                <a16:creationId xmlns:a16="http://schemas.microsoft.com/office/drawing/2014/main" id="{D305D48D-7457-C7A8-F04C-F0EBA207CE82}"/>
              </a:ext>
            </a:extLst>
          </p:cNvPr>
          <p:cNvSpPr txBox="1">
            <a:spLocks/>
          </p:cNvSpPr>
          <p:nvPr/>
        </p:nvSpPr>
        <p:spPr>
          <a:xfrm>
            <a:off x="838200" y="2209800"/>
            <a:ext cx="10515600" cy="2362199"/>
          </a:xfrm>
          <a:prstGeom prst="rect">
            <a:avLst/>
          </a:prstGeom>
          <a:solidFill>
            <a:schemeClr val="accent2">
              <a:lumMod val="20000"/>
              <a:lumOff val="80000"/>
            </a:schemeClr>
          </a:solidFill>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GB" sz="2400" dirty="0">
                <a:latin typeface="Aptos" panose="020B0004020202020204" pitchFamily="34" charset="0"/>
              </a:rPr>
              <a:t>The use of AI generated outcomes that are not identified as such, is </a:t>
            </a:r>
            <a:r>
              <a:rPr lang="en-GB" sz="2400" b="1" dirty="0">
                <a:latin typeface="Aptos" panose="020B0004020202020204" pitchFamily="34" charset="0"/>
              </a:rPr>
              <a:t>academic</a:t>
            </a:r>
            <a:r>
              <a:rPr lang="en-GB" sz="2400" dirty="0">
                <a:latin typeface="Aptos" panose="020B0004020202020204" pitchFamily="34" charset="0"/>
              </a:rPr>
              <a:t> </a:t>
            </a:r>
            <a:r>
              <a:rPr lang="en-GB" sz="2400" b="1" dirty="0">
                <a:latin typeface="Aptos" panose="020B0004020202020204" pitchFamily="34" charset="0"/>
              </a:rPr>
              <a:t>misconduct</a:t>
            </a:r>
            <a:r>
              <a:rPr lang="en-GB" sz="2400" dirty="0">
                <a:latin typeface="Aptos" panose="020B0004020202020204" pitchFamily="34" charset="0"/>
              </a:rPr>
              <a:t>.</a:t>
            </a:r>
          </a:p>
          <a:p>
            <a:pPr marL="0" indent="0">
              <a:lnSpc>
                <a:spcPct val="100000"/>
              </a:lnSpc>
              <a:buNone/>
            </a:pPr>
            <a:r>
              <a:rPr lang="en-GB" sz="2400" dirty="0">
                <a:latin typeface="Aptos" panose="020B0004020202020204" pitchFamily="34" charset="0"/>
              </a:rPr>
              <a:t>You must not include, present, or submit any AI-generated asset or outcome as your own. This includes, and is not limited to, text, dialogue, voice, imagery, photography, music, sound design, video, animation, product design, pattern, fashion, architecture, artefact, three-dimensional object or computer code.</a:t>
            </a:r>
            <a:endParaRPr lang="en-GB" sz="2200" dirty="0">
              <a:latin typeface="Aptos" panose="020B0004020202020204" pitchFamily="34" charset="0"/>
            </a:endParaRPr>
          </a:p>
        </p:txBody>
      </p:sp>
    </p:spTree>
    <p:extLst>
      <p:ext uri="{BB962C8B-B14F-4D97-AF65-F5344CB8AC3E}">
        <p14:creationId xmlns:p14="http://schemas.microsoft.com/office/powerpoint/2010/main" val="331869812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1158CA-1E66-4165-F0A2-90D6108FA9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11815E-3431-2180-8DA0-659BD279379F}"/>
              </a:ext>
            </a:extLst>
          </p:cNvPr>
          <p:cNvSpPr>
            <a:spLocks noGrp="1"/>
          </p:cNvSpPr>
          <p:nvPr>
            <p:ph type="title"/>
          </p:nvPr>
        </p:nvSpPr>
        <p:spPr/>
        <p:txBody>
          <a:bodyPr/>
          <a:lstStyle/>
          <a:p>
            <a:pPr algn="ctr"/>
            <a:br>
              <a:rPr lang="en-GB" sz="4800">
                <a:effectLst>
                  <a:outerShdw blurRad="38100" dist="38100" dir="2700000" algn="tl">
                    <a:srgbClr val="000000">
                      <a:alpha val="43137"/>
                    </a:srgbClr>
                  </a:outerShdw>
                </a:effectLst>
              </a:rPr>
            </a:br>
            <a:r>
              <a:rPr lang="en-GB" sz="4800">
                <a:effectLst>
                  <a:outerShdw blurRad="38100" dist="38100" dir="2700000" algn="tl">
                    <a:srgbClr val="000000">
                      <a:alpha val="43137"/>
                    </a:srgbClr>
                  </a:outerShdw>
                </a:effectLst>
              </a:rPr>
              <a:t>AI Acknowledgement Statement</a:t>
            </a:r>
            <a:br>
              <a:rPr lang="en-GB" sz="4800">
                <a:effectLst>
                  <a:outerShdw blurRad="38100" dist="38100" dir="2700000" algn="tl">
                    <a:srgbClr val="000000">
                      <a:alpha val="43137"/>
                    </a:srgbClr>
                  </a:outerShdw>
                </a:effectLst>
              </a:rPr>
            </a:br>
            <a:br>
              <a:rPr lang="en-GB" sz="4800">
                <a:effectLst>
                  <a:outerShdw blurRad="38100" dist="38100" dir="2700000" algn="tl">
                    <a:srgbClr val="000000">
                      <a:alpha val="43137"/>
                    </a:srgbClr>
                  </a:outerShdw>
                </a:effectLst>
              </a:rPr>
            </a:br>
            <a:r>
              <a:rPr lang="en-GB" sz="2800">
                <a:effectLst>
                  <a:outerShdw blurRad="38100" dist="38100" dir="2700000" algn="tl">
                    <a:srgbClr val="000000">
                      <a:alpha val="43137"/>
                    </a:srgbClr>
                  </a:outerShdw>
                </a:effectLst>
              </a:rPr>
              <a:t>This declaration </a:t>
            </a:r>
            <a:r>
              <a:rPr lang="en-GB" sz="2800" b="1">
                <a:effectLst>
                  <a:outerShdw blurRad="38100" dist="38100" dir="2700000" algn="tl">
                    <a:srgbClr val="000000">
                      <a:alpha val="43137"/>
                    </a:srgbClr>
                  </a:outerShdw>
                </a:effectLst>
              </a:rPr>
              <a:t>must</a:t>
            </a:r>
            <a:r>
              <a:rPr lang="en-GB" sz="2800">
                <a:effectLst>
                  <a:outerShdw blurRad="38100" dist="38100" dir="2700000" algn="tl">
                    <a:srgbClr val="000000">
                      <a:alpha val="43137"/>
                    </a:srgbClr>
                  </a:outerShdw>
                </a:effectLst>
              </a:rPr>
              <a:t> be presented at the beginning of </a:t>
            </a:r>
            <a:r>
              <a:rPr lang="en-GB" sz="2800" b="1">
                <a:effectLst>
                  <a:outerShdw blurRad="38100" dist="38100" dir="2700000" algn="tl">
                    <a:srgbClr val="000000">
                      <a:alpha val="43137"/>
                    </a:srgbClr>
                  </a:outerShdw>
                </a:effectLst>
              </a:rPr>
              <a:t>all</a:t>
            </a:r>
            <a:r>
              <a:rPr lang="en-GB" sz="2800">
                <a:effectLst>
                  <a:outerShdw blurRad="38100" dist="38100" dir="2700000" algn="tl">
                    <a:srgbClr val="000000">
                      <a:alpha val="43137"/>
                    </a:srgbClr>
                  </a:outerShdw>
                </a:effectLst>
              </a:rPr>
              <a:t> your Turnitin submissions.</a:t>
            </a:r>
            <a:br>
              <a:rPr lang="en-GB" sz="4800">
                <a:latin typeface="Aptos" panose="020B0004020202020204" pitchFamily="34" charset="0"/>
              </a:rPr>
            </a:br>
            <a:endParaRPr lang="en-GB" sz="480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6990395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B7AA6A-093C-91FE-40A1-EBEA94C940E2}"/>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97D06709-83D3-D4E3-905D-BE4243D256D8}"/>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3850BF7B-25F1-CE82-AE3D-F7921CD90E6B}"/>
              </a:ext>
            </a:extLst>
          </p:cNvPr>
          <p:cNvSpPr>
            <a:spLocks noGrp="1"/>
          </p:cNvSpPr>
          <p:nvPr>
            <p:ph type="title"/>
          </p:nvPr>
        </p:nvSpPr>
        <p:spPr>
          <a:xfrm>
            <a:off x="838200" y="-106363"/>
            <a:ext cx="10515600" cy="1325563"/>
          </a:xfrm>
        </p:spPr>
        <p:txBody>
          <a:bodyPr>
            <a:normAutofit/>
          </a:bodyPr>
          <a:lstStyle/>
          <a:p>
            <a:pPr algn="ctr"/>
            <a:r>
              <a:rPr lang="en-GB" sz="3600" b="1" dirty="0">
                <a:solidFill>
                  <a:schemeClr val="bg1"/>
                </a:solidFill>
                <a:latin typeface="Aptos Display" panose="020B0004020202020204" pitchFamily="34" charset="0"/>
              </a:rPr>
              <a:t>Basic Acknowledgement Format of AI Tool Use</a:t>
            </a:r>
          </a:p>
        </p:txBody>
      </p:sp>
      <p:sp>
        <p:nvSpPr>
          <p:cNvPr id="3" name="Content Placeholder 2">
            <a:extLst>
              <a:ext uri="{FF2B5EF4-FFF2-40B4-BE49-F238E27FC236}">
                <a16:creationId xmlns:a16="http://schemas.microsoft.com/office/drawing/2014/main" id="{B4B42D32-12F9-9BFE-9FEE-F0336E8B467D}"/>
              </a:ext>
            </a:extLst>
          </p:cNvPr>
          <p:cNvSpPr>
            <a:spLocks noGrp="1"/>
          </p:cNvSpPr>
          <p:nvPr>
            <p:ph idx="1"/>
          </p:nvPr>
        </p:nvSpPr>
        <p:spPr>
          <a:xfrm>
            <a:off x="838200" y="1551530"/>
            <a:ext cx="10515600" cy="4087270"/>
          </a:xfrm>
        </p:spPr>
        <p:txBody>
          <a:bodyPr>
            <a:normAutofit/>
          </a:bodyPr>
          <a:lstStyle/>
          <a:p>
            <a:pPr marL="0" indent="0">
              <a:buNone/>
            </a:pPr>
            <a:r>
              <a:rPr lang="en-GB" sz="2400" dirty="0">
                <a:latin typeface="Aptos" panose="020B0004020202020204" pitchFamily="34" charset="0"/>
              </a:rPr>
              <a:t>I acknowledge the use of [AI Tool] [(AI Tool </a:t>
            </a:r>
            <a:r>
              <a:rPr lang="en-GB" sz="2400" dirty="0" err="1">
                <a:latin typeface="Aptos" panose="020B0004020202020204" pitchFamily="34" charset="0"/>
              </a:rPr>
              <a:t>url</a:t>
            </a:r>
            <a:r>
              <a:rPr lang="en-GB" sz="2400" dirty="0">
                <a:latin typeface="Aptos" panose="020B0004020202020204" pitchFamily="34" charset="0"/>
              </a:rPr>
              <a:t>)] on [Date] to [Purpose my work]. I used the prompt(s):</a:t>
            </a:r>
          </a:p>
          <a:p>
            <a:pPr marL="457200" indent="-457200">
              <a:buAutoNum type="arabicPeriod"/>
            </a:pPr>
            <a:r>
              <a:rPr lang="en-GB" sz="2400" dirty="0">
                <a:latin typeface="Aptos" panose="020B0004020202020204" pitchFamily="34" charset="0"/>
              </a:rPr>
              <a:t>[Prompt]</a:t>
            </a:r>
          </a:p>
          <a:p>
            <a:pPr marL="457200" indent="-457200">
              <a:buAutoNum type="arabicPeriod"/>
            </a:pPr>
            <a:r>
              <a:rPr lang="en-GB" sz="2400" dirty="0">
                <a:latin typeface="Aptos" panose="020B0004020202020204" pitchFamily="34" charset="0"/>
              </a:rPr>
              <a:t>[Prompt]</a:t>
            </a:r>
          </a:p>
          <a:p>
            <a:pPr marL="457200" indent="-457200">
              <a:buAutoNum type="arabicPeriod"/>
            </a:pPr>
            <a:r>
              <a:rPr lang="en-GB" sz="2400" dirty="0">
                <a:latin typeface="Aptos" panose="020B0004020202020204" pitchFamily="34" charset="0"/>
              </a:rPr>
              <a:t>[Prompt]</a:t>
            </a:r>
          </a:p>
          <a:p>
            <a:pPr marL="0" indent="0">
              <a:buNone/>
            </a:pPr>
            <a:r>
              <a:rPr lang="en-GB" sz="2400" dirty="0">
                <a:latin typeface="Aptos" panose="020B0004020202020204" pitchFamily="34" charset="0"/>
              </a:rPr>
              <a:t>I confirm that I have not presented any AI generated text as my own work. I confirm I have copies of my drafts, notes, and other resources I used before, and after the use of AI tools which I may be asked to provide in evidence.</a:t>
            </a:r>
            <a:endParaRPr lang="en-GB" sz="2400" b="1" dirty="0">
              <a:latin typeface="Aptos" panose="020B0004020202020204" pitchFamily="34" charset="0"/>
            </a:endParaRPr>
          </a:p>
        </p:txBody>
      </p:sp>
      <p:sp>
        <p:nvSpPr>
          <p:cNvPr id="4" name="TextBox 3">
            <a:extLst>
              <a:ext uri="{FF2B5EF4-FFF2-40B4-BE49-F238E27FC236}">
                <a16:creationId xmlns:a16="http://schemas.microsoft.com/office/drawing/2014/main" id="{7186A5F9-3A01-A1FA-CB47-22CD395C7928}"/>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spTree>
    <p:extLst>
      <p:ext uri="{BB962C8B-B14F-4D97-AF65-F5344CB8AC3E}">
        <p14:creationId xmlns:p14="http://schemas.microsoft.com/office/powerpoint/2010/main" val="280950467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B0665D-753F-ECC6-8754-C0E0AAD9D6CF}"/>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1EF5F968-9A16-2D60-DF5C-7CB68143527C}"/>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67778111-2A1D-4730-A67A-F0250CC39755}"/>
              </a:ext>
            </a:extLst>
          </p:cNvPr>
          <p:cNvSpPr>
            <a:spLocks noGrp="1"/>
          </p:cNvSpPr>
          <p:nvPr>
            <p:ph type="title"/>
          </p:nvPr>
        </p:nvSpPr>
        <p:spPr>
          <a:xfrm>
            <a:off x="826851" y="-106363"/>
            <a:ext cx="10515600" cy="1325563"/>
          </a:xfrm>
        </p:spPr>
        <p:txBody>
          <a:bodyPr>
            <a:normAutofit/>
          </a:bodyPr>
          <a:lstStyle/>
          <a:p>
            <a:pPr algn="ctr"/>
            <a:r>
              <a:rPr lang="en-GB" sz="3600" b="1" dirty="0">
                <a:solidFill>
                  <a:schemeClr val="bg1"/>
                </a:solidFill>
                <a:latin typeface="Aptos Display" panose="020B0004020202020204" pitchFamily="34" charset="0"/>
              </a:rPr>
              <a:t>Example</a:t>
            </a:r>
          </a:p>
        </p:txBody>
      </p:sp>
      <p:sp>
        <p:nvSpPr>
          <p:cNvPr id="3" name="Content Placeholder 2">
            <a:extLst>
              <a:ext uri="{FF2B5EF4-FFF2-40B4-BE49-F238E27FC236}">
                <a16:creationId xmlns:a16="http://schemas.microsoft.com/office/drawing/2014/main" id="{7205F72B-D12F-BB72-A697-4B69DE44200B}"/>
              </a:ext>
            </a:extLst>
          </p:cNvPr>
          <p:cNvSpPr>
            <a:spLocks noGrp="1"/>
          </p:cNvSpPr>
          <p:nvPr>
            <p:ph idx="1"/>
          </p:nvPr>
        </p:nvSpPr>
        <p:spPr>
          <a:xfrm>
            <a:off x="838200" y="1825626"/>
            <a:ext cx="10515600" cy="3813174"/>
          </a:xfrm>
        </p:spPr>
        <p:txBody>
          <a:bodyPr>
            <a:normAutofit/>
          </a:bodyPr>
          <a:lstStyle/>
          <a:p>
            <a:pPr marL="0" indent="0">
              <a:buNone/>
            </a:pPr>
            <a:r>
              <a:rPr lang="en-GB" sz="2400" dirty="0">
                <a:latin typeface="Aptos" panose="020B0004020202020204" pitchFamily="34" charset="0"/>
              </a:rPr>
              <a:t>I acknowledge the use of Microsoft Copilot (</a:t>
            </a:r>
            <a:r>
              <a:rPr lang="en-GB" sz="2400" dirty="0">
                <a:latin typeface="Aptos" panose="020B0004020202020204" pitchFamily="34" charset="0"/>
                <a:hlinkClick r:id="rId3"/>
              </a:rPr>
              <a:t>https://copilot.microsoft.com/</a:t>
            </a:r>
            <a:r>
              <a:rPr lang="en-GB" sz="2400" dirty="0">
                <a:latin typeface="Aptos" panose="020B0004020202020204" pitchFamily="34" charset="0"/>
              </a:rPr>
              <a:t>) on DD/MM/YYYY to generate an image for my presentation. I used the prompt(s):</a:t>
            </a:r>
          </a:p>
          <a:p>
            <a:pPr marL="457200" indent="-457200">
              <a:buAutoNum type="arabicPeriod"/>
            </a:pPr>
            <a:r>
              <a:rPr lang="en-GB" sz="2400" dirty="0">
                <a:latin typeface="Aptos" panose="020B0004020202020204" pitchFamily="34" charset="0"/>
              </a:rPr>
              <a:t>Please generate an image of a university class learning about academic integrity.</a:t>
            </a:r>
          </a:p>
          <a:p>
            <a:pPr marL="0" indent="0">
              <a:buNone/>
            </a:pPr>
            <a:endParaRPr lang="en-GB" sz="2400" dirty="0">
              <a:latin typeface="Aptos" panose="020B0004020202020204" pitchFamily="34" charset="0"/>
            </a:endParaRPr>
          </a:p>
          <a:p>
            <a:pPr marL="0" indent="0">
              <a:buNone/>
            </a:pPr>
            <a:r>
              <a:rPr lang="en-GB" sz="2400" dirty="0">
                <a:latin typeface="Aptos" panose="020B0004020202020204" pitchFamily="34" charset="0"/>
              </a:rPr>
              <a:t>I confirm that I have not presented any AI generated text as my own work. I confirm I have copies of my drafts, notes, and other resources I used before, and after the use of AI tools which I may be asked to provide in evidence.</a:t>
            </a:r>
            <a:endParaRPr lang="en-GB" sz="2400" b="1" dirty="0">
              <a:latin typeface="Aptos" panose="020B0004020202020204" pitchFamily="34" charset="0"/>
            </a:endParaRPr>
          </a:p>
          <a:p>
            <a:pPr marL="0" indent="0">
              <a:buNone/>
            </a:pPr>
            <a:endParaRPr lang="en-GB" sz="2400" dirty="0"/>
          </a:p>
        </p:txBody>
      </p:sp>
    </p:spTree>
    <p:extLst>
      <p:ext uri="{BB962C8B-B14F-4D97-AF65-F5344CB8AC3E}">
        <p14:creationId xmlns:p14="http://schemas.microsoft.com/office/powerpoint/2010/main" val="42743431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AD51F1-2AFE-669D-B043-95567F2EC35E}"/>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FFE64AEE-B6FC-1F30-63AB-B4906E116127}"/>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A425A46F-7EE2-A33A-F910-F4C3831D653E}"/>
              </a:ext>
            </a:extLst>
          </p:cNvPr>
          <p:cNvSpPr>
            <a:spLocks noGrp="1"/>
          </p:cNvSpPr>
          <p:nvPr>
            <p:ph type="title"/>
          </p:nvPr>
        </p:nvSpPr>
        <p:spPr>
          <a:xfrm>
            <a:off x="826851" y="-173879"/>
            <a:ext cx="10515600" cy="1325563"/>
          </a:xfrm>
        </p:spPr>
        <p:txBody>
          <a:bodyPr>
            <a:normAutofit/>
          </a:bodyPr>
          <a:lstStyle/>
          <a:p>
            <a:pPr algn="ctr"/>
            <a:r>
              <a:rPr lang="en-GB" sz="4000" b="1" dirty="0">
                <a:solidFill>
                  <a:schemeClr val="bg1"/>
                </a:solidFill>
                <a:latin typeface="Aptos Display" panose="020B0004020202020204" pitchFamily="34" charset="0"/>
              </a:rPr>
              <a:t>Remember…</a:t>
            </a:r>
          </a:p>
        </p:txBody>
      </p:sp>
      <p:sp>
        <p:nvSpPr>
          <p:cNvPr id="3" name="Content Placeholder 2">
            <a:extLst>
              <a:ext uri="{FF2B5EF4-FFF2-40B4-BE49-F238E27FC236}">
                <a16:creationId xmlns:a16="http://schemas.microsoft.com/office/drawing/2014/main" id="{693A0C95-B26E-2263-B5A3-E4BBF06A9E9B}"/>
              </a:ext>
            </a:extLst>
          </p:cNvPr>
          <p:cNvSpPr>
            <a:spLocks noGrp="1"/>
          </p:cNvSpPr>
          <p:nvPr>
            <p:ph idx="1"/>
          </p:nvPr>
        </p:nvSpPr>
        <p:spPr>
          <a:xfrm>
            <a:off x="661668" y="1952686"/>
            <a:ext cx="7037439" cy="3813174"/>
          </a:xfrm>
        </p:spPr>
        <p:txBody>
          <a:bodyPr>
            <a:normAutofit/>
          </a:bodyPr>
          <a:lstStyle/>
          <a:p>
            <a:pPr marL="0" indent="0" algn="just">
              <a:lnSpc>
                <a:spcPct val="100000"/>
              </a:lnSpc>
              <a:buNone/>
            </a:pPr>
            <a:r>
              <a:rPr lang="en-GB" sz="2400" b="1" dirty="0">
                <a:latin typeface="Aptos" panose="020B0004020202020204" pitchFamily="34" charset="0"/>
              </a:rPr>
              <a:t>...always to keep a copy of your drafts, notes and other resources you used, before and after the use of AI tools.</a:t>
            </a:r>
          </a:p>
          <a:p>
            <a:pPr marL="0" indent="0" algn="just">
              <a:lnSpc>
                <a:spcPct val="100000"/>
              </a:lnSpc>
              <a:buNone/>
            </a:pPr>
            <a:r>
              <a:rPr lang="en-GB" sz="2400" b="1" dirty="0">
                <a:latin typeface="Aptos" panose="020B0004020202020204" pitchFamily="34" charset="0"/>
              </a:rPr>
              <a:t>If there is suspicion of use of AI tools beyond what was specified for the particular assignment, you will be asked to provide previous drafts and notes.</a:t>
            </a:r>
          </a:p>
        </p:txBody>
      </p:sp>
      <p:sp>
        <p:nvSpPr>
          <p:cNvPr id="4" name="TextBox 3">
            <a:extLst>
              <a:ext uri="{FF2B5EF4-FFF2-40B4-BE49-F238E27FC236}">
                <a16:creationId xmlns:a16="http://schemas.microsoft.com/office/drawing/2014/main" id="{239BA1E0-87A7-9725-B319-330D20C51065}"/>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mc:AlternateContent xmlns:mc="http://schemas.openxmlformats.org/markup-compatibility/2006">
        <mc:Choice xmlns:am3d="http://schemas.microsoft.com/office/drawing/2017/model3d" Requires="am3d">
          <p:graphicFrame>
            <p:nvGraphicFramePr>
              <p:cNvPr id="6" name="3D Model 5" descr="Warning">
                <a:extLst>
                  <a:ext uri="{FF2B5EF4-FFF2-40B4-BE49-F238E27FC236}">
                    <a16:creationId xmlns:a16="http://schemas.microsoft.com/office/drawing/2014/main" id="{435676A1-C10D-7446-FD00-A6BD9B7D3A34}"/>
                  </a:ext>
                </a:extLst>
              </p:cNvPr>
              <p:cNvGraphicFramePr>
                <a:graphicFrameLocks noChangeAspect="1"/>
              </p:cNvGraphicFramePr>
              <p:nvPr>
                <p:extLst>
                  <p:ext uri="{D42A27DB-BD31-4B8C-83A1-F6EECF244321}">
                    <p14:modId xmlns:p14="http://schemas.microsoft.com/office/powerpoint/2010/main" val="321646830"/>
                  </p:ext>
                </p:extLst>
              </p:nvPr>
            </p:nvGraphicFramePr>
            <p:xfrm>
              <a:off x="8335787" y="1828800"/>
              <a:ext cx="3062831" cy="2757823"/>
            </p:xfrm>
            <a:graphic>
              <a:graphicData uri="http://schemas.microsoft.com/office/drawing/2017/model3d">
                <am3d:model3d r:embed="rId3">
                  <am3d:spPr>
                    <a:xfrm>
                      <a:off x="0" y="0"/>
                      <a:ext cx="3062831" cy="2757823"/>
                    </a:xfrm>
                    <a:prstGeom prst="rect">
                      <a:avLst/>
                    </a:prstGeom>
                  </am3d:spPr>
                  <am3d:camera>
                    <am3d:pos x="0" y="0" z="63351631"/>
                    <am3d:up dx="0" dy="36000000" dz="0"/>
                    <am3d:lookAt x="0" y="0" z="0"/>
                    <am3d:perspective fov="2700000"/>
                  </am3d:camera>
                  <am3d:trans>
                    <am3d:meterPerModelUnit n="20271560" d="1000000"/>
                    <am3d:preTrans dx="0" dy="-16278167" dz="-464067"/>
                    <am3d:scale>
                      <am3d:sx n="1000000" d="1000000"/>
                      <am3d:sy n="1000000" d="1000000"/>
                      <am3d:sz n="1000000" d="1000000"/>
                    </am3d:scale>
                    <am3d:rot/>
                    <am3d:postTrans dx="0" dy="0" dz="0"/>
                  </am3d:trans>
                  <am3d:raster rName="Office3DRenderer" rVer="16.0.8326">
                    <am3d:blip r:embed="rId4"/>
                  </am3d:raster>
                  <am3d:objViewport viewportSz="439219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6" name="3D Model 5" descr="Warning">
                <a:extLst>
                  <a:ext uri="{FF2B5EF4-FFF2-40B4-BE49-F238E27FC236}">
                    <a16:creationId xmlns:a16="http://schemas.microsoft.com/office/drawing/2014/main" id="{435676A1-C10D-7446-FD00-A6BD9B7D3A34}"/>
                  </a:ext>
                </a:extLst>
              </p:cNvPr>
              <p:cNvPicPr>
                <a:picLocks noGrp="1" noRot="1" noChangeAspect="1" noMove="1" noResize="1" noEditPoints="1" noAdjustHandles="1" noChangeArrowheads="1" noChangeShapeType="1" noCrop="1"/>
              </p:cNvPicPr>
              <p:nvPr/>
            </p:nvPicPr>
            <p:blipFill>
              <a:blip r:embed="rId4"/>
              <a:stretch>
                <a:fillRect/>
              </a:stretch>
            </p:blipFill>
            <p:spPr>
              <a:xfrm>
                <a:off x="8335787" y="1828800"/>
                <a:ext cx="3062831" cy="2757823"/>
              </a:xfrm>
              <a:prstGeom prst="rect">
                <a:avLst/>
              </a:prstGeom>
            </p:spPr>
          </p:pic>
        </mc:Fallback>
      </mc:AlternateContent>
    </p:spTree>
    <p:extLst>
      <p:ext uri="{BB962C8B-B14F-4D97-AF65-F5344CB8AC3E}">
        <p14:creationId xmlns:p14="http://schemas.microsoft.com/office/powerpoint/2010/main" val="424250194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25DF33-32C2-AFE0-382E-A0F93FC57083}"/>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4223E3CA-4445-D45B-5180-2A3F42C10849}"/>
              </a:ext>
            </a:extLst>
          </p:cNvPr>
          <p:cNvSpPr txBox="1">
            <a:spLocks/>
          </p:cNvSpPr>
          <p:nvPr/>
        </p:nvSpPr>
        <p:spPr>
          <a:xfrm>
            <a:off x="303179"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2B5F9CBF-C9B4-4897-917C-428DCC6768AB}"/>
              </a:ext>
            </a:extLst>
          </p:cNvPr>
          <p:cNvSpPr>
            <a:spLocks noGrp="1"/>
          </p:cNvSpPr>
          <p:nvPr>
            <p:ph type="title"/>
          </p:nvPr>
        </p:nvSpPr>
        <p:spPr>
          <a:xfrm>
            <a:off x="838200" y="-173879"/>
            <a:ext cx="10515600" cy="1325563"/>
          </a:xfrm>
        </p:spPr>
        <p:txBody>
          <a:bodyPr>
            <a:normAutofit/>
          </a:bodyPr>
          <a:lstStyle/>
          <a:p>
            <a:pPr algn="ctr"/>
            <a:r>
              <a:rPr lang="en-GB" sz="3600" b="1" dirty="0">
                <a:solidFill>
                  <a:schemeClr val="bg1"/>
                </a:solidFill>
                <a:latin typeface="Aptos Display" panose="020B0004020202020204" pitchFamily="34" charset="0"/>
              </a:rPr>
              <a:t>If you have NOT used AI</a:t>
            </a:r>
          </a:p>
        </p:txBody>
      </p:sp>
      <p:sp>
        <p:nvSpPr>
          <p:cNvPr id="3" name="Content Placeholder 2">
            <a:extLst>
              <a:ext uri="{FF2B5EF4-FFF2-40B4-BE49-F238E27FC236}">
                <a16:creationId xmlns:a16="http://schemas.microsoft.com/office/drawing/2014/main" id="{73BDE67B-0862-4D6A-1373-CFE980B1F992}"/>
              </a:ext>
            </a:extLst>
          </p:cNvPr>
          <p:cNvSpPr>
            <a:spLocks noGrp="1"/>
          </p:cNvSpPr>
          <p:nvPr>
            <p:ph idx="1"/>
          </p:nvPr>
        </p:nvSpPr>
        <p:spPr>
          <a:xfrm>
            <a:off x="838200" y="1480738"/>
            <a:ext cx="10515600" cy="3319862"/>
          </a:xfrm>
        </p:spPr>
        <p:txBody>
          <a:bodyPr>
            <a:normAutofit/>
          </a:bodyPr>
          <a:lstStyle/>
          <a:p>
            <a:pPr marL="0" indent="0" algn="just">
              <a:buNone/>
            </a:pPr>
            <a:r>
              <a:rPr lang="en-GB" sz="2400" dirty="0">
                <a:latin typeface="Aptos" panose="020B0004020202020204" pitchFamily="34" charset="0"/>
              </a:rPr>
              <a:t>If you have not used AI tools, whether because it is not allowed or because you have chosen not to use AI tools at all, you need to include the following acknowledgement:</a:t>
            </a:r>
          </a:p>
          <a:p>
            <a:pPr marL="0" indent="0">
              <a:buNone/>
            </a:pPr>
            <a:endParaRPr lang="en-GB" sz="2400" dirty="0">
              <a:latin typeface="Aptos" panose="020B0004020202020204" pitchFamily="34" charset="0"/>
            </a:endParaRPr>
          </a:p>
          <a:p>
            <a:pPr marL="0" indent="0" algn="ctr">
              <a:buNone/>
            </a:pPr>
            <a:r>
              <a:rPr lang="en-GB" sz="2400" b="1" dirty="0">
                <a:latin typeface="Aptos" panose="020B00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ED8816FB-D2CD-C390-F707-ED6159920B07}"/>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sp>
        <p:nvSpPr>
          <p:cNvPr id="5" name="TextBox 4">
            <a:extLst>
              <a:ext uri="{FF2B5EF4-FFF2-40B4-BE49-F238E27FC236}">
                <a16:creationId xmlns:a16="http://schemas.microsoft.com/office/drawing/2014/main" id="{80E21C5F-6126-D67B-2844-BEEFEA9F8F92}"/>
              </a:ext>
            </a:extLst>
          </p:cNvPr>
          <p:cNvSpPr txBox="1"/>
          <p:nvPr/>
        </p:nvSpPr>
        <p:spPr>
          <a:xfrm>
            <a:off x="838200" y="5029200"/>
            <a:ext cx="10744200" cy="707886"/>
          </a:xfrm>
          <a:prstGeom prst="rect">
            <a:avLst/>
          </a:prstGeom>
          <a:noFill/>
        </p:spPr>
        <p:txBody>
          <a:bodyPr wrap="square" rtlCol="0">
            <a:spAutoFit/>
          </a:bodyPr>
          <a:lstStyle/>
          <a:p>
            <a:pPr algn="ctr"/>
            <a:r>
              <a:rPr lang="en-GB" sz="2000" b="1" dirty="0">
                <a:solidFill>
                  <a:srgbClr val="C00000"/>
                </a:solidFill>
                <a:latin typeface="Aptos" panose="020B0004020202020204" pitchFamily="34" charset="0"/>
              </a:rPr>
              <a:t>Please refrain from creating your own version of the above statement. You MUST use this template.</a:t>
            </a:r>
          </a:p>
        </p:txBody>
      </p:sp>
    </p:spTree>
    <p:extLst>
      <p:ext uri="{BB962C8B-B14F-4D97-AF65-F5344CB8AC3E}">
        <p14:creationId xmlns:p14="http://schemas.microsoft.com/office/powerpoint/2010/main" val="318081393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E763BE-3537-7394-6425-B9B515AF7FC5}"/>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EC6C3C3A-A24A-87D4-D9DC-85CDDD2C66B1}"/>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883B9E73-63F4-2BF3-ABB8-88BCB2E8E90D}"/>
              </a:ext>
            </a:extLst>
          </p:cNvPr>
          <p:cNvSpPr>
            <a:spLocks noGrp="1"/>
          </p:cNvSpPr>
          <p:nvPr>
            <p:ph type="title"/>
          </p:nvPr>
        </p:nvSpPr>
        <p:spPr>
          <a:xfrm>
            <a:off x="838200" y="-130420"/>
            <a:ext cx="10515600" cy="1325563"/>
          </a:xfrm>
        </p:spPr>
        <p:txBody>
          <a:bodyPr anchor="ctr">
            <a:normAutofit/>
          </a:bodyPr>
          <a:lstStyle/>
          <a:p>
            <a:pPr algn="ctr"/>
            <a:r>
              <a:rPr lang="en-GB" sz="3600" b="1" dirty="0">
                <a:solidFill>
                  <a:schemeClr val="bg1"/>
                </a:solidFill>
                <a:latin typeface="Aptos Display" panose="020B0004020202020204" pitchFamily="34" charset="0"/>
              </a:rPr>
              <a:t>Your Responsibility</a:t>
            </a:r>
          </a:p>
        </p:txBody>
      </p:sp>
      <p:graphicFrame>
        <p:nvGraphicFramePr>
          <p:cNvPr id="5" name="Content Placeholder 2">
            <a:extLst>
              <a:ext uri="{FF2B5EF4-FFF2-40B4-BE49-F238E27FC236}">
                <a16:creationId xmlns:a16="http://schemas.microsoft.com/office/drawing/2014/main" id="{57F554EC-2B84-3364-6D79-A753EBDBF998}"/>
              </a:ext>
            </a:extLst>
          </p:cNvPr>
          <p:cNvGraphicFramePr>
            <a:graphicFrameLocks noGrp="1"/>
          </p:cNvGraphicFramePr>
          <p:nvPr>
            <p:ph idx="1"/>
            <p:extLst>
              <p:ext uri="{D42A27DB-BD31-4B8C-83A1-F6EECF244321}">
                <p14:modId xmlns:p14="http://schemas.microsoft.com/office/powerpoint/2010/main" val="3553242296"/>
              </p:ext>
            </p:extLst>
          </p:nvPr>
        </p:nvGraphicFramePr>
        <p:xfrm>
          <a:off x="826851" y="1333500"/>
          <a:ext cx="10515600" cy="4191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67652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70BC4B-747B-E48C-3E9C-8A9969BEFF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C8F62FA-DDFD-48A4-6409-178859B9B82C}"/>
              </a:ext>
            </a:extLst>
          </p:cNvPr>
          <p:cNvSpPr>
            <a:spLocks noGrp="1"/>
          </p:cNvSpPr>
          <p:nvPr>
            <p:ph type="title"/>
          </p:nvPr>
        </p:nvSpPr>
        <p:spPr/>
        <p:txBody>
          <a:bodyPr/>
          <a:lstStyle/>
          <a:p>
            <a:pPr algn="ctr"/>
            <a:br>
              <a:rPr lang="en-GB" sz="4800">
                <a:effectLst>
                  <a:outerShdw blurRad="38100" dist="38100" dir="2700000" algn="tl">
                    <a:srgbClr val="000000">
                      <a:alpha val="43137"/>
                    </a:srgbClr>
                  </a:outerShdw>
                </a:effectLst>
              </a:rPr>
            </a:br>
            <a:br>
              <a:rPr lang="en-GB" sz="4800">
                <a:effectLst>
                  <a:outerShdw blurRad="38100" dist="38100" dir="2700000" algn="tl">
                    <a:srgbClr val="000000">
                      <a:alpha val="43137"/>
                    </a:srgbClr>
                  </a:outerShdw>
                </a:effectLst>
              </a:rPr>
            </a:br>
            <a:r>
              <a:rPr lang="en-GB" sz="4800">
                <a:effectLst>
                  <a:outerShdw blurRad="38100" dist="38100" dir="2700000" algn="tl">
                    <a:srgbClr val="000000">
                      <a:alpha val="43137"/>
                    </a:srgbClr>
                  </a:outerShdw>
                </a:effectLst>
              </a:rPr>
              <a:t>Automated Translation Tools</a:t>
            </a:r>
            <a:br>
              <a:rPr lang="en-GB" sz="4800">
                <a:latin typeface="Aptos" panose="020B0004020202020204" pitchFamily="34" charset="0"/>
              </a:rPr>
            </a:br>
            <a:endParaRPr lang="en-GB" sz="480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2486113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9063C7-F048-7087-3BC9-6A538A2BA095}"/>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8ADD9546-03CD-2A72-E616-BD10D5782909}"/>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840043E0-DB95-882C-AE7D-F36DF9788757}"/>
              </a:ext>
            </a:extLst>
          </p:cNvPr>
          <p:cNvSpPr>
            <a:spLocks noGrp="1"/>
          </p:cNvSpPr>
          <p:nvPr>
            <p:ph type="title"/>
          </p:nvPr>
        </p:nvSpPr>
        <p:spPr>
          <a:xfrm>
            <a:off x="826851" y="-173879"/>
            <a:ext cx="10515600" cy="1325563"/>
          </a:xfrm>
        </p:spPr>
        <p:txBody>
          <a:bodyPr>
            <a:normAutofit/>
          </a:bodyPr>
          <a:lstStyle/>
          <a:p>
            <a:pPr algn="ctr"/>
            <a:r>
              <a:rPr lang="en-GB" sz="3600" b="1" dirty="0">
                <a:solidFill>
                  <a:schemeClr val="bg1"/>
                </a:solidFill>
                <a:latin typeface="Aptos Display" panose="020B0004020202020204" pitchFamily="34" charset="0"/>
              </a:rPr>
              <a:t>Automated Translation Tools</a:t>
            </a:r>
          </a:p>
        </p:txBody>
      </p:sp>
      <p:sp>
        <p:nvSpPr>
          <p:cNvPr id="3" name="Content Placeholder 2">
            <a:extLst>
              <a:ext uri="{FF2B5EF4-FFF2-40B4-BE49-F238E27FC236}">
                <a16:creationId xmlns:a16="http://schemas.microsoft.com/office/drawing/2014/main" id="{C31D771F-A44F-5EAC-99A0-9B80E987DFF5}"/>
              </a:ext>
            </a:extLst>
          </p:cNvPr>
          <p:cNvSpPr>
            <a:spLocks noGrp="1"/>
          </p:cNvSpPr>
          <p:nvPr>
            <p:ph idx="1"/>
          </p:nvPr>
        </p:nvSpPr>
        <p:spPr>
          <a:xfrm>
            <a:off x="609600" y="3124200"/>
            <a:ext cx="11201400" cy="2628239"/>
          </a:xfrm>
        </p:spPr>
        <p:txBody>
          <a:bodyPr>
            <a:normAutofit fontScale="55000" lnSpcReduction="20000"/>
          </a:bodyPr>
          <a:lstStyle/>
          <a:p>
            <a:pPr marL="0" indent="0">
              <a:lnSpc>
                <a:spcPct val="115000"/>
              </a:lnSpc>
              <a:spcBef>
                <a:spcPts val="800"/>
              </a:spcBef>
              <a:spcAft>
                <a:spcPts val="400"/>
              </a:spcAft>
              <a:buNone/>
            </a:pPr>
            <a:r>
              <a:rPr lang="en-GB" sz="3600" b="1" kern="100" dirty="0">
                <a:solidFill>
                  <a:srgbClr val="0F4761"/>
                </a:solidFill>
                <a:effectLst/>
                <a:latin typeface="Aptos" panose="020B0004020202020204" pitchFamily="34" charset="0"/>
                <a:ea typeface="DengXian Light" panose="02010600030101010101" pitchFamily="2" charset="-122"/>
                <a:cs typeface="Times New Roman" panose="02020603050405020304" pitchFamily="18" charset="0"/>
              </a:rPr>
              <a:t>Examples:</a:t>
            </a:r>
          </a:p>
          <a:p>
            <a:pPr>
              <a:lnSpc>
                <a:spcPct val="115000"/>
              </a:lnSpc>
              <a:spcBef>
                <a:spcPts val="800"/>
              </a:spcBef>
              <a:spcAft>
                <a:spcPts val="400"/>
              </a:spcAft>
              <a:buFont typeface="Wingdings" panose="05000000000000000000" pitchFamily="2" charset="2"/>
              <a:buChar char="Ø"/>
            </a:pPr>
            <a:r>
              <a:rPr lang="en-GB" sz="3600" b="1" kern="100" dirty="0">
                <a:effectLst/>
                <a:latin typeface="Aptos" panose="020B0004020202020204" pitchFamily="34" charset="0"/>
                <a:ea typeface="DengXian" panose="02010600030101010101" pitchFamily="2" charset="-122"/>
                <a:cs typeface="Arial" panose="020B0604020202020204" pitchFamily="34" charset="0"/>
              </a:rPr>
              <a:t>Google Translate</a:t>
            </a:r>
            <a:r>
              <a:rPr lang="en-GB" sz="3600" kern="100" dirty="0">
                <a:effectLst/>
                <a:latin typeface="Aptos" panose="020B0004020202020204" pitchFamily="34" charset="0"/>
                <a:ea typeface="DengXian" panose="02010600030101010101" pitchFamily="2" charset="-122"/>
                <a:cs typeface="Arial" panose="020B0604020202020204" pitchFamily="34" charset="0"/>
              </a:rPr>
              <a:t>: Uses neural networks and can handle text, speech, images, and live video in over 100 languages.</a:t>
            </a:r>
          </a:p>
          <a:p>
            <a:pPr lvl="0">
              <a:lnSpc>
                <a:spcPct val="115000"/>
              </a:lnSpc>
              <a:buFont typeface="Wingdings" panose="05000000000000000000" pitchFamily="2" charset="2"/>
              <a:buChar char="Ø"/>
            </a:pPr>
            <a:r>
              <a:rPr lang="en-GB" sz="3600" b="1" kern="100" dirty="0" err="1">
                <a:effectLst/>
                <a:latin typeface="Aptos" panose="020B0004020202020204" pitchFamily="34" charset="0"/>
                <a:ea typeface="DengXian" panose="02010600030101010101" pitchFamily="2" charset="-122"/>
                <a:cs typeface="Arial" panose="020B0604020202020204" pitchFamily="34" charset="0"/>
              </a:rPr>
              <a:t>DeepL</a:t>
            </a:r>
            <a:r>
              <a:rPr lang="en-GB" sz="3600" kern="100" dirty="0">
                <a:effectLst/>
                <a:latin typeface="Aptos" panose="020B0004020202020204" pitchFamily="34" charset="0"/>
                <a:ea typeface="DengXian" panose="02010600030101010101" pitchFamily="2" charset="-122"/>
                <a:cs typeface="Arial" panose="020B0604020202020204" pitchFamily="34" charset="0"/>
              </a:rPr>
              <a:t>: Known for high-quality translations in European languages.</a:t>
            </a:r>
          </a:p>
          <a:p>
            <a:pPr lvl="0">
              <a:lnSpc>
                <a:spcPct val="115000"/>
              </a:lnSpc>
              <a:spcAft>
                <a:spcPts val="800"/>
              </a:spcAft>
              <a:buFont typeface="Wingdings" panose="05000000000000000000" pitchFamily="2" charset="2"/>
              <a:buChar char="Ø"/>
            </a:pPr>
            <a:r>
              <a:rPr lang="en-GB" sz="3600" b="1" kern="100" dirty="0">
                <a:effectLst/>
                <a:latin typeface="Aptos" panose="020B0004020202020204" pitchFamily="34" charset="0"/>
                <a:ea typeface="DengXian" panose="02010600030101010101" pitchFamily="2" charset="-122"/>
                <a:cs typeface="Arial" panose="020B0604020202020204" pitchFamily="34" charset="0"/>
              </a:rPr>
              <a:t>Microsoft</a:t>
            </a:r>
            <a:r>
              <a:rPr lang="en-GB" sz="3600" kern="100" dirty="0">
                <a:effectLst/>
                <a:latin typeface="Aptos" panose="020B0004020202020204" pitchFamily="34" charset="0"/>
                <a:ea typeface="DengXian" panose="02010600030101010101" pitchFamily="2" charset="-122"/>
                <a:cs typeface="Arial" panose="020B0604020202020204" pitchFamily="34" charset="0"/>
              </a:rPr>
              <a:t> </a:t>
            </a:r>
            <a:r>
              <a:rPr lang="en-GB" sz="3600" b="1" kern="100" dirty="0">
                <a:effectLst/>
                <a:latin typeface="Aptos" panose="020B0004020202020204" pitchFamily="34" charset="0"/>
                <a:ea typeface="DengXian" panose="02010600030101010101" pitchFamily="2" charset="-122"/>
                <a:cs typeface="Arial" panose="020B0604020202020204" pitchFamily="34" charset="0"/>
              </a:rPr>
              <a:t>Translator</a:t>
            </a:r>
            <a:r>
              <a:rPr lang="en-GB" sz="3600" kern="100" dirty="0">
                <a:effectLst/>
                <a:latin typeface="Aptos" panose="020B0004020202020204" pitchFamily="34" charset="0"/>
                <a:ea typeface="DengXian" panose="02010600030101010101" pitchFamily="2" charset="-122"/>
                <a:cs typeface="Arial" panose="020B0604020202020204" pitchFamily="34" charset="0"/>
              </a:rPr>
              <a:t>: A tool integrated with Microsoft products that also offers speech and text translation.</a:t>
            </a:r>
          </a:p>
          <a:p>
            <a:pPr marL="0" indent="0">
              <a:buNone/>
            </a:pPr>
            <a:endParaRPr lang="en-GB" dirty="0"/>
          </a:p>
        </p:txBody>
      </p:sp>
      <p:sp>
        <p:nvSpPr>
          <p:cNvPr id="4" name="object 3">
            <a:extLst>
              <a:ext uri="{FF2B5EF4-FFF2-40B4-BE49-F238E27FC236}">
                <a16:creationId xmlns:a16="http://schemas.microsoft.com/office/drawing/2014/main" id="{81DB004C-115A-5A8A-B955-AC208DBE630F}"/>
              </a:ext>
            </a:extLst>
          </p:cNvPr>
          <p:cNvSpPr txBox="1"/>
          <p:nvPr/>
        </p:nvSpPr>
        <p:spPr>
          <a:xfrm>
            <a:off x="838200" y="1571445"/>
            <a:ext cx="10515600" cy="1047082"/>
          </a:xfrm>
          <a:prstGeom prst="rect">
            <a:avLst/>
          </a:prstGeom>
          <a:solidFill>
            <a:srgbClr val="D5DCE4"/>
          </a:solidFill>
          <a:ln>
            <a:noFill/>
          </a:ln>
        </p:spPr>
        <p:txBody>
          <a:bodyPr vert="horz" wrap="square" lIns="0" tIns="31115" rIns="0" bIns="0" rtlCol="0">
            <a:spAutoFit/>
          </a:bodyPr>
          <a:lstStyle/>
          <a:p>
            <a:pPr algn="ctr"/>
            <a:r>
              <a:rPr lang="en-GB" sz="2200" kern="100">
                <a:effectLst/>
                <a:latin typeface="Aptos" panose="020B0004020202020204" pitchFamily="34" charset="0"/>
                <a:ea typeface="DengXian" panose="02010600030101010101" pitchFamily="2" charset="-122"/>
                <a:cs typeface="Arial" panose="020B0604020202020204" pitchFamily="34" charset="0"/>
              </a:rPr>
              <a:t>Automated translation tools, often known as machine translation (MT) tools, are software applications that use AI to automatically translate text or speech from one language to another.</a:t>
            </a:r>
          </a:p>
        </p:txBody>
      </p:sp>
      <p:sp>
        <p:nvSpPr>
          <p:cNvPr id="5" name="TextBox 4">
            <a:extLst>
              <a:ext uri="{FF2B5EF4-FFF2-40B4-BE49-F238E27FC236}">
                <a16:creationId xmlns:a16="http://schemas.microsoft.com/office/drawing/2014/main" id="{3AFECCC3-FEE5-DEFF-C653-C7755604CD66}"/>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spTree>
    <p:extLst>
      <p:ext uri="{BB962C8B-B14F-4D97-AF65-F5344CB8AC3E}">
        <p14:creationId xmlns:p14="http://schemas.microsoft.com/office/powerpoint/2010/main" val="27270165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81FD40C-38FF-3F35-3DF2-C2D07E9A9A69}"/>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CD7CF448-5CF1-8DAC-5DEF-A6A659168783}"/>
              </a:ext>
            </a:extLst>
          </p:cNvPr>
          <p:cNvSpPr>
            <a:spLocks noGrp="1"/>
          </p:cNvSpPr>
          <p:nvPr>
            <p:ph type="title"/>
          </p:nvPr>
        </p:nvSpPr>
        <p:spPr>
          <a:xfrm>
            <a:off x="826851" y="-124619"/>
            <a:ext cx="10515600" cy="1325563"/>
          </a:xfrm>
        </p:spPr>
        <p:txBody>
          <a:bodyPr>
            <a:normAutofit/>
          </a:bodyPr>
          <a:lstStyle/>
          <a:p>
            <a:pPr algn="ctr"/>
            <a:r>
              <a:rPr lang="en-GB" sz="3200" b="1" dirty="0">
                <a:solidFill>
                  <a:schemeClr val="bg1"/>
                </a:solidFill>
                <a:latin typeface="Aptos Display" panose="020B0004020202020204" pitchFamily="34" charset="0"/>
              </a:rPr>
              <a:t>Allowable Uses of Automated Translation Tools</a:t>
            </a:r>
          </a:p>
        </p:txBody>
      </p:sp>
      <p:sp>
        <p:nvSpPr>
          <p:cNvPr id="3" name="Content Placeholder 2">
            <a:extLst>
              <a:ext uri="{FF2B5EF4-FFF2-40B4-BE49-F238E27FC236}">
                <a16:creationId xmlns:a16="http://schemas.microsoft.com/office/drawing/2014/main" id="{0C4219E8-FD2C-BB2D-CC3A-EAFC15154B2E}"/>
              </a:ext>
            </a:extLst>
          </p:cNvPr>
          <p:cNvSpPr>
            <a:spLocks noGrp="1"/>
          </p:cNvSpPr>
          <p:nvPr>
            <p:ph idx="1"/>
          </p:nvPr>
        </p:nvSpPr>
        <p:spPr>
          <a:xfrm>
            <a:off x="826851" y="1545764"/>
            <a:ext cx="10515600" cy="1908175"/>
          </a:xfrm>
          <a:solidFill>
            <a:schemeClr val="accent6">
              <a:lumMod val="20000"/>
              <a:lumOff val="80000"/>
            </a:schemeClr>
          </a:solidFill>
          <a:ln>
            <a:noFill/>
          </a:ln>
        </p:spPr>
        <p:txBody>
          <a:bodyPr>
            <a:normAutofit lnSpcReduction="10000"/>
          </a:bodyPr>
          <a:lstStyle/>
          <a:p>
            <a:pPr marL="0" indent="0">
              <a:lnSpc>
                <a:spcPct val="115000"/>
              </a:lnSpc>
              <a:spcAft>
                <a:spcPts val="800"/>
              </a:spcAft>
              <a:buNone/>
            </a:pPr>
            <a:r>
              <a:rPr lang="en-GB" sz="2200" kern="100">
                <a:latin typeface="Aptos" panose="020B0004020202020204" pitchFamily="34" charset="0"/>
                <a:ea typeface="DengXian" panose="02010600030101010101" pitchFamily="2" charset="-122"/>
                <a:cs typeface="Arial" panose="020B0604020202020204" pitchFamily="34" charset="0"/>
              </a:rPr>
              <a:t>You</a:t>
            </a:r>
            <a:r>
              <a:rPr lang="en-GB" sz="2200" kern="100">
                <a:effectLst/>
                <a:latin typeface="Aptos" panose="020B0004020202020204" pitchFamily="34" charset="0"/>
                <a:ea typeface="DengXian" panose="02010600030101010101" pitchFamily="2" charset="-122"/>
                <a:cs typeface="Arial" panose="020B0604020202020204" pitchFamily="34" charset="0"/>
              </a:rPr>
              <a:t> </a:t>
            </a:r>
            <a:r>
              <a:rPr lang="en-GB" sz="2200" b="1" kern="100">
                <a:effectLst/>
                <a:latin typeface="Aptos" panose="020B0004020202020204" pitchFamily="34" charset="0"/>
                <a:ea typeface="DengXian" panose="02010600030101010101" pitchFamily="2" charset="-122"/>
                <a:cs typeface="Arial" panose="020B0604020202020204" pitchFamily="34" charset="0"/>
              </a:rPr>
              <a:t>are allowed</a:t>
            </a:r>
            <a:r>
              <a:rPr lang="en-GB" sz="2200" kern="100">
                <a:effectLst/>
                <a:latin typeface="Aptos" panose="020B0004020202020204" pitchFamily="34" charset="0"/>
                <a:ea typeface="DengXian" panose="02010600030101010101" pitchFamily="2" charset="-122"/>
                <a:cs typeface="Arial" panose="020B0604020202020204" pitchFamily="34" charset="0"/>
              </a:rPr>
              <a:t> to use automated translation tools to:</a:t>
            </a:r>
          </a:p>
          <a:p>
            <a:pPr lvl="0">
              <a:lnSpc>
                <a:spcPct val="115000"/>
              </a:lnSpc>
              <a:spcAft>
                <a:spcPts val="800"/>
              </a:spcAft>
              <a:buFont typeface="Wingdings" panose="05000000000000000000" pitchFamily="2" charset="2"/>
              <a:buChar char="Ø"/>
            </a:pPr>
            <a:r>
              <a:rPr lang="en-GB" sz="2200" kern="100">
                <a:effectLst/>
                <a:latin typeface="Aptos" panose="020B0004020202020204" pitchFamily="34" charset="0"/>
                <a:ea typeface="DengXian" panose="02010600030101010101" pitchFamily="2" charset="-122"/>
                <a:cs typeface="Arial" panose="020B0604020202020204" pitchFamily="34" charset="0"/>
              </a:rPr>
              <a:t> Support your study and understanding of course materials. This includes the translation of lecture notes, lecture recordings and transcripts, books, articles and other materials.</a:t>
            </a:r>
          </a:p>
          <a:p>
            <a:pPr lvl="0">
              <a:lnSpc>
                <a:spcPct val="115000"/>
              </a:lnSpc>
              <a:spcAft>
                <a:spcPts val="800"/>
              </a:spcAft>
              <a:buFont typeface="Wingdings" panose="05000000000000000000" pitchFamily="2" charset="2"/>
              <a:buChar char="Ø"/>
            </a:pPr>
            <a:endParaRPr lang="en-GB" sz="2000" kern="100">
              <a:effectLst/>
              <a:latin typeface="Aptos" panose="020B0004020202020204" pitchFamily="34" charset="0"/>
              <a:ea typeface="DengXian" panose="02010600030101010101" pitchFamily="2" charset="-122"/>
              <a:cs typeface="Arial" panose="020B0604020202020204" pitchFamily="34" charset="0"/>
            </a:endParaRPr>
          </a:p>
        </p:txBody>
      </p:sp>
      <p:sp>
        <p:nvSpPr>
          <p:cNvPr id="4" name="Content Placeholder 2">
            <a:extLst>
              <a:ext uri="{FF2B5EF4-FFF2-40B4-BE49-F238E27FC236}">
                <a16:creationId xmlns:a16="http://schemas.microsoft.com/office/drawing/2014/main" id="{BAE5C182-964F-19E0-6FB9-C96F2F429DA0}"/>
              </a:ext>
            </a:extLst>
          </p:cNvPr>
          <p:cNvSpPr txBox="1">
            <a:spLocks/>
          </p:cNvSpPr>
          <p:nvPr/>
        </p:nvSpPr>
        <p:spPr>
          <a:xfrm>
            <a:off x="826851" y="3798759"/>
            <a:ext cx="10515600" cy="1541463"/>
          </a:xfrm>
          <a:prstGeom prst="rect">
            <a:avLst/>
          </a:prstGeom>
          <a:solidFill>
            <a:schemeClr val="accent2">
              <a:lumMod val="20000"/>
              <a:lumOff val="80000"/>
            </a:schemeClr>
          </a:solidFill>
          <a:ln>
            <a:noFill/>
          </a:ln>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5000"/>
              </a:lnSpc>
              <a:spcAft>
                <a:spcPts val="800"/>
              </a:spcAft>
              <a:buFont typeface="Arial" panose="020B0604020202020204" pitchFamily="34" charset="0"/>
              <a:buNone/>
            </a:pPr>
            <a:r>
              <a:rPr lang="en-GB" sz="2200" kern="100" dirty="0">
                <a:latin typeface="Aptos" panose="020B0004020202020204" pitchFamily="34" charset="0"/>
                <a:ea typeface="DengXian" panose="02010600030101010101" pitchFamily="2" charset="-122"/>
                <a:cs typeface="Arial" panose="020B0604020202020204" pitchFamily="34" charset="0"/>
              </a:rPr>
              <a:t>You </a:t>
            </a:r>
            <a:r>
              <a:rPr lang="en-GB" sz="2200" b="1" kern="100" dirty="0">
                <a:latin typeface="Aptos" panose="020B0004020202020204" pitchFamily="34" charset="0"/>
                <a:ea typeface="DengXian" panose="02010600030101010101" pitchFamily="2" charset="-122"/>
                <a:cs typeface="Arial" panose="020B0604020202020204" pitchFamily="34" charset="0"/>
              </a:rPr>
              <a:t>are not allowed</a:t>
            </a:r>
            <a:r>
              <a:rPr lang="en-GB" sz="2200" kern="100" dirty="0">
                <a:latin typeface="Aptos" panose="020B0004020202020204" pitchFamily="34" charset="0"/>
                <a:ea typeface="DengXian" panose="02010600030101010101" pitchFamily="2" charset="-122"/>
                <a:cs typeface="Arial" panose="020B0604020202020204" pitchFamily="34" charset="0"/>
              </a:rPr>
              <a:t> to use automated translation tools to:</a:t>
            </a:r>
          </a:p>
          <a:p>
            <a:pPr>
              <a:lnSpc>
                <a:spcPct val="115000"/>
              </a:lnSpc>
              <a:spcAft>
                <a:spcPts val="800"/>
              </a:spcAft>
              <a:buFont typeface="Wingdings" panose="05000000000000000000" pitchFamily="2" charset="2"/>
              <a:buChar char="Ø"/>
            </a:pPr>
            <a:r>
              <a:rPr lang="en-GB" sz="2200" kern="100" dirty="0">
                <a:latin typeface="Aptos" panose="020B0004020202020204" pitchFamily="34" charset="0"/>
                <a:ea typeface="DengXian" panose="02010600030101010101" pitchFamily="2" charset="-122"/>
                <a:cs typeface="Arial" panose="020B0604020202020204" pitchFamily="34" charset="0"/>
              </a:rPr>
              <a:t> Translate any text or materials for submission as part of assessment for any module.</a:t>
            </a:r>
          </a:p>
        </p:txBody>
      </p:sp>
      <p:sp>
        <p:nvSpPr>
          <p:cNvPr id="5" name="TextBox 4">
            <a:extLst>
              <a:ext uri="{FF2B5EF4-FFF2-40B4-BE49-F238E27FC236}">
                <a16:creationId xmlns:a16="http://schemas.microsoft.com/office/drawing/2014/main" id="{3CF777F7-DED3-DBDD-62F9-81D397061252}"/>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spTree>
    <p:extLst>
      <p:ext uri="{BB962C8B-B14F-4D97-AF65-F5344CB8AC3E}">
        <p14:creationId xmlns:p14="http://schemas.microsoft.com/office/powerpoint/2010/main" val="409576127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C7AB43-E28B-DF7B-8BA6-7E0205CC09A7}"/>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76C377D9-9BAF-38BD-2273-7B3E319F2AA5}"/>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BF7A362E-7ADA-9CFA-0E57-7628ED74E67E}"/>
              </a:ext>
            </a:extLst>
          </p:cNvPr>
          <p:cNvSpPr>
            <a:spLocks noGrp="1"/>
          </p:cNvSpPr>
          <p:nvPr>
            <p:ph type="title"/>
          </p:nvPr>
        </p:nvSpPr>
        <p:spPr>
          <a:xfrm>
            <a:off x="838200" y="-173879"/>
            <a:ext cx="10515600" cy="1325563"/>
          </a:xfrm>
        </p:spPr>
        <p:txBody>
          <a:bodyPr>
            <a:normAutofit/>
          </a:bodyPr>
          <a:lstStyle/>
          <a:p>
            <a:pPr algn="ctr"/>
            <a:r>
              <a:rPr lang="en-GB" sz="3600" b="1" dirty="0">
                <a:solidFill>
                  <a:schemeClr val="bg1"/>
                </a:solidFill>
                <a:latin typeface="Aptos Display" panose="020B0004020202020204" pitchFamily="34" charset="0"/>
              </a:rPr>
              <a:t>UWTSD Library</a:t>
            </a:r>
          </a:p>
        </p:txBody>
      </p:sp>
      <p:sp>
        <p:nvSpPr>
          <p:cNvPr id="3" name="Content Placeholder 2">
            <a:extLst>
              <a:ext uri="{FF2B5EF4-FFF2-40B4-BE49-F238E27FC236}">
                <a16:creationId xmlns:a16="http://schemas.microsoft.com/office/drawing/2014/main" id="{33A93017-C4CD-A045-8760-10EFAB5A46BF}"/>
              </a:ext>
            </a:extLst>
          </p:cNvPr>
          <p:cNvSpPr>
            <a:spLocks noGrp="1"/>
          </p:cNvSpPr>
          <p:nvPr>
            <p:ph idx="1"/>
          </p:nvPr>
        </p:nvSpPr>
        <p:spPr>
          <a:xfrm>
            <a:off x="609600" y="1828800"/>
            <a:ext cx="4876800" cy="3352801"/>
          </a:xfrm>
        </p:spPr>
        <p:txBody>
          <a:bodyPr>
            <a:normAutofit/>
          </a:bodyPr>
          <a:lstStyle/>
          <a:p>
            <a:pPr algn="just">
              <a:lnSpc>
                <a:spcPct val="150000"/>
              </a:lnSpc>
              <a:buFont typeface="Wingdings" panose="05000000000000000000" pitchFamily="2" charset="2"/>
              <a:buChar char="§"/>
            </a:pPr>
            <a:r>
              <a:rPr lang="en-GB" sz="2200" b="0" i="0" dirty="0">
                <a:solidFill>
                  <a:srgbClr val="242130"/>
                </a:solidFill>
                <a:effectLst/>
                <a:latin typeface="Aptos" panose="020B0004020202020204" pitchFamily="34" charset="0"/>
              </a:rPr>
              <a:t>The Library and Learning Resources has created bespoke training for students in </a:t>
            </a:r>
            <a:r>
              <a:rPr lang="en-GB" sz="2200" b="1" i="0" dirty="0">
                <a:solidFill>
                  <a:srgbClr val="242130"/>
                </a:solidFill>
                <a:effectLst/>
                <a:latin typeface="Aptos" panose="020B0004020202020204" pitchFamily="34" charset="0"/>
              </a:rPr>
              <a:t>AI literacy </a:t>
            </a:r>
            <a:r>
              <a:rPr lang="en-GB" sz="2200" b="0" i="0" dirty="0">
                <a:solidFill>
                  <a:srgbClr val="242130"/>
                </a:solidFill>
                <a:effectLst/>
                <a:latin typeface="Aptos" panose="020B0004020202020204" pitchFamily="34" charset="0"/>
              </a:rPr>
              <a:t>as part of the </a:t>
            </a:r>
            <a:r>
              <a:rPr lang="en-GB" sz="2200" b="0" i="0" dirty="0" err="1">
                <a:solidFill>
                  <a:srgbClr val="242130"/>
                </a:solidFill>
                <a:effectLst/>
                <a:latin typeface="Aptos" panose="020B0004020202020204" pitchFamily="34" charset="0"/>
              </a:rPr>
              <a:t>InfoSkills</a:t>
            </a:r>
            <a:r>
              <a:rPr lang="en-GB" sz="2200" b="0" i="0" dirty="0">
                <a:solidFill>
                  <a:srgbClr val="242130"/>
                </a:solidFill>
                <a:effectLst/>
                <a:latin typeface="Aptos" panose="020B0004020202020204" pitchFamily="34" charset="0"/>
              </a:rPr>
              <a:t> programme:</a:t>
            </a:r>
          </a:p>
          <a:p>
            <a:pPr marL="0" indent="0" algn="ctr">
              <a:lnSpc>
                <a:spcPct val="150000"/>
              </a:lnSpc>
              <a:buNone/>
            </a:pPr>
            <a:r>
              <a:rPr lang="en-GB" sz="2200" b="0" i="0" u="sng" dirty="0">
                <a:solidFill>
                  <a:srgbClr val="0000FF"/>
                </a:solidFill>
                <a:effectLst/>
                <a:latin typeface="Aptos" panose="020B0004020202020204" pitchFamily="34" charset="0"/>
                <a:hlinkClick r:id="rId3"/>
              </a:rPr>
              <a:t>Academic and </a:t>
            </a:r>
            <a:r>
              <a:rPr lang="en-GB" sz="2200" b="0" i="0" u="sng" dirty="0" err="1">
                <a:solidFill>
                  <a:srgbClr val="0000FF"/>
                </a:solidFill>
                <a:effectLst/>
                <a:latin typeface="Aptos" panose="020B0004020202020204" pitchFamily="34" charset="0"/>
                <a:hlinkClick r:id="rId3"/>
              </a:rPr>
              <a:t>InfoSkills</a:t>
            </a:r>
            <a:r>
              <a:rPr lang="en-GB" sz="2200" b="0" i="0" u="sng" dirty="0">
                <a:solidFill>
                  <a:srgbClr val="0000FF"/>
                </a:solidFill>
                <a:effectLst/>
                <a:latin typeface="Aptos" panose="020B0004020202020204" pitchFamily="34" charset="0"/>
                <a:hlinkClick r:id="rId3"/>
              </a:rPr>
              <a:t> | UWTSD Intranet</a:t>
            </a:r>
            <a:endParaRPr lang="en-GB" sz="2200" dirty="0">
              <a:latin typeface="Aptos" panose="020B0004020202020204" pitchFamily="34" charset="0"/>
            </a:endParaRPr>
          </a:p>
        </p:txBody>
      </p:sp>
      <p:pic>
        <p:nvPicPr>
          <p:cNvPr id="5" name="Picture 4">
            <a:extLst>
              <a:ext uri="{FF2B5EF4-FFF2-40B4-BE49-F238E27FC236}">
                <a16:creationId xmlns:a16="http://schemas.microsoft.com/office/drawing/2014/main" id="{9EF0FF21-6EDE-E452-8B89-E7F8858BA73B}"/>
              </a:ext>
            </a:extLst>
          </p:cNvPr>
          <p:cNvPicPr>
            <a:picLocks noChangeAspect="1"/>
          </p:cNvPicPr>
          <p:nvPr/>
        </p:nvPicPr>
        <p:blipFill>
          <a:blip r:embed="rId4"/>
          <a:srcRect l="1112" t="13332" r="1851" b="6667"/>
          <a:stretch/>
        </p:blipFill>
        <p:spPr>
          <a:xfrm>
            <a:off x="5994686" y="1828800"/>
            <a:ext cx="5527077" cy="3037783"/>
          </a:xfrm>
          <a:prstGeom prst="rect">
            <a:avLst/>
          </a:prstGeom>
        </p:spPr>
      </p:pic>
    </p:spTree>
    <p:extLst>
      <p:ext uri="{BB962C8B-B14F-4D97-AF65-F5344CB8AC3E}">
        <p14:creationId xmlns:p14="http://schemas.microsoft.com/office/powerpoint/2010/main" val="380404228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CCA275-8BF0-0163-B1E2-3BC735E8FC49}"/>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377C6BDA-FB15-3996-1043-75D7E91FD019}"/>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E4C52D6F-5105-648D-CF60-8F34DD25C053}"/>
              </a:ext>
            </a:extLst>
          </p:cNvPr>
          <p:cNvSpPr>
            <a:spLocks noGrp="1"/>
          </p:cNvSpPr>
          <p:nvPr>
            <p:ph type="title"/>
          </p:nvPr>
        </p:nvSpPr>
        <p:spPr>
          <a:xfrm>
            <a:off x="838200" y="-173879"/>
            <a:ext cx="10515600" cy="1325563"/>
          </a:xfrm>
        </p:spPr>
        <p:txBody>
          <a:bodyPr>
            <a:normAutofit/>
          </a:bodyPr>
          <a:lstStyle/>
          <a:p>
            <a:pPr algn="ctr"/>
            <a:r>
              <a:rPr lang="en-GB" sz="3600" b="1" spc="-25" dirty="0">
                <a:solidFill>
                  <a:schemeClr val="bg1"/>
                </a:solidFill>
                <a:latin typeface="Aptos Display" panose="020B0004020202020204" pitchFamily="34" charset="0"/>
              </a:rPr>
              <a:t>Library</a:t>
            </a:r>
            <a:r>
              <a:rPr lang="en-GB" sz="3600" b="1" spc="-155" dirty="0">
                <a:solidFill>
                  <a:schemeClr val="bg1"/>
                </a:solidFill>
                <a:latin typeface="Aptos Display" panose="020B0004020202020204" pitchFamily="34" charset="0"/>
              </a:rPr>
              <a:t> </a:t>
            </a:r>
            <a:r>
              <a:rPr lang="en-GB" sz="3600" b="1" spc="-25" dirty="0" err="1">
                <a:solidFill>
                  <a:schemeClr val="bg1"/>
                </a:solidFill>
                <a:latin typeface="Aptos Display" panose="020B0004020202020204" pitchFamily="34" charset="0"/>
              </a:rPr>
              <a:t>InfoSkills</a:t>
            </a:r>
            <a:endParaRPr lang="en-GB" sz="3600" b="1" dirty="0">
              <a:solidFill>
                <a:schemeClr val="bg1"/>
              </a:solidFill>
              <a:latin typeface="Aptos Display" panose="020B0004020202020204" pitchFamily="34" charset="0"/>
            </a:endParaRPr>
          </a:p>
        </p:txBody>
      </p:sp>
      <p:grpSp>
        <p:nvGrpSpPr>
          <p:cNvPr id="4" name="object 3">
            <a:extLst>
              <a:ext uri="{FF2B5EF4-FFF2-40B4-BE49-F238E27FC236}">
                <a16:creationId xmlns:a16="http://schemas.microsoft.com/office/drawing/2014/main" id="{8982396A-E7ED-9D53-0FCF-3EAA3FF9CE73}"/>
              </a:ext>
            </a:extLst>
          </p:cNvPr>
          <p:cNvGrpSpPr/>
          <p:nvPr/>
        </p:nvGrpSpPr>
        <p:grpSpPr>
          <a:xfrm>
            <a:off x="817326" y="1505902"/>
            <a:ext cx="10534650" cy="3846195"/>
            <a:chOff x="828675" y="1582991"/>
            <a:chExt cx="10534650" cy="3846195"/>
          </a:xfrm>
        </p:grpSpPr>
        <p:pic>
          <p:nvPicPr>
            <p:cNvPr id="5" name="object 4">
              <a:extLst>
                <a:ext uri="{FF2B5EF4-FFF2-40B4-BE49-F238E27FC236}">
                  <a16:creationId xmlns:a16="http://schemas.microsoft.com/office/drawing/2014/main" id="{2FE01152-0127-8489-F7CB-7C59F01E6449}"/>
                </a:ext>
              </a:extLst>
            </p:cNvPr>
            <p:cNvPicPr/>
            <p:nvPr/>
          </p:nvPicPr>
          <p:blipFill>
            <a:blip r:embed="rId3" cstate="print"/>
            <a:stretch>
              <a:fillRect/>
            </a:stretch>
          </p:blipFill>
          <p:spPr>
            <a:xfrm>
              <a:off x="838200" y="1592579"/>
              <a:ext cx="10515600" cy="3826764"/>
            </a:xfrm>
            <a:prstGeom prst="rect">
              <a:avLst/>
            </a:prstGeom>
          </p:spPr>
        </p:pic>
        <p:sp>
          <p:nvSpPr>
            <p:cNvPr id="6" name="object 5">
              <a:extLst>
                <a:ext uri="{FF2B5EF4-FFF2-40B4-BE49-F238E27FC236}">
                  <a16:creationId xmlns:a16="http://schemas.microsoft.com/office/drawing/2014/main" id="{F7E3041F-0347-238E-20CA-C345D3AB319E}"/>
                </a:ext>
              </a:extLst>
            </p:cNvPr>
            <p:cNvSpPr/>
            <p:nvPr/>
          </p:nvSpPr>
          <p:spPr>
            <a:xfrm>
              <a:off x="833437" y="1587753"/>
              <a:ext cx="10525125" cy="3836670"/>
            </a:xfrm>
            <a:custGeom>
              <a:avLst/>
              <a:gdLst/>
              <a:ahLst/>
              <a:cxnLst/>
              <a:rect l="l" t="t" r="r" b="b"/>
              <a:pathLst>
                <a:path w="10525125" h="3836670">
                  <a:moveTo>
                    <a:pt x="0" y="3836289"/>
                  </a:moveTo>
                  <a:lnTo>
                    <a:pt x="10525125" y="3836289"/>
                  </a:lnTo>
                  <a:lnTo>
                    <a:pt x="10525125" y="0"/>
                  </a:lnTo>
                  <a:lnTo>
                    <a:pt x="0" y="0"/>
                  </a:lnTo>
                  <a:lnTo>
                    <a:pt x="0" y="3836289"/>
                  </a:lnTo>
                  <a:close/>
                </a:path>
              </a:pathLst>
            </a:custGeom>
            <a:ln w="9524">
              <a:solidFill>
                <a:srgbClr val="000000"/>
              </a:solidFill>
            </a:ln>
          </p:spPr>
          <p:txBody>
            <a:bodyPr wrap="square" lIns="0" tIns="0" rIns="0" bIns="0" rtlCol="0"/>
            <a:lstStyle/>
            <a:p>
              <a:endParaRPr/>
            </a:p>
          </p:txBody>
        </p:sp>
      </p:grpSp>
    </p:spTree>
    <p:extLst>
      <p:ext uri="{BB962C8B-B14F-4D97-AF65-F5344CB8AC3E}">
        <p14:creationId xmlns:p14="http://schemas.microsoft.com/office/powerpoint/2010/main" val="175291690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E95408-4A46-B115-D07C-DFEE2E42008C}"/>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CFBD124B-C802-6A8B-C1E6-6AEA3A15E7B0}"/>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BE950E1E-E1F6-534B-F6F2-C81312C8FA7C}"/>
              </a:ext>
            </a:extLst>
          </p:cNvPr>
          <p:cNvSpPr>
            <a:spLocks noGrp="1"/>
          </p:cNvSpPr>
          <p:nvPr>
            <p:ph type="title"/>
          </p:nvPr>
        </p:nvSpPr>
        <p:spPr>
          <a:xfrm>
            <a:off x="838200" y="-173879"/>
            <a:ext cx="10515600" cy="1325563"/>
          </a:xfrm>
        </p:spPr>
        <p:txBody>
          <a:bodyPr>
            <a:normAutofit/>
          </a:bodyPr>
          <a:lstStyle/>
          <a:p>
            <a:pPr algn="ctr"/>
            <a:r>
              <a:rPr lang="en-GB" sz="3600" b="1" dirty="0">
                <a:solidFill>
                  <a:schemeClr val="bg1"/>
                </a:solidFill>
                <a:latin typeface="Aptos Display" panose="020B0004020202020204" pitchFamily="34" charset="0"/>
              </a:rPr>
              <a:t>Summary</a:t>
            </a:r>
          </a:p>
        </p:txBody>
      </p:sp>
      <p:sp>
        <p:nvSpPr>
          <p:cNvPr id="3" name="Content Placeholder 2">
            <a:extLst>
              <a:ext uri="{FF2B5EF4-FFF2-40B4-BE49-F238E27FC236}">
                <a16:creationId xmlns:a16="http://schemas.microsoft.com/office/drawing/2014/main" id="{DECE21FC-E892-EB10-20BE-CDCBCE18BF32}"/>
              </a:ext>
            </a:extLst>
          </p:cNvPr>
          <p:cNvSpPr>
            <a:spLocks noGrp="1"/>
          </p:cNvSpPr>
          <p:nvPr>
            <p:ph idx="1"/>
          </p:nvPr>
        </p:nvSpPr>
        <p:spPr>
          <a:solidFill>
            <a:schemeClr val="accent1">
              <a:lumMod val="40000"/>
              <a:lumOff val="60000"/>
            </a:schemeClr>
          </a:solidFill>
        </p:spPr>
        <p:txBody>
          <a:bodyPr>
            <a:normAutofit/>
          </a:bodyPr>
          <a:lstStyle/>
          <a:p>
            <a:pPr>
              <a:lnSpc>
                <a:spcPct val="150000"/>
              </a:lnSpc>
              <a:buFont typeface="Wingdings" panose="05000000000000000000" pitchFamily="2" charset="2"/>
              <a:buChar char="§"/>
            </a:pPr>
            <a:r>
              <a:rPr lang="en-GB" sz="2400" b="1" dirty="0">
                <a:latin typeface="Aptos" panose="020B0004020202020204" pitchFamily="34" charset="0"/>
              </a:rPr>
              <a:t>Academic integrity </a:t>
            </a:r>
            <a:r>
              <a:rPr lang="en-GB" sz="2400" dirty="0">
                <a:latin typeface="Aptos" panose="020B0004020202020204" pitchFamily="34" charset="0"/>
              </a:rPr>
              <a:t>is the foundation of true learning!</a:t>
            </a:r>
          </a:p>
          <a:p>
            <a:pPr>
              <a:lnSpc>
                <a:spcPct val="150000"/>
              </a:lnSpc>
              <a:buFont typeface="Wingdings" panose="05000000000000000000" pitchFamily="2" charset="2"/>
              <a:buChar char="§"/>
            </a:pPr>
            <a:r>
              <a:rPr lang="en-GB" sz="2400" dirty="0">
                <a:latin typeface="Aptos" panose="020B0004020202020204" pitchFamily="34" charset="0"/>
              </a:rPr>
              <a:t>Avoid misconduct by understanding expectations and seeking support.</a:t>
            </a:r>
          </a:p>
          <a:p>
            <a:pPr>
              <a:lnSpc>
                <a:spcPct val="150000"/>
              </a:lnSpc>
              <a:buFont typeface="Wingdings" panose="05000000000000000000" pitchFamily="2" charset="2"/>
              <a:buChar char="§"/>
            </a:pPr>
            <a:r>
              <a:rPr lang="en-GB" sz="2400" b="0" i="0" dirty="0">
                <a:solidFill>
                  <a:srgbClr val="242424"/>
                </a:solidFill>
                <a:effectLst/>
                <a:latin typeface="Aptos" panose="020B0004020202020204" pitchFamily="34" charset="0"/>
              </a:rPr>
              <a:t>Be aware of AI limitations and potential biases.</a:t>
            </a:r>
            <a:endParaRPr lang="en-GB" sz="2400" dirty="0">
              <a:latin typeface="Aptos" panose="020B0004020202020204" pitchFamily="34" charset="0"/>
            </a:endParaRPr>
          </a:p>
          <a:p>
            <a:pPr>
              <a:lnSpc>
                <a:spcPct val="150000"/>
              </a:lnSpc>
              <a:buFont typeface="Wingdings" panose="05000000000000000000" pitchFamily="2" charset="2"/>
              <a:buChar char="§"/>
            </a:pPr>
            <a:r>
              <a:rPr lang="en-GB" sz="2400" dirty="0">
                <a:latin typeface="Aptos" panose="020B0004020202020204" pitchFamily="34" charset="0"/>
              </a:rPr>
              <a:t>Use AI responsibly and ethically to </a:t>
            </a:r>
            <a:r>
              <a:rPr lang="en-GB" sz="2400" b="1" dirty="0">
                <a:latin typeface="Aptos" panose="020B0004020202020204" pitchFamily="34" charset="0"/>
              </a:rPr>
              <a:t>enhance, not replace</a:t>
            </a:r>
            <a:r>
              <a:rPr lang="en-GB" sz="2400" dirty="0">
                <a:latin typeface="Aptos" panose="020B0004020202020204" pitchFamily="34" charset="0"/>
              </a:rPr>
              <a:t>, your academic efforts.</a:t>
            </a:r>
          </a:p>
          <a:p>
            <a:pPr marL="0" indent="0">
              <a:lnSpc>
                <a:spcPct val="150000"/>
              </a:lnSpc>
              <a:buNone/>
            </a:pPr>
            <a:endParaRPr lang="en-GB" sz="2400" dirty="0">
              <a:latin typeface="Aptos" panose="020B0004020202020204" pitchFamily="34" charset="0"/>
            </a:endParaRPr>
          </a:p>
        </p:txBody>
      </p:sp>
    </p:spTree>
    <p:extLst>
      <p:ext uri="{BB962C8B-B14F-4D97-AF65-F5344CB8AC3E}">
        <p14:creationId xmlns:p14="http://schemas.microsoft.com/office/powerpoint/2010/main" val="156759584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1467B4-90DE-04DB-15E7-E76B003D3FE0}"/>
            </a:ext>
          </a:extLst>
        </p:cNvPr>
        <p:cNvGrpSpPr/>
        <p:nvPr/>
      </p:nvGrpSpPr>
      <p:grpSpPr>
        <a:xfrm>
          <a:off x="0" y="0"/>
          <a:ext cx="0" cy="0"/>
          <a:chOff x="0" y="0"/>
          <a:chExt cx="0" cy="0"/>
        </a:xfrm>
      </p:grpSpPr>
      <p:sp>
        <p:nvSpPr>
          <p:cNvPr id="3" name="Speech Bubble: Oval 2">
            <a:extLst>
              <a:ext uri="{FF2B5EF4-FFF2-40B4-BE49-F238E27FC236}">
                <a16:creationId xmlns:a16="http://schemas.microsoft.com/office/drawing/2014/main" id="{10D16F47-1237-30D8-1750-28CBD956AD52}"/>
              </a:ext>
            </a:extLst>
          </p:cNvPr>
          <p:cNvSpPr/>
          <p:nvPr/>
        </p:nvSpPr>
        <p:spPr>
          <a:xfrm>
            <a:off x="2057400" y="304800"/>
            <a:ext cx="7848600" cy="3886200"/>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4000">
                <a:solidFill>
                  <a:schemeClr val="tx1"/>
                </a:solidFill>
                <a:latin typeface="Aptos ExtraBold" panose="020F0502020204030204" pitchFamily="34" charset="0"/>
              </a:rPr>
              <a:t>Any Questions?</a:t>
            </a:r>
            <a:endParaRPr lang="en-GB" sz="4000">
              <a:solidFill>
                <a:schemeClr val="tx1"/>
              </a:solidFill>
            </a:endParaRPr>
          </a:p>
        </p:txBody>
      </p:sp>
      <p:sp>
        <p:nvSpPr>
          <p:cNvPr id="2" name="TextBox 1">
            <a:extLst>
              <a:ext uri="{FF2B5EF4-FFF2-40B4-BE49-F238E27FC236}">
                <a16:creationId xmlns:a16="http://schemas.microsoft.com/office/drawing/2014/main" id="{A8F7072C-1EE0-16B5-AB74-291595DED8E9}"/>
              </a:ext>
            </a:extLst>
          </p:cNvPr>
          <p:cNvSpPr txBox="1"/>
          <p:nvPr/>
        </p:nvSpPr>
        <p:spPr>
          <a:xfrm>
            <a:off x="1078599" y="4964307"/>
            <a:ext cx="9601200" cy="830997"/>
          </a:xfrm>
          <a:prstGeom prst="rect">
            <a:avLst/>
          </a:prstGeom>
          <a:solidFill>
            <a:schemeClr val="accent1">
              <a:lumMod val="40000"/>
              <a:lumOff val="60000"/>
            </a:schemeClr>
          </a:solidFill>
        </p:spPr>
        <p:txBody>
          <a:bodyPr wrap="square" rtlCol="0">
            <a:spAutoFit/>
          </a:bodyPr>
          <a:lstStyle/>
          <a:p>
            <a:pPr algn="ctr"/>
            <a:r>
              <a:rPr lang="en-GB" sz="2400" dirty="0">
                <a:latin typeface="Aptos" panose="020B0004020202020204" pitchFamily="34" charset="0"/>
              </a:rPr>
              <a:t>If you have any questions, please do not hesitate to contact me via email: </a:t>
            </a:r>
            <a:r>
              <a:rPr lang="en-GB" sz="2400" b="1" dirty="0">
                <a:latin typeface="Aptos" panose="020B0004020202020204" pitchFamily="34" charset="0"/>
              </a:rPr>
              <a:t>l.bassler@uwtsd.ac.uk</a:t>
            </a:r>
            <a:endParaRPr lang="en-GB" sz="2400" dirty="0">
              <a:latin typeface="Aptos" panose="020B0004020202020204" pitchFamily="34" charset="0"/>
            </a:endParaRPr>
          </a:p>
        </p:txBody>
      </p:sp>
    </p:spTree>
    <p:extLst>
      <p:ext uri="{BB962C8B-B14F-4D97-AF65-F5344CB8AC3E}">
        <p14:creationId xmlns:p14="http://schemas.microsoft.com/office/powerpoint/2010/main" val="23979021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A37C0BC-3883-CD8B-0CBF-B29B1D974435}"/>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B58256A7-A7E7-BE50-9EFE-DFC554762261}"/>
              </a:ext>
            </a:extLst>
          </p:cNvPr>
          <p:cNvSpPr>
            <a:spLocks noGrp="1"/>
          </p:cNvSpPr>
          <p:nvPr>
            <p:ph type="title"/>
          </p:nvPr>
        </p:nvSpPr>
        <p:spPr>
          <a:xfrm>
            <a:off x="826851" y="-173879"/>
            <a:ext cx="10515600" cy="1325563"/>
          </a:xfrm>
        </p:spPr>
        <p:txBody>
          <a:bodyPr>
            <a:normAutofit/>
          </a:bodyPr>
          <a:lstStyle/>
          <a:p>
            <a:pPr algn="ctr"/>
            <a:r>
              <a:rPr lang="en-GB" sz="3600" b="1" dirty="0">
                <a:solidFill>
                  <a:schemeClr val="bg1"/>
                </a:solidFill>
                <a:latin typeface="Aptos Display" panose="020B0004020202020204" pitchFamily="34" charset="0"/>
              </a:rPr>
              <a:t>References</a:t>
            </a:r>
          </a:p>
        </p:txBody>
      </p:sp>
      <p:sp>
        <p:nvSpPr>
          <p:cNvPr id="3" name="Content Placeholder 2">
            <a:extLst>
              <a:ext uri="{FF2B5EF4-FFF2-40B4-BE49-F238E27FC236}">
                <a16:creationId xmlns:a16="http://schemas.microsoft.com/office/drawing/2014/main" id="{A5E848F4-7715-EB56-FE3E-9C7CF48C216C}"/>
              </a:ext>
            </a:extLst>
          </p:cNvPr>
          <p:cNvSpPr>
            <a:spLocks noGrp="1"/>
          </p:cNvSpPr>
          <p:nvPr>
            <p:ph idx="1"/>
          </p:nvPr>
        </p:nvSpPr>
        <p:spPr>
          <a:xfrm>
            <a:off x="716425" y="1151684"/>
            <a:ext cx="10736451" cy="4648200"/>
          </a:xfrm>
        </p:spPr>
        <p:txBody>
          <a:bodyPr>
            <a:normAutofit/>
          </a:bodyPr>
          <a:lstStyle/>
          <a:p>
            <a:pPr marL="0" marR="414655" indent="0">
              <a:lnSpc>
                <a:spcPts val="2590"/>
              </a:lnSpc>
              <a:spcBef>
                <a:spcPts val="430"/>
              </a:spcBef>
              <a:buNone/>
            </a:pPr>
            <a:r>
              <a:rPr lang="en-GB" sz="1600" spc="-10" dirty="0" err="1">
                <a:latin typeface="Aptos" panose="020B0004020202020204" pitchFamily="34" charset="0"/>
                <a:cs typeface="Calibri"/>
              </a:rPr>
              <a:t>CreaDev</a:t>
            </a:r>
            <a:r>
              <a:rPr lang="en-GB" sz="1600" spc="-10" dirty="0">
                <a:latin typeface="Aptos" panose="020B0004020202020204" pitchFamily="34" charset="0"/>
                <a:cs typeface="Calibri"/>
              </a:rPr>
              <a:t> Labs (2024) </a:t>
            </a:r>
            <a:r>
              <a:rPr lang="en-GB" sz="1600" i="1" spc="-10" dirty="0">
                <a:latin typeface="Aptos" panose="020B0004020202020204" pitchFamily="34" charset="0"/>
                <a:cs typeface="Calibri"/>
              </a:rPr>
              <a:t>The Ultimate Obsidian for Beginner’s Guide 2025</a:t>
            </a:r>
            <a:r>
              <a:rPr lang="en-GB" sz="1600" spc="-10" dirty="0">
                <a:latin typeface="Aptos" panose="020B0004020202020204" pitchFamily="34" charset="0"/>
                <a:cs typeface="Calibri"/>
              </a:rPr>
              <a:t>. Available at: </a:t>
            </a:r>
            <a:r>
              <a:rPr lang="en-GB" sz="1600" spc="-10" dirty="0">
                <a:latin typeface="Aptos" panose="020B0004020202020204" pitchFamily="34" charset="0"/>
                <a:cs typeface="Calibri"/>
                <a:hlinkClick r:id="rId2"/>
              </a:rPr>
              <a:t>https://www.youtube.com/watch?v=gafuqdKwD_U</a:t>
            </a:r>
            <a:r>
              <a:rPr lang="en-GB" sz="1600" spc="-10" dirty="0">
                <a:latin typeface="Aptos" panose="020B0004020202020204" pitchFamily="34" charset="0"/>
                <a:cs typeface="Calibri"/>
              </a:rPr>
              <a:t> (Accessed: 21</a:t>
            </a:r>
            <a:r>
              <a:rPr lang="en-GB" sz="1600" spc="-10" baseline="30000" dirty="0">
                <a:latin typeface="Aptos" panose="020B0004020202020204" pitchFamily="34" charset="0"/>
                <a:cs typeface="Calibri"/>
              </a:rPr>
              <a:t>st</a:t>
            </a:r>
            <a:r>
              <a:rPr lang="en-GB" sz="1600" spc="-10" dirty="0">
                <a:latin typeface="Aptos" panose="020B0004020202020204" pitchFamily="34" charset="0"/>
                <a:cs typeface="Calibri"/>
              </a:rPr>
              <a:t> November 2025).</a:t>
            </a:r>
          </a:p>
          <a:p>
            <a:pPr marL="0" marR="414655" indent="0">
              <a:lnSpc>
                <a:spcPts val="2590"/>
              </a:lnSpc>
              <a:spcBef>
                <a:spcPts val="430"/>
              </a:spcBef>
              <a:buNone/>
            </a:pPr>
            <a:r>
              <a:rPr lang="en-GB" sz="1600" spc="-10" dirty="0">
                <a:latin typeface="Aptos" panose="020B0004020202020204" pitchFamily="34" charset="0"/>
                <a:cs typeface="Calibri"/>
              </a:rPr>
              <a:t>Emory University (n.d.) </a:t>
            </a:r>
            <a:r>
              <a:rPr lang="en-GB" sz="1600" i="1" spc="-10" dirty="0">
                <a:latin typeface="Aptos" panose="020B0004020202020204" pitchFamily="34" charset="0"/>
                <a:cs typeface="Calibri"/>
              </a:rPr>
              <a:t>Learn to use new and powerful AI technology responsibly within organisations</a:t>
            </a:r>
            <a:r>
              <a:rPr lang="en-GB" sz="1600" spc="-10" dirty="0">
                <a:latin typeface="Aptos" panose="020B0004020202020204" pitchFamily="34" charset="0"/>
                <a:cs typeface="Calibri"/>
              </a:rPr>
              <a:t> [image]. Available at: </a:t>
            </a:r>
            <a:r>
              <a:rPr lang="en-GB" sz="1600" spc="-10" dirty="0">
                <a:latin typeface="Aptos" panose="020B0004020202020204" pitchFamily="34" charset="0"/>
                <a:cs typeface="Calibri"/>
                <a:hlinkClick r:id="rId3"/>
              </a:rPr>
              <a:t>https://ece.emory.edu/articles-news/responsible-ai-program.php</a:t>
            </a:r>
            <a:r>
              <a:rPr lang="en-GB" sz="1600" spc="-10" dirty="0">
                <a:latin typeface="Aptos" panose="020B0004020202020204" pitchFamily="34" charset="0"/>
                <a:cs typeface="Calibri"/>
              </a:rPr>
              <a:t> (Accessed: 28</a:t>
            </a:r>
            <a:r>
              <a:rPr lang="en-GB" sz="1600" spc="-10" baseline="30000" dirty="0">
                <a:latin typeface="Aptos" panose="020B0004020202020204" pitchFamily="34" charset="0"/>
                <a:cs typeface="Calibri"/>
              </a:rPr>
              <a:t>th</a:t>
            </a:r>
            <a:r>
              <a:rPr lang="en-GB" sz="1600" spc="-10" dirty="0">
                <a:latin typeface="Aptos" panose="020B0004020202020204" pitchFamily="34" charset="0"/>
                <a:cs typeface="Calibri"/>
              </a:rPr>
              <a:t> February 2025).</a:t>
            </a:r>
          </a:p>
          <a:p>
            <a:pPr marL="0" marR="414655" indent="0">
              <a:lnSpc>
                <a:spcPts val="2590"/>
              </a:lnSpc>
              <a:spcBef>
                <a:spcPts val="430"/>
              </a:spcBef>
              <a:buNone/>
            </a:pPr>
            <a:r>
              <a:rPr lang="en-GB" sz="1600" spc="-10" dirty="0" err="1">
                <a:latin typeface="Aptos" panose="020B0004020202020204" pitchFamily="34" charset="0"/>
                <a:cs typeface="Calibri"/>
              </a:rPr>
              <a:t>Langara</a:t>
            </a:r>
            <a:r>
              <a:rPr lang="en-GB" sz="1600" spc="-10" dirty="0">
                <a:latin typeface="Aptos" panose="020B0004020202020204" pitchFamily="34" charset="0"/>
                <a:cs typeface="Calibri"/>
              </a:rPr>
              <a:t> (2025) </a:t>
            </a:r>
            <a:r>
              <a:rPr lang="en-GB" sz="1600" i="1" spc="-10" dirty="0">
                <a:latin typeface="Aptos" panose="020B0004020202020204" pitchFamily="34" charset="0"/>
                <a:cs typeface="Calibri"/>
              </a:rPr>
              <a:t>Academic Misconduct </a:t>
            </a:r>
            <a:r>
              <a:rPr lang="en-GB" sz="1600" spc="-10" dirty="0">
                <a:latin typeface="Aptos" panose="020B0004020202020204" pitchFamily="34" charset="0"/>
                <a:cs typeface="Calibri"/>
              </a:rPr>
              <a:t>[image]. Available at: </a:t>
            </a:r>
            <a:r>
              <a:rPr lang="en-GB" sz="1600" spc="-10" dirty="0">
                <a:latin typeface="Aptos" panose="020B0004020202020204" pitchFamily="34" charset="0"/>
                <a:cs typeface="Calibri"/>
                <a:hlinkClick r:id="rId4"/>
              </a:rPr>
              <a:t>https://langara.ca/student-services/academic-integrity/academic-misconduct.html</a:t>
            </a:r>
            <a:r>
              <a:rPr lang="en-GB" sz="1600" spc="-10" dirty="0">
                <a:latin typeface="Aptos" panose="020B0004020202020204" pitchFamily="34" charset="0"/>
                <a:cs typeface="Calibri"/>
              </a:rPr>
              <a:t> (Accessed: 28</a:t>
            </a:r>
            <a:r>
              <a:rPr lang="en-GB" sz="1600" spc="-10" baseline="30000" dirty="0">
                <a:latin typeface="Aptos" panose="020B0004020202020204" pitchFamily="34" charset="0"/>
                <a:cs typeface="Calibri"/>
              </a:rPr>
              <a:t>th</a:t>
            </a:r>
            <a:r>
              <a:rPr lang="en-GB" sz="1600" spc="-10" dirty="0">
                <a:latin typeface="Aptos" panose="020B0004020202020204" pitchFamily="34" charset="0"/>
                <a:cs typeface="Calibri"/>
              </a:rPr>
              <a:t> February 2025).</a:t>
            </a:r>
          </a:p>
          <a:p>
            <a:pPr marL="0" marR="414655" indent="0">
              <a:lnSpc>
                <a:spcPts val="2590"/>
              </a:lnSpc>
              <a:spcBef>
                <a:spcPts val="430"/>
              </a:spcBef>
              <a:buNone/>
            </a:pPr>
            <a:r>
              <a:rPr lang="en-GB" sz="1600" spc="-10" dirty="0">
                <a:latin typeface="Aptos" panose="020B0004020202020204" pitchFamily="34" charset="0"/>
                <a:cs typeface="Calibri"/>
              </a:rPr>
              <a:t>Microsoft (2024) </a:t>
            </a:r>
            <a:r>
              <a:rPr lang="en-GB" sz="1600" b="0" i="1" dirty="0">
                <a:solidFill>
                  <a:srgbClr val="212529"/>
                </a:solidFill>
                <a:effectLst/>
                <a:latin typeface="Aptos" panose="020B0004020202020204" pitchFamily="34" charset="0"/>
              </a:rPr>
              <a:t>AI at Work Is Here. Now Comes the Hard Part</a:t>
            </a:r>
            <a:r>
              <a:rPr lang="en-GB" sz="1600" spc="-10" dirty="0">
                <a:latin typeface="Aptos" panose="020B0004020202020204" pitchFamily="34" charset="0"/>
                <a:cs typeface="Calibri"/>
              </a:rPr>
              <a:t>. Available at: </a:t>
            </a:r>
            <a:r>
              <a:rPr lang="en-GB" sz="1600" spc="-10" dirty="0">
                <a:latin typeface="Aptos" panose="020B0004020202020204" pitchFamily="34" charset="0"/>
                <a:cs typeface="Calibri"/>
                <a:hlinkClick r:id="rId5"/>
              </a:rPr>
              <a:t>https://www.microsoft.com/en-us/worklab/work-trend-index/ai-at-work-is-here-now-comes-the-hard-part#section1</a:t>
            </a:r>
            <a:r>
              <a:rPr lang="en-GB" sz="1600" spc="-10" dirty="0">
                <a:latin typeface="Aptos" panose="020B0004020202020204" pitchFamily="34" charset="0"/>
                <a:cs typeface="Calibri"/>
              </a:rPr>
              <a:t> (Accessed: 28</a:t>
            </a:r>
            <a:r>
              <a:rPr lang="en-GB" sz="1600" spc="-10" baseline="30000" dirty="0">
                <a:latin typeface="Aptos" panose="020B0004020202020204" pitchFamily="34" charset="0"/>
                <a:cs typeface="Calibri"/>
              </a:rPr>
              <a:t>th</a:t>
            </a:r>
            <a:r>
              <a:rPr lang="en-GB" sz="1600" spc="-10" dirty="0">
                <a:latin typeface="Aptos" panose="020B0004020202020204" pitchFamily="34" charset="0"/>
                <a:cs typeface="Calibri"/>
              </a:rPr>
              <a:t> February 2025).</a:t>
            </a:r>
          </a:p>
          <a:p>
            <a:pPr marL="0" marR="414655" indent="0">
              <a:lnSpc>
                <a:spcPts val="2590"/>
              </a:lnSpc>
              <a:spcBef>
                <a:spcPts val="430"/>
              </a:spcBef>
              <a:buNone/>
            </a:pPr>
            <a:r>
              <a:rPr lang="en-GB" sz="1600" spc="-10" dirty="0">
                <a:latin typeface="Aptos" panose="020B0004020202020204" pitchFamily="34" charset="0"/>
                <a:cs typeface="Calibri"/>
              </a:rPr>
              <a:t>MSM Unify (n.d.) </a:t>
            </a:r>
            <a:r>
              <a:rPr lang="en-GB" sz="1600" b="0" i="1" dirty="0">
                <a:solidFill>
                  <a:srgbClr val="272727"/>
                </a:solidFill>
                <a:effectLst/>
                <a:latin typeface="Aptos" panose="020B0004020202020204" pitchFamily="34" charset="0"/>
              </a:rPr>
              <a:t>What are the Consequences of Academic Dishonesty?</a:t>
            </a:r>
            <a:r>
              <a:rPr lang="en-GB" sz="1600" i="1" spc="-10" dirty="0">
                <a:latin typeface="Aptos" panose="020B0004020202020204" pitchFamily="34" charset="0"/>
                <a:cs typeface="Calibri"/>
              </a:rPr>
              <a:t> </a:t>
            </a:r>
            <a:r>
              <a:rPr lang="en-GB" sz="1600" spc="-10" dirty="0">
                <a:latin typeface="Aptos" panose="020B0004020202020204" pitchFamily="34" charset="0"/>
                <a:cs typeface="Calibri"/>
              </a:rPr>
              <a:t>[image]. Available at: </a:t>
            </a:r>
            <a:r>
              <a:rPr lang="en-GB" sz="1600" spc="-10" dirty="0">
                <a:latin typeface="Aptos" panose="020B0004020202020204" pitchFamily="34" charset="0"/>
                <a:cs typeface="Calibri"/>
                <a:hlinkClick r:id="rId6"/>
              </a:rPr>
              <a:t>https://www.msmunify.com/blogs/consequences-of-academic-dishonesty/</a:t>
            </a:r>
            <a:r>
              <a:rPr lang="en-GB" sz="1600" spc="-10" dirty="0">
                <a:latin typeface="Aptos" panose="020B0004020202020204" pitchFamily="34" charset="0"/>
                <a:cs typeface="Calibri"/>
              </a:rPr>
              <a:t> (Accessed: 17</a:t>
            </a:r>
            <a:r>
              <a:rPr lang="en-GB" sz="1600" spc="-10" baseline="30000" dirty="0">
                <a:latin typeface="Aptos" panose="020B0004020202020204" pitchFamily="34" charset="0"/>
                <a:cs typeface="Calibri"/>
              </a:rPr>
              <a:t>th</a:t>
            </a:r>
            <a:r>
              <a:rPr lang="en-GB" sz="1600" spc="-10" dirty="0">
                <a:latin typeface="Aptos" panose="020B0004020202020204" pitchFamily="34" charset="0"/>
                <a:cs typeface="Calibri"/>
              </a:rPr>
              <a:t> January 2025).</a:t>
            </a:r>
          </a:p>
          <a:p>
            <a:pPr marL="0" marR="414655" indent="0">
              <a:lnSpc>
                <a:spcPts val="2590"/>
              </a:lnSpc>
              <a:spcBef>
                <a:spcPts val="430"/>
              </a:spcBef>
              <a:buNone/>
            </a:pPr>
            <a:r>
              <a:rPr lang="en-GB" sz="1600" spc="-10" dirty="0">
                <a:latin typeface="Aptos" panose="020B0004020202020204" pitchFamily="34" charset="0"/>
                <a:cs typeface="Calibri"/>
              </a:rPr>
              <a:t>National </a:t>
            </a:r>
            <a:r>
              <a:rPr lang="en-GB" sz="1600" spc="-10" dirty="0" err="1">
                <a:latin typeface="Aptos" panose="020B0004020202020204" pitchFamily="34" charset="0"/>
                <a:cs typeface="Calibri"/>
              </a:rPr>
              <a:t>Defense</a:t>
            </a:r>
            <a:r>
              <a:rPr lang="en-GB" sz="1600" spc="-10" dirty="0">
                <a:latin typeface="Aptos" panose="020B0004020202020204" pitchFamily="34" charset="0"/>
                <a:cs typeface="Calibri"/>
              </a:rPr>
              <a:t> (2021) </a:t>
            </a:r>
            <a:r>
              <a:rPr lang="en-GB" sz="1600" i="1" spc="-10" dirty="0">
                <a:latin typeface="Aptos" panose="020B0004020202020204" pitchFamily="34" charset="0"/>
                <a:cs typeface="Calibri"/>
              </a:rPr>
              <a:t>Commentary: The Ethical Use of AI in the Security, </a:t>
            </a:r>
            <a:r>
              <a:rPr lang="en-GB" sz="1600" i="1" spc="-10" dirty="0" err="1">
                <a:latin typeface="Aptos" panose="020B0004020202020204" pitchFamily="34" charset="0"/>
                <a:cs typeface="Calibri"/>
              </a:rPr>
              <a:t>Defense</a:t>
            </a:r>
            <a:r>
              <a:rPr lang="en-GB" sz="1600" i="1" spc="-10" dirty="0">
                <a:latin typeface="Aptos" panose="020B0004020202020204" pitchFamily="34" charset="0"/>
                <a:cs typeface="Calibri"/>
              </a:rPr>
              <a:t> Industry </a:t>
            </a:r>
            <a:r>
              <a:rPr lang="en-GB" sz="1600" spc="-10" dirty="0">
                <a:latin typeface="Aptos" panose="020B0004020202020204" pitchFamily="34" charset="0"/>
                <a:cs typeface="Calibri"/>
              </a:rPr>
              <a:t>[image]. Available at: </a:t>
            </a:r>
            <a:r>
              <a:rPr lang="en-GB" sz="1600" spc="-10" dirty="0">
                <a:latin typeface="Aptos" panose="020B0004020202020204" pitchFamily="34" charset="0"/>
                <a:cs typeface="Calibri"/>
                <a:hlinkClick r:id="rId7"/>
              </a:rPr>
              <a:t>https://www.nationaldefensemagazine.org/articles/2021/12/21/the-ethical-use-of-ai-in-the-security-defense-industry</a:t>
            </a:r>
            <a:r>
              <a:rPr lang="en-GB" sz="1600" spc="-10" dirty="0">
                <a:latin typeface="Aptos" panose="020B0004020202020204" pitchFamily="34" charset="0"/>
                <a:cs typeface="Calibri"/>
              </a:rPr>
              <a:t> (Accessed: 28</a:t>
            </a:r>
            <a:r>
              <a:rPr lang="en-GB" sz="1600" spc="-10" baseline="30000" dirty="0">
                <a:latin typeface="Aptos" panose="020B0004020202020204" pitchFamily="34" charset="0"/>
                <a:cs typeface="Calibri"/>
              </a:rPr>
              <a:t>th</a:t>
            </a:r>
            <a:r>
              <a:rPr lang="en-GB" sz="1600" spc="-10" dirty="0">
                <a:latin typeface="Aptos" panose="020B0004020202020204" pitchFamily="34" charset="0"/>
                <a:cs typeface="Calibri"/>
              </a:rPr>
              <a:t> February 2025).</a:t>
            </a:r>
          </a:p>
        </p:txBody>
      </p:sp>
    </p:spTree>
    <p:extLst>
      <p:ext uri="{BB962C8B-B14F-4D97-AF65-F5344CB8AC3E}">
        <p14:creationId xmlns:p14="http://schemas.microsoft.com/office/powerpoint/2010/main" val="254876757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C0D8D3-C7E2-0AAD-E891-D16E678287E4}"/>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AD4F05A6-23CF-CF1B-9BE0-B506BE67DE65}"/>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8DE364AC-DFF5-0551-98D9-31002E800FE7}"/>
              </a:ext>
            </a:extLst>
          </p:cNvPr>
          <p:cNvSpPr>
            <a:spLocks noGrp="1"/>
          </p:cNvSpPr>
          <p:nvPr>
            <p:ph type="title"/>
          </p:nvPr>
        </p:nvSpPr>
        <p:spPr>
          <a:xfrm>
            <a:off x="826851" y="-129382"/>
            <a:ext cx="10515600" cy="1325563"/>
          </a:xfrm>
        </p:spPr>
        <p:txBody>
          <a:bodyPr>
            <a:normAutofit/>
          </a:bodyPr>
          <a:lstStyle/>
          <a:p>
            <a:pPr algn="ctr"/>
            <a:r>
              <a:rPr lang="en-GB" sz="3600" b="1" dirty="0">
                <a:solidFill>
                  <a:schemeClr val="bg1"/>
                </a:solidFill>
                <a:latin typeface="Aptos Display" panose="020B0004020202020204" pitchFamily="34" charset="0"/>
              </a:rPr>
              <a:t>References</a:t>
            </a:r>
          </a:p>
        </p:txBody>
      </p:sp>
      <p:sp>
        <p:nvSpPr>
          <p:cNvPr id="3" name="Content Placeholder 2">
            <a:extLst>
              <a:ext uri="{FF2B5EF4-FFF2-40B4-BE49-F238E27FC236}">
                <a16:creationId xmlns:a16="http://schemas.microsoft.com/office/drawing/2014/main" id="{B6487494-685B-749F-683F-D6B37ECE99DD}"/>
              </a:ext>
            </a:extLst>
          </p:cNvPr>
          <p:cNvSpPr>
            <a:spLocks noGrp="1"/>
          </p:cNvSpPr>
          <p:nvPr>
            <p:ph idx="1"/>
          </p:nvPr>
        </p:nvSpPr>
        <p:spPr>
          <a:xfrm>
            <a:off x="826851" y="1346036"/>
            <a:ext cx="10515600" cy="4648200"/>
          </a:xfrm>
        </p:spPr>
        <p:txBody>
          <a:bodyPr>
            <a:normAutofit/>
          </a:bodyPr>
          <a:lstStyle/>
          <a:p>
            <a:pPr marL="0" marR="414655" indent="0">
              <a:lnSpc>
                <a:spcPts val="2590"/>
              </a:lnSpc>
              <a:spcBef>
                <a:spcPts val="430"/>
              </a:spcBef>
              <a:buNone/>
            </a:pPr>
            <a:r>
              <a:rPr lang="en-GB" sz="1800" dirty="0">
                <a:latin typeface="Aptos" panose="020B0004020202020204" pitchFamily="34" charset="0"/>
              </a:rPr>
              <a:t>Pears, R. and Shields, G. (2022) </a:t>
            </a:r>
            <a:r>
              <a:rPr lang="en-GB" sz="1800" i="1" dirty="0">
                <a:latin typeface="Aptos" panose="020B0004020202020204" pitchFamily="34" charset="0"/>
              </a:rPr>
              <a:t>Cite them right: the essential referencing guide</a:t>
            </a:r>
            <a:r>
              <a:rPr lang="en-GB" sz="1800" dirty="0">
                <a:latin typeface="Aptos" panose="020B0004020202020204" pitchFamily="34" charset="0"/>
              </a:rPr>
              <a:t>. 12</a:t>
            </a:r>
            <a:r>
              <a:rPr lang="en-GB" sz="1800" baseline="30000" dirty="0">
                <a:latin typeface="Aptos" panose="020B0004020202020204" pitchFamily="34" charset="0"/>
              </a:rPr>
              <a:t>th</a:t>
            </a:r>
            <a:r>
              <a:rPr lang="en-GB" sz="1800" dirty="0">
                <a:latin typeface="Aptos" panose="020B0004020202020204" pitchFamily="34" charset="0"/>
              </a:rPr>
              <a:t> </a:t>
            </a:r>
            <a:r>
              <a:rPr lang="en-GB" sz="1800" dirty="0" err="1">
                <a:latin typeface="Aptos" panose="020B0004020202020204" pitchFamily="34" charset="0"/>
              </a:rPr>
              <a:t>edn</a:t>
            </a:r>
            <a:r>
              <a:rPr lang="en-GB" sz="1800" dirty="0">
                <a:latin typeface="Aptos" panose="020B0004020202020204" pitchFamily="34" charset="0"/>
              </a:rPr>
              <a:t>. London: Bloomsbury.</a:t>
            </a:r>
          </a:p>
          <a:p>
            <a:pPr marL="0" marR="55880" indent="0">
              <a:lnSpc>
                <a:spcPts val="2590"/>
              </a:lnSpc>
              <a:buNone/>
            </a:pPr>
            <a:r>
              <a:rPr lang="en-GB" sz="1800" dirty="0">
                <a:latin typeface="Aptos" panose="020B0004020202020204" pitchFamily="34" charset="0"/>
                <a:cs typeface="Calibri"/>
              </a:rPr>
              <a:t>UWTSD</a:t>
            </a:r>
            <a:r>
              <a:rPr lang="en-GB" sz="1800" spc="-65" dirty="0">
                <a:latin typeface="Aptos" panose="020B0004020202020204" pitchFamily="34" charset="0"/>
                <a:cs typeface="Calibri"/>
              </a:rPr>
              <a:t> </a:t>
            </a:r>
            <a:r>
              <a:rPr lang="en-GB" sz="1800" dirty="0">
                <a:latin typeface="Aptos" panose="020B0004020202020204" pitchFamily="34" charset="0"/>
                <a:cs typeface="Calibri"/>
              </a:rPr>
              <a:t>(2022)</a:t>
            </a:r>
            <a:r>
              <a:rPr lang="en-GB" sz="1800" spc="-85" dirty="0">
                <a:latin typeface="Aptos" panose="020B0004020202020204" pitchFamily="34" charset="0"/>
                <a:cs typeface="Calibri"/>
              </a:rPr>
              <a:t> </a:t>
            </a:r>
            <a:r>
              <a:rPr lang="en-GB" sz="1800" i="1" dirty="0">
                <a:latin typeface="Aptos" panose="020B0004020202020204" pitchFamily="34" charset="0"/>
                <a:cs typeface="Calibri"/>
              </a:rPr>
              <a:t>Academic</a:t>
            </a:r>
            <a:r>
              <a:rPr lang="en-GB" sz="1800" i="1" spc="-70" dirty="0">
                <a:latin typeface="Aptos" panose="020B0004020202020204" pitchFamily="34" charset="0"/>
                <a:cs typeface="Calibri"/>
              </a:rPr>
              <a:t> </a:t>
            </a:r>
            <a:r>
              <a:rPr lang="en-GB" sz="1800" i="1" spc="-10" dirty="0">
                <a:latin typeface="Aptos" panose="020B0004020202020204" pitchFamily="34" charset="0"/>
                <a:cs typeface="Calibri"/>
              </a:rPr>
              <a:t>Misconduct</a:t>
            </a:r>
            <a:r>
              <a:rPr lang="en-GB" sz="1800" i="1" spc="-65" dirty="0">
                <a:latin typeface="Aptos" panose="020B0004020202020204" pitchFamily="34" charset="0"/>
                <a:cs typeface="Calibri"/>
              </a:rPr>
              <a:t> </a:t>
            </a:r>
            <a:r>
              <a:rPr lang="en-GB" sz="1800" i="1" dirty="0">
                <a:latin typeface="Aptos" panose="020B0004020202020204" pitchFamily="34" charset="0"/>
                <a:cs typeface="Calibri"/>
              </a:rPr>
              <a:t>Policy</a:t>
            </a:r>
            <a:r>
              <a:rPr lang="en-GB" sz="1800" dirty="0">
                <a:latin typeface="Aptos" panose="020B0004020202020204" pitchFamily="34" charset="0"/>
                <a:cs typeface="Calibri"/>
              </a:rPr>
              <a:t>.</a:t>
            </a:r>
            <a:r>
              <a:rPr lang="en-GB" sz="1800" spc="-65" dirty="0">
                <a:latin typeface="Aptos" panose="020B0004020202020204" pitchFamily="34" charset="0"/>
                <a:cs typeface="Calibri"/>
              </a:rPr>
              <a:t> </a:t>
            </a:r>
            <a:r>
              <a:rPr lang="en-GB" sz="1800" spc="-10" dirty="0">
                <a:latin typeface="Aptos" panose="020B0004020202020204" pitchFamily="34" charset="0"/>
                <a:cs typeface="Calibri"/>
              </a:rPr>
              <a:t>Available</a:t>
            </a:r>
            <a:r>
              <a:rPr lang="en-GB" sz="1800" spc="-60" dirty="0">
                <a:latin typeface="Aptos" panose="020B0004020202020204" pitchFamily="34" charset="0"/>
                <a:cs typeface="Calibri"/>
              </a:rPr>
              <a:t> </a:t>
            </a:r>
            <a:r>
              <a:rPr lang="en-GB" sz="1800" dirty="0">
                <a:latin typeface="Aptos" panose="020B0004020202020204" pitchFamily="34" charset="0"/>
                <a:cs typeface="Calibri"/>
              </a:rPr>
              <a:t>at:</a:t>
            </a:r>
            <a:r>
              <a:rPr lang="en-GB" sz="1800" spc="-90" dirty="0">
                <a:latin typeface="Aptos" panose="020B0004020202020204" pitchFamily="34" charset="0"/>
                <a:cs typeface="Calibri"/>
              </a:rPr>
              <a:t> </a:t>
            </a:r>
            <a:r>
              <a:rPr lang="en-GB" sz="1800" u="sng" dirty="0">
                <a:solidFill>
                  <a:srgbClr val="0462C1"/>
                </a:solidFill>
                <a:uFill>
                  <a:solidFill>
                    <a:srgbClr val="0462C1"/>
                  </a:solidFill>
                </a:uFill>
                <a:latin typeface="Aptos" panose="020B0004020202020204" pitchFamily="34" charset="0"/>
                <a:cs typeface="Calibri"/>
                <a:hlinkClick r:id="rId2"/>
              </a:rPr>
              <a:t>Academic</a:t>
            </a:r>
            <a:r>
              <a:rPr lang="en-GB" sz="1800" u="sng" spc="-80" dirty="0">
                <a:solidFill>
                  <a:srgbClr val="0462C1"/>
                </a:solidFill>
                <a:uFill>
                  <a:solidFill>
                    <a:srgbClr val="0462C1"/>
                  </a:solidFill>
                </a:uFill>
                <a:latin typeface="Aptos" panose="020B0004020202020204" pitchFamily="34" charset="0"/>
                <a:cs typeface="Calibri"/>
                <a:hlinkClick r:id="rId2"/>
              </a:rPr>
              <a:t> </a:t>
            </a:r>
            <a:r>
              <a:rPr lang="en-GB" sz="1800" u="sng" spc="-10" dirty="0">
                <a:solidFill>
                  <a:srgbClr val="0462C1"/>
                </a:solidFill>
                <a:uFill>
                  <a:solidFill>
                    <a:srgbClr val="0462C1"/>
                  </a:solidFill>
                </a:uFill>
                <a:latin typeface="Aptos" panose="020B0004020202020204" pitchFamily="34" charset="0"/>
                <a:cs typeface="Calibri"/>
                <a:hlinkClick r:id="rId2"/>
              </a:rPr>
              <a:t>Quality</a:t>
            </a:r>
            <a:r>
              <a:rPr lang="en-GB" sz="1800" spc="-10" dirty="0">
                <a:solidFill>
                  <a:srgbClr val="0462C1"/>
                </a:solidFill>
                <a:latin typeface="Aptos" panose="020B0004020202020204" pitchFamily="34" charset="0"/>
                <a:cs typeface="Calibri"/>
              </a:rPr>
              <a:t> </a:t>
            </a:r>
            <a:r>
              <a:rPr lang="en-GB" sz="1800" u="sng" dirty="0">
                <a:solidFill>
                  <a:srgbClr val="0462C1"/>
                </a:solidFill>
                <a:uFill>
                  <a:solidFill>
                    <a:srgbClr val="0462C1"/>
                  </a:solidFill>
                </a:uFill>
                <a:latin typeface="Aptos" panose="020B0004020202020204" pitchFamily="34" charset="0"/>
                <a:cs typeface="Calibri"/>
                <a:hlinkClick r:id="rId2"/>
              </a:rPr>
              <a:t>Handbook</a:t>
            </a:r>
            <a:r>
              <a:rPr lang="en-GB" sz="1800" u="sng" spc="-50" dirty="0">
                <a:solidFill>
                  <a:srgbClr val="0462C1"/>
                </a:solidFill>
                <a:uFill>
                  <a:solidFill>
                    <a:srgbClr val="0462C1"/>
                  </a:solidFill>
                </a:uFill>
                <a:latin typeface="Aptos" panose="020B0004020202020204" pitchFamily="34" charset="0"/>
                <a:cs typeface="Calibri"/>
                <a:hlinkClick r:id="rId2"/>
              </a:rPr>
              <a:t> </a:t>
            </a:r>
            <a:r>
              <a:rPr lang="en-GB" sz="1800" u="sng" dirty="0">
                <a:solidFill>
                  <a:srgbClr val="0462C1"/>
                </a:solidFill>
                <a:uFill>
                  <a:solidFill>
                    <a:srgbClr val="0462C1"/>
                  </a:solidFill>
                </a:uFill>
                <a:latin typeface="Aptos" panose="020B0004020202020204" pitchFamily="34" charset="0"/>
                <a:cs typeface="Calibri"/>
                <a:hlinkClick r:id="rId2"/>
              </a:rPr>
              <a:t>|</a:t>
            </a:r>
            <a:r>
              <a:rPr lang="en-GB" sz="1800" u="sng" spc="-55" dirty="0">
                <a:solidFill>
                  <a:srgbClr val="0462C1"/>
                </a:solidFill>
                <a:uFill>
                  <a:solidFill>
                    <a:srgbClr val="0462C1"/>
                  </a:solidFill>
                </a:uFill>
                <a:latin typeface="Aptos" panose="020B0004020202020204" pitchFamily="34" charset="0"/>
                <a:cs typeface="Calibri"/>
                <a:hlinkClick r:id="rId2"/>
              </a:rPr>
              <a:t> </a:t>
            </a:r>
            <a:r>
              <a:rPr lang="en-GB" sz="1800" u="sng" dirty="0">
                <a:solidFill>
                  <a:srgbClr val="0462C1"/>
                </a:solidFill>
                <a:uFill>
                  <a:solidFill>
                    <a:srgbClr val="0462C1"/>
                  </a:solidFill>
                </a:uFill>
                <a:latin typeface="Aptos" panose="020B0004020202020204" pitchFamily="34" charset="0"/>
                <a:cs typeface="Calibri"/>
                <a:hlinkClick r:id="rId2"/>
              </a:rPr>
              <a:t>The</a:t>
            </a:r>
            <a:r>
              <a:rPr lang="en-GB" sz="1800" u="sng" spc="-40" dirty="0">
                <a:solidFill>
                  <a:srgbClr val="0462C1"/>
                </a:solidFill>
                <a:uFill>
                  <a:solidFill>
                    <a:srgbClr val="0462C1"/>
                  </a:solidFill>
                </a:uFill>
                <a:latin typeface="Aptos" panose="020B0004020202020204" pitchFamily="34" charset="0"/>
                <a:cs typeface="Calibri"/>
                <a:hlinkClick r:id="rId2"/>
              </a:rPr>
              <a:t> </a:t>
            </a:r>
            <a:r>
              <a:rPr lang="en-GB" sz="1800" u="sng" spc="-10" dirty="0">
                <a:solidFill>
                  <a:srgbClr val="0462C1"/>
                </a:solidFill>
                <a:uFill>
                  <a:solidFill>
                    <a:srgbClr val="0462C1"/>
                  </a:solidFill>
                </a:uFill>
                <a:latin typeface="Aptos" panose="020B0004020202020204" pitchFamily="34" charset="0"/>
                <a:cs typeface="Calibri"/>
                <a:hlinkClick r:id="rId2"/>
              </a:rPr>
              <a:t>University</a:t>
            </a:r>
            <a:r>
              <a:rPr lang="en-GB" sz="1800" u="sng" spc="-60" dirty="0">
                <a:solidFill>
                  <a:srgbClr val="0462C1"/>
                </a:solidFill>
                <a:uFill>
                  <a:solidFill>
                    <a:srgbClr val="0462C1"/>
                  </a:solidFill>
                </a:uFill>
                <a:latin typeface="Aptos" panose="020B0004020202020204" pitchFamily="34" charset="0"/>
                <a:cs typeface="Calibri"/>
                <a:hlinkClick r:id="rId2"/>
              </a:rPr>
              <a:t> </a:t>
            </a:r>
            <a:r>
              <a:rPr lang="en-GB" sz="1800" u="sng" dirty="0">
                <a:solidFill>
                  <a:srgbClr val="0462C1"/>
                </a:solidFill>
                <a:uFill>
                  <a:solidFill>
                    <a:srgbClr val="0462C1"/>
                  </a:solidFill>
                </a:uFill>
                <a:latin typeface="Aptos" panose="020B0004020202020204" pitchFamily="34" charset="0"/>
                <a:cs typeface="Calibri"/>
                <a:hlinkClick r:id="rId2"/>
              </a:rPr>
              <a:t>of</a:t>
            </a:r>
            <a:r>
              <a:rPr lang="en-GB" sz="1800" u="sng" spc="-55" dirty="0">
                <a:solidFill>
                  <a:srgbClr val="0462C1"/>
                </a:solidFill>
                <a:uFill>
                  <a:solidFill>
                    <a:srgbClr val="0462C1"/>
                  </a:solidFill>
                </a:uFill>
                <a:latin typeface="Aptos" panose="020B0004020202020204" pitchFamily="34" charset="0"/>
                <a:cs typeface="Calibri"/>
                <a:hlinkClick r:id="rId2"/>
              </a:rPr>
              <a:t> </a:t>
            </a:r>
            <a:r>
              <a:rPr lang="en-GB" sz="1800" u="sng" spc="-10" dirty="0">
                <a:solidFill>
                  <a:srgbClr val="0462C1"/>
                </a:solidFill>
                <a:uFill>
                  <a:solidFill>
                    <a:srgbClr val="0462C1"/>
                  </a:solidFill>
                </a:uFill>
                <a:latin typeface="Aptos" panose="020B0004020202020204" pitchFamily="34" charset="0"/>
                <a:cs typeface="Calibri"/>
                <a:hlinkClick r:id="rId2"/>
              </a:rPr>
              <a:t>Wales</a:t>
            </a:r>
            <a:r>
              <a:rPr lang="en-GB" sz="1800" u="sng" spc="-55" dirty="0">
                <a:solidFill>
                  <a:srgbClr val="0462C1"/>
                </a:solidFill>
                <a:uFill>
                  <a:solidFill>
                    <a:srgbClr val="0462C1"/>
                  </a:solidFill>
                </a:uFill>
                <a:latin typeface="Aptos" panose="020B0004020202020204" pitchFamily="34" charset="0"/>
                <a:cs typeface="Calibri"/>
                <a:hlinkClick r:id="rId2"/>
              </a:rPr>
              <a:t> </a:t>
            </a:r>
            <a:r>
              <a:rPr lang="en-GB" sz="1800" u="sng" spc="-20" dirty="0">
                <a:solidFill>
                  <a:srgbClr val="0462C1"/>
                </a:solidFill>
                <a:uFill>
                  <a:solidFill>
                    <a:srgbClr val="0462C1"/>
                  </a:solidFill>
                </a:uFill>
                <a:latin typeface="Aptos" panose="020B0004020202020204" pitchFamily="34" charset="0"/>
                <a:cs typeface="Calibri"/>
                <a:hlinkClick r:id="rId2"/>
              </a:rPr>
              <a:t>Trinity</a:t>
            </a:r>
            <a:r>
              <a:rPr lang="en-GB" sz="1800" u="sng" spc="-55" dirty="0">
                <a:solidFill>
                  <a:srgbClr val="0462C1"/>
                </a:solidFill>
                <a:uFill>
                  <a:solidFill>
                    <a:srgbClr val="0462C1"/>
                  </a:solidFill>
                </a:uFill>
                <a:latin typeface="Aptos" panose="020B0004020202020204" pitchFamily="34" charset="0"/>
                <a:cs typeface="Calibri"/>
                <a:hlinkClick r:id="rId2"/>
              </a:rPr>
              <a:t> </a:t>
            </a:r>
            <a:r>
              <a:rPr lang="en-GB" sz="1800" u="sng" dirty="0">
                <a:solidFill>
                  <a:srgbClr val="0462C1"/>
                </a:solidFill>
                <a:uFill>
                  <a:solidFill>
                    <a:srgbClr val="0462C1"/>
                  </a:solidFill>
                </a:uFill>
                <a:latin typeface="Aptos" panose="020B0004020202020204" pitchFamily="34" charset="0"/>
                <a:cs typeface="Calibri"/>
                <a:hlinkClick r:id="rId2"/>
              </a:rPr>
              <a:t>Saint</a:t>
            </a:r>
            <a:r>
              <a:rPr lang="en-GB" sz="1800" u="sng" spc="-55" dirty="0">
                <a:solidFill>
                  <a:srgbClr val="0462C1"/>
                </a:solidFill>
                <a:uFill>
                  <a:solidFill>
                    <a:srgbClr val="0462C1"/>
                  </a:solidFill>
                </a:uFill>
                <a:latin typeface="Aptos" panose="020B0004020202020204" pitchFamily="34" charset="0"/>
                <a:cs typeface="Calibri"/>
                <a:hlinkClick r:id="rId2"/>
              </a:rPr>
              <a:t> </a:t>
            </a:r>
            <a:r>
              <a:rPr lang="en-GB" sz="1800" u="sng" dirty="0">
                <a:solidFill>
                  <a:srgbClr val="0462C1"/>
                </a:solidFill>
                <a:uFill>
                  <a:solidFill>
                    <a:srgbClr val="0462C1"/>
                  </a:solidFill>
                </a:uFill>
                <a:latin typeface="Aptos" panose="020B0004020202020204" pitchFamily="34" charset="0"/>
                <a:cs typeface="Calibri"/>
                <a:hlinkClick r:id="rId2"/>
              </a:rPr>
              <a:t>David</a:t>
            </a:r>
            <a:r>
              <a:rPr lang="en-GB" sz="1800" u="sng" spc="-70" dirty="0">
                <a:solidFill>
                  <a:srgbClr val="0462C1"/>
                </a:solidFill>
                <a:uFill>
                  <a:solidFill>
                    <a:srgbClr val="0462C1"/>
                  </a:solidFill>
                </a:uFill>
                <a:latin typeface="Aptos" panose="020B0004020202020204" pitchFamily="34" charset="0"/>
                <a:cs typeface="Calibri"/>
                <a:hlinkClick r:id="rId2"/>
              </a:rPr>
              <a:t> </a:t>
            </a:r>
            <a:r>
              <a:rPr lang="en-GB" sz="1800" u="sng" dirty="0">
                <a:solidFill>
                  <a:srgbClr val="0462C1"/>
                </a:solidFill>
                <a:uFill>
                  <a:solidFill>
                    <a:srgbClr val="0462C1"/>
                  </a:solidFill>
                </a:uFill>
                <a:latin typeface="Aptos" panose="020B0004020202020204" pitchFamily="34" charset="0"/>
                <a:cs typeface="Calibri"/>
                <a:hlinkClick r:id="rId2"/>
              </a:rPr>
              <a:t>(uwtsd.ac.uk)</a:t>
            </a:r>
            <a:r>
              <a:rPr lang="en-GB" sz="1800" spc="-55" dirty="0">
                <a:solidFill>
                  <a:srgbClr val="0462C1"/>
                </a:solidFill>
                <a:latin typeface="Aptos" panose="020B0004020202020204" pitchFamily="34" charset="0"/>
                <a:cs typeface="Calibri"/>
              </a:rPr>
              <a:t> </a:t>
            </a:r>
            <a:r>
              <a:rPr lang="en-GB" sz="1800" dirty="0">
                <a:latin typeface="Aptos" panose="020B0004020202020204" pitchFamily="34" charset="0"/>
                <a:cs typeface="Calibri"/>
              </a:rPr>
              <a:t>(Accessed:</a:t>
            </a:r>
            <a:r>
              <a:rPr lang="en-GB" sz="1800" spc="-65" dirty="0">
                <a:latin typeface="Aptos" panose="020B0004020202020204" pitchFamily="34" charset="0"/>
                <a:cs typeface="Calibri"/>
              </a:rPr>
              <a:t> </a:t>
            </a:r>
            <a:r>
              <a:rPr lang="en-GB" sz="1800" spc="-25" dirty="0">
                <a:latin typeface="Aptos" panose="020B0004020202020204" pitchFamily="34" charset="0"/>
                <a:cs typeface="Calibri"/>
              </a:rPr>
              <a:t>25</a:t>
            </a:r>
            <a:r>
              <a:rPr lang="en-GB" sz="1800" spc="-25" baseline="30000" dirty="0">
                <a:latin typeface="Aptos" panose="020B0004020202020204" pitchFamily="34" charset="0"/>
                <a:cs typeface="Calibri"/>
              </a:rPr>
              <a:t>th</a:t>
            </a:r>
            <a:r>
              <a:rPr lang="en-GB" sz="1800" spc="-25" dirty="0">
                <a:latin typeface="Aptos" panose="020B0004020202020204" pitchFamily="34" charset="0"/>
                <a:cs typeface="Calibri"/>
              </a:rPr>
              <a:t> September</a:t>
            </a:r>
            <a:r>
              <a:rPr lang="en-GB" sz="1800" spc="-105" dirty="0">
                <a:latin typeface="Aptos" panose="020B0004020202020204" pitchFamily="34" charset="0"/>
                <a:cs typeface="Calibri"/>
              </a:rPr>
              <a:t> </a:t>
            </a:r>
            <a:r>
              <a:rPr lang="en-GB" sz="1800" spc="-10" dirty="0">
                <a:latin typeface="Aptos" panose="020B0004020202020204" pitchFamily="34" charset="0"/>
                <a:cs typeface="Calibri"/>
              </a:rPr>
              <a:t>2025).</a:t>
            </a:r>
            <a:endParaRPr lang="en-GB" sz="1800" dirty="0">
              <a:latin typeface="Aptos" panose="020B0004020202020204" pitchFamily="34" charset="0"/>
              <a:cs typeface="Calibri"/>
            </a:endParaRPr>
          </a:p>
          <a:p>
            <a:pPr marL="0" marR="553085" indent="0">
              <a:lnSpc>
                <a:spcPts val="2590"/>
              </a:lnSpc>
              <a:buNone/>
            </a:pPr>
            <a:r>
              <a:rPr lang="en-GB" sz="1800" spc="-10" dirty="0">
                <a:latin typeface="Aptos" panose="020B0004020202020204" pitchFamily="34" charset="0"/>
                <a:cs typeface="Calibri"/>
              </a:rPr>
              <a:t>UWTSD (2025) </a:t>
            </a:r>
            <a:r>
              <a:rPr lang="en-GB" sz="1800" i="1" spc="-10" dirty="0">
                <a:latin typeface="Aptos" panose="020B0004020202020204" pitchFamily="34" charset="0"/>
                <a:cs typeface="Calibri"/>
              </a:rPr>
              <a:t>Harvard Referencing Handbook v1.5</a:t>
            </a:r>
            <a:r>
              <a:rPr lang="en-GB" sz="1800" spc="-10" dirty="0">
                <a:latin typeface="Aptos" panose="020B0004020202020204" pitchFamily="34" charset="0"/>
                <a:cs typeface="Calibri"/>
              </a:rPr>
              <a:t>. Available at: </a:t>
            </a:r>
            <a:r>
              <a:rPr lang="en-GB" sz="1800" spc="-10" dirty="0">
                <a:latin typeface="Aptos" panose="020B0004020202020204" pitchFamily="34" charset="0"/>
                <a:cs typeface="Calibri"/>
                <a:hlinkClick r:id="rId3"/>
              </a:rPr>
              <a:t>https://digitalservices.uwtsd.ac.uk/wp-content/uploads/2025/09/Havard-en_v1.5-V1.pdf</a:t>
            </a:r>
            <a:r>
              <a:rPr lang="en-GB" sz="1800" spc="-10" dirty="0">
                <a:latin typeface="Aptos" panose="020B0004020202020204" pitchFamily="34" charset="0"/>
                <a:cs typeface="Calibri"/>
              </a:rPr>
              <a:t> (Accessed: 26</a:t>
            </a:r>
            <a:r>
              <a:rPr lang="en-GB" sz="1800" spc="-10" baseline="30000" dirty="0">
                <a:latin typeface="Aptos" panose="020B0004020202020204" pitchFamily="34" charset="0"/>
                <a:cs typeface="Calibri"/>
              </a:rPr>
              <a:t>th</a:t>
            </a:r>
            <a:r>
              <a:rPr lang="en-GB" sz="1800" spc="-10" dirty="0">
                <a:latin typeface="Aptos" panose="020B0004020202020204" pitchFamily="34" charset="0"/>
                <a:cs typeface="Calibri"/>
              </a:rPr>
              <a:t> September 2025).</a:t>
            </a:r>
          </a:p>
          <a:p>
            <a:pPr marL="0" marR="553085" indent="0">
              <a:lnSpc>
                <a:spcPts val="2590"/>
              </a:lnSpc>
              <a:buNone/>
            </a:pPr>
            <a:r>
              <a:rPr lang="en-GB" sz="1800" spc="-10" dirty="0">
                <a:latin typeface="Aptos" panose="020B0004020202020204" pitchFamily="34" charset="0"/>
                <a:cs typeface="Calibri"/>
              </a:rPr>
              <a:t>UWTSD (2025) </a:t>
            </a:r>
            <a:r>
              <a:rPr lang="en-GB" sz="1800" i="1" dirty="0">
                <a:latin typeface="Aptos" panose="020B0004020202020204" pitchFamily="34" charset="0"/>
              </a:rPr>
              <a:t>Allowable Uses of AI – General - Eng</a:t>
            </a:r>
            <a:r>
              <a:rPr lang="en-GB" sz="1800" dirty="0">
                <a:latin typeface="Aptos" panose="020B0004020202020204" pitchFamily="34" charset="0"/>
              </a:rPr>
              <a:t>. Available at: </a:t>
            </a:r>
            <a:r>
              <a:rPr lang="en-GB" sz="1800" dirty="0">
                <a:latin typeface="Aptos" panose="020B0004020202020204" pitchFamily="34" charset="0"/>
                <a:hlinkClick r:id="rId4"/>
              </a:rPr>
              <a:t>https://hwb.uwtsd.ac.uk/pages/allowableusesofai</a:t>
            </a:r>
            <a:r>
              <a:rPr lang="en-GB" sz="1800" dirty="0">
                <a:latin typeface="Aptos" panose="020B0004020202020204" pitchFamily="34" charset="0"/>
              </a:rPr>
              <a:t> (Accessed: 21</a:t>
            </a:r>
            <a:r>
              <a:rPr lang="en-GB" sz="1800" baseline="30000" dirty="0">
                <a:latin typeface="Aptos" panose="020B0004020202020204" pitchFamily="34" charset="0"/>
              </a:rPr>
              <a:t>st</a:t>
            </a:r>
            <a:r>
              <a:rPr lang="en-GB" sz="1800" dirty="0">
                <a:latin typeface="Aptos" panose="020B0004020202020204" pitchFamily="34" charset="0"/>
              </a:rPr>
              <a:t> November 2025).</a:t>
            </a:r>
          </a:p>
          <a:p>
            <a:pPr marL="0" marR="553085" indent="0">
              <a:lnSpc>
                <a:spcPts val="2590"/>
              </a:lnSpc>
              <a:buNone/>
            </a:pPr>
            <a:r>
              <a:rPr lang="en-GB" sz="1800" dirty="0">
                <a:latin typeface="Aptos" panose="020B0004020202020204" pitchFamily="34" charset="0"/>
                <a:cs typeface="Calibri"/>
              </a:rPr>
              <a:t>UWTSD Students’ Union (2021) </a:t>
            </a:r>
            <a:r>
              <a:rPr lang="en-GB" sz="1800" i="1" dirty="0">
                <a:latin typeface="Aptos" panose="020B0004020202020204" pitchFamily="34" charset="0"/>
                <a:cs typeface="Calibri"/>
              </a:rPr>
              <a:t>DON’T DO IT: Buying &amp; Selling Essays</a:t>
            </a:r>
            <a:r>
              <a:rPr lang="en-GB" sz="1800" dirty="0">
                <a:latin typeface="Aptos" panose="020B0004020202020204" pitchFamily="34" charset="0"/>
                <a:cs typeface="Calibri"/>
              </a:rPr>
              <a:t>. Available at: </a:t>
            </a:r>
            <a:r>
              <a:rPr lang="en-GB" sz="1800" dirty="0">
                <a:latin typeface="Aptos" panose="020B0004020202020204" pitchFamily="34" charset="0"/>
                <a:cs typeface="Calibri"/>
                <a:hlinkClick r:id="rId5"/>
              </a:rPr>
              <a:t>https://www.youtube.com/watch?v=PgG6tINads8</a:t>
            </a:r>
            <a:r>
              <a:rPr lang="en-GB" sz="1800" dirty="0">
                <a:latin typeface="Aptos" panose="020B0004020202020204" pitchFamily="34" charset="0"/>
                <a:cs typeface="Calibri"/>
              </a:rPr>
              <a:t> (Accessed: 19</a:t>
            </a:r>
            <a:r>
              <a:rPr lang="en-GB" sz="1800" baseline="30000" dirty="0">
                <a:latin typeface="Aptos" panose="020B0004020202020204" pitchFamily="34" charset="0"/>
                <a:cs typeface="Calibri"/>
              </a:rPr>
              <a:t>th</a:t>
            </a:r>
            <a:r>
              <a:rPr lang="en-GB" sz="1800" dirty="0">
                <a:latin typeface="Aptos" panose="020B0004020202020204" pitchFamily="34" charset="0"/>
                <a:cs typeface="Calibri"/>
              </a:rPr>
              <a:t> September 2025).</a:t>
            </a:r>
          </a:p>
          <a:p>
            <a:pPr marL="0" marR="553085" indent="0">
              <a:lnSpc>
                <a:spcPts val="2590"/>
              </a:lnSpc>
              <a:buNone/>
            </a:pPr>
            <a:endParaRPr lang="en-GB" sz="1800" dirty="0">
              <a:latin typeface="Aptos" panose="020B0004020202020204" pitchFamily="34" charset="0"/>
              <a:cs typeface="Calibri"/>
            </a:endParaRPr>
          </a:p>
        </p:txBody>
      </p:sp>
    </p:spTree>
    <p:extLst>
      <p:ext uri="{BB962C8B-B14F-4D97-AF65-F5344CB8AC3E}">
        <p14:creationId xmlns:p14="http://schemas.microsoft.com/office/powerpoint/2010/main" val="64511266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4.xml><?xml version="1.0" encoding="utf-8"?>
<a:theme xmlns:a="http://schemas.openxmlformats.org/drawingml/2006/main" name="1_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5.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4198</Words>
  <Application>Microsoft Office PowerPoint</Application>
  <PresentationFormat>Widescreen</PresentationFormat>
  <Paragraphs>421</Paragraphs>
  <Slides>68</Slides>
  <Notes>56</Notes>
  <HiddenSlides>0</HiddenSlides>
  <MMClips>2</MMClips>
  <ScaleCrop>false</ScaleCrop>
  <HeadingPairs>
    <vt:vector size="6" baseType="variant">
      <vt:variant>
        <vt:lpstr>Fonts Used</vt:lpstr>
      </vt:variant>
      <vt:variant>
        <vt:i4>7</vt:i4>
      </vt:variant>
      <vt:variant>
        <vt:lpstr>Theme</vt:lpstr>
      </vt:variant>
      <vt:variant>
        <vt:i4>6</vt:i4>
      </vt:variant>
      <vt:variant>
        <vt:lpstr>Slide Titles</vt:lpstr>
      </vt:variant>
      <vt:variant>
        <vt:i4>68</vt:i4>
      </vt:variant>
    </vt:vector>
  </HeadingPairs>
  <TitlesOfParts>
    <vt:vector size="81" baseType="lpstr">
      <vt:lpstr>Aptos</vt:lpstr>
      <vt:lpstr>Aptos Display</vt:lpstr>
      <vt:lpstr>Aptos ExtraBold</vt:lpstr>
      <vt:lpstr>Arial</vt:lpstr>
      <vt:lpstr>Calibri</vt:lpstr>
      <vt:lpstr>Calibri Light</vt:lpstr>
      <vt:lpstr>Wingdings</vt:lpstr>
      <vt:lpstr>Accessible 2</vt:lpstr>
      <vt:lpstr>Sub Title 1</vt:lpstr>
      <vt:lpstr>Office 2013 - 2022 Theme</vt:lpstr>
      <vt:lpstr>1_Office 2013 - 2022 Theme</vt:lpstr>
      <vt:lpstr>Accessible 2</vt:lpstr>
      <vt:lpstr>1_Theme4</vt:lpstr>
      <vt:lpstr>  Academic Integrity, Misconduct &amp; UWTSD’s AI Guidance   Lisa Bassler Email: l.bassler@uwtsd.ac.uk  </vt:lpstr>
      <vt:lpstr>Learning Objectives</vt:lpstr>
      <vt:lpstr>PowerPoint Presentation</vt:lpstr>
      <vt:lpstr>What is Academic Integrity?</vt:lpstr>
      <vt:lpstr>Your Responsibility</vt:lpstr>
      <vt:lpstr>PowerPoint Presentation</vt:lpstr>
      <vt:lpstr>What is Academic Misconduct?</vt:lpstr>
      <vt:lpstr>Common Forms of Academic Misconduct</vt:lpstr>
      <vt:lpstr>Essay Mills</vt:lpstr>
      <vt:lpstr>Consequences of Academic Misconduct</vt:lpstr>
      <vt:lpstr>Academic Misconduct Penalties</vt:lpstr>
      <vt:lpstr>Recognising and Avoiding Academic Misconduct – Referencing</vt:lpstr>
      <vt:lpstr>Recognising and Avoiding Academic Misconduct</vt:lpstr>
      <vt:lpstr>Role of the Academic Misconduct Coordinator</vt:lpstr>
      <vt:lpstr>Viva</vt:lpstr>
      <vt:lpstr>Role of the Academic Misconduct Coordinator (contd.)</vt:lpstr>
      <vt:lpstr>Academic Misconduct vs Poor Academic Practice</vt:lpstr>
      <vt:lpstr>Get it right!</vt:lpstr>
      <vt:lpstr>Resources and Support</vt:lpstr>
      <vt:lpstr>Recommended InfoSkills Courses</vt:lpstr>
      <vt:lpstr>PowerPoint Presentation</vt:lpstr>
      <vt:lpstr>PowerPoint Presentation</vt:lpstr>
      <vt:lpstr>What is Artificial Intelligence?</vt:lpstr>
      <vt:lpstr>Ethical Implications</vt:lpstr>
      <vt:lpstr>AI Literacy</vt:lpstr>
      <vt:lpstr>PowerPoint Presentation</vt:lpstr>
      <vt:lpstr>Attention: Crossing into Academic Misconduct Territory… </vt:lpstr>
      <vt:lpstr>2025-26 AI Guidance</vt:lpstr>
      <vt:lpstr>PowerPoint Presentation</vt:lpstr>
      <vt:lpstr> General Allowable Uses of AI  These uses are allowed across all modules and assessments. </vt:lpstr>
      <vt:lpstr>1. Create a Bibliography</vt:lpstr>
      <vt:lpstr>UWTSD Library – Primo Research Assistant</vt:lpstr>
      <vt:lpstr>1. Create a Bibliography (contd.)</vt:lpstr>
      <vt:lpstr>2. Note Organisation</vt:lpstr>
      <vt:lpstr>Obsidian</vt:lpstr>
      <vt:lpstr>Obsidian</vt:lpstr>
      <vt:lpstr>Obsidian</vt:lpstr>
      <vt:lpstr>3. Citation Formatting</vt:lpstr>
      <vt:lpstr>4. Basic Proofreading</vt:lpstr>
      <vt:lpstr>4. Basic Proofreading – what you CANNOT do</vt:lpstr>
      <vt:lpstr> Module-Specific Allowable Uses of AI  Your lecturer sets these uses for each assignment. </vt:lpstr>
      <vt:lpstr>PowerPoint Presentation</vt:lpstr>
      <vt:lpstr>1. Research with AI</vt:lpstr>
      <vt:lpstr>1. Research with AI (contd.)</vt:lpstr>
      <vt:lpstr>2. Structure with AI</vt:lpstr>
      <vt:lpstr>2. Structure with AI (contd.)</vt:lpstr>
      <vt:lpstr>2. Structure with AI (contd.)</vt:lpstr>
      <vt:lpstr>2. Structure with AI (contd.)</vt:lpstr>
      <vt:lpstr>3. (Advanced) Proofreading with AI</vt:lpstr>
      <vt:lpstr>3. Proofreading with AI (contd.)</vt:lpstr>
      <vt:lpstr>4. Creative Work with AI</vt:lpstr>
      <vt:lpstr>4. Creative Work with AI</vt:lpstr>
      <vt:lpstr>4. Creative Work with AI (contd.)</vt:lpstr>
      <vt:lpstr> AI Acknowledgement Statement  This declaration must be presented at the beginning of all your Turnitin submissions. </vt:lpstr>
      <vt:lpstr>Basic Acknowledgement Format of AI Tool Use</vt:lpstr>
      <vt:lpstr>Example</vt:lpstr>
      <vt:lpstr>Remember…</vt:lpstr>
      <vt:lpstr>If you have NOT used AI</vt:lpstr>
      <vt:lpstr>Your Responsibility</vt:lpstr>
      <vt:lpstr>  Automated Translation Tools </vt:lpstr>
      <vt:lpstr>Automated Translation Tools</vt:lpstr>
      <vt:lpstr>Allowable Uses of Automated Translation Tools</vt:lpstr>
      <vt:lpstr>UWTSD Library</vt:lpstr>
      <vt:lpstr>Library InfoSkills</vt:lpstr>
      <vt:lpstr>Summary</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Lisa-Marie Bassler</cp:lastModifiedBy>
  <cp:revision>1</cp:revision>
  <dcterms:created xsi:type="dcterms:W3CDTF">2015-10-03T11:53:06Z</dcterms:created>
  <dcterms:modified xsi:type="dcterms:W3CDTF">2025-11-23T21:44:45Z</dcterms:modified>
</cp:coreProperties>
</file>