
<file path=[Content_Types].xml><?xml version="1.0" encoding="utf-8"?>
<Types xmlns="http://schemas.openxmlformats.org/package/2006/content-types">
  <Default Extension="jpeg" ContentType="image/jpeg"/>
  <Default Extension="m4a" ContentType="audio/mp4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webp" ContentType="image/webp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notesMasterIdLst>
    <p:notesMasterId r:id="rId13"/>
  </p:notesMasterIdLst>
  <p:sldIdLst>
    <p:sldId id="256" r:id="rId2"/>
    <p:sldId id="269" r:id="rId3"/>
    <p:sldId id="259" r:id="rId4"/>
    <p:sldId id="258" r:id="rId5"/>
    <p:sldId id="261" r:id="rId6"/>
    <p:sldId id="262" r:id="rId7"/>
    <p:sldId id="263" r:id="rId8"/>
    <p:sldId id="264" r:id="rId9"/>
    <p:sldId id="266" r:id="rId10"/>
    <p:sldId id="267" r:id="rId11"/>
    <p:sldId id="268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100" d="100"/>
          <a:sy n="100" d="100"/>
        </p:scale>
        <p:origin x="-3036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drian topala" userId="2c8d67a2d712186b" providerId="LiveId" clId="{55AB547E-4FCE-4616-AFA9-EAD9F62DA89A}"/>
    <pc:docChg chg="undo custSel addSld delSld modSld">
      <pc:chgData name="Adrian topala" userId="2c8d67a2d712186b" providerId="LiveId" clId="{55AB547E-4FCE-4616-AFA9-EAD9F62DA89A}" dt="2021-04-23T14:12:29.591" v="409" actId="1076"/>
      <pc:docMkLst>
        <pc:docMk/>
      </pc:docMkLst>
      <pc:sldChg chg="delSp modSp mod delAnim">
        <pc:chgData name="Adrian topala" userId="2c8d67a2d712186b" providerId="LiveId" clId="{55AB547E-4FCE-4616-AFA9-EAD9F62DA89A}" dt="2021-04-23T12:07:45.647" v="184" actId="478"/>
        <pc:sldMkLst>
          <pc:docMk/>
          <pc:sldMk cId="524768059" sldId="256"/>
        </pc:sldMkLst>
        <pc:picChg chg="del mod">
          <ac:chgData name="Adrian topala" userId="2c8d67a2d712186b" providerId="LiveId" clId="{55AB547E-4FCE-4616-AFA9-EAD9F62DA89A}" dt="2021-04-23T12:07:45.647" v="184" actId="478"/>
          <ac:picMkLst>
            <pc:docMk/>
            <pc:sldMk cId="524768059" sldId="256"/>
            <ac:picMk id="2" creationId="{D91B78A6-2F53-459B-B2B1-674C53B28263}"/>
          </ac:picMkLst>
        </pc:picChg>
        <pc:picChg chg="mod">
          <ac:chgData name="Adrian topala" userId="2c8d67a2d712186b" providerId="LiveId" clId="{55AB547E-4FCE-4616-AFA9-EAD9F62DA89A}" dt="2021-04-22T13:37:03.627" v="0" actId="1076"/>
          <ac:picMkLst>
            <pc:docMk/>
            <pc:sldMk cId="524768059" sldId="256"/>
            <ac:picMk id="27" creationId="{37306111-7A60-46A4-9F8D-128D84755B44}"/>
          </ac:picMkLst>
        </pc:picChg>
      </pc:sldChg>
      <pc:sldChg chg="delSp modSp mod delAnim">
        <pc:chgData name="Adrian topala" userId="2c8d67a2d712186b" providerId="LiveId" clId="{55AB547E-4FCE-4616-AFA9-EAD9F62DA89A}" dt="2021-04-23T14:12:29.591" v="409" actId="1076"/>
        <pc:sldMkLst>
          <pc:docMk/>
          <pc:sldMk cId="1571882276" sldId="258"/>
        </pc:sldMkLst>
        <pc:picChg chg="del mod">
          <ac:chgData name="Adrian topala" userId="2c8d67a2d712186b" providerId="LiveId" clId="{55AB547E-4FCE-4616-AFA9-EAD9F62DA89A}" dt="2021-04-23T13:22:22.094" v="208" actId="478"/>
          <ac:picMkLst>
            <pc:docMk/>
            <pc:sldMk cId="1571882276" sldId="258"/>
            <ac:picMk id="3" creationId="{1687C35A-CB88-429F-9F9F-EA41DC756A9E}"/>
          </ac:picMkLst>
        </pc:picChg>
        <pc:picChg chg="mod">
          <ac:chgData name="Adrian topala" userId="2c8d67a2d712186b" providerId="LiveId" clId="{55AB547E-4FCE-4616-AFA9-EAD9F62DA89A}" dt="2021-04-23T14:12:29.591" v="409" actId="1076"/>
          <ac:picMkLst>
            <pc:docMk/>
            <pc:sldMk cId="1571882276" sldId="258"/>
            <ac:picMk id="6" creationId="{916E052B-38C6-408F-B9A9-895550FB69B5}"/>
          </ac:picMkLst>
        </pc:picChg>
      </pc:sldChg>
      <pc:sldChg chg="delSp modSp mod delAnim">
        <pc:chgData name="Adrian topala" userId="2c8d67a2d712186b" providerId="LiveId" clId="{55AB547E-4FCE-4616-AFA9-EAD9F62DA89A}" dt="2021-04-23T14:12:24.620" v="408" actId="1076"/>
        <pc:sldMkLst>
          <pc:docMk/>
          <pc:sldMk cId="1806432520" sldId="259"/>
        </pc:sldMkLst>
        <pc:picChg chg="del mod">
          <ac:chgData name="Adrian topala" userId="2c8d67a2d712186b" providerId="LiveId" clId="{55AB547E-4FCE-4616-AFA9-EAD9F62DA89A}" dt="2021-04-23T13:18:48.065" v="203" actId="478"/>
          <ac:picMkLst>
            <pc:docMk/>
            <pc:sldMk cId="1806432520" sldId="259"/>
            <ac:picMk id="3" creationId="{C3DA18A3-F412-476F-B5C7-A74E12377330}"/>
          </ac:picMkLst>
        </pc:picChg>
        <pc:picChg chg="del">
          <ac:chgData name="Adrian topala" userId="2c8d67a2d712186b" providerId="LiveId" clId="{55AB547E-4FCE-4616-AFA9-EAD9F62DA89A}" dt="2021-04-23T13:18:51.626" v="204" actId="478"/>
          <ac:picMkLst>
            <pc:docMk/>
            <pc:sldMk cId="1806432520" sldId="259"/>
            <ac:picMk id="6" creationId="{883C90C0-4E40-4B49-BE59-CD9FD1860152}"/>
          </ac:picMkLst>
        </pc:picChg>
        <pc:picChg chg="del mod">
          <ac:chgData name="Adrian topala" userId="2c8d67a2d712186b" providerId="LiveId" clId="{55AB547E-4FCE-4616-AFA9-EAD9F62DA89A}" dt="2021-04-23T13:20:18.442" v="206" actId="478"/>
          <ac:picMkLst>
            <pc:docMk/>
            <pc:sldMk cId="1806432520" sldId="259"/>
            <ac:picMk id="7" creationId="{FD4EDEDD-C32F-42F1-BCE8-C59B7F3E3AB4}"/>
          </ac:picMkLst>
        </pc:picChg>
        <pc:picChg chg="del mod">
          <ac:chgData name="Adrian topala" userId="2c8d67a2d712186b" providerId="LiveId" clId="{55AB547E-4FCE-4616-AFA9-EAD9F62DA89A}" dt="2021-04-23T14:06:22.893" v="405" actId="478"/>
          <ac:picMkLst>
            <pc:docMk/>
            <pc:sldMk cId="1806432520" sldId="259"/>
            <ac:picMk id="8" creationId="{23A09375-8353-4BFC-BB5B-0C9E8E8D027C}"/>
          </ac:picMkLst>
        </pc:picChg>
        <pc:picChg chg="del mod">
          <ac:chgData name="Adrian topala" userId="2c8d67a2d712186b" providerId="LiveId" clId="{55AB547E-4FCE-4616-AFA9-EAD9F62DA89A}" dt="2021-04-23T14:09:44.701" v="407" actId="478"/>
          <ac:picMkLst>
            <pc:docMk/>
            <pc:sldMk cId="1806432520" sldId="259"/>
            <ac:picMk id="9" creationId="{68C4DF7A-F8C9-4E7F-88EC-E1518B3F7A2C}"/>
          </ac:picMkLst>
        </pc:picChg>
        <pc:picChg chg="mod">
          <ac:chgData name="Adrian topala" userId="2c8d67a2d712186b" providerId="LiveId" clId="{55AB547E-4FCE-4616-AFA9-EAD9F62DA89A}" dt="2021-04-23T14:12:24.620" v="408" actId="1076"/>
          <ac:picMkLst>
            <pc:docMk/>
            <pc:sldMk cId="1806432520" sldId="259"/>
            <ac:picMk id="10" creationId="{559DD7F4-539B-465F-B341-6E3C35D38417}"/>
          </ac:picMkLst>
        </pc:picChg>
      </pc:sldChg>
      <pc:sldChg chg="addSp delSp modSp mod delAnim">
        <pc:chgData name="Adrian topala" userId="2c8d67a2d712186b" providerId="LiveId" clId="{55AB547E-4FCE-4616-AFA9-EAD9F62DA89A}" dt="2021-04-23T13:29:13.151" v="353" actId="478"/>
        <pc:sldMkLst>
          <pc:docMk/>
          <pc:sldMk cId="4294732091" sldId="261"/>
        </pc:sldMkLst>
        <pc:spChg chg="mod">
          <ac:chgData name="Adrian topala" userId="2c8d67a2d712186b" providerId="LiveId" clId="{55AB547E-4FCE-4616-AFA9-EAD9F62DA89A}" dt="2021-04-23T13:23:58.295" v="336" actId="20577"/>
          <ac:spMkLst>
            <pc:docMk/>
            <pc:sldMk cId="4294732091" sldId="261"/>
            <ac:spMk id="2" creationId="{B23B62D3-8A56-400C-A844-6592EBFBF947}"/>
          </ac:spMkLst>
        </pc:spChg>
        <pc:picChg chg="del mod">
          <ac:chgData name="Adrian topala" userId="2c8d67a2d712186b" providerId="LiveId" clId="{55AB547E-4FCE-4616-AFA9-EAD9F62DA89A}" dt="2021-04-23T13:24:57.094" v="351" actId="478"/>
          <ac:picMkLst>
            <pc:docMk/>
            <pc:sldMk cId="4294732091" sldId="261"/>
            <ac:picMk id="3" creationId="{58D38DF0-8E22-4CB3-A715-2D37936055F5}"/>
          </ac:picMkLst>
        </pc:picChg>
        <pc:picChg chg="mod">
          <ac:chgData name="Adrian topala" userId="2c8d67a2d712186b" providerId="LiveId" clId="{55AB547E-4FCE-4616-AFA9-EAD9F62DA89A}" dt="2021-04-23T13:29:11.411" v="352" actId="1076"/>
          <ac:picMkLst>
            <pc:docMk/>
            <pc:sldMk cId="4294732091" sldId="261"/>
            <ac:picMk id="4" creationId="{A46C776C-E458-49D5-A5C9-76997800F66A}"/>
          </ac:picMkLst>
        </pc:picChg>
        <pc:picChg chg="add mod">
          <ac:chgData name="Adrian topala" userId="2c8d67a2d712186b" providerId="LiveId" clId="{55AB547E-4FCE-4616-AFA9-EAD9F62DA89A}" dt="2021-04-23T13:24:40.854" v="348" actId="1440"/>
          <ac:picMkLst>
            <pc:docMk/>
            <pc:sldMk cId="4294732091" sldId="261"/>
            <ac:picMk id="6" creationId="{C4BECF25-F4A5-4919-9E13-BAA05C11DEA6}"/>
          </ac:picMkLst>
        </pc:picChg>
        <pc:picChg chg="del">
          <ac:chgData name="Adrian topala" userId="2c8d67a2d712186b" providerId="LiveId" clId="{55AB547E-4FCE-4616-AFA9-EAD9F62DA89A}" dt="2021-04-23T13:29:13.151" v="353" actId="478"/>
          <ac:picMkLst>
            <pc:docMk/>
            <pc:sldMk cId="4294732091" sldId="261"/>
            <ac:picMk id="7" creationId="{FED5E36A-5511-4619-A936-DF9E48CF2E47}"/>
          </ac:picMkLst>
        </pc:picChg>
      </pc:sldChg>
      <pc:sldChg chg="delSp modSp mod delAnim">
        <pc:chgData name="Adrian topala" userId="2c8d67a2d712186b" providerId="LiveId" clId="{55AB547E-4FCE-4616-AFA9-EAD9F62DA89A}" dt="2021-04-23T13:42:40.316" v="355" actId="1076"/>
        <pc:sldMkLst>
          <pc:docMk/>
          <pc:sldMk cId="219792492" sldId="262"/>
        </pc:sldMkLst>
        <pc:picChg chg="del mod">
          <ac:chgData name="Adrian topala" userId="2c8d67a2d712186b" providerId="LiveId" clId="{55AB547E-4FCE-4616-AFA9-EAD9F62DA89A}" dt="2021-04-23T13:36:25.980" v="354" actId="478"/>
          <ac:picMkLst>
            <pc:docMk/>
            <pc:sldMk cId="219792492" sldId="262"/>
            <ac:picMk id="3" creationId="{3B80BF1B-0AFC-4319-BCF4-49D8DF9F6E10}"/>
          </ac:picMkLst>
        </pc:picChg>
        <pc:picChg chg="mod">
          <ac:chgData name="Adrian topala" userId="2c8d67a2d712186b" providerId="LiveId" clId="{55AB547E-4FCE-4616-AFA9-EAD9F62DA89A}" dt="2021-04-23T13:42:40.316" v="355" actId="1076"/>
          <ac:picMkLst>
            <pc:docMk/>
            <pc:sldMk cId="219792492" sldId="262"/>
            <ac:picMk id="5" creationId="{153801E6-5663-451C-9026-8B832241A4BF}"/>
          </ac:picMkLst>
        </pc:picChg>
      </pc:sldChg>
      <pc:sldChg chg="modSp mod">
        <pc:chgData name="Adrian topala" userId="2c8d67a2d712186b" providerId="LiveId" clId="{55AB547E-4FCE-4616-AFA9-EAD9F62DA89A}" dt="2021-04-23T13:45:04.226" v="358" actId="1076"/>
        <pc:sldMkLst>
          <pc:docMk/>
          <pc:sldMk cId="2805541380" sldId="263"/>
        </pc:sldMkLst>
        <pc:picChg chg="mod">
          <ac:chgData name="Adrian topala" userId="2c8d67a2d712186b" providerId="LiveId" clId="{55AB547E-4FCE-4616-AFA9-EAD9F62DA89A}" dt="2021-04-23T13:45:04.226" v="358" actId="1076"/>
          <ac:picMkLst>
            <pc:docMk/>
            <pc:sldMk cId="2805541380" sldId="263"/>
            <ac:picMk id="4" creationId="{9C2AB9B9-CD27-4402-9876-EB47C09FC364}"/>
          </ac:picMkLst>
        </pc:picChg>
      </pc:sldChg>
      <pc:sldChg chg="del">
        <pc:chgData name="Adrian topala" userId="2c8d67a2d712186b" providerId="LiveId" clId="{55AB547E-4FCE-4616-AFA9-EAD9F62DA89A}" dt="2021-04-23T13:43:13.452" v="356" actId="47"/>
        <pc:sldMkLst>
          <pc:docMk/>
          <pc:sldMk cId="2103595836" sldId="265"/>
        </pc:sldMkLst>
      </pc:sldChg>
      <pc:sldChg chg="delSp mod delAnim">
        <pc:chgData name="Adrian topala" userId="2c8d67a2d712186b" providerId="LiveId" clId="{55AB547E-4FCE-4616-AFA9-EAD9F62DA89A}" dt="2021-04-23T13:56:02.893" v="359" actId="478"/>
        <pc:sldMkLst>
          <pc:docMk/>
          <pc:sldMk cId="4073673512" sldId="266"/>
        </pc:sldMkLst>
        <pc:picChg chg="del">
          <ac:chgData name="Adrian topala" userId="2c8d67a2d712186b" providerId="LiveId" clId="{55AB547E-4FCE-4616-AFA9-EAD9F62DA89A}" dt="2021-04-23T13:56:02.893" v="359" actId="478"/>
          <ac:picMkLst>
            <pc:docMk/>
            <pc:sldMk cId="4073673512" sldId="266"/>
            <ac:picMk id="3" creationId="{10B20BC2-EF46-43A4-ABA9-4E67344DA2DA}"/>
          </ac:picMkLst>
        </pc:picChg>
      </pc:sldChg>
      <pc:sldChg chg="addSp delSp modSp mod delAnim">
        <pc:chgData name="Adrian topala" userId="2c8d67a2d712186b" providerId="LiveId" clId="{55AB547E-4FCE-4616-AFA9-EAD9F62DA89A}" dt="2021-04-23T14:02:41.646" v="404" actId="1076"/>
        <pc:sldMkLst>
          <pc:docMk/>
          <pc:sldMk cId="102217234" sldId="268"/>
        </pc:sldMkLst>
        <pc:spChg chg="add mod">
          <ac:chgData name="Adrian topala" userId="2c8d67a2d712186b" providerId="LiveId" clId="{55AB547E-4FCE-4616-AFA9-EAD9F62DA89A}" dt="2021-04-23T14:02:41.646" v="404" actId="1076"/>
          <ac:spMkLst>
            <pc:docMk/>
            <pc:sldMk cId="102217234" sldId="268"/>
            <ac:spMk id="3" creationId="{E7A06ED5-FF35-421A-BED4-8CC942FCC398}"/>
          </ac:spMkLst>
        </pc:spChg>
        <pc:picChg chg="del">
          <ac:chgData name="Adrian topala" userId="2c8d67a2d712186b" providerId="LiveId" clId="{55AB547E-4FCE-4616-AFA9-EAD9F62DA89A}" dt="2021-04-23T13:58:46.028" v="364" actId="478"/>
          <ac:picMkLst>
            <pc:docMk/>
            <pc:sldMk cId="102217234" sldId="268"/>
            <ac:picMk id="4" creationId="{4184DB07-7A4F-4F97-AFB5-42394F55A26A}"/>
          </ac:picMkLst>
        </pc:picChg>
      </pc:sldChg>
      <pc:sldChg chg="addSp delSp modSp new add del mod setBg modClrScheme delAnim delDesignElem chgLayout">
        <pc:chgData name="Adrian topala" userId="2c8d67a2d712186b" providerId="LiveId" clId="{55AB547E-4FCE-4616-AFA9-EAD9F62DA89A}" dt="2021-04-23T13:18:09.073" v="201" actId="478"/>
        <pc:sldMkLst>
          <pc:docMk/>
          <pc:sldMk cId="361468265" sldId="269"/>
        </pc:sldMkLst>
        <pc:spChg chg="mod ord">
          <ac:chgData name="Adrian topala" userId="2c8d67a2d712186b" providerId="LiveId" clId="{55AB547E-4FCE-4616-AFA9-EAD9F62DA89A}" dt="2021-04-23T12:04:26.956" v="51" actId="1076"/>
          <ac:spMkLst>
            <pc:docMk/>
            <pc:sldMk cId="361468265" sldId="269"/>
            <ac:spMk id="2" creationId="{7BD54F2F-20E3-40E4-9A60-16E831174066}"/>
          </ac:spMkLst>
        </pc:spChg>
        <pc:spChg chg="add del">
          <ac:chgData name="Adrian topala" userId="2c8d67a2d712186b" providerId="LiveId" clId="{55AB547E-4FCE-4616-AFA9-EAD9F62DA89A}" dt="2021-04-23T12:03:14.454" v="37" actId="26606"/>
          <ac:spMkLst>
            <pc:docMk/>
            <pc:sldMk cId="361468265" sldId="269"/>
            <ac:spMk id="3" creationId="{3A0F5C06-1653-4664-8F78-F7DCE091FFC3}"/>
          </ac:spMkLst>
        </pc:spChg>
        <pc:spChg chg="add mod ord">
          <ac:chgData name="Adrian topala" userId="2c8d67a2d712186b" providerId="LiveId" clId="{55AB547E-4FCE-4616-AFA9-EAD9F62DA89A}" dt="2021-04-23T12:06:33.210" v="183" actId="368"/>
          <ac:spMkLst>
            <pc:docMk/>
            <pc:sldMk cId="361468265" sldId="269"/>
            <ac:spMk id="4" creationId="{60454A13-B2C2-4780-9FE8-E7B5E70F0A25}"/>
          </ac:spMkLst>
        </pc:spChg>
        <pc:spChg chg="add del">
          <ac:chgData name="Adrian topala" userId="2c8d67a2d712186b" providerId="LiveId" clId="{55AB547E-4FCE-4616-AFA9-EAD9F62DA89A}" dt="2021-04-23T12:03:14.435" v="36" actId="26606"/>
          <ac:spMkLst>
            <pc:docMk/>
            <pc:sldMk cId="361468265" sldId="269"/>
            <ac:spMk id="9" creationId="{9B37791B-B040-4694-BFDC-8DD132D86E8E}"/>
          </ac:spMkLst>
        </pc:spChg>
        <pc:spChg chg="add del">
          <ac:chgData name="Adrian topala" userId="2c8d67a2d712186b" providerId="LiveId" clId="{55AB547E-4FCE-4616-AFA9-EAD9F62DA89A}" dt="2021-04-23T12:03:47.811" v="41" actId="700"/>
          <ac:spMkLst>
            <pc:docMk/>
            <pc:sldMk cId="361468265" sldId="269"/>
            <ac:spMk id="10" creationId="{5964CBE2-084A-47DF-A704-CF5F6217B569}"/>
          </ac:spMkLst>
        </pc:spChg>
        <pc:spChg chg="add">
          <ac:chgData name="Adrian topala" userId="2c8d67a2d712186b" providerId="LiveId" clId="{55AB547E-4FCE-4616-AFA9-EAD9F62DA89A}" dt="2021-04-23T12:03:51.413" v="42" actId="26606"/>
          <ac:spMkLst>
            <pc:docMk/>
            <pc:sldMk cId="361468265" sldId="269"/>
            <ac:spMk id="12" creationId="{9B37791B-B040-4694-BFDC-8DD132D86E8E}"/>
          </ac:spMkLst>
        </pc:spChg>
        <pc:grpChg chg="add del">
          <ac:chgData name="Adrian topala" userId="2c8d67a2d712186b" providerId="LiveId" clId="{55AB547E-4FCE-4616-AFA9-EAD9F62DA89A}" dt="2021-04-23T12:03:14.435" v="36" actId="26606"/>
          <ac:grpSpMkLst>
            <pc:docMk/>
            <pc:sldMk cId="361468265" sldId="269"/>
            <ac:grpSpMk id="11" creationId="{564DEED3-BC52-4F15-8426-D33275CB0111}"/>
          </ac:grpSpMkLst>
        </pc:grpChg>
        <pc:grpChg chg="add">
          <ac:chgData name="Adrian topala" userId="2c8d67a2d712186b" providerId="LiveId" clId="{55AB547E-4FCE-4616-AFA9-EAD9F62DA89A}" dt="2021-04-23T12:03:51.413" v="42" actId="26606"/>
          <ac:grpSpMkLst>
            <pc:docMk/>
            <pc:sldMk cId="361468265" sldId="269"/>
            <ac:grpSpMk id="13" creationId="{0161F592-9D07-4C65-93BF-7E8831966BA9}"/>
          </ac:grpSpMkLst>
        </pc:grpChg>
        <pc:grpChg chg="add del">
          <ac:chgData name="Adrian topala" userId="2c8d67a2d712186b" providerId="LiveId" clId="{55AB547E-4FCE-4616-AFA9-EAD9F62DA89A}" dt="2021-04-23T12:03:47.811" v="41" actId="700"/>
          <ac:grpSpMkLst>
            <pc:docMk/>
            <pc:sldMk cId="361468265" sldId="269"/>
            <ac:grpSpMk id="15" creationId="{4607343F-9D74-46A1-AC52-45116813708F}"/>
          </ac:grpSpMkLst>
        </pc:grpChg>
        <pc:picChg chg="add del">
          <ac:chgData name="Adrian topala" userId="2c8d67a2d712186b" providerId="LiveId" clId="{55AB547E-4FCE-4616-AFA9-EAD9F62DA89A}" dt="2021-04-23T12:03:14.435" v="36" actId="26606"/>
          <ac:picMkLst>
            <pc:docMk/>
            <pc:sldMk cId="361468265" sldId="269"/>
            <ac:picMk id="5" creationId="{A98AB81C-1522-4D2A-B92F-B5F89A5AAFD5}"/>
          </ac:picMkLst>
        </pc:picChg>
        <pc:picChg chg="del">
          <ac:chgData name="Adrian topala" userId="2c8d67a2d712186b" providerId="LiveId" clId="{55AB547E-4FCE-4616-AFA9-EAD9F62DA89A}" dt="2021-04-23T12:11:35.696" v="185" actId="478"/>
          <ac:picMkLst>
            <pc:docMk/>
            <pc:sldMk cId="361468265" sldId="269"/>
            <ac:picMk id="6" creationId="{16572BAB-8028-4013-996E-7FD84300AA48}"/>
          </ac:picMkLst>
        </pc:picChg>
        <pc:picChg chg="add mod">
          <ac:chgData name="Adrian topala" userId="2c8d67a2d712186b" providerId="LiveId" clId="{55AB547E-4FCE-4616-AFA9-EAD9F62DA89A}" dt="2021-04-23T12:03:51.413" v="42" actId="26606"/>
          <ac:picMkLst>
            <pc:docMk/>
            <pc:sldMk cId="361468265" sldId="269"/>
            <ac:picMk id="7" creationId="{7E0964A2-F6D8-4428-90AC-097472F38048}"/>
          </ac:picMkLst>
        </pc:picChg>
        <pc:picChg chg="del">
          <ac:chgData name="Adrian topala" userId="2c8d67a2d712186b" providerId="LiveId" clId="{55AB547E-4FCE-4616-AFA9-EAD9F62DA89A}" dt="2021-04-23T13:13:13.273" v="188" actId="478"/>
          <ac:picMkLst>
            <pc:docMk/>
            <pc:sldMk cId="361468265" sldId="269"/>
            <ac:picMk id="8" creationId="{2BBFE2AB-DEA4-4978-B671-FC48C7F2896A}"/>
          </ac:picMkLst>
        </pc:picChg>
        <pc:picChg chg="del">
          <ac:chgData name="Adrian topala" userId="2c8d67a2d712186b" providerId="LiveId" clId="{55AB547E-4FCE-4616-AFA9-EAD9F62DA89A}" dt="2021-04-23T13:15:52.236" v="189" actId="478"/>
          <ac:picMkLst>
            <pc:docMk/>
            <pc:sldMk cId="361468265" sldId="269"/>
            <ac:picMk id="19" creationId="{896EB261-5C4C-48C4-9687-246619BC25C2}"/>
          </ac:picMkLst>
        </pc:picChg>
        <pc:picChg chg="mod">
          <ac:chgData name="Adrian topala" userId="2c8d67a2d712186b" providerId="LiveId" clId="{55AB547E-4FCE-4616-AFA9-EAD9F62DA89A}" dt="2021-04-23T13:18:06.893" v="200" actId="688"/>
          <ac:picMkLst>
            <pc:docMk/>
            <pc:sldMk cId="361468265" sldId="269"/>
            <ac:picMk id="20" creationId="{D190C9B4-AE70-4301-8F69-F1529035545F}"/>
          </ac:picMkLst>
        </pc:picChg>
        <pc:picChg chg="add del mod">
          <ac:chgData name="Adrian topala" userId="2c8d67a2d712186b" providerId="LiveId" clId="{55AB547E-4FCE-4616-AFA9-EAD9F62DA89A}" dt="2021-04-23T13:18:09.073" v="201" actId="478"/>
          <ac:picMkLst>
            <pc:docMk/>
            <pc:sldMk cId="361468265" sldId="269"/>
            <ac:picMk id="22" creationId="{E8372451-0759-4D20-BD82-757FF8DC24BD}"/>
          </ac:picMkLst>
        </pc:picChg>
      </pc:sldChg>
    </pc:docChg>
  </pc:docChgLst>
  <pc:docChgLst>
    <pc:chgData name="Adrian topala" userId="2c8d67a2d712186b" providerId="LiveId" clId="{88BA32C1-8633-4C01-A770-2D278C667083}"/>
    <pc:docChg chg="undo custSel addSld delSld modSld sldOrd addMainMaster delMainMaster">
      <pc:chgData name="Adrian topala" userId="2c8d67a2d712186b" providerId="LiveId" clId="{88BA32C1-8633-4C01-A770-2D278C667083}" dt="2021-03-29T13:17:08.715" v="1171" actId="14100"/>
      <pc:docMkLst>
        <pc:docMk/>
      </pc:docMkLst>
      <pc:sldChg chg="addSp delSp modSp new mod modMedia setBg modClrScheme addAnim delAnim modAnim chgLayout">
        <pc:chgData name="Adrian topala" userId="2c8d67a2d712186b" providerId="LiveId" clId="{88BA32C1-8633-4C01-A770-2D278C667083}" dt="2021-03-29T12:42:22.645" v="519" actId="207"/>
        <pc:sldMkLst>
          <pc:docMk/>
          <pc:sldMk cId="524768059" sldId="256"/>
        </pc:sldMkLst>
        <pc:spChg chg="del mod">
          <ac:chgData name="Adrian topala" userId="2c8d67a2d712186b" providerId="LiveId" clId="{88BA32C1-8633-4C01-A770-2D278C667083}" dt="2021-03-29T12:25:41.894" v="132" actId="478"/>
          <ac:spMkLst>
            <pc:docMk/>
            <pc:sldMk cId="524768059" sldId="256"/>
            <ac:spMk id="2" creationId="{B6716CBF-8B1C-4393-BC21-15774C9FC84F}"/>
          </ac:spMkLst>
        </pc:spChg>
        <pc:spChg chg="del mod">
          <ac:chgData name="Adrian topala" userId="2c8d67a2d712186b" providerId="LiveId" clId="{88BA32C1-8633-4C01-A770-2D278C667083}" dt="2021-03-29T12:26:53.741" v="140" actId="478"/>
          <ac:spMkLst>
            <pc:docMk/>
            <pc:sldMk cId="524768059" sldId="256"/>
            <ac:spMk id="3" creationId="{0621541C-EB76-41AA-AEB4-2080D163EAC2}"/>
          </ac:spMkLst>
        </pc:spChg>
        <pc:spChg chg="add mod">
          <ac:chgData name="Adrian topala" userId="2c8d67a2d712186b" providerId="LiveId" clId="{88BA32C1-8633-4C01-A770-2D278C667083}" dt="2021-03-29T12:42:22.645" v="519" actId="207"/>
          <ac:spMkLst>
            <pc:docMk/>
            <pc:sldMk cId="524768059" sldId="256"/>
            <ac:spMk id="6" creationId="{B9BCE773-7BF9-41C1-A8B6-1431048CD399}"/>
          </ac:spMkLst>
        </pc:spChg>
        <pc:spChg chg="add del mod">
          <ac:chgData name="Adrian topala" userId="2c8d67a2d712186b" providerId="LiveId" clId="{88BA32C1-8633-4C01-A770-2D278C667083}" dt="2021-03-29T12:26:56.987" v="141" actId="478"/>
          <ac:spMkLst>
            <pc:docMk/>
            <pc:sldMk cId="524768059" sldId="256"/>
            <ac:spMk id="8" creationId="{F99175CA-9D1D-4D54-BF20-A5499B74AB3C}"/>
          </ac:spMkLst>
        </pc:spChg>
        <pc:spChg chg="add del">
          <ac:chgData name="Adrian topala" userId="2c8d67a2d712186b" providerId="LiveId" clId="{88BA32C1-8633-4C01-A770-2D278C667083}" dt="2021-03-29T12:23:39.620" v="103" actId="26606"/>
          <ac:spMkLst>
            <pc:docMk/>
            <pc:sldMk cId="524768059" sldId="256"/>
            <ac:spMk id="9" creationId="{1F4CD6D0-88B6-45F4-AC60-54587D3C92A0}"/>
          </ac:spMkLst>
        </pc:spChg>
        <pc:spChg chg="add del">
          <ac:chgData name="Adrian topala" userId="2c8d67a2d712186b" providerId="LiveId" clId="{88BA32C1-8633-4C01-A770-2D278C667083}" dt="2021-03-29T12:23:39.620" v="103" actId="26606"/>
          <ac:spMkLst>
            <pc:docMk/>
            <pc:sldMk cId="524768059" sldId="256"/>
            <ac:spMk id="11" creationId="{3092D32E-B1E6-4335-BD86-8461882A79A5}"/>
          </ac:spMkLst>
        </pc:spChg>
        <pc:spChg chg="add del">
          <ac:chgData name="Adrian topala" userId="2c8d67a2d712186b" providerId="LiveId" clId="{88BA32C1-8633-4C01-A770-2D278C667083}" dt="2021-03-29T12:24:09.328" v="112" actId="26606"/>
          <ac:spMkLst>
            <pc:docMk/>
            <pc:sldMk cId="524768059" sldId="256"/>
            <ac:spMk id="25" creationId="{D7468962-6189-43AD-BB02-A6F88AD0E5B4}"/>
          </ac:spMkLst>
        </pc:spChg>
        <pc:spChg chg="add del">
          <ac:chgData name="Adrian topala" userId="2c8d67a2d712186b" providerId="LiveId" clId="{88BA32C1-8633-4C01-A770-2D278C667083}" dt="2021-03-29T12:24:09.328" v="112" actId="26606"/>
          <ac:spMkLst>
            <pc:docMk/>
            <pc:sldMk cId="524768059" sldId="256"/>
            <ac:spMk id="26" creationId="{5BF2E68D-E9CA-4A00-AE2B-17BCDFABC383}"/>
          </ac:spMkLst>
        </pc:spChg>
        <pc:spChg chg="add del">
          <ac:chgData name="Adrian topala" userId="2c8d67a2d712186b" providerId="LiveId" clId="{88BA32C1-8633-4C01-A770-2D278C667083}" dt="2021-03-29T12:24:09.328" v="112" actId="26606"/>
          <ac:spMkLst>
            <pc:docMk/>
            <pc:sldMk cId="524768059" sldId="256"/>
            <ac:spMk id="28" creationId="{7E1304CE-399E-4EFB-AC6F-CA3ABE76CD93}"/>
          </ac:spMkLst>
        </pc:spChg>
        <pc:spChg chg="add del">
          <ac:chgData name="Adrian topala" userId="2c8d67a2d712186b" providerId="LiveId" clId="{88BA32C1-8633-4C01-A770-2D278C667083}" dt="2021-03-29T12:24:09.273" v="111" actId="26606"/>
          <ac:spMkLst>
            <pc:docMk/>
            <pc:sldMk cId="524768059" sldId="256"/>
            <ac:spMk id="34" creationId="{551580BD-7D80-4957-A58D-916E994AB787}"/>
          </ac:spMkLst>
        </pc:spChg>
        <pc:spChg chg="add del">
          <ac:chgData name="Adrian topala" userId="2c8d67a2d712186b" providerId="LiveId" clId="{88BA32C1-8633-4C01-A770-2D278C667083}" dt="2021-03-29T12:24:09.273" v="111" actId="26606"/>
          <ac:spMkLst>
            <pc:docMk/>
            <pc:sldMk cId="524768059" sldId="256"/>
            <ac:spMk id="36" creationId="{DE478B8E-B09A-4F54-BAF6-88125E69902A}"/>
          </ac:spMkLst>
        </pc:spChg>
        <pc:spChg chg="add del">
          <ac:chgData name="Adrian topala" userId="2c8d67a2d712186b" providerId="LiveId" clId="{88BA32C1-8633-4C01-A770-2D278C667083}" dt="2021-03-29T12:24:09.273" v="111" actId="26606"/>
          <ac:spMkLst>
            <pc:docMk/>
            <pc:sldMk cId="524768059" sldId="256"/>
            <ac:spMk id="38" creationId="{CB59DE95-F3B9-4A35-9681-78FA926F024B}"/>
          </ac:spMkLst>
        </pc:spChg>
        <pc:spChg chg="add">
          <ac:chgData name="Adrian topala" userId="2c8d67a2d712186b" providerId="LiveId" clId="{88BA32C1-8633-4C01-A770-2D278C667083}" dt="2021-03-29T12:24:09.328" v="112" actId="26606"/>
          <ac:spMkLst>
            <pc:docMk/>
            <pc:sldMk cId="524768059" sldId="256"/>
            <ac:spMk id="46" creationId="{5964CBE2-084A-47DF-A704-CF5F6217B569}"/>
          </ac:spMkLst>
        </pc:spChg>
        <pc:spChg chg="add">
          <ac:chgData name="Adrian topala" userId="2c8d67a2d712186b" providerId="LiveId" clId="{88BA32C1-8633-4C01-A770-2D278C667083}" dt="2021-03-29T12:24:09.328" v="112" actId="26606"/>
          <ac:spMkLst>
            <pc:docMk/>
            <pc:sldMk cId="524768059" sldId="256"/>
            <ac:spMk id="47" creationId="{86E3368C-B3A5-484E-8070-EC7E903F8637}"/>
          </ac:spMkLst>
        </pc:spChg>
        <pc:spChg chg="add">
          <ac:chgData name="Adrian topala" userId="2c8d67a2d712186b" providerId="LiveId" clId="{88BA32C1-8633-4C01-A770-2D278C667083}" dt="2021-03-29T12:24:09.328" v="112" actId="26606"/>
          <ac:spMkLst>
            <pc:docMk/>
            <pc:sldMk cId="524768059" sldId="256"/>
            <ac:spMk id="48" creationId="{72A2B9B4-6095-47C2-8BBC-4792C5C7AE99}"/>
          </ac:spMkLst>
        </pc:spChg>
        <pc:grpChg chg="add del">
          <ac:chgData name="Adrian topala" userId="2c8d67a2d712186b" providerId="LiveId" clId="{88BA32C1-8633-4C01-A770-2D278C667083}" dt="2021-03-29T12:23:39.620" v="103" actId="26606"/>
          <ac:grpSpMkLst>
            <pc:docMk/>
            <pc:sldMk cId="524768059" sldId="256"/>
            <ac:grpSpMk id="13" creationId="{53D83BC4-A03A-4B80-BE2E-AB1542ABAD46}"/>
          </ac:grpSpMkLst>
        </pc:grpChg>
        <pc:picChg chg="del mod">
          <ac:chgData name="Adrian topala" userId="2c8d67a2d712186b" providerId="LiveId" clId="{88BA32C1-8633-4C01-A770-2D278C667083}" dt="2021-03-29T12:21:32.742" v="11" actId="478"/>
          <ac:picMkLst>
            <pc:docMk/>
            <pc:sldMk cId="524768059" sldId="256"/>
            <ac:picMk id="4" creationId="{B7DD2EBF-F231-4F6C-8349-626E074B4268}"/>
          </ac:picMkLst>
        </pc:picChg>
        <pc:picChg chg="add del mod">
          <ac:chgData name="Adrian topala" userId="2c8d67a2d712186b" providerId="LiveId" clId="{88BA32C1-8633-4C01-A770-2D278C667083}" dt="2021-03-29T12:23:39.620" v="103" actId="26606"/>
          <ac:picMkLst>
            <pc:docMk/>
            <pc:sldMk cId="524768059" sldId="256"/>
            <ac:picMk id="5" creationId="{F9AAE5C0-C7AC-4855-95E7-540141BEDC10}"/>
          </ac:picMkLst>
        </pc:picChg>
        <pc:picChg chg="add mod ord">
          <ac:chgData name="Adrian topala" userId="2c8d67a2d712186b" providerId="LiveId" clId="{88BA32C1-8633-4C01-A770-2D278C667083}" dt="2021-03-29T12:24:09.328" v="112" actId="26606"/>
          <ac:picMkLst>
            <pc:docMk/>
            <pc:sldMk cId="524768059" sldId="256"/>
            <ac:picMk id="27" creationId="{37306111-7A60-46A4-9F8D-128D84755B44}"/>
          </ac:picMkLst>
        </pc:picChg>
        <pc:cxnChg chg="add del">
          <ac:chgData name="Adrian topala" userId="2c8d67a2d712186b" providerId="LiveId" clId="{88BA32C1-8633-4C01-A770-2D278C667083}" dt="2021-03-29T12:24:09.328" v="112" actId="26606"/>
          <ac:cxnSpMkLst>
            <pc:docMk/>
            <pc:sldMk cId="524768059" sldId="256"/>
            <ac:cxnSpMk id="15" creationId="{0B346787-55AA-410B-9763-FB4DF19D58B3}"/>
          </ac:cxnSpMkLst>
        </pc:cxnChg>
        <pc:cxnChg chg="add del">
          <ac:chgData name="Adrian topala" userId="2c8d67a2d712186b" providerId="LiveId" clId="{88BA32C1-8633-4C01-A770-2D278C667083}" dt="2021-03-29T12:24:09.328" v="112" actId="26606"/>
          <ac:cxnSpMkLst>
            <pc:docMk/>
            <pc:sldMk cId="524768059" sldId="256"/>
            <ac:cxnSpMk id="17" creationId="{F74228F0-C94A-49D1-98AF-F8C229FF099F}"/>
          </ac:cxnSpMkLst>
        </pc:cxnChg>
        <pc:cxnChg chg="add del">
          <ac:chgData name="Adrian topala" userId="2c8d67a2d712186b" providerId="LiveId" clId="{88BA32C1-8633-4C01-A770-2D278C667083}" dt="2021-03-29T12:24:09.328" v="112" actId="26606"/>
          <ac:cxnSpMkLst>
            <pc:docMk/>
            <pc:sldMk cId="524768059" sldId="256"/>
            <ac:cxnSpMk id="29" creationId="{9C5F0E5C-AB75-49D9-8D9B-727A524E402A}"/>
          </ac:cxnSpMkLst>
        </pc:cxnChg>
        <pc:cxnChg chg="add del">
          <ac:chgData name="Adrian topala" userId="2c8d67a2d712186b" providerId="LiveId" clId="{88BA32C1-8633-4C01-A770-2D278C667083}" dt="2021-03-29T12:24:09.273" v="111" actId="26606"/>
          <ac:cxnSpMkLst>
            <pc:docMk/>
            <pc:sldMk cId="524768059" sldId="256"/>
            <ac:cxnSpMk id="40" creationId="{5E687E3B-9C6D-4102-8F38-DCB77C49C6FD}"/>
          </ac:cxnSpMkLst>
        </pc:cxnChg>
        <pc:cxnChg chg="add del">
          <ac:chgData name="Adrian topala" userId="2c8d67a2d712186b" providerId="LiveId" clId="{88BA32C1-8633-4C01-A770-2D278C667083}" dt="2021-03-29T12:24:09.273" v="111" actId="26606"/>
          <ac:cxnSpMkLst>
            <pc:docMk/>
            <pc:sldMk cId="524768059" sldId="256"/>
            <ac:cxnSpMk id="42" creationId="{8FD2391C-602E-4522-B790-1F85883AF5F1}"/>
          </ac:cxnSpMkLst>
        </pc:cxnChg>
        <pc:cxnChg chg="add del">
          <ac:chgData name="Adrian topala" userId="2c8d67a2d712186b" providerId="LiveId" clId="{88BA32C1-8633-4C01-A770-2D278C667083}" dt="2021-03-29T12:24:09.273" v="111" actId="26606"/>
          <ac:cxnSpMkLst>
            <pc:docMk/>
            <pc:sldMk cId="524768059" sldId="256"/>
            <ac:cxnSpMk id="44" creationId="{573C7C39-C73B-4051-B742-C9086B7BE3EC}"/>
          </ac:cxnSpMkLst>
        </pc:cxnChg>
      </pc:sldChg>
      <pc:sldChg chg="new del">
        <pc:chgData name="Adrian topala" userId="2c8d67a2d712186b" providerId="LiveId" clId="{88BA32C1-8633-4C01-A770-2D278C667083}" dt="2021-03-29T12:34:26.097" v="278" actId="47"/>
        <pc:sldMkLst>
          <pc:docMk/>
          <pc:sldMk cId="452057083" sldId="257"/>
        </pc:sldMkLst>
      </pc:sldChg>
      <pc:sldChg chg="addSp delSp modSp new mod setBg modClrScheme addAnim modAnim chgLayout">
        <pc:chgData name="Adrian topala" userId="2c8d67a2d712186b" providerId="LiveId" clId="{88BA32C1-8633-4C01-A770-2D278C667083}" dt="2021-03-29T12:35:24.688" v="304" actId="20577"/>
        <pc:sldMkLst>
          <pc:docMk/>
          <pc:sldMk cId="1571882276" sldId="258"/>
        </pc:sldMkLst>
        <pc:spChg chg="add mod ord">
          <ac:chgData name="Adrian topala" userId="2c8d67a2d712186b" providerId="LiveId" clId="{88BA32C1-8633-4C01-A770-2D278C667083}" dt="2021-03-29T12:35:24.688" v="304" actId="20577"/>
          <ac:spMkLst>
            <pc:docMk/>
            <pc:sldMk cId="1571882276" sldId="258"/>
            <ac:spMk id="2" creationId="{1F6ABC10-9596-4C79-861A-5BAC8AFC5EC2}"/>
          </ac:spMkLst>
        </pc:spChg>
        <pc:spChg chg="add del mod">
          <ac:chgData name="Adrian topala" userId="2c8d67a2d712186b" providerId="LiveId" clId="{88BA32C1-8633-4C01-A770-2D278C667083}" dt="2021-03-29T12:33:25.749" v="273"/>
          <ac:spMkLst>
            <pc:docMk/>
            <pc:sldMk cId="1571882276" sldId="258"/>
            <ac:spMk id="3" creationId="{FF86FBE4-7315-4988-B596-FDA66360F358}"/>
          </ac:spMkLst>
        </pc:spChg>
        <pc:spChg chg="add mod">
          <ac:chgData name="Adrian topala" userId="2c8d67a2d712186b" providerId="LiveId" clId="{88BA32C1-8633-4C01-A770-2D278C667083}" dt="2021-03-29T12:34:35.461" v="280" actId="20577"/>
          <ac:spMkLst>
            <pc:docMk/>
            <pc:sldMk cId="1571882276" sldId="258"/>
            <ac:spMk id="5" creationId="{17C6DE43-A67F-4346-A62F-EB8F7D855A3D}"/>
          </ac:spMkLst>
        </pc:spChg>
        <pc:spChg chg="add del">
          <ac:chgData name="Adrian topala" userId="2c8d67a2d712186b" providerId="LiveId" clId="{88BA32C1-8633-4C01-A770-2D278C667083}" dt="2021-03-29T12:30:49.722" v="232" actId="26606"/>
          <ac:spMkLst>
            <pc:docMk/>
            <pc:sldMk cId="1571882276" sldId="258"/>
            <ac:spMk id="8" creationId="{9B37791B-B040-4694-BFDC-8DD132D86E8E}"/>
          </ac:spMkLst>
        </pc:spChg>
        <pc:spChg chg="add del">
          <ac:chgData name="Adrian topala" userId="2c8d67a2d712186b" providerId="LiveId" clId="{88BA32C1-8633-4C01-A770-2D278C667083}" dt="2021-03-29T12:31:36.323" v="239" actId="26606"/>
          <ac:spMkLst>
            <pc:docMk/>
            <pc:sldMk cId="1571882276" sldId="258"/>
            <ac:spMk id="17" creationId="{9B37791B-B040-4694-BFDC-8DD132D86E8E}"/>
          </ac:spMkLst>
        </pc:spChg>
        <pc:spChg chg="add del">
          <ac:chgData name="Adrian topala" userId="2c8d67a2d712186b" providerId="LiveId" clId="{88BA32C1-8633-4C01-A770-2D278C667083}" dt="2021-03-29T12:31:36.319" v="238" actId="26606"/>
          <ac:spMkLst>
            <pc:docMk/>
            <pc:sldMk cId="1571882276" sldId="258"/>
            <ac:spMk id="26" creationId="{9B37791B-B040-4694-BFDC-8DD132D86E8E}"/>
          </ac:spMkLst>
        </pc:spChg>
        <pc:spChg chg="add">
          <ac:chgData name="Adrian topala" userId="2c8d67a2d712186b" providerId="LiveId" clId="{88BA32C1-8633-4C01-A770-2D278C667083}" dt="2021-03-29T12:31:36.323" v="239" actId="26606"/>
          <ac:spMkLst>
            <pc:docMk/>
            <pc:sldMk cId="1571882276" sldId="258"/>
            <ac:spMk id="32" creationId="{9B37791B-B040-4694-BFDC-8DD132D86E8E}"/>
          </ac:spMkLst>
        </pc:spChg>
        <pc:spChg chg="add">
          <ac:chgData name="Adrian topala" userId="2c8d67a2d712186b" providerId="LiveId" clId="{88BA32C1-8633-4C01-A770-2D278C667083}" dt="2021-03-29T12:31:36.323" v="239" actId="26606"/>
          <ac:spMkLst>
            <pc:docMk/>
            <pc:sldMk cId="1571882276" sldId="258"/>
            <ac:spMk id="33" creationId="{ADA7B28A-56E6-40AC-BFEB-4CC5F2F13A8C}"/>
          </ac:spMkLst>
        </pc:spChg>
        <pc:grpChg chg="add del">
          <ac:chgData name="Adrian topala" userId="2c8d67a2d712186b" providerId="LiveId" clId="{88BA32C1-8633-4C01-A770-2D278C667083}" dt="2021-03-29T12:30:49.722" v="232" actId="26606"/>
          <ac:grpSpMkLst>
            <pc:docMk/>
            <pc:sldMk cId="1571882276" sldId="258"/>
            <ac:grpSpMk id="10" creationId="{4252769E-B9F0-4068-A645-5BBEF16E9C28}"/>
          </ac:grpSpMkLst>
        </pc:grpChg>
        <pc:grpChg chg="add del">
          <ac:chgData name="Adrian topala" userId="2c8d67a2d712186b" providerId="LiveId" clId="{88BA32C1-8633-4C01-A770-2D278C667083}" dt="2021-03-29T12:31:36.323" v="239" actId="26606"/>
          <ac:grpSpMkLst>
            <pc:docMk/>
            <pc:sldMk cId="1571882276" sldId="258"/>
            <ac:grpSpMk id="19" creationId="{A7900967-84CA-47B4-9F1C-E787BAC1496A}"/>
          </ac:grpSpMkLst>
        </pc:grpChg>
        <pc:grpChg chg="add del">
          <ac:chgData name="Adrian topala" userId="2c8d67a2d712186b" providerId="LiveId" clId="{88BA32C1-8633-4C01-A770-2D278C667083}" dt="2021-03-29T12:31:36.319" v="238" actId="26606"/>
          <ac:grpSpMkLst>
            <pc:docMk/>
            <pc:sldMk cId="1571882276" sldId="258"/>
            <ac:grpSpMk id="28" creationId="{4252769E-B9F0-4068-A645-5BBEF16E9C28}"/>
          </ac:grpSpMkLst>
        </pc:grpChg>
        <pc:picChg chg="add mod ord">
          <ac:chgData name="Adrian topala" userId="2c8d67a2d712186b" providerId="LiveId" clId="{88BA32C1-8633-4C01-A770-2D278C667083}" dt="2021-03-29T12:33:22.116" v="271" actId="1076"/>
          <ac:picMkLst>
            <pc:docMk/>
            <pc:sldMk cId="1571882276" sldId="258"/>
            <ac:picMk id="4" creationId="{C4BF7341-86BC-4927-9B1F-C3F0FF3F87C0}"/>
          </ac:picMkLst>
        </pc:picChg>
      </pc:sldChg>
      <pc:sldChg chg="modSp add ord">
        <pc:chgData name="Adrian topala" userId="2c8d67a2d712186b" providerId="LiveId" clId="{88BA32C1-8633-4C01-A770-2D278C667083}" dt="2021-03-29T12:35:19.728" v="302" actId="20577"/>
        <pc:sldMkLst>
          <pc:docMk/>
          <pc:sldMk cId="1806432520" sldId="259"/>
        </pc:sldMkLst>
        <pc:spChg chg="mod">
          <ac:chgData name="Adrian topala" userId="2c8d67a2d712186b" providerId="LiveId" clId="{88BA32C1-8633-4C01-A770-2D278C667083}" dt="2021-03-29T12:35:19.728" v="302" actId="20577"/>
          <ac:spMkLst>
            <pc:docMk/>
            <pc:sldMk cId="1806432520" sldId="259"/>
            <ac:spMk id="2" creationId="{1F6ABC10-9596-4C79-861A-5BAC8AFC5EC2}"/>
          </ac:spMkLst>
        </pc:spChg>
      </pc:sldChg>
      <pc:sldChg chg="addSp delSp modSp new del mod setBg addAnim delAnim">
        <pc:chgData name="Adrian topala" userId="2c8d67a2d712186b" providerId="LiveId" clId="{88BA32C1-8633-4C01-A770-2D278C667083}" dt="2021-03-29T12:33:47.077" v="274" actId="47"/>
        <pc:sldMkLst>
          <pc:docMk/>
          <pc:sldMk cId="2126540630" sldId="259"/>
        </pc:sldMkLst>
        <pc:spChg chg="del mod">
          <ac:chgData name="Adrian topala" userId="2c8d67a2d712186b" providerId="LiveId" clId="{88BA32C1-8633-4C01-A770-2D278C667083}" dt="2021-03-29T12:28:52.174" v="176" actId="478"/>
          <ac:spMkLst>
            <pc:docMk/>
            <pc:sldMk cId="2126540630" sldId="259"/>
            <ac:spMk id="2" creationId="{142DAE53-7022-4BD6-84F4-08F0509B9292}"/>
          </ac:spMkLst>
        </pc:spChg>
        <pc:spChg chg="add mod">
          <ac:chgData name="Adrian topala" userId="2c8d67a2d712186b" providerId="LiveId" clId="{88BA32C1-8633-4C01-A770-2D278C667083}" dt="2021-03-29T12:28:44.244" v="174" actId="1076"/>
          <ac:spMkLst>
            <pc:docMk/>
            <pc:sldMk cId="2126540630" sldId="259"/>
            <ac:spMk id="3" creationId="{406E1491-2A22-4D29-8DB8-96731063A9B1}"/>
          </ac:spMkLst>
        </pc:spChg>
        <pc:spChg chg="add del">
          <ac:chgData name="Adrian topala" userId="2c8d67a2d712186b" providerId="LiveId" clId="{88BA32C1-8633-4C01-A770-2D278C667083}" dt="2021-03-29T12:27:54.499" v="156" actId="26606"/>
          <ac:spMkLst>
            <pc:docMk/>
            <pc:sldMk cId="2126540630" sldId="259"/>
            <ac:spMk id="8" creationId="{9B37791B-B040-4694-BFDC-8DD132D86E8E}"/>
          </ac:spMkLst>
        </pc:spChg>
        <pc:spChg chg="add">
          <ac:chgData name="Adrian topala" userId="2c8d67a2d712186b" providerId="LiveId" clId="{88BA32C1-8633-4C01-A770-2D278C667083}" dt="2021-03-29T12:27:54.522" v="157" actId="26606"/>
          <ac:spMkLst>
            <pc:docMk/>
            <pc:sldMk cId="2126540630" sldId="259"/>
            <ac:spMk id="14" creationId="{9B37791B-B040-4694-BFDC-8DD132D86E8E}"/>
          </ac:spMkLst>
        </pc:spChg>
        <pc:grpChg chg="add del">
          <ac:chgData name="Adrian topala" userId="2c8d67a2d712186b" providerId="LiveId" clId="{88BA32C1-8633-4C01-A770-2D278C667083}" dt="2021-03-29T12:27:54.499" v="156" actId="26606"/>
          <ac:grpSpMkLst>
            <pc:docMk/>
            <pc:sldMk cId="2126540630" sldId="259"/>
            <ac:grpSpMk id="10" creationId="{4252769E-B9F0-4068-A645-5BBEF16E9C28}"/>
          </ac:grpSpMkLst>
        </pc:grpChg>
        <pc:grpChg chg="add">
          <ac:chgData name="Adrian topala" userId="2c8d67a2d712186b" providerId="LiveId" clId="{88BA32C1-8633-4C01-A770-2D278C667083}" dt="2021-03-29T12:27:54.522" v="157" actId="26606"/>
          <ac:grpSpMkLst>
            <pc:docMk/>
            <pc:sldMk cId="2126540630" sldId="259"/>
            <ac:grpSpMk id="16" creationId="{4252769E-B9F0-4068-A645-5BBEF16E9C28}"/>
          </ac:grpSpMkLst>
        </pc:grpChg>
        <pc:picChg chg="add del">
          <ac:chgData name="Adrian topala" userId="2c8d67a2d712186b" providerId="LiveId" clId="{88BA32C1-8633-4C01-A770-2D278C667083}" dt="2021-03-29T12:27:54.499" v="156" actId="26606"/>
          <ac:picMkLst>
            <pc:docMk/>
            <pc:sldMk cId="2126540630" sldId="259"/>
            <ac:picMk id="4" creationId="{22457073-9AE2-4BED-83AF-1F5E5A41299B}"/>
          </ac:picMkLst>
        </pc:picChg>
        <pc:picChg chg="add mod">
          <ac:chgData name="Adrian topala" userId="2c8d67a2d712186b" providerId="LiveId" clId="{88BA32C1-8633-4C01-A770-2D278C667083}" dt="2021-03-29T12:28:56.028" v="178" actId="1076"/>
          <ac:picMkLst>
            <pc:docMk/>
            <pc:sldMk cId="2126540630" sldId="259"/>
            <ac:picMk id="15" creationId="{F89746D2-9578-46F3-A99B-16AFA588D853}"/>
          </ac:picMkLst>
        </pc:picChg>
      </pc:sldChg>
      <pc:sldChg chg="modSp new del mod">
        <pc:chgData name="Adrian topala" userId="2c8d67a2d712186b" providerId="LiveId" clId="{88BA32C1-8633-4C01-A770-2D278C667083}" dt="2021-03-29T12:41:12.991" v="514" actId="47"/>
        <pc:sldMkLst>
          <pc:docMk/>
          <pc:sldMk cId="62800040" sldId="260"/>
        </pc:sldMkLst>
        <pc:spChg chg="mod">
          <ac:chgData name="Adrian topala" userId="2c8d67a2d712186b" providerId="LiveId" clId="{88BA32C1-8633-4C01-A770-2D278C667083}" dt="2021-03-29T12:38:36.177" v="469" actId="20577"/>
          <ac:spMkLst>
            <pc:docMk/>
            <pc:sldMk cId="62800040" sldId="260"/>
            <ac:spMk id="2" creationId="{4C7D63A3-2283-421D-982C-AAD990C89FBA}"/>
          </ac:spMkLst>
        </pc:spChg>
      </pc:sldChg>
      <pc:sldChg chg="modSp new del mod">
        <pc:chgData name="Adrian topala" userId="2c8d67a2d712186b" providerId="LiveId" clId="{88BA32C1-8633-4C01-A770-2D278C667083}" dt="2021-03-29T12:36:55.096" v="310" actId="47"/>
        <pc:sldMkLst>
          <pc:docMk/>
          <pc:sldMk cId="246140486" sldId="260"/>
        </pc:sldMkLst>
        <pc:spChg chg="mod">
          <ac:chgData name="Adrian topala" userId="2c8d67a2d712186b" providerId="LiveId" clId="{88BA32C1-8633-4C01-A770-2D278C667083}" dt="2021-03-29T12:36:46.563" v="309" actId="13926"/>
          <ac:spMkLst>
            <pc:docMk/>
            <pc:sldMk cId="246140486" sldId="260"/>
            <ac:spMk id="2" creationId="{21976640-D433-4078-9E11-15EBB3777221}"/>
          </ac:spMkLst>
        </pc:spChg>
      </pc:sldChg>
      <pc:sldChg chg="addSp modSp new del mod setBg">
        <pc:chgData name="Adrian topala" userId="2c8d67a2d712186b" providerId="LiveId" clId="{88BA32C1-8633-4C01-A770-2D278C667083}" dt="2021-03-29T12:39:36.993" v="489" actId="47"/>
        <pc:sldMkLst>
          <pc:docMk/>
          <pc:sldMk cId="3362919531" sldId="261"/>
        </pc:sldMkLst>
        <pc:spChg chg="mod">
          <ac:chgData name="Adrian topala" userId="2c8d67a2d712186b" providerId="LiveId" clId="{88BA32C1-8633-4C01-A770-2D278C667083}" dt="2021-03-29T12:39:30.886" v="487" actId="20577"/>
          <ac:spMkLst>
            <pc:docMk/>
            <pc:sldMk cId="3362919531" sldId="261"/>
            <ac:spMk id="2" creationId="{397F2474-B6D0-4A73-9B24-9878AFF1FBEB}"/>
          </ac:spMkLst>
        </pc:spChg>
        <pc:spChg chg="add">
          <ac:chgData name="Adrian topala" userId="2c8d67a2d712186b" providerId="LiveId" clId="{88BA32C1-8633-4C01-A770-2D278C667083}" dt="2021-03-29T12:38:57.591" v="471" actId="26606"/>
          <ac:spMkLst>
            <pc:docMk/>
            <pc:sldMk cId="3362919531" sldId="261"/>
            <ac:spMk id="8" creationId="{9B37791B-B040-4694-BFDC-8DD132D86E8E}"/>
          </ac:spMkLst>
        </pc:spChg>
        <pc:spChg chg="add">
          <ac:chgData name="Adrian topala" userId="2c8d67a2d712186b" providerId="LiveId" clId="{88BA32C1-8633-4C01-A770-2D278C667083}" dt="2021-03-29T12:38:57.591" v="471" actId="26606"/>
          <ac:spMkLst>
            <pc:docMk/>
            <pc:sldMk cId="3362919531" sldId="261"/>
            <ac:spMk id="10" creationId="{A5761B15-C433-40FE-BB67-ECF17E50A618}"/>
          </ac:spMkLst>
        </pc:spChg>
        <pc:picChg chg="add mod">
          <ac:chgData name="Adrian topala" userId="2c8d67a2d712186b" providerId="LiveId" clId="{88BA32C1-8633-4C01-A770-2D278C667083}" dt="2021-03-29T12:39:32.465" v="488" actId="1076"/>
          <ac:picMkLst>
            <pc:docMk/>
            <pc:sldMk cId="3362919531" sldId="261"/>
            <ac:picMk id="4" creationId="{A8346182-CED8-41C2-ABD3-77D26D55C882}"/>
          </ac:picMkLst>
        </pc:picChg>
      </pc:sldChg>
      <pc:sldChg chg="addSp modSp new mod setBg addAnim">
        <pc:chgData name="Adrian topala" userId="2c8d67a2d712186b" providerId="LiveId" clId="{88BA32C1-8633-4C01-A770-2D278C667083}" dt="2021-03-29T12:41:07.993" v="513" actId="1076"/>
        <pc:sldMkLst>
          <pc:docMk/>
          <pc:sldMk cId="4294732091" sldId="261"/>
        </pc:sldMkLst>
        <pc:spChg chg="mod">
          <ac:chgData name="Adrian topala" userId="2c8d67a2d712186b" providerId="LiveId" clId="{88BA32C1-8633-4C01-A770-2D278C667083}" dt="2021-03-29T12:41:07.993" v="513" actId="1076"/>
          <ac:spMkLst>
            <pc:docMk/>
            <pc:sldMk cId="4294732091" sldId="261"/>
            <ac:spMk id="2" creationId="{B23B62D3-8A56-400C-A844-6592EBFBF947}"/>
          </ac:spMkLst>
        </pc:spChg>
        <pc:spChg chg="add">
          <ac:chgData name="Adrian topala" userId="2c8d67a2d712186b" providerId="LiveId" clId="{88BA32C1-8633-4C01-A770-2D278C667083}" dt="2021-03-29T12:39:59.908" v="499" actId="26606"/>
          <ac:spMkLst>
            <pc:docMk/>
            <pc:sldMk cId="4294732091" sldId="261"/>
            <ac:spMk id="8" creationId="{9B37791B-B040-4694-BFDC-8DD132D86E8E}"/>
          </ac:spMkLst>
        </pc:spChg>
        <pc:grpChg chg="add">
          <ac:chgData name="Adrian topala" userId="2c8d67a2d712186b" providerId="LiveId" clId="{88BA32C1-8633-4C01-A770-2D278C667083}" dt="2021-03-29T12:39:59.908" v="499" actId="26606"/>
          <ac:grpSpMkLst>
            <pc:docMk/>
            <pc:sldMk cId="4294732091" sldId="261"/>
            <ac:grpSpMk id="10" creationId="{4252769E-B9F0-4068-A645-5BBEF16E9C28}"/>
          </ac:grpSpMkLst>
        </pc:grpChg>
        <pc:picChg chg="add mod">
          <ac:chgData name="Adrian topala" userId="2c8d67a2d712186b" providerId="LiveId" clId="{88BA32C1-8633-4C01-A770-2D278C667083}" dt="2021-03-29T12:41:01.258" v="512" actId="1076"/>
          <ac:picMkLst>
            <pc:docMk/>
            <pc:sldMk cId="4294732091" sldId="261"/>
            <ac:picMk id="4" creationId="{A46C776C-E458-49D5-A5C9-76997800F66A}"/>
          </ac:picMkLst>
        </pc:picChg>
      </pc:sldChg>
      <pc:sldChg chg="addSp delSp modSp new mod setBg addAnim">
        <pc:chgData name="Adrian topala" userId="2c8d67a2d712186b" providerId="LiveId" clId="{88BA32C1-8633-4C01-A770-2D278C667083}" dt="2021-03-29T12:48:13.638" v="663" actId="14100"/>
        <pc:sldMkLst>
          <pc:docMk/>
          <pc:sldMk cId="219792492" sldId="262"/>
        </pc:sldMkLst>
        <pc:spChg chg="mod">
          <ac:chgData name="Adrian topala" userId="2c8d67a2d712186b" providerId="LiveId" clId="{88BA32C1-8633-4C01-A770-2D278C667083}" dt="2021-03-29T12:47:22.747" v="658" actId="14100"/>
          <ac:spMkLst>
            <pc:docMk/>
            <pc:sldMk cId="219792492" sldId="262"/>
            <ac:spMk id="2" creationId="{A62F9621-2365-465E-BE4A-EBA6E4D4B9B2}"/>
          </ac:spMkLst>
        </pc:spChg>
        <pc:spChg chg="add del">
          <ac:chgData name="Adrian topala" userId="2c8d67a2d712186b" providerId="LiveId" clId="{88BA32C1-8633-4C01-A770-2D278C667083}" dt="2021-03-29T12:44:57.280" v="636" actId="26606"/>
          <ac:spMkLst>
            <pc:docMk/>
            <pc:sldMk cId="219792492" sldId="262"/>
            <ac:spMk id="8" creationId="{9B37791B-B040-4694-BFDC-8DD132D86E8E}"/>
          </ac:spMkLst>
        </pc:spChg>
        <pc:spChg chg="add del">
          <ac:chgData name="Adrian topala" userId="2c8d67a2d712186b" providerId="LiveId" clId="{88BA32C1-8633-4C01-A770-2D278C667083}" dt="2021-03-29T12:44:57.280" v="636" actId="26606"/>
          <ac:spMkLst>
            <pc:docMk/>
            <pc:sldMk cId="219792492" sldId="262"/>
            <ac:spMk id="10" creationId="{A5761B15-C433-40FE-BB67-ECF17E50A618}"/>
          </ac:spMkLst>
        </pc:spChg>
        <pc:spChg chg="add del">
          <ac:chgData name="Adrian topala" userId="2c8d67a2d712186b" providerId="LiveId" clId="{88BA32C1-8633-4C01-A770-2D278C667083}" dt="2021-03-29T12:46:08.499" v="647" actId="26606"/>
          <ac:spMkLst>
            <pc:docMk/>
            <pc:sldMk cId="219792492" sldId="262"/>
            <ac:spMk id="15" creationId="{5964CBE2-084A-47DF-A704-CF5F6217B569}"/>
          </ac:spMkLst>
        </pc:spChg>
        <pc:spChg chg="add del">
          <ac:chgData name="Adrian topala" userId="2c8d67a2d712186b" providerId="LiveId" clId="{88BA32C1-8633-4C01-A770-2D278C667083}" dt="2021-03-29T12:46:08.499" v="647" actId="26606"/>
          <ac:spMkLst>
            <pc:docMk/>
            <pc:sldMk cId="219792492" sldId="262"/>
            <ac:spMk id="17" creationId="{86E3368C-B3A5-484E-8070-EC7E903F8637}"/>
          </ac:spMkLst>
        </pc:spChg>
        <pc:spChg chg="add del">
          <ac:chgData name="Adrian topala" userId="2c8d67a2d712186b" providerId="LiveId" clId="{88BA32C1-8633-4C01-A770-2D278C667083}" dt="2021-03-29T12:46:08.499" v="647" actId="26606"/>
          <ac:spMkLst>
            <pc:docMk/>
            <pc:sldMk cId="219792492" sldId="262"/>
            <ac:spMk id="19" creationId="{72A2B9B4-6095-47C2-8BBC-4792C5C7AE99}"/>
          </ac:spMkLst>
        </pc:spChg>
        <pc:spChg chg="add">
          <ac:chgData name="Adrian topala" userId="2c8d67a2d712186b" providerId="LiveId" clId="{88BA32C1-8633-4C01-A770-2D278C667083}" dt="2021-03-29T12:46:08.499" v="647" actId="26606"/>
          <ac:spMkLst>
            <pc:docMk/>
            <pc:sldMk cId="219792492" sldId="262"/>
            <ac:spMk id="24" creationId="{9B37791B-B040-4694-BFDC-8DD132D86E8E}"/>
          </ac:spMkLst>
        </pc:spChg>
        <pc:grpChg chg="add">
          <ac:chgData name="Adrian topala" userId="2c8d67a2d712186b" providerId="LiveId" clId="{88BA32C1-8633-4C01-A770-2D278C667083}" dt="2021-03-29T12:46:08.499" v="647" actId="26606"/>
          <ac:grpSpMkLst>
            <pc:docMk/>
            <pc:sldMk cId="219792492" sldId="262"/>
            <ac:grpSpMk id="26" creationId="{A7900967-84CA-47B4-9F1C-E787BAC1496A}"/>
          </ac:grpSpMkLst>
        </pc:grpChg>
        <pc:picChg chg="add mod ord">
          <ac:chgData name="Adrian topala" userId="2c8d67a2d712186b" providerId="LiveId" clId="{88BA32C1-8633-4C01-A770-2D278C667083}" dt="2021-03-29T12:48:13.638" v="663" actId="14100"/>
          <ac:picMkLst>
            <pc:docMk/>
            <pc:sldMk cId="219792492" sldId="262"/>
            <ac:picMk id="4" creationId="{7D9716A7-B961-4A00-9FAC-4A47B3F565A0}"/>
          </ac:picMkLst>
        </pc:picChg>
      </pc:sldChg>
      <pc:sldChg chg="addSp delSp modSp new mod ord modMedia setBg">
        <pc:chgData name="Adrian topala" userId="2c8d67a2d712186b" providerId="LiveId" clId="{88BA32C1-8633-4C01-A770-2D278C667083}" dt="2021-03-29T12:58:21.134" v="796" actId="1076"/>
        <pc:sldMkLst>
          <pc:docMk/>
          <pc:sldMk cId="2805541380" sldId="263"/>
        </pc:sldMkLst>
        <pc:spChg chg="mod">
          <ac:chgData name="Adrian topala" userId="2c8d67a2d712186b" providerId="LiveId" clId="{88BA32C1-8633-4C01-A770-2D278C667083}" dt="2021-03-29T12:58:12.315" v="795" actId="1076"/>
          <ac:spMkLst>
            <pc:docMk/>
            <pc:sldMk cId="2805541380" sldId="263"/>
            <ac:spMk id="2" creationId="{EF15F3AE-2046-4CDC-B487-7DB4E6D2CF60}"/>
          </ac:spMkLst>
        </pc:spChg>
        <pc:spChg chg="add del">
          <ac:chgData name="Adrian topala" userId="2c8d67a2d712186b" providerId="LiveId" clId="{88BA32C1-8633-4C01-A770-2D278C667083}" dt="2021-03-29T12:57:35.905" v="783" actId="26606"/>
          <ac:spMkLst>
            <pc:docMk/>
            <pc:sldMk cId="2805541380" sldId="263"/>
            <ac:spMk id="8" creationId="{9B37791B-B040-4694-BFDC-8DD132D86E8E}"/>
          </ac:spMkLst>
        </pc:spChg>
        <pc:spChg chg="add del">
          <ac:chgData name="Adrian topala" userId="2c8d67a2d712186b" providerId="LiveId" clId="{88BA32C1-8633-4C01-A770-2D278C667083}" dt="2021-03-29T12:57:35.905" v="783" actId="26606"/>
          <ac:spMkLst>
            <pc:docMk/>
            <pc:sldMk cId="2805541380" sldId="263"/>
            <ac:spMk id="10" creationId="{A5761B15-C433-40FE-BB67-ECF17E50A618}"/>
          </ac:spMkLst>
        </pc:spChg>
        <pc:spChg chg="add">
          <ac:chgData name="Adrian topala" userId="2c8d67a2d712186b" providerId="LiveId" clId="{88BA32C1-8633-4C01-A770-2D278C667083}" dt="2021-03-29T12:57:35.905" v="783" actId="26606"/>
          <ac:spMkLst>
            <pc:docMk/>
            <pc:sldMk cId="2805541380" sldId="263"/>
            <ac:spMk id="15" creationId="{9B37791B-B040-4694-BFDC-8DD132D86E8E}"/>
          </ac:spMkLst>
        </pc:spChg>
        <pc:grpChg chg="add">
          <ac:chgData name="Adrian topala" userId="2c8d67a2d712186b" providerId="LiveId" clId="{88BA32C1-8633-4C01-A770-2D278C667083}" dt="2021-03-29T12:57:35.905" v="783" actId="26606"/>
          <ac:grpSpMkLst>
            <pc:docMk/>
            <pc:sldMk cId="2805541380" sldId="263"/>
            <ac:grpSpMk id="17" creationId="{4252769E-B9F0-4068-A645-5BBEF16E9C28}"/>
          </ac:grpSpMkLst>
        </pc:grpChg>
        <pc:picChg chg="add mod">
          <ac:chgData name="Adrian topala" userId="2c8d67a2d712186b" providerId="LiveId" clId="{88BA32C1-8633-4C01-A770-2D278C667083}" dt="2021-03-29T12:58:21.134" v="796" actId="1076"/>
          <ac:picMkLst>
            <pc:docMk/>
            <pc:sldMk cId="2805541380" sldId="263"/>
            <ac:picMk id="4" creationId="{9C2AB9B9-CD27-4402-9876-EB47C09FC364}"/>
          </ac:picMkLst>
        </pc:picChg>
      </pc:sldChg>
      <pc:sldChg chg="addSp delSp modSp new mod setBg addAnim delAnim">
        <pc:chgData name="Adrian topala" userId="2c8d67a2d712186b" providerId="LiveId" clId="{88BA32C1-8633-4C01-A770-2D278C667083}" dt="2021-03-29T12:59:56.329" v="887" actId="207"/>
        <pc:sldMkLst>
          <pc:docMk/>
          <pc:sldMk cId="2373943531" sldId="264"/>
        </pc:sldMkLst>
        <pc:spChg chg="mod">
          <ac:chgData name="Adrian topala" userId="2c8d67a2d712186b" providerId="LiveId" clId="{88BA32C1-8633-4C01-A770-2D278C667083}" dt="2021-03-29T12:59:56.329" v="887" actId="207"/>
          <ac:spMkLst>
            <pc:docMk/>
            <pc:sldMk cId="2373943531" sldId="264"/>
            <ac:spMk id="2" creationId="{6BBC466D-58F9-4115-83D2-554119F87639}"/>
          </ac:spMkLst>
        </pc:spChg>
        <pc:spChg chg="add del">
          <ac:chgData name="Adrian topala" userId="2c8d67a2d712186b" providerId="LiveId" clId="{88BA32C1-8633-4C01-A770-2D278C667083}" dt="2021-03-29T12:59:26.064" v="874" actId="26606"/>
          <ac:spMkLst>
            <pc:docMk/>
            <pc:sldMk cId="2373943531" sldId="264"/>
            <ac:spMk id="8" creationId="{9B37791B-B040-4694-BFDC-8DD132D86E8E}"/>
          </ac:spMkLst>
        </pc:spChg>
        <pc:spChg chg="add">
          <ac:chgData name="Adrian topala" userId="2c8d67a2d712186b" providerId="LiveId" clId="{88BA32C1-8633-4C01-A770-2D278C667083}" dt="2021-03-29T12:59:26.071" v="875" actId="26606"/>
          <ac:spMkLst>
            <pc:docMk/>
            <pc:sldMk cId="2373943531" sldId="264"/>
            <ac:spMk id="14" creationId="{9B37791B-B040-4694-BFDC-8DD132D86E8E}"/>
          </ac:spMkLst>
        </pc:spChg>
        <pc:spChg chg="add">
          <ac:chgData name="Adrian topala" userId="2c8d67a2d712186b" providerId="LiveId" clId="{88BA32C1-8633-4C01-A770-2D278C667083}" dt="2021-03-29T12:59:26.071" v="875" actId="26606"/>
          <ac:spMkLst>
            <pc:docMk/>
            <pc:sldMk cId="2373943531" sldId="264"/>
            <ac:spMk id="16" creationId="{A5761B15-C433-40FE-BB67-ECF17E50A618}"/>
          </ac:spMkLst>
        </pc:spChg>
        <pc:grpChg chg="add del">
          <ac:chgData name="Adrian topala" userId="2c8d67a2d712186b" providerId="LiveId" clId="{88BA32C1-8633-4C01-A770-2D278C667083}" dt="2021-03-29T12:59:26.064" v="874" actId="26606"/>
          <ac:grpSpMkLst>
            <pc:docMk/>
            <pc:sldMk cId="2373943531" sldId="264"/>
            <ac:grpSpMk id="10" creationId="{4252769E-B9F0-4068-A645-5BBEF16E9C28}"/>
          </ac:grpSpMkLst>
        </pc:grpChg>
        <pc:picChg chg="add del">
          <ac:chgData name="Adrian topala" userId="2c8d67a2d712186b" providerId="LiveId" clId="{88BA32C1-8633-4C01-A770-2D278C667083}" dt="2021-03-29T12:59:26.064" v="874" actId="26606"/>
          <ac:picMkLst>
            <pc:docMk/>
            <pc:sldMk cId="2373943531" sldId="264"/>
            <ac:picMk id="4" creationId="{63C3FAB6-30E0-4EAD-A86A-8F62034B17CC}"/>
          </ac:picMkLst>
        </pc:picChg>
        <pc:picChg chg="add">
          <ac:chgData name="Adrian topala" userId="2c8d67a2d712186b" providerId="LiveId" clId="{88BA32C1-8633-4C01-A770-2D278C667083}" dt="2021-03-29T12:59:26.071" v="875" actId="26606"/>
          <ac:picMkLst>
            <pc:docMk/>
            <pc:sldMk cId="2373943531" sldId="264"/>
            <ac:picMk id="15" creationId="{4609652F-DA6E-4E66-B8A9-DFB54733FF92}"/>
          </ac:picMkLst>
        </pc:picChg>
      </pc:sldChg>
      <pc:sldChg chg="addSp modSp new mod setBg addAnim">
        <pc:chgData name="Adrian topala" userId="2c8d67a2d712186b" providerId="LiveId" clId="{88BA32C1-8633-4C01-A770-2D278C667083}" dt="2021-03-29T13:01:59.205" v="995" actId="1076"/>
        <pc:sldMkLst>
          <pc:docMk/>
          <pc:sldMk cId="2103595836" sldId="265"/>
        </pc:sldMkLst>
        <pc:spChg chg="mod">
          <ac:chgData name="Adrian topala" userId="2c8d67a2d712186b" providerId="LiveId" clId="{88BA32C1-8633-4C01-A770-2D278C667083}" dt="2021-03-29T13:01:59.205" v="995" actId="1076"/>
          <ac:spMkLst>
            <pc:docMk/>
            <pc:sldMk cId="2103595836" sldId="265"/>
            <ac:spMk id="2" creationId="{3122D2F5-3077-4975-AF97-9E1E13FFDC1C}"/>
          </ac:spMkLst>
        </pc:spChg>
        <pc:spChg chg="add">
          <ac:chgData name="Adrian topala" userId="2c8d67a2d712186b" providerId="LiveId" clId="{88BA32C1-8633-4C01-A770-2D278C667083}" dt="2021-03-29T13:01:14.059" v="907" actId="26606"/>
          <ac:spMkLst>
            <pc:docMk/>
            <pc:sldMk cId="2103595836" sldId="265"/>
            <ac:spMk id="8" creationId="{9B37791B-B040-4694-BFDC-8DD132D86E8E}"/>
          </ac:spMkLst>
        </pc:spChg>
        <pc:grpChg chg="add">
          <ac:chgData name="Adrian topala" userId="2c8d67a2d712186b" providerId="LiveId" clId="{88BA32C1-8633-4C01-A770-2D278C667083}" dt="2021-03-29T13:01:14.059" v="907" actId="26606"/>
          <ac:grpSpMkLst>
            <pc:docMk/>
            <pc:sldMk cId="2103595836" sldId="265"/>
            <ac:grpSpMk id="10" creationId="{4252769E-B9F0-4068-A645-5BBEF16E9C28}"/>
          </ac:grpSpMkLst>
        </pc:grpChg>
        <pc:picChg chg="add">
          <ac:chgData name="Adrian topala" userId="2c8d67a2d712186b" providerId="LiveId" clId="{88BA32C1-8633-4C01-A770-2D278C667083}" dt="2021-03-29T13:01:14.059" v="907" actId="26606"/>
          <ac:picMkLst>
            <pc:docMk/>
            <pc:sldMk cId="2103595836" sldId="265"/>
            <ac:picMk id="4" creationId="{557F714A-A06A-45F7-82D5-64627A0B8963}"/>
          </ac:picMkLst>
        </pc:picChg>
      </pc:sldChg>
      <pc:sldChg chg="addSp delSp modSp new del mod setBg addAnim">
        <pc:chgData name="Adrian topala" userId="2c8d67a2d712186b" providerId="LiveId" clId="{88BA32C1-8633-4C01-A770-2D278C667083}" dt="2021-03-29T13:04:40.591" v="1089" actId="47"/>
        <pc:sldMkLst>
          <pc:docMk/>
          <pc:sldMk cId="412662259" sldId="266"/>
        </pc:sldMkLst>
        <pc:spChg chg="mod">
          <ac:chgData name="Adrian topala" userId="2c8d67a2d712186b" providerId="LiveId" clId="{88BA32C1-8633-4C01-A770-2D278C667083}" dt="2021-03-29T13:04:14.532" v="1088" actId="14100"/>
          <ac:spMkLst>
            <pc:docMk/>
            <pc:sldMk cId="412662259" sldId="266"/>
            <ac:spMk id="2" creationId="{8855882D-2074-4C4A-A7CB-B8BF6AAAF982}"/>
          </ac:spMkLst>
        </pc:spChg>
        <pc:spChg chg="add del">
          <ac:chgData name="Adrian topala" userId="2c8d67a2d712186b" providerId="LiveId" clId="{88BA32C1-8633-4C01-A770-2D278C667083}" dt="2021-03-29T13:03:57.041" v="1082" actId="26606"/>
          <ac:spMkLst>
            <pc:docMk/>
            <pc:sldMk cId="412662259" sldId="266"/>
            <ac:spMk id="8" creationId="{9B37791B-B040-4694-BFDC-8DD132D86E8E}"/>
          </ac:spMkLst>
        </pc:spChg>
        <pc:spChg chg="add del">
          <ac:chgData name="Adrian topala" userId="2c8d67a2d712186b" providerId="LiveId" clId="{88BA32C1-8633-4C01-A770-2D278C667083}" dt="2021-03-29T13:03:57.041" v="1082" actId="26606"/>
          <ac:spMkLst>
            <pc:docMk/>
            <pc:sldMk cId="412662259" sldId="266"/>
            <ac:spMk id="10" creationId="{A5761B15-C433-40FE-BB67-ECF17E50A618}"/>
          </ac:spMkLst>
        </pc:spChg>
        <pc:spChg chg="add">
          <ac:chgData name="Adrian topala" userId="2c8d67a2d712186b" providerId="LiveId" clId="{88BA32C1-8633-4C01-A770-2D278C667083}" dt="2021-03-29T13:03:57.041" v="1082" actId="26606"/>
          <ac:spMkLst>
            <pc:docMk/>
            <pc:sldMk cId="412662259" sldId="266"/>
            <ac:spMk id="15" creationId="{9B37791B-B040-4694-BFDC-8DD132D86E8E}"/>
          </ac:spMkLst>
        </pc:spChg>
        <pc:grpChg chg="add">
          <ac:chgData name="Adrian topala" userId="2c8d67a2d712186b" providerId="LiveId" clId="{88BA32C1-8633-4C01-A770-2D278C667083}" dt="2021-03-29T13:03:57.041" v="1082" actId="26606"/>
          <ac:grpSpMkLst>
            <pc:docMk/>
            <pc:sldMk cId="412662259" sldId="266"/>
            <ac:grpSpMk id="17" creationId="{4252769E-B9F0-4068-A645-5BBEF16E9C28}"/>
          </ac:grpSpMkLst>
        </pc:grpChg>
        <pc:picChg chg="add mod">
          <ac:chgData name="Adrian topala" userId="2c8d67a2d712186b" providerId="LiveId" clId="{88BA32C1-8633-4C01-A770-2D278C667083}" dt="2021-03-29T13:03:57.041" v="1082" actId="26606"/>
          <ac:picMkLst>
            <pc:docMk/>
            <pc:sldMk cId="412662259" sldId="266"/>
            <ac:picMk id="4" creationId="{4D8AEC24-01AD-44E7-8DA4-7B2453F4C4CD}"/>
          </ac:picMkLst>
        </pc:picChg>
      </pc:sldChg>
      <pc:sldChg chg="addSp modSp new mod modMedia setBg">
        <pc:chgData name="Adrian topala" userId="2c8d67a2d712186b" providerId="LiveId" clId="{88BA32C1-8633-4C01-A770-2D278C667083}" dt="2021-03-29T13:06:23.243" v="1122" actId="20577"/>
        <pc:sldMkLst>
          <pc:docMk/>
          <pc:sldMk cId="4073673512" sldId="266"/>
        </pc:sldMkLst>
        <pc:spChg chg="mod">
          <ac:chgData name="Adrian topala" userId="2c8d67a2d712186b" providerId="LiveId" clId="{88BA32C1-8633-4C01-A770-2D278C667083}" dt="2021-03-29T13:06:23.243" v="1122" actId="20577"/>
          <ac:spMkLst>
            <pc:docMk/>
            <pc:sldMk cId="4073673512" sldId="266"/>
            <ac:spMk id="2" creationId="{928B80BC-74D5-444E-A031-0EAE4D03C87D}"/>
          </ac:spMkLst>
        </pc:spChg>
        <pc:spChg chg="add">
          <ac:chgData name="Adrian topala" userId="2c8d67a2d712186b" providerId="LiveId" clId="{88BA32C1-8633-4C01-A770-2D278C667083}" dt="2021-03-29T13:05:23.043" v="1096" actId="26606"/>
          <ac:spMkLst>
            <pc:docMk/>
            <pc:sldMk cId="4073673512" sldId="266"/>
            <ac:spMk id="8" creationId="{9B37791B-B040-4694-BFDC-8DD132D86E8E}"/>
          </ac:spMkLst>
        </pc:spChg>
        <pc:spChg chg="add">
          <ac:chgData name="Adrian topala" userId="2c8d67a2d712186b" providerId="LiveId" clId="{88BA32C1-8633-4C01-A770-2D278C667083}" dt="2021-03-29T13:05:23.043" v="1096" actId="26606"/>
          <ac:spMkLst>
            <pc:docMk/>
            <pc:sldMk cId="4073673512" sldId="266"/>
            <ac:spMk id="10" creationId="{A5761B15-C433-40FE-BB67-ECF17E50A618}"/>
          </ac:spMkLst>
        </pc:spChg>
        <pc:picChg chg="add mod">
          <ac:chgData name="Adrian topala" userId="2c8d67a2d712186b" providerId="LiveId" clId="{88BA32C1-8633-4C01-A770-2D278C667083}" dt="2021-03-29T13:05:23.957" v="1098"/>
          <ac:picMkLst>
            <pc:docMk/>
            <pc:sldMk cId="4073673512" sldId="266"/>
            <ac:picMk id="4" creationId="{B831E795-6C5C-4D2A-86DD-88A88B75B6A9}"/>
          </ac:picMkLst>
        </pc:picChg>
      </pc:sldChg>
      <pc:sldChg chg="addSp modSp new mod setBg addAnim">
        <pc:chgData name="Adrian topala" userId="2c8d67a2d712186b" providerId="LiveId" clId="{88BA32C1-8633-4C01-A770-2D278C667083}" dt="2021-03-29T13:15:22.452" v="1145" actId="1076"/>
        <pc:sldMkLst>
          <pc:docMk/>
          <pc:sldMk cId="3497961578" sldId="267"/>
        </pc:sldMkLst>
        <pc:spChg chg="mod">
          <ac:chgData name="Adrian topala" userId="2c8d67a2d712186b" providerId="LiveId" clId="{88BA32C1-8633-4C01-A770-2D278C667083}" dt="2021-03-29T13:15:22.452" v="1145" actId="1076"/>
          <ac:spMkLst>
            <pc:docMk/>
            <pc:sldMk cId="3497961578" sldId="267"/>
            <ac:spMk id="2" creationId="{2ACFE736-EF0C-40F2-B8F2-44AE1AB3EBAB}"/>
          </ac:spMkLst>
        </pc:spChg>
        <pc:spChg chg="add">
          <ac:chgData name="Adrian topala" userId="2c8d67a2d712186b" providerId="LiveId" clId="{88BA32C1-8633-4C01-A770-2D278C667083}" dt="2021-03-29T13:14:48.363" v="1135" actId="26606"/>
          <ac:spMkLst>
            <pc:docMk/>
            <pc:sldMk cId="3497961578" sldId="267"/>
            <ac:spMk id="8" creationId="{9B37791B-B040-4694-BFDC-8DD132D86E8E}"/>
          </ac:spMkLst>
        </pc:spChg>
        <pc:spChg chg="add">
          <ac:chgData name="Adrian topala" userId="2c8d67a2d712186b" providerId="LiveId" clId="{88BA32C1-8633-4C01-A770-2D278C667083}" dt="2021-03-29T13:14:48.363" v="1135" actId="26606"/>
          <ac:spMkLst>
            <pc:docMk/>
            <pc:sldMk cId="3497961578" sldId="267"/>
            <ac:spMk id="10" creationId="{70B1A9B2-C051-494A-A1E0-2E4EF693CE47}"/>
          </ac:spMkLst>
        </pc:spChg>
        <pc:picChg chg="add mod">
          <ac:chgData name="Adrian topala" userId="2c8d67a2d712186b" providerId="LiveId" clId="{88BA32C1-8633-4C01-A770-2D278C667083}" dt="2021-03-29T13:14:59.640" v="1139" actId="14100"/>
          <ac:picMkLst>
            <pc:docMk/>
            <pc:sldMk cId="3497961578" sldId="267"/>
            <ac:picMk id="4" creationId="{FC9CCF63-B3B5-4A4E-A13A-E74336FD732B}"/>
          </ac:picMkLst>
        </pc:picChg>
      </pc:sldChg>
      <pc:sldChg chg="addSp delSp modSp new mod setBg addAnim">
        <pc:chgData name="Adrian topala" userId="2c8d67a2d712186b" providerId="LiveId" clId="{88BA32C1-8633-4C01-A770-2D278C667083}" dt="2021-03-29T13:17:08.715" v="1171" actId="14100"/>
        <pc:sldMkLst>
          <pc:docMk/>
          <pc:sldMk cId="102217234" sldId="268"/>
        </pc:sldMkLst>
        <pc:spChg chg="mod">
          <ac:chgData name="Adrian topala" userId="2c8d67a2d712186b" providerId="LiveId" clId="{88BA32C1-8633-4C01-A770-2D278C667083}" dt="2021-03-29T13:17:08.715" v="1171" actId="14100"/>
          <ac:spMkLst>
            <pc:docMk/>
            <pc:sldMk cId="102217234" sldId="268"/>
            <ac:spMk id="2" creationId="{36CEDC16-4791-4570-850D-9CB640181015}"/>
          </ac:spMkLst>
        </pc:spChg>
        <pc:spChg chg="add del">
          <ac:chgData name="Adrian topala" userId="2c8d67a2d712186b" providerId="LiveId" clId="{88BA32C1-8633-4C01-A770-2D278C667083}" dt="2021-03-29T13:16:30.855" v="1164" actId="26606"/>
          <ac:spMkLst>
            <pc:docMk/>
            <pc:sldMk cId="102217234" sldId="268"/>
            <ac:spMk id="8" creationId="{9B37791B-B040-4694-BFDC-8DD132D86E8E}"/>
          </ac:spMkLst>
        </pc:spChg>
        <pc:spChg chg="add del">
          <ac:chgData name="Adrian topala" userId="2c8d67a2d712186b" providerId="LiveId" clId="{88BA32C1-8633-4C01-A770-2D278C667083}" dt="2021-03-29T13:16:30.855" v="1164" actId="26606"/>
          <ac:spMkLst>
            <pc:docMk/>
            <pc:sldMk cId="102217234" sldId="268"/>
            <ac:spMk id="10" creationId="{A5761B15-C433-40FE-BB67-ECF17E50A618}"/>
          </ac:spMkLst>
        </pc:spChg>
        <pc:spChg chg="add">
          <ac:chgData name="Adrian topala" userId="2c8d67a2d712186b" providerId="LiveId" clId="{88BA32C1-8633-4C01-A770-2D278C667083}" dt="2021-03-29T13:16:30.855" v="1164" actId="26606"/>
          <ac:spMkLst>
            <pc:docMk/>
            <pc:sldMk cId="102217234" sldId="268"/>
            <ac:spMk id="15" creationId="{9B37791B-B040-4694-BFDC-8DD132D86E8E}"/>
          </ac:spMkLst>
        </pc:spChg>
        <pc:grpChg chg="add">
          <ac:chgData name="Adrian topala" userId="2c8d67a2d712186b" providerId="LiveId" clId="{88BA32C1-8633-4C01-A770-2D278C667083}" dt="2021-03-29T13:16:30.855" v="1164" actId="26606"/>
          <ac:grpSpMkLst>
            <pc:docMk/>
            <pc:sldMk cId="102217234" sldId="268"/>
            <ac:grpSpMk id="17" creationId="{4252769E-B9F0-4068-A645-5BBEF16E9C28}"/>
          </ac:grpSpMkLst>
        </pc:grpChg>
        <pc:picChg chg="add mod">
          <ac:chgData name="Adrian topala" userId="2c8d67a2d712186b" providerId="LiveId" clId="{88BA32C1-8633-4C01-A770-2D278C667083}" dt="2021-03-29T13:16:51.231" v="1169" actId="14100"/>
          <ac:picMkLst>
            <pc:docMk/>
            <pc:sldMk cId="102217234" sldId="268"/>
            <ac:picMk id="4" creationId="{4184DB07-7A4F-4F97-AFB5-42394F55A26A}"/>
          </ac:picMkLst>
        </pc:picChg>
      </pc:sldChg>
      <pc:sldMasterChg chg="add del addSldLayout delSldLayout">
        <pc:chgData name="Adrian topala" userId="2c8d67a2d712186b" providerId="LiveId" clId="{88BA32C1-8633-4C01-A770-2D278C667083}" dt="2021-03-29T12:23:39.666" v="104" actId="26606"/>
        <pc:sldMasterMkLst>
          <pc:docMk/>
          <pc:sldMasterMk cId="1823765683" sldId="2147483660"/>
        </pc:sldMasterMkLst>
        <pc:sldLayoutChg chg="add del">
          <pc:chgData name="Adrian topala" userId="2c8d67a2d712186b" providerId="LiveId" clId="{88BA32C1-8633-4C01-A770-2D278C667083}" dt="2021-03-29T12:23:39.666" v="104" actId="26606"/>
          <pc:sldLayoutMkLst>
            <pc:docMk/>
            <pc:sldMasterMk cId="1823765683" sldId="2147483660"/>
            <pc:sldLayoutMk cId="3343776738" sldId="2147483661"/>
          </pc:sldLayoutMkLst>
        </pc:sldLayoutChg>
        <pc:sldLayoutChg chg="add del">
          <pc:chgData name="Adrian topala" userId="2c8d67a2d712186b" providerId="LiveId" clId="{88BA32C1-8633-4C01-A770-2D278C667083}" dt="2021-03-29T12:23:39.666" v="104" actId="26606"/>
          <pc:sldLayoutMkLst>
            <pc:docMk/>
            <pc:sldMasterMk cId="1823765683" sldId="2147483660"/>
            <pc:sldLayoutMk cId="765367162" sldId="2147483662"/>
          </pc:sldLayoutMkLst>
        </pc:sldLayoutChg>
        <pc:sldLayoutChg chg="add del">
          <pc:chgData name="Adrian topala" userId="2c8d67a2d712186b" providerId="LiveId" clId="{88BA32C1-8633-4C01-A770-2D278C667083}" dt="2021-03-29T12:23:39.666" v="104" actId="26606"/>
          <pc:sldLayoutMkLst>
            <pc:docMk/>
            <pc:sldMasterMk cId="1823765683" sldId="2147483660"/>
            <pc:sldLayoutMk cId="3323811506" sldId="2147483663"/>
          </pc:sldLayoutMkLst>
        </pc:sldLayoutChg>
        <pc:sldLayoutChg chg="add del">
          <pc:chgData name="Adrian topala" userId="2c8d67a2d712186b" providerId="LiveId" clId="{88BA32C1-8633-4C01-A770-2D278C667083}" dt="2021-03-29T12:23:39.666" v="104" actId="26606"/>
          <pc:sldLayoutMkLst>
            <pc:docMk/>
            <pc:sldMasterMk cId="1823765683" sldId="2147483660"/>
            <pc:sldLayoutMk cId="1505902855" sldId="2147483664"/>
          </pc:sldLayoutMkLst>
        </pc:sldLayoutChg>
        <pc:sldLayoutChg chg="add del">
          <pc:chgData name="Adrian topala" userId="2c8d67a2d712186b" providerId="LiveId" clId="{88BA32C1-8633-4C01-A770-2D278C667083}" dt="2021-03-29T12:23:39.666" v="104" actId="26606"/>
          <pc:sldLayoutMkLst>
            <pc:docMk/>
            <pc:sldMasterMk cId="1823765683" sldId="2147483660"/>
            <pc:sldLayoutMk cId="1538306994" sldId="2147483665"/>
          </pc:sldLayoutMkLst>
        </pc:sldLayoutChg>
        <pc:sldLayoutChg chg="add del">
          <pc:chgData name="Adrian topala" userId="2c8d67a2d712186b" providerId="LiveId" clId="{88BA32C1-8633-4C01-A770-2D278C667083}" dt="2021-03-29T12:23:39.666" v="104" actId="26606"/>
          <pc:sldLayoutMkLst>
            <pc:docMk/>
            <pc:sldMasterMk cId="1823765683" sldId="2147483660"/>
            <pc:sldLayoutMk cId="857219159" sldId="2147483666"/>
          </pc:sldLayoutMkLst>
        </pc:sldLayoutChg>
        <pc:sldLayoutChg chg="add del">
          <pc:chgData name="Adrian topala" userId="2c8d67a2d712186b" providerId="LiveId" clId="{88BA32C1-8633-4C01-A770-2D278C667083}" dt="2021-03-29T12:23:39.666" v="104" actId="26606"/>
          <pc:sldLayoutMkLst>
            <pc:docMk/>
            <pc:sldMasterMk cId="1823765683" sldId="2147483660"/>
            <pc:sldLayoutMk cId="942459871" sldId="2147483667"/>
          </pc:sldLayoutMkLst>
        </pc:sldLayoutChg>
        <pc:sldLayoutChg chg="add del">
          <pc:chgData name="Adrian topala" userId="2c8d67a2d712186b" providerId="LiveId" clId="{88BA32C1-8633-4C01-A770-2D278C667083}" dt="2021-03-29T12:23:39.666" v="104" actId="26606"/>
          <pc:sldLayoutMkLst>
            <pc:docMk/>
            <pc:sldMasterMk cId="1823765683" sldId="2147483660"/>
            <pc:sldLayoutMk cId="2480683287" sldId="2147483668"/>
          </pc:sldLayoutMkLst>
        </pc:sldLayoutChg>
        <pc:sldLayoutChg chg="add del">
          <pc:chgData name="Adrian topala" userId="2c8d67a2d712186b" providerId="LiveId" clId="{88BA32C1-8633-4C01-A770-2D278C667083}" dt="2021-03-29T12:23:39.666" v="104" actId="26606"/>
          <pc:sldLayoutMkLst>
            <pc:docMk/>
            <pc:sldMasterMk cId="1823765683" sldId="2147483660"/>
            <pc:sldLayoutMk cId="1267779427" sldId="2147483669"/>
          </pc:sldLayoutMkLst>
        </pc:sldLayoutChg>
        <pc:sldLayoutChg chg="add del">
          <pc:chgData name="Adrian topala" userId="2c8d67a2d712186b" providerId="LiveId" clId="{88BA32C1-8633-4C01-A770-2D278C667083}" dt="2021-03-29T12:23:39.666" v="104" actId="26606"/>
          <pc:sldLayoutMkLst>
            <pc:docMk/>
            <pc:sldMasterMk cId="1823765683" sldId="2147483660"/>
            <pc:sldLayoutMk cId="3483629621" sldId="2147483670"/>
          </pc:sldLayoutMkLst>
        </pc:sldLayoutChg>
        <pc:sldLayoutChg chg="add del">
          <pc:chgData name="Adrian topala" userId="2c8d67a2d712186b" providerId="LiveId" clId="{88BA32C1-8633-4C01-A770-2D278C667083}" dt="2021-03-29T12:23:39.666" v="104" actId="26606"/>
          <pc:sldLayoutMkLst>
            <pc:docMk/>
            <pc:sldMasterMk cId="1823765683" sldId="2147483660"/>
            <pc:sldLayoutMk cId="121385683" sldId="2147483671"/>
          </pc:sldLayoutMkLst>
        </pc:sldLayoutChg>
        <pc:sldLayoutChg chg="add del">
          <pc:chgData name="Adrian topala" userId="2c8d67a2d712186b" providerId="LiveId" clId="{88BA32C1-8633-4C01-A770-2D278C667083}" dt="2021-03-29T12:23:39.666" v="104" actId="26606"/>
          <pc:sldLayoutMkLst>
            <pc:docMk/>
            <pc:sldMasterMk cId="1823765683" sldId="2147483660"/>
            <pc:sldLayoutMk cId="981048456" sldId="2147483672"/>
          </pc:sldLayoutMkLst>
        </pc:sldLayoutChg>
        <pc:sldLayoutChg chg="add del">
          <pc:chgData name="Adrian topala" userId="2c8d67a2d712186b" providerId="LiveId" clId="{88BA32C1-8633-4C01-A770-2D278C667083}" dt="2021-03-29T12:23:39.666" v="104" actId="26606"/>
          <pc:sldLayoutMkLst>
            <pc:docMk/>
            <pc:sldMasterMk cId="1823765683" sldId="2147483660"/>
            <pc:sldLayoutMk cId="1055341667" sldId="2147483673"/>
          </pc:sldLayoutMkLst>
        </pc:sldLayoutChg>
        <pc:sldLayoutChg chg="add del">
          <pc:chgData name="Adrian topala" userId="2c8d67a2d712186b" providerId="LiveId" clId="{88BA32C1-8633-4C01-A770-2D278C667083}" dt="2021-03-29T12:23:39.666" v="104" actId="26606"/>
          <pc:sldLayoutMkLst>
            <pc:docMk/>
            <pc:sldMasterMk cId="1823765683" sldId="2147483660"/>
            <pc:sldLayoutMk cId="626402411" sldId="2147483674"/>
          </pc:sldLayoutMkLst>
        </pc:sldLayoutChg>
        <pc:sldLayoutChg chg="add del">
          <pc:chgData name="Adrian topala" userId="2c8d67a2d712186b" providerId="LiveId" clId="{88BA32C1-8633-4C01-A770-2D278C667083}" dt="2021-03-29T12:23:39.666" v="104" actId="26606"/>
          <pc:sldLayoutMkLst>
            <pc:docMk/>
            <pc:sldMasterMk cId="1823765683" sldId="2147483660"/>
            <pc:sldLayoutMk cId="1065562006" sldId="2147483675"/>
          </pc:sldLayoutMkLst>
        </pc:sldLayoutChg>
        <pc:sldLayoutChg chg="add del">
          <pc:chgData name="Adrian topala" userId="2c8d67a2d712186b" providerId="LiveId" clId="{88BA32C1-8633-4C01-A770-2D278C667083}" dt="2021-03-29T12:23:39.666" v="104" actId="26606"/>
          <pc:sldLayoutMkLst>
            <pc:docMk/>
            <pc:sldMasterMk cId="1823765683" sldId="2147483660"/>
            <pc:sldLayoutMk cId="499890199" sldId="2147483676"/>
          </pc:sldLayoutMkLst>
        </pc:sldLayoutChg>
        <pc:sldLayoutChg chg="add del">
          <pc:chgData name="Adrian topala" userId="2c8d67a2d712186b" providerId="LiveId" clId="{88BA32C1-8633-4C01-A770-2D278C667083}" dt="2021-03-29T12:23:39.666" v="104" actId="26606"/>
          <pc:sldLayoutMkLst>
            <pc:docMk/>
            <pc:sldMasterMk cId="1823765683" sldId="2147483660"/>
            <pc:sldLayoutMk cId="3461832426" sldId="2147483677"/>
          </pc:sldLayoutMkLst>
        </pc:sldLayoutChg>
      </pc:sldMasterChg>
      <pc:sldMasterChg chg="add del replId addSldLayout delSldLayout">
        <pc:chgData name="Adrian topala" userId="2c8d67a2d712186b" providerId="LiveId" clId="{88BA32C1-8633-4C01-A770-2D278C667083}" dt="2021-03-29T12:23:39.620" v="103" actId="26606"/>
        <pc:sldMasterMkLst>
          <pc:docMk/>
          <pc:sldMasterMk cId="1182225295" sldId="2147483678"/>
        </pc:sldMasterMkLst>
        <pc:sldLayoutChg chg="add del replId">
          <pc:chgData name="Adrian topala" userId="2c8d67a2d712186b" providerId="LiveId" clId="{88BA32C1-8633-4C01-A770-2D278C667083}" dt="2021-03-29T12:23:39.620" v="103" actId="26606"/>
          <pc:sldLayoutMkLst>
            <pc:docMk/>
            <pc:sldMasterMk cId="1182225295" sldId="2147483678"/>
            <pc:sldLayoutMk cId="2803459675" sldId="2147483679"/>
          </pc:sldLayoutMkLst>
        </pc:sldLayoutChg>
        <pc:sldLayoutChg chg="add del replId">
          <pc:chgData name="Adrian topala" userId="2c8d67a2d712186b" providerId="LiveId" clId="{88BA32C1-8633-4C01-A770-2D278C667083}" dt="2021-03-29T12:23:39.620" v="103" actId="26606"/>
          <pc:sldLayoutMkLst>
            <pc:docMk/>
            <pc:sldMasterMk cId="1182225295" sldId="2147483678"/>
            <pc:sldLayoutMk cId="1779364412" sldId="2147483680"/>
          </pc:sldLayoutMkLst>
        </pc:sldLayoutChg>
        <pc:sldLayoutChg chg="add del replId">
          <pc:chgData name="Adrian topala" userId="2c8d67a2d712186b" providerId="LiveId" clId="{88BA32C1-8633-4C01-A770-2D278C667083}" dt="2021-03-29T12:23:39.620" v="103" actId="26606"/>
          <pc:sldLayoutMkLst>
            <pc:docMk/>
            <pc:sldMasterMk cId="1182225295" sldId="2147483678"/>
            <pc:sldLayoutMk cId="1097874484" sldId="2147483681"/>
          </pc:sldLayoutMkLst>
        </pc:sldLayoutChg>
        <pc:sldLayoutChg chg="add del replId">
          <pc:chgData name="Adrian topala" userId="2c8d67a2d712186b" providerId="LiveId" clId="{88BA32C1-8633-4C01-A770-2D278C667083}" dt="2021-03-29T12:23:39.620" v="103" actId="26606"/>
          <pc:sldLayoutMkLst>
            <pc:docMk/>
            <pc:sldMasterMk cId="1182225295" sldId="2147483678"/>
            <pc:sldLayoutMk cId="1861541872" sldId="2147483682"/>
          </pc:sldLayoutMkLst>
        </pc:sldLayoutChg>
        <pc:sldLayoutChg chg="add del replId">
          <pc:chgData name="Adrian topala" userId="2c8d67a2d712186b" providerId="LiveId" clId="{88BA32C1-8633-4C01-A770-2D278C667083}" dt="2021-03-29T12:23:39.620" v="103" actId="26606"/>
          <pc:sldLayoutMkLst>
            <pc:docMk/>
            <pc:sldMasterMk cId="1182225295" sldId="2147483678"/>
            <pc:sldLayoutMk cId="2594411170" sldId="2147483683"/>
          </pc:sldLayoutMkLst>
        </pc:sldLayoutChg>
        <pc:sldLayoutChg chg="add del replId">
          <pc:chgData name="Adrian topala" userId="2c8d67a2d712186b" providerId="LiveId" clId="{88BA32C1-8633-4C01-A770-2D278C667083}" dt="2021-03-29T12:23:39.620" v="103" actId="26606"/>
          <pc:sldLayoutMkLst>
            <pc:docMk/>
            <pc:sldMasterMk cId="1182225295" sldId="2147483678"/>
            <pc:sldLayoutMk cId="945358905" sldId="2147483684"/>
          </pc:sldLayoutMkLst>
        </pc:sldLayoutChg>
        <pc:sldLayoutChg chg="add del replId">
          <pc:chgData name="Adrian topala" userId="2c8d67a2d712186b" providerId="LiveId" clId="{88BA32C1-8633-4C01-A770-2D278C667083}" dt="2021-03-29T12:23:39.620" v="103" actId="26606"/>
          <pc:sldLayoutMkLst>
            <pc:docMk/>
            <pc:sldMasterMk cId="1182225295" sldId="2147483678"/>
            <pc:sldLayoutMk cId="3368789083" sldId="2147483685"/>
          </pc:sldLayoutMkLst>
        </pc:sldLayoutChg>
        <pc:sldLayoutChg chg="add del replId">
          <pc:chgData name="Adrian topala" userId="2c8d67a2d712186b" providerId="LiveId" clId="{88BA32C1-8633-4C01-A770-2D278C667083}" dt="2021-03-29T12:23:39.620" v="103" actId="26606"/>
          <pc:sldLayoutMkLst>
            <pc:docMk/>
            <pc:sldMasterMk cId="1182225295" sldId="2147483678"/>
            <pc:sldLayoutMk cId="1290494182" sldId="2147483686"/>
          </pc:sldLayoutMkLst>
        </pc:sldLayoutChg>
        <pc:sldLayoutChg chg="add del replId">
          <pc:chgData name="Adrian topala" userId="2c8d67a2d712186b" providerId="LiveId" clId="{88BA32C1-8633-4C01-A770-2D278C667083}" dt="2021-03-29T12:23:39.620" v="103" actId="26606"/>
          <pc:sldLayoutMkLst>
            <pc:docMk/>
            <pc:sldMasterMk cId="1182225295" sldId="2147483678"/>
            <pc:sldLayoutMk cId="3379788688" sldId="2147483687"/>
          </pc:sldLayoutMkLst>
        </pc:sldLayoutChg>
        <pc:sldLayoutChg chg="add del replId">
          <pc:chgData name="Adrian topala" userId="2c8d67a2d712186b" providerId="LiveId" clId="{88BA32C1-8633-4C01-A770-2D278C667083}" dt="2021-03-29T12:23:39.620" v="103" actId="26606"/>
          <pc:sldLayoutMkLst>
            <pc:docMk/>
            <pc:sldMasterMk cId="1182225295" sldId="2147483678"/>
            <pc:sldLayoutMk cId="1608737738" sldId="2147483688"/>
          </pc:sldLayoutMkLst>
        </pc:sldLayoutChg>
        <pc:sldLayoutChg chg="add del replId">
          <pc:chgData name="Adrian topala" userId="2c8d67a2d712186b" providerId="LiveId" clId="{88BA32C1-8633-4C01-A770-2D278C667083}" dt="2021-03-29T12:23:39.620" v="103" actId="26606"/>
          <pc:sldLayoutMkLst>
            <pc:docMk/>
            <pc:sldMasterMk cId="1182225295" sldId="2147483678"/>
            <pc:sldLayoutMk cId="3000587244" sldId="2147483689"/>
          </pc:sldLayoutMkLst>
        </pc:sldLayoutChg>
      </pc:sldMasterChg>
      <pc:sldMasterChg chg="add del addSldLayout delSldLayout">
        <pc:chgData name="Adrian topala" userId="2c8d67a2d712186b" providerId="LiveId" clId="{88BA32C1-8633-4C01-A770-2D278C667083}" dt="2021-03-29T12:24:09.328" v="112" actId="26606"/>
        <pc:sldMasterMkLst>
          <pc:docMk/>
          <pc:sldMasterMk cId="4255143128" sldId="2147483698"/>
        </pc:sldMasterMkLst>
        <pc:sldLayoutChg chg="add del">
          <pc:chgData name="Adrian topala" userId="2c8d67a2d712186b" providerId="LiveId" clId="{88BA32C1-8633-4C01-A770-2D278C667083}" dt="2021-03-29T12:24:09.328" v="112" actId="26606"/>
          <pc:sldLayoutMkLst>
            <pc:docMk/>
            <pc:sldMasterMk cId="4255143128" sldId="2147483698"/>
            <pc:sldLayoutMk cId="746027872" sldId="2147483687"/>
          </pc:sldLayoutMkLst>
        </pc:sldLayoutChg>
        <pc:sldLayoutChg chg="add del">
          <pc:chgData name="Adrian topala" userId="2c8d67a2d712186b" providerId="LiveId" clId="{88BA32C1-8633-4C01-A770-2D278C667083}" dt="2021-03-29T12:24:09.328" v="112" actId="26606"/>
          <pc:sldLayoutMkLst>
            <pc:docMk/>
            <pc:sldMasterMk cId="4255143128" sldId="2147483698"/>
            <pc:sldLayoutMk cId="2583778399" sldId="2147483688"/>
          </pc:sldLayoutMkLst>
        </pc:sldLayoutChg>
        <pc:sldLayoutChg chg="add del">
          <pc:chgData name="Adrian topala" userId="2c8d67a2d712186b" providerId="LiveId" clId="{88BA32C1-8633-4C01-A770-2D278C667083}" dt="2021-03-29T12:24:09.328" v="112" actId="26606"/>
          <pc:sldLayoutMkLst>
            <pc:docMk/>
            <pc:sldMasterMk cId="4255143128" sldId="2147483698"/>
            <pc:sldLayoutMk cId="928413567" sldId="2147483689"/>
          </pc:sldLayoutMkLst>
        </pc:sldLayoutChg>
        <pc:sldLayoutChg chg="add del">
          <pc:chgData name="Adrian topala" userId="2c8d67a2d712186b" providerId="LiveId" clId="{88BA32C1-8633-4C01-A770-2D278C667083}" dt="2021-03-29T12:24:09.328" v="112" actId="26606"/>
          <pc:sldLayoutMkLst>
            <pc:docMk/>
            <pc:sldMasterMk cId="4255143128" sldId="2147483698"/>
            <pc:sldLayoutMk cId="2810831551" sldId="2147483690"/>
          </pc:sldLayoutMkLst>
        </pc:sldLayoutChg>
        <pc:sldLayoutChg chg="add del">
          <pc:chgData name="Adrian topala" userId="2c8d67a2d712186b" providerId="LiveId" clId="{88BA32C1-8633-4C01-A770-2D278C667083}" dt="2021-03-29T12:24:09.328" v="112" actId="26606"/>
          <pc:sldLayoutMkLst>
            <pc:docMk/>
            <pc:sldMasterMk cId="4255143128" sldId="2147483698"/>
            <pc:sldLayoutMk cId="157445770" sldId="2147483691"/>
          </pc:sldLayoutMkLst>
        </pc:sldLayoutChg>
        <pc:sldLayoutChg chg="add del">
          <pc:chgData name="Adrian topala" userId="2c8d67a2d712186b" providerId="LiveId" clId="{88BA32C1-8633-4C01-A770-2D278C667083}" dt="2021-03-29T12:24:09.328" v="112" actId="26606"/>
          <pc:sldLayoutMkLst>
            <pc:docMk/>
            <pc:sldMasterMk cId="4255143128" sldId="2147483698"/>
            <pc:sldLayoutMk cId="1941759441" sldId="2147483692"/>
          </pc:sldLayoutMkLst>
        </pc:sldLayoutChg>
        <pc:sldLayoutChg chg="add del">
          <pc:chgData name="Adrian topala" userId="2c8d67a2d712186b" providerId="LiveId" clId="{88BA32C1-8633-4C01-A770-2D278C667083}" dt="2021-03-29T12:24:09.328" v="112" actId="26606"/>
          <pc:sldLayoutMkLst>
            <pc:docMk/>
            <pc:sldMasterMk cId="4255143128" sldId="2147483698"/>
            <pc:sldLayoutMk cId="3891988370" sldId="2147483693"/>
          </pc:sldLayoutMkLst>
        </pc:sldLayoutChg>
        <pc:sldLayoutChg chg="add del">
          <pc:chgData name="Adrian topala" userId="2c8d67a2d712186b" providerId="LiveId" clId="{88BA32C1-8633-4C01-A770-2D278C667083}" dt="2021-03-29T12:24:09.328" v="112" actId="26606"/>
          <pc:sldLayoutMkLst>
            <pc:docMk/>
            <pc:sldMasterMk cId="4255143128" sldId="2147483698"/>
            <pc:sldLayoutMk cId="3306593644" sldId="2147483694"/>
          </pc:sldLayoutMkLst>
        </pc:sldLayoutChg>
        <pc:sldLayoutChg chg="add del">
          <pc:chgData name="Adrian topala" userId="2c8d67a2d712186b" providerId="LiveId" clId="{88BA32C1-8633-4C01-A770-2D278C667083}" dt="2021-03-29T12:24:09.328" v="112" actId="26606"/>
          <pc:sldLayoutMkLst>
            <pc:docMk/>
            <pc:sldMasterMk cId="4255143128" sldId="2147483698"/>
            <pc:sldLayoutMk cId="23728389" sldId="2147483695"/>
          </pc:sldLayoutMkLst>
        </pc:sldLayoutChg>
        <pc:sldLayoutChg chg="add del">
          <pc:chgData name="Adrian topala" userId="2c8d67a2d712186b" providerId="LiveId" clId="{88BA32C1-8633-4C01-A770-2D278C667083}" dt="2021-03-29T12:24:09.328" v="112" actId="26606"/>
          <pc:sldLayoutMkLst>
            <pc:docMk/>
            <pc:sldMasterMk cId="4255143128" sldId="2147483698"/>
            <pc:sldLayoutMk cId="1470874305" sldId="2147483696"/>
          </pc:sldLayoutMkLst>
        </pc:sldLayoutChg>
        <pc:sldLayoutChg chg="add del">
          <pc:chgData name="Adrian topala" userId="2c8d67a2d712186b" providerId="LiveId" clId="{88BA32C1-8633-4C01-A770-2D278C667083}" dt="2021-03-29T12:24:09.328" v="112" actId="26606"/>
          <pc:sldLayoutMkLst>
            <pc:docMk/>
            <pc:sldMasterMk cId="4255143128" sldId="2147483698"/>
            <pc:sldLayoutMk cId="2146316504" sldId="2147483697"/>
          </pc:sldLayoutMkLst>
        </pc:sldLayoutChg>
      </pc:sldMasterChg>
      <pc:sldMasterChg chg="add addSldLayout">
        <pc:chgData name="Adrian topala" userId="2c8d67a2d712186b" providerId="LiveId" clId="{88BA32C1-8633-4C01-A770-2D278C667083}" dt="2021-03-29T12:24:09.328" v="112" actId="26606"/>
        <pc:sldMasterMkLst>
          <pc:docMk/>
          <pc:sldMasterMk cId="442927272" sldId="2147483699"/>
        </pc:sldMasterMkLst>
        <pc:sldLayoutChg chg="add">
          <pc:chgData name="Adrian topala" userId="2c8d67a2d712186b" providerId="LiveId" clId="{88BA32C1-8633-4C01-A770-2D278C667083}" dt="2021-03-29T12:24:09.328" v="112" actId="26606"/>
          <pc:sldLayoutMkLst>
            <pc:docMk/>
            <pc:sldMasterMk cId="442927272" sldId="2147483699"/>
            <pc:sldLayoutMk cId="1662469828" sldId="2147483700"/>
          </pc:sldLayoutMkLst>
        </pc:sldLayoutChg>
        <pc:sldLayoutChg chg="add">
          <pc:chgData name="Adrian topala" userId="2c8d67a2d712186b" providerId="LiveId" clId="{88BA32C1-8633-4C01-A770-2D278C667083}" dt="2021-03-29T12:24:09.328" v="112" actId="26606"/>
          <pc:sldLayoutMkLst>
            <pc:docMk/>
            <pc:sldMasterMk cId="442927272" sldId="2147483699"/>
            <pc:sldLayoutMk cId="822288849" sldId="2147483701"/>
          </pc:sldLayoutMkLst>
        </pc:sldLayoutChg>
        <pc:sldLayoutChg chg="add">
          <pc:chgData name="Adrian topala" userId="2c8d67a2d712186b" providerId="LiveId" clId="{88BA32C1-8633-4C01-A770-2D278C667083}" dt="2021-03-29T12:24:09.328" v="112" actId="26606"/>
          <pc:sldLayoutMkLst>
            <pc:docMk/>
            <pc:sldMasterMk cId="442927272" sldId="2147483699"/>
            <pc:sldLayoutMk cId="3228670512" sldId="2147483702"/>
          </pc:sldLayoutMkLst>
        </pc:sldLayoutChg>
        <pc:sldLayoutChg chg="add">
          <pc:chgData name="Adrian topala" userId="2c8d67a2d712186b" providerId="LiveId" clId="{88BA32C1-8633-4C01-A770-2D278C667083}" dt="2021-03-29T12:24:09.328" v="112" actId="26606"/>
          <pc:sldLayoutMkLst>
            <pc:docMk/>
            <pc:sldMasterMk cId="442927272" sldId="2147483699"/>
            <pc:sldLayoutMk cId="905903796" sldId="2147483703"/>
          </pc:sldLayoutMkLst>
        </pc:sldLayoutChg>
        <pc:sldLayoutChg chg="add">
          <pc:chgData name="Adrian topala" userId="2c8d67a2d712186b" providerId="LiveId" clId="{88BA32C1-8633-4C01-A770-2D278C667083}" dt="2021-03-29T12:24:09.328" v="112" actId="26606"/>
          <pc:sldLayoutMkLst>
            <pc:docMk/>
            <pc:sldMasterMk cId="442927272" sldId="2147483699"/>
            <pc:sldLayoutMk cId="986103001" sldId="2147483704"/>
          </pc:sldLayoutMkLst>
        </pc:sldLayoutChg>
        <pc:sldLayoutChg chg="add">
          <pc:chgData name="Adrian topala" userId="2c8d67a2d712186b" providerId="LiveId" clId="{88BA32C1-8633-4C01-A770-2D278C667083}" dt="2021-03-29T12:24:09.328" v="112" actId="26606"/>
          <pc:sldLayoutMkLst>
            <pc:docMk/>
            <pc:sldMasterMk cId="442927272" sldId="2147483699"/>
            <pc:sldLayoutMk cId="3778852156" sldId="2147483705"/>
          </pc:sldLayoutMkLst>
        </pc:sldLayoutChg>
        <pc:sldLayoutChg chg="add">
          <pc:chgData name="Adrian topala" userId="2c8d67a2d712186b" providerId="LiveId" clId="{88BA32C1-8633-4C01-A770-2D278C667083}" dt="2021-03-29T12:24:09.328" v="112" actId="26606"/>
          <pc:sldLayoutMkLst>
            <pc:docMk/>
            <pc:sldMasterMk cId="442927272" sldId="2147483699"/>
            <pc:sldLayoutMk cId="2242290593" sldId="2147483706"/>
          </pc:sldLayoutMkLst>
        </pc:sldLayoutChg>
        <pc:sldLayoutChg chg="add">
          <pc:chgData name="Adrian topala" userId="2c8d67a2d712186b" providerId="LiveId" clId="{88BA32C1-8633-4C01-A770-2D278C667083}" dt="2021-03-29T12:24:09.328" v="112" actId="26606"/>
          <pc:sldLayoutMkLst>
            <pc:docMk/>
            <pc:sldMasterMk cId="442927272" sldId="2147483699"/>
            <pc:sldLayoutMk cId="924095933" sldId="2147483707"/>
          </pc:sldLayoutMkLst>
        </pc:sldLayoutChg>
        <pc:sldLayoutChg chg="add">
          <pc:chgData name="Adrian topala" userId="2c8d67a2d712186b" providerId="LiveId" clId="{88BA32C1-8633-4C01-A770-2D278C667083}" dt="2021-03-29T12:24:09.328" v="112" actId="26606"/>
          <pc:sldLayoutMkLst>
            <pc:docMk/>
            <pc:sldMasterMk cId="442927272" sldId="2147483699"/>
            <pc:sldLayoutMk cId="1577808244" sldId="2147483708"/>
          </pc:sldLayoutMkLst>
        </pc:sldLayoutChg>
        <pc:sldLayoutChg chg="add">
          <pc:chgData name="Adrian topala" userId="2c8d67a2d712186b" providerId="LiveId" clId="{88BA32C1-8633-4C01-A770-2D278C667083}" dt="2021-03-29T12:24:09.328" v="112" actId="26606"/>
          <pc:sldLayoutMkLst>
            <pc:docMk/>
            <pc:sldMasterMk cId="442927272" sldId="2147483699"/>
            <pc:sldLayoutMk cId="2956251078" sldId="2147483709"/>
          </pc:sldLayoutMkLst>
        </pc:sldLayoutChg>
        <pc:sldLayoutChg chg="add">
          <pc:chgData name="Adrian topala" userId="2c8d67a2d712186b" providerId="LiveId" clId="{88BA32C1-8633-4C01-A770-2D278C667083}" dt="2021-03-29T12:24:09.328" v="112" actId="26606"/>
          <pc:sldLayoutMkLst>
            <pc:docMk/>
            <pc:sldMasterMk cId="442927272" sldId="2147483699"/>
            <pc:sldLayoutMk cId="2204970589" sldId="2147483710"/>
          </pc:sldLayoutMkLst>
        </pc:sldLayoutChg>
      </pc:sldMasterChg>
      <pc:sldMasterChg chg="add del addSldLayout delSldLayout">
        <pc:chgData name="Adrian topala" userId="2c8d67a2d712186b" providerId="LiveId" clId="{88BA32C1-8633-4C01-A770-2D278C667083}" dt="2021-03-29T12:24:09.273" v="111" actId="26606"/>
        <pc:sldMasterMkLst>
          <pc:docMk/>
          <pc:sldMasterMk cId="3945062872" sldId="2147483722"/>
        </pc:sldMasterMkLst>
        <pc:sldLayoutChg chg="add del">
          <pc:chgData name="Adrian topala" userId="2c8d67a2d712186b" providerId="LiveId" clId="{88BA32C1-8633-4C01-A770-2D278C667083}" dt="2021-03-29T12:24:09.273" v="111" actId="26606"/>
          <pc:sldLayoutMkLst>
            <pc:docMk/>
            <pc:sldMasterMk cId="3945062872" sldId="2147483722"/>
            <pc:sldLayoutMk cId="1679954263" sldId="2147483711"/>
          </pc:sldLayoutMkLst>
        </pc:sldLayoutChg>
        <pc:sldLayoutChg chg="add del">
          <pc:chgData name="Adrian topala" userId="2c8d67a2d712186b" providerId="LiveId" clId="{88BA32C1-8633-4C01-A770-2D278C667083}" dt="2021-03-29T12:24:09.273" v="111" actId="26606"/>
          <pc:sldLayoutMkLst>
            <pc:docMk/>
            <pc:sldMasterMk cId="3945062872" sldId="2147483722"/>
            <pc:sldLayoutMk cId="1316518239" sldId="2147483712"/>
          </pc:sldLayoutMkLst>
        </pc:sldLayoutChg>
        <pc:sldLayoutChg chg="add del">
          <pc:chgData name="Adrian topala" userId="2c8d67a2d712186b" providerId="LiveId" clId="{88BA32C1-8633-4C01-A770-2D278C667083}" dt="2021-03-29T12:24:09.273" v="111" actId="26606"/>
          <pc:sldLayoutMkLst>
            <pc:docMk/>
            <pc:sldMasterMk cId="3945062872" sldId="2147483722"/>
            <pc:sldLayoutMk cId="1965220481" sldId="2147483713"/>
          </pc:sldLayoutMkLst>
        </pc:sldLayoutChg>
        <pc:sldLayoutChg chg="add del">
          <pc:chgData name="Adrian topala" userId="2c8d67a2d712186b" providerId="LiveId" clId="{88BA32C1-8633-4C01-A770-2D278C667083}" dt="2021-03-29T12:24:09.273" v="111" actId="26606"/>
          <pc:sldLayoutMkLst>
            <pc:docMk/>
            <pc:sldMasterMk cId="3945062872" sldId="2147483722"/>
            <pc:sldLayoutMk cId="4259001193" sldId="2147483714"/>
          </pc:sldLayoutMkLst>
        </pc:sldLayoutChg>
        <pc:sldLayoutChg chg="add del">
          <pc:chgData name="Adrian topala" userId="2c8d67a2d712186b" providerId="LiveId" clId="{88BA32C1-8633-4C01-A770-2D278C667083}" dt="2021-03-29T12:24:09.273" v="111" actId="26606"/>
          <pc:sldLayoutMkLst>
            <pc:docMk/>
            <pc:sldMasterMk cId="3945062872" sldId="2147483722"/>
            <pc:sldLayoutMk cId="2299354391" sldId="2147483715"/>
          </pc:sldLayoutMkLst>
        </pc:sldLayoutChg>
        <pc:sldLayoutChg chg="add del">
          <pc:chgData name="Adrian topala" userId="2c8d67a2d712186b" providerId="LiveId" clId="{88BA32C1-8633-4C01-A770-2D278C667083}" dt="2021-03-29T12:24:09.273" v="111" actId="26606"/>
          <pc:sldLayoutMkLst>
            <pc:docMk/>
            <pc:sldMasterMk cId="3945062872" sldId="2147483722"/>
            <pc:sldLayoutMk cId="846223982" sldId="2147483716"/>
          </pc:sldLayoutMkLst>
        </pc:sldLayoutChg>
        <pc:sldLayoutChg chg="add del">
          <pc:chgData name="Adrian topala" userId="2c8d67a2d712186b" providerId="LiveId" clId="{88BA32C1-8633-4C01-A770-2D278C667083}" dt="2021-03-29T12:24:09.273" v="111" actId="26606"/>
          <pc:sldLayoutMkLst>
            <pc:docMk/>
            <pc:sldMasterMk cId="3945062872" sldId="2147483722"/>
            <pc:sldLayoutMk cId="1393915114" sldId="2147483717"/>
          </pc:sldLayoutMkLst>
        </pc:sldLayoutChg>
        <pc:sldLayoutChg chg="add del">
          <pc:chgData name="Adrian topala" userId="2c8d67a2d712186b" providerId="LiveId" clId="{88BA32C1-8633-4C01-A770-2D278C667083}" dt="2021-03-29T12:24:09.273" v="111" actId="26606"/>
          <pc:sldLayoutMkLst>
            <pc:docMk/>
            <pc:sldMasterMk cId="3945062872" sldId="2147483722"/>
            <pc:sldLayoutMk cId="50120539" sldId="2147483718"/>
          </pc:sldLayoutMkLst>
        </pc:sldLayoutChg>
        <pc:sldLayoutChg chg="add del">
          <pc:chgData name="Adrian topala" userId="2c8d67a2d712186b" providerId="LiveId" clId="{88BA32C1-8633-4C01-A770-2D278C667083}" dt="2021-03-29T12:24:09.273" v="111" actId="26606"/>
          <pc:sldLayoutMkLst>
            <pc:docMk/>
            <pc:sldMasterMk cId="3945062872" sldId="2147483722"/>
            <pc:sldLayoutMk cId="881872575" sldId="2147483719"/>
          </pc:sldLayoutMkLst>
        </pc:sldLayoutChg>
        <pc:sldLayoutChg chg="add del">
          <pc:chgData name="Adrian topala" userId="2c8d67a2d712186b" providerId="LiveId" clId="{88BA32C1-8633-4C01-A770-2D278C667083}" dt="2021-03-29T12:24:09.273" v="111" actId="26606"/>
          <pc:sldLayoutMkLst>
            <pc:docMk/>
            <pc:sldMasterMk cId="3945062872" sldId="2147483722"/>
            <pc:sldLayoutMk cId="825587267" sldId="2147483720"/>
          </pc:sldLayoutMkLst>
        </pc:sldLayoutChg>
        <pc:sldLayoutChg chg="add del">
          <pc:chgData name="Adrian topala" userId="2c8d67a2d712186b" providerId="LiveId" clId="{88BA32C1-8633-4C01-A770-2D278C667083}" dt="2021-03-29T12:24:09.273" v="111" actId="26606"/>
          <pc:sldLayoutMkLst>
            <pc:docMk/>
            <pc:sldMasterMk cId="3945062872" sldId="2147483722"/>
            <pc:sldLayoutMk cId="4275782559" sldId="2147483721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FDDEBE-0107-4F8D-A0C3-B3FF980391D4}" type="datetimeFigureOut">
              <a:rPr lang="en-US" smtClean="0"/>
              <a:t>4/23/2021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15B624-571A-4CDF-8722-D17B24D64B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936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15B624-571A-4CDF-8722-D17B24D64B3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64961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7C81A0-FB7A-4357-8B37-1EC930D1E0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2000" y="1523999"/>
            <a:ext cx="10668000" cy="1985963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3C075C-7238-4F43-87E7-63A35BE690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3809999"/>
            <a:ext cx="10667998" cy="19859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B67EEB-ABA8-4DA9-803B-0C6CD8A128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anchor="b" anchorCtr="0"/>
          <a:lstStyle/>
          <a:p>
            <a:fld id="{F4D57BDD-E64A-4D27-8978-82FFCA18A12C}" type="datetimeFigureOut">
              <a:rPr lang="en-US" smtClean="0"/>
              <a:t>4/23/2021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CFD314-1E75-41B9-A585-4F4A32A34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0CC8E8-C649-4A81-BF53-F078B2A984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2469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56A6A6-C260-4F8B-99DF-249C907BE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36F8CB-5C97-4437-A672-4E43D0E5AE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90C990-05C1-4ECD-A899-722057AEA6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4/23/2021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E9811C-37A0-4DD1-8607-EFD4226E5D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CAB506-9570-4D3E-804F-A184A73DBC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2288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B569B8-DEA4-4F12-9078-ECD731F2AC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30351"/>
            <a:ext cx="10668000" cy="2279650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0D1F3B-E79C-4822-999D-205B0E76C6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4589464"/>
            <a:ext cx="10668000" cy="1183184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145166-621E-4C71-A40F-64E5145367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4/23/2021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B8A175-E39F-477F-997B-99FF8677A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69115F-5456-4FA3-8484-B1806E7C48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86705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88BC5C-CCF0-4BA5-B102-213AC6FD5A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26364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237E63-3B4F-4C2F-A87C-9533227EB68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62000" y="3048000"/>
            <a:ext cx="4572000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8ACE3E-2FED-4289-B138-3EC2826909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858000" y="3048000"/>
            <a:ext cx="4572000" cy="3048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555DB51-20DA-4BEF-90BA-DDD37DC080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4/23/2021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06D22E1-F0DB-4CB7-B2E3-D578EEAA6E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C29146B-54D6-4291-8EA2-6430024824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903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5B4AE7-507A-4E14-96E2-5412FF8EA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7048"/>
            <a:ext cx="10668000" cy="75895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DEEE83-2945-4C22-9597-57F1F12628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2285999"/>
            <a:ext cx="4572001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CC2494D-AD1D-4CB7-A17C-B69079113D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2001" y="3059113"/>
            <a:ext cx="4572000" cy="3036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3E4950-830D-4EE3-9F51-DD730255E0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7998" y="2286000"/>
            <a:ext cx="4572001" cy="761999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F244AA-BDAA-4FDD-B742-449DF905730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858000" y="3059113"/>
            <a:ext cx="4571998" cy="30368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6B78494-ECE0-41D2-97E2-CFAC0434A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4/23/2021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5E4C20-6CC5-4259-B554-B19F1A7AA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B09AB13-CCCC-4074-9B66-CE0B37902E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6103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EFB5FF-4FD1-4CE4-BBC5-E6402FE06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3810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E71AAD-C5B9-485B-84DD-60DAFD5F1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4/23/2021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B7CACFF-0406-4EE2-9E8F-F594B952C2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52A47E-1990-4B6B-BCCB-75B6F213A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88521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EC8FE4C-64F1-4C88-9D30-17F8131ED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4/23/2021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5D8FB3-6FA4-40A7-BDBF-76CD0F22FE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649F41-A021-4490-BB80-C89DF0293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22905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CEF60-874B-45DE-BF65-CF0D085775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3821113" cy="1524000"/>
          </a:xfrm>
        </p:spPr>
        <p:txBody>
          <a:bodyPr anchor="t" anchorCtr="0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D757B0-722D-425F-8BD4-9CD9093BC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34000" y="1524000"/>
            <a:ext cx="6096000" cy="3810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DB0F60-AADF-41C3-8BFC-B405E0A3F9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0" y="3048000"/>
            <a:ext cx="3821113" cy="3048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FAB1E11-97B6-42FD-9F45-6EDC3B83F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4/23/2021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14D7DA9-F910-4337-99A2-91F4EA361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93A2F2-339E-4406-9A90-534A38C5A0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095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971599-6E07-4A55-9B93-4CA5EFE3FD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1" y="1524000"/>
            <a:ext cx="3810000" cy="15240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92C2D26-DACA-4941-955E-18F7E23675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333999" y="1524000"/>
            <a:ext cx="6095999" cy="3810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EDB26D-C5B0-41D6-A75F-F89A87BE24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762001" y="3048000"/>
            <a:ext cx="3810000" cy="3048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9304B6-48DF-41FA-A089-8C83BBA636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4/23/2021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4DFB82F-A17A-4BC7-A522-CD934BC35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CC530C-8824-4BE3-884E-2AFF30B57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808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2CE73F-2F7C-4941-9B13-ACB43A498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52399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BC107E-F2BE-4057-B06B-1E50FD12B5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0" y="3048000"/>
            <a:ext cx="10668000" cy="3048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B9D7D8-1932-4215-A6E0-C16DA0DDB8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4/23/2021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78B662-65E3-47B2-AD95-B041B57F3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93DBC5-88B5-4F2A-A0E3-752CB4217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6251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B6599DF-5B13-4800-ADD7-3A2A2F1C48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1523999"/>
            <a:ext cx="2705100" cy="457200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191E12-22D9-4DA9-A336-EA6A8B9B55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762000" y="1524000"/>
            <a:ext cx="7620000" cy="4572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22A1D5-B7EF-43A4-81EF-B5A7EA356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57BDD-E64A-4D27-8978-82FFCA18A12C}" type="datetimeFigureOut">
              <a:rPr lang="en-US" smtClean="0"/>
              <a:t>4/23/2021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809DFB-4410-42BF-B886-C984E3A53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6487E8-E9A0-429E-88E5-34B1BE86B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43A852-0206-46AC-B0EB-64561293312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4970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81B49B9-8C94-4604-AEEE-CB5051962D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524000"/>
            <a:ext cx="9144000" cy="1263649"/>
          </a:xfrm>
          <a:prstGeom prst="rect">
            <a:avLst/>
          </a:prstGeom>
        </p:spPr>
        <p:txBody>
          <a:bodyPr vert="horz" lIns="91440" tIns="45720" rIns="91440" bIns="45720" rtlCol="0" anchor="t" anchorCtr="0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C3204E-CAF5-48A1-928F-757507EC4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762000" y="3047999"/>
            <a:ext cx="10668000" cy="3048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540D12-4B42-4790-8677-C9250F3CDDC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762000" y="401594"/>
            <a:ext cx="3048000" cy="365125"/>
          </a:xfrm>
          <a:prstGeom prst="rect">
            <a:avLst/>
          </a:prstGeom>
        </p:spPr>
        <p:txBody>
          <a:bodyPr vert="horz" lIns="91440" tIns="45720" rIns="91440" bIns="45720" rtlCol="0" anchor="b" anchorCtr="0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F4D57BDD-E64A-4D27-8978-82FFCA18A12C}" type="datetimeFigureOut">
              <a:rPr lang="en-US" smtClean="0"/>
              <a:pPr/>
              <a:t>4/23/2021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2B17CD-6C27-4CD1-B20D-EA4B8E54F4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6858000" y="6096000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3A934F-C817-4C99-A2CF-C763A3F206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144000" y="401594"/>
            <a:ext cx="2286000" cy="762000"/>
          </a:xfrm>
          <a:prstGeom prst="rect">
            <a:avLst/>
          </a:prstGeom>
        </p:spPr>
        <p:txBody>
          <a:bodyPr vert="horz" lIns="91440" tIns="45720" rIns="91440" bIns="45720" rtlCol="0" anchor="t" anchorCtr="0"/>
          <a:lstStyle>
            <a:lvl1pPr algn="r">
              <a:defRPr sz="4000">
                <a:solidFill>
                  <a:schemeClr val="tx1"/>
                </a:solidFill>
                <a:latin typeface="+mj-lt"/>
              </a:defRPr>
            </a:lvl1pPr>
          </a:lstStyle>
          <a:p>
            <a:fld id="{D643A852-0206-46AC-B0EB-645612933129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292727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5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8.webp"/><Relationship Id="rId5" Type="http://schemas.openxmlformats.org/officeDocument/2006/relationships/image" Target="../media/image2.jpeg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5.png"/><Relationship Id="rId5" Type="http://schemas.openxmlformats.org/officeDocument/2006/relationships/image" Target="../media/image2.jpeg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media" Target="../media/media7.m4a"/><Relationship Id="rId7" Type="http://schemas.openxmlformats.org/officeDocument/2006/relationships/image" Target="../media/image2.jpeg"/><Relationship Id="rId2" Type="http://schemas.openxmlformats.org/officeDocument/2006/relationships/video" Target="../media/media6.mp4"/><Relationship Id="rId1" Type="http://schemas.microsoft.com/office/2007/relationships/media" Target="../media/media6.mp4"/><Relationship Id="rId6" Type="http://schemas.openxmlformats.org/officeDocument/2006/relationships/image" Target="../media/image10.png"/><Relationship Id="rId5" Type="http://schemas.openxmlformats.org/officeDocument/2006/relationships/slideLayout" Target="../slideLayouts/slideLayout6.xml"/><Relationship Id="rId4" Type="http://schemas.openxmlformats.org/officeDocument/2006/relationships/audio" Target="../media/media7.m4a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5.pn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9.mp4"/><Relationship Id="rId1" Type="http://schemas.microsoft.com/office/2007/relationships/media" Target="../media/media9.mp4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5.pn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6" name="Rectangle 33">
            <a:extLst>
              <a:ext uri="{FF2B5EF4-FFF2-40B4-BE49-F238E27FC236}">
                <a16:creationId xmlns:a16="http://schemas.microsoft.com/office/drawing/2014/main" id="{5964CBE2-084A-47DF-A704-CF5F6217B5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7" name="Picture 3" descr="Light bulb on yellow background with sketched light beams and cord">
            <a:extLst>
              <a:ext uri="{FF2B5EF4-FFF2-40B4-BE49-F238E27FC236}">
                <a16:creationId xmlns:a16="http://schemas.microsoft.com/office/drawing/2014/main" id="{37306111-7A60-46A4-9F8D-128D84755B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184" r="10186" b="2"/>
          <a:stretch/>
        </p:blipFill>
        <p:spPr>
          <a:xfrm>
            <a:off x="1047010" y="367683"/>
            <a:ext cx="6095524" cy="4707593"/>
          </a:xfrm>
          <a:custGeom>
            <a:avLst/>
            <a:gdLst/>
            <a:ahLst/>
            <a:cxnLst/>
            <a:rect l="l" t="t" r="r" b="b"/>
            <a:pathLst>
              <a:path w="6095524" h="4707593">
                <a:moveTo>
                  <a:pt x="0" y="0"/>
                </a:moveTo>
                <a:lnTo>
                  <a:pt x="6095524" y="0"/>
                </a:lnTo>
                <a:lnTo>
                  <a:pt x="6095524" y="3296937"/>
                </a:lnTo>
                <a:lnTo>
                  <a:pt x="6095524" y="3518571"/>
                </a:lnTo>
                <a:lnTo>
                  <a:pt x="6061052" y="3534000"/>
                </a:lnTo>
                <a:cubicBezTo>
                  <a:pt x="6054332" y="3536785"/>
                  <a:pt x="6046938" y="3538321"/>
                  <a:pt x="6040890" y="3542065"/>
                </a:cubicBezTo>
                <a:cubicBezTo>
                  <a:pt x="6013044" y="3559156"/>
                  <a:pt x="5986064" y="3577591"/>
                  <a:pt x="5957836" y="3594010"/>
                </a:cubicBezTo>
                <a:cubicBezTo>
                  <a:pt x="5928744" y="3611004"/>
                  <a:pt x="5902724" y="3631071"/>
                  <a:pt x="5882656" y="3658244"/>
                </a:cubicBezTo>
                <a:cubicBezTo>
                  <a:pt x="5864029" y="3683496"/>
                  <a:pt x="5845978" y="3709131"/>
                  <a:pt x="5827448" y="3734479"/>
                </a:cubicBezTo>
                <a:cubicBezTo>
                  <a:pt x="5822743" y="3740912"/>
                  <a:pt x="5818422" y="3748498"/>
                  <a:pt x="5811989" y="3752627"/>
                </a:cubicBezTo>
                <a:cubicBezTo>
                  <a:pt x="5798643" y="3761268"/>
                  <a:pt x="5784048" y="3768277"/>
                  <a:pt x="5769742" y="3775382"/>
                </a:cubicBezTo>
                <a:cubicBezTo>
                  <a:pt x="5757452" y="3781431"/>
                  <a:pt x="5744394" y="3785943"/>
                  <a:pt x="5732393" y="3792472"/>
                </a:cubicBezTo>
                <a:cubicBezTo>
                  <a:pt x="5722792" y="3797658"/>
                  <a:pt x="5714246" y="3804859"/>
                  <a:pt x="5705316" y="3811388"/>
                </a:cubicBezTo>
                <a:cubicBezTo>
                  <a:pt x="5697539" y="3817052"/>
                  <a:pt x="5688994" y="3821949"/>
                  <a:pt x="5682465" y="3828767"/>
                </a:cubicBezTo>
                <a:cubicBezTo>
                  <a:pt x="5666526" y="3845281"/>
                  <a:pt x="5650491" y="3861508"/>
                  <a:pt x="5630712" y="3873702"/>
                </a:cubicBezTo>
                <a:cubicBezTo>
                  <a:pt x="5611221" y="3885799"/>
                  <a:pt x="5592786" y="3899338"/>
                  <a:pt x="5573392" y="3911628"/>
                </a:cubicBezTo>
                <a:cubicBezTo>
                  <a:pt x="5554380" y="3923630"/>
                  <a:pt x="5537194" y="3936783"/>
                  <a:pt x="5527304" y="3958099"/>
                </a:cubicBezTo>
                <a:cubicBezTo>
                  <a:pt x="5522888" y="3967508"/>
                  <a:pt x="5516646" y="3977782"/>
                  <a:pt x="5508293" y="3983255"/>
                </a:cubicBezTo>
                <a:cubicBezTo>
                  <a:pt x="5496387" y="3991032"/>
                  <a:pt x="5481313" y="3993817"/>
                  <a:pt x="5468350" y="4000442"/>
                </a:cubicBezTo>
                <a:cubicBezTo>
                  <a:pt x="5453084" y="4008219"/>
                  <a:pt x="5435418" y="4014940"/>
                  <a:pt x="5425048" y="4027326"/>
                </a:cubicBezTo>
                <a:cubicBezTo>
                  <a:pt x="5415830" y="4038368"/>
                  <a:pt x="5406517" y="4047009"/>
                  <a:pt x="5394322" y="4054018"/>
                </a:cubicBezTo>
                <a:cubicBezTo>
                  <a:pt x="5385778" y="4058915"/>
                  <a:pt x="5379441" y="4067844"/>
                  <a:pt x="5370608" y="4071877"/>
                </a:cubicBezTo>
                <a:cubicBezTo>
                  <a:pt x="5358990" y="4077254"/>
                  <a:pt x="5347276" y="4081479"/>
                  <a:pt x="5337098" y="4089832"/>
                </a:cubicBezTo>
                <a:cubicBezTo>
                  <a:pt x="5326536" y="4098473"/>
                  <a:pt x="5314535" y="4105290"/>
                  <a:pt x="5303493" y="4113356"/>
                </a:cubicBezTo>
                <a:cubicBezTo>
                  <a:pt x="5297636" y="4117676"/>
                  <a:pt x="5292835" y="4123341"/>
                  <a:pt x="5287171" y="4127854"/>
                </a:cubicBezTo>
                <a:cubicBezTo>
                  <a:pt x="5276801" y="4136111"/>
                  <a:pt x="5266239" y="4144176"/>
                  <a:pt x="5255581" y="4151953"/>
                </a:cubicBezTo>
                <a:cubicBezTo>
                  <a:pt x="5244924" y="4159731"/>
                  <a:pt x="5234746" y="4168756"/>
                  <a:pt x="5223032" y="4174421"/>
                </a:cubicBezTo>
                <a:cubicBezTo>
                  <a:pt x="5203062" y="4184023"/>
                  <a:pt x="5181266" y="4189784"/>
                  <a:pt x="5161870" y="4200153"/>
                </a:cubicBezTo>
                <a:cubicBezTo>
                  <a:pt x="5142188" y="4210714"/>
                  <a:pt x="5123656" y="4223965"/>
                  <a:pt x="5106182" y="4237983"/>
                </a:cubicBezTo>
                <a:cubicBezTo>
                  <a:pt x="5092356" y="4249025"/>
                  <a:pt x="5079394" y="4259971"/>
                  <a:pt x="5062014" y="4265635"/>
                </a:cubicBezTo>
                <a:cubicBezTo>
                  <a:pt x="5052317" y="4268804"/>
                  <a:pt x="5042140" y="4275717"/>
                  <a:pt x="5036282" y="4283783"/>
                </a:cubicBezTo>
                <a:cubicBezTo>
                  <a:pt x="5023608" y="4301353"/>
                  <a:pt x="5007382" y="4313739"/>
                  <a:pt x="4989043" y="4324301"/>
                </a:cubicBezTo>
                <a:cubicBezTo>
                  <a:pt x="4964559" y="4338511"/>
                  <a:pt x="4940363" y="4353009"/>
                  <a:pt x="4915783" y="4366931"/>
                </a:cubicBezTo>
                <a:cubicBezTo>
                  <a:pt x="4901286" y="4375189"/>
                  <a:pt x="4886884" y="4383926"/>
                  <a:pt x="4871520" y="4389975"/>
                </a:cubicBezTo>
                <a:cubicBezTo>
                  <a:pt x="4840124" y="4402457"/>
                  <a:pt x="4807959" y="4413114"/>
                  <a:pt x="4776274" y="4424733"/>
                </a:cubicBezTo>
                <a:cubicBezTo>
                  <a:pt x="4765904" y="4428477"/>
                  <a:pt x="4756110" y="4433854"/>
                  <a:pt x="4745548" y="4437119"/>
                </a:cubicBezTo>
                <a:cubicBezTo>
                  <a:pt x="4734122" y="4440671"/>
                  <a:pt x="4721834" y="4441727"/>
                  <a:pt x="4710408" y="4445280"/>
                </a:cubicBezTo>
                <a:cubicBezTo>
                  <a:pt x="4691396" y="4451136"/>
                  <a:pt x="4672961" y="4458626"/>
                  <a:pt x="4653950" y="4464579"/>
                </a:cubicBezTo>
                <a:cubicBezTo>
                  <a:pt x="4617272" y="4476005"/>
                  <a:pt x="4580498" y="4486951"/>
                  <a:pt x="4543725" y="4497800"/>
                </a:cubicBezTo>
                <a:cubicBezTo>
                  <a:pt x="4535852" y="4500105"/>
                  <a:pt x="4527306" y="4500393"/>
                  <a:pt x="4519530" y="4502889"/>
                </a:cubicBezTo>
                <a:cubicBezTo>
                  <a:pt x="4498886" y="4509610"/>
                  <a:pt x="4478338" y="4516907"/>
                  <a:pt x="4457887" y="4524300"/>
                </a:cubicBezTo>
                <a:cubicBezTo>
                  <a:pt x="4445502" y="4528813"/>
                  <a:pt x="4433403" y="4534382"/>
                  <a:pt x="4420922" y="4538702"/>
                </a:cubicBezTo>
                <a:cubicBezTo>
                  <a:pt x="4410936" y="4542159"/>
                  <a:pt x="4400662" y="4544847"/>
                  <a:pt x="4390292" y="4546960"/>
                </a:cubicBezTo>
                <a:cubicBezTo>
                  <a:pt x="4381363" y="4548785"/>
                  <a:pt x="4372050" y="4548592"/>
                  <a:pt x="4363216" y="4550801"/>
                </a:cubicBezTo>
                <a:cubicBezTo>
                  <a:pt x="4339308" y="4556753"/>
                  <a:pt x="4315689" y="4563475"/>
                  <a:pt x="4291973" y="4569811"/>
                </a:cubicBezTo>
                <a:cubicBezTo>
                  <a:pt x="4282468" y="4572308"/>
                  <a:pt x="4272770" y="4574133"/>
                  <a:pt x="4263552" y="4577301"/>
                </a:cubicBezTo>
                <a:cubicBezTo>
                  <a:pt x="4238876" y="4585654"/>
                  <a:pt x="4214585" y="4595159"/>
                  <a:pt x="4189813" y="4603033"/>
                </a:cubicBezTo>
                <a:cubicBezTo>
                  <a:pt x="4169266" y="4609562"/>
                  <a:pt x="4148142" y="4614266"/>
                  <a:pt x="4127306" y="4620027"/>
                </a:cubicBezTo>
                <a:cubicBezTo>
                  <a:pt x="4118473" y="4622524"/>
                  <a:pt x="4110024" y="4626077"/>
                  <a:pt x="4101192" y="4628188"/>
                </a:cubicBezTo>
                <a:cubicBezTo>
                  <a:pt x="4081412" y="4632990"/>
                  <a:pt x="4061345" y="4637022"/>
                  <a:pt x="4041470" y="4641823"/>
                </a:cubicBezTo>
                <a:cubicBezTo>
                  <a:pt x="4030139" y="4644607"/>
                  <a:pt x="4019194" y="4649600"/>
                  <a:pt x="4007672" y="4651425"/>
                </a:cubicBezTo>
                <a:cubicBezTo>
                  <a:pt x="3980308" y="4655745"/>
                  <a:pt x="3952752" y="4658817"/>
                  <a:pt x="3925195" y="4662274"/>
                </a:cubicBezTo>
                <a:cubicBezTo>
                  <a:pt x="3896776" y="4665826"/>
                  <a:pt x="3868451" y="4669571"/>
                  <a:pt x="3840029" y="4672739"/>
                </a:cubicBezTo>
                <a:cubicBezTo>
                  <a:pt x="3824475" y="4674372"/>
                  <a:pt x="3808824" y="4674660"/>
                  <a:pt x="3793270" y="4676196"/>
                </a:cubicBezTo>
                <a:cubicBezTo>
                  <a:pt x="3779636" y="4677541"/>
                  <a:pt x="3766098" y="4680037"/>
                  <a:pt x="3752464" y="4681670"/>
                </a:cubicBezTo>
                <a:cubicBezTo>
                  <a:pt x="3740654" y="4683013"/>
                  <a:pt x="3728748" y="4683781"/>
                  <a:pt x="3716938" y="4685126"/>
                </a:cubicBezTo>
                <a:cubicBezTo>
                  <a:pt x="3698024" y="4687334"/>
                  <a:pt x="3679204" y="4689831"/>
                  <a:pt x="3660386" y="4692135"/>
                </a:cubicBezTo>
                <a:cubicBezTo>
                  <a:pt x="3652513" y="4692999"/>
                  <a:pt x="3644255" y="4695399"/>
                  <a:pt x="3636862" y="4693960"/>
                </a:cubicBezTo>
                <a:cubicBezTo>
                  <a:pt x="3618235" y="4690310"/>
                  <a:pt x="3599896" y="4691367"/>
                  <a:pt x="3581365" y="4693863"/>
                </a:cubicBezTo>
                <a:cubicBezTo>
                  <a:pt x="3575028" y="4694728"/>
                  <a:pt x="3568211" y="4694535"/>
                  <a:pt x="3562066" y="4692903"/>
                </a:cubicBezTo>
                <a:cubicBezTo>
                  <a:pt x="3549488" y="4689638"/>
                  <a:pt x="3537294" y="4685029"/>
                  <a:pt x="3524908" y="4680997"/>
                </a:cubicBezTo>
                <a:cubicBezTo>
                  <a:pt x="3523563" y="4680517"/>
                  <a:pt x="3521931" y="4680421"/>
                  <a:pt x="3520492" y="4680133"/>
                </a:cubicBezTo>
                <a:cubicBezTo>
                  <a:pt x="3512330" y="4678500"/>
                  <a:pt x="3504266" y="4676868"/>
                  <a:pt x="3496103" y="4675428"/>
                </a:cubicBezTo>
                <a:cubicBezTo>
                  <a:pt x="3491687" y="4674660"/>
                  <a:pt x="3487174" y="4674564"/>
                  <a:pt x="3482757" y="4673892"/>
                </a:cubicBezTo>
                <a:cubicBezTo>
                  <a:pt x="3465667" y="4671203"/>
                  <a:pt x="3446848" y="4675716"/>
                  <a:pt x="3432061" y="4664099"/>
                </a:cubicBezTo>
                <a:cubicBezTo>
                  <a:pt x="3422460" y="4656609"/>
                  <a:pt x="3413146" y="4658338"/>
                  <a:pt x="3402873" y="4659490"/>
                </a:cubicBezTo>
                <a:cubicBezTo>
                  <a:pt x="3395096" y="4660354"/>
                  <a:pt x="3387126" y="4660065"/>
                  <a:pt x="3379253" y="4660162"/>
                </a:cubicBezTo>
                <a:cubicBezTo>
                  <a:pt x="3365427" y="4660449"/>
                  <a:pt x="3351601" y="4660546"/>
                  <a:pt x="3337774" y="4661026"/>
                </a:cubicBezTo>
                <a:cubicBezTo>
                  <a:pt x="3333357" y="4661218"/>
                  <a:pt x="3328846" y="4663619"/>
                  <a:pt x="3324524" y="4663235"/>
                </a:cubicBezTo>
                <a:cubicBezTo>
                  <a:pt x="3304553" y="4661410"/>
                  <a:pt x="3284582" y="4658529"/>
                  <a:pt x="3264610" y="4656897"/>
                </a:cubicBezTo>
                <a:cubicBezTo>
                  <a:pt x="3253281" y="4655938"/>
                  <a:pt x="3241663" y="4657761"/>
                  <a:pt x="3230429" y="4656417"/>
                </a:cubicBezTo>
                <a:cubicBezTo>
                  <a:pt x="3217468" y="4654881"/>
                  <a:pt x="3204794" y="4650945"/>
                  <a:pt x="3191927" y="4648544"/>
                </a:cubicBezTo>
                <a:cubicBezTo>
                  <a:pt x="3188375" y="4647872"/>
                  <a:pt x="3184438" y="4648736"/>
                  <a:pt x="3180694" y="4648928"/>
                </a:cubicBezTo>
                <a:cubicBezTo>
                  <a:pt x="3176469" y="4649120"/>
                  <a:pt x="3172340" y="4649504"/>
                  <a:pt x="3168116" y="4649600"/>
                </a:cubicBezTo>
                <a:cubicBezTo>
                  <a:pt x="3155249" y="4649793"/>
                  <a:pt x="3142384" y="4649504"/>
                  <a:pt x="3129517" y="4650177"/>
                </a:cubicBezTo>
                <a:cubicBezTo>
                  <a:pt x="3121644" y="4650561"/>
                  <a:pt x="3113388" y="4654497"/>
                  <a:pt x="3106089" y="4653057"/>
                </a:cubicBezTo>
                <a:cubicBezTo>
                  <a:pt x="3091208" y="4650272"/>
                  <a:pt x="3076325" y="4656513"/>
                  <a:pt x="3061444" y="4651329"/>
                </a:cubicBezTo>
                <a:cubicBezTo>
                  <a:pt x="3056834" y="4649793"/>
                  <a:pt x="3050497" y="4653633"/>
                  <a:pt x="3044928" y="4653825"/>
                </a:cubicBezTo>
                <a:cubicBezTo>
                  <a:pt x="3031006" y="4654305"/>
                  <a:pt x="3017084" y="4654209"/>
                  <a:pt x="3003162" y="4654113"/>
                </a:cubicBezTo>
                <a:cubicBezTo>
                  <a:pt x="2990680" y="4654017"/>
                  <a:pt x="2977717" y="4655361"/>
                  <a:pt x="2965716" y="4652673"/>
                </a:cubicBezTo>
                <a:cubicBezTo>
                  <a:pt x="2953137" y="4649793"/>
                  <a:pt x="2941808" y="4650177"/>
                  <a:pt x="2929614" y="4653441"/>
                </a:cubicBezTo>
                <a:cubicBezTo>
                  <a:pt x="2921260" y="4655649"/>
                  <a:pt x="2912427" y="4655938"/>
                  <a:pt x="2903786" y="4656609"/>
                </a:cubicBezTo>
                <a:cubicBezTo>
                  <a:pt x="2894473" y="4657377"/>
                  <a:pt x="2884199" y="4655361"/>
                  <a:pt x="2875750" y="4658529"/>
                </a:cubicBezTo>
                <a:cubicBezTo>
                  <a:pt x="2850593" y="4667939"/>
                  <a:pt x="2824765" y="4669955"/>
                  <a:pt x="2798458" y="4669955"/>
                </a:cubicBezTo>
                <a:cubicBezTo>
                  <a:pt x="2793656" y="4669955"/>
                  <a:pt x="2788759" y="4668612"/>
                  <a:pt x="2784152" y="4667171"/>
                </a:cubicBezTo>
                <a:cubicBezTo>
                  <a:pt x="2757266" y="4658529"/>
                  <a:pt x="2730286" y="4659297"/>
                  <a:pt x="2702922" y="4664578"/>
                </a:cubicBezTo>
                <a:cubicBezTo>
                  <a:pt x="2697257" y="4665731"/>
                  <a:pt x="2690921" y="4665923"/>
                  <a:pt x="2685256" y="4664771"/>
                </a:cubicBezTo>
                <a:cubicBezTo>
                  <a:pt x="2669317" y="4661410"/>
                  <a:pt x="2653858" y="4655841"/>
                  <a:pt x="2637824" y="4653441"/>
                </a:cubicBezTo>
                <a:cubicBezTo>
                  <a:pt x="2611324" y="4649504"/>
                  <a:pt x="2588377" y="4662754"/>
                  <a:pt x="2564661" y="4671396"/>
                </a:cubicBezTo>
                <a:cubicBezTo>
                  <a:pt x="2542097" y="4679557"/>
                  <a:pt x="2522894" y="4697992"/>
                  <a:pt x="2496201" y="4693863"/>
                </a:cubicBezTo>
                <a:cubicBezTo>
                  <a:pt x="2493514" y="4693479"/>
                  <a:pt x="2490537" y="4696071"/>
                  <a:pt x="2487560" y="4696744"/>
                </a:cubicBezTo>
                <a:cubicBezTo>
                  <a:pt x="2479399" y="4698568"/>
                  <a:pt x="2471238" y="4700776"/>
                  <a:pt x="2462980" y="4701641"/>
                </a:cubicBezTo>
                <a:cubicBezTo>
                  <a:pt x="2452899" y="4702793"/>
                  <a:pt x="2442625" y="4702409"/>
                  <a:pt x="2432544" y="4703369"/>
                </a:cubicBezTo>
                <a:cubicBezTo>
                  <a:pt x="2419581" y="4704521"/>
                  <a:pt x="2406812" y="4707593"/>
                  <a:pt x="2393945" y="4707593"/>
                </a:cubicBezTo>
                <a:cubicBezTo>
                  <a:pt x="2383575" y="4707593"/>
                  <a:pt x="2373302" y="4704041"/>
                  <a:pt x="2363029" y="4702312"/>
                </a:cubicBezTo>
                <a:cubicBezTo>
                  <a:pt x="2348530" y="4699912"/>
                  <a:pt x="2332591" y="4700584"/>
                  <a:pt x="2319821" y="4694439"/>
                </a:cubicBezTo>
                <a:cubicBezTo>
                  <a:pt x="2306188" y="4687910"/>
                  <a:pt x="2293225" y="4684934"/>
                  <a:pt x="2279111" y="4686950"/>
                </a:cubicBezTo>
                <a:cubicBezTo>
                  <a:pt x="2274406" y="4687622"/>
                  <a:pt x="2268357" y="4691655"/>
                  <a:pt x="2266245" y="4695783"/>
                </a:cubicBezTo>
                <a:cubicBezTo>
                  <a:pt x="2261540" y="4705001"/>
                  <a:pt x="2255108" y="4706634"/>
                  <a:pt x="2246370" y="4703464"/>
                </a:cubicBezTo>
                <a:cubicBezTo>
                  <a:pt x="2238785" y="4700776"/>
                  <a:pt x="2229471" y="4699432"/>
                  <a:pt x="2224287" y="4694247"/>
                </a:cubicBezTo>
                <a:cubicBezTo>
                  <a:pt x="2209596" y="4679557"/>
                  <a:pt x="2190873" y="4679077"/>
                  <a:pt x="2172630" y="4675141"/>
                </a:cubicBezTo>
                <a:cubicBezTo>
                  <a:pt x="2161494" y="4672739"/>
                  <a:pt x="2151123" y="4672644"/>
                  <a:pt x="2139985" y="4674276"/>
                </a:cubicBezTo>
                <a:cubicBezTo>
                  <a:pt x="2115790" y="4677925"/>
                  <a:pt x="2092266" y="4672739"/>
                  <a:pt x="2069030" y="4666115"/>
                </a:cubicBezTo>
                <a:cubicBezTo>
                  <a:pt x="2053667" y="4661698"/>
                  <a:pt x="2037921" y="4659010"/>
                  <a:pt x="2022655" y="4654497"/>
                </a:cubicBezTo>
                <a:cubicBezTo>
                  <a:pt x="2011229" y="4651041"/>
                  <a:pt x="1999804" y="4646912"/>
                  <a:pt x="1989339" y="4641343"/>
                </a:cubicBezTo>
                <a:cubicBezTo>
                  <a:pt x="1974167" y="4633181"/>
                  <a:pt x="1960918" y="4620891"/>
                  <a:pt x="1941618" y="4624156"/>
                </a:cubicBezTo>
                <a:cubicBezTo>
                  <a:pt x="1924623" y="4627036"/>
                  <a:pt x="1909262" y="4620988"/>
                  <a:pt x="1893707" y="4615227"/>
                </a:cubicBezTo>
                <a:cubicBezTo>
                  <a:pt x="1882281" y="4611002"/>
                  <a:pt x="1870857" y="4606681"/>
                  <a:pt x="1859045" y="4603993"/>
                </a:cubicBezTo>
                <a:cubicBezTo>
                  <a:pt x="1845027" y="4600824"/>
                  <a:pt x="1829184" y="4602169"/>
                  <a:pt x="1816702" y="4596311"/>
                </a:cubicBezTo>
                <a:cubicBezTo>
                  <a:pt x="1803644" y="4590166"/>
                  <a:pt x="1792795" y="4594295"/>
                  <a:pt x="1781177" y="4596024"/>
                </a:cubicBezTo>
                <a:cubicBezTo>
                  <a:pt x="1762646" y="4598712"/>
                  <a:pt x="1744210" y="4603705"/>
                  <a:pt x="1725488" y="4597368"/>
                </a:cubicBezTo>
                <a:cubicBezTo>
                  <a:pt x="1702733" y="4589687"/>
                  <a:pt x="1680169" y="4581430"/>
                  <a:pt x="1657318" y="4574133"/>
                </a:cubicBezTo>
                <a:cubicBezTo>
                  <a:pt x="1648483" y="4571347"/>
                  <a:pt x="1638980" y="4570195"/>
                  <a:pt x="1629761" y="4568947"/>
                </a:cubicBezTo>
                <a:cubicBezTo>
                  <a:pt x="1621025" y="4567891"/>
                  <a:pt x="1610559" y="4570579"/>
                  <a:pt x="1603837" y="4566547"/>
                </a:cubicBezTo>
                <a:cubicBezTo>
                  <a:pt x="1586554" y="4556178"/>
                  <a:pt x="1568792" y="4551089"/>
                  <a:pt x="1548820" y="4551089"/>
                </a:cubicBezTo>
                <a:cubicBezTo>
                  <a:pt x="1541330" y="4551089"/>
                  <a:pt x="1534033" y="4546768"/>
                  <a:pt x="1526449" y="4545999"/>
                </a:cubicBezTo>
                <a:cubicBezTo>
                  <a:pt x="1516078" y="4545040"/>
                  <a:pt x="1504172" y="4542447"/>
                  <a:pt x="1495147" y="4546096"/>
                </a:cubicBezTo>
                <a:cubicBezTo>
                  <a:pt x="1473928" y="4554737"/>
                  <a:pt x="1456742" y="4547536"/>
                  <a:pt x="1438211" y="4538991"/>
                </a:cubicBezTo>
                <a:cubicBezTo>
                  <a:pt x="1419967" y="4530541"/>
                  <a:pt x="1400764" y="4523821"/>
                  <a:pt x="1381370" y="4518251"/>
                </a:cubicBezTo>
                <a:cubicBezTo>
                  <a:pt x="1374073" y="4516235"/>
                  <a:pt x="1365336" y="4519596"/>
                  <a:pt x="1357270" y="4520267"/>
                </a:cubicBezTo>
                <a:cubicBezTo>
                  <a:pt x="1354389" y="4520460"/>
                  <a:pt x="1351220" y="4520748"/>
                  <a:pt x="1348629" y="4519788"/>
                </a:cubicBezTo>
                <a:cubicBezTo>
                  <a:pt x="1323569" y="4510570"/>
                  <a:pt x="1298124" y="4503561"/>
                  <a:pt x="1270953" y="4508361"/>
                </a:cubicBezTo>
                <a:cubicBezTo>
                  <a:pt x="1268457" y="4508842"/>
                  <a:pt x="1265672" y="4507786"/>
                  <a:pt x="1263175" y="4507114"/>
                </a:cubicBezTo>
                <a:cubicBezTo>
                  <a:pt x="1250981" y="4503657"/>
                  <a:pt x="1239075" y="4498184"/>
                  <a:pt x="1226690" y="4496936"/>
                </a:cubicBezTo>
                <a:cubicBezTo>
                  <a:pt x="1196157" y="4493864"/>
                  <a:pt x="1165433" y="4492615"/>
                  <a:pt x="1134706" y="4490599"/>
                </a:cubicBezTo>
                <a:cubicBezTo>
                  <a:pt x="1132786" y="4490503"/>
                  <a:pt x="1130770" y="4490503"/>
                  <a:pt x="1129042" y="4489831"/>
                </a:cubicBezTo>
                <a:cubicBezTo>
                  <a:pt x="1117712" y="4485702"/>
                  <a:pt x="1107823" y="4487047"/>
                  <a:pt x="1098220" y="4494919"/>
                </a:cubicBezTo>
                <a:cubicBezTo>
                  <a:pt x="1093996" y="4498376"/>
                  <a:pt x="1088235" y="4500200"/>
                  <a:pt x="1082955" y="4502121"/>
                </a:cubicBezTo>
                <a:cubicBezTo>
                  <a:pt x="1075177" y="4505002"/>
                  <a:pt x="1067208" y="4507786"/>
                  <a:pt x="1059143" y="4509610"/>
                </a:cubicBezTo>
                <a:cubicBezTo>
                  <a:pt x="1051173" y="4511338"/>
                  <a:pt x="1042628" y="4513738"/>
                  <a:pt x="1034947" y="4512395"/>
                </a:cubicBezTo>
                <a:cubicBezTo>
                  <a:pt x="1021121" y="4509994"/>
                  <a:pt x="1007966" y="4504618"/>
                  <a:pt x="994332" y="4501064"/>
                </a:cubicBezTo>
                <a:cubicBezTo>
                  <a:pt x="989628" y="4499816"/>
                  <a:pt x="984442" y="4500009"/>
                  <a:pt x="979546" y="4499912"/>
                </a:cubicBezTo>
                <a:cubicBezTo>
                  <a:pt x="968312" y="4499625"/>
                  <a:pt x="956790" y="4502409"/>
                  <a:pt x="946613" y="4494440"/>
                </a:cubicBezTo>
                <a:cubicBezTo>
                  <a:pt x="937204" y="4486951"/>
                  <a:pt x="927697" y="4489158"/>
                  <a:pt x="917808" y="4494824"/>
                </a:cubicBezTo>
                <a:cubicBezTo>
                  <a:pt x="910703" y="4498857"/>
                  <a:pt x="902639" y="4502025"/>
                  <a:pt x="894669" y="4503561"/>
                </a:cubicBezTo>
                <a:cubicBezTo>
                  <a:pt x="883723" y="4505673"/>
                  <a:pt x="872873" y="4506538"/>
                  <a:pt x="861063" y="4505289"/>
                </a:cubicBezTo>
                <a:cubicBezTo>
                  <a:pt x="852710" y="4504425"/>
                  <a:pt x="845892" y="4504041"/>
                  <a:pt x="839363" y="4498952"/>
                </a:cubicBezTo>
                <a:cubicBezTo>
                  <a:pt x="838308" y="4498184"/>
                  <a:pt x="836388" y="4497992"/>
                  <a:pt x="834947" y="4498089"/>
                </a:cubicBezTo>
                <a:cubicBezTo>
                  <a:pt x="816032" y="4499721"/>
                  <a:pt x="797309" y="4498857"/>
                  <a:pt x="778202" y="4497704"/>
                </a:cubicBezTo>
                <a:cubicBezTo>
                  <a:pt x="753911" y="4496168"/>
                  <a:pt x="728370" y="4500680"/>
                  <a:pt x="707343" y="4516811"/>
                </a:cubicBezTo>
                <a:cubicBezTo>
                  <a:pt x="704271" y="4519212"/>
                  <a:pt x="699662" y="4520267"/>
                  <a:pt x="695629" y="4520844"/>
                </a:cubicBezTo>
                <a:cubicBezTo>
                  <a:pt x="676618" y="4523340"/>
                  <a:pt x="657511" y="4525069"/>
                  <a:pt x="638500" y="4527853"/>
                </a:cubicBezTo>
                <a:cubicBezTo>
                  <a:pt x="628130" y="4529389"/>
                  <a:pt x="617280" y="4530734"/>
                  <a:pt x="607872" y="4534958"/>
                </a:cubicBezTo>
                <a:cubicBezTo>
                  <a:pt x="598655" y="4539086"/>
                  <a:pt x="591260" y="4543983"/>
                  <a:pt x="585788" y="4535342"/>
                </a:cubicBezTo>
                <a:cubicBezTo>
                  <a:pt x="575995" y="4539951"/>
                  <a:pt x="567448" y="4543792"/>
                  <a:pt x="559097" y="4547920"/>
                </a:cubicBezTo>
                <a:cubicBezTo>
                  <a:pt x="556023" y="4549456"/>
                  <a:pt x="553431" y="4551953"/>
                  <a:pt x="550358" y="4553393"/>
                </a:cubicBezTo>
                <a:cubicBezTo>
                  <a:pt x="547093" y="4554930"/>
                  <a:pt x="543445" y="4555889"/>
                  <a:pt x="539893" y="4556657"/>
                </a:cubicBezTo>
                <a:cubicBezTo>
                  <a:pt x="524050" y="4560114"/>
                  <a:pt x="508207" y="4563282"/>
                  <a:pt x="492462" y="4567027"/>
                </a:cubicBezTo>
                <a:cubicBezTo>
                  <a:pt x="489388" y="4567795"/>
                  <a:pt x="486796" y="4570868"/>
                  <a:pt x="484011" y="4572884"/>
                </a:cubicBezTo>
                <a:cubicBezTo>
                  <a:pt x="482187" y="4574228"/>
                  <a:pt x="480363" y="4576244"/>
                  <a:pt x="478346" y="4576533"/>
                </a:cubicBezTo>
                <a:cubicBezTo>
                  <a:pt x="462984" y="4578837"/>
                  <a:pt x="447718" y="4581526"/>
                  <a:pt x="432260" y="4582678"/>
                </a:cubicBezTo>
                <a:cubicBezTo>
                  <a:pt x="419298" y="4583637"/>
                  <a:pt x="406815" y="4583350"/>
                  <a:pt x="403455" y="4600056"/>
                </a:cubicBezTo>
                <a:cubicBezTo>
                  <a:pt x="402879" y="4602937"/>
                  <a:pt x="398750" y="4606010"/>
                  <a:pt x="395583" y="4607449"/>
                </a:cubicBezTo>
                <a:cubicBezTo>
                  <a:pt x="386557" y="4611578"/>
                  <a:pt x="376954" y="4614362"/>
                  <a:pt x="368025" y="4618587"/>
                </a:cubicBezTo>
                <a:cubicBezTo>
                  <a:pt x="338741" y="4632701"/>
                  <a:pt x="308113" y="4641631"/>
                  <a:pt x="275371" y="4639999"/>
                </a:cubicBezTo>
                <a:cubicBezTo>
                  <a:pt x="265194" y="4639519"/>
                  <a:pt x="255304" y="4634333"/>
                  <a:pt x="248871" y="4632413"/>
                </a:cubicBezTo>
                <a:cubicBezTo>
                  <a:pt x="230341" y="4639999"/>
                  <a:pt x="214786" y="4647296"/>
                  <a:pt x="198559" y="4652768"/>
                </a:cubicBezTo>
                <a:cubicBezTo>
                  <a:pt x="184253" y="4657665"/>
                  <a:pt x="169274" y="4660738"/>
                  <a:pt x="154583" y="4664290"/>
                </a:cubicBezTo>
                <a:cubicBezTo>
                  <a:pt x="149206" y="4665635"/>
                  <a:pt x="143734" y="4666403"/>
                  <a:pt x="138261" y="4667075"/>
                </a:cubicBezTo>
                <a:cubicBezTo>
                  <a:pt x="121171" y="4669187"/>
                  <a:pt x="103312" y="4664099"/>
                  <a:pt x="86606" y="4672164"/>
                </a:cubicBezTo>
                <a:cubicBezTo>
                  <a:pt x="77868" y="4676389"/>
                  <a:pt x="69226" y="4681477"/>
                  <a:pt x="60009" y="4683686"/>
                </a:cubicBezTo>
                <a:cubicBezTo>
                  <a:pt x="50120" y="4686086"/>
                  <a:pt x="40446" y="4689831"/>
                  <a:pt x="30568" y="4692507"/>
                </a:cubicBezTo>
                <a:lnTo>
                  <a:pt x="0" y="4694912"/>
                </a:lnTo>
                <a:lnTo>
                  <a:pt x="0" y="4338332"/>
                </a:lnTo>
                <a:close/>
              </a:path>
            </a:pathLst>
          </a:custGeom>
          <a:effectLst>
            <a:outerShdw blurRad="381000" dist="152400" dir="5400000" algn="t" rotWithShape="0">
              <a:prstClr val="black">
                <a:alpha val="10000"/>
              </a:prstClr>
            </a:outerShdw>
          </a:effectLst>
        </p:spPr>
      </p:pic>
      <p:sp>
        <p:nvSpPr>
          <p:cNvPr id="47" name="Freeform: Shape 35">
            <a:extLst>
              <a:ext uri="{FF2B5EF4-FFF2-40B4-BE49-F238E27FC236}">
                <a16:creationId xmlns:a16="http://schemas.microsoft.com/office/drawing/2014/main" id="{86E3368C-B3A5-484E-8070-EC7E903F86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4000" y="4058937"/>
            <a:ext cx="6095524" cy="1410656"/>
          </a:xfrm>
          <a:custGeom>
            <a:avLst/>
            <a:gdLst>
              <a:gd name="connsiteX0" fmla="*/ 6095524 w 6095524"/>
              <a:gd name="connsiteY0" fmla="*/ 0 h 1410656"/>
              <a:gd name="connsiteX1" fmla="*/ 6095524 w 6095524"/>
              <a:gd name="connsiteY1" fmla="*/ 221634 h 1410656"/>
              <a:gd name="connsiteX2" fmla="*/ 6061052 w 6095524"/>
              <a:gd name="connsiteY2" fmla="*/ 237063 h 1410656"/>
              <a:gd name="connsiteX3" fmla="*/ 6040890 w 6095524"/>
              <a:gd name="connsiteY3" fmla="*/ 245128 h 1410656"/>
              <a:gd name="connsiteX4" fmla="*/ 5957836 w 6095524"/>
              <a:gd name="connsiteY4" fmla="*/ 297073 h 1410656"/>
              <a:gd name="connsiteX5" fmla="*/ 5882656 w 6095524"/>
              <a:gd name="connsiteY5" fmla="*/ 361307 h 1410656"/>
              <a:gd name="connsiteX6" fmla="*/ 5827448 w 6095524"/>
              <a:gd name="connsiteY6" fmla="*/ 437542 h 1410656"/>
              <a:gd name="connsiteX7" fmla="*/ 5811989 w 6095524"/>
              <a:gd name="connsiteY7" fmla="*/ 455690 h 1410656"/>
              <a:gd name="connsiteX8" fmla="*/ 5769742 w 6095524"/>
              <a:gd name="connsiteY8" fmla="*/ 478445 h 1410656"/>
              <a:gd name="connsiteX9" fmla="*/ 5732393 w 6095524"/>
              <a:gd name="connsiteY9" fmla="*/ 495535 h 1410656"/>
              <a:gd name="connsiteX10" fmla="*/ 5705316 w 6095524"/>
              <a:gd name="connsiteY10" fmla="*/ 514451 h 1410656"/>
              <a:gd name="connsiteX11" fmla="*/ 5682465 w 6095524"/>
              <a:gd name="connsiteY11" fmla="*/ 531830 h 1410656"/>
              <a:gd name="connsiteX12" fmla="*/ 5630712 w 6095524"/>
              <a:gd name="connsiteY12" fmla="*/ 576765 h 1410656"/>
              <a:gd name="connsiteX13" fmla="*/ 5573392 w 6095524"/>
              <a:gd name="connsiteY13" fmla="*/ 614691 h 1410656"/>
              <a:gd name="connsiteX14" fmla="*/ 5527304 w 6095524"/>
              <a:gd name="connsiteY14" fmla="*/ 661162 h 1410656"/>
              <a:gd name="connsiteX15" fmla="*/ 5508293 w 6095524"/>
              <a:gd name="connsiteY15" fmla="*/ 686318 h 1410656"/>
              <a:gd name="connsiteX16" fmla="*/ 5468350 w 6095524"/>
              <a:gd name="connsiteY16" fmla="*/ 703505 h 1410656"/>
              <a:gd name="connsiteX17" fmla="*/ 5425048 w 6095524"/>
              <a:gd name="connsiteY17" fmla="*/ 730389 h 1410656"/>
              <a:gd name="connsiteX18" fmla="*/ 5394322 w 6095524"/>
              <a:gd name="connsiteY18" fmla="*/ 757081 h 1410656"/>
              <a:gd name="connsiteX19" fmla="*/ 5370608 w 6095524"/>
              <a:gd name="connsiteY19" fmla="*/ 774940 h 1410656"/>
              <a:gd name="connsiteX20" fmla="*/ 5337098 w 6095524"/>
              <a:gd name="connsiteY20" fmla="*/ 792895 h 1410656"/>
              <a:gd name="connsiteX21" fmla="*/ 5303493 w 6095524"/>
              <a:gd name="connsiteY21" fmla="*/ 816419 h 1410656"/>
              <a:gd name="connsiteX22" fmla="*/ 5287171 w 6095524"/>
              <a:gd name="connsiteY22" fmla="*/ 830917 h 1410656"/>
              <a:gd name="connsiteX23" fmla="*/ 5255581 w 6095524"/>
              <a:gd name="connsiteY23" fmla="*/ 855016 h 1410656"/>
              <a:gd name="connsiteX24" fmla="*/ 5223032 w 6095524"/>
              <a:gd name="connsiteY24" fmla="*/ 877484 h 1410656"/>
              <a:gd name="connsiteX25" fmla="*/ 5161870 w 6095524"/>
              <a:gd name="connsiteY25" fmla="*/ 903216 h 1410656"/>
              <a:gd name="connsiteX26" fmla="*/ 5106182 w 6095524"/>
              <a:gd name="connsiteY26" fmla="*/ 941046 h 1410656"/>
              <a:gd name="connsiteX27" fmla="*/ 5062014 w 6095524"/>
              <a:gd name="connsiteY27" fmla="*/ 968698 h 1410656"/>
              <a:gd name="connsiteX28" fmla="*/ 5036282 w 6095524"/>
              <a:gd name="connsiteY28" fmla="*/ 986846 h 1410656"/>
              <a:gd name="connsiteX29" fmla="*/ 4989043 w 6095524"/>
              <a:gd name="connsiteY29" fmla="*/ 1027364 h 1410656"/>
              <a:gd name="connsiteX30" fmla="*/ 4915783 w 6095524"/>
              <a:gd name="connsiteY30" fmla="*/ 1069994 h 1410656"/>
              <a:gd name="connsiteX31" fmla="*/ 4871520 w 6095524"/>
              <a:gd name="connsiteY31" fmla="*/ 1093038 h 1410656"/>
              <a:gd name="connsiteX32" fmla="*/ 4776274 w 6095524"/>
              <a:gd name="connsiteY32" fmla="*/ 1127796 h 1410656"/>
              <a:gd name="connsiteX33" fmla="*/ 4745548 w 6095524"/>
              <a:gd name="connsiteY33" fmla="*/ 1140182 h 1410656"/>
              <a:gd name="connsiteX34" fmla="*/ 4710408 w 6095524"/>
              <a:gd name="connsiteY34" fmla="*/ 1148343 h 1410656"/>
              <a:gd name="connsiteX35" fmla="*/ 4653950 w 6095524"/>
              <a:gd name="connsiteY35" fmla="*/ 1167642 h 1410656"/>
              <a:gd name="connsiteX36" fmla="*/ 4543725 w 6095524"/>
              <a:gd name="connsiteY36" fmla="*/ 1200863 h 1410656"/>
              <a:gd name="connsiteX37" fmla="*/ 4519530 w 6095524"/>
              <a:gd name="connsiteY37" fmla="*/ 1205952 h 1410656"/>
              <a:gd name="connsiteX38" fmla="*/ 4457887 w 6095524"/>
              <a:gd name="connsiteY38" fmla="*/ 1227363 h 1410656"/>
              <a:gd name="connsiteX39" fmla="*/ 4420922 w 6095524"/>
              <a:gd name="connsiteY39" fmla="*/ 1241765 h 1410656"/>
              <a:gd name="connsiteX40" fmla="*/ 4390292 w 6095524"/>
              <a:gd name="connsiteY40" fmla="*/ 1250023 h 1410656"/>
              <a:gd name="connsiteX41" fmla="*/ 4363216 w 6095524"/>
              <a:gd name="connsiteY41" fmla="*/ 1253864 h 1410656"/>
              <a:gd name="connsiteX42" fmla="*/ 4291973 w 6095524"/>
              <a:gd name="connsiteY42" fmla="*/ 1272874 h 1410656"/>
              <a:gd name="connsiteX43" fmla="*/ 4263552 w 6095524"/>
              <a:gd name="connsiteY43" fmla="*/ 1280364 h 1410656"/>
              <a:gd name="connsiteX44" fmla="*/ 4189813 w 6095524"/>
              <a:gd name="connsiteY44" fmla="*/ 1306096 h 1410656"/>
              <a:gd name="connsiteX45" fmla="*/ 4127306 w 6095524"/>
              <a:gd name="connsiteY45" fmla="*/ 1323090 h 1410656"/>
              <a:gd name="connsiteX46" fmla="*/ 4101192 w 6095524"/>
              <a:gd name="connsiteY46" fmla="*/ 1331251 h 1410656"/>
              <a:gd name="connsiteX47" fmla="*/ 4041470 w 6095524"/>
              <a:gd name="connsiteY47" fmla="*/ 1344886 h 1410656"/>
              <a:gd name="connsiteX48" fmla="*/ 4007672 w 6095524"/>
              <a:gd name="connsiteY48" fmla="*/ 1354488 h 1410656"/>
              <a:gd name="connsiteX49" fmla="*/ 3925195 w 6095524"/>
              <a:gd name="connsiteY49" fmla="*/ 1365337 h 1410656"/>
              <a:gd name="connsiteX50" fmla="*/ 3840029 w 6095524"/>
              <a:gd name="connsiteY50" fmla="*/ 1375802 h 1410656"/>
              <a:gd name="connsiteX51" fmla="*/ 3793270 w 6095524"/>
              <a:gd name="connsiteY51" fmla="*/ 1379259 h 1410656"/>
              <a:gd name="connsiteX52" fmla="*/ 3752464 w 6095524"/>
              <a:gd name="connsiteY52" fmla="*/ 1384733 h 1410656"/>
              <a:gd name="connsiteX53" fmla="*/ 3716938 w 6095524"/>
              <a:gd name="connsiteY53" fmla="*/ 1388189 h 1410656"/>
              <a:gd name="connsiteX54" fmla="*/ 3660386 w 6095524"/>
              <a:gd name="connsiteY54" fmla="*/ 1395198 h 1410656"/>
              <a:gd name="connsiteX55" fmla="*/ 3636862 w 6095524"/>
              <a:gd name="connsiteY55" fmla="*/ 1397023 h 1410656"/>
              <a:gd name="connsiteX56" fmla="*/ 3581365 w 6095524"/>
              <a:gd name="connsiteY56" fmla="*/ 1396926 h 1410656"/>
              <a:gd name="connsiteX57" fmla="*/ 3562066 w 6095524"/>
              <a:gd name="connsiteY57" fmla="*/ 1395966 h 1410656"/>
              <a:gd name="connsiteX58" fmla="*/ 3524908 w 6095524"/>
              <a:gd name="connsiteY58" fmla="*/ 1384060 h 1410656"/>
              <a:gd name="connsiteX59" fmla="*/ 3520492 w 6095524"/>
              <a:gd name="connsiteY59" fmla="*/ 1383196 h 1410656"/>
              <a:gd name="connsiteX60" fmla="*/ 3496103 w 6095524"/>
              <a:gd name="connsiteY60" fmla="*/ 1378491 h 1410656"/>
              <a:gd name="connsiteX61" fmla="*/ 3482757 w 6095524"/>
              <a:gd name="connsiteY61" fmla="*/ 1376955 h 1410656"/>
              <a:gd name="connsiteX62" fmla="*/ 3432061 w 6095524"/>
              <a:gd name="connsiteY62" fmla="*/ 1367162 h 1410656"/>
              <a:gd name="connsiteX63" fmla="*/ 3402873 w 6095524"/>
              <a:gd name="connsiteY63" fmla="*/ 1362553 h 1410656"/>
              <a:gd name="connsiteX64" fmla="*/ 3379253 w 6095524"/>
              <a:gd name="connsiteY64" fmla="*/ 1363225 h 1410656"/>
              <a:gd name="connsiteX65" fmla="*/ 3337774 w 6095524"/>
              <a:gd name="connsiteY65" fmla="*/ 1364089 h 1410656"/>
              <a:gd name="connsiteX66" fmla="*/ 3324524 w 6095524"/>
              <a:gd name="connsiteY66" fmla="*/ 1366298 h 1410656"/>
              <a:gd name="connsiteX67" fmla="*/ 3264610 w 6095524"/>
              <a:gd name="connsiteY67" fmla="*/ 1359960 h 1410656"/>
              <a:gd name="connsiteX68" fmla="*/ 3230429 w 6095524"/>
              <a:gd name="connsiteY68" fmla="*/ 1359480 h 1410656"/>
              <a:gd name="connsiteX69" fmla="*/ 3191927 w 6095524"/>
              <a:gd name="connsiteY69" fmla="*/ 1351607 h 1410656"/>
              <a:gd name="connsiteX70" fmla="*/ 3180694 w 6095524"/>
              <a:gd name="connsiteY70" fmla="*/ 1351991 h 1410656"/>
              <a:gd name="connsiteX71" fmla="*/ 3168116 w 6095524"/>
              <a:gd name="connsiteY71" fmla="*/ 1352663 h 1410656"/>
              <a:gd name="connsiteX72" fmla="*/ 3129517 w 6095524"/>
              <a:gd name="connsiteY72" fmla="*/ 1353240 h 1410656"/>
              <a:gd name="connsiteX73" fmla="*/ 3106089 w 6095524"/>
              <a:gd name="connsiteY73" fmla="*/ 1356120 h 1410656"/>
              <a:gd name="connsiteX74" fmla="*/ 3061444 w 6095524"/>
              <a:gd name="connsiteY74" fmla="*/ 1354392 h 1410656"/>
              <a:gd name="connsiteX75" fmla="*/ 3044928 w 6095524"/>
              <a:gd name="connsiteY75" fmla="*/ 1356888 h 1410656"/>
              <a:gd name="connsiteX76" fmla="*/ 3003162 w 6095524"/>
              <a:gd name="connsiteY76" fmla="*/ 1357176 h 1410656"/>
              <a:gd name="connsiteX77" fmla="*/ 2965716 w 6095524"/>
              <a:gd name="connsiteY77" fmla="*/ 1355736 h 1410656"/>
              <a:gd name="connsiteX78" fmla="*/ 2929614 w 6095524"/>
              <a:gd name="connsiteY78" fmla="*/ 1356504 h 1410656"/>
              <a:gd name="connsiteX79" fmla="*/ 2903786 w 6095524"/>
              <a:gd name="connsiteY79" fmla="*/ 1359672 h 1410656"/>
              <a:gd name="connsiteX80" fmla="*/ 2875750 w 6095524"/>
              <a:gd name="connsiteY80" fmla="*/ 1361592 h 1410656"/>
              <a:gd name="connsiteX81" fmla="*/ 2798458 w 6095524"/>
              <a:gd name="connsiteY81" fmla="*/ 1373018 h 1410656"/>
              <a:gd name="connsiteX82" fmla="*/ 2784152 w 6095524"/>
              <a:gd name="connsiteY82" fmla="*/ 1370234 h 1410656"/>
              <a:gd name="connsiteX83" fmla="*/ 2702922 w 6095524"/>
              <a:gd name="connsiteY83" fmla="*/ 1367641 h 1410656"/>
              <a:gd name="connsiteX84" fmla="*/ 2685256 w 6095524"/>
              <a:gd name="connsiteY84" fmla="*/ 1367834 h 1410656"/>
              <a:gd name="connsiteX85" fmla="*/ 2637824 w 6095524"/>
              <a:gd name="connsiteY85" fmla="*/ 1356504 h 1410656"/>
              <a:gd name="connsiteX86" fmla="*/ 2564661 w 6095524"/>
              <a:gd name="connsiteY86" fmla="*/ 1374459 h 1410656"/>
              <a:gd name="connsiteX87" fmla="*/ 2496201 w 6095524"/>
              <a:gd name="connsiteY87" fmla="*/ 1396926 h 1410656"/>
              <a:gd name="connsiteX88" fmla="*/ 2487560 w 6095524"/>
              <a:gd name="connsiteY88" fmla="*/ 1399807 h 1410656"/>
              <a:gd name="connsiteX89" fmla="*/ 2462980 w 6095524"/>
              <a:gd name="connsiteY89" fmla="*/ 1404704 h 1410656"/>
              <a:gd name="connsiteX90" fmla="*/ 2432544 w 6095524"/>
              <a:gd name="connsiteY90" fmla="*/ 1406432 h 1410656"/>
              <a:gd name="connsiteX91" fmla="*/ 2393945 w 6095524"/>
              <a:gd name="connsiteY91" fmla="*/ 1410656 h 1410656"/>
              <a:gd name="connsiteX92" fmla="*/ 2363029 w 6095524"/>
              <a:gd name="connsiteY92" fmla="*/ 1405375 h 1410656"/>
              <a:gd name="connsiteX93" fmla="*/ 2319821 w 6095524"/>
              <a:gd name="connsiteY93" fmla="*/ 1397502 h 1410656"/>
              <a:gd name="connsiteX94" fmla="*/ 2279111 w 6095524"/>
              <a:gd name="connsiteY94" fmla="*/ 1390013 h 1410656"/>
              <a:gd name="connsiteX95" fmla="*/ 2266245 w 6095524"/>
              <a:gd name="connsiteY95" fmla="*/ 1398846 h 1410656"/>
              <a:gd name="connsiteX96" fmla="*/ 2246370 w 6095524"/>
              <a:gd name="connsiteY96" fmla="*/ 1406527 h 1410656"/>
              <a:gd name="connsiteX97" fmla="*/ 2224287 w 6095524"/>
              <a:gd name="connsiteY97" fmla="*/ 1397310 h 1410656"/>
              <a:gd name="connsiteX98" fmla="*/ 2172630 w 6095524"/>
              <a:gd name="connsiteY98" fmla="*/ 1378204 h 1410656"/>
              <a:gd name="connsiteX99" fmla="*/ 2139985 w 6095524"/>
              <a:gd name="connsiteY99" fmla="*/ 1377339 h 1410656"/>
              <a:gd name="connsiteX100" fmla="*/ 2069030 w 6095524"/>
              <a:gd name="connsiteY100" fmla="*/ 1369178 h 1410656"/>
              <a:gd name="connsiteX101" fmla="*/ 2022655 w 6095524"/>
              <a:gd name="connsiteY101" fmla="*/ 1357560 h 1410656"/>
              <a:gd name="connsiteX102" fmla="*/ 1989339 w 6095524"/>
              <a:gd name="connsiteY102" fmla="*/ 1344406 h 1410656"/>
              <a:gd name="connsiteX103" fmla="*/ 1941618 w 6095524"/>
              <a:gd name="connsiteY103" fmla="*/ 1327219 h 1410656"/>
              <a:gd name="connsiteX104" fmla="*/ 1893707 w 6095524"/>
              <a:gd name="connsiteY104" fmla="*/ 1318290 h 1410656"/>
              <a:gd name="connsiteX105" fmla="*/ 1859045 w 6095524"/>
              <a:gd name="connsiteY105" fmla="*/ 1307056 h 1410656"/>
              <a:gd name="connsiteX106" fmla="*/ 1816702 w 6095524"/>
              <a:gd name="connsiteY106" fmla="*/ 1299374 h 1410656"/>
              <a:gd name="connsiteX107" fmla="*/ 1781177 w 6095524"/>
              <a:gd name="connsiteY107" fmla="*/ 1299087 h 1410656"/>
              <a:gd name="connsiteX108" fmla="*/ 1725488 w 6095524"/>
              <a:gd name="connsiteY108" fmla="*/ 1300431 h 1410656"/>
              <a:gd name="connsiteX109" fmla="*/ 1657318 w 6095524"/>
              <a:gd name="connsiteY109" fmla="*/ 1277196 h 1410656"/>
              <a:gd name="connsiteX110" fmla="*/ 1629761 w 6095524"/>
              <a:gd name="connsiteY110" fmla="*/ 1272010 h 1410656"/>
              <a:gd name="connsiteX111" fmla="*/ 1603837 w 6095524"/>
              <a:gd name="connsiteY111" fmla="*/ 1269610 h 1410656"/>
              <a:gd name="connsiteX112" fmla="*/ 1548820 w 6095524"/>
              <a:gd name="connsiteY112" fmla="*/ 1254152 h 1410656"/>
              <a:gd name="connsiteX113" fmla="*/ 1526449 w 6095524"/>
              <a:gd name="connsiteY113" fmla="*/ 1249062 h 1410656"/>
              <a:gd name="connsiteX114" fmla="*/ 1495147 w 6095524"/>
              <a:gd name="connsiteY114" fmla="*/ 1249159 h 1410656"/>
              <a:gd name="connsiteX115" fmla="*/ 1438211 w 6095524"/>
              <a:gd name="connsiteY115" fmla="*/ 1242054 h 1410656"/>
              <a:gd name="connsiteX116" fmla="*/ 1381370 w 6095524"/>
              <a:gd name="connsiteY116" fmla="*/ 1221314 h 1410656"/>
              <a:gd name="connsiteX117" fmla="*/ 1357270 w 6095524"/>
              <a:gd name="connsiteY117" fmla="*/ 1223330 h 1410656"/>
              <a:gd name="connsiteX118" fmla="*/ 1348629 w 6095524"/>
              <a:gd name="connsiteY118" fmla="*/ 1222851 h 1410656"/>
              <a:gd name="connsiteX119" fmla="*/ 1270953 w 6095524"/>
              <a:gd name="connsiteY119" fmla="*/ 1211424 h 1410656"/>
              <a:gd name="connsiteX120" fmla="*/ 1263175 w 6095524"/>
              <a:gd name="connsiteY120" fmla="*/ 1210177 h 1410656"/>
              <a:gd name="connsiteX121" fmla="*/ 1226690 w 6095524"/>
              <a:gd name="connsiteY121" fmla="*/ 1199999 h 1410656"/>
              <a:gd name="connsiteX122" fmla="*/ 1134706 w 6095524"/>
              <a:gd name="connsiteY122" fmla="*/ 1193662 h 1410656"/>
              <a:gd name="connsiteX123" fmla="*/ 1129042 w 6095524"/>
              <a:gd name="connsiteY123" fmla="*/ 1192894 h 1410656"/>
              <a:gd name="connsiteX124" fmla="*/ 1098220 w 6095524"/>
              <a:gd name="connsiteY124" fmla="*/ 1197982 h 1410656"/>
              <a:gd name="connsiteX125" fmla="*/ 1082955 w 6095524"/>
              <a:gd name="connsiteY125" fmla="*/ 1205184 h 1410656"/>
              <a:gd name="connsiteX126" fmla="*/ 1059143 w 6095524"/>
              <a:gd name="connsiteY126" fmla="*/ 1212673 h 1410656"/>
              <a:gd name="connsiteX127" fmla="*/ 1034947 w 6095524"/>
              <a:gd name="connsiteY127" fmla="*/ 1215458 h 1410656"/>
              <a:gd name="connsiteX128" fmla="*/ 994332 w 6095524"/>
              <a:gd name="connsiteY128" fmla="*/ 1204127 h 1410656"/>
              <a:gd name="connsiteX129" fmla="*/ 979546 w 6095524"/>
              <a:gd name="connsiteY129" fmla="*/ 1202975 h 1410656"/>
              <a:gd name="connsiteX130" fmla="*/ 946613 w 6095524"/>
              <a:gd name="connsiteY130" fmla="*/ 1197503 h 1410656"/>
              <a:gd name="connsiteX131" fmla="*/ 917808 w 6095524"/>
              <a:gd name="connsiteY131" fmla="*/ 1197887 h 1410656"/>
              <a:gd name="connsiteX132" fmla="*/ 894669 w 6095524"/>
              <a:gd name="connsiteY132" fmla="*/ 1206624 h 1410656"/>
              <a:gd name="connsiteX133" fmla="*/ 861063 w 6095524"/>
              <a:gd name="connsiteY133" fmla="*/ 1208352 h 1410656"/>
              <a:gd name="connsiteX134" fmla="*/ 839363 w 6095524"/>
              <a:gd name="connsiteY134" fmla="*/ 1202015 h 1410656"/>
              <a:gd name="connsiteX135" fmla="*/ 834947 w 6095524"/>
              <a:gd name="connsiteY135" fmla="*/ 1201152 h 1410656"/>
              <a:gd name="connsiteX136" fmla="*/ 778202 w 6095524"/>
              <a:gd name="connsiteY136" fmla="*/ 1200767 h 1410656"/>
              <a:gd name="connsiteX137" fmla="*/ 707343 w 6095524"/>
              <a:gd name="connsiteY137" fmla="*/ 1219874 h 1410656"/>
              <a:gd name="connsiteX138" fmla="*/ 695629 w 6095524"/>
              <a:gd name="connsiteY138" fmla="*/ 1223907 h 1410656"/>
              <a:gd name="connsiteX139" fmla="*/ 638500 w 6095524"/>
              <a:gd name="connsiteY139" fmla="*/ 1230916 h 1410656"/>
              <a:gd name="connsiteX140" fmla="*/ 607872 w 6095524"/>
              <a:gd name="connsiteY140" fmla="*/ 1238021 h 1410656"/>
              <a:gd name="connsiteX141" fmla="*/ 585788 w 6095524"/>
              <a:gd name="connsiteY141" fmla="*/ 1238405 h 1410656"/>
              <a:gd name="connsiteX142" fmla="*/ 559097 w 6095524"/>
              <a:gd name="connsiteY142" fmla="*/ 1250983 h 1410656"/>
              <a:gd name="connsiteX143" fmla="*/ 550358 w 6095524"/>
              <a:gd name="connsiteY143" fmla="*/ 1256456 h 1410656"/>
              <a:gd name="connsiteX144" fmla="*/ 539893 w 6095524"/>
              <a:gd name="connsiteY144" fmla="*/ 1259720 h 1410656"/>
              <a:gd name="connsiteX145" fmla="*/ 492462 w 6095524"/>
              <a:gd name="connsiteY145" fmla="*/ 1270090 h 1410656"/>
              <a:gd name="connsiteX146" fmla="*/ 484011 w 6095524"/>
              <a:gd name="connsiteY146" fmla="*/ 1275947 h 1410656"/>
              <a:gd name="connsiteX147" fmla="*/ 478346 w 6095524"/>
              <a:gd name="connsiteY147" fmla="*/ 1279596 h 1410656"/>
              <a:gd name="connsiteX148" fmla="*/ 432260 w 6095524"/>
              <a:gd name="connsiteY148" fmla="*/ 1285741 h 1410656"/>
              <a:gd name="connsiteX149" fmla="*/ 403455 w 6095524"/>
              <a:gd name="connsiteY149" fmla="*/ 1303119 h 1410656"/>
              <a:gd name="connsiteX150" fmla="*/ 395583 w 6095524"/>
              <a:gd name="connsiteY150" fmla="*/ 1310512 h 1410656"/>
              <a:gd name="connsiteX151" fmla="*/ 368025 w 6095524"/>
              <a:gd name="connsiteY151" fmla="*/ 1321650 h 1410656"/>
              <a:gd name="connsiteX152" fmla="*/ 275371 w 6095524"/>
              <a:gd name="connsiteY152" fmla="*/ 1343062 h 1410656"/>
              <a:gd name="connsiteX153" fmla="*/ 248871 w 6095524"/>
              <a:gd name="connsiteY153" fmla="*/ 1335476 h 1410656"/>
              <a:gd name="connsiteX154" fmla="*/ 198559 w 6095524"/>
              <a:gd name="connsiteY154" fmla="*/ 1355831 h 1410656"/>
              <a:gd name="connsiteX155" fmla="*/ 154583 w 6095524"/>
              <a:gd name="connsiteY155" fmla="*/ 1367353 h 1410656"/>
              <a:gd name="connsiteX156" fmla="*/ 138261 w 6095524"/>
              <a:gd name="connsiteY156" fmla="*/ 1370138 h 1410656"/>
              <a:gd name="connsiteX157" fmla="*/ 86606 w 6095524"/>
              <a:gd name="connsiteY157" fmla="*/ 1375227 h 1410656"/>
              <a:gd name="connsiteX158" fmla="*/ 60009 w 6095524"/>
              <a:gd name="connsiteY158" fmla="*/ 1386749 h 1410656"/>
              <a:gd name="connsiteX159" fmla="*/ 30568 w 6095524"/>
              <a:gd name="connsiteY159" fmla="*/ 1395570 h 1410656"/>
              <a:gd name="connsiteX160" fmla="*/ 0 w 6095524"/>
              <a:gd name="connsiteY160" fmla="*/ 1397975 h 1410656"/>
              <a:gd name="connsiteX161" fmla="*/ 0 w 6095524"/>
              <a:gd name="connsiteY161" fmla="*/ 1041395 h 1410656"/>
              <a:gd name="connsiteX162" fmla="*/ 17282 w 6095524"/>
              <a:gd name="connsiteY162" fmla="*/ 1043014 h 1410656"/>
              <a:gd name="connsiteX163" fmla="*/ 45030 w 6095524"/>
              <a:gd name="connsiteY163" fmla="*/ 1049159 h 1410656"/>
              <a:gd name="connsiteX164" fmla="*/ 85356 w 6095524"/>
              <a:gd name="connsiteY164" fmla="*/ 1059145 h 1410656"/>
              <a:gd name="connsiteX165" fmla="*/ 133077 w 6095524"/>
              <a:gd name="connsiteY165" fmla="*/ 1047815 h 1410656"/>
              <a:gd name="connsiteX166" fmla="*/ 137877 w 6095524"/>
              <a:gd name="connsiteY166" fmla="*/ 1043110 h 1410656"/>
              <a:gd name="connsiteX167" fmla="*/ 189053 w 6095524"/>
              <a:gd name="connsiteY167" fmla="*/ 1031877 h 1410656"/>
              <a:gd name="connsiteX168" fmla="*/ 273066 w 6095524"/>
              <a:gd name="connsiteY168" fmla="*/ 1019010 h 1410656"/>
              <a:gd name="connsiteX169" fmla="*/ 278539 w 6095524"/>
              <a:gd name="connsiteY169" fmla="*/ 1018146 h 1410656"/>
              <a:gd name="connsiteX170" fmla="*/ 326355 w 6095524"/>
              <a:gd name="connsiteY170" fmla="*/ 1044358 h 1410656"/>
              <a:gd name="connsiteX171" fmla="*/ 364761 w 6095524"/>
              <a:gd name="connsiteY171" fmla="*/ 1040710 h 1410656"/>
              <a:gd name="connsiteX172" fmla="*/ 382619 w 6095524"/>
              <a:gd name="connsiteY172" fmla="*/ 1022562 h 1410656"/>
              <a:gd name="connsiteX173" fmla="*/ 433988 w 6095524"/>
              <a:gd name="connsiteY173" fmla="*/ 1008256 h 1410656"/>
              <a:gd name="connsiteX174" fmla="*/ 497262 w 6095524"/>
              <a:gd name="connsiteY174" fmla="*/ 1009697 h 1410656"/>
              <a:gd name="connsiteX175" fmla="*/ 542101 w 6095524"/>
              <a:gd name="connsiteY175" fmla="*/ 1007872 h 1410656"/>
              <a:gd name="connsiteX176" fmla="*/ 566681 w 6095524"/>
              <a:gd name="connsiteY176" fmla="*/ 998175 h 1410656"/>
              <a:gd name="connsiteX177" fmla="*/ 584251 w 6095524"/>
              <a:gd name="connsiteY177" fmla="*/ 999136 h 1410656"/>
              <a:gd name="connsiteX178" fmla="*/ 617280 w 6095524"/>
              <a:gd name="connsiteY178" fmla="*/ 1006049 h 1410656"/>
              <a:gd name="connsiteX179" fmla="*/ 721842 w 6095524"/>
              <a:gd name="connsiteY179" fmla="*/ 1014210 h 1410656"/>
              <a:gd name="connsiteX180" fmla="*/ 764472 w 6095524"/>
              <a:gd name="connsiteY180" fmla="*/ 1001440 h 1410656"/>
              <a:gd name="connsiteX181" fmla="*/ 777242 w 6095524"/>
              <a:gd name="connsiteY181" fmla="*/ 1001152 h 1410656"/>
              <a:gd name="connsiteX182" fmla="*/ 805854 w 6095524"/>
              <a:gd name="connsiteY182" fmla="*/ 1006145 h 1410656"/>
              <a:gd name="connsiteX183" fmla="*/ 864904 w 6095524"/>
              <a:gd name="connsiteY183" fmla="*/ 1002784 h 1410656"/>
              <a:gd name="connsiteX184" fmla="*/ 886700 w 6095524"/>
              <a:gd name="connsiteY184" fmla="*/ 997695 h 1410656"/>
              <a:gd name="connsiteX185" fmla="*/ 898797 w 6095524"/>
              <a:gd name="connsiteY185" fmla="*/ 994430 h 1410656"/>
              <a:gd name="connsiteX186" fmla="*/ 960919 w 6095524"/>
              <a:gd name="connsiteY186" fmla="*/ 985405 h 1410656"/>
              <a:gd name="connsiteX187" fmla="*/ 988571 w 6095524"/>
              <a:gd name="connsiteY187" fmla="*/ 975708 h 1410656"/>
              <a:gd name="connsiteX188" fmla="*/ 996061 w 6095524"/>
              <a:gd name="connsiteY188" fmla="*/ 974268 h 1410656"/>
              <a:gd name="connsiteX189" fmla="*/ 1037059 w 6095524"/>
              <a:gd name="connsiteY189" fmla="*/ 978300 h 1410656"/>
              <a:gd name="connsiteX190" fmla="*/ 1067784 w 6095524"/>
              <a:gd name="connsiteY190" fmla="*/ 993950 h 1410656"/>
              <a:gd name="connsiteX191" fmla="*/ 1073737 w 6095524"/>
              <a:gd name="connsiteY191" fmla="*/ 999231 h 1410656"/>
              <a:gd name="connsiteX192" fmla="*/ 1159383 w 6095524"/>
              <a:gd name="connsiteY192" fmla="*/ 997407 h 1410656"/>
              <a:gd name="connsiteX193" fmla="*/ 1172536 w 6095524"/>
              <a:gd name="connsiteY193" fmla="*/ 995198 h 1410656"/>
              <a:gd name="connsiteX194" fmla="*/ 1236099 w 6095524"/>
              <a:gd name="connsiteY194" fmla="*/ 1004416 h 1410656"/>
              <a:gd name="connsiteX195" fmla="*/ 1254630 w 6095524"/>
              <a:gd name="connsiteY195" fmla="*/ 1006240 h 1410656"/>
              <a:gd name="connsiteX196" fmla="*/ 1321072 w 6095524"/>
              <a:gd name="connsiteY196" fmla="*/ 1014498 h 1410656"/>
              <a:gd name="connsiteX197" fmla="*/ 1330481 w 6095524"/>
              <a:gd name="connsiteY197" fmla="*/ 1006817 h 1410656"/>
              <a:gd name="connsiteX198" fmla="*/ 1357558 w 6095524"/>
              <a:gd name="connsiteY198" fmla="*/ 987517 h 1410656"/>
              <a:gd name="connsiteX199" fmla="*/ 1410942 w 6095524"/>
              <a:gd name="connsiteY199" fmla="*/ 970427 h 1410656"/>
              <a:gd name="connsiteX200" fmla="*/ 1425441 w 6095524"/>
              <a:gd name="connsiteY200" fmla="*/ 971387 h 1410656"/>
              <a:gd name="connsiteX201" fmla="*/ 1462118 w 6095524"/>
              <a:gd name="connsiteY201" fmla="*/ 999904 h 1410656"/>
              <a:gd name="connsiteX202" fmla="*/ 1479978 w 6095524"/>
              <a:gd name="connsiteY202" fmla="*/ 1011329 h 1410656"/>
              <a:gd name="connsiteX203" fmla="*/ 1530674 w 6095524"/>
              <a:gd name="connsiteY203" fmla="*/ 1032356 h 1410656"/>
              <a:gd name="connsiteX204" fmla="*/ 1534898 w 6095524"/>
              <a:gd name="connsiteY204" fmla="*/ 1036197 h 1410656"/>
              <a:gd name="connsiteX205" fmla="*/ 1572344 w 6095524"/>
              <a:gd name="connsiteY205" fmla="*/ 1081804 h 1410656"/>
              <a:gd name="connsiteX206" fmla="*/ 1580793 w 6095524"/>
              <a:gd name="connsiteY206" fmla="*/ 1089581 h 1410656"/>
              <a:gd name="connsiteX207" fmla="*/ 1590971 w 6095524"/>
              <a:gd name="connsiteY207" fmla="*/ 1101680 h 1410656"/>
              <a:gd name="connsiteX208" fmla="*/ 1622751 w 6095524"/>
              <a:gd name="connsiteY208" fmla="*/ 1125108 h 1410656"/>
              <a:gd name="connsiteX209" fmla="*/ 1662118 w 6095524"/>
              <a:gd name="connsiteY209" fmla="*/ 1132596 h 1410656"/>
              <a:gd name="connsiteX210" fmla="*/ 1709646 w 6095524"/>
              <a:gd name="connsiteY210" fmla="*/ 1144022 h 1410656"/>
              <a:gd name="connsiteX211" fmla="*/ 1729521 w 6095524"/>
              <a:gd name="connsiteY211" fmla="*/ 1151704 h 1410656"/>
              <a:gd name="connsiteX212" fmla="*/ 1782809 w 6095524"/>
              <a:gd name="connsiteY212" fmla="*/ 1166298 h 1410656"/>
              <a:gd name="connsiteX213" fmla="*/ 1820831 w 6095524"/>
              <a:gd name="connsiteY213" fmla="*/ 1178588 h 1410656"/>
              <a:gd name="connsiteX214" fmla="*/ 1875656 w 6095524"/>
              <a:gd name="connsiteY214" fmla="*/ 1185789 h 1410656"/>
              <a:gd name="connsiteX215" fmla="*/ 1902252 w 6095524"/>
              <a:gd name="connsiteY215" fmla="*/ 1186076 h 1410656"/>
              <a:gd name="connsiteX216" fmla="*/ 1951123 w 6095524"/>
              <a:gd name="connsiteY216" fmla="*/ 1222946 h 1410656"/>
              <a:gd name="connsiteX217" fmla="*/ 1990106 w 6095524"/>
              <a:gd name="connsiteY217" fmla="*/ 1247335 h 1410656"/>
              <a:gd name="connsiteX218" fmla="*/ 2031105 w 6095524"/>
              <a:gd name="connsiteY218" fmla="*/ 1235525 h 1410656"/>
              <a:gd name="connsiteX219" fmla="*/ 2042242 w 6095524"/>
              <a:gd name="connsiteY219" fmla="*/ 1224387 h 1410656"/>
              <a:gd name="connsiteX220" fmla="*/ 2109453 w 6095524"/>
              <a:gd name="connsiteY220" fmla="*/ 1213826 h 1410656"/>
              <a:gd name="connsiteX221" fmla="*/ 2205468 w 6095524"/>
              <a:gd name="connsiteY221" fmla="*/ 1213442 h 1410656"/>
              <a:gd name="connsiteX222" fmla="*/ 2365142 w 6095524"/>
              <a:gd name="connsiteY222" fmla="*/ 1189437 h 1410656"/>
              <a:gd name="connsiteX223" fmla="*/ 2392985 w 6095524"/>
              <a:gd name="connsiteY223" fmla="*/ 1178299 h 1410656"/>
              <a:gd name="connsiteX224" fmla="*/ 2424286 w 6095524"/>
              <a:gd name="connsiteY224" fmla="*/ 1175515 h 1410656"/>
              <a:gd name="connsiteX225" fmla="*/ 2436289 w 6095524"/>
              <a:gd name="connsiteY225" fmla="*/ 1182333 h 1410656"/>
              <a:gd name="connsiteX226" fmla="*/ 2488808 w 6095524"/>
              <a:gd name="connsiteY226" fmla="*/ 1192510 h 1410656"/>
              <a:gd name="connsiteX227" fmla="*/ 2498795 w 6095524"/>
              <a:gd name="connsiteY227" fmla="*/ 1192702 h 1410656"/>
              <a:gd name="connsiteX228" fmla="*/ 2532976 w 6095524"/>
              <a:gd name="connsiteY228" fmla="*/ 1188381 h 1410656"/>
              <a:gd name="connsiteX229" fmla="*/ 2564661 w 6095524"/>
              <a:gd name="connsiteY229" fmla="*/ 1185885 h 1410656"/>
              <a:gd name="connsiteX230" fmla="*/ 2644545 w 6095524"/>
              <a:gd name="connsiteY230" fmla="*/ 1194046 h 1410656"/>
              <a:gd name="connsiteX231" fmla="*/ 2705803 w 6095524"/>
              <a:gd name="connsiteY231" fmla="*/ 1192126 h 1410656"/>
              <a:gd name="connsiteX232" fmla="*/ 2734031 w 6095524"/>
              <a:gd name="connsiteY232" fmla="*/ 1194046 h 1410656"/>
              <a:gd name="connsiteX233" fmla="*/ 2749969 w 6095524"/>
              <a:gd name="connsiteY233" fmla="*/ 1196927 h 1410656"/>
              <a:gd name="connsiteX234" fmla="*/ 2786071 w 6095524"/>
              <a:gd name="connsiteY234" fmla="*/ 1216994 h 1410656"/>
              <a:gd name="connsiteX235" fmla="*/ 2805851 w 6095524"/>
              <a:gd name="connsiteY235" fmla="*/ 1221507 h 1410656"/>
              <a:gd name="connsiteX236" fmla="*/ 2865380 w 6095524"/>
              <a:gd name="connsiteY236" fmla="*/ 1221123 h 1410656"/>
              <a:gd name="connsiteX237" fmla="*/ 2954674 w 6095524"/>
              <a:gd name="connsiteY237" fmla="*/ 1190878 h 1410656"/>
              <a:gd name="connsiteX238" fmla="*/ 2963988 w 6095524"/>
              <a:gd name="connsiteY238" fmla="*/ 1186845 h 1410656"/>
              <a:gd name="connsiteX239" fmla="*/ 3009403 w 6095524"/>
              <a:gd name="connsiteY239" fmla="*/ 1181852 h 1410656"/>
              <a:gd name="connsiteX240" fmla="*/ 3040223 w 6095524"/>
              <a:gd name="connsiteY240" fmla="*/ 1188669 h 1410656"/>
              <a:gd name="connsiteX241" fmla="*/ 3082183 w 6095524"/>
              <a:gd name="connsiteY241" fmla="*/ 1202784 h 1410656"/>
              <a:gd name="connsiteX242" fmla="*/ 3119916 w 6095524"/>
              <a:gd name="connsiteY242" fmla="*/ 1214594 h 1410656"/>
              <a:gd name="connsiteX243" fmla="*/ 3147376 w 6095524"/>
              <a:gd name="connsiteY243" fmla="*/ 1227939 h 1410656"/>
              <a:gd name="connsiteX244" fmla="*/ 3210171 w 6095524"/>
              <a:gd name="connsiteY244" fmla="*/ 1237733 h 1410656"/>
              <a:gd name="connsiteX245" fmla="*/ 3216700 w 6095524"/>
              <a:gd name="connsiteY245" fmla="*/ 1239365 h 1410656"/>
              <a:gd name="connsiteX246" fmla="*/ 3263939 w 6095524"/>
              <a:gd name="connsiteY246" fmla="*/ 1227459 h 1410656"/>
              <a:gd name="connsiteX247" fmla="*/ 3320683 w 6095524"/>
              <a:gd name="connsiteY247" fmla="*/ 1215362 h 1410656"/>
              <a:gd name="connsiteX248" fmla="*/ 3340943 w 6095524"/>
              <a:gd name="connsiteY248" fmla="*/ 1219490 h 1410656"/>
              <a:gd name="connsiteX249" fmla="*/ 3368691 w 6095524"/>
              <a:gd name="connsiteY249" fmla="*/ 1225347 h 1410656"/>
              <a:gd name="connsiteX250" fmla="*/ 3394423 w 6095524"/>
              <a:gd name="connsiteY250" fmla="*/ 1222275 h 1410656"/>
              <a:gd name="connsiteX251" fmla="*/ 3410074 w 6095524"/>
              <a:gd name="connsiteY251" fmla="*/ 1221987 h 1410656"/>
              <a:gd name="connsiteX252" fmla="*/ 3481509 w 6095524"/>
              <a:gd name="connsiteY252" fmla="*/ 1257896 h 1410656"/>
              <a:gd name="connsiteX253" fmla="*/ 3499656 w 6095524"/>
              <a:gd name="connsiteY253" fmla="*/ 1260873 h 1410656"/>
              <a:gd name="connsiteX254" fmla="*/ 3509930 w 6095524"/>
              <a:gd name="connsiteY254" fmla="*/ 1265290 h 1410656"/>
              <a:gd name="connsiteX255" fmla="*/ 3571860 w 6095524"/>
              <a:gd name="connsiteY255" fmla="*/ 1309841 h 1410656"/>
              <a:gd name="connsiteX256" fmla="*/ 3598168 w 6095524"/>
              <a:gd name="connsiteY256" fmla="*/ 1318866 h 1410656"/>
              <a:gd name="connsiteX257" fmla="*/ 3627068 w 6095524"/>
              <a:gd name="connsiteY257" fmla="*/ 1317041 h 1410656"/>
              <a:gd name="connsiteX258" fmla="*/ 3643775 w 6095524"/>
              <a:gd name="connsiteY258" fmla="*/ 1313777 h 1410656"/>
              <a:gd name="connsiteX259" fmla="*/ 3685254 w 6095524"/>
              <a:gd name="connsiteY259" fmla="*/ 1285452 h 1410656"/>
              <a:gd name="connsiteX260" fmla="*/ 3708873 w 6095524"/>
              <a:gd name="connsiteY260" fmla="*/ 1286413 h 1410656"/>
              <a:gd name="connsiteX261" fmla="*/ 3745743 w 6095524"/>
              <a:gd name="connsiteY261" fmla="*/ 1305903 h 1410656"/>
              <a:gd name="connsiteX262" fmla="*/ 3812665 w 6095524"/>
              <a:gd name="connsiteY262" fmla="*/ 1314641 h 1410656"/>
              <a:gd name="connsiteX263" fmla="*/ 3846655 w 6095524"/>
              <a:gd name="connsiteY263" fmla="*/ 1287373 h 1410656"/>
              <a:gd name="connsiteX264" fmla="*/ 3864225 w 6095524"/>
              <a:gd name="connsiteY264" fmla="*/ 1261161 h 1410656"/>
              <a:gd name="connsiteX265" fmla="*/ 3915018 w 6095524"/>
              <a:gd name="connsiteY265" fmla="*/ 1230724 h 1410656"/>
              <a:gd name="connsiteX266" fmla="*/ 3927116 w 6095524"/>
              <a:gd name="connsiteY266" fmla="*/ 1242054 h 1410656"/>
              <a:gd name="connsiteX267" fmla="*/ 3964370 w 6095524"/>
              <a:gd name="connsiteY267" fmla="*/ 1246855 h 1410656"/>
              <a:gd name="connsiteX268" fmla="*/ 4004696 w 6095524"/>
              <a:gd name="connsiteY268" fmla="*/ 1246471 h 1410656"/>
              <a:gd name="connsiteX269" fmla="*/ 4074978 w 6095524"/>
              <a:gd name="connsiteY269" fmla="*/ 1251559 h 1410656"/>
              <a:gd name="connsiteX270" fmla="*/ 4121738 w 6095524"/>
              <a:gd name="connsiteY270" fmla="*/ 1222466 h 1410656"/>
              <a:gd name="connsiteX271" fmla="*/ 4139598 w 6095524"/>
              <a:gd name="connsiteY271" fmla="*/ 1210465 h 1410656"/>
              <a:gd name="connsiteX272" fmla="*/ 4156304 w 6095524"/>
              <a:gd name="connsiteY272" fmla="*/ 1202784 h 1410656"/>
              <a:gd name="connsiteX273" fmla="*/ 4175604 w 6095524"/>
              <a:gd name="connsiteY273" fmla="*/ 1198463 h 1410656"/>
              <a:gd name="connsiteX274" fmla="*/ 4222170 w 6095524"/>
              <a:gd name="connsiteY274" fmla="*/ 1182140 h 1410656"/>
              <a:gd name="connsiteX275" fmla="*/ 4247710 w 6095524"/>
              <a:gd name="connsiteY275" fmla="*/ 1166105 h 1410656"/>
              <a:gd name="connsiteX276" fmla="*/ 4305128 w 6095524"/>
              <a:gd name="connsiteY276" fmla="*/ 1150647 h 1410656"/>
              <a:gd name="connsiteX277" fmla="*/ 4344206 w 6095524"/>
              <a:gd name="connsiteY277" fmla="*/ 1136821 h 1410656"/>
              <a:gd name="connsiteX278" fmla="*/ 4385396 w 6095524"/>
              <a:gd name="connsiteY278" fmla="*/ 1113009 h 1410656"/>
              <a:gd name="connsiteX279" fmla="*/ 4391157 w 6095524"/>
              <a:gd name="connsiteY279" fmla="*/ 1109361 h 1410656"/>
              <a:gd name="connsiteX280" fmla="*/ 4404984 w 6095524"/>
              <a:gd name="connsiteY280" fmla="*/ 1093710 h 1410656"/>
              <a:gd name="connsiteX281" fmla="*/ 4425050 w 6095524"/>
              <a:gd name="connsiteY281" fmla="*/ 1039846 h 1410656"/>
              <a:gd name="connsiteX282" fmla="*/ 4430812 w 6095524"/>
              <a:gd name="connsiteY282" fmla="*/ 1028900 h 1410656"/>
              <a:gd name="connsiteX283" fmla="*/ 4483140 w 6095524"/>
              <a:gd name="connsiteY283" fmla="*/ 992030 h 1410656"/>
              <a:gd name="connsiteX284" fmla="*/ 4502535 w 6095524"/>
              <a:gd name="connsiteY284" fmla="*/ 995487 h 1410656"/>
              <a:gd name="connsiteX285" fmla="*/ 4523946 w 6095524"/>
              <a:gd name="connsiteY285" fmla="*/ 1007585 h 1410656"/>
              <a:gd name="connsiteX286" fmla="*/ 4570898 w 6095524"/>
              <a:gd name="connsiteY286" fmla="*/ 1010753 h 1410656"/>
              <a:gd name="connsiteX287" fmla="*/ 4588468 w 6095524"/>
              <a:gd name="connsiteY287" fmla="*/ 1004513 h 1410656"/>
              <a:gd name="connsiteX288" fmla="*/ 4619192 w 6095524"/>
              <a:gd name="connsiteY288" fmla="*/ 987710 h 1410656"/>
              <a:gd name="connsiteX289" fmla="*/ 4642908 w 6095524"/>
              <a:gd name="connsiteY289" fmla="*/ 961689 h 1410656"/>
              <a:gd name="connsiteX290" fmla="*/ 4677378 w 6095524"/>
              <a:gd name="connsiteY290" fmla="*/ 918674 h 1410656"/>
              <a:gd name="connsiteX291" fmla="*/ 4743532 w 6095524"/>
              <a:gd name="connsiteY291" fmla="*/ 902256 h 1410656"/>
              <a:gd name="connsiteX292" fmla="*/ 4768977 w 6095524"/>
              <a:gd name="connsiteY292" fmla="*/ 896783 h 1410656"/>
              <a:gd name="connsiteX293" fmla="*/ 4861536 w 6095524"/>
              <a:gd name="connsiteY293" fmla="*/ 873835 h 1410656"/>
              <a:gd name="connsiteX294" fmla="*/ 4869600 w 6095524"/>
              <a:gd name="connsiteY294" fmla="*/ 873067 h 1410656"/>
              <a:gd name="connsiteX295" fmla="*/ 4933738 w 6095524"/>
              <a:gd name="connsiteY295" fmla="*/ 846664 h 1410656"/>
              <a:gd name="connsiteX296" fmla="*/ 4949196 w 6095524"/>
              <a:gd name="connsiteY296" fmla="*/ 840134 h 1410656"/>
              <a:gd name="connsiteX297" fmla="*/ 4968112 w 6095524"/>
              <a:gd name="connsiteY297" fmla="*/ 823427 h 1410656"/>
              <a:gd name="connsiteX298" fmla="*/ 4985588 w 6095524"/>
              <a:gd name="connsiteY298" fmla="*/ 776284 h 1410656"/>
              <a:gd name="connsiteX299" fmla="*/ 5006038 w 6095524"/>
              <a:gd name="connsiteY299" fmla="*/ 754776 h 1410656"/>
              <a:gd name="connsiteX300" fmla="*/ 5020921 w 6095524"/>
              <a:gd name="connsiteY300" fmla="*/ 741718 h 1410656"/>
              <a:gd name="connsiteX301" fmla="*/ 5033978 w 6095524"/>
              <a:gd name="connsiteY301" fmla="*/ 721940 h 1410656"/>
              <a:gd name="connsiteX302" fmla="*/ 5047036 w 6095524"/>
              <a:gd name="connsiteY302" fmla="*/ 674604 h 1410656"/>
              <a:gd name="connsiteX303" fmla="*/ 5067104 w 6095524"/>
              <a:gd name="connsiteY303" fmla="*/ 632645 h 1410656"/>
              <a:gd name="connsiteX304" fmla="*/ 5103206 w 6095524"/>
              <a:gd name="connsiteY304" fmla="*/ 609410 h 1410656"/>
              <a:gd name="connsiteX305" fmla="*/ 5125577 w 6095524"/>
              <a:gd name="connsiteY305" fmla="*/ 597216 h 1410656"/>
              <a:gd name="connsiteX306" fmla="*/ 5214200 w 6095524"/>
              <a:gd name="connsiteY306" fmla="*/ 609506 h 1410656"/>
              <a:gd name="connsiteX307" fmla="*/ 5274688 w 6095524"/>
              <a:gd name="connsiteY307" fmla="*/ 621507 h 1410656"/>
              <a:gd name="connsiteX308" fmla="*/ 5294564 w 6095524"/>
              <a:gd name="connsiteY308" fmla="*/ 616899 h 1410656"/>
              <a:gd name="connsiteX309" fmla="*/ 5350732 w 6095524"/>
              <a:gd name="connsiteY309" fmla="*/ 577724 h 1410656"/>
              <a:gd name="connsiteX310" fmla="*/ 5406230 w 6095524"/>
              <a:gd name="connsiteY310" fmla="*/ 560250 h 1410656"/>
              <a:gd name="connsiteX311" fmla="*/ 5447996 w 6095524"/>
              <a:gd name="connsiteY311" fmla="*/ 555257 h 1410656"/>
              <a:gd name="connsiteX312" fmla="*/ 5483904 w 6095524"/>
              <a:gd name="connsiteY312" fmla="*/ 551417 h 1410656"/>
              <a:gd name="connsiteX313" fmla="*/ 5527016 w 6095524"/>
              <a:gd name="connsiteY313" fmla="*/ 540663 h 1410656"/>
              <a:gd name="connsiteX314" fmla="*/ 5551404 w 6095524"/>
              <a:gd name="connsiteY314" fmla="*/ 528949 h 1410656"/>
              <a:gd name="connsiteX315" fmla="*/ 5590194 w 6095524"/>
              <a:gd name="connsiteY315" fmla="*/ 512147 h 1410656"/>
              <a:gd name="connsiteX316" fmla="*/ 5629944 w 6095524"/>
              <a:gd name="connsiteY316" fmla="*/ 490351 h 1410656"/>
              <a:gd name="connsiteX317" fmla="*/ 5660477 w 6095524"/>
              <a:gd name="connsiteY317" fmla="*/ 459818 h 1410656"/>
              <a:gd name="connsiteX318" fmla="*/ 5676896 w 6095524"/>
              <a:gd name="connsiteY318" fmla="*/ 434086 h 1410656"/>
              <a:gd name="connsiteX319" fmla="*/ 5725000 w 6095524"/>
              <a:gd name="connsiteY319" fmla="*/ 397216 h 1410656"/>
              <a:gd name="connsiteX320" fmla="*/ 5768494 w 6095524"/>
              <a:gd name="connsiteY320" fmla="*/ 327701 h 1410656"/>
              <a:gd name="connsiteX321" fmla="*/ 5795763 w 6095524"/>
              <a:gd name="connsiteY321" fmla="*/ 298801 h 1410656"/>
              <a:gd name="connsiteX322" fmla="*/ 5811221 w 6095524"/>
              <a:gd name="connsiteY322" fmla="*/ 290639 h 1410656"/>
              <a:gd name="connsiteX323" fmla="*/ 5837528 w 6095524"/>
              <a:gd name="connsiteY323" fmla="*/ 270573 h 1410656"/>
              <a:gd name="connsiteX324" fmla="*/ 5853084 w 6095524"/>
              <a:gd name="connsiteY324" fmla="*/ 255690 h 1410656"/>
              <a:gd name="connsiteX325" fmla="*/ 5895618 w 6095524"/>
              <a:gd name="connsiteY325" fmla="*/ 200961 h 1410656"/>
              <a:gd name="connsiteX326" fmla="*/ 5908676 w 6095524"/>
              <a:gd name="connsiteY326" fmla="*/ 184735 h 1410656"/>
              <a:gd name="connsiteX327" fmla="*/ 5935657 w 6095524"/>
              <a:gd name="connsiteY327" fmla="*/ 156891 h 1410656"/>
              <a:gd name="connsiteX328" fmla="*/ 5947467 w 6095524"/>
              <a:gd name="connsiteY328" fmla="*/ 148441 h 1410656"/>
              <a:gd name="connsiteX329" fmla="*/ 5968302 w 6095524"/>
              <a:gd name="connsiteY329" fmla="*/ 125782 h 1410656"/>
              <a:gd name="connsiteX330" fmla="*/ 6017942 w 6095524"/>
              <a:gd name="connsiteY330" fmla="*/ 66348 h 1410656"/>
              <a:gd name="connsiteX331" fmla="*/ 6039258 w 6095524"/>
              <a:gd name="connsiteY331" fmla="*/ 33030 h 1410656"/>
              <a:gd name="connsiteX332" fmla="*/ 6081792 w 6095524"/>
              <a:gd name="connsiteY332" fmla="*/ 8451 h 1410656"/>
              <a:gd name="connsiteX333" fmla="*/ 6095524 w 6095524"/>
              <a:gd name="connsiteY333" fmla="*/ 0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</a:cxnLst>
            <a:rect l="l" t="t" r="r" b="b"/>
            <a:pathLst>
              <a:path w="6095524" h="1410656">
                <a:moveTo>
                  <a:pt x="6095524" y="0"/>
                </a:moveTo>
                <a:lnTo>
                  <a:pt x="6095524" y="221634"/>
                </a:lnTo>
                <a:lnTo>
                  <a:pt x="6061052" y="237063"/>
                </a:lnTo>
                <a:cubicBezTo>
                  <a:pt x="6054332" y="239848"/>
                  <a:pt x="6046938" y="241384"/>
                  <a:pt x="6040890" y="245128"/>
                </a:cubicBezTo>
                <a:cubicBezTo>
                  <a:pt x="6013044" y="262219"/>
                  <a:pt x="5986064" y="280654"/>
                  <a:pt x="5957836" y="297073"/>
                </a:cubicBezTo>
                <a:cubicBezTo>
                  <a:pt x="5928744" y="314067"/>
                  <a:pt x="5902724" y="334134"/>
                  <a:pt x="5882656" y="361307"/>
                </a:cubicBezTo>
                <a:cubicBezTo>
                  <a:pt x="5864029" y="386559"/>
                  <a:pt x="5845978" y="412194"/>
                  <a:pt x="5827448" y="437542"/>
                </a:cubicBezTo>
                <a:cubicBezTo>
                  <a:pt x="5822743" y="443975"/>
                  <a:pt x="5818422" y="451561"/>
                  <a:pt x="5811989" y="455690"/>
                </a:cubicBezTo>
                <a:cubicBezTo>
                  <a:pt x="5798643" y="464331"/>
                  <a:pt x="5784048" y="471340"/>
                  <a:pt x="5769742" y="478445"/>
                </a:cubicBezTo>
                <a:cubicBezTo>
                  <a:pt x="5757452" y="484494"/>
                  <a:pt x="5744394" y="489006"/>
                  <a:pt x="5732393" y="495535"/>
                </a:cubicBezTo>
                <a:cubicBezTo>
                  <a:pt x="5722792" y="500721"/>
                  <a:pt x="5714246" y="507922"/>
                  <a:pt x="5705316" y="514451"/>
                </a:cubicBezTo>
                <a:cubicBezTo>
                  <a:pt x="5697539" y="520115"/>
                  <a:pt x="5688994" y="525012"/>
                  <a:pt x="5682465" y="531830"/>
                </a:cubicBezTo>
                <a:cubicBezTo>
                  <a:pt x="5666526" y="548344"/>
                  <a:pt x="5650491" y="564571"/>
                  <a:pt x="5630712" y="576765"/>
                </a:cubicBezTo>
                <a:cubicBezTo>
                  <a:pt x="5611221" y="588862"/>
                  <a:pt x="5592786" y="602401"/>
                  <a:pt x="5573392" y="614691"/>
                </a:cubicBezTo>
                <a:cubicBezTo>
                  <a:pt x="5554380" y="626693"/>
                  <a:pt x="5537194" y="639846"/>
                  <a:pt x="5527304" y="661162"/>
                </a:cubicBezTo>
                <a:cubicBezTo>
                  <a:pt x="5522888" y="670571"/>
                  <a:pt x="5516646" y="680845"/>
                  <a:pt x="5508293" y="686318"/>
                </a:cubicBezTo>
                <a:cubicBezTo>
                  <a:pt x="5496387" y="694095"/>
                  <a:pt x="5481313" y="696880"/>
                  <a:pt x="5468350" y="703505"/>
                </a:cubicBezTo>
                <a:cubicBezTo>
                  <a:pt x="5453084" y="711282"/>
                  <a:pt x="5435418" y="718003"/>
                  <a:pt x="5425048" y="730389"/>
                </a:cubicBezTo>
                <a:cubicBezTo>
                  <a:pt x="5415830" y="741431"/>
                  <a:pt x="5406517" y="750072"/>
                  <a:pt x="5394322" y="757081"/>
                </a:cubicBezTo>
                <a:cubicBezTo>
                  <a:pt x="5385778" y="761978"/>
                  <a:pt x="5379441" y="770907"/>
                  <a:pt x="5370608" y="774940"/>
                </a:cubicBezTo>
                <a:cubicBezTo>
                  <a:pt x="5358990" y="780317"/>
                  <a:pt x="5347276" y="784542"/>
                  <a:pt x="5337098" y="792895"/>
                </a:cubicBezTo>
                <a:cubicBezTo>
                  <a:pt x="5326536" y="801536"/>
                  <a:pt x="5314535" y="808353"/>
                  <a:pt x="5303493" y="816419"/>
                </a:cubicBezTo>
                <a:cubicBezTo>
                  <a:pt x="5297636" y="820739"/>
                  <a:pt x="5292835" y="826404"/>
                  <a:pt x="5287171" y="830917"/>
                </a:cubicBezTo>
                <a:cubicBezTo>
                  <a:pt x="5276801" y="839174"/>
                  <a:pt x="5266239" y="847239"/>
                  <a:pt x="5255581" y="855016"/>
                </a:cubicBezTo>
                <a:cubicBezTo>
                  <a:pt x="5244924" y="862794"/>
                  <a:pt x="5234746" y="871819"/>
                  <a:pt x="5223032" y="877484"/>
                </a:cubicBezTo>
                <a:cubicBezTo>
                  <a:pt x="5203062" y="887086"/>
                  <a:pt x="5181266" y="892847"/>
                  <a:pt x="5161870" y="903216"/>
                </a:cubicBezTo>
                <a:cubicBezTo>
                  <a:pt x="5142188" y="913777"/>
                  <a:pt x="5123656" y="927028"/>
                  <a:pt x="5106182" y="941046"/>
                </a:cubicBezTo>
                <a:cubicBezTo>
                  <a:pt x="5092356" y="952088"/>
                  <a:pt x="5079394" y="963034"/>
                  <a:pt x="5062014" y="968698"/>
                </a:cubicBezTo>
                <a:cubicBezTo>
                  <a:pt x="5052317" y="971867"/>
                  <a:pt x="5042140" y="978780"/>
                  <a:pt x="5036282" y="986846"/>
                </a:cubicBezTo>
                <a:cubicBezTo>
                  <a:pt x="5023608" y="1004416"/>
                  <a:pt x="5007382" y="1016802"/>
                  <a:pt x="4989043" y="1027364"/>
                </a:cubicBezTo>
                <a:cubicBezTo>
                  <a:pt x="4964559" y="1041574"/>
                  <a:pt x="4940363" y="1056072"/>
                  <a:pt x="4915783" y="1069994"/>
                </a:cubicBezTo>
                <a:cubicBezTo>
                  <a:pt x="4901286" y="1078252"/>
                  <a:pt x="4886884" y="1086989"/>
                  <a:pt x="4871520" y="1093038"/>
                </a:cubicBezTo>
                <a:cubicBezTo>
                  <a:pt x="4840124" y="1105520"/>
                  <a:pt x="4807959" y="1116177"/>
                  <a:pt x="4776274" y="1127796"/>
                </a:cubicBezTo>
                <a:cubicBezTo>
                  <a:pt x="4765904" y="1131540"/>
                  <a:pt x="4756110" y="1136917"/>
                  <a:pt x="4745548" y="1140182"/>
                </a:cubicBezTo>
                <a:cubicBezTo>
                  <a:pt x="4734122" y="1143734"/>
                  <a:pt x="4721834" y="1144790"/>
                  <a:pt x="4710408" y="1148343"/>
                </a:cubicBezTo>
                <a:cubicBezTo>
                  <a:pt x="4691396" y="1154199"/>
                  <a:pt x="4672961" y="1161689"/>
                  <a:pt x="4653950" y="1167642"/>
                </a:cubicBezTo>
                <a:cubicBezTo>
                  <a:pt x="4617272" y="1179068"/>
                  <a:pt x="4580498" y="1190014"/>
                  <a:pt x="4543725" y="1200863"/>
                </a:cubicBezTo>
                <a:cubicBezTo>
                  <a:pt x="4535852" y="1203168"/>
                  <a:pt x="4527306" y="1203456"/>
                  <a:pt x="4519530" y="1205952"/>
                </a:cubicBezTo>
                <a:cubicBezTo>
                  <a:pt x="4498886" y="1212673"/>
                  <a:pt x="4478338" y="1219970"/>
                  <a:pt x="4457887" y="1227363"/>
                </a:cubicBezTo>
                <a:cubicBezTo>
                  <a:pt x="4445502" y="1231876"/>
                  <a:pt x="4433403" y="1237445"/>
                  <a:pt x="4420922" y="1241765"/>
                </a:cubicBezTo>
                <a:cubicBezTo>
                  <a:pt x="4410936" y="1245222"/>
                  <a:pt x="4400662" y="1247910"/>
                  <a:pt x="4390292" y="1250023"/>
                </a:cubicBezTo>
                <a:cubicBezTo>
                  <a:pt x="4381363" y="1251848"/>
                  <a:pt x="4372050" y="1251655"/>
                  <a:pt x="4363216" y="1253864"/>
                </a:cubicBezTo>
                <a:cubicBezTo>
                  <a:pt x="4339308" y="1259816"/>
                  <a:pt x="4315689" y="1266538"/>
                  <a:pt x="4291973" y="1272874"/>
                </a:cubicBezTo>
                <a:cubicBezTo>
                  <a:pt x="4282468" y="1275371"/>
                  <a:pt x="4272770" y="1277196"/>
                  <a:pt x="4263552" y="1280364"/>
                </a:cubicBezTo>
                <a:cubicBezTo>
                  <a:pt x="4238876" y="1288717"/>
                  <a:pt x="4214585" y="1298222"/>
                  <a:pt x="4189813" y="1306096"/>
                </a:cubicBezTo>
                <a:cubicBezTo>
                  <a:pt x="4169266" y="1312625"/>
                  <a:pt x="4148142" y="1317329"/>
                  <a:pt x="4127306" y="1323090"/>
                </a:cubicBezTo>
                <a:cubicBezTo>
                  <a:pt x="4118473" y="1325587"/>
                  <a:pt x="4110024" y="1329140"/>
                  <a:pt x="4101192" y="1331251"/>
                </a:cubicBezTo>
                <a:cubicBezTo>
                  <a:pt x="4081412" y="1336053"/>
                  <a:pt x="4061345" y="1340085"/>
                  <a:pt x="4041470" y="1344886"/>
                </a:cubicBezTo>
                <a:cubicBezTo>
                  <a:pt x="4030139" y="1347670"/>
                  <a:pt x="4019194" y="1352663"/>
                  <a:pt x="4007672" y="1354488"/>
                </a:cubicBezTo>
                <a:cubicBezTo>
                  <a:pt x="3980308" y="1358808"/>
                  <a:pt x="3952752" y="1361880"/>
                  <a:pt x="3925195" y="1365337"/>
                </a:cubicBezTo>
                <a:cubicBezTo>
                  <a:pt x="3896776" y="1368889"/>
                  <a:pt x="3868451" y="1372634"/>
                  <a:pt x="3840029" y="1375802"/>
                </a:cubicBezTo>
                <a:cubicBezTo>
                  <a:pt x="3824475" y="1377435"/>
                  <a:pt x="3808824" y="1377723"/>
                  <a:pt x="3793270" y="1379259"/>
                </a:cubicBezTo>
                <a:cubicBezTo>
                  <a:pt x="3779636" y="1380604"/>
                  <a:pt x="3766098" y="1383100"/>
                  <a:pt x="3752464" y="1384733"/>
                </a:cubicBezTo>
                <a:cubicBezTo>
                  <a:pt x="3740654" y="1386076"/>
                  <a:pt x="3728748" y="1386844"/>
                  <a:pt x="3716938" y="1388189"/>
                </a:cubicBezTo>
                <a:cubicBezTo>
                  <a:pt x="3698024" y="1390397"/>
                  <a:pt x="3679204" y="1392894"/>
                  <a:pt x="3660386" y="1395198"/>
                </a:cubicBezTo>
                <a:cubicBezTo>
                  <a:pt x="3652513" y="1396062"/>
                  <a:pt x="3644255" y="1398462"/>
                  <a:pt x="3636862" y="1397023"/>
                </a:cubicBezTo>
                <a:cubicBezTo>
                  <a:pt x="3618235" y="1393373"/>
                  <a:pt x="3599896" y="1394430"/>
                  <a:pt x="3581365" y="1396926"/>
                </a:cubicBezTo>
                <a:cubicBezTo>
                  <a:pt x="3575028" y="1397791"/>
                  <a:pt x="3568211" y="1397598"/>
                  <a:pt x="3562066" y="1395966"/>
                </a:cubicBezTo>
                <a:cubicBezTo>
                  <a:pt x="3549488" y="1392701"/>
                  <a:pt x="3537294" y="1388092"/>
                  <a:pt x="3524908" y="1384060"/>
                </a:cubicBezTo>
                <a:cubicBezTo>
                  <a:pt x="3523563" y="1383580"/>
                  <a:pt x="3521931" y="1383484"/>
                  <a:pt x="3520492" y="1383196"/>
                </a:cubicBezTo>
                <a:cubicBezTo>
                  <a:pt x="3512330" y="1381563"/>
                  <a:pt x="3504266" y="1379931"/>
                  <a:pt x="3496103" y="1378491"/>
                </a:cubicBezTo>
                <a:cubicBezTo>
                  <a:pt x="3491687" y="1377723"/>
                  <a:pt x="3487174" y="1377627"/>
                  <a:pt x="3482757" y="1376955"/>
                </a:cubicBezTo>
                <a:cubicBezTo>
                  <a:pt x="3465667" y="1374266"/>
                  <a:pt x="3446848" y="1378779"/>
                  <a:pt x="3432061" y="1367162"/>
                </a:cubicBezTo>
                <a:cubicBezTo>
                  <a:pt x="3422460" y="1359672"/>
                  <a:pt x="3413146" y="1361401"/>
                  <a:pt x="3402873" y="1362553"/>
                </a:cubicBezTo>
                <a:cubicBezTo>
                  <a:pt x="3395096" y="1363417"/>
                  <a:pt x="3387126" y="1363128"/>
                  <a:pt x="3379253" y="1363225"/>
                </a:cubicBezTo>
                <a:cubicBezTo>
                  <a:pt x="3365427" y="1363512"/>
                  <a:pt x="3351601" y="1363609"/>
                  <a:pt x="3337774" y="1364089"/>
                </a:cubicBezTo>
                <a:cubicBezTo>
                  <a:pt x="3333357" y="1364281"/>
                  <a:pt x="3328846" y="1366682"/>
                  <a:pt x="3324524" y="1366298"/>
                </a:cubicBezTo>
                <a:cubicBezTo>
                  <a:pt x="3304553" y="1364473"/>
                  <a:pt x="3284582" y="1361592"/>
                  <a:pt x="3264610" y="1359960"/>
                </a:cubicBezTo>
                <a:cubicBezTo>
                  <a:pt x="3253281" y="1359001"/>
                  <a:pt x="3241663" y="1360824"/>
                  <a:pt x="3230429" y="1359480"/>
                </a:cubicBezTo>
                <a:cubicBezTo>
                  <a:pt x="3217468" y="1357944"/>
                  <a:pt x="3204794" y="1354008"/>
                  <a:pt x="3191927" y="1351607"/>
                </a:cubicBezTo>
                <a:cubicBezTo>
                  <a:pt x="3188375" y="1350935"/>
                  <a:pt x="3184438" y="1351799"/>
                  <a:pt x="3180694" y="1351991"/>
                </a:cubicBezTo>
                <a:cubicBezTo>
                  <a:pt x="3176469" y="1352183"/>
                  <a:pt x="3172340" y="1352567"/>
                  <a:pt x="3168116" y="1352663"/>
                </a:cubicBezTo>
                <a:cubicBezTo>
                  <a:pt x="3155249" y="1352856"/>
                  <a:pt x="3142384" y="1352567"/>
                  <a:pt x="3129517" y="1353240"/>
                </a:cubicBezTo>
                <a:cubicBezTo>
                  <a:pt x="3121644" y="1353624"/>
                  <a:pt x="3113388" y="1357560"/>
                  <a:pt x="3106089" y="1356120"/>
                </a:cubicBezTo>
                <a:cubicBezTo>
                  <a:pt x="3091208" y="1353335"/>
                  <a:pt x="3076325" y="1359576"/>
                  <a:pt x="3061444" y="1354392"/>
                </a:cubicBezTo>
                <a:cubicBezTo>
                  <a:pt x="3056834" y="1352856"/>
                  <a:pt x="3050497" y="1356696"/>
                  <a:pt x="3044928" y="1356888"/>
                </a:cubicBezTo>
                <a:cubicBezTo>
                  <a:pt x="3031006" y="1357368"/>
                  <a:pt x="3017084" y="1357272"/>
                  <a:pt x="3003162" y="1357176"/>
                </a:cubicBezTo>
                <a:cubicBezTo>
                  <a:pt x="2990680" y="1357080"/>
                  <a:pt x="2977717" y="1358424"/>
                  <a:pt x="2965716" y="1355736"/>
                </a:cubicBezTo>
                <a:cubicBezTo>
                  <a:pt x="2953137" y="1352856"/>
                  <a:pt x="2941808" y="1353240"/>
                  <a:pt x="2929614" y="1356504"/>
                </a:cubicBezTo>
                <a:cubicBezTo>
                  <a:pt x="2921260" y="1358712"/>
                  <a:pt x="2912427" y="1359001"/>
                  <a:pt x="2903786" y="1359672"/>
                </a:cubicBezTo>
                <a:cubicBezTo>
                  <a:pt x="2894473" y="1360440"/>
                  <a:pt x="2884199" y="1358424"/>
                  <a:pt x="2875750" y="1361592"/>
                </a:cubicBezTo>
                <a:cubicBezTo>
                  <a:pt x="2850593" y="1371002"/>
                  <a:pt x="2824765" y="1373018"/>
                  <a:pt x="2798458" y="1373018"/>
                </a:cubicBezTo>
                <a:cubicBezTo>
                  <a:pt x="2793656" y="1373018"/>
                  <a:pt x="2788759" y="1371675"/>
                  <a:pt x="2784152" y="1370234"/>
                </a:cubicBezTo>
                <a:cubicBezTo>
                  <a:pt x="2757266" y="1361592"/>
                  <a:pt x="2730286" y="1362360"/>
                  <a:pt x="2702922" y="1367641"/>
                </a:cubicBezTo>
                <a:cubicBezTo>
                  <a:pt x="2697257" y="1368794"/>
                  <a:pt x="2690921" y="1368986"/>
                  <a:pt x="2685256" y="1367834"/>
                </a:cubicBezTo>
                <a:cubicBezTo>
                  <a:pt x="2669317" y="1364473"/>
                  <a:pt x="2653858" y="1358904"/>
                  <a:pt x="2637824" y="1356504"/>
                </a:cubicBezTo>
                <a:cubicBezTo>
                  <a:pt x="2611324" y="1352567"/>
                  <a:pt x="2588377" y="1365817"/>
                  <a:pt x="2564661" y="1374459"/>
                </a:cubicBezTo>
                <a:cubicBezTo>
                  <a:pt x="2542097" y="1382620"/>
                  <a:pt x="2522894" y="1401055"/>
                  <a:pt x="2496201" y="1396926"/>
                </a:cubicBezTo>
                <a:cubicBezTo>
                  <a:pt x="2493514" y="1396542"/>
                  <a:pt x="2490537" y="1399134"/>
                  <a:pt x="2487560" y="1399807"/>
                </a:cubicBezTo>
                <a:cubicBezTo>
                  <a:pt x="2479399" y="1401631"/>
                  <a:pt x="2471238" y="1403839"/>
                  <a:pt x="2462980" y="1404704"/>
                </a:cubicBezTo>
                <a:cubicBezTo>
                  <a:pt x="2452899" y="1405856"/>
                  <a:pt x="2442625" y="1405472"/>
                  <a:pt x="2432544" y="1406432"/>
                </a:cubicBezTo>
                <a:cubicBezTo>
                  <a:pt x="2419581" y="1407584"/>
                  <a:pt x="2406812" y="1410656"/>
                  <a:pt x="2393945" y="1410656"/>
                </a:cubicBezTo>
                <a:cubicBezTo>
                  <a:pt x="2383575" y="1410656"/>
                  <a:pt x="2373302" y="1407104"/>
                  <a:pt x="2363029" y="1405375"/>
                </a:cubicBezTo>
                <a:cubicBezTo>
                  <a:pt x="2348530" y="1402975"/>
                  <a:pt x="2332591" y="1403647"/>
                  <a:pt x="2319821" y="1397502"/>
                </a:cubicBezTo>
                <a:cubicBezTo>
                  <a:pt x="2306188" y="1390973"/>
                  <a:pt x="2293225" y="1387997"/>
                  <a:pt x="2279111" y="1390013"/>
                </a:cubicBezTo>
                <a:cubicBezTo>
                  <a:pt x="2274406" y="1390685"/>
                  <a:pt x="2268357" y="1394718"/>
                  <a:pt x="2266245" y="1398846"/>
                </a:cubicBezTo>
                <a:cubicBezTo>
                  <a:pt x="2261540" y="1408064"/>
                  <a:pt x="2255108" y="1409697"/>
                  <a:pt x="2246370" y="1406527"/>
                </a:cubicBezTo>
                <a:cubicBezTo>
                  <a:pt x="2238785" y="1403839"/>
                  <a:pt x="2229471" y="1402495"/>
                  <a:pt x="2224287" y="1397310"/>
                </a:cubicBezTo>
                <a:cubicBezTo>
                  <a:pt x="2209596" y="1382620"/>
                  <a:pt x="2190873" y="1382140"/>
                  <a:pt x="2172630" y="1378204"/>
                </a:cubicBezTo>
                <a:cubicBezTo>
                  <a:pt x="2161494" y="1375802"/>
                  <a:pt x="2151123" y="1375707"/>
                  <a:pt x="2139985" y="1377339"/>
                </a:cubicBezTo>
                <a:cubicBezTo>
                  <a:pt x="2115790" y="1380988"/>
                  <a:pt x="2092266" y="1375802"/>
                  <a:pt x="2069030" y="1369178"/>
                </a:cubicBezTo>
                <a:cubicBezTo>
                  <a:pt x="2053667" y="1364761"/>
                  <a:pt x="2037921" y="1362073"/>
                  <a:pt x="2022655" y="1357560"/>
                </a:cubicBezTo>
                <a:cubicBezTo>
                  <a:pt x="2011229" y="1354104"/>
                  <a:pt x="1999804" y="1349975"/>
                  <a:pt x="1989339" y="1344406"/>
                </a:cubicBezTo>
                <a:cubicBezTo>
                  <a:pt x="1974167" y="1336244"/>
                  <a:pt x="1960918" y="1323954"/>
                  <a:pt x="1941618" y="1327219"/>
                </a:cubicBezTo>
                <a:cubicBezTo>
                  <a:pt x="1924623" y="1330099"/>
                  <a:pt x="1909262" y="1324051"/>
                  <a:pt x="1893707" y="1318290"/>
                </a:cubicBezTo>
                <a:cubicBezTo>
                  <a:pt x="1882281" y="1314065"/>
                  <a:pt x="1870857" y="1309744"/>
                  <a:pt x="1859045" y="1307056"/>
                </a:cubicBezTo>
                <a:cubicBezTo>
                  <a:pt x="1845027" y="1303887"/>
                  <a:pt x="1829184" y="1305232"/>
                  <a:pt x="1816702" y="1299374"/>
                </a:cubicBezTo>
                <a:cubicBezTo>
                  <a:pt x="1803644" y="1293229"/>
                  <a:pt x="1792795" y="1297358"/>
                  <a:pt x="1781177" y="1299087"/>
                </a:cubicBezTo>
                <a:cubicBezTo>
                  <a:pt x="1762646" y="1301775"/>
                  <a:pt x="1744210" y="1306768"/>
                  <a:pt x="1725488" y="1300431"/>
                </a:cubicBezTo>
                <a:cubicBezTo>
                  <a:pt x="1702733" y="1292750"/>
                  <a:pt x="1680169" y="1284493"/>
                  <a:pt x="1657318" y="1277196"/>
                </a:cubicBezTo>
                <a:cubicBezTo>
                  <a:pt x="1648483" y="1274410"/>
                  <a:pt x="1638980" y="1273258"/>
                  <a:pt x="1629761" y="1272010"/>
                </a:cubicBezTo>
                <a:cubicBezTo>
                  <a:pt x="1621025" y="1270954"/>
                  <a:pt x="1610559" y="1273642"/>
                  <a:pt x="1603837" y="1269610"/>
                </a:cubicBezTo>
                <a:cubicBezTo>
                  <a:pt x="1586554" y="1259241"/>
                  <a:pt x="1568792" y="1254152"/>
                  <a:pt x="1548820" y="1254152"/>
                </a:cubicBezTo>
                <a:cubicBezTo>
                  <a:pt x="1541330" y="1254152"/>
                  <a:pt x="1534033" y="1249831"/>
                  <a:pt x="1526449" y="1249062"/>
                </a:cubicBezTo>
                <a:cubicBezTo>
                  <a:pt x="1516078" y="1248103"/>
                  <a:pt x="1504172" y="1245510"/>
                  <a:pt x="1495147" y="1249159"/>
                </a:cubicBezTo>
                <a:cubicBezTo>
                  <a:pt x="1473928" y="1257800"/>
                  <a:pt x="1456742" y="1250599"/>
                  <a:pt x="1438211" y="1242054"/>
                </a:cubicBezTo>
                <a:cubicBezTo>
                  <a:pt x="1419967" y="1233604"/>
                  <a:pt x="1400764" y="1226884"/>
                  <a:pt x="1381370" y="1221314"/>
                </a:cubicBezTo>
                <a:cubicBezTo>
                  <a:pt x="1374073" y="1219298"/>
                  <a:pt x="1365336" y="1222659"/>
                  <a:pt x="1357270" y="1223330"/>
                </a:cubicBezTo>
                <a:cubicBezTo>
                  <a:pt x="1354389" y="1223523"/>
                  <a:pt x="1351220" y="1223811"/>
                  <a:pt x="1348629" y="1222851"/>
                </a:cubicBezTo>
                <a:cubicBezTo>
                  <a:pt x="1323569" y="1213633"/>
                  <a:pt x="1298124" y="1206624"/>
                  <a:pt x="1270953" y="1211424"/>
                </a:cubicBezTo>
                <a:cubicBezTo>
                  <a:pt x="1268457" y="1211905"/>
                  <a:pt x="1265672" y="1210849"/>
                  <a:pt x="1263175" y="1210177"/>
                </a:cubicBezTo>
                <a:cubicBezTo>
                  <a:pt x="1250981" y="1206720"/>
                  <a:pt x="1239075" y="1201247"/>
                  <a:pt x="1226690" y="1199999"/>
                </a:cubicBezTo>
                <a:cubicBezTo>
                  <a:pt x="1196157" y="1196927"/>
                  <a:pt x="1165433" y="1195678"/>
                  <a:pt x="1134706" y="1193662"/>
                </a:cubicBezTo>
                <a:cubicBezTo>
                  <a:pt x="1132786" y="1193566"/>
                  <a:pt x="1130770" y="1193566"/>
                  <a:pt x="1129042" y="1192894"/>
                </a:cubicBezTo>
                <a:cubicBezTo>
                  <a:pt x="1117712" y="1188765"/>
                  <a:pt x="1107823" y="1190110"/>
                  <a:pt x="1098220" y="1197982"/>
                </a:cubicBezTo>
                <a:cubicBezTo>
                  <a:pt x="1093996" y="1201439"/>
                  <a:pt x="1088235" y="1203263"/>
                  <a:pt x="1082955" y="1205184"/>
                </a:cubicBezTo>
                <a:cubicBezTo>
                  <a:pt x="1075177" y="1208065"/>
                  <a:pt x="1067208" y="1210849"/>
                  <a:pt x="1059143" y="1212673"/>
                </a:cubicBezTo>
                <a:cubicBezTo>
                  <a:pt x="1051173" y="1214401"/>
                  <a:pt x="1042628" y="1216801"/>
                  <a:pt x="1034947" y="1215458"/>
                </a:cubicBezTo>
                <a:cubicBezTo>
                  <a:pt x="1021121" y="1213057"/>
                  <a:pt x="1007966" y="1207681"/>
                  <a:pt x="994332" y="1204127"/>
                </a:cubicBezTo>
                <a:cubicBezTo>
                  <a:pt x="989628" y="1202879"/>
                  <a:pt x="984442" y="1203072"/>
                  <a:pt x="979546" y="1202975"/>
                </a:cubicBezTo>
                <a:cubicBezTo>
                  <a:pt x="968312" y="1202688"/>
                  <a:pt x="956790" y="1205472"/>
                  <a:pt x="946613" y="1197503"/>
                </a:cubicBezTo>
                <a:cubicBezTo>
                  <a:pt x="937204" y="1190014"/>
                  <a:pt x="927697" y="1192221"/>
                  <a:pt x="917808" y="1197887"/>
                </a:cubicBezTo>
                <a:cubicBezTo>
                  <a:pt x="910703" y="1201920"/>
                  <a:pt x="902639" y="1205088"/>
                  <a:pt x="894669" y="1206624"/>
                </a:cubicBezTo>
                <a:cubicBezTo>
                  <a:pt x="883723" y="1208736"/>
                  <a:pt x="872873" y="1209601"/>
                  <a:pt x="861063" y="1208352"/>
                </a:cubicBezTo>
                <a:cubicBezTo>
                  <a:pt x="852710" y="1207488"/>
                  <a:pt x="845892" y="1207104"/>
                  <a:pt x="839363" y="1202015"/>
                </a:cubicBezTo>
                <a:cubicBezTo>
                  <a:pt x="838308" y="1201247"/>
                  <a:pt x="836388" y="1201055"/>
                  <a:pt x="834947" y="1201152"/>
                </a:cubicBezTo>
                <a:cubicBezTo>
                  <a:pt x="816032" y="1202784"/>
                  <a:pt x="797309" y="1201920"/>
                  <a:pt x="778202" y="1200767"/>
                </a:cubicBezTo>
                <a:cubicBezTo>
                  <a:pt x="753911" y="1199231"/>
                  <a:pt x="728370" y="1203743"/>
                  <a:pt x="707343" y="1219874"/>
                </a:cubicBezTo>
                <a:cubicBezTo>
                  <a:pt x="704271" y="1222275"/>
                  <a:pt x="699662" y="1223330"/>
                  <a:pt x="695629" y="1223907"/>
                </a:cubicBezTo>
                <a:cubicBezTo>
                  <a:pt x="676618" y="1226403"/>
                  <a:pt x="657511" y="1228132"/>
                  <a:pt x="638500" y="1230916"/>
                </a:cubicBezTo>
                <a:cubicBezTo>
                  <a:pt x="628130" y="1232452"/>
                  <a:pt x="617280" y="1233797"/>
                  <a:pt x="607872" y="1238021"/>
                </a:cubicBezTo>
                <a:cubicBezTo>
                  <a:pt x="598655" y="1242149"/>
                  <a:pt x="591260" y="1247046"/>
                  <a:pt x="585788" y="1238405"/>
                </a:cubicBezTo>
                <a:cubicBezTo>
                  <a:pt x="575995" y="1243014"/>
                  <a:pt x="567448" y="1246855"/>
                  <a:pt x="559097" y="1250983"/>
                </a:cubicBezTo>
                <a:cubicBezTo>
                  <a:pt x="556023" y="1252519"/>
                  <a:pt x="553431" y="1255016"/>
                  <a:pt x="550358" y="1256456"/>
                </a:cubicBezTo>
                <a:cubicBezTo>
                  <a:pt x="547093" y="1257993"/>
                  <a:pt x="543445" y="1258952"/>
                  <a:pt x="539893" y="1259720"/>
                </a:cubicBezTo>
                <a:cubicBezTo>
                  <a:pt x="524050" y="1263177"/>
                  <a:pt x="508207" y="1266345"/>
                  <a:pt x="492462" y="1270090"/>
                </a:cubicBezTo>
                <a:cubicBezTo>
                  <a:pt x="489388" y="1270858"/>
                  <a:pt x="486796" y="1273931"/>
                  <a:pt x="484011" y="1275947"/>
                </a:cubicBezTo>
                <a:cubicBezTo>
                  <a:pt x="482187" y="1277291"/>
                  <a:pt x="480363" y="1279307"/>
                  <a:pt x="478346" y="1279596"/>
                </a:cubicBezTo>
                <a:cubicBezTo>
                  <a:pt x="462984" y="1281900"/>
                  <a:pt x="447718" y="1284589"/>
                  <a:pt x="432260" y="1285741"/>
                </a:cubicBezTo>
                <a:cubicBezTo>
                  <a:pt x="419298" y="1286700"/>
                  <a:pt x="406815" y="1286413"/>
                  <a:pt x="403455" y="1303119"/>
                </a:cubicBezTo>
                <a:cubicBezTo>
                  <a:pt x="402879" y="1306000"/>
                  <a:pt x="398750" y="1309073"/>
                  <a:pt x="395583" y="1310512"/>
                </a:cubicBezTo>
                <a:cubicBezTo>
                  <a:pt x="386557" y="1314641"/>
                  <a:pt x="376954" y="1317425"/>
                  <a:pt x="368025" y="1321650"/>
                </a:cubicBezTo>
                <a:cubicBezTo>
                  <a:pt x="338741" y="1335764"/>
                  <a:pt x="308113" y="1344694"/>
                  <a:pt x="275371" y="1343062"/>
                </a:cubicBezTo>
                <a:cubicBezTo>
                  <a:pt x="265194" y="1342582"/>
                  <a:pt x="255304" y="1337396"/>
                  <a:pt x="248871" y="1335476"/>
                </a:cubicBezTo>
                <a:cubicBezTo>
                  <a:pt x="230341" y="1343062"/>
                  <a:pt x="214786" y="1350359"/>
                  <a:pt x="198559" y="1355831"/>
                </a:cubicBezTo>
                <a:cubicBezTo>
                  <a:pt x="184253" y="1360728"/>
                  <a:pt x="169274" y="1363801"/>
                  <a:pt x="154583" y="1367353"/>
                </a:cubicBezTo>
                <a:cubicBezTo>
                  <a:pt x="149206" y="1368698"/>
                  <a:pt x="143734" y="1369466"/>
                  <a:pt x="138261" y="1370138"/>
                </a:cubicBezTo>
                <a:cubicBezTo>
                  <a:pt x="121171" y="1372250"/>
                  <a:pt x="103312" y="1367162"/>
                  <a:pt x="86606" y="1375227"/>
                </a:cubicBezTo>
                <a:cubicBezTo>
                  <a:pt x="77868" y="1379452"/>
                  <a:pt x="69226" y="1384540"/>
                  <a:pt x="60009" y="1386749"/>
                </a:cubicBezTo>
                <a:cubicBezTo>
                  <a:pt x="50120" y="1389149"/>
                  <a:pt x="40446" y="1392894"/>
                  <a:pt x="30568" y="1395570"/>
                </a:cubicBezTo>
                <a:lnTo>
                  <a:pt x="0" y="1397975"/>
                </a:lnTo>
                <a:lnTo>
                  <a:pt x="0" y="1041395"/>
                </a:lnTo>
                <a:lnTo>
                  <a:pt x="17282" y="1043014"/>
                </a:lnTo>
                <a:cubicBezTo>
                  <a:pt x="26692" y="1044358"/>
                  <a:pt x="35813" y="1048967"/>
                  <a:pt x="45030" y="1049159"/>
                </a:cubicBezTo>
                <a:cubicBezTo>
                  <a:pt x="59529" y="1049448"/>
                  <a:pt x="72395" y="1051271"/>
                  <a:pt x="85356" y="1059145"/>
                </a:cubicBezTo>
                <a:cubicBezTo>
                  <a:pt x="104944" y="1070955"/>
                  <a:pt x="121074" y="1065962"/>
                  <a:pt x="133077" y="1047815"/>
                </a:cubicBezTo>
                <a:cubicBezTo>
                  <a:pt x="134325" y="1045991"/>
                  <a:pt x="135957" y="1043590"/>
                  <a:pt x="137877" y="1043110"/>
                </a:cubicBezTo>
                <a:cubicBezTo>
                  <a:pt x="154872" y="1038885"/>
                  <a:pt x="172347" y="1030820"/>
                  <a:pt x="189053" y="1031877"/>
                </a:cubicBezTo>
                <a:cubicBezTo>
                  <a:pt x="218530" y="1033797"/>
                  <a:pt x="246278" y="1031493"/>
                  <a:pt x="273066" y="1019010"/>
                </a:cubicBezTo>
                <a:cubicBezTo>
                  <a:pt x="274698" y="1018242"/>
                  <a:pt x="277195" y="1017474"/>
                  <a:pt x="278539" y="1018146"/>
                </a:cubicBezTo>
                <a:cubicBezTo>
                  <a:pt x="294670" y="1026500"/>
                  <a:pt x="312336" y="1033125"/>
                  <a:pt x="326355" y="1044358"/>
                </a:cubicBezTo>
                <a:cubicBezTo>
                  <a:pt x="339701" y="1055016"/>
                  <a:pt x="355832" y="1055112"/>
                  <a:pt x="364761" y="1040710"/>
                </a:cubicBezTo>
                <a:cubicBezTo>
                  <a:pt x="369177" y="1033604"/>
                  <a:pt x="375322" y="1025348"/>
                  <a:pt x="382619" y="1022562"/>
                </a:cubicBezTo>
                <a:cubicBezTo>
                  <a:pt x="399134" y="1016226"/>
                  <a:pt x="416802" y="1012961"/>
                  <a:pt x="433988" y="1008256"/>
                </a:cubicBezTo>
                <a:cubicBezTo>
                  <a:pt x="455208" y="1002495"/>
                  <a:pt x="476139" y="1002495"/>
                  <a:pt x="497262" y="1009697"/>
                </a:cubicBezTo>
                <a:cubicBezTo>
                  <a:pt x="512145" y="1014785"/>
                  <a:pt x="527315" y="1014785"/>
                  <a:pt x="542101" y="1007872"/>
                </a:cubicBezTo>
                <a:cubicBezTo>
                  <a:pt x="550070" y="1004128"/>
                  <a:pt x="558232" y="1000288"/>
                  <a:pt x="566681" y="998175"/>
                </a:cubicBezTo>
                <a:cubicBezTo>
                  <a:pt x="572154" y="996830"/>
                  <a:pt x="578490" y="998079"/>
                  <a:pt x="584251" y="999136"/>
                </a:cubicBezTo>
                <a:cubicBezTo>
                  <a:pt x="595389" y="1001248"/>
                  <a:pt x="606911" y="1007681"/>
                  <a:pt x="617280" y="1006049"/>
                </a:cubicBezTo>
                <a:cubicBezTo>
                  <a:pt x="653095" y="1000288"/>
                  <a:pt x="686892" y="1013826"/>
                  <a:pt x="721842" y="1014210"/>
                </a:cubicBezTo>
                <a:cubicBezTo>
                  <a:pt x="737684" y="1014401"/>
                  <a:pt x="753335" y="1017474"/>
                  <a:pt x="764472" y="1001440"/>
                </a:cubicBezTo>
                <a:cubicBezTo>
                  <a:pt x="765912" y="999327"/>
                  <a:pt x="772922" y="1000479"/>
                  <a:pt x="777242" y="1001152"/>
                </a:cubicBezTo>
                <a:cubicBezTo>
                  <a:pt x="786844" y="1002592"/>
                  <a:pt x="796350" y="1006240"/>
                  <a:pt x="805854" y="1006145"/>
                </a:cubicBezTo>
                <a:cubicBezTo>
                  <a:pt x="825538" y="1006049"/>
                  <a:pt x="845317" y="1004513"/>
                  <a:pt x="864904" y="1002784"/>
                </a:cubicBezTo>
                <a:cubicBezTo>
                  <a:pt x="872297" y="1002111"/>
                  <a:pt x="879402" y="999520"/>
                  <a:pt x="886700" y="997695"/>
                </a:cubicBezTo>
                <a:cubicBezTo>
                  <a:pt x="890732" y="996639"/>
                  <a:pt x="895053" y="993855"/>
                  <a:pt x="898797" y="994430"/>
                </a:cubicBezTo>
                <a:cubicBezTo>
                  <a:pt x="920497" y="997791"/>
                  <a:pt x="940372" y="989534"/>
                  <a:pt x="960919" y="985405"/>
                </a:cubicBezTo>
                <a:cubicBezTo>
                  <a:pt x="970425" y="983485"/>
                  <a:pt x="979354" y="978876"/>
                  <a:pt x="988571" y="975708"/>
                </a:cubicBezTo>
                <a:cubicBezTo>
                  <a:pt x="990972" y="974843"/>
                  <a:pt x="993660" y="974075"/>
                  <a:pt x="996061" y="974268"/>
                </a:cubicBezTo>
                <a:cubicBezTo>
                  <a:pt x="1009791" y="975420"/>
                  <a:pt x="1023425" y="977052"/>
                  <a:pt x="1037059" y="978300"/>
                </a:cubicBezTo>
                <a:cubicBezTo>
                  <a:pt x="1049445" y="979452"/>
                  <a:pt x="1061927" y="979836"/>
                  <a:pt x="1067784" y="993950"/>
                </a:cubicBezTo>
                <a:cubicBezTo>
                  <a:pt x="1068649" y="996159"/>
                  <a:pt x="1071528" y="997791"/>
                  <a:pt x="1073737" y="999231"/>
                </a:cubicBezTo>
                <a:cubicBezTo>
                  <a:pt x="1107823" y="1021411"/>
                  <a:pt x="1126065" y="1020835"/>
                  <a:pt x="1159383" y="997407"/>
                </a:cubicBezTo>
                <a:cubicBezTo>
                  <a:pt x="1162839" y="995007"/>
                  <a:pt x="1170232" y="993278"/>
                  <a:pt x="1172536" y="995198"/>
                </a:cubicBezTo>
                <a:cubicBezTo>
                  <a:pt x="1192124" y="1011137"/>
                  <a:pt x="1213535" y="1009409"/>
                  <a:pt x="1236099" y="1004416"/>
                </a:cubicBezTo>
                <a:cubicBezTo>
                  <a:pt x="1241956" y="1003072"/>
                  <a:pt x="1250213" y="1003072"/>
                  <a:pt x="1254630" y="1006240"/>
                </a:cubicBezTo>
                <a:cubicBezTo>
                  <a:pt x="1275657" y="1020930"/>
                  <a:pt x="1298221" y="1018819"/>
                  <a:pt x="1321072" y="1014498"/>
                </a:cubicBezTo>
                <a:cubicBezTo>
                  <a:pt x="1324624" y="1013826"/>
                  <a:pt x="1328946" y="1010177"/>
                  <a:pt x="1330481" y="1006817"/>
                </a:cubicBezTo>
                <a:cubicBezTo>
                  <a:pt x="1335955" y="994911"/>
                  <a:pt x="1346229" y="990878"/>
                  <a:pt x="1357558" y="987517"/>
                </a:cubicBezTo>
                <a:cubicBezTo>
                  <a:pt x="1375417" y="982044"/>
                  <a:pt x="1392987" y="975611"/>
                  <a:pt x="1410942" y="970427"/>
                </a:cubicBezTo>
                <a:cubicBezTo>
                  <a:pt x="1415360" y="969179"/>
                  <a:pt x="1420832" y="969947"/>
                  <a:pt x="1425441" y="971387"/>
                </a:cubicBezTo>
                <a:cubicBezTo>
                  <a:pt x="1441187" y="976284"/>
                  <a:pt x="1451173" y="988574"/>
                  <a:pt x="1462118" y="999904"/>
                </a:cubicBezTo>
                <a:cubicBezTo>
                  <a:pt x="1466919" y="1004897"/>
                  <a:pt x="1473544" y="1008449"/>
                  <a:pt x="1479978" y="1011329"/>
                </a:cubicBezTo>
                <a:cubicBezTo>
                  <a:pt x="1496684" y="1018723"/>
                  <a:pt x="1513775" y="1025348"/>
                  <a:pt x="1530674" y="1032356"/>
                </a:cubicBezTo>
                <a:cubicBezTo>
                  <a:pt x="1532306" y="1033029"/>
                  <a:pt x="1533649" y="1034757"/>
                  <a:pt x="1534898" y="1036197"/>
                </a:cubicBezTo>
                <a:cubicBezTo>
                  <a:pt x="1547380" y="1051368"/>
                  <a:pt x="1559765" y="1066634"/>
                  <a:pt x="1572344" y="1081804"/>
                </a:cubicBezTo>
                <a:cubicBezTo>
                  <a:pt x="1574744" y="1084684"/>
                  <a:pt x="1578201" y="1086797"/>
                  <a:pt x="1580793" y="1089581"/>
                </a:cubicBezTo>
                <a:cubicBezTo>
                  <a:pt x="1584442" y="1093422"/>
                  <a:pt x="1589051" y="1097071"/>
                  <a:pt x="1590971" y="1101680"/>
                </a:cubicBezTo>
                <a:cubicBezTo>
                  <a:pt x="1596923" y="1116177"/>
                  <a:pt x="1608350" y="1122419"/>
                  <a:pt x="1622751" y="1125108"/>
                </a:cubicBezTo>
                <a:cubicBezTo>
                  <a:pt x="1635906" y="1127603"/>
                  <a:pt x="1649060" y="1129716"/>
                  <a:pt x="1662118" y="1132596"/>
                </a:cubicBezTo>
                <a:cubicBezTo>
                  <a:pt x="1678056" y="1136053"/>
                  <a:pt x="1693899" y="1139798"/>
                  <a:pt x="1709646" y="1144022"/>
                </a:cubicBezTo>
                <a:cubicBezTo>
                  <a:pt x="1716462" y="1145847"/>
                  <a:pt x="1723664" y="1147959"/>
                  <a:pt x="1729521" y="1151704"/>
                </a:cubicBezTo>
                <a:cubicBezTo>
                  <a:pt x="1745939" y="1162073"/>
                  <a:pt x="1763510" y="1169082"/>
                  <a:pt x="1782809" y="1166298"/>
                </a:cubicBezTo>
                <a:cubicBezTo>
                  <a:pt x="1798267" y="1164089"/>
                  <a:pt x="1811229" y="1169754"/>
                  <a:pt x="1820831" y="1178588"/>
                </a:cubicBezTo>
                <a:cubicBezTo>
                  <a:pt x="1838306" y="1194623"/>
                  <a:pt x="1857028" y="1190973"/>
                  <a:pt x="1875656" y="1185789"/>
                </a:cubicBezTo>
                <a:cubicBezTo>
                  <a:pt x="1885257" y="1183101"/>
                  <a:pt x="1893130" y="1183485"/>
                  <a:pt x="1902252" y="1186076"/>
                </a:cubicBezTo>
                <a:cubicBezTo>
                  <a:pt x="1923375" y="1192126"/>
                  <a:pt x="1937490" y="1208544"/>
                  <a:pt x="1951123" y="1222946"/>
                </a:cubicBezTo>
                <a:cubicBezTo>
                  <a:pt x="1962742" y="1235236"/>
                  <a:pt x="1975800" y="1242149"/>
                  <a:pt x="1990106" y="1247335"/>
                </a:cubicBezTo>
                <a:cubicBezTo>
                  <a:pt x="2008157" y="1253959"/>
                  <a:pt x="2022463" y="1251464"/>
                  <a:pt x="2031105" y="1235525"/>
                </a:cubicBezTo>
                <a:cubicBezTo>
                  <a:pt x="2033505" y="1231012"/>
                  <a:pt x="2037729" y="1225730"/>
                  <a:pt x="2042242" y="1224387"/>
                </a:cubicBezTo>
                <a:cubicBezTo>
                  <a:pt x="2064037" y="1217666"/>
                  <a:pt x="2086121" y="1207872"/>
                  <a:pt x="2109453" y="1213826"/>
                </a:cubicBezTo>
                <a:cubicBezTo>
                  <a:pt x="2141714" y="1221987"/>
                  <a:pt x="2173207" y="1221507"/>
                  <a:pt x="2205468" y="1213442"/>
                </a:cubicBezTo>
                <a:cubicBezTo>
                  <a:pt x="2257796" y="1200383"/>
                  <a:pt x="2310124" y="1186557"/>
                  <a:pt x="2365142" y="1189437"/>
                </a:cubicBezTo>
                <a:cubicBezTo>
                  <a:pt x="2374262" y="1189917"/>
                  <a:pt x="2385112" y="1184060"/>
                  <a:pt x="2392985" y="1178299"/>
                </a:cubicBezTo>
                <a:cubicBezTo>
                  <a:pt x="2408060" y="1167354"/>
                  <a:pt x="2407387" y="1166489"/>
                  <a:pt x="2424286" y="1175515"/>
                </a:cubicBezTo>
                <a:cubicBezTo>
                  <a:pt x="2428319" y="1177724"/>
                  <a:pt x="2433312" y="1179068"/>
                  <a:pt x="2436289" y="1182333"/>
                </a:cubicBezTo>
                <a:cubicBezTo>
                  <a:pt x="2451458" y="1198943"/>
                  <a:pt x="2470182" y="1194910"/>
                  <a:pt x="2488808" y="1192510"/>
                </a:cubicBezTo>
                <a:cubicBezTo>
                  <a:pt x="2492073" y="1192030"/>
                  <a:pt x="2496009" y="1191358"/>
                  <a:pt x="2498795" y="1192702"/>
                </a:cubicBezTo>
                <a:cubicBezTo>
                  <a:pt x="2511372" y="1198750"/>
                  <a:pt x="2522030" y="1196639"/>
                  <a:pt x="2532976" y="1188381"/>
                </a:cubicBezTo>
                <a:cubicBezTo>
                  <a:pt x="2542481" y="1181276"/>
                  <a:pt x="2553427" y="1177052"/>
                  <a:pt x="2564661" y="1185885"/>
                </a:cubicBezTo>
                <a:cubicBezTo>
                  <a:pt x="2589625" y="1205472"/>
                  <a:pt x="2616316" y="1206432"/>
                  <a:pt x="2644545" y="1194046"/>
                </a:cubicBezTo>
                <a:cubicBezTo>
                  <a:pt x="2664708" y="1185213"/>
                  <a:pt x="2684583" y="1183196"/>
                  <a:pt x="2705803" y="1192126"/>
                </a:cubicBezTo>
                <a:cubicBezTo>
                  <a:pt x="2713964" y="1195582"/>
                  <a:pt x="2724526" y="1193278"/>
                  <a:pt x="2734031" y="1194046"/>
                </a:cubicBezTo>
                <a:cubicBezTo>
                  <a:pt x="2739408" y="1194430"/>
                  <a:pt x="2745362" y="1194526"/>
                  <a:pt x="2749969" y="1196927"/>
                </a:cubicBezTo>
                <a:cubicBezTo>
                  <a:pt x="2762260" y="1203072"/>
                  <a:pt x="2773685" y="1210945"/>
                  <a:pt x="2786071" y="1216994"/>
                </a:cubicBezTo>
                <a:cubicBezTo>
                  <a:pt x="2792024" y="1219874"/>
                  <a:pt x="2799129" y="1221410"/>
                  <a:pt x="2805851" y="1221507"/>
                </a:cubicBezTo>
                <a:cubicBezTo>
                  <a:pt x="2825726" y="1221987"/>
                  <a:pt x="2845601" y="1221987"/>
                  <a:pt x="2865380" y="1221123"/>
                </a:cubicBezTo>
                <a:cubicBezTo>
                  <a:pt x="2898025" y="1219778"/>
                  <a:pt x="2931150" y="1219490"/>
                  <a:pt x="2954674" y="1190878"/>
                </a:cubicBezTo>
                <a:cubicBezTo>
                  <a:pt x="2956595" y="1188573"/>
                  <a:pt x="2960723" y="1187229"/>
                  <a:pt x="2963988" y="1186845"/>
                </a:cubicBezTo>
                <a:cubicBezTo>
                  <a:pt x="2979062" y="1185021"/>
                  <a:pt x="2994520" y="1184828"/>
                  <a:pt x="3009403" y="1181852"/>
                </a:cubicBezTo>
                <a:cubicBezTo>
                  <a:pt x="3021309" y="1179452"/>
                  <a:pt x="3031199" y="1180220"/>
                  <a:pt x="3040223" y="1188669"/>
                </a:cubicBezTo>
                <a:cubicBezTo>
                  <a:pt x="3052034" y="1199807"/>
                  <a:pt x="3066436" y="1206336"/>
                  <a:pt x="3082183" y="1202784"/>
                </a:cubicBezTo>
                <a:cubicBezTo>
                  <a:pt x="3097928" y="1199327"/>
                  <a:pt x="3108298" y="1206816"/>
                  <a:pt x="3119916" y="1214594"/>
                </a:cubicBezTo>
                <a:cubicBezTo>
                  <a:pt x="3128366" y="1220258"/>
                  <a:pt x="3137967" y="1227363"/>
                  <a:pt x="3147376" y="1227939"/>
                </a:cubicBezTo>
                <a:cubicBezTo>
                  <a:pt x="3168692" y="1229187"/>
                  <a:pt x="3187031" y="1248967"/>
                  <a:pt x="3210171" y="1237733"/>
                </a:cubicBezTo>
                <a:cubicBezTo>
                  <a:pt x="3211707" y="1236965"/>
                  <a:pt x="3214491" y="1238885"/>
                  <a:pt x="3216700" y="1239365"/>
                </a:cubicBezTo>
                <a:cubicBezTo>
                  <a:pt x="3234366" y="1243014"/>
                  <a:pt x="3250977" y="1239461"/>
                  <a:pt x="3263939" y="1227459"/>
                </a:cubicBezTo>
                <a:cubicBezTo>
                  <a:pt x="3280934" y="1211809"/>
                  <a:pt x="3299752" y="1210272"/>
                  <a:pt x="3320683" y="1215362"/>
                </a:cubicBezTo>
                <a:cubicBezTo>
                  <a:pt x="3327405" y="1216994"/>
                  <a:pt x="3334126" y="1218146"/>
                  <a:pt x="3340943" y="1219490"/>
                </a:cubicBezTo>
                <a:cubicBezTo>
                  <a:pt x="3350160" y="1221410"/>
                  <a:pt x="3359474" y="1223427"/>
                  <a:pt x="3368691" y="1225347"/>
                </a:cubicBezTo>
                <a:cubicBezTo>
                  <a:pt x="3377621" y="1227268"/>
                  <a:pt x="3387511" y="1230532"/>
                  <a:pt x="3394423" y="1222275"/>
                </a:cubicBezTo>
                <a:cubicBezTo>
                  <a:pt x="3400376" y="1215169"/>
                  <a:pt x="3404601" y="1215842"/>
                  <a:pt x="3410074" y="1221987"/>
                </a:cubicBezTo>
                <a:cubicBezTo>
                  <a:pt x="3429085" y="1243494"/>
                  <a:pt x="3452129" y="1256936"/>
                  <a:pt x="3481509" y="1257896"/>
                </a:cubicBezTo>
                <a:cubicBezTo>
                  <a:pt x="3487558" y="1258088"/>
                  <a:pt x="3493703" y="1259432"/>
                  <a:pt x="3499656" y="1260873"/>
                </a:cubicBezTo>
                <a:cubicBezTo>
                  <a:pt x="3503305" y="1261736"/>
                  <a:pt x="3507722" y="1262697"/>
                  <a:pt x="3509930" y="1265290"/>
                </a:cubicBezTo>
                <a:cubicBezTo>
                  <a:pt x="3527116" y="1285068"/>
                  <a:pt x="3548528" y="1298799"/>
                  <a:pt x="3571860" y="1309841"/>
                </a:cubicBezTo>
                <a:cubicBezTo>
                  <a:pt x="3580213" y="1313777"/>
                  <a:pt x="3589143" y="1317713"/>
                  <a:pt x="3598168" y="1318866"/>
                </a:cubicBezTo>
                <a:cubicBezTo>
                  <a:pt x="3607577" y="1320018"/>
                  <a:pt x="3617466" y="1318098"/>
                  <a:pt x="3627068" y="1317041"/>
                </a:cubicBezTo>
                <a:cubicBezTo>
                  <a:pt x="3632733" y="1316466"/>
                  <a:pt x="3639262" y="1316561"/>
                  <a:pt x="3643775" y="1313777"/>
                </a:cubicBezTo>
                <a:cubicBezTo>
                  <a:pt x="3658081" y="1305039"/>
                  <a:pt x="3671907" y="1295631"/>
                  <a:pt x="3685254" y="1285452"/>
                </a:cubicBezTo>
                <a:cubicBezTo>
                  <a:pt x="3696680" y="1276715"/>
                  <a:pt x="3698984" y="1275467"/>
                  <a:pt x="3708873" y="1286413"/>
                </a:cubicBezTo>
                <a:cubicBezTo>
                  <a:pt x="3719051" y="1297647"/>
                  <a:pt x="3731725" y="1303503"/>
                  <a:pt x="3745743" y="1305903"/>
                </a:cubicBezTo>
                <a:cubicBezTo>
                  <a:pt x="3767922" y="1309648"/>
                  <a:pt x="3790294" y="1312816"/>
                  <a:pt x="3812665" y="1314641"/>
                </a:cubicBezTo>
                <a:cubicBezTo>
                  <a:pt x="3832924" y="1316273"/>
                  <a:pt x="3842622" y="1307440"/>
                  <a:pt x="3846655" y="1287373"/>
                </a:cubicBezTo>
                <a:cubicBezTo>
                  <a:pt x="3848959" y="1276235"/>
                  <a:pt x="3851936" y="1264137"/>
                  <a:pt x="3864225" y="1261161"/>
                </a:cubicBezTo>
                <a:cubicBezTo>
                  <a:pt x="3884293" y="1256360"/>
                  <a:pt x="3905128" y="1254248"/>
                  <a:pt x="3915018" y="1230724"/>
                </a:cubicBezTo>
                <a:cubicBezTo>
                  <a:pt x="3920490" y="1235909"/>
                  <a:pt x="3923851" y="1238981"/>
                  <a:pt x="3927116" y="1242054"/>
                </a:cubicBezTo>
                <a:cubicBezTo>
                  <a:pt x="3936141" y="1250599"/>
                  <a:pt x="3954863" y="1254248"/>
                  <a:pt x="3964370" y="1246855"/>
                </a:cubicBezTo>
                <a:cubicBezTo>
                  <a:pt x="3978388" y="1236101"/>
                  <a:pt x="3991254" y="1238117"/>
                  <a:pt x="4004696" y="1246471"/>
                </a:cubicBezTo>
                <a:cubicBezTo>
                  <a:pt x="4027164" y="1260297"/>
                  <a:pt x="4052223" y="1257128"/>
                  <a:pt x="4074978" y="1251559"/>
                </a:cubicBezTo>
                <a:cubicBezTo>
                  <a:pt x="4092166" y="1247430"/>
                  <a:pt x="4110505" y="1239845"/>
                  <a:pt x="4121738" y="1222466"/>
                </a:cubicBezTo>
                <a:cubicBezTo>
                  <a:pt x="4125290" y="1216898"/>
                  <a:pt x="4133260" y="1214113"/>
                  <a:pt x="4139598" y="1210465"/>
                </a:cubicBezTo>
                <a:cubicBezTo>
                  <a:pt x="4144878" y="1207488"/>
                  <a:pt x="4150447" y="1204704"/>
                  <a:pt x="4156304" y="1202784"/>
                </a:cubicBezTo>
                <a:cubicBezTo>
                  <a:pt x="4162544" y="1200671"/>
                  <a:pt x="4169458" y="1197598"/>
                  <a:pt x="4175604" y="1198463"/>
                </a:cubicBezTo>
                <a:cubicBezTo>
                  <a:pt x="4194230" y="1200959"/>
                  <a:pt x="4209016" y="1196062"/>
                  <a:pt x="4222170" y="1182140"/>
                </a:cubicBezTo>
                <a:cubicBezTo>
                  <a:pt x="4228988" y="1174939"/>
                  <a:pt x="4239069" y="1166202"/>
                  <a:pt x="4247710" y="1166105"/>
                </a:cubicBezTo>
                <a:cubicBezTo>
                  <a:pt x="4268738" y="1165818"/>
                  <a:pt x="4286212" y="1158905"/>
                  <a:pt x="4305128" y="1150647"/>
                </a:cubicBezTo>
                <a:cubicBezTo>
                  <a:pt x="4317321" y="1145366"/>
                  <a:pt x="4331147" y="1141718"/>
                  <a:pt x="4344206" y="1136821"/>
                </a:cubicBezTo>
                <a:cubicBezTo>
                  <a:pt x="4359472" y="1131060"/>
                  <a:pt x="4376083" y="1128948"/>
                  <a:pt x="4385396" y="1113009"/>
                </a:cubicBezTo>
                <a:cubicBezTo>
                  <a:pt x="4386452" y="1111281"/>
                  <a:pt x="4389621" y="1110993"/>
                  <a:pt x="4391157" y="1109361"/>
                </a:cubicBezTo>
                <a:cubicBezTo>
                  <a:pt x="4396054" y="1104368"/>
                  <a:pt x="4402391" y="1099760"/>
                  <a:pt x="4404984" y="1093710"/>
                </a:cubicBezTo>
                <a:cubicBezTo>
                  <a:pt x="4412472" y="1076044"/>
                  <a:pt x="4418329" y="1057800"/>
                  <a:pt x="4425050" y="1039846"/>
                </a:cubicBezTo>
                <a:cubicBezTo>
                  <a:pt x="4426491" y="1036005"/>
                  <a:pt x="4427834" y="1031108"/>
                  <a:pt x="4430812" y="1028900"/>
                </a:cubicBezTo>
                <a:cubicBezTo>
                  <a:pt x="4447998" y="1016226"/>
                  <a:pt x="4465474" y="1004032"/>
                  <a:pt x="4483140" y="992030"/>
                </a:cubicBezTo>
                <a:cubicBezTo>
                  <a:pt x="4490245" y="987229"/>
                  <a:pt x="4496198" y="989918"/>
                  <a:pt x="4502535" y="995487"/>
                </a:cubicBezTo>
                <a:cubicBezTo>
                  <a:pt x="4508680" y="1000768"/>
                  <a:pt x="4516266" y="1006240"/>
                  <a:pt x="4523946" y="1007585"/>
                </a:cubicBezTo>
                <a:cubicBezTo>
                  <a:pt x="4539309" y="1010177"/>
                  <a:pt x="4555247" y="1010753"/>
                  <a:pt x="4570898" y="1010753"/>
                </a:cubicBezTo>
                <a:cubicBezTo>
                  <a:pt x="4576754" y="1010753"/>
                  <a:pt x="4582995" y="1007297"/>
                  <a:pt x="4588468" y="1004513"/>
                </a:cubicBezTo>
                <a:cubicBezTo>
                  <a:pt x="4598838" y="999231"/>
                  <a:pt x="4608439" y="992126"/>
                  <a:pt x="4619192" y="987710"/>
                </a:cubicBezTo>
                <a:cubicBezTo>
                  <a:pt x="4631675" y="982621"/>
                  <a:pt x="4639164" y="974459"/>
                  <a:pt x="4642908" y="961689"/>
                </a:cubicBezTo>
                <a:cubicBezTo>
                  <a:pt x="4648478" y="942679"/>
                  <a:pt x="4661728" y="929428"/>
                  <a:pt x="4677378" y="918674"/>
                </a:cubicBezTo>
                <a:cubicBezTo>
                  <a:pt x="4697254" y="904944"/>
                  <a:pt x="4720970" y="905616"/>
                  <a:pt x="4743532" y="902256"/>
                </a:cubicBezTo>
                <a:cubicBezTo>
                  <a:pt x="4752174" y="901008"/>
                  <a:pt x="4761104" y="899951"/>
                  <a:pt x="4768977" y="896783"/>
                </a:cubicBezTo>
                <a:cubicBezTo>
                  <a:pt x="4798837" y="884877"/>
                  <a:pt x="4828698" y="873548"/>
                  <a:pt x="4861536" y="873835"/>
                </a:cubicBezTo>
                <a:cubicBezTo>
                  <a:pt x="4864223" y="873835"/>
                  <a:pt x="4866912" y="873548"/>
                  <a:pt x="4869600" y="873067"/>
                </a:cubicBezTo>
                <a:cubicBezTo>
                  <a:pt x="4892932" y="869131"/>
                  <a:pt x="4917032" y="867594"/>
                  <a:pt x="4933738" y="846664"/>
                </a:cubicBezTo>
                <a:cubicBezTo>
                  <a:pt x="4936810" y="842823"/>
                  <a:pt x="4943820" y="841671"/>
                  <a:pt x="4949196" y="840134"/>
                </a:cubicBezTo>
                <a:cubicBezTo>
                  <a:pt x="4958510" y="837638"/>
                  <a:pt x="4964752" y="832549"/>
                  <a:pt x="4968112" y="823427"/>
                </a:cubicBezTo>
                <a:cubicBezTo>
                  <a:pt x="4973778" y="807681"/>
                  <a:pt x="4980498" y="792223"/>
                  <a:pt x="4985588" y="776284"/>
                </a:cubicBezTo>
                <a:cubicBezTo>
                  <a:pt x="4989140" y="765338"/>
                  <a:pt x="4995764" y="759289"/>
                  <a:pt x="5006038" y="754776"/>
                </a:cubicBezTo>
                <a:cubicBezTo>
                  <a:pt x="5011800" y="752280"/>
                  <a:pt x="5016792" y="746808"/>
                  <a:pt x="5020921" y="741718"/>
                </a:cubicBezTo>
                <a:cubicBezTo>
                  <a:pt x="5025914" y="735573"/>
                  <a:pt x="5028506" y="727412"/>
                  <a:pt x="5033978" y="721940"/>
                </a:cubicBezTo>
                <a:cubicBezTo>
                  <a:pt x="5047324" y="708305"/>
                  <a:pt x="5051454" y="693231"/>
                  <a:pt x="5047036" y="674604"/>
                </a:cubicBezTo>
                <a:cubicBezTo>
                  <a:pt x="5043100" y="658090"/>
                  <a:pt x="5053470" y="636006"/>
                  <a:pt x="5067104" y="632645"/>
                </a:cubicBezTo>
                <a:cubicBezTo>
                  <a:pt x="5082178" y="628900"/>
                  <a:pt x="5092548" y="619684"/>
                  <a:pt x="5103206" y="609410"/>
                </a:cubicBezTo>
                <a:cubicBezTo>
                  <a:pt x="5109158" y="603649"/>
                  <a:pt x="5117512" y="598656"/>
                  <a:pt x="5125577" y="597216"/>
                </a:cubicBezTo>
                <a:cubicBezTo>
                  <a:pt x="5156206" y="591647"/>
                  <a:pt x="5185106" y="598464"/>
                  <a:pt x="5214200" y="609506"/>
                </a:cubicBezTo>
                <a:cubicBezTo>
                  <a:pt x="5233210" y="616707"/>
                  <a:pt x="5254333" y="618627"/>
                  <a:pt x="5274688" y="621507"/>
                </a:cubicBezTo>
                <a:cubicBezTo>
                  <a:pt x="5281026" y="622371"/>
                  <a:pt x="5289091" y="620452"/>
                  <a:pt x="5294564" y="616899"/>
                </a:cubicBezTo>
                <a:cubicBezTo>
                  <a:pt x="5313767" y="604609"/>
                  <a:pt x="5332874" y="591935"/>
                  <a:pt x="5350732" y="577724"/>
                </a:cubicBezTo>
                <a:cubicBezTo>
                  <a:pt x="5367344" y="564379"/>
                  <a:pt x="5386066" y="558810"/>
                  <a:pt x="5406230" y="560250"/>
                </a:cubicBezTo>
                <a:cubicBezTo>
                  <a:pt x="5420920" y="561306"/>
                  <a:pt x="5434170" y="558905"/>
                  <a:pt x="5447996" y="555257"/>
                </a:cubicBezTo>
                <a:cubicBezTo>
                  <a:pt x="5459518" y="552185"/>
                  <a:pt x="5472192" y="550072"/>
                  <a:pt x="5483904" y="551417"/>
                </a:cubicBezTo>
                <a:cubicBezTo>
                  <a:pt x="5500324" y="553337"/>
                  <a:pt x="5513862" y="550553"/>
                  <a:pt x="5527016" y="540663"/>
                </a:cubicBezTo>
                <a:cubicBezTo>
                  <a:pt x="5534025" y="535382"/>
                  <a:pt x="5543051" y="532598"/>
                  <a:pt x="5551404" y="528949"/>
                </a:cubicBezTo>
                <a:cubicBezTo>
                  <a:pt x="5564270" y="523284"/>
                  <a:pt x="5577616" y="518483"/>
                  <a:pt x="5590194" y="512147"/>
                </a:cubicBezTo>
                <a:cubicBezTo>
                  <a:pt x="5603732" y="505425"/>
                  <a:pt x="5616118" y="496112"/>
                  <a:pt x="5629944" y="490351"/>
                </a:cubicBezTo>
                <a:cubicBezTo>
                  <a:pt x="5644827" y="484110"/>
                  <a:pt x="5654428" y="474605"/>
                  <a:pt x="5660477" y="459818"/>
                </a:cubicBezTo>
                <a:cubicBezTo>
                  <a:pt x="5664318" y="450504"/>
                  <a:pt x="5669598" y="440615"/>
                  <a:pt x="5676896" y="434086"/>
                </a:cubicBezTo>
                <a:cubicBezTo>
                  <a:pt x="5691971" y="420740"/>
                  <a:pt x="5709636" y="410370"/>
                  <a:pt x="5725000" y="397216"/>
                </a:cubicBezTo>
                <a:cubicBezTo>
                  <a:pt x="5746603" y="378781"/>
                  <a:pt x="5766574" y="359194"/>
                  <a:pt x="5768494" y="327701"/>
                </a:cubicBezTo>
                <a:cubicBezTo>
                  <a:pt x="5769550" y="310322"/>
                  <a:pt x="5778768" y="302929"/>
                  <a:pt x="5795763" y="298801"/>
                </a:cubicBezTo>
                <a:cubicBezTo>
                  <a:pt x="5801427" y="297457"/>
                  <a:pt x="5809494" y="294864"/>
                  <a:pt x="5811221" y="290639"/>
                </a:cubicBezTo>
                <a:cubicBezTo>
                  <a:pt x="5816406" y="278061"/>
                  <a:pt x="5827159" y="275565"/>
                  <a:pt x="5837528" y="270573"/>
                </a:cubicBezTo>
                <a:cubicBezTo>
                  <a:pt x="5843770" y="267596"/>
                  <a:pt x="5851452" y="261739"/>
                  <a:pt x="5853084" y="255690"/>
                </a:cubicBezTo>
                <a:cubicBezTo>
                  <a:pt x="5859804" y="231206"/>
                  <a:pt x="5878239" y="216804"/>
                  <a:pt x="5895618" y="200961"/>
                </a:cubicBezTo>
                <a:cubicBezTo>
                  <a:pt x="5900707" y="196256"/>
                  <a:pt x="5906180" y="190879"/>
                  <a:pt x="5908676" y="184735"/>
                </a:cubicBezTo>
                <a:cubicBezTo>
                  <a:pt x="5913958" y="171484"/>
                  <a:pt x="5921830" y="161882"/>
                  <a:pt x="5935657" y="156891"/>
                </a:cubicBezTo>
                <a:cubicBezTo>
                  <a:pt x="5940073" y="155354"/>
                  <a:pt x="5944106" y="151801"/>
                  <a:pt x="5947467" y="148441"/>
                </a:cubicBezTo>
                <a:cubicBezTo>
                  <a:pt x="5954668" y="141144"/>
                  <a:pt x="5960716" y="132598"/>
                  <a:pt x="5968302" y="125782"/>
                </a:cubicBezTo>
                <a:cubicBezTo>
                  <a:pt x="5987600" y="108211"/>
                  <a:pt x="6006708" y="90928"/>
                  <a:pt x="6017942" y="66348"/>
                </a:cubicBezTo>
                <a:cubicBezTo>
                  <a:pt x="6023414" y="54346"/>
                  <a:pt x="6029656" y="41288"/>
                  <a:pt x="6039258" y="33030"/>
                </a:cubicBezTo>
                <a:cubicBezTo>
                  <a:pt x="6051452" y="22565"/>
                  <a:pt x="6067486" y="16612"/>
                  <a:pt x="6081792" y="8451"/>
                </a:cubicBezTo>
                <a:lnTo>
                  <a:pt x="609552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8" name="Freeform: Shape 37">
            <a:extLst>
              <a:ext uri="{FF2B5EF4-FFF2-40B4-BE49-F238E27FC236}">
                <a16:creationId xmlns:a16="http://schemas.microsoft.com/office/drawing/2014/main" id="{72A2B9B4-6095-47C2-8BBC-4792C5C7AE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34000" y="4058937"/>
            <a:ext cx="6095524" cy="1410656"/>
          </a:xfrm>
          <a:custGeom>
            <a:avLst/>
            <a:gdLst>
              <a:gd name="connsiteX0" fmla="*/ 6095524 w 6095524"/>
              <a:gd name="connsiteY0" fmla="*/ 0 h 1410656"/>
              <a:gd name="connsiteX1" fmla="*/ 6095524 w 6095524"/>
              <a:gd name="connsiteY1" fmla="*/ 221634 h 1410656"/>
              <a:gd name="connsiteX2" fmla="*/ 6061052 w 6095524"/>
              <a:gd name="connsiteY2" fmla="*/ 237063 h 1410656"/>
              <a:gd name="connsiteX3" fmla="*/ 6040890 w 6095524"/>
              <a:gd name="connsiteY3" fmla="*/ 245128 h 1410656"/>
              <a:gd name="connsiteX4" fmla="*/ 5957836 w 6095524"/>
              <a:gd name="connsiteY4" fmla="*/ 297073 h 1410656"/>
              <a:gd name="connsiteX5" fmla="*/ 5882656 w 6095524"/>
              <a:gd name="connsiteY5" fmla="*/ 361307 h 1410656"/>
              <a:gd name="connsiteX6" fmla="*/ 5827448 w 6095524"/>
              <a:gd name="connsiteY6" fmla="*/ 437542 h 1410656"/>
              <a:gd name="connsiteX7" fmla="*/ 5811989 w 6095524"/>
              <a:gd name="connsiteY7" fmla="*/ 455690 h 1410656"/>
              <a:gd name="connsiteX8" fmla="*/ 5769742 w 6095524"/>
              <a:gd name="connsiteY8" fmla="*/ 478445 h 1410656"/>
              <a:gd name="connsiteX9" fmla="*/ 5732393 w 6095524"/>
              <a:gd name="connsiteY9" fmla="*/ 495535 h 1410656"/>
              <a:gd name="connsiteX10" fmla="*/ 5705316 w 6095524"/>
              <a:gd name="connsiteY10" fmla="*/ 514451 h 1410656"/>
              <a:gd name="connsiteX11" fmla="*/ 5682465 w 6095524"/>
              <a:gd name="connsiteY11" fmla="*/ 531830 h 1410656"/>
              <a:gd name="connsiteX12" fmla="*/ 5630712 w 6095524"/>
              <a:gd name="connsiteY12" fmla="*/ 576765 h 1410656"/>
              <a:gd name="connsiteX13" fmla="*/ 5573392 w 6095524"/>
              <a:gd name="connsiteY13" fmla="*/ 614691 h 1410656"/>
              <a:gd name="connsiteX14" fmla="*/ 5527304 w 6095524"/>
              <a:gd name="connsiteY14" fmla="*/ 661162 h 1410656"/>
              <a:gd name="connsiteX15" fmla="*/ 5508293 w 6095524"/>
              <a:gd name="connsiteY15" fmla="*/ 686318 h 1410656"/>
              <a:gd name="connsiteX16" fmla="*/ 5468350 w 6095524"/>
              <a:gd name="connsiteY16" fmla="*/ 703505 h 1410656"/>
              <a:gd name="connsiteX17" fmla="*/ 5425048 w 6095524"/>
              <a:gd name="connsiteY17" fmla="*/ 730389 h 1410656"/>
              <a:gd name="connsiteX18" fmla="*/ 5394322 w 6095524"/>
              <a:gd name="connsiteY18" fmla="*/ 757081 h 1410656"/>
              <a:gd name="connsiteX19" fmla="*/ 5370608 w 6095524"/>
              <a:gd name="connsiteY19" fmla="*/ 774940 h 1410656"/>
              <a:gd name="connsiteX20" fmla="*/ 5337098 w 6095524"/>
              <a:gd name="connsiteY20" fmla="*/ 792895 h 1410656"/>
              <a:gd name="connsiteX21" fmla="*/ 5303493 w 6095524"/>
              <a:gd name="connsiteY21" fmla="*/ 816419 h 1410656"/>
              <a:gd name="connsiteX22" fmla="*/ 5287171 w 6095524"/>
              <a:gd name="connsiteY22" fmla="*/ 830917 h 1410656"/>
              <a:gd name="connsiteX23" fmla="*/ 5255581 w 6095524"/>
              <a:gd name="connsiteY23" fmla="*/ 855016 h 1410656"/>
              <a:gd name="connsiteX24" fmla="*/ 5223032 w 6095524"/>
              <a:gd name="connsiteY24" fmla="*/ 877484 h 1410656"/>
              <a:gd name="connsiteX25" fmla="*/ 5161870 w 6095524"/>
              <a:gd name="connsiteY25" fmla="*/ 903216 h 1410656"/>
              <a:gd name="connsiteX26" fmla="*/ 5106182 w 6095524"/>
              <a:gd name="connsiteY26" fmla="*/ 941046 h 1410656"/>
              <a:gd name="connsiteX27" fmla="*/ 5062014 w 6095524"/>
              <a:gd name="connsiteY27" fmla="*/ 968698 h 1410656"/>
              <a:gd name="connsiteX28" fmla="*/ 5036282 w 6095524"/>
              <a:gd name="connsiteY28" fmla="*/ 986846 h 1410656"/>
              <a:gd name="connsiteX29" fmla="*/ 4989043 w 6095524"/>
              <a:gd name="connsiteY29" fmla="*/ 1027364 h 1410656"/>
              <a:gd name="connsiteX30" fmla="*/ 4915783 w 6095524"/>
              <a:gd name="connsiteY30" fmla="*/ 1069994 h 1410656"/>
              <a:gd name="connsiteX31" fmla="*/ 4871520 w 6095524"/>
              <a:gd name="connsiteY31" fmla="*/ 1093038 h 1410656"/>
              <a:gd name="connsiteX32" fmla="*/ 4776274 w 6095524"/>
              <a:gd name="connsiteY32" fmla="*/ 1127796 h 1410656"/>
              <a:gd name="connsiteX33" fmla="*/ 4745548 w 6095524"/>
              <a:gd name="connsiteY33" fmla="*/ 1140182 h 1410656"/>
              <a:gd name="connsiteX34" fmla="*/ 4710408 w 6095524"/>
              <a:gd name="connsiteY34" fmla="*/ 1148343 h 1410656"/>
              <a:gd name="connsiteX35" fmla="*/ 4653950 w 6095524"/>
              <a:gd name="connsiteY35" fmla="*/ 1167642 h 1410656"/>
              <a:gd name="connsiteX36" fmla="*/ 4543725 w 6095524"/>
              <a:gd name="connsiteY36" fmla="*/ 1200863 h 1410656"/>
              <a:gd name="connsiteX37" fmla="*/ 4519530 w 6095524"/>
              <a:gd name="connsiteY37" fmla="*/ 1205952 h 1410656"/>
              <a:gd name="connsiteX38" fmla="*/ 4457887 w 6095524"/>
              <a:gd name="connsiteY38" fmla="*/ 1227363 h 1410656"/>
              <a:gd name="connsiteX39" fmla="*/ 4420922 w 6095524"/>
              <a:gd name="connsiteY39" fmla="*/ 1241765 h 1410656"/>
              <a:gd name="connsiteX40" fmla="*/ 4390292 w 6095524"/>
              <a:gd name="connsiteY40" fmla="*/ 1250023 h 1410656"/>
              <a:gd name="connsiteX41" fmla="*/ 4363216 w 6095524"/>
              <a:gd name="connsiteY41" fmla="*/ 1253864 h 1410656"/>
              <a:gd name="connsiteX42" fmla="*/ 4291973 w 6095524"/>
              <a:gd name="connsiteY42" fmla="*/ 1272874 h 1410656"/>
              <a:gd name="connsiteX43" fmla="*/ 4263552 w 6095524"/>
              <a:gd name="connsiteY43" fmla="*/ 1280364 h 1410656"/>
              <a:gd name="connsiteX44" fmla="*/ 4189813 w 6095524"/>
              <a:gd name="connsiteY44" fmla="*/ 1306096 h 1410656"/>
              <a:gd name="connsiteX45" fmla="*/ 4127306 w 6095524"/>
              <a:gd name="connsiteY45" fmla="*/ 1323090 h 1410656"/>
              <a:gd name="connsiteX46" fmla="*/ 4101192 w 6095524"/>
              <a:gd name="connsiteY46" fmla="*/ 1331251 h 1410656"/>
              <a:gd name="connsiteX47" fmla="*/ 4041470 w 6095524"/>
              <a:gd name="connsiteY47" fmla="*/ 1344886 h 1410656"/>
              <a:gd name="connsiteX48" fmla="*/ 4007672 w 6095524"/>
              <a:gd name="connsiteY48" fmla="*/ 1354488 h 1410656"/>
              <a:gd name="connsiteX49" fmla="*/ 3925195 w 6095524"/>
              <a:gd name="connsiteY49" fmla="*/ 1365337 h 1410656"/>
              <a:gd name="connsiteX50" fmla="*/ 3840029 w 6095524"/>
              <a:gd name="connsiteY50" fmla="*/ 1375802 h 1410656"/>
              <a:gd name="connsiteX51" fmla="*/ 3793270 w 6095524"/>
              <a:gd name="connsiteY51" fmla="*/ 1379259 h 1410656"/>
              <a:gd name="connsiteX52" fmla="*/ 3752464 w 6095524"/>
              <a:gd name="connsiteY52" fmla="*/ 1384733 h 1410656"/>
              <a:gd name="connsiteX53" fmla="*/ 3716938 w 6095524"/>
              <a:gd name="connsiteY53" fmla="*/ 1388189 h 1410656"/>
              <a:gd name="connsiteX54" fmla="*/ 3660386 w 6095524"/>
              <a:gd name="connsiteY54" fmla="*/ 1395198 h 1410656"/>
              <a:gd name="connsiteX55" fmla="*/ 3636862 w 6095524"/>
              <a:gd name="connsiteY55" fmla="*/ 1397023 h 1410656"/>
              <a:gd name="connsiteX56" fmla="*/ 3581365 w 6095524"/>
              <a:gd name="connsiteY56" fmla="*/ 1396926 h 1410656"/>
              <a:gd name="connsiteX57" fmla="*/ 3562066 w 6095524"/>
              <a:gd name="connsiteY57" fmla="*/ 1395966 h 1410656"/>
              <a:gd name="connsiteX58" fmla="*/ 3524908 w 6095524"/>
              <a:gd name="connsiteY58" fmla="*/ 1384060 h 1410656"/>
              <a:gd name="connsiteX59" fmla="*/ 3520492 w 6095524"/>
              <a:gd name="connsiteY59" fmla="*/ 1383196 h 1410656"/>
              <a:gd name="connsiteX60" fmla="*/ 3496103 w 6095524"/>
              <a:gd name="connsiteY60" fmla="*/ 1378491 h 1410656"/>
              <a:gd name="connsiteX61" fmla="*/ 3482757 w 6095524"/>
              <a:gd name="connsiteY61" fmla="*/ 1376955 h 1410656"/>
              <a:gd name="connsiteX62" fmla="*/ 3432061 w 6095524"/>
              <a:gd name="connsiteY62" fmla="*/ 1367162 h 1410656"/>
              <a:gd name="connsiteX63" fmla="*/ 3402873 w 6095524"/>
              <a:gd name="connsiteY63" fmla="*/ 1362553 h 1410656"/>
              <a:gd name="connsiteX64" fmla="*/ 3379253 w 6095524"/>
              <a:gd name="connsiteY64" fmla="*/ 1363225 h 1410656"/>
              <a:gd name="connsiteX65" fmla="*/ 3337774 w 6095524"/>
              <a:gd name="connsiteY65" fmla="*/ 1364089 h 1410656"/>
              <a:gd name="connsiteX66" fmla="*/ 3324524 w 6095524"/>
              <a:gd name="connsiteY66" fmla="*/ 1366298 h 1410656"/>
              <a:gd name="connsiteX67" fmla="*/ 3264610 w 6095524"/>
              <a:gd name="connsiteY67" fmla="*/ 1359960 h 1410656"/>
              <a:gd name="connsiteX68" fmla="*/ 3230429 w 6095524"/>
              <a:gd name="connsiteY68" fmla="*/ 1359480 h 1410656"/>
              <a:gd name="connsiteX69" fmla="*/ 3191927 w 6095524"/>
              <a:gd name="connsiteY69" fmla="*/ 1351607 h 1410656"/>
              <a:gd name="connsiteX70" fmla="*/ 3180694 w 6095524"/>
              <a:gd name="connsiteY70" fmla="*/ 1351991 h 1410656"/>
              <a:gd name="connsiteX71" fmla="*/ 3168116 w 6095524"/>
              <a:gd name="connsiteY71" fmla="*/ 1352663 h 1410656"/>
              <a:gd name="connsiteX72" fmla="*/ 3129517 w 6095524"/>
              <a:gd name="connsiteY72" fmla="*/ 1353240 h 1410656"/>
              <a:gd name="connsiteX73" fmla="*/ 3106089 w 6095524"/>
              <a:gd name="connsiteY73" fmla="*/ 1356120 h 1410656"/>
              <a:gd name="connsiteX74" fmla="*/ 3061444 w 6095524"/>
              <a:gd name="connsiteY74" fmla="*/ 1354392 h 1410656"/>
              <a:gd name="connsiteX75" fmla="*/ 3044928 w 6095524"/>
              <a:gd name="connsiteY75" fmla="*/ 1356888 h 1410656"/>
              <a:gd name="connsiteX76" fmla="*/ 3003162 w 6095524"/>
              <a:gd name="connsiteY76" fmla="*/ 1357176 h 1410656"/>
              <a:gd name="connsiteX77" fmla="*/ 2965716 w 6095524"/>
              <a:gd name="connsiteY77" fmla="*/ 1355736 h 1410656"/>
              <a:gd name="connsiteX78" fmla="*/ 2929614 w 6095524"/>
              <a:gd name="connsiteY78" fmla="*/ 1356504 h 1410656"/>
              <a:gd name="connsiteX79" fmla="*/ 2903786 w 6095524"/>
              <a:gd name="connsiteY79" fmla="*/ 1359672 h 1410656"/>
              <a:gd name="connsiteX80" fmla="*/ 2875750 w 6095524"/>
              <a:gd name="connsiteY80" fmla="*/ 1361592 h 1410656"/>
              <a:gd name="connsiteX81" fmla="*/ 2798458 w 6095524"/>
              <a:gd name="connsiteY81" fmla="*/ 1373018 h 1410656"/>
              <a:gd name="connsiteX82" fmla="*/ 2784152 w 6095524"/>
              <a:gd name="connsiteY82" fmla="*/ 1370234 h 1410656"/>
              <a:gd name="connsiteX83" fmla="*/ 2702922 w 6095524"/>
              <a:gd name="connsiteY83" fmla="*/ 1367641 h 1410656"/>
              <a:gd name="connsiteX84" fmla="*/ 2685256 w 6095524"/>
              <a:gd name="connsiteY84" fmla="*/ 1367834 h 1410656"/>
              <a:gd name="connsiteX85" fmla="*/ 2637824 w 6095524"/>
              <a:gd name="connsiteY85" fmla="*/ 1356504 h 1410656"/>
              <a:gd name="connsiteX86" fmla="*/ 2564661 w 6095524"/>
              <a:gd name="connsiteY86" fmla="*/ 1374459 h 1410656"/>
              <a:gd name="connsiteX87" fmla="*/ 2496201 w 6095524"/>
              <a:gd name="connsiteY87" fmla="*/ 1396926 h 1410656"/>
              <a:gd name="connsiteX88" fmla="*/ 2487560 w 6095524"/>
              <a:gd name="connsiteY88" fmla="*/ 1399807 h 1410656"/>
              <a:gd name="connsiteX89" fmla="*/ 2462980 w 6095524"/>
              <a:gd name="connsiteY89" fmla="*/ 1404704 h 1410656"/>
              <a:gd name="connsiteX90" fmla="*/ 2432544 w 6095524"/>
              <a:gd name="connsiteY90" fmla="*/ 1406432 h 1410656"/>
              <a:gd name="connsiteX91" fmla="*/ 2393945 w 6095524"/>
              <a:gd name="connsiteY91" fmla="*/ 1410656 h 1410656"/>
              <a:gd name="connsiteX92" fmla="*/ 2363029 w 6095524"/>
              <a:gd name="connsiteY92" fmla="*/ 1405375 h 1410656"/>
              <a:gd name="connsiteX93" fmla="*/ 2319821 w 6095524"/>
              <a:gd name="connsiteY93" fmla="*/ 1397502 h 1410656"/>
              <a:gd name="connsiteX94" fmla="*/ 2279111 w 6095524"/>
              <a:gd name="connsiteY94" fmla="*/ 1390013 h 1410656"/>
              <a:gd name="connsiteX95" fmla="*/ 2266245 w 6095524"/>
              <a:gd name="connsiteY95" fmla="*/ 1398846 h 1410656"/>
              <a:gd name="connsiteX96" fmla="*/ 2246370 w 6095524"/>
              <a:gd name="connsiteY96" fmla="*/ 1406527 h 1410656"/>
              <a:gd name="connsiteX97" fmla="*/ 2224287 w 6095524"/>
              <a:gd name="connsiteY97" fmla="*/ 1397310 h 1410656"/>
              <a:gd name="connsiteX98" fmla="*/ 2172630 w 6095524"/>
              <a:gd name="connsiteY98" fmla="*/ 1378204 h 1410656"/>
              <a:gd name="connsiteX99" fmla="*/ 2139985 w 6095524"/>
              <a:gd name="connsiteY99" fmla="*/ 1377339 h 1410656"/>
              <a:gd name="connsiteX100" fmla="*/ 2069030 w 6095524"/>
              <a:gd name="connsiteY100" fmla="*/ 1369178 h 1410656"/>
              <a:gd name="connsiteX101" fmla="*/ 2022655 w 6095524"/>
              <a:gd name="connsiteY101" fmla="*/ 1357560 h 1410656"/>
              <a:gd name="connsiteX102" fmla="*/ 1989339 w 6095524"/>
              <a:gd name="connsiteY102" fmla="*/ 1344406 h 1410656"/>
              <a:gd name="connsiteX103" fmla="*/ 1941618 w 6095524"/>
              <a:gd name="connsiteY103" fmla="*/ 1327219 h 1410656"/>
              <a:gd name="connsiteX104" fmla="*/ 1893707 w 6095524"/>
              <a:gd name="connsiteY104" fmla="*/ 1318290 h 1410656"/>
              <a:gd name="connsiteX105" fmla="*/ 1859045 w 6095524"/>
              <a:gd name="connsiteY105" fmla="*/ 1307056 h 1410656"/>
              <a:gd name="connsiteX106" fmla="*/ 1816702 w 6095524"/>
              <a:gd name="connsiteY106" fmla="*/ 1299374 h 1410656"/>
              <a:gd name="connsiteX107" fmla="*/ 1781177 w 6095524"/>
              <a:gd name="connsiteY107" fmla="*/ 1299087 h 1410656"/>
              <a:gd name="connsiteX108" fmla="*/ 1725488 w 6095524"/>
              <a:gd name="connsiteY108" fmla="*/ 1300431 h 1410656"/>
              <a:gd name="connsiteX109" fmla="*/ 1657318 w 6095524"/>
              <a:gd name="connsiteY109" fmla="*/ 1277196 h 1410656"/>
              <a:gd name="connsiteX110" fmla="*/ 1629761 w 6095524"/>
              <a:gd name="connsiteY110" fmla="*/ 1272010 h 1410656"/>
              <a:gd name="connsiteX111" fmla="*/ 1603837 w 6095524"/>
              <a:gd name="connsiteY111" fmla="*/ 1269610 h 1410656"/>
              <a:gd name="connsiteX112" fmla="*/ 1548820 w 6095524"/>
              <a:gd name="connsiteY112" fmla="*/ 1254152 h 1410656"/>
              <a:gd name="connsiteX113" fmla="*/ 1526449 w 6095524"/>
              <a:gd name="connsiteY113" fmla="*/ 1249062 h 1410656"/>
              <a:gd name="connsiteX114" fmla="*/ 1495147 w 6095524"/>
              <a:gd name="connsiteY114" fmla="*/ 1249159 h 1410656"/>
              <a:gd name="connsiteX115" fmla="*/ 1438211 w 6095524"/>
              <a:gd name="connsiteY115" fmla="*/ 1242054 h 1410656"/>
              <a:gd name="connsiteX116" fmla="*/ 1381370 w 6095524"/>
              <a:gd name="connsiteY116" fmla="*/ 1221314 h 1410656"/>
              <a:gd name="connsiteX117" fmla="*/ 1357270 w 6095524"/>
              <a:gd name="connsiteY117" fmla="*/ 1223330 h 1410656"/>
              <a:gd name="connsiteX118" fmla="*/ 1348629 w 6095524"/>
              <a:gd name="connsiteY118" fmla="*/ 1222851 h 1410656"/>
              <a:gd name="connsiteX119" fmla="*/ 1270953 w 6095524"/>
              <a:gd name="connsiteY119" fmla="*/ 1211424 h 1410656"/>
              <a:gd name="connsiteX120" fmla="*/ 1263175 w 6095524"/>
              <a:gd name="connsiteY120" fmla="*/ 1210177 h 1410656"/>
              <a:gd name="connsiteX121" fmla="*/ 1226690 w 6095524"/>
              <a:gd name="connsiteY121" fmla="*/ 1199999 h 1410656"/>
              <a:gd name="connsiteX122" fmla="*/ 1134706 w 6095524"/>
              <a:gd name="connsiteY122" fmla="*/ 1193662 h 1410656"/>
              <a:gd name="connsiteX123" fmla="*/ 1129042 w 6095524"/>
              <a:gd name="connsiteY123" fmla="*/ 1192894 h 1410656"/>
              <a:gd name="connsiteX124" fmla="*/ 1098220 w 6095524"/>
              <a:gd name="connsiteY124" fmla="*/ 1197982 h 1410656"/>
              <a:gd name="connsiteX125" fmla="*/ 1082955 w 6095524"/>
              <a:gd name="connsiteY125" fmla="*/ 1205184 h 1410656"/>
              <a:gd name="connsiteX126" fmla="*/ 1059143 w 6095524"/>
              <a:gd name="connsiteY126" fmla="*/ 1212673 h 1410656"/>
              <a:gd name="connsiteX127" fmla="*/ 1034947 w 6095524"/>
              <a:gd name="connsiteY127" fmla="*/ 1215458 h 1410656"/>
              <a:gd name="connsiteX128" fmla="*/ 994332 w 6095524"/>
              <a:gd name="connsiteY128" fmla="*/ 1204127 h 1410656"/>
              <a:gd name="connsiteX129" fmla="*/ 979546 w 6095524"/>
              <a:gd name="connsiteY129" fmla="*/ 1202975 h 1410656"/>
              <a:gd name="connsiteX130" fmla="*/ 946613 w 6095524"/>
              <a:gd name="connsiteY130" fmla="*/ 1197503 h 1410656"/>
              <a:gd name="connsiteX131" fmla="*/ 917808 w 6095524"/>
              <a:gd name="connsiteY131" fmla="*/ 1197887 h 1410656"/>
              <a:gd name="connsiteX132" fmla="*/ 894669 w 6095524"/>
              <a:gd name="connsiteY132" fmla="*/ 1206624 h 1410656"/>
              <a:gd name="connsiteX133" fmla="*/ 861063 w 6095524"/>
              <a:gd name="connsiteY133" fmla="*/ 1208352 h 1410656"/>
              <a:gd name="connsiteX134" fmla="*/ 839363 w 6095524"/>
              <a:gd name="connsiteY134" fmla="*/ 1202015 h 1410656"/>
              <a:gd name="connsiteX135" fmla="*/ 834947 w 6095524"/>
              <a:gd name="connsiteY135" fmla="*/ 1201152 h 1410656"/>
              <a:gd name="connsiteX136" fmla="*/ 778202 w 6095524"/>
              <a:gd name="connsiteY136" fmla="*/ 1200767 h 1410656"/>
              <a:gd name="connsiteX137" fmla="*/ 707343 w 6095524"/>
              <a:gd name="connsiteY137" fmla="*/ 1219874 h 1410656"/>
              <a:gd name="connsiteX138" fmla="*/ 695629 w 6095524"/>
              <a:gd name="connsiteY138" fmla="*/ 1223907 h 1410656"/>
              <a:gd name="connsiteX139" fmla="*/ 638500 w 6095524"/>
              <a:gd name="connsiteY139" fmla="*/ 1230916 h 1410656"/>
              <a:gd name="connsiteX140" fmla="*/ 607872 w 6095524"/>
              <a:gd name="connsiteY140" fmla="*/ 1238021 h 1410656"/>
              <a:gd name="connsiteX141" fmla="*/ 585788 w 6095524"/>
              <a:gd name="connsiteY141" fmla="*/ 1238405 h 1410656"/>
              <a:gd name="connsiteX142" fmla="*/ 559097 w 6095524"/>
              <a:gd name="connsiteY142" fmla="*/ 1250983 h 1410656"/>
              <a:gd name="connsiteX143" fmla="*/ 550358 w 6095524"/>
              <a:gd name="connsiteY143" fmla="*/ 1256456 h 1410656"/>
              <a:gd name="connsiteX144" fmla="*/ 539893 w 6095524"/>
              <a:gd name="connsiteY144" fmla="*/ 1259720 h 1410656"/>
              <a:gd name="connsiteX145" fmla="*/ 492462 w 6095524"/>
              <a:gd name="connsiteY145" fmla="*/ 1270090 h 1410656"/>
              <a:gd name="connsiteX146" fmla="*/ 484011 w 6095524"/>
              <a:gd name="connsiteY146" fmla="*/ 1275947 h 1410656"/>
              <a:gd name="connsiteX147" fmla="*/ 478346 w 6095524"/>
              <a:gd name="connsiteY147" fmla="*/ 1279596 h 1410656"/>
              <a:gd name="connsiteX148" fmla="*/ 432260 w 6095524"/>
              <a:gd name="connsiteY148" fmla="*/ 1285741 h 1410656"/>
              <a:gd name="connsiteX149" fmla="*/ 403455 w 6095524"/>
              <a:gd name="connsiteY149" fmla="*/ 1303119 h 1410656"/>
              <a:gd name="connsiteX150" fmla="*/ 395583 w 6095524"/>
              <a:gd name="connsiteY150" fmla="*/ 1310512 h 1410656"/>
              <a:gd name="connsiteX151" fmla="*/ 368025 w 6095524"/>
              <a:gd name="connsiteY151" fmla="*/ 1321650 h 1410656"/>
              <a:gd name="connsiteX152" fmla="*/ 275371 w 6095524"/>
              <a:gd name="connsiteY152" fmla="*/ 1343062 h 1410656"/>
              <a:gd name="connsiteX153" fmla="*/ 248871 w 6095524"/>
              <a:gd name="connsiteY153" fmla="*/ 1335476 h 1410656"/>
              <a:gd name="connsiteX154" fmla="*/ 198559 w 6095524"/>
              <a:gd name="connsiteY154" fmla="*/ 1355831 h 1410656"/>
              <a:gd name="connsiteX155" fmla="*/ 154583 w 6095524"/>
              <a:gd name="connsiteY155" fmla="*/ 1367353 h 1410656"/>
              <a:gd name="connsiteX156" fmla="*/ 138261 w 6095524"/>
              <a:gd name="connsiteY156" fmla="*/ 1370138 h 1410656"/>
              <a:gd name="connsiteX157" fmla="*/ 86606 w 6095524"/>
              <a:gd name="connsiteY157" fmla="*/ 1375227 h 1410656"/>
              <a:gd name="connsiteX158" fmla="*/ 60009 w 6095524"/>
              <a:gd name="connsiteY158" fmla="*/ 1386749 h 1410656"/>
              <a:gd name="connsiteX159" fmla="*/ 30568 w 6095524"/>
              <a:gd name="connsiteY159" fmla="*/ 1395570 h 1410656"/>
              <a:gd name="connsiteX160" fmla="*/ 0 w 6095524"/>
              <a:gd name="connsiteY160" fmla="*/ 1397975 h 1410656"/>
              <a:gd name="connsiteX161" fmla="*/ 0 w 6095524"/>
              <a:gd name="connsiteY161" fmla="*/ 1041395 h 1410656"/>
              <a:gd name="connsiteX162" fmla="*/ 17282 w 6095524"/>
              <a:gd name="connsiteY162" fmla="*/ 1043014 h 1410656"/>
              <a:gd name="connsiteX163" fmla="*/ 45030 w 6095524"/>
              <a:gd name="connsiteY163" fmla="*/ 1049159 h 1410656"/>
              <a:gd name="connsiteX164" fmla="*/ 85356 w 6095524"/>
              <a:gd name="connsiteY164" fmla="*/ 1059145 h 1410656"/>
              <a:gd name="connsiteX165" fmla="*/ 133077 w 6095524"/>
              <a:gd name="connsiteY165" fmla="*/ 1047815 h 1410656"/>
              <a:gd name="connsiteX166" fmla="*/ 137877 w 6095524"/>
              <a:gd name="connsiteY166" fmla="*/ 1043110 h 1410656"/>
              <a:gd name="connsiteX167" fmla="*/ 189053 w 6095524"/>
              <a:gd name="connsiteY167" fmla="*/ 1031877 h 1410656"/>
              <a:gd name="connsiteX168" fmla="*/ 273066 w 6095524"/>
              <a:gd name="connsiteY168" fmla="*/ 1019010 h 1410656"/>
              <a:gd name="connsiteX169" fmla="*/ 278539 w 6095524"/>
              <a:gd name="connsiteY169" fmla="*/ 1018146 h 1410656"/>
              <a:gd name="connsiteX170" fmla="*/ 326355 w 6095524"/>
              <a:gd name="connsiteY170" fmla="*/ 1044358 h 1410656"/>
              <a:gd name="connsiteX171" fmla="*/ 364761 w 6095524"/>
              <a:gd name="connsiteY171" fmla="*/ 1040710 h 1410656"/>
              <a:gd name="connsiteX172" fmla="*/ 382619 w 6095524"/>
              <a:gd name="connsiteY172" fmla="*/ 1022562 h 1410656"/>
              <a:gd name="connsiteX173" fmla="*/ 433988 w 6095524"/>
              <a:gd name="connsiteY173" fmla="*/ 1008256 h 1410656"/>
              <a:gd name="connsiteX174" fmla="*/ 497262 w 6095524"/>
              <a:gd name="connsiteY174" fmla="*/ 1009697 h 1410656"/>
              <a:gd name="connsiteX175" fmla="*/ 542101 w 6095524"/>
              <a:gd name="connsiteY175" fmla="*/ 1007872 h 1410656"/>
              <a:gd name="connsiteX176" fmla="*/ 566681 w 6095524"/>
              <a:gd name="connsiteY176" fmla="*/ 998175 h 1410656"/>
              <a:gd name="connsiteX177" fmla="*/ 584251 w 6095524"/>
              <a:gd name="connsiteY177" fmla="*/ 999136 h 1410656"/>
              <a:gd name="connsiteX178" fmla="*/ 617280 w 6095524"/>
              <a:gd name="connsiteY178" fmla="*/ 1006049 h 1410656"/>
              <a:gd name="connsiteX179" fmla="*/ 721842 w 6095524"/>
              <a:gd name="connsiteY179" fmla="*/ 1014210 h 1410656"/>
              <a:gd name="connsiteX180" fmla="*/ 764472 w 6095524"/>
              <a:gd name="connsiteY180" fmla="*/ 1001440 h 1410656"/>
              <a:gd name="connsiteX181" fmla="*/ 777242 w 6095524"/>
              <a:gd name="connsiteY181" fmla="*/ 1001152 h 1410656"/>
              <a:gd name="connsiteX182" fmla="*/ 805854 w 6095524"/>
              <a:gd name="connsiteY182" fmla="*/ 1006145 h 1410656"/>
              <a:gd name="connsiteX183" fmla="*/ 864904 w 6095524"/>
              <a:gd name="connsiteY183" fmla="*/ 1002784 h 1410656"/>
              <a:gd name="connsiteX184" fmla="*/ 886700 w 6095524"/>
              <a:gd name="connsiteY184" fmla="*/ 997695 h 1410656"/>
              <a:gd name="connsiteX185" fmla="*/ 898797 w 6095524"/>
              <a:gd name="connsiteY185" fmla="*/ 994430 h 1410656"/>
              <a:gd name="connsiteX186" fmla="*/ 960919 w 6095524"/>
              <a:gd name="connsiteY186" fmla="*/ 985405 h 1410656"/>
              <a:gd name="connsiteX187" fmla="*/ 988571 w 6095524"/>
              <a:gd name="connsiteY187" fmla="*/ 975708 h 1410656"/>
              <a:gd name="connsiteX188" fmla="*/ 996061 w 6095524"/>
              <a:gd name="connsiteY188" fmla="*/ 974268 h 1410656"/>
              <a:gd name="connsiteX189" fmla="*/ 1037059 w 6095524"/>
              <a:gd name="connsiteY189" fmla="*/ 978300 h 1410656"/>
              <a:gd name="connsiteX190" fmla="*/ 1067784 w 6095524"/>
              <a:gd name="connsiteY190" fmla="*/ 993950 h 1410656"/>
              <a:gd name="connsiteX191" fmla="*/ 1073737 w 6095524"/>
              <a:gd name="connsiteY191" fmla="*/ 999231 h 1410656"/>
              <a:gd name="connsiteX192" fmla="*/ 1159383 w 6095524"/>
              <a:gd name="connsiteY192" fmla="*/ 997407 h 1410656"/>
              <a:gd name="connsiteX193" fmla="*/ 1172536 w 6095524"/>
              <a:gd name="connsiteY193" fmla="*/ 995198 h 1410656"/>
              <a:gd name="connsiteX194" fmla="*/ 1236099 w 6095524"/>
              <a:gd name="connsiteY194" fmla="*/ 1004416 h 1410656"/>
              <a:gd name="connsiteX195" fmla="*/ 1254630 w 6095524"/>
              <a:gd name="connsiteY195" fmla="*/ 1006240 h 1410656"/>
              <a:gd name="connsiteX196" fmla="*/ 1321072 w 6095524"/>
              <a:gd name="connsiteY196" fmla="*/ 1014498 h 1410656"/>
              <a:gd name="connsiteX197" fmla="*/ 1330481 w 6095524"/>
              <a:gd name="connsiteY197" fmla="*/ 1006817 h 1410656"/>
              <a:gd name="connsiteX198" fmla="*/ 1357558 w 6095524"/>
              <a:gd name="connsiteY198" fmla="*/ 987517 h 1410656"/>
              <a:gd name="connsiteX199" fmla="*/ 1410942 w 6095524"/>
              <a:gd name="connsiteY199" fmla="*/ 970427 h 1410656"/>
              <a:gd name="connsiteX200" fmla="*/ 1425441 w 6095524"/>
              <a:gd name="connsiteY200" fmla="*/ 971387 h 1410656"/>
              <a:gd name="connsiteX201" fmla="*/ 1462118 w 6095524"/>
              <a:gd name="connsiteY201" fmla="*/ 999904 h 1410656"/>
              <a:gd name="connsiteX202" fmla="*/ 1479978 w 6095524"/>
              <a:gd name="connsiteY202" fmla="*/ 1011329 h 1410656"/>
              <a:gd name="connsiteX203" fmla="*/ 1530674 w 6095524"/>
              <a:gd name="connsiteY203" fmla="*/ 1032356 h 1410656"/>
              <a:gd name="connsiteX204" fmla="*/ 1534898 w 6095524"/>
              <a:gd name="connsiteY204" fmla="*/ 1036197 h 1410656"/>
              <a:gd name="connsiteX205" fmla="*/ 1572344 w 6095524"/>
              <a:gd name="connsiteY205" fmla="*/ 1081804 h 1410656"/>
              <a:gd name="connsiteX206" fmla="*/ 1580793 w 6095524"/>
              <a:gd name="connsiteY206" fmla="*/ 1089581 h 1410656"/>
              <a:gd name="connsiteX207" fmla="*/ 1590971 w 6095524"/>
              <a:gd name="connsiteY207" fmla="*/ 1101680 h 1410656"/>
              <a:gd name="connsiteX208" fmla="*/ 1622751 w 6095524"/>
              <a:gd name="connsiteY208" fmla="*/ 1125108 h 1410656"/>
              <a:gd name="connsiteX209" fmla="*/ 1662118 w 6095524"/>
              <a:gd name="connsiteY209" fmla="*/ 1132596 h 1410656"/>
              <a:gd name="connsiteX210" fmla="*/ 1709646 w 6095524"/>
              <a:gd name="connsiteY210" fmla="*/ 1144022 h 1410656"/>
              <a:gd name="connsiteX211" fmla="*/ 1729521 w 6095524"/>
              <a:gd name="connsiteY211" fmla="*/ 1151704 h 1410656"/>
              <a:gd name="connsiteX212" fmla="*/ 1782809 w 6095524"/>
              <a:gd name="connsiteY212" fmla="*/ 1166298 h 1410656"/>
              <a:gd name="connsiteX213" fmla="*/ 1820831 w 6095524"/>
              <a:gd name="connsiteY213" fmla="*/ 1178588 h 1410656"/>
              <a:gd name="connsiteX214" fmla="*/ 1875656 w 6095524"/>
              <a:gd name="connsiteY214" fmla="*/ 1185789 h 1410656"/>
              <a:gd name="connsiteX215" fmla="*/ 1902252 w 6095524"/>
              <a:gd name="connsiteY215" fmla="*/ 1186076 h 1410656"/>
              <a:gd name="connsiteX216" fmla="*/ 1951123 w 6095524"/>
              <a:gd name="connsiteY216" fmla="*/ 1222946 h 1410656"/>
              <a:gd name="connsiteX217" fmla="*/ 1990106 w 6095524"/>
              <a:gd name="connsiteY217" fmla="*/ 1247335 h 1410656"/>
              <a:gd name="connsiteX218" fmla="*/ 2031105 w 6095524"/>
              <a:gd name="connsiteY218" fmla="*/ 1235525 h 1410656"/>
              <a:gd name="connsiteX219" fmla="*/ 2042242 w 6095524"/>
              <a:gd name="connsiteY219" fmla="*/ 1224387 h 1410656"/>
              <a:gd name="connsiteX220" fmla="*/ 2109453 w 6095524"/>
              <a:gd name="connsiteY220" fmla="*/ 1213826 h 1410656"/>
              <a:gd name="connsiteX221" fmla="*/ 2205468 w 6095524"/>
              <a:gd name="connsiteY221" fmla="*/ 1213442 h 1410656"/>
              <a:gd name="connsiteX222" fmla="*/ 2365142 w 6095524"/>
              <a:gd name="connsiteY222" fmla="*/ 1189437 h 1410656"/>
              <a:gd name="connsiteX223" fmla="*/ 2392985 w 6095524"/>
              <a:gd name="connsiteY223" fmla="*/ 1178299 h 1410656"/>
              <a:gd name="connsiteX224" fmla="*/ 2424286 w 6095524"/>
              <a:gd name="connsiteY224" fmla="*/ 1175515 h 1410656"/>
              <a:gd name="connsiteX225" fmla="*/ 2436289 w 6095524"/>
              <a:gd name="connsiteY225" fmla="*/ 1182333 h 1410656"/>
              <a:gd name="connsiteX226" fmla="*/ 2488808 w 6095524"/>
              <a:gd name="connsiteY226" fmla="*/ 1192510 h 1410656"/>
              <a:gd name="connsiteX227" fmla="*/ 2498795 w 6095524"/>
              <a:gd name="connsiteY227" fmla="*/ 1192702 h 1410656"/>
              <a:gd name="connsiteX228" fmla="*/ 2532976 w 6095524"/>
              <a:gd name="connsiteY228" fmla="*/ 1188381 h 1410656"/>
              <a:gd name="connsiteX229" fmla="*/ 2564661 w 6095524"/>
              <a:gd name="connsiteY229" fmla="*/ 1185885 h 1410656"/>
              <a:gd name="connsiteX230" fmla="*/ 2644545 w 6095524"/>
              <a:gd name="connsiteY230" fmla="*/ 1194046 h 1410656"/>
              <a:gd name="connsiteX231" fmla="*/ 2705803 w 6095524"/>
              <a:gd name="connsiteY231" fmla="*/ 1192126 h 1410656"/>
              <a:gd name="connsiteX232" fmla="*/ 2734031 w 6095524"/>
              <a:gd name="connsiteY232" fmla="*/ 1194046 h 1410656"/>
              <a:gd name="connsiteX233" fmla="*/ 2749969 w 6095524"/>
              <a:gd name="connsiteY233" fmla="*/ 1196927 h 1410656"/>
              <a:gd name="connsiteX234" fmla="*/ 2786071 w 6095524"/>
              <a:gd name="connsiteY234" fmla="*/ 1216994 h 1410656"/>
              <a:gd name="connsiteX235" fmla="*/ 2805851 w 6095524"/>
              <a:gd name="connsiteY235" fmla="*/ 1221507 h 1410656"/>
              <a:gd name="connsiteX236" fmla="*/ 2865380 w 6095524"/>
              <a:gd name="connsiteY236" fmla="*/ 1221123 h 1410656"/>
              <a:gd name="connsiteX237" fmla="*/ 2954674 w 6095524"/>
              <a:gd name="connsiteY237" fmla="*/ 1190878 h 1410656"/>
              <a:gd name="connsiteX238" fmla="*/ 2963988 w 6095524"/>
              <a:gd name="connsiteY238" fmla="*/ 1186845 h 1410656"/>
              <a:gd name="connsiteX239" fmla="*/ 3009403 w 6095524"/>
              <a:gd name="connsiteY239" fmla="*/ 1181852 h 1410656"/>
              <a:gd name="connsiteX240" fmla="*/ 3040223 w 6095524"/>
              <a:gd name="connsiteY240" fmla="*/ 1188669 h 1410656"/>
              <a:gd name="connsiteX241" fmla="*/ 3082183 w 6095524"/>
              <a:gd name="connsiteY241" fmla="*/ 1202784 h 1410656"/>
              <a:gd name="connsiteX242" fmla="*/ 3119916 w 6095524"/>
              <a:gd name="connsiteY242" fmla="*/ 1214594 h 1410656"/>
              <a:gd name="connsiteX243" fmla="*/ 3147376 w 6095524"/>
              <a:gd name="connsiteY243" fmla="*/ 1227939 h 1410656"/>
              <a:gd name="connsiteX244" fmla="*/ 3210171 w 6095524"/>
              <a:gd name="connsiteY244" fmla="*/ 1237733 h 1410656"/>
              <a:gd name="connsiteX245" fmla="*/ 3216700 w 6095524"/>
              <a:gd name="connsiteY245" fmla="*/ 1239365 h 1410656"/>
              <a:gd name="connsiteX246" fmla="*/ 3263939 w 6095524"/>
              <a:gd name="connsiteY246" fmla="*/ 1227459 h 1410656"/>
              <a:gd name="connsiteX247" fmla="*/ 3320683 w 6095524"/>
              <a:gd name="connsiteY247" fmla="*/ 1215362 h 1410656"/>
              <a:gd name="connsiteX248" fmla="*/ 3340943 w 6095524"/>
              <a:gd name="connsiteY248" fmla="*/ 1219490 h 1410656"/>
              <a:gd name="connsiteX249" fmla="*/ 3368691 w 6095524"/>
              <a:gd name="connsiteY249" fmla="*/ 1225347 h 1410656"/>
              <a:gd name="connsiteX250" fmla="*/ 3394423 w 6095524"/>
              <a:gd name="connsiteY250" fmla="*/ 1222275 h 1410656"/>
              <a:gd name="connsiteX251" fmla="*/ 3410074 w 6095524"/>
              <a:gd name="connsiteY251" fmla="*/ 1221987 h 1410656"/>
              <a:gd name="connsiteX252" fmla="*/ 3481509 w 6095524"/>
              <a:gd name="connsiteY252" fmla="*/ 1257896 h 1410656"/>
              <a:gd name="connsiteX253" fmla="*/ 3499656 w 6095524"/>
              <a:gd name="connsiteY253" fmla="*/ 1260873 h 1410656"/>
              <a:gd name="connsiteX254" fmla="*/ 3509930 w 6095524"/>
              <a:gd name="connsiteY254" fmla="*/ 1265290 h 1410656"/>
              <a:gd name="connsiteX255" fmla="*/ 3571860 w 6095524"/>
              <a:gd name="connsiteY255" fmla="*/ 1309841 h 1410656"/>
              <a:gd name="connsiteX256" fmla="*/ 3598168 w 6095524"/>
              <a:gd name="connsiteY256" fmla="*/ 1318866 h 1410656"/>
              <a:gd name="connsiteX257" fmla="*/ 3627068 w 6095524"/>
              <a:gd name="connsiteY257" fmla="*/ 1317041 h 1410656"/>
              <a:gd name="connsiteX258" fmla="*/ 3643775 w 6095524"/>
              <a:gd name="connsiteY258" fmla="*/ 1313777 h 1410656"/>
              <a:gd name="connsiteX259" fmla="*/ 3685254 w 6095524"/>
              <a:gd name="connsiteY259" fmla="*/ 1285452 h 1410656"/>
              <a:gd name="connsiteX260" fmla="*/ 3708873 w 6095524"/>
              <a:gd name="connsiteY260" fmla="*/ 1286413 h 1410656"/>
              <a:gd name="connsiteX261" fmla="*/ 3745743 w 6095524"/>
              <a:gd name="connsiteY261" fmla="*/ 1305903 h 1410656"/>
              <a:gd name="connsiteX262" fmla="*/ 3812665 w 6095524"/>
              <a:gd name="connsiteY262" fmla="*/ 1314641 h 1410656"/>
              <a:gd name="connsiteX263" fmla="*/ 3846655 w 6095524"/>
              <a:gd name="connsiteY263" fmla="*/ 1287373 h 1410656"/>
              <a:gd name="connsiteX264" fmla="*/ 3864225 w 6095524"/>
              <a:gd name="connsiteY264" fmla="*/ 1261161 h 1410656"/>
              <a:gd name="connsiteX265" fmla="*/ 3915018 w 6095524"/>
              <a:gd name="connsiteY265" fmla="*/ 1230724 h 1410656"/>
              <a:gd name="connsiteX266" fmla="*/ 3927116 w 6095524"/>
              <a:gd name="connsiteY266" fmla="*/ 1242054 h 1410656"/>
              <a:gd name="connsiteX267" fmla="*/ 3964370 w 6095524"/>
              <a:gd name="connsiteY267" fmla="*/ 1246855 h 1410656"/>
              <a:gd name="connsiteX268" fmla="*/ 4004696 w 6095524"/>
              <a:gd name="connsiteY268" fmla="*/ 1246471 h 1410656"/>
              <a:gd name="connsiteX269" fmla="*/ 4074978 w 6095524"/>
              <a:gd name="connsiteY269" fmla="*/ 1251559 h 1410656"/>
              <a:gd name="connsiteX270" fmla="*/ 4121738 w 6095524"/>
              <a:gd name="connsiteY270" fmla="*/ 1222466 h 1410656"/>
              <a:gd name="connsiteX271" fmla="*/ 4139598 w 6095524"/>
              <a:gd name="connsiteY271" fmla="*/ 1210465 h 1410656"/>
              <a:gd name="connsiteX272" fmla="*/ 4156304 w 6095524"/>
              <a:gd name="connsiteY272" fmla="*/ 1202784 h 1410656"/>
              <a:gd name="connsiteX273" fmla="*/ 4175604 w 6095524"/>
              <a:gd name="connsiteY273" fmla="*/ 1198463 h 1410656"/>
              <a:gd name="connsiteX274" fmla="*/ 4222170 w 6095524"/>
              <a:gd name="connsiteY274" fmla="*/ 1182140 h 1410656"/>
              <a:gd name="connsiteX275" fmla="*/ 4247710 w 6095524"/>
              <a:gd name="connsiteY275" fmla="*/ 1166105 h 1410656"/>
              <a:gd name="connsiteX276" fmla="*/ 4305128 w 6095524"/>
              <a:gd name="connsiteY276" fmla="*/ 1150647 h 1410656"/>
              <a:gd name="connsiteX277" fmla="*/ 4344206 w 6095524"/>
              <a:gd name="connsiteY277" fmla="*/ 1136821 h 1410656"/>
              <a:gd name="connsiteX278" fmla="*/ 4385396 w 6095524"/>
              <a:gd name="connsiteY278" fmla="*/ 1113009 h 1410656"/>
              <a:gd name="connsiteX279" fmla="*/ 4391157 w 6095524"/>
              <a:gd name="connsiteY279" fmla="*/ 1109361 h 1410656"/>
              <a:gd name="connsiteX280" fmla="*/ 4404984 w 6095524"/>
              <a:gd name="connsiteY280" fmla="*/ 1093710 h 1410656"/>
              <a:gd name="connsiteX281" fmla="*/ 4425050 w 6095524"/>
              <a:gd name="connsiteY281" fmla="*/ 1039846 h 1410656"/>
              <a:gd name="connsiteX282" fmla="*/ 4430812 w 6095524"/>
              <a:gd name="connsiteY282" fmla="*/ 1028900 h 1410656"/>
              <a:gd name="connsiteX283" fmla="*/ 4483140 w 6095524"/>
              <a:gd name="connsiteY283" fmla="*/ 992030 h 1410656"/>
              <a:gd name="connsiteX284" fmla="*/ 4502535 w 6095524"/>
              <a:gd name="connsiteY284" fmla="*/ 995487 h 1410656"/>
              <a:gd name="connsiteX285" fmla="*/ 4523946 w 6095524"/>
              <a:gd name="connsiteY285" fmla="*/ 1007585 h 1410656"/>
              <a:gd name="connsiteX286" fmla="*/ 4570898 w 6095524"/>
              <a:gd name="connsiteY286" fmla="*/ 1010753 h 1410656"/>
              <a:gd name="connsiteX287" fmla="*/ 4588468 w 6095524"/>
              <a:gd name="connsiteY287" fmla="*/ 1004513 h 1410656"/>
              <a:gd name="connsiteX288" fmla="*/ 4619192 w 6095524"/>
              <a:gd name="connsiteY288" fmla="*/ 987710 h 1410656"/>
              <a:gd name="connsiteX289" fmla="*/ 4642908 w 6095524"/>
              <a:gd name="connsiteY289" fmla="*/ 961689 h 1410656"/>
              <a:gd name="connsiteX290" fmla="*/ 4677378 w 6095524"/>
              <a:gd name="connsiteY290" fmla="*/ 918674 h 1410656"/>
              <a:gd name="connsiteX291" fmla="*/ 4743532 w 6095524"/>
              <a:gd name="connsiteY291" fmla="*/ 902256 h 1410656"/>
              <a:gd name="connsiteX292" fmla="*/ 4768977 w 6095524"/>
              <a:gd name="connsiteY292" fmla="*/ 896783 h 1410656"/>
              <a:gd name="connsiteX293" fmla="*/ 4861536 w 6095524"/>
              <a:gd name="connsiteY293" fmla="*/ 873835 h 1410656"/>
              <a:gd name="connsiteX294" fmla="*/ 4869600 w 6095524"/>
              <a:gd name="connsiteY294" fmla="*/ 873067 h 1410656"/>
              <a:gd name="connsiteX295" fmla="*/ 4933738 w 6095524"/>
              <a:gd name="connsiteY295" fmla="*/ 846664 h 1410656"/>
              <a:gd name="connsiteX296" fmla="*/ 4949196 w 6095524"/>
              <a:gd name="connsiteY296" fmla="*/ 840134 h 1410656"/>
              <a:gd name="connsiteX297" fmla="*/ 4968112 w 6095524"/>
              <a:gd name="connsiteY297" fmla="*/ 823427 h 1410656"/>
              <a:gd name="connsiteX298" fmla="*/ 4985588 w 6095524"/>
              <a:gd name="connsiteY298" fmla="*/ 776284 h 1410656"/>
              <a:gd name="connsiteX299" fmla="*/ 5006038 w 6095524"/>
              <a:gd name="connsiteY299" fmla="*/ 754776 h 1410656"/>
              <a:gd name="connsiteX300" fmla="*/ 5020921 w 6095524"/>
              <a:gd name="connsiteY300" fmla="*/ 741718 h 1410656"/>
              <a:gd name="connsiteX301" fmla="*/ 5033978 w 6095524"/>
              <a:gd name="connsiteY301" fmla="*/ 721940 h 1410656"/>
              <a:gd name="connsiteX302" fmla="*/ 5047036 w 6095524"/>
              <a:gd name="connsiteY302" fmla="*/ 674604 h 1410656"/>
              <a:gd name="connsiteX303" fmla="*/ 5067104 w 6095524"/>
              <a:gd name="connsiteY303" fmla="*/ 632645 h 1410656"/>
              <a:gd name="connsiteX304" fmla="*/ 5103206 w 6095524"/>
              <a:gd name="connsiteY304" fmla="*/ 609410 h 1410656"/>
              <a:gd name="connsiteX305" fmla="*/ 5125577 w 6095524"/>
              <a:gd name="connsiteY305" fmla="*/ 597216 h 1410656"/>
              <a:gd name="connsiteX306" fmla="*/ 5214200 w 6095524"/>
              <a:gd name="connsiteY306" fmla="*/ 609506 h 1410656"/>
              <a:gd name="connsiteX307" fmla="*/ 5274688 w 6095524"/>
              <a:gd name="connsiteY307" fmla="*/ 621507 h 1410656"/>
              <a:gd name="connsiteX308" fmla="*/ 5294564 w 6095524"/>
              <a:gd name="connsiteY308" fmla="*/ 616899 h 1410656"/>
              <a:gd name="connsiteX309" fmla="*/ 5350732 w 6095524"/>
              <a:gd name="connsiteY309" fmla="*/ 577724 h 1410656"/>
              <a:gd name="connsiteX310" fmla="*/ 5406230 w 6095524"/>
              <a:gd name="connsiteY310" fmla="*/ 560250 h 1410656"/>
              <a:gd name="connsiteX311" fmla="*/ 5447996 w 6095524"/>
              <a:gd name="connsiteY311" fmla="*/ 555257 h 1410656"/>
              <a:gd name="connsiteX312" fmla="*/ 5483904 w 6095524"/>
              <a:gd name="connsiteY312" fmla="*/ 551417 h 1410656"/>
              <a:gd name="connsiteX313" fmla="*/ 5527016 w 6095524"/>
              <a:gd name="connsiteY313" fmla="*/ 540663 h 1410656"/>
              <a:gd name="connsiteX314" fmla="*/ 5551404 w 6095524"/>
              <a:gd name="connsiteY314" fmla="*/ 528949 h 1410656"/>
              <a:gd name="connsiteX315" fmla="*/ 5590194 w 6095524"/>
              <a:gd name="connsiteY315" fmla="*/ 512147 h 1410656"/>
              <a:gd name="connsiteX316" fmla="*/ 5629944 w 6095524"/>
              <a:gd name="connsiteY316" fmla="*/ 490351 h 1410656"/>
              <a:gd name="connsiteX317" fmla="*/ 5660477 w 6095524"/>
              <a:gd name="connsiteY317" fmla="*/ 459818 h 1410656"/>
              <a:gd name="connsiteX318" fmla="*/ 5676896 w 6095524"/>
              <a:gd name="connsiteY318" fmla="*/ 434086 h 1410656"/>
              <a:gd name="connsiteX319" fmla="*/ 5725000 w 6095524"/>
              <a:gd name="connsiteY319" fmla="*/ 397216 h 1410656"/>
              <a:gd name="connsiteX320" fmla="*/ 5768494 w 6095524"/>
              <a:gd name="connsiteY320" fmla="*/ 327701 h 1410656"/>
              <a:gd name="connsiteX321" fmla="*/ 5795763 w 6095524"/>
              <a:gd name="connsiteY321" fmla="*/ 298801 h 1410656"/>
              <a:gd name="connsiteX322" fmla="*/ 5811221 w 6095524"/>
              <a:gd name="connsiteY322" fmla="*/ 290639 h 1410656"/>
              <a:gd name="connsiteX323" fmla="*/ 5837528 w 6095524"/>
              <a:gd name="connsiteY323" fmla="*/ 270573 h 1410656"/>
              <a:gd name="connsiteX324" fmla="*/ 5853084 w 6095524"/>
              <a:gd name="connsiteY324" fmla="*/ 255690 h 1410656"/>
              <a:gd name="connsiteX325" fmla="*/ 5895618 w 6095524"/>
              <a:gd name="connsiteY325" fmla="*/ 200961 h 1410656"/>
              <a:gd name="connsiteX326" fmla="*/ 5908676 w 6095524"/>
              <a:gd name="connsiteY326" fmla="*/ 184735 h 1410656"/>
              <a:gd name="connsiteX327" fmla="*/ 5935657 w 6095524"/>
              <a:gd name="connsiteY327" fmla="*/ 156891 h 1410656"/>
              <a:gd name="connsiteX328" fmla="*/ 5947467 w 6095524"/>
              <a:gd name="connsiteY328" fmla="*/ 148441 h 1410656"/>
              <a:gd name="connsiteX329" fmla="*/ 5968302 w 6095524"/>
              <a:gd name="connsiteY329" fmla="*/ 125782 h 1410656"/>
              <a:gd name="connsiteX330" fmla="*/ 6017942 w 6095524"/>
              <a:gd name="connsiteY330" fmla="*/ 66348 h 1410656"/>
              <a:gd name="connsiteX331" fmla="*/ 6039258 w 6095524"/>
              <a:gd name="connsiteY331" fmla="*/ 33030 h 1410656"/>
              <a:gd name="connsiteX332" fmla="*/ 6081792 w 6095524"/>
              <a:gd name="connsiteY332" fmla="*/ 8451 h 1410656"/>
              <a:gd name="connsiteX333" fmla="*/ 6095524 w 6095524"/>
              <a:gd name="connsiteY333" fmla="*/ 0 h 14106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</a:cxnLst>
            <a:rect l="l" t="t" r="r" b="b"/>
            <a:pathLst>
              <a:path w="6095524" h="1410656">
                <a:moveTo>
                  <a:pt x="6095524" y="0"/>
                </a:moveTo>
                <a:lnTo>
                  <a:pt x="6095524" y="221634"/>
                </a:lnTo>
                <a:lnTo>
                  <a:pt x="6061052" y="237063"/>
                </a:lnTo>
                <a:cubicBezTo>
                  <a:pt x="6054332" y="239848"/>
                  <a:pt x="6046938" y="241384"/>
                  <a:pt x="6040890" y="245128"/>
                </a:cubicBezTo>
                <a:cubicBezTo>
                  <a:pt x="6013044" y="262219"/>
                  <a:pt x="5986064" y="280654"/>
                  <a:pt x="5957836" y="297073"/>
                </a:cubicBezTo>
                <a:cubicBezTo>
                  <a:pt x="5928744" y="314067"/>
                  <a:pt x="5902724" y="334134"/>
                  <a:pt x="5882656" y="361307"/>
                </a:cubicBezTo>
                <a:cubicBezTo>
                  <a:pt x="5864029" y="386559"/>
                  <a:pt x="5845978" y="412194"/>
                  <a:pt x="5827448" y="437542"/>
                </a:cubicBezTo>
                <a:cubicBezTo>
                  <a:pt x="5822743" y="443975"/>
                  <a:pt x="5818422" y="451561"/>
                  <a:pt x="5811989" y="455690"/>
                </a:cubicBezTo>
                <a:cubicBezTo>
                  <a:pt x="5798643" y="464331"/>
                  <a:pt x="5784048" y="471340"/>
                  <a:pt x="5769742" y="478445"/>
                </a:cubicBezTo>
                <a:cubicBezTo>
                  <a:pt x="5757452" y="484494"/>
                  <a:pt x="5744394" y="489006"/>
                  <a:pt x="5732393" y="495535"/>
                </a:cubicBezTo>
                <a:cubicBezTo>
                  <a:pt x="5722792" y="500721"/>
                  <a:pt x="5714246" y="507922"/>
                  <a:pt x="5705316" y="514451"/>
                </a:cubicBezTo>
                <a:cubicBezTo>
                  <a:pt x="5697539" y="520115"/>
                  <a:pt x="5688994" y="525012"/>
                  <a:pt x="5682465" y="531830"/>
                </a:cubicBezTo>
                <a:cubicBezTo>
                  <a:pt x="5666526" y="548344"/>
                  <a:pt x="5650491" y="564571"/>
                  <a:pt x="5630712" y="576765"/>
                </a:cubicBezTo>
                <a:cubicBezTo>
                  <a:pt x="5611221" y="588862"/>
                  <a:pt x="5592786" y="602401"/>
                  <a:pt x="5573392" y="614691"/>
                </a:cubicBezTo>
                <a:cubicBezTo>
                  <a:pt x="5554380" y="626693"/>
                  <a:pt x="5537194" y="639846"/>
                  <a:pt x="5527304" y="661162"/>
                </a:cubicBezTo>
                <a:cubicBezTo>
                  <a:pt x="5522888" y="670571"/>
                  <a:pt x="5516646" y="680845"/>
                  <a:pt x="5508293" y="686318"/>
                </a:cubicBezTo>
                <a:cubicBezTo>
                  <a:pt x="5496387" y="694095"/>
                  <a:pt x="5481313" y="696880"/>
                  <a:pt x="5468350" y="703505"/>
                </a:cubicBezTo>
                <a:cubicBezTo>
                  <a:pt x="5453084" y="711282"/>
                  <a:pt x="5435418" y="718003"/>
                  <a:pt x="5425048" y="730389"/>
                </a:cubicBezTo>
                <a:cubicBezTo>
                  <a:pt x="5415830" y="741431"/>
                  <a:pt x="5406517" y="750072"/>
                  <a:pt x="5394322" y="757081"/>
                </a:cubicBezTo>
                <a:cubicBezTo>
                  <a:pt x="5385778" y="761978"/>
                  <a:pt x="5379441" y="770907"/>
                  <a:pt x="5370608" y="774940"/>
                </a:cubicBezTo>
                <a:cubicBezTo>
                  <a:pt x="5358990" y="780317"/>
                  <a:pt x="5347276" y="784542"/>
                  <a:pt x="5337098" y="792895"/>
                </a:cubicBezTo>
                <a:cubicBezTo>
                  <a:pt x="5326536" y="801536"/>
                  <a:pt x="5314535" y="808353"/>
                  <a:pt x="5303493" y="816419"/>
                </a:cubicBezTo>
                <a:cubicBezTo>
                  <a:pt x="5297636" y="820739"/>
                  <a:pt x="5292835" y="826404"/>
                  <a:pt x="5287171" y="830917"/>
                </a:cubicBezTo>
                <a:cubicBezTo>
                  <a:pt x="5276801" y="839174"/>
                  <a:pt x="5266239" y="847239"/>
                  <a:pt x="5255581" y="855016"/>
                </a:cubicBezTo>
                <a:cubicBezTo>
                  <a:pt x="5244924" y="862794"/>
                  <a:pt x="5234746" y="871819"/>
                  <a:pt x="5223032" y="877484"/>
                </a:cubicBezTo>
                <a:cubicBezTo>
                  <a:pt x="5203062" y="887086"/>
                  <a:pt x="5181266" y="892847"/>
                  <a:pt x="5161870" y="903216"/>
                </a:cubicBezTo>
                <a:cubicBezTo>
                  <a:pt x="5142188" y="913777"/>
                  <a:pt x="5123656" y="927028"/>
                  <a:pt x="5106182" y="941046"/>
                </a:cubicBezTo>
                <a:cubicBezTo>
                  <a:pt x="5092356" y="952088"/>
                  <a:pt x="5079394" y="963034"/>
                  <a:pt x="5062014" y="968698"/>
                </a:cubicBezTo>
                <a:cubicBezTo>
                  <a:pt x="5052317" y="971867"/>
                  <a:pt x="5042140" y="978780"/>
                  <a:pt x="5036282" y="986846"/>
                </a:cubicBezTo>
                <a:cubicBezTo>
                  <a:pt x="5023608" y="1004416"/>
                  <a:pt x="5007382" y="1016802"/>
                  <a:pt x="4989043" y="1027364"/>
                </a:cubicBezTo>
                <a:cubicBezTo>
                  <a:pt x="4964559" y="1041574"/>
                  <a:pt x="4940363" y="1056072"/>
                  <a:pt x="4915783" y="1069994"/>
                </a:cubicBezTo>
                <a:cubicBezTo>
                  <a:pt x="4901286" y="1078252"/>
                  <a:pt x="4886884" y="1086989"/>
                  <a:pt x="4871520" y="1093038"/>
                </a:cubicBezTo>
                <a:cubicBezTo>
                  <a:pt x="4840124" y="1105520"/>
                  <a:pt x="4807959" y="1116177"/>
                  <a:pt x="4776274" y="1127796"/>
                </a:cubicBezTo>
                <a:cubicBezTo>
                  <a:pt x="4765904" y="1131540"/>
                  <a:pt x="4756110" y="1136917"/>
                  <a:pt x="4745548" y="1140182"/>
                </a:cubicBezTo>
                <a:cubicBezTo>
                  <a:pt x="4734122" y="1143734"/>
                  <a:pt x="4721834" y="1144790"/>
                  <a:pt x="4710408" y="1148343"/>
                </a:cubicBezTo>
                <a:cubicBezTo>
                  <a:pt x="4691396" y="1154199"/>
                  <a:pt x="4672961" y="1161689"/>
                  <a:pt x="4653950" y="1167642"/>
                </a:cubicBezTo>
                <a:cubicBezTo>
                  <a:pt x="4617272" y="1179068"/>
                  <a:pt x="4580498" y="1190014"/>
                  <a:pt x="4543725" y="1200863"/>
                </a:cubicBezTo>
                <a:cubicBezTo>
                  <a:pt x="4535852" y="1203168"/>
                  <a:pt x="4527306" y="1203456"/>
                  <a:pt x="4519530" y="1205952"/>
                </a:cubicBezTo>
                <a:cubicBezTo>
                  <a:pt x="4498886" y="1212673"/>
                  <a:pt x="4478338" y="1219970"/>
                  <a:pt x="4457887" y="1227363"/>
                </a:cubicBezTo>
                <a:cubicBezTo>
                  <a:pt x="4445502" y="1231876"/>
                  <a:pt x="4433403" y="1237445"/>
                  <a:pt x="4420922" y="1241765"/>
                </a:cubicBezTo>
                <a:cubicBezTo>
                  <a:pt x="4410936" y="1245222"/>
                  <a:pt x="4400662" y="1247910"/>
                  <a:pt x="4390292" y="1250023"/>
                </a:cubicBezTo>
                <a:cubicBezTo>
                  <a:pt x="4381363" y="1251848"/>
                  <a:pt x="4372050" y="1251655"/>
                  <a:pt x="4363216" y="1253864"/>
                </a:cubicBezTo>
                <a:cubicBezTo>
                  <a:pt x="4339308" y="1259816"/>
                  <a:pt x="4315689" y="1266538"/>
                  <a:pt x="4291973" y="1272874"/>
                </a:cubicBezTo>
                <a:cubicBezTo>
                  <a:pt x="4282468" y="1275371"/>
                  <a:pt x="4272770" y="1277196"/>
                  <a:pt x="4263552" y="1280364"/>
                </a:cubicBezTo>
                <a:cubicBezTo>
                  <a:pt x="4238876" y="1288717"/>
                  <a:pt x="4214585" y="1298222"/>
                  <a:pt x="4189813" y="1306096"/>
                </a:cubicBezTo>
                <a:cubicBezTo>
                  <a:pt x="4169266" y="1312625"/>
                  <a:pt x="4148142" y="1317329"/>
                  <a:pt x="4127306" y="1323090"/>
                </a:cubicBezTo>
                <a:cubicBezTo>
                  <a:pt x="4118473" y="1325587"/>
                  <a:pt x="4110024" y="1329140"/>
                  <a:pt x="4101192" y="1331251"/>
                </a:cubicBezTo>
                <a:cubicBezTo>
                  <a:pt x="4081412" y="1336053"/>
                  <a:pt x="4061345" y="1340085"/>
                  <a:pt x="4041470" y="1344886"/>
                </a:cubicBezTo>
                <a:cubicBezTo>
                  <a:pt x="4030139" y="1347670"/>
                  <a:pt x="4019194" y="1352663"/>
                  <a:pt x="4007672" y="1354488"/>
                </a:cubicBezTo>
                <a:cubicBezTo>
                  <a:pt x="3980308" y="1358808"/>
                  <a:pt x="3952752" y="1361880"/>
                  <a:pt x="3925195" y="1365337"/>
                </a:cubicBezTo>
                <a:cubicBezTo>
                  <a:pt x="3896776" y="1368889"/>
                  <a:pt x="3868451" y="1372634"/>
                  <a:pt x="3840029" y="1375802"/>
                </a:cubicBezTo>
                <a:cubicBezTo>
                  <a:pt x="3824475" y="1377435"/>
                  <a:pt x="3808824" y="1377723"/>
                  <a:pt x="3793270" y="1379259"/>
                </a:cubicBezTo>
                <a:cubicBezTo>
                  <a:pt x="3779636" y="1380604"/>
                  <a:pt x="3766098" y="1383100"/>
                  <a:pt x="3752464" y="1384733"/>
                </a:cubicBezTo>
                <a:cubicBezTo>
                  <a:pt x="3740654" y="1386076"/>
                  <a:pt x="3728748" y="1386844"/>
                  <a:pt x="3716938" y="1388189"/>
                </a:cubicBezTo>
                <a:cubicBezTo>
                  <a:pt x="3698024" y="1390397"/>
                  <a:pt x="3679204" y="1392894"/>
                  <a:pt x="3660386" y="1395198"/>
                </a:cubicBezTo>
                <a:cubicBezTo>
                  <a:pt x="3652513" y="1396062"/>
                  <a:pt x="3644255" y="1398462"/>
                  <a:pt x="3636862" y="1397023"/>
                </a:cubicBezTo>
                <a:cubicBezTo>
                  <a:pt x="3618235" y="1393373"/>
                  <a:pt x="3599896" y="1394430"/>
                  <a:pt x="3581365" y="1396926"/>
                </a:cubicBezTo>
                <a:cubicBezTo>
                  <a:pt x="3575028" y="1397791"/>
                  <a:pt x="3568211" y="1397598"/>
                  <a:pt x="3562066" y="1395966"/>
                </a:cubicBezTo>
                <a:cubicBezTo>
                  <a:pt x="3549488" y="1392701"/>
                  <a:pt x="3537294" y="1388092"/>
                  <a:pt x="3524908" y="1384060"/>
                </a:cubicBezTo>
                <a:cubicBezTo>
                  <a:pt x="3523563" y="1383580"/>
                  <a:pt x="3521931" y="1383484"/>
                  <a:pt x="3520492" y="1383196"/>
                </a:cubicBezTo>
                <a:cubicBezTo>
                  <a:pt x="3512330" y="1381563"/>
                  <a:pt x="3504266" y="1379931"/>
                  <a:pt x="3496103" y="1378491"/>
                </a:cubicBezTo>
                <a:cubicBezTo>
                  <a:pt x="3491687" y="1377723"/>
                  <a:pt x="3487174" y="1377627"/>
                  <a:pt x="3482757" y="1376955"/>
                </a:cubicBezTo>
                <a:cubicBezTo>
                  <a:pt x="3465667" y="1374266"/>
                  <a:pt x="3446848" y="1378779"/>
                  <a:pt x="3432061" y="1367162"/>
                </a:cubicBezTo>
                <a:cubicBezTo>
                  <a:pt x="3422460" y="1359672"/>
                  <a:pt x="3413146" y="1361401"/>
                  <a:pt x="3402873" y="1362553"/>
                </a:cubicBezTo>
                <a:cubicBezTo>
                  <a:pt x="3395096" y="1363417"/>
                  <a:pt x="3387126" y="1363128"/>
                  <a:pt x="3379253" y="1363225"/>
                </a:cubicBezTo>
                <a:cubicBezTo>
                  <a:pt x="3365427" y="1363512"/>
                  <a:pt x="3351601" y="1363609"/>
                  <a:pt x="3337774" y="1364089"/>
                </a:cubicBezTo>
                <a:cubicBezTo>
                  <a:pt x="3333357" y="1364281"/>
                  <a:pt x="3328846" y="1366682"/>
                  <a:pt x="3324524" y="1366298"/>
                </a:cubicBezTo>
                <a:cubicBezTo>
                  <a:pt x="3304553" y="1364473"/>
                  <a:pt x="3284582" y="1361592"/>
                  <a:pt x="3264610" y="1359960"/>
                </a:cubicBezTo>
                <a:cubicBezTo>
                  <a:pt x="3253281" y="1359001"/>
                  <a:pt x="3241663" y="1360824"/>
                  <a:pt x="3230429" y="1359480"/>
                </a:cubicBezTo>
                <a:cubicBezTo>
                  <a:pt x="3217468" y="1357944"/>
                  <a:pt x="3204794" y="1354008"/>
                  <a:pt x="3191927" y="1351607"/>
                </a:cubicBezTo>
                <a:cubicBezTo>
                  <a:pt x="3188375" y="1350935"/>
                  <a:pt x="3184438" y="1351799"/>
                  <a:pt x="3180694" y="1351991"/>
                </a:cubicBezTo>
                <a:cubicBezTo>
                  <a:pt x="3176469" y="1352183"/>
                  <a:pt x="3172340" y="1352567"/>
                  <a:pt x="3168116" y="1352663"/>
                </a:cubicBezTo>
                <a:cubicBezTo>
                  <a:pt x="3155249" y="1352856"/>
                  <a:pt x="3142384" y="1352567"/>
                  <a:pt x="3129517" y="1353240"/>
                </a:cubicBezTo>
                <a:cubicBezTo>
                  <a:pt x="3121644" y="1353624"/>
                  <a:pt x="3113388" y="1357560"/>
                  <a:pt x="3106089" y="1356120"/>
                </a:cubicBezTo>
                <a:cubicBezTo>
                  <a:pt x="3091208" y="1353335"/>
                  <a:pt x="3076325" y="1359576"/>
                  <a:pt x="3061444" y="1354392"/>
                </a:cubicBezTo>
                <a:cubicBezTo>
                  <a:pt x="3056834" y="1352856"/>
                  <a:pt x="3050497" y="1356696"/>
                  <a:pt x="3044928" y="1356888"/>
                </a:cubicBezTo>
                <a:cubicBezTo>
                  <a:pt x="3031006" y="1357368"/>
                  <a:pt x="3017084" y="1357272"/>
                  <a:pt x="3003162" y="1357176"/>
                </a:cubicBezTo>
                <a:cubicBezTo>
                  <a:pt x="2990680" y="1357080"/>
                  <a:pt x="2977717" y="1358424"/>
                  <a:pt x="2965716" y="1355736"/>
                </a:cubicBezTo>
                <a:cubicBezTo>
                  <a:pt x="2953137" y="1352856"/>
                  <a:pt x="2941808" y="1353240"/>
                  <a:pt x="2929614" y="1356504"/>
                </a:cubicBezTo>
                <a:cubicBezTo>
                  <a:pt x="2921260" y="1358712"/>
                  <a:pt x="2912427" y="1359001"/>
                  <a:pt x="2903786" y="1359672"/>
                </a:cubicBezTo>
                <a:cubicBezTo>
                  <a:pt x="2894473" y="1360440"/>
                  <a:pt x="2884199" y="1358424"/>
                  <a:pt x="2875750" y="1361592"/>
                </a:cubicBezTo>
                <a:cubicBezTo>
                  <a:pt x="2850593" y="1371002"/>
                  <a:pt x="2824765" y="1373018"/>
                  <a:pt x="2798458" y="1373018"/>
                </a:cubicBezTo>
                <a:cubicBezTo>
                  <a:pt x="2793656" y="1373018"/>
                  <a:pt x="2788759" y="1371675"/>
                  <a:pt x="2784152" y="1370234"/>
                </a:cubicBezTo>
                <a:cubicBezTo>
                  <a:pt x="2757266" y="1361592"/>
                  <a:pt x="2730286" y="1362360"/>
                  <a:pt x="2702922" y="1367641"/>
                </a:cubicBezTo>
                <a:cubicBezTo>
                  <a:pt x="2697257" y="1368794"/>
                  <a:pt x="2690921" y="1368986"/>
                  <a:pt x="2685256" y="1367834"/>
                </a:cubicBezTo>
                <a:cubicBezTo>
                  <a:pt x="2669317" y="1364473"/>
                  <a:pt x="2653858" y="1358904"/>
                  <a:pt x="2637824" y="1356504"/>
                </a:cubicBezTo>
                <a:cubicBezTo>
                  <a:pt x="2611324" y="1352567"/>
                  <a:pt x="2588377" y="1365817"/>
                  <a:pt x="2564661" y="1374459"/>
                </a:cubicBezTo>
                <a:cubicBezTo>
                  <a:pt x="2542097" y="1382620"/>
                  <a:pt x="2522894" y="1401055"/>
                  <a:pt x="2496201" y="1396926"/>
                </a:cubicBezTo>
                <a:cubicBezTo>
                  <a:pt x="2493514" y="1396542"/>
                  <a:pt x="2490537" y="1399134"/>
                  <a:pt x="2487560" y="1399807"/>
                </a:cubicBezTo>
                <a:cubicBezTo>
                  <a:pt x="2479399" y="1401631"/>
                  <a:pt x="2471238" y="1403839"/>
                  <a:pt x="2462980" y="1404704"/>
                </a:cubicBezTo>
                <a:cubicBezTo>
                  <a:pt x="2452899" y="1405856"/>
                  <a:pt x="2442625" y="1405472"/>
                  <a:pt x="2432544" y="1406432"/>
                </a:cubicBezTo>
                <a:cubicBezTo>
                  <a:pt x="2419581" y="1407584"/>
                  <a:pt x="2406812" y="1410656"/>
                  <a:pt x="2393945" y="1410656"/>
                </a:cubicBezTo>
                <a:cubicBezTo>
                  <a:pt x="2383575" y="1410656"/>
                  <a:pt x="2373302" y="1407104"/>
                  <a:pt x="2363029" y="1405375"/>
                </a:cubicBezTo>
                <a:cubicBezTo>
                  <a:pt x="2348530" y="1402975"/>
                  <a:pt x="2332591" y="1403647"/>
                  <a:pt x="2319821" y="1397502"/>
                </a:cubicBezTo>
                <a:cubicBezTo>
                  <a:pt x="2306188" y="1390973"/>
                  <a:pt x="2293225" y="1387997"/>
                  <a:pt x="2279111" y="1390013"/>
                </a:cubicBezTo>
                <a:cubicBezTo>
                  <a:pt x="2274406" y="1390685"/>
                  <a:pt x="2268357" y="1394718"/>
                  <a:pt x="2266245" y="1398846"/>
                </a:cubicBezTo>
                <a:cubicBezTo>
                  <a:pt x="2261540" y="1408064"/>
                  <a:pt x="2255108" y="1409697"/>
                  <a:pt x="2246370" y="1406527"/>
                </a:cubicBezTo>
                <a:cubicBezTo>
                  <a:pt x="2238785" y="1403839"/>
                  <a:pt x="2229471" y="1402495"/>
                  <a:pt x="2224287" y="1397310"/>
                </a:cubicBezTo>
                <a:cubicBezTo>
                  <a:pt x="2209596" y="1382620"/>
                  <a:pt x="2190873" y="1382140"/>
                  <a:pt x="2172630" y="1378204"/>
                </a:cubicBezTo>
                <a:cubicBezTo>
                  <a:pt x="2161494" y="1375802"/>
                  <a:pt x="2151123" y="1375707"/>
                  <a:pt x="2139985" y="1377339"/>
                </a:cubicBezTo>
                <a:cubicBezTo>
                  <a:pt x="2115790" y="1380988"/>
                  <a:pt x="2092266" y="1375802"/>
                  <a:pt x="2069030" y="1369178"/>
                </a:cubicBezTo>
                <a:cubicBezTo>
                  <a:pt x="2053667" y="1364761"/>
                  <a:pt x="2037921" y="1362073"/>
                  <a:pt x="2022655" y="1357560"/>
                </a:cubicBezTo>
                <a:cubicBezTo>
                  <a:pt x="2011229" y="1354104"/>
                  <a:pt x="1999804" y="1349975"/>
                  <a:pt x="1989339" y="1344406"/>
                </a:cubicBezTo>
                <a:cubicBezTo>
                  <a:pt x="1974167" y="1336244"/>
                  <a:pt x="1960918" y="1323954"/>
                  <a:pt x="1941618" y="1327219"/>
                </a:cubicBezTo>
                <a:cubicBezTo>
                  <a:pt x="1924623" y="1330099"/>
                  <a:pt x="1909262" y="1324051"/>
                  <a:pt x="1893707" y="1318290"/>
                </a:cubicBezTo>
                <a:cubicBezTo>
                  <a:pt x="1882281" y="1314065"/>
                  <a:pt x="1870857" y="1309744"/>
                  <a:pt x="1859045" y="1307056"/>
                </a:cubicBezTo>
                <a:cubicBezTo>
                  <a:pt x="1845027" y="1303887"/>
                  <a:pt x="1829184" y="1305232"/>
                  <a:pt x="1816702" y="1299374"/>
                </a:cubicBezTo>
                <a:cubicBezTo>
                  <a:pt x="1803644" y="1293229"/>
                  <a:pt x="1792795" y="1297358"/>
                  <a:pt x="1781177" y="1299087"/>
                </a:cubicBezTo>
                <a:cubicBezTo>
                  <a:pt x="1762646" y="1301775"/>
                  <a:pt x="1744210" y="1306768"/>
                  <a:pt x="1725488" y="1300431"/>
                </a:cubicBezTo>
                <a:cubicBezTo>
                  <a:pt x="1702733" y="1292750"/>
                  <a:pt x="1680169" y="1284493"/>
                  <a:pt x="1657318" y="1277196"/>
                </a:cubicBezTo>
                <a:cubicBezTo>
                  <a:pt x="1648483" y="1274410"/>
                  <a:pt x="1638980" y="1273258"/>
                  <a:pt x="1629761" y="1272010"/>
                </a:cubicBezTo>
                <a:cubicBezTo>
                  <a:pt x="1621025" y="1270954"/>
                  <a:pt x="1610559" y="1273642"/>
                  <a:pt x="1603837" y="1269610"/>
                </a:cubicBezTo>
                <a:cubicBezTo>
                  <a:pt x="1586554" y="1259241"/>
                  <a:pt x="1568792" y="1254152"/>
                  <a:pt x="1548820" y="1254152"/>
                </a:cubicBezTo>
                <a:cubicBezTo>
                  <a:pt x="1541330" y="1254152"/>
                  <a:pt x="1534033" y="1249831"/>
                  <a:pt x="1526449" y="1249062"/>
                </a:cubicBezTo>
                <a:cubicBezTo>
                  <a:pt x="1516078" y="1248103"/>
                  <a:pt x="1504172" y="1245510"/>
                  <a:pt x="1495147" y="1249159"/>
                </a:cubicBezTo>
                <a:cubicBezTo>
                  <a:pt x="1473928" y="1257800"/>
                  <a:pt x="1456742" y="1250599"/>
                  <a:pt x="1438211" y="1242054"/>
                </a:cubicBezTo>
                <a:cubicBezTo>
                  <a:pt x="1419967" y="1233604"/>
                  <a:pt x="1400764" y="1226884"/>
                  <a:pt x="1381370" y="1221314"/>
                </a:cubicBezTo>
                <a:cubicBezTo>
                  <a:pt x="1374073" y="1219298"/>
                  <a:pt x="1365336" y="1222659"/>
                  <a:pt x="1357270" y="1223330"/>
                </a:cubicBezTo>
                <a:cubicBezTo>
                  <a:pt x="1354389" y="1223523"/>
                  <a:pt x="1351220" y="1223811"/>
                  <a:pt x="1348629" y="1222851"/>
                </a:cubicBezTo>
                <a:cubicBezTo>
                  <a:pt x="1323569" y="1213633"/>
                  <a:pt x="1298124" y="1206624"/>
                  <a:pt x="1270953" y="1211424"/>
                </a:cubicBezTo>
                <a:cubicBezTo>
                  <a:pt x="1268457" y="1211905"/>
                  <a:pt x="1265672" y="1210849"/>
                  <a:pt x="1263175" y="1210177"/>
                </a:cubicBezTo>
                <a:cubicBezTo>
                  <a:pt x="1250981" y="1206720"/>
                  <a:pt x="1239075" y="1201247"/>
                  <a:pt x="1226690" y="1199999"/>
                </a:cubicBezTo>
                <a:cubicBezTo>
                  <a:pt x="1196157" y="1196927"/>
                  <a:pt x="1165433" y="1195678"/>
                  <a:pt x="1134706" y="1193662"/>
                </a:cubicBezTo>
                <a:cubicBezTo>
                  <a:pt x="1132786" y="1193566"/>
                  <a:pt x="1130770" y="1193566"/>
                  <a:pt x="1129042" y="1192894"/>
                </a:cubicBezTo>
                <a:cubicBezTo>
                  <a:pt x="1117712" y="1188765"/>
                  <a:pt x="1107823" y="1190110"/>
                  <a:pt x="1098220" y="1197982"/>
                </a:cubicBezTo>
                <a:cubicBezTo>
                  <a:pt x="1093996" y="1201439"/>
                  <a:pt x="1088235" y="1203263"/>
                  <a:pt x="1082955" y="1205184"/>
                </a:cubicBezTo>
                <a:cubicBezTo>
                  <a:pt x="1075177" y="1208065"/>
                  <a:pt x="1067208" y="1210849"/>
                  <a:pt x="1059143" y="1212673"/>
                </a:cubicBezTo>
                <a:cubicBezTo>
                  <a:pt x="1051173" y="1214401"/>
                  <a:pt x="1042628" y="1216801"/>
                  <a:pt x="1034947" y="1215458"/>
                </a:cubicBezTo>
                <a:cubicBezTo>
                  <a:pt x="1021121" y="1213057"/>
                  <a:pt x="1007966" y="1207681"/>
                  <a:pt x="994332" y="1204127"/>
                </a:cubicBezTo>
                <a:cubicBezTo>
                  <a:pt x="989628" y="1202879"/>
                  <a:pt x="984442" y="1203072"/>
                  <a:pt x="979546" y="1202975"/>
                </a:cubicBezTo>
                <a:cubicBezTo>
                  <a:pt x="968312" y="1202688"/>
                  <a:pt x="956790" y="1205472"/>
                  <a:pt x="946613" y="1197503"/>
                </a:cubicBezTo>
                <a:cubicBezTo>
                  <a:pt x="937204" y="1190014"/>
                  <a:pt x="927697" y="1192221"/>
                  <a:pt x="917808" y="1197887"/>
                </a:cubicBezTo>
                <a:cubicBezTo>
                  <a:pt x="910703" y="1201920"/>
                  <a:pt x="902639" y="1205088"/>
                  <a:pt x="894669" y="1206624"/>
                </a:cubicBezTo>
                <a:cubicBezTo>
                  <a:pt x="883723" y="1208736"/>
                  <a:pt x="872873" y="1209601"/>
                  <a:pt x="861063" y="1208352"/>
                </a:cubicBezTo>
                <a:cubicBezTo>
                  <a:pt x="852710" y="1207488"/>
                  <a:pt x="845892" y="1207104"/>
                  <a:pt x="839363" y="1202015"/>
                </a:cubicBezTo>
                <a:cubicBezTo>
                  <a:pt x="838308" y="1201247"/>
                  <a:pt x="836388" y="1201055"/>
                  <a:pt x="834947" y="1201152"/>
                </a:cubicBezTo>
                <a:cubicBezTo>
                  <a:pt x="816032" y="1202784"/>
                  <a:pt x="797309" y="1201920"/>
                  <a:pt x="778202" y="1200767"/>
                </a:cubicBezTo>
                <a:cubicBezTo>
                  <a:pt x="753911" y="1199231"/>
                  <a:pt x="728370" y="1203743"/>
                  <a:pt x="707343" y="1219874"/>
                </a:cubicBezTo>
                <a:cubicBezTo>
                  <a:pt x="704271" y="1222275"/>
                  <a:pt x="699662" y="1223330"/>
                  <a:pt x="695629" y="1223907"/>
                </a:cubicBezTo>
                <a:cubicBezTo>
                  <a:pt x="676618" y="1226403"/>
                  <a:pt x="657511" y="1228132"/>
                  <a:pt x="638500" y="1230916"/>
                </a:cubicBezTo>
                <a:cubicBezTo>
                  <a:pt x="628130" y="1232452"/>
                  <a:pt x="617280" y="1233797"/>
                  <a:pt x="607872" y="1238021"/>
                </a:cubicBezTo>
                <a:cubicBezTo>
                  <a:pt x="598655" y="1242149"/>
                  <a:pt x="591260" y="1247046"/>
                  <a:pt x="585788" y="1238405"/>
                </a:cubicBezTo>
                <a:cubicBezTo>
                  <a:pt x="575995" y="1243014"/>
                  <a:pt x="567448" y="1246855"/>
                  <a:pt x="559097" y="1250983"/>
                </a:cubicBezTo>
                <a:cubicBezTo>
                  <a:pt x="556023" y="1252519"/>
                  <a:pt x="553431" y="1255016"/>
                  <a:pt x="550358" y="1256456"/>
                </a:cubicBezTo>
                <a:cubicBezTo>
                  <a:pt x="547093" y="1257993"/>
                  <a:pt x="543445" y="1258952"/>
                  <a:pt x="539893" y="1259720"/>
                </a:cubicBezTo>
                <a:cubicBezTo>
                  <a:pt x="524050" y="1263177"/>
                  <a:pt x="508207" y="1266345"/>
                  <a:pt x="492462" y="1270090"/>
                </a:cubicBezTo>
                <a:cubicBezTo>
                  <a:pt x="489388" y="1270858"/>
                  <a:pt x="486796" y="1273931"/>
                  <a:pt x="484011" y="1275947"/>
                </a:cubicBezTo>
                <a:cubicBezTo>
                  <a:pt x="482187" y="1277291"/>
                  <a:pt x="480363" y="1279307"/>
                  <a:pt x="478346" y="1279596"/>
                </a:cubicBezTo>
                <a:cubicBezTo>
                  <a:pt x="462984" y="1281900"/>
                  <a:pt x="447718" y="1284589"/>
                  <a:pt x="432260" y="1285741"/>
                </a:cubicBezTo>
                <a:cubicBezTo>
                  <a:pt x="419298" y="1286700"/>
                  <a:pt x="406815" y="1286413"/>
                  <a:pt x="403455" y="1303119"/>
                </a:cubicBezTo>
                <a:cubicBezTo>
                  <a:pt x="402879" y="1306000"/>
                  <a:pt x="398750" y="1309073"/>
                  <a:pt x="395583" y="1310512"/>
                </a:cubicBezTo>
                <a:cubicBezTo>
                  <a:pt x="386557" y="1314641"/>
                  <a:pt x="376954" y="1317425"/>
                  <a:pt x="368025" y="1321650"/>
                </a:cubicBezTo>
                <a:cubicBezTo>
                  <a:pt x="338741" y="1335764"/>
                  <a:pt x="308113" y="1344694"/>
                  <a:pt x="275371" y="1343062"/>
                </a:cubicBezTo>
                <a:cubicBezTo>
                  <a:pt x="265194" y="1342582"/>
                  <a:pt x="255304" y="1337396"/>
                  <a:pt x="248871" y="1335476"/>
                </a:cubicBezTo>
                <a:cubicBezTo>
                  <a:pt x="230341" y="1343062"/>
                  <a:pt x="214786" y="1350359"/>
                  <a:pt x="198559" y="1355831"/>
                </a:cubicBezTo>
                <a:cubicBezTo>
                  <a:pt x="184253" y="1360728"/>
                  <a:pt x="169274" y="1363801"/>
                  <a:pt x="154583" y="1367353"/>
                </a:cubicBezTo>
                <a:cubicBezTo>
                  <a:pt x="149206" y="1368698"/>
                  <a:pt x="143734" y="1369466"/>
                  <a:pt x="138261" y="1370138"/>
                </a:cubicBezTo>
                <a:cubicBezTo>
                  <a:pt x="121171" y="1372250"/>
                  <a:pt x="103312" y="1367162"/>
                  <a:pt x="86606" y="1375227"/>
                </a:cubicBezTo>
                <a:cubicBezTo>
                  <a:pt x="77868" y="1379452"/>
                  <a:pt x="69226" y="1384540"/>
                  <a:pt x="60009" y="1386749"/>
                </a:cubicBezTo>
                <a:cubicBezTo>
                  <a:pt x="50120" y="1389149"/>
                  <a:pt x="40446" y="1392894"/>
                  <a:pt x="30568" y="1395570"/>
                </a:cubicBezTo>
                <a:lnTo>
                  <a:pt x="0" y="1397975"/>
                </a:lnTo>
                <a:lnTo>
                  <a:pt x="0" y="1041395"/>
                </a:lnTo>
                <a:lnTo>
                  <a:pt x="17282" y="1043014"/>
                </a:lnTo>
                <a:cubicBezTo>
                  <a:pt x="26692" y="1044358"/>
                  <a:pt x="35813" y="1048967"/>
                  <a:pt x="45030" y="1049159"/>
                </a:cubicBezTo>
                <a:cubicBezTo>
                  <a:pt x="59529" y="1049448"/>
                  <a:pt x="72395" y="1051271"/>
                  <a:pt x="85356" y="1059145"/>
                </a:cubicBezTo>
                <a:cubicBezTo>
                  <a:pt x="104944" y="1070955"/>
                  <a:pt x="121074" y="1065962"/>
                  <a:pt x="133077" y="1047815"/>
                </a:cubicBezTo>
                <a:cubicBezTo>
                  <a:pt x="134325" y="1045991"/>
                  <a:pt x="135957" y="1043590"/>
                  <a:pt x="137877" y="1043110"/>
                </a:cubicBezTo>
                <a:cubicBezTo>
                  <a:pt x="154872" y="1038885"/>
                  <a:pt x="172347" y="1030820"/>
                  <a:pt x="189053" y="1031877"/>
                </a:cubicBezTo>
                <a:cubicBezTo>
                  <a:pt x="218530" y="1033797"/>
                  <a:pt x="246278" y="1031493"/>
                  <a:pt x="273066" y="1019010"/>
                </a:cubicBezTo>
                <a:cubicBezTo>
                  <a:pt x="274698" y="1018242"/>
                  <a:pt x="277195" y="1017474"/>
                  <a:pt x="278539" y="1018146"/>
                </a:cubicBezTo>
                <a:cubicBezTo>
                  <a:pt x="294670" y="1026500"/>
                  <a:pt x="312336" y="1033125"/>
                  <a:pt x="326355" y="1044358"/>
                </a:cubicBezTo>
                <a:cubicBezTo>
                  <a:pt x="339701" y="1055016"/>
                  <a:pt x="355832" y="1055112"/>
                  <a:pt x="364761" y="1040710"/>
                </a:cubicBezTo>
                <a:cubicBezTo>
                  <a:pt x="369177" y="1033604"/>
                  <a:pt x="375322" y="1025348"/>
                  <a:pt x="382619" y="1022562"/>
                </a:cubicBezTo>
                <a:cubicBezTo>
                  <a:pt x="399134" y="1016226"/>
                  <a:pt x="416802" y="1012961"/>
                  <a:pt x="433988" y="1008256"/>
                </a:cubicBezTo>
                <a:cubicBezTo>
                  <a:pt x="455208" y="1002495"/>
                  <a:pt x="476139" y="1002495"/>
                  <a:pt x="497262" y="1009697"/>
                </a:cubicBezTo>
                <a:cubicBezTo>
                  <a:pt x="512145" y="1014785"/>
                  <a:pt x="527315" y="1014785"/>
                  <a:pt x="542101" y="1007872"/>
                </a:cubicBezTo>
                <a:cubicBezTo>
                  <a:pt x="550070" y="1004128"/>
                  <a:pt x="558232" y="1000288"/>
                  <a:pt x="566681" y="998175"/>
                </a:cubicBezTo>
                <a:cubicBezTo>
                  <a:pt x="572154" y="996830"/>
                  <a:pt x="578490" y="998079"/>
                  <a:pt x="584251" y="999136"/>
                </a:cubicBezTo>
                <a:cubicBezTo>
                  <a:pt x="595389" y="1001248"/>
                  <a:pt x="606911" y="1007681"/>
                  <a:pt x="617280" y="1006049"/>
                </a:cubicBezTo>
                <a:cubicBezTo>
                  <a:pt x="653095" y="1000288"/>
                  <a:pt x="686892" y="1013826"/>
                  <a:pt x="721842" y="1014210"/>
                </a:cubicBezTo>
                <a:cubicBezTo>
                  <a:pt x="737684" y="1014401"/>
                  <a:pt x="753335" y="1017474"/>
                  <a:pt x="764472" y="1001440"/>
                </a:cubicBezTo>
                <a:cubicBezTo>
                  <a:pt x="765912" y="999327"/>
                  <a:pt x="772922" y="1000479"/>
                  <a:pt x="777242" y="1001152"/>
                </a:cubicBezTo>
                <a:cubicBezTo>
                  <a:pt x="786844" y="1002592"/>
                  <a:pt x="796350" y="1006240"/>
                  <a:pt x="805854" y="1006145"/>
                </a:cubicBezTo>
                <a:cubicBezTo>
                  <a:pt x="825538" y="1006049"/>
                  <a:pt x="845317" y="1004513"/>
                  <a:pt x="864904" y="1002784"/>
                </a:cubicBezTo>
                <a:cubicBezTo>
                  <a:pt x="872297" y="1002111"/>
                  <a:pt x="879402" y="999520"/>
                  <a:pt x="886700" y="997695"/>
                </a:cubicBezTo>
                <a:cubicBezTo>
                  <a:pt x="890732" y="996639"/>
                  <a:pt x="895053" y="993855"/>
                  <a:pt x="898797" y="994430"/>
                </a:cubicBezTo>
                <a:cubicBezTo>
                  <a:pt x="920497" y="997791"/>
                  <a:pt x="940372" y="989534"/>
                  <a:pt x="960919" y="985405"/>
                </a:cubicBezTo>
                <a:cubicBezTo>
                  <a:pt x="970425" y="983485"/>
                  <a:pt x="979354" y="978876"/>
                  <a:pt x="988571" y="975708"/>
                </a:cubicBezTo>
                <a:cubicBezTo>
                  <a:pt x="990972" y="974843"/>
                  <a:pt x="993660" y="974075"/>
                  <a:pt x="996061" y="974268"/>
                </a:cubicBezTo>
                <a:cubicBezTo>
                  <a:pt x="1009791" y="975420"/>
                  <a:pt x="1023425" y="977052"/>
                  <a:pt x="1037059" y="978300"/>
                </a:cubicBezTo>
                <a:cubicBezTo>
                  <a:pt x="1049445" y="979452"/>
                  <a:pt x="1061927" y="979836"/>
                  <a:pt x="1067784" y="993950"/>
                </a:cubicBezTo>
                <a:cubicBezTo>
                  <a:pt x="1068649" y="996159"/>
                  <a:pt x="1071528" y="997791"/>
                  <a:pt x="1073737" y="999231"/>
                </a:cubicBezTo>
                <a:cubicBezTo>
                  <a:pt x="1107823" y="1021411"/>
                  <a:pt x="1126065" y="1020835"/>
                  <a:pt x="1159383" y="997407"/>
                </a:cubicBezTo>
                <a:cubicBezTo>
                  <a:pt x="1162839" y="995007"/>
                  <a:pt x="1170232" y="993278"/>
                  <a:pt x="1172536" y="995198"/>
                </a:cubicBezTo>
                <a:cubicBezTo>
                  <a:pt x="1192124" y="1011137"/>
                  <a:pt x="1213535" y="1009409"/>
                  <a:pt x="1236099" y="1004416"/>
                </a:cubicBezTo>
                <a:cubicBezTo>
                  <a:pt x="1241956" y="1003072"/>
                  <a:pt x="1250213" y="1003072"/>
                  <a:pt x="1254630" y="1006240"/>
                </a:cubicBezTo>
                <a:cubicBezTo>
                  <a:pt x="1275657" y="1020930"/>
                  <a:pt x="1298221" y="1018819"/>
                  <a:pt x="1321072" y="1014498"/>
                </a:cubicBezTo>
                <a:cubicBezTo>
                  <a:pt x="1324624" y="1013826"/>
                  <a:pt x="1328946" y="1010177"/>
                  <a:pt x="1330481" y="1006817"/>
                </a:cubicBezTo>
                <a:cubicBezTo>
                  <a:pt x="1335955" y="994911"/>
                  <a:pt x="1346229" y="990878"/>
                  <a:pt x="1357558" y="987517"/>
                </a:cubicBezTo>
                <a:cubicBezTo>
                  <a:pt x="1375417" y="982044"/>
                  <a:pt x="1392987" y="975611"/>
                  <a:pt x="1410942" y="970427"/>
                </a:cubicBezTo>
                <a:cubicBezTo>
                  <a:pt x="1415360" y="969179"/>
                  <a:pt x="1420832" y="969947"/>
                  <a:pt x="1425441" y="971387"/>
                </a:cubicBezTo>
                <a:cubicBezTo>
                  <a:pt x="1441187" y="976284"/>
                  <a:pt x="1451173" y="988574"/>
                  <a:pt x="1462118" y="999904"/>
                </a:cubicBezTo>
                <a:cubicBezTo>
                  <a:pt x="1466919" y="1004897"/>
                  <a:pt x="1473544" y="1008449"/>
                  <a:pt x="1479978" y="1011329"/>
                </a:cubicBezTo>
                <a:cubicBezTo>
                  <a:pt x="1496684" y="1018723"/>
                  <a:pt x="1513775" y="1025348"/>
                  <a:pt x="1530674" y="1032356"/>
                </a:cubicBezTo>
                <a:cubicBezTo>
                  <a:pt x="1532306" y="1033029"/>
                  <a:pt x="1533649" y="1034757"/>
                  <a:pt x="1534898" y="1036197"/>
                </a:cubicBezTo>
                <a:cubicBezTo>
                  <a:pt x="1547380" y="1051368"/>
                  <a:pt x="1559765" y="1066634"/>
                  <a:pt x="1572344" y="1081804"/>
                </a:cubicBezTo>
                <a:cubicBezTo>
                  <a:pt x="1574744" y="1084684"/>
                  <a:pt x="1578201" y="1086797"/>
                  <a:pt x="1580793" y="1089581"/>
                </a:cubicBezTo>
                <a:cubicBezTo>
                  <a:pt x="1584442" y="1093422"/>
                  <a:pt x="1589051" y="1097071"/>
                  <a:pt x="1590971" y="1101680"/>
                </a:cubicBezTo>
                <a:cubicBezTo>
                  <a:pt x="1596923" y="1116177"/>
                  <a:pt x="1608350" y="1122419"/>
                  <a:pt x="1622751" y="1125108"/>
                </a:cubicBezTo>
                <a:cubicBezTo>
                  <a:pt x="1635906" y="1127603"/>
                  <a:pt x="1649060" y="1129716"/>
                  <a:pt x="1662118" y="1132596"/>
                </a:cubicBezTo>
                <a:cubicBezTo>
                  <a:pt x="1678056" y="1136053"/>
                  <a:pt x="1693899" y="1139798"/>
                  <a:pt x="1709646" y="1144022"/>
                </a:cubicBezTo>
                <a:cubicBezTo>
                  <a:pt x="1716462" y="1145847"/>
                  <a:pt x="1723664" y="1147959"/>
                  <a:pt x="1729521" y="1151704"/>
                </a:cubicBezTo>
                <a:cubicBezTo>
                  <a:pt x="1745939" y="1162073"/>
                  <a:pt x="1763510" y="1169082"/>
                  <a:pt x="1782809" y="1166298"/>
                </a:cubicBezTo>
                <a:cubicBezTo>
                  <a:pt x="1798267" y="1164089"/>
                  <a:pt x="1811229" y="1169754"/>
                  <a:pt x="1820831" y="1178588"/>
                </a:cubicBezTo>
                <a:cubicBezTo>
                  <a:pt x="1838306" y="1194623"/>
                  <a:pt x="1857028" y="1190973"/>
                  <a:pt x="1875656" y="1185789"/>
                </a:cubicBezTo>
                <a:cubicBezTo>
                  <a:pt x="1885257" y="1183101"/>
                  <a:pt x="1893130" y="1183485"/>
                  <a:pt x="1902252" y="1186076"/>
                </a:cubicBezTo>
                <a:cubicBezTo>
                  <a:pt x="1923375" y="1192126"/>
                  <a:pt x="1937490" y="1208544"/>
                  <a:pt x="1951123" y="1222946"/>
                </a:cubicBezTo>
                <a:cubicBezTo>
                  <a:pt x="1962742" y="1235236"/>
                  <a:pt x="1975800" y="1242149"/>
                  <a:pt x="1990106" y="1247335"/>
                </a:cubicBezTo>
                <a:cubicBezTo>
                  <a:pt x="2008157" y="1253959"/>
                  <a:pt x="2022463" y="1251464"/>
                  <a:pt x="2031105" y="1235525"/>
                </a:cubicBezTo>
                <a:cubicBezTo>
                  <a:pt x="2033505" y="1231012"/>
                  <a:pt x="2037729" y="1225730"/>
                  <a:pt x="2042242" y="1224387"/>
                </a:cubicBezTo>
                <a:cubicBezTo>
                  <a:pt x="2064037" y="1217666"/>
                  <a:pt x="2086121" y="1207872"/>
                  <a:pt x="2109453" y="1213826"/>
                </a:cubicBezTo>
                <a:cubicBezTo>
                  <a:pt x="2141714" y="1221987"/>
                  <a:pt x="2173207" y="1221507"/>
                  <a:pt x="2205468" y="1213442"/>
                </a:cubicBezTo>
                <a:cubicBezTo>
                  <a:pt x="2257796" y="1200383"/>
                  <a:pt x="2310124" y="1186557"/>
                  <a:pt x="2365142" y="1189437"/>
                </a:cubicBezTo>
                <a:cubicBezTo>
                  <a:pt x="2374262" y="1189917"/>
                  <a:pt x="2385112" y="1184060"/>
                  <a:pt x="2392985" y="1178299"/>
                </a:cubicBezTo>
                <a:cubicBezTo>
                  <a:pt x="2408060" y="1167354"/>
                  <a:pt x="2407387" y="1166489"/>
                  <a:pt x="2424286" y="1175515"/>
                </a:cubicBezTo>
                <a:cubicBezTo>
                  <a:pt x="2428319" y="1177724"/>
                  <a:pt x="2433312" y="1179068"/>
                  <a:pt x="2436289" y="1182333"/>
                </a:cubicBezTo>
                <a:cubicBezTo>
                  <a:pt x="2451458" y="1198943"/>
                  <a:pt x="2470182" y="1194910"/>
                  <a:pt x="2488808" y="1192510"/>
                </a:cubicBezTo>
                <a:cubicBezTo>
                  <a:pt x="2492073" y="1192030"/>
                  <a:pt x="2496009" y="1191358"/>
                  <a:pt x="2498795" y="1192702"/>
                </a:cubicBezTo>
                <a:cubicBezTo>
                  <a:pt x="2511372" y="1198750"/>
                  <a:pt x="2522030" y="1196639"/>
                  <a:pt x="2532976" y="1188381"/>
                </a:cubicBezTo>
                <a:cubicBezTo>
                  <a:pt x="2542481" y="1181276"/>
                  <a:pt x="2553427" y="1177052"/>
                  <a:pt x="2564661" y="1185885"/>
                </a:cubicBezTo>
                <a:cubicBezTo>
                  <a:pt x="2589625" y="1205472"/>
                  <a:pt x="2616316" y="1206432"/>
                  <a:pt x="2644545" y="1194046"/>
                </a:cubicBezTo>
                <a:cubicBezTo>
                  <a:pt x="2664708" y="1185213"/>
                  <a:pt x="2684583" y="1183196"/>
                  <a:pt x="2705803" y="1192126"/>
                </a:cubicBezTo>
                <a:cubicBezTo>
                  <a:pt x="2713964" y="1195582"/>
                  <a:pt x="2724526" y="1193278"/>
                  <a:pt x="2734031" y="1194046"/>
                </a:cubicBezTo>
                <a:cubicBezTo>
                  <a:pt x="2739408" y="1194430"/>
                  <a:pt x="2745362" y="1194526"/>
                  <a:pt x="2749969" y="1196927"/>
                </a:cubicBezTo>
                <a:cubicBezTo>
                  <a:pt x="2762260" y="1203072"/>
                  <a:pt x="2773685" y="1210945"/>
                  <a:pt x="2786071" y="1216994"/>
                </a:cubicBezTo>
                <a:cubicBezTo>
                  <a:pt x="2792024" y="1219874"/>
                  <a:pt x="2799129" y="1221410"/>
                  <a:pt x="2805851" y="1221507"/>
                </a:cubicBezTo>
                <a:cubicBezTo>
                  <a:pt x="2825726" y="1221987"/>
                  <a:pt x="2845601" y="1221987"/>
                  <a:pt x="2865380" y="1221123"/>
                </a:cubicBezTo>
                <a:cubicBezTo>
                  <a:pt x="2898025" y="1219778"/>
                  <a:pt x="2931150" y="1219490"/>
                  <a:pt x="2954674" y="1190878"/>
                </a:cubicBezTo>
                <a:cubicBezTo>
                  <a:pt x="2956595" y="1188573"/>
                  <a:pt x="2960723" y="1187229"/>
                  <a:pt x="2963988" y="1186845"/>
                </a:cubicBezTo>
                <a:cubicBezTo>
                  <a:pt x="2979062" y="1185021"/>
                  <a:pt x="2994520" y="1184828"/>
                  <a:pt x="3009403" y="1181852"/>
                </a:cubicBezTo>
                <a:cubicBezTo>
                  <a:pt x="3021309" y="1179452"/>
                  <a:pt x="3031199" y="1180220"/>
                  <a:pt x="3040223" y="1188669"/>
                </a:cubicBezTo>
                <a:cubicBezTo>
                  <a:pt x="3052034" y="1199807"/>
                  <a:pt x="3066436" y="1206336"/>
                  <a:pt x="3082183" y="1202784"/>
                </a:cubicBezTo>
                <a:cubicBezTo>
                  <a:pt x="3097928" y="1199327"/>
                  <a:pt x="3108298" y="1206816"/>
                  <a:pt x="3119916" y="1214594"/>
                </a:cubicBezTo>
                <a:cubicBezTo>
                  <a:pt x="3128366" y="1220258"/>
                  <a:pt x="3137967" y="1227363"/>
                  <a:pt x="3147376" y="1227939"/>
                </a:cubicBezTo>
                <a:cubicBezTo>
                  <a:pt x="3168692" y="1229187"/>
                  <a:pt x="3187031" y="1248967"/>
                  <a:pt x="3210171" y="1237733"/>
                </a:cubicBezTo>
                <a:cubicBezTo>
                  <a:pt x="3211707" y="1236965"/>
                  <a:pt x="3214491" y="1238885"/>
                  <a:pt x="3216700" y="1239365"/>
                </a:cubicBezTo>
                <a:cubicBezTo>
                  <a:pt x="3234366" y="1243014"/>
                  <a:pt x="3250977" y="1239461"/>
                  <a:pt x="3263939" y="1227459"/>
                </a:cubicBezTo>
                <a:cubicBezTo>
                  <a:pt x="3280934" y="1211809"/>
                  <a:pt x="3299752" y="1210272"/>
                  <a:pt x="3320683" y="1215362"/>
                </a:cubicBezTo>
                <a:cubicBezTo>
                  <a:pt x="3327405" y="1216994"/>
                  <a:pt x="3334126" y="1218146"/>
                  <a:pt x="3340943" y="1219490"/>
                </a:cubicBezTo>
                <a:cubicBezTo>
                  <a:pt x="3350160" y="1221410"/>
                  <a:pt x="3359474" y="1223427"/>
                  <a:pt x="3368691" y="1225347"/>
                </a:cubicBezTo>
                <a:cubicBezTo>
                  <a:pt x="3377621" y="1227268"/>
                  <a:pt x="3387511" y="1230532"/>
                  <a:pt x="3394423" y="1222275"/>
                </a:cubicBezTo>
                <a:cubicBezTo>
                  <a:pt x="3400376" y="1215169"/>
                  <a:pt x="3404601" y="1215842"/>
                  <a:pt x="3410074" y="1221987"/>
                </a:cubicBezTo>
                <a:cubicBezTo>
                  <a:pt x="3429085" y="1243494"/>
                  <a:pt x="3452129" y="1256936"/>
                  <a:pt x="3481509" y="1257896"/>
                </a:cubicBezTo>
                <a:cubicBezTo>
                  <a:pt x="3487558" y="1258088"/>
                  <a:pt x="3493703" y="1259432"/>
                  <a:pt x="3499656" y="1260873"/>
                </a:cubicBezTo>
                <a:cubicBezTo>
                  <a:pt x="3503305" y="1261736"/>
                  <a:pt x="3507722" y="1262697"/>
                  <a:pt x="3509930" y="1265290"/>
                </a:cubicBezTo>
                <a:cubicBezTo>
                  <a:pt x="3527116" y="1285068"/>
                  <a:pt x="3548528" y="1298799"/>
                  <a:pt x="3571860" y="1309841"/>
                </a:cubicBezTo>
                <a:cubicBezTo>
                  <a:pt x="3580213" y="1313777"/>
                  <a:pt x="3589143" y="1317713"/>
                  <a:pt x="3598168" y="1318866"/>
                </a:cubicBezTo>
                <a:cubicBezTo>
                  <a:pt x="3607577" y="1320018"/>
                  <a:pt x="3617466" y="1318098"/>
                  <a:pt x="3627068" y="1317041"/>
                </a:cubicBezTo>
                <a:cubicBezTo>
                  <a:pt x="3632733" y="1316466"/>
                  <a:pt x="3639262" y="1316561"/>
                  <a:pt x="3643775" y="1313777"/>
                </a:cubicBezTo>
                <a:cubicBezTo>
                  <a:pt x="3658081" y="1305039"/>
                  <a:pt x="3671907" y="1295631"/>
                  <a:pt x="3685254" y="1285452"/>
                </a:cubicBezTo>
                <a:cubicBezTo>
                  <a:pt x="3696680" y="1276715"/>
                  <a:pt x="3698984" y="1275467"/>
                  <a:pt x="3708873" y="1286413"/>
                </a:cubicBezTo>
                <a:cubicBezTo>
                  <a:pt x="3719051" y="1297647"/>
                  <a:pt x="3731725" y="1303503"/>
                  <a:pt x="3745743" y="1305903"/>
                </a:cubicBezTo>
                <a:cubicBezTo>
                  <a:pt x="3767922" y="1309648"/>
                  <a:pt x="3790294" y="1312816"/>
                  <a:pt x="3812665" y="1314641"/>
                </a:cubicBezTo>
                <a:cubicBezTo>
                  <a:pt x="3832924" y="1316273"/>
                  <a:pt x="3842622" y="1307440"/>
                  <a:pt x="3846655" y="1287373"/>
                </a:cubicBezTo>
                <a:cubicBezTo>
                  <a:pt x="3848959" y="1276235"/>
                  <a:pt x="3851936" y="1264137"/>
                  <a:pt x="3864225" y="1261161"/>
                </a:cubicBezTo>
                <a:cubicBezTo>
                  <a:pt x="3884293" y="1256360"/>
                  <a:pt x="3905128" y="1254248"/>
                  <a:pt x="3915018" y="1230724"/>
                </a:cubicBezTo>
                <a:cubicBezTo>
                  <a:pt x="3920490" y="1235909"/>
                  <a:pt x="3923851" y="1238981"/>
                  <a:pt x="3927116" y="1242054"/>
                </a:cubicBezTo>
                <a:cubicBezTo>
                  <a:pt x="3936141" y="1250599"/>
                  <a:pt x="3954863" y="1254248"/>
                  <a:pt x="3964370" y="1246855"/>
                </a:cubicBezTo>
                <a:cubicBezTo>
                  <a:pt x="3978388" y="1236101"/>
                  <a:pt x="3991254" y="1238117"/>
                  <a:pt x="4004696" y="1246471"/>
                </a:cubicBezTo>
                <a:cubicBezTo>
                  <a:pt x="4027164" y="1260297"/>
                  <a:pt x="4052223" y="1257128"/>
                  <a:pt x="4074978" y="1251559"/>
                </a:cubicBezTo>
                <a:cubicBezTo>
                  <a:pt x="4092166" y="1247430"/>
                  <a:pt x="4110505" y="1239845"/>
                  <a:pt x="4121738" y="1222466"/>
                </a:cubicBezTo>
                <a:cubicBezTo>
                  <a:pt x="4125290" y="1216898"/>
                  <a:pt x="4133260" y="1214113"/>
                  <a:pt x="4139598" y="1210465"/>
                </a:cubicBezTo>
                <a:cubicBezTo>
                  <a:pt x="4144878" y="1207488"/>
                  <a:pt x="4150447" y="1204704"/>
                  <a:pt x="4156304" y="1202784"/>
                </a:cubicBezTo>
                <a:cubicBezTo>
                  <a:pt x="4162544" y="1200671"/>
                  <a:pt x="4169458" y="1197598"/>
                  <a:pt x="4175604" y="1198463"/>
                </a:cubicBezTo>
                <a:cubicBezTo>
                  <a:pt x="4194230" y="1200959"/>
                  <a:pt x="4209016" y="1196062"/>
                  <a:pt x="4222170" y="1182140"/>
                </a:cubicBezTo>
                <a:cubicBezTo>
                  <a:pt x="4228988" y="1174939"/>
                  <a:pt x="4239069" y="1166202"/>
                  <a:pt x="4247710" y="1166105"/>
                </a:cubicBezTo>
                <a:cubicBezTo>
                  <a:pt x="4268738" y="1165818"/>
                  <a:pt x="4286212" y="1158905"/>
                  <a:pt x="4305128" y="1150647"/>
                </a:cubicBezTo>
                <a:cubicBezTo>
                  <a:pt x="4317321" y="1145366"/>
                  <a:pt x="4331147" y="1141718"/>
                  <a:pt x="4344206" y="1136821"/>
                </a:cubicBezTo>
                <a:cubicBezTo>
                  <a:pt x="4359472" y="1131060"/>
                  <a:pt x="4376083" y="1128948"/>
                  <a:pt x="4385396" y="1113009"/>
                </a:cubicBezTo>
                <a:cubicBezTo>
                  <a:pt x="4386452" y="1111281"/>
                  <a:pt x="4389621" y="1110993"/>
                  <a:pt x="4391157" y="1109361"/>
                </a:cubicBezTo>
                <a:cubicBezTo>
                  <a:pt x="4396054" y="1104368"/>
                  <a:pt x="4402391" y="1099760"/>
                  <a:pt x="4404984" y="1093710"/>
                </a:cubicBezTo>
                <a:cubicBezTo>
                  <a:pt x="4412472" y="1076044"/>
                  <a:pt x="4418329" y="1057800"/>
                  <a:pt x="4425050" y="1039846"/>
                </a:cubicBezTo>
                <a:cubicBezTo>
                  <a:pt x="4426491" y="1036005"/>
                  <a:pt x="4427834" y="1031108"/>
                  <a:pt x="4430812" y="1028900"/>
                </a:cubicBezTo>
                <a:cubicBezTo>
                  <a:pt x="4447998" y="1016226"/>
                  <a:pt x="4465474" y="1004032"/>
                  <a:pt x="4483140" y="992030"/>
                </a:cubicBezTo>
                <a:cubicBezTo>
                  <a:pt x="4490245" y="987229"/>
                  <a:pt x="4496198" y="989918"/>
                  <a:pt x="4502535" y="995487"/>
                </a:cubicBezTo>
                <a:cubicBezTo>
                  <a:pt x="4508680" y="1000768"/>
                  <a:pt x="4516266" y="1006240"/>
                  <a:pt x="4523946" y="1007585"/>
                </a:cubicBezTo>
                <a:cubicBezTo>
                  <a:pt x="4539309" y="1010177"/>
                  <a:pt x="4555247" y="1010753"/>
                  <a:pt x="4570898" y="1010753"/>
                </a:cubicBezTo>
                <a:cubicBezTo>
                  <a:pt x="4576754" y="1010753"/>
                  <a:pt x="4582995" y="1007297"/>
                  <a:pt x="4588468" y="1004513"/>
                </a:cubicBezTo>
                <a:cubicBezTo>
                  <a:pt x="4598838" y="999231"/>
                  <a:pt x="4608439" y="992126"/>
                  <a:pt x="4619192" y="987710"/>
                </a:cubicBezTo>
                <a:cubicBezTo>
                  <a:pt x="4631675" y="982621"/>
                  <a:pt x="4639164" y="974459"/>
                  <a:pt x="4642908" y="961689"/>
                </a:cubicBezTo>
                <a:cubicBezTo>
                  <a:pt x="4648478" y="942679"/>
                  <a:pt x="4661728" y="929428"/>
                  <a:pt x="4677378" y="918674"/>
                </a:cubicBezTo>
                <a:cubicBezTo>
                  <a:pt x="4697254" y="904944"/>
                  <a:pt x="4720970" y="905616"/>
                  <a:pt x="4743532" y="902256"/>
                </a:cubicBezTo>
                <a:cubicBezTo>
                  <a:pt x="4752174" y="901008"/>
                  <a:pt x="4761104" y="899951"/>
                  <a:pt x="4768977" y="896783"/>
                </a:cubicBezTo>
                <a:cubicBezTo>
                  <a:pt x="4798837" y="884877"/>
                  <a:pt x="4828698" y="873548"/>
                  <a:pt x="4861536" y="873835"/>
                </a:cubicBezTo>
                <a:cubicBezTo>
                  <a:pt x="4864223" y="873835"/>
                  <a:pt x="4866912" y="873548"/>
                  <a:pt x="4869600" y="873067"/>
                </a:cubicBezTo>
                <a:cubicBezTo>
                  <a:pt x="4892932" y="869131"/>
                  <a:pt x="4917032" y="867594"/>
                  <a:pt x="4933738" y="846664"/>
                </a:cubicBezTo>
                <a:cubicBezTo>
                  <a:pt x="4936810" y="842823"/>
                  <a:pt x="4943820" y="841671"/>
                  <a:pt x="4949196" y="840134"/>
                </a:cubicBezTo>
                <a:cubicBezTo>
                  <a:pt x="4958510" y="837638"/>
                  <a:pt x="4964752" y="832549"/>
                  <a:pt x="4968112" y="823427"/>
                </a:cubicBezTo>
                <a:cubicBezTo>
                  <a:pt x="4973778" y="807681"/>
                  <a:pt x="4980498" y="792223"/>
                  <a:pt x="4985588" y="776284"/>
                </a:cubicBezTo>
                <a:cubicBezTo>
                  <a:pt x="4989140" y="765338"/>
                  <a:pt x="4995764" y="759289"/>
                  <a:pt x="5006038" y="754776"/>
                </a:cubicBezTo>
                <a:cubicBezTo>
                  <a:pt x="5011800" y="752280"/>
                  <a:pt x="5016792" y="746808"/>
                  <a:pt x="5020921" y="741718"/>
                </a:cubicBezTo>
                <a:cubicBezTo>
                  <a:pt x="5025914" y="735573"/>
                  <a:pt x="5028506" y="727412"/>
                  <a:pt x="5033978" y="721940"/>
                </a:cubicBezTo>
                <a:cubicBezTo>
                  <a:pt x="5047324" y="708305"/>
                  <a:pt x="5051454" y="693231"/>
                  <a:pt x="5047036" y="674604"/>
                </a:cubicBezTo>
                <a:cubicBezTo>
                  <a:pt x="5043100" y="658090"/>
                  <a:pt x="5053470" y="636006"/>
                  <a:pt x="5067104" y="632645"/>
                </a:cubicBezTo>
                <a:cubicBezTo>
                  <a:pt x="5082178" y="628900"/>
                  <a:pt x="5092548" y="619684"/>
                  <a:pt x="5103206" y="609410"/>
                </a:cubicBezTo>
                <a:cubicBezTo>
                  <a:pt x="5109158" y="603649"/>
                  <a:pt x="5117512" y="598656"/>
                  <a:pt x="5125577" y="597216"/>
                </a:cubicBezTo>
                <a:cubicBezTo>
                  <a:pt x="5156206" y="591647"/>
                  <a:pt x="5185106" y="598464"/>
                  <a:pt x="5214200" y="609506"/>
                </a:cubicBezTo>
                <a:cubicBezTo>
                  <a:pt x="5233210" y="616707"/>
                  <a:pt x="5254333" y="618627"/>
                  <a:pt x="5274688" y="621507"/>
                </a:cubicBezTo>
                <a:cubicBezTo>
                  <a:pt x="5281026" y="622371"/>
                  <a:pt x="5289091" y="620452"/>
                  <a:pt x="5294564" y="616899"/>
                </a:cubicBezTo>
                <a:cubicBezTo>
                  <a:pt x="5313767" y="604609"/>
                  <a:pt x="5332874" y="591935"/>
                  <a:pt x="5350732" y="577724"/>
                </a:cubicBezTo>
                <a:cubicBezTo>
                  <a:pt x="5367344" y="564379"/>
                  <a:pt x="5386066" y="558810"/>
                  <a:pt x="5406230" y="560250"/>
                </a:cubicBezTo>
                <a:cubicBezTo>
                  <a:pt x="5420920" y="561306"/>
                  <a:pt x="5434170" y="558905"/>
                  <a:pt x="5447996" y="555257"/>
                </a:cubicBezTo>
                <a:cubicBezTo>
                  <a:pt x="5459518" y="552185"/>
                  <a:pt x="5472192" y="550072"/>
                  <a:pt x="5483904" y="551417"/>
                </a:cubicBezTo>
                <a:cubicBezTo>
                  <a:pt x="5500324" y="553337"/>
                  <a:pt x="5513862" y="550553"/>
                  <a:pt x="5527016" y="540663"/>
                </a:cubicBezTo>
                <a:cubicBezTo>
                  <a:pt x="5534025" y="535382"/>
                  <a:pt x="5543051" y="532598"/>
                  <a:pt x="5551404" y="528949"/>
                </a:cubicBezTo>
                <a:cubicBezTo>
                  <a:pt x="5564270" y="523284"/>
                  <a:pt x="5577616" y="518483"/>
                  <a:pt x="5590194" y="512147"/>
                </a:cubicBezTo>
                <a:cubicBezTo>
                  <a:pt x="5603732" y="505425"/>
                  <a:pt x="5616118" y="496112"/>
                  <a:pt x="5629944" y="490351"/>
                </a:cubicBezTo>
                <a:cubicBezTo>
                  <a:pt x="5644827" y="484110"/>
                  <a:pt x="5654428" y="474605"/>
                  <a:pt x="5660477" y="459818"/>
                </a:cubicBezTo>
                <a:cubicBezTo>
                  <a:pt x="5664318" y="450504"/>
                  <a:pt x="5669598" y="440615"/>
                  <a:pt x="5676896" y="434086"/>
                </a:cubicBezTo>
                <a:cubicBezTo>
                  <a:pt x="5691971" y="420740"/>
                  <a:pt x="5709636" y="410370"/>
                  <a:pt x="5725000" y="397216"/>
                </a:cubicBezTo>
                <a:cubicBezTo>
                  <a:pt x="5746603" y="378781"/>
                  <a:pt x="5766574" y="359194"/>
                  <a:pt x="5768494" y="327701"/>
                </a:cubicBezTo>
                <a:cubicBezTo>
                  <a:pt x="5769550" y="310322"/>
                  <a:pt x="5778768" y="302929"/>
                  <a:pt x="5795763" y="298801"/>
                </a:cubicBezTo>
                <a:cubicBezTo>
                  <a:pt x="5801427" y="297457"/>
                  <a:pt x="5809494" y="294864"/>
                  <a:pt x="5811221" y="290639"/>
                </a:cubicBezTo>
                <a:cubicBezTo>
                  <a:pt x="5816406" y="278061"/>
                  <a:pt x="5827159" y="275565"/>
                  <a:pt x="5837528" y="270573"/>
                </a:cubicBezTo>
                <a:cubicBezTo>
                  <a:pt x="5843770" y="267596"/>
                  <a:pt x="5851452" y="261739"/>
                  <a:pt x="5853084" y="255690"/>
                </a:cubicBezTo>
                <a:cubicBezTo>
                  <a:pt x="5859804" y="231206"/>
                  <a:pt x="5878239" y="216804"/>
                  <a:pt x="5895618" y="200961"/>
                </a:cubicBezTo>
                <a:cubicBezTo>
                  <a:pt x="5900707" y="196256"/>
                  <a:pt x="5906180" y="190879"/>
                  <a:pt x="5908676" y="184735"/>
                </a:cubicBezTo>
                <a:cubicBezTo>
                  <a:pt x="5913958" y="171484"/>
                  <a:pt x="5921830" y="161882"/>
                  <a:pt x="5935657" y="156891"/>
                </a:cubicBezTo>
                <a:cubicBezTo>
                  <a:pt x="5940073" y="155354"/>
                  <a:pt x="5944106" y="151801"/>
                  <a:pt x="5947467" y="148441"/>
                </a:cubicBezTo>
                <a:cubicBezTo>
                  <a:pt x="5954668" y="141144"/>
                  <a:pt x="5960716" y="132598"/>
                  <a:pt x="5968302" y="125782"/>
                </a:cubicBezTo>
                <a:cubicBezTo>
                  <a:pt x="5987600" y="108211"/>
                  <a:pt x="6006708" y="90928"/>
                  <a:pt x="6017942" y="66348"/>
                </a:cubicBezTo>
                <a:cubicBezTo>
                  <a:pt x="6023414" y="54346"/>
                  <a:pt x="6029656" y="41288"/>
                  <a:pt x="6039258" y="33030"/>
                </a:cubicBezTo>
                <a:cubicBezTo>
                  <a:pt x="6051452" y="22565"/>
                  <a:pt x="6067486" y="16612"/>
                  <a:pt x="6081792" y="8451"/>
                </a:cubicBezTo>
                <a:lnTo>
                  <a:pt x="6095524" y="0"/>
                </a:lnTo>
                <a:close/>
              </a:path>
            </a:pathLst>
          </a:custGeom>
          <a:blipFill dpi="0" rotWithShape="1">
            <a:blip r:embed="rId3">
              <a:alphaModFix amt="57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9BCE773-7BF9-41C1-A8B6-1431048CD399}"/>
              </a:ext>
            </a:extLst>
          </p:cNvPr>
          <p:cNvSpPr/>
          <p:nvPr/>
        </p:nvSpPr>
        <p:spPr>
          <a:xfrm>
            <a:off x="347280" y="391280"/>
            <a:ext cx="4986719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000" b="1" dirty="0">
                <a:ln w="22225">
                  <a:solidFill>
                    <a:schemeClr val="accent2"/>
                  </a:solidFill>
                  <a:prstDash val="solid"/>
                </a:ln>
                <a:latin typeface="+mj-lt"/>
              </a:rPr>
              <a:t>Does Innovation and Creativity Provide a Business Advantage ?</a:t>
            </a:r>
            <a:endParaRPr lang="en-US" sz="4000" b="1" cap="none" spc="0" dirty="0">
              <a:ln w="12700" cmpd="sng">
                <a:solidFill>
                  <a:schemeClr val="accent4"/>
                </a:solidFill>
                <a:prstDash val="solid"/>
              </a:ln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5247680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9B37791B-B040-4694-BFDC-8DD132D86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D54F2F-20E3-40E4-9A60-16E8311740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0" y="149289"/>
            <a:ext cx="4581329" cy="708300"/>
          </a:xfrm>
        </p:spPr>
        <p:txBody>
          <a:bodyPr vert="horz" lIns="91440" tIns="45720" rIns="91440" bIns="45720" rtlCol="0" anchorCtr="0">
            <a:normAutofit fontScale="90000"/>
          </a:bodyPr>
          <a:lstStyle/>
          <a:p>
            <a:pPr algn="r"/>
            <a:r>
              <a:rPr lang="en-US" sz="6600" dirty="0"/>
              <a:t>Introduction </a:t>
            </a: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60454A13-B2C2-4780-9FE8-E7B5E70F0A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0" y="1006878"/>
            <a:ext cx="6745283" cy="1985963"/>
          </a:xfrm>
        </p:spPr>
        <p:txBody>
          <a:bodyPr>
            <a:normAutofit lnSpcReduction="10000"/>
          </a:bodyPr>
          <a:lstStyle/>
          <a:p>
            <a:pPr algn="l"/>
            <a:r>
              <a:rPr lang="en-US" dirty="0"/>
              <a:t>Student : Adrian V. Topala</a:t>
            </a:r>
          </a:p>
          <a:p>
            <a:pPr algn="l"/>
            <a:r>
              <a:rPr lang="en-US" dirty="0"/>
              <a:t>Lecturer: Davina Evans </a:t>
            </a:r>
          </a:p>
          <a:p>
            <a:pPr algn="l"/>
            <a:r>
              <a:rPr lang="en-US" dirty="0"/>
              <a:t>Date: 23.04.2021</a:t>
            </a:r>
          </a:p>
          <a:p>
            <a:pPr algn="l"/>
            <a:r>
              <a:rPr lang="en-US" dirty="0"/>
              <a:t>Module: Developing Innovation and Creativity for Business Advantage</a:t>
            </a:r>
          </a:p>
        </p:txBody>
      </p:sp>
      <p:pic>
        <p:nvPicPr>
          <p:cNvPr id="7" name="Graphic 6" descr="Books">
            <a:extLst>
              <a:ext uri="{FF2B5EF4-FFF2-40B4-BE49-F238E27FC236}">
                <a16:creationId xmlns:a16="http://schemas.microsoft.com/office/drawing/2014/main" id="{7E0964A2-F6D8-4428-90AC-097472F380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639857" y="2104888"/>
            <a:ext cx="2875429" cy="2875429"/>
          </a:xfrm>
          <a:prstGeom prst="rect">
            <a:avLst/>
          </a:prstGeom>
        </p:spPr>
      </p:pic>
      <p:grpSp>
        <p:nvGrpSpPr>
          <p:cNvPr id="13" name="Group 13">
            <a:extLst>
              <a:ext uri="{FF2B5EF4-FFF2-40B4-BE49-F238E27FC236}">
                <a16:creationId xmlns:a16="http://schemas.microsoft.com/office/drawing/2014/main" id="{0161F592-9D07-4C65-93BF-7E8831966B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697284" y="-2"/>
            <a:ext cx="874716" cy="6858002"/>
            <a:chOff x="3697284" y="-2"/>
            <a:chExt cx="874716" cy="6858002"/>
          </a:xfrm>
        </p:grpSpPr>
        <p:sp>
          <p:nvSpPr>
            <p:cNvPr id="17" name="Freeform: Shape 14">
              <a:extLst>
                <a:ext uri="{FF2B5EF4-FFF2-40B4-BE49-F238E27FC236}">
                  <a16:creationId xmlns:a16="http://schemas.microsoft.com/office/drawing/2014/main" id="{CAB3C749-6482-440B-9386-94091006D6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05641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8" name="Freeform: Shape 15">
              <a:extLst>
                <a:ext uri="{FF2B5EF4-FFF2-40B4-BE49-F238E27FC236}">
                  <a16:creationId xmlns:a16="http://schemas.microsoft.com/office/drawing/2014/main" id="{3C5C6B36-2238-4BBF-87F8-B1B3F5DD56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05641" y="2991641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blipFill dpi="0" rotWithShape="1">
              <a:blip r:embed="rId7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2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190C9B4-AE70-4301-8F69-F1529035545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012483" y="554632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468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590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25">
            <a:extLst>
              <a:ext uri="{FF2B5EF4-FFF2-40B4-BE49-F238E27FC236}">
                <a16:creationId xmlns:a16="http://schemas.microsoft.com/office/drawing/2014/main" id="{9B37791B-B040-4694-BFDC-8DD132D86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One glowing fluorescent bulb amonst unlit incandescent bulbs">
            <a:extLst>
              <a:ext uri="{FF2B5EF4-FFF2-40B4-BE49-F238E27FC236}">
                <a16:creationId xmlns:a16="http://schemas.microsoft.com/office/drawing/2014/main" id="{C4BF7341-86BC-4927-9B1F-C3F0FF3F87C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0934" r="1" b="14064"/>
          <a:stretch/>
        </p:blipFill>
        <p:spPr>
          <a:xfrm>
            <a:off x="0" y="11"/>
            <a:ext cx="12191435" cy="6857989"/>
          </a:xfrm>
          <a:prstGeom prst="rect">
            <a:avLst/>
          </a:prstGeom>
        </p:spPr>
      </p:pic>
      <p:sp>
        <p:nvSpPr>
          <p:cNvPr id="33" name="Rectangle 27">
            <a:extLst>
              <a:ext uri="{FF2B5EF4-FFF2-40B4-BE49-F238E27FC236}">
                <a16:creationId xmlns:a16="http://schemas.microsoft.com/office/drawing/2014/main" id="{ADA7B28A-56E6-40AC-BFEB-4CC5F2F13A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62038"/>
            <a:ext cx="12192001" cy="4733924"/>
          </a:xfrm>
          <a:prstGeom prst="rect">
            <a:avLst/>
          </a:prstGeom>
          <a:gradFill flip="none" rotWithShape="1">
            <a:gsLst>
              <a:gs pos="41000">
                <a:srgbClr val="000000">
                  <a:alpha val="30000"/>
                </a:srgbClr>
              </a:gs>
              <a:gs pos="60000">
                <a:srgbClr val="000000">
                  <a:alpha val="30000"/>
                </a:srgb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6ABC10-9596-4C79-861A-5BAC8AFC5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25" y="-214604"/>
            <a:ext cx="4519128" cy="860068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</a:rPr>
              <a:t>What is Innovation 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C6DE43-A67F-4346-A62F-EB8F7D855A3D}"/>
              </a:ext>
            </a:extLst>
          </p:cNvPr>
          <p:cNvSpPr txBox="1"/>
          <p:nvPr/>
        </p:nvSpPr>
        <p:spPr>
          <a:xfrm>
            <a:off x="8845419" y="161687"/>
            <a:ext cx="3209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dirty="0"/>
              <a:t>WEEK 1 </a:t>
            </a:r>
          </a:p>
        </p:txBody>
      </p:sp>
      <p:pic>
        <p:nvPicPr>
          <p:cNvPr id="10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59DD7F4-539B-465F-B341-6E3C35D3841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77036" y="94759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432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8975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25">
            <a:extLst>
              <a:ext uri="{FF2B5EF4-FFF2-40B4-BE49-F238E27FC236}">
                <a16:creationId xmlns:a16="http://schemas.microsoft.com/office/drawing/2014/main" id="{9B37791B-B040-4694-BFDC-8DD132D86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One glowing fluorescent bulb amonst unlit incandescent bulbs">
            <a:extLst>
              <a:ext uri="{FF2B5EF4-FFF2-40B4-BE49-F238E27FC236}">
                <a16:creationId xmlns:a16="http://schemas.microsoft.com/office/drawing/2014/main" id="{C4BF7341-86BC-4927-9B1F-C3F0FF3F87C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0934" r="1" b="14064"/>
          <a:stretch/>
        </p:blipFill>
        <p:spPr>
          <a:xfrm>
            <a:off x="0" y="11"/>
            <a:ext cx="12191435" cy="6857989"/>
          </a:xfrm>
          <a:prstGeom prst="rect">
            <a:avLst/>
          </a:prstGeom>
        </p:spPr>
      </p:pic>
      <p:sp>
        <p:nvSpPr>
          <p:cNvPr id="33" name="Rectangle 27">
            <a:extLst>
              <a:ext uri="{FF2B5EF4-FFF2-40B4-BE49-F238E27FC236}">
                <a16:creationId xmlns:a16="http://schemas.microsoft.com/office/drawing/2014/main" id="{ADA7B28A-56E6-40AC-BFEB-4CC5F2F13A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062038"/>
            <a:ext cx="12192001" cy="4733924"/>
          </a:xfrm>
          <a:prstGeom prst="rect">
            <a:avLst/>
          </a:prstGeom>
          <a:gradFill flip="none" rotWithShape="1">
            <a:gsLst>
              <a:gs pos="41000">
                <a:srgbClr val="000000">
                  <a:alpha val="30000"/>
                </a:srgbClr>
              </a:gs>
              <a:gs pos="60000">
                <a:srgbClr val="000000">
                  <a:alpha val="30000"/>
                </a:srgb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F6ABC10-9596-4C79-861A-5BAC8AFC5E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25" y="-214604"/>
            <a:ext cx="4519128" cy="860068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z="4000" dirty="0">
                <a:solidFill>
                  <a:srgbClr val="FFFFFF"/>
                </a:solidFill>
              </a:rPr>
              <a:t>What is Creativity 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C6DE43-A67F-4346-A62F-EB8F7D855A3D}"/>
              </a:ext>
            </a:extLst>
          </p:cNvPr>
          <p:cNvSpPr txBox="1"/>
          <p:nvPr/>
        </p:nvSpPr>
        <p:spPr>
          <a:xfrm>
            <a:off x="8845419" y="161687"/>
            <a:ext cx="3209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b="1" dirty="0"/>
              <a:t>WEEK 2 </a:t>
            </a:r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16E052B-38C6-408F-B9A9-895550FB69B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77036" y="67880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882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4651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B37791B-B040-4694-BFDC-8DD132D86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Five bulbs and one of them is glowing">
            <a:extLst>
              <a:ext uri="{FF2B5EF4-FFF2-40B4-BE49-F238E27FC236}">
                <a16:creationId xmlns:a16="http://schemas.microsoft.com/office/drawing/2014/main" id="{A46C776C-E458-49D5-A5C9-76997800F66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alphaModFix amt="80000"/>
          </a:blip>
          <a:srcRect t="25094"/>
          <a:stretch/>
        </p:blipFill>
        <p:spPr>
          <a:xfrm>
            <a:off x="20" y="-9200"/>
            <a:ext cx="12191980" cy="60959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4252769E-B9F0-4068-A645-5BBEF16E9C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4" y="3296010"/>
            <a:ext cx="12191456" cy="2849976"/>
            <a:chOff x="476" y="-3923157"/>
            <a:chExt cx="10667524" cy="2493729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E12D6AD-7096-45BB-9C02-468B2704C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6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39953252-97DE-4766-B2F6-E4FDA2FDA6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7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blipFill dpi="0" rotWithShape="1">
              <a:blip r:embed="rId5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23B62D3-8A56-400C-A844-6592EBFBF9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4" y="21025"/>
            <a:ext cx="12191456" cy="568164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z="3200" dirty="0"/>
              <a:t>Gibbs Model                                                                                                                Week 3 </a:t>
            </a:r>
            <a:endParaRPr lang="en-US" sz="3200" dirty="0">
              <a:solidFill>
                <a:srgbClr val="FFFFFF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4BECF25-F4A5-4919-9E13-BAA05C11DEA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6805"/>
            <a:ext cx="4847208" cy="393162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DAAA844-209B-416B-A40E-7FA66159E58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4732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12124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23">
            <a:extLst>
              <a:ext uri="{FF2B5EF4-FFF2-40B4-BE49-F238E27FC236}">
                <a16:creationId xmlns:a16="http://schemas.microsoft.com/office/drawing/2014/main" id="{9B37791B-B040-4694-BFDC-8DD132D86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2F9621-2365-465E-BE4A-EBA6E4D4B9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12162" y="0"/>
            <a:ext cx="8179837" cy="438538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pPr algn="r"/>
            <a:r>
              <a:rPr lang="en-US" sz="2400" dirty="0"/>
              <a:t>Innovation Models                                                                               Week 4</a:t>
            </a:r>
          </a:p>
        </p:txBody>
      </p:sp>
      <p:pic>
        <p:nvPicPr>
          <p:cNvPr id="4" name="Picture 3" descr="Models if molecules in science classroom">
            <a:extLst>
              <a:ext uri="{FF2B5EF4-FFF2-40B4-BE49-F238E27FC236}">
                <a16:creationId xmlns:a16="http://schemas.microsoft.com/office/drawing/2014/main" id="{7D9716A7-B961-4A00-9FAC-4A47B3F565A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594" r="24906" b="-2"/>
          <a:stretch/>
        </p:blipFill>
        <p:spPr>
          <a:xfrm>
            <a:off x="1" y="0"/>
            <a:ext cx="4422710" cy="6858002"/>
          </a:xfrm>
          <a:custGeom>
            <a:avLst/>
            <a:gdLst/>
            <a:ahLst/>
            <a:cxnLst/>
            <a:rect l="l" t="t" r="r" b="b"/>
            <a:pathLst>
              <a:path w="4572002" h="6858002">
                <a:moveTo>
                  <a:pt x="4295315" y="6438981"/>
                </a:moveTo>
                <a:lnTo>
                  <a:pt x="4275384" y="6463840"/>
                </a:lnTo>
                <a:lnTo>
                  <a:pt x="4275382" y="6463849"/>
                </a:lnTo>
                <a:lnTo>
                  <a:pt x="4261586" y="6513012"/>
                </a:lnTo>
                <a:lnTo>
                  <a:pt x="4242781" y="6546194"/>
                </a:lnTo>
                <a:lnTo>
                  <a:pt x="4242781" y="6546195"/>
                </a:lnTo>
                <a:lnTo>
                  <a:pt x="4259119" y="6521804"/>
                </a:lnTo>
                <a:lnTo>
                  <a:pt x="4261586" y="6513012"/>
                </a:lnTo>
                <a:lnTo>
                  <a:pt x="4264397" y="6508052"/>
                </a:lnTo>
                <a:lnTo>
                  <a:pt x="4275382" y="6463849"/>
                </a:lnTo>
                <a:lnTo>
                  <a:pt x="4275384" y="6463841"/>
                </a:lnTo>
                <a:cubicBezTo>
                  <a:pt x="4278336" y="6451650"/>
                  <a:pt x="4285813" y="6444077"/>
                  <a:pt x="4295315" y="6438981"/>
                </a:cubicBezTo>
                <a:close/>
                <a:moveTo>
                  <a:pt x="4211111" y="2836172"/>
                </a:moveTo>
                <a:lnTo>
                  <a:pt x="4202420" y="2848793"/>
                </a:lnTo>
                <a:cubicBezTo>
                  <a:pt x="4192420" y="2881226"/>
                  <a:pt x="4178988" y="2913982"/>
                  <a:pt x="4177881" y="2947862"/>
                </a:cubicBezTo>
                <a:lnTo>
                  <a:pt x="4177881" y="2947863"/>
                </a:lnTo>
                <a:lnTo>
                  <a:pt x="4177881" y="2947863"/>
                </a:lnTo>
                <a:cubicBezTo>
                  <a:pt x="4177512" y="2959157"/>
                  <a:pt x="4178512" y="2970576"/>
                  <a:pt x="4181465" y="2982149"/>
                </a:cubicBezTo>
                <a:lnTo>
                  <a:pt x="4193158" y="3077402"/>
                </a:lnTo>
                <a:lnTo>
                  <a:pt x="4180703" y="3172654"/>
                </a:lnTo>
                <a:cubicBezTo>
                  <a:pt x="4154794" y="3276480"/>
                  <a:pt x="4127362" y="3380305"/>
                  <a:pt x="4133076" y="3489467"/>
                </a:cubicBezTo>
                <a:cubicBezTo>
                  <a:pt x="4134028" y="3507563"/>
                  <a:pt x="4122407" y="3529090"/>
                  <a:pt x="4110977" y="3544713"/>
                </a:cubicBezTo>
                <a:cubicBezTo>
                  <a:pt x="4100119" y="3559668"/>
                  <a:pt x="4094260" y="3566812"/>
                  <a:pt x="4093355" y="3574408"/>
                </a:cubicBezTo>
                <a:lnTo>
                  <a:pt x="4093355" y="3574408"/>
                </a:lnTo>
                <a:lnTo>
                  <a:pt x="4093355" y="3574409"/>
                </a:lnTo>
                <a:cubicBezTo>
                  <a:pt x="4092450" y="3582005"/>
                  <a:pt x="4096499" y="3590054"/>
                  <a:pt x="4105453" y="3606818"/>
                </a:cubicBezTo>
                <a:cubicBezTo>
                  <a:pt x="4109835" y="3614820"/>
                  <a:pt x="4112501" y="3624726"/>
                  <a:pt x="4118979" y="3630633"/>
                </a:cubicBezTo>
                <a:cubicBezTo>
                  <a:pt x="4127218" y="3638158"/>
                  <a:pt x="4132898" y="3646123"/>
                  <a:pt x="4136708" y="3654416"/>
                </a:cubicBezTo>
                <a:lnTo>
                  <a:pt x="4143220" y="3680164"/>
                </a:lnTo>
                <a:lnTo>
                  <a:pt x="4139172" y="3734837"/>
                </a:lnTo>
                <a:lnTo>
                  <a:pt x="4139172" y="3734838"/>
                </a:lnTo>
                <a:lnTo>
                  <a:pt x="4139172" y="3734838"/>
                </a:lnTo>
                <a:cubicBezTo>
                  <a:pt x="4138220" y="3741316"/>
                  <a:pt x="4136886" y="3749126"/>
                  <a:pt x="4139554" y="3754653"/>
                </a:cubicBezTo>
                <a:lnTo>
                  <a:pt x="4145911" y="3789776"/>
                </a:lnTo>
                <a:lnTo>
                  <a:pt x="4130980" y="3822472"/>
                </a:lnTo>
                <a:cubicBezTo>
                  <a:pt x="4123932" y="3831902"/>
                  <a:pt x="4118312" y="3842046"/>
                  <a:pt x="4116645" y="3852619"/>
                </a:cubicBezTo>
                <a:lnTo>
                  <a:pt x="4116645" y="3852620"/>
                </a:lnTo>
                <a:lnTo>
                  <a:pt x="4116645" y="3852620"/>
                </a:lnTo>
                <a:cubicBezTo>
                  <a:pt x="4114978" y="3863193"/>
                  <a:pt x="4117265" y="3874195"/>
                  <a:pt x="4126028" y="3885339"/>
                </a:cubicBezTo>
                <a:cubicBezTo>
                  <a:pt x="4135744" y="3897722"/>
                  <a:pt x="4143150" y="3910319"/>
                  <a:pt x="4148409" y="3923125"/>
                </a:cubicBezTo>
                <a:lnTo>
                  <a:pt x="4157913" y="3962160"/>
                </a:lnTo>
                <a:lnTo>
                  <a:pt x="4155523" y="4002410"/>
                </a:lnTo>
                <a:cubicBezTo>
                  <a:pt x="4152853" y="4016025"/>
                  <a:pt x="4148364" y="4029837"/>
                  <a:pt x="4142220" y="4043839"/>
                </a:cubicBezTo>
                <a:cubicBezTo>
                  <a:pt x="4133457" y="4063842"/>
                  <a:pt x="4128075" y="4083702"/>
                  <a:pt x="4127099" y="4103825"/>
                </a:cubicBezTo>
                <a:lnTo>
                  <a:pt x="4127099" y="4103826"/>
                </a:lnTo>
                <a:lnTo>
                  <a:pt x="4127099" y="4103826"/>
                </a:lnTo>
                <a:cubicBezTo>
                  <a:pt x="4126122" y="4123948"/>
                  <a:pt x="4129552" y="4144333"/>
                  <a:pt x="4138410" y="4165384"/>
                </a:cubicBezTo>
                <a:lnTo>
                  <a:pt x="4142315" y="4192388"/>
                </a:lnTo>
                <a:lnTo>
                  <a:pt x="4142220" y="4221391"/>
                </a:lnTo>
                <a:lnTo>
                  <a:pt x="4142220" y="4221391"/>
                </a:lnTo>
                <a:lnTo>
                  <a:pt x="4142220" y="4221392"/>
                </a:lnTo>
                <a:cubicBezTo>
                  <a:pt x="4142982" y="4232061"/>
                  <a:pt x="4143172" y="4243873"/>
                  <a:pt x="4147936" y="4253015"/>
                </a:cubicBezTo>
                <a:cubicBezTo>
                  <a:pt x="4160129" y="4277402"/>
                  <a:pt x="4175749" y="4300071"/>
                  <a:pt x="4187752" y="4324646"/>
                </a:cubicBezTo>
                <a:lnTo>
                  <a:pt x="4196706" y="4363891"/>
                </a:lnTo>
                <a:lnTo>
                  <a:pt x="4195944" y="4482004"/>
                </a:lnTo>
                <a:cubicBezTo>
                  <a:pt x="4193276" y="4546776"/>
                  <a:pt x="4192704" y="4612500"/>
                  <a:pt x="4135934" y="4659174"/>
                </a:cubicBezTo>
                <a:cubicBezTo>
                  <a:pt x="4131362" y="4662986"/>
                  <a:pt x="4128694" y="4671176"/>
                  <a:pt x="4127932" y="4677655"/>
                </a:cubicBezTo>
                <a:cubicBezTo>
                  <a:pt x="4124313" y="4707564"/>
                  <a:pt x="4123931" y="4738235"/>
                  <a:pt x="4118025" y="4767764"/>
                </a:cubicBezTo>
                <a:cubicBezTo>
                  <a:pt x="4115644" y="4779575"/>
                  <a:pt x="4114835" y="4790387"/>
                  <a:pt x="4116716" y="4800483"/>
                </a:cubicBezTo>
                <a:lnTo>
                  <a:pt x="4116716" y="4800483"/>
                </a:lnTo>
                <a:lnTo>
                  <a:pt x="4116716" y="4800484"/>
                </a:lnTo>
                <a:cubicBezTo>
                  <a:pt x="4118597" y="4810581"/>
                  <a:pt x="4123170" y="4819964"/>
                  <a:pt x="4131552" y="4828917"/>
                </a:cubicBezTo>
                <a:cubicBezTo>
                  <a:pt x="4142601" y="4840633"/>
                  <a:pt x="4151364" y="4853636"/>
                  <a:pt x="4156484" y="4867614"/>
                </a:cubicBezTo>
                <a:lnTo>
                  <a:pt x="4161262" y="4889275"/>
                </a:lnTo>
                <a:lnTo>
                  <a:pt x="4159557" y="4912168"/>
                </a:lnTo>
                <a:cubicBezTo>
                  <a:pt x="4157842" y="4919978"/>
                  <a:pt x="4157485" y="4927122"/>
                  <a:pt x="4158155" y="4933804"/>
                </a:cubicBezTo>
                <a:lnTo>
                  <a:pt x="4158155" y="4933805"/>
                </a:lnTo>
                <a:lnTo>
                  <a:pt x="4158155" y="4933805"/>
                </a:lnTo>
                <a:cubicBezTo>
                  <a:pt x="4160163" y="4953853"/>
                  <a:pt x="4171415" y="4969749"/>
                  <a:pt x="4182989" y="4987038"/>
                </a:cubicBezTo>
                <a:cubicBezTo>
                  <a:pt x="4194228" y="5003802"/>
                  <a:pt x="4208326" y="5022853"/>
                  <a:pt x="4209468" y="5041522"/>
                </a:cubicBezTo>
                <a:cubicBezTo>
                  <a:pt x="4210706" y="5062669"/>
                  <a:pt x="4221137" y="5082339"/>
                  <a:pt x="4228472" y="5102461"/>
                </a:cubicBezTo>
                <a:lnTo>
                  <a:pt x="4235616" y="5133225"/>
                </a:lnTo>
                <a:lnTo>
                  <a:pt x="4228901" y="5166113"/>
                </a:lnTo>
                <a:lnTo>
                  <a:pt x="4228901" y="5166114"/>
                </a:lnTo>
                <a:lnTo>
                  <a:pt x="4228901" y="5166114"/>
                </a:lnTo>
                <a:cubicBezTo>
                  <a:pt x="4228139" y="5167638"/>
                  <a:pt x="4228711" y="5169781"/>
                  <a:pt x="4229592" y="5172091"/>
                </a:cubicBezTo>
                <a:lnTo>
                  <a:pt x="4232139" y="5179068"/>
                </a:lnTo>
                <a:lnTo>
                  <a:pt x="4231973" y="5229433"/>
                </a:lnTo>
                <a:cubicBezTo>
                  <a:pt x="4228139" y="5245268"/>
                  <a:pt x="4220423" y="5259937"/>
                  <a:pt x="4208516" y="5272796"/>
                </a:cubicBezTo>
                <a:cubicBezTo>
                  <a:pt x="4185226" y="5298086"/>
                  <a:pt x="4177689" y="5325412"/>
                  <a:pt x="4179637" y="5355014"/>
                </a:cubicBezTo>
                <a:lnTo>
                  <a:pt x="4179637" y="5355014"/>
                </a:lnTo>
                <a:lnTo>
                  <a:pt x="4179637" y="5355015"/>
                </a:lnTo>
                <a:cubicBezTo>
                  <a:pt x="4180286" y="5364883"/>
                  <a:pt x="4181989" y="5375003"/>
                  <a:pt x="4184513" y="5385385"/>
                </a:cubicBezTo>
                <a:cubicBezTo>
                  <a:pt x="4187752" y="5398722"/>
                  <a:pt x="4190038" y="5412058"/>
                  <a:pt x="4192704" y="5425583"/>
                </a:cubicBezTo>
                <a:cubicBezTo>
                  <a:pt x="4196514" y="5443871"/>
                  <a:pt x="4200516" y="5462352"/>
                  <a:pt x="4204326" y="5480638"/>
                </a:cubicBezTo>
                <a:lnTo>
                  <a:pt x="4208850" y="5507668"/>
                </a:lnTo>
                <a:lnTo>
                  <a:pt x="4206630" y="5520422"/>
                </a:lnTo>
                <a:cubicBezTo>
                  <a:pt x="4204993" y="5524467"/>
                  <a:pt x="4202326" y="5528265"/>
                  <a:pt x="4198230" y="5531693"/>
                </a:cubicBezTo>
                <a:cubicBezTo>
                  <a:pt x="4191181" y="5537600"/>
                  <a:pt x="4187989" y="5542649"/>
                  <a:pt x="4188085" y="5547578"/>
                </a:cubicBezTo>
                <a:lnTo>
                  <a:pt x="4188085" y="5547578"/>
                </a:lnTo>
                <a:lnTo>
                  <a:pt x="4188085" y="5547579"/>
                </a:lnTo>
                <a:cubicBezTo>
                  <a:pt x="4188180" y="5552508"/>
                  <a:pt x="4191562" y="5557318"/>
                  <a:pt x="4197658" y="5562747"/>
                </a:cubicBezTo>
                <a:cubicBezTo>
                  <a:pt x="4240331" y="5600468"/>
                  <a:pt x="4267002" y="5646190"/>
                  <a:pt x="4268906" y="5704484"/>
                </a:cubicBezTo>
                <a:cubicBezTo>
                  <a:pt x="4269288" y="5716486"/>
                  <a:pt x="4271954" y="5728679"/>
                  <a:pt x="4274812" y="5740489"/>
                </a:cubicBezTo>
                <a:cubicBezTo>
                  <a:pt x="4276527" y="5747729"/>
                  <a:pt x="4278433" y="5756494"/>
                  <a:pt x="4283577" y="5760874"/>
                </a:cubicBezTo>
                <a:cubicBezTo>
                  <a:pt x="4322820" y="5794975"/>
                  <a:pt x="4350063" y="5837458"/>
                  <a:pt x="4371972" y="5883752"/>
                </a:cubicBezTo>
                <a:cubicBezTo>
                  <a:pt x="4375877" y="5892038"/>
                  <a:pt x="4379782" y="5900611"/>
                  <a:pt x="4382997" y="5909351"/>
                </a:cubicBezTo>
                <a:lnTo>
                  <a:pt x="4389878" y="5935950"/>
                </a:lnTo>
                <a:lnTo>
                  <a:pt x="4389712" y="5964477"/>
                </a:lnTo>
                <a:cubicBezTo>
                  <a:pt x="4388783" y="5974097"/>
                  <a:pt x="4387306" y="5983766"/>
                  <a:pt x="4386258" y="5993291"/>
                </a:cubicBezTo>
                <a:cubicBezTo>
                  <a:pt x="4385116" y="6004531"/>
                  <a:pt x="4385306" y="6017485"/>
                  <a:pt x="4379782" y="6026440"/>
                </a:cubicBezTo>
                <a:cubicBezTo>
                  <a:pt x="4362445" y="6054825"/>
                  <a:pt x="4343777" y="6082258"/>
                  <a:pt x="4323582" y="6108738"/>
                </a:cubicBezTo>
                <a:cubicBezTo>
                  <a:pt x="4314914" y="6120074"/>
                  <a:pt x="4309961" y="6126884"/>
                  <a:pt x="4309890" y="6133314"/>
                </a:cubicBezTo>
                <a:lnTo>
                  <a:pt x="4309890" y="6133315"/>
                </a:lnTo>
                <a:lnTo>
                  <a:pt x="4309890" y="6133315"/>
                </a:lnTo>
                <a:cubicBezTo>
                  <a:pt x="4309818" y="6139745"/>
                  <a:pt x="4314629" y="6145793"/>
                  <a:pt x="4325488" y="6155603"/>
                </a:cubicBezTo>
                <a:cubicBezTo>
                  <a:pt x="4347777" y="6175798"/>
                  <a:pt x="4359397" y="6200945"/>
                  <a:pt x="4364159" y="6228757"/>
                </a:cubicBezTo>
                <a:lnTo>
                  <a:pt x="4381496" y="6361540"/>
                </a:lnTo>
                <a:lnTo>
                  <a:pt x="4381289" y="6365204"/>
                </a:lnTo>
                <a:lnTo>
                  <a:pt x="4380007" y="6387910"/>
                </a:lnTo>
                <a:lnTo>
                  <a:pt x="4378243" y="6391549"/>
                </a:lnTo>
                <a:lnTo>
                  <a:pt x="4370589" y="6407332"/>
                </a:lnTo>
                <a:lnTo>
                  <a:pt x="4370589" y="6407333"/>
                </a:lnTo>
                <a:lnTo>
                  <a:pt x="4378243" y="6391549"/>
                </a:lnTo>
                <a:lnTo>
                  <a:pt x="4380008" y="6387910"/>
                </a:lnTo>
                <a:lnTo>
                  <a:pt x="4381289" y="6365204"/>
                </a:lnTo>
                <a:lnTo>
                  <a:pt x="4381496" y="6361540"/>
                </a:lnTo>
                <a:lnTo>
                  <a:pt x="4381496" y="6361540"/>
                </a:lnTo>
                <a:lnTo>
                  <a:pt x="4381496" y="6361539"/>
                </a:lnTo>
                <a:cubicBezTo>
                  <a:pt x="4377876" y="6317151"/>
                  <a:pt x="4371590" y="6272764"/>
                  <a:pt x="4364159" y="6228756"/>
                </a:cubicBezTo>
                <a:cubicBezTo>
                  <a:pt x="4359397" y="6200944"/>
                  <a:pt x="4347777" y="6175797"/>
                  <a:pt x="4325488" y="6155602"/>
                </a:cubicBezTo>
                <a:cubicBezTo>
                  <a:pt x="4320059" y="6150697"/>
                  <a:pt x="4316141" y="6146732"/>
                  <a:pt x="4313590" y="6143190"/>
                </a:cubicBezTo>
                <a:lnTo>
                  <a:pt x="4309890" y="6133315"/>
                </a:lnTo>
                <a:lnTo>
                  <a:pt x="4323582" y="6108739"/>
                </a:lnTo>
                <a:cubicBezTo>
                  <a:pt x="4343777" y="6082259"/>
                  <a:pt x="4362445" y="6054826"/>
                  <a:pt x="4379782" y="6026441"/>
                </a:cubicBezTo>
                <a:cubicBezTo>
                  <a:pt x="4385306" y="6017486"/>
                  <a:pt x="4385116" y="6004532"/>
                  <a:pt x="4386258" y="5993292"/>
                </a:cubicBezTo>
                <a:cubicBezTo>
                  <a:pt x="4388354" y="5974241"/>
                  <a:pt x="4392164" y="5954618"/>
                  <a:pt x="4389878" y="5935950"/>
                </a:cubicBezTo>
                <a:lnTo>
                  <a:pt x="4389878" y="5935950"/>
                </a:lnTo>
                <a:lnTo>
                  <a:pt x="4389878" y="5935949"/>
                </a:lnTo>
                <a:cubicBezTo>
                  <a:pt x="4387592" y="5918042"/>
                  <a:pt x="4379782" y="5900323"/>
                  <a:pt x="4371972" y="5883751"/>
                </a:cubicBezTo>
                <a:cubicBezTo>
                  <a:pt x="4350063" y="5837457"/>
                  <a:pt x="4322820" y="5794974"/>
                  <a:pt x="4283577" y="5760873"/>
                </a:cubicBezTo>
                <a:cubicBezTo>
                  <a:pt x="4278433" y="5756493"/>
                  <a:pt x="4276527" y="5747728"/>
                  <a:pt x="4274812" y="5740488"/>
                </a:cubicBezTo>
                <a:cubicBezTo>
                  <a:pt x="4271954" y="5728678"/>
                  <a:pt x="4269288" y="5716485"/>
                  <a:pt x="4268906" y="5704483"/>
                </a:cubicBezTo>
                <a:cubicBezTo>
                  <a:pt x="4267002" y="5646189"/>
                  <a:pt x="4240331" y="5600467"/>
                  <a:pt x="4197658" y="5562746"/>
                </a:cubicBezTo>
                <a:lnTo>
                  <a:pt x="4188085" y="5547578"/>
                </a:lnTo>
                <a:lnTo>
                  <a:pt x="4198230" y="5531694"/>
                </a:lnTo>
                <a:cubicBezTo>
                  <a:pt x="4206421" y="5524837"/>
                  <a:pt x="4208898" y="5516503"/>
                  <a:pt x="4208850" y="5507668"/>
                </a:cubicBezTo>
                <a:lnTo>
                  <a:pt x="4208850" y="5507668"/>
                </a:lnTo>
                <a:lnTo>
                  <a:pt x="4208850" y="5507667"/>
                </a:lnTo>
                <a:cubicBezTo>
                  <a:pt x="4208803" y="5498832"/>
                  <a:pt x="4206231" y="5489497"/>
                  <a:pt x="4204326" y="5480637"/>
                </a:cubicBezTo>
                <a:cubicBezTo>
                  <a:pt x="4200516" y="5462351"/>
                  <a:pt x="4196514" y="5443870"/>
                  <a:pt x="4192704" y="5425582"/>
                </a:cubicBezTo>
                <a:cubicBezTo>
                  <a:pt x="4190038" y="5412057"/>
                  <a:pt x="4187752" y="5398721"/>
                  <a:pt x="4184513" y="5385384"/>
                </a:cubicBezTo>
                <a:lnTo>
                  <a:pt x="4179637" y="5355014"/>
                </a:lnTo>
                <a:lnTo>
                  <a:pt x="4181083" y="5326163"/>
                </a:lnTo>
                <a:cubicBezTo>
                  <a:pt x="4184464" y="5307422"/>
                  <a:pt x="4192990" y="5289657"/>
                  <a:pt x="4208516" y="5272797"/>
                </a:cubicBezTo>
                <a:cubicBezTo>
                  <a:pt x="4232329" y="5247079"/>
                  <a:pt x="4239379" y="5214122"/>
                  <a:pt x="4232139" y="5179068"/>
                </a:cubicBezTo>
                <a:lnTo>
                  <a:pt x="4232139" y="5179068"/>
                </a:lnTo>
                <a:lnTo>
                  <a:pt x="4232139" y="5179067"/>
                </a:lnTo>
                <a:cubicBezTo>
                  <a:pt x="4231663" y="5176876"/>
                  <a:pt x="4230473" y="5174400"/>
                  <a:pt x="4229592" y="5172090"/>
                </a:cubicBezTo>
                <a:lnTo>
                  <a:pt x="4228901" y="5166114"/>
                </a:lnTo>
                <a:lnTo>
                  <a:pt x="4235616" y="5133225"/>
                </a:lnTo>
                <a:lnTo>
                  <a:pt x="4235616" y="5133225"/>
                </a:lnTo>
                <a:lnTo>
                  <a:pt x="4235616" y="5133224"/>
                </a:lnTo>
                <a:cubicBezTo>
                  <a:pt x="4233865" y="5101639"/>
                  <a:pt x="4211325" y="5073241"/>
                  <a:pt x="4209468" y="5041521"/>
                </a:cubicBezTo>
                <a:cubicBezTo>
                  <a:pt x="4208326" y="5022852"/>
                  <a:pt x="4194228" y="5003801"/>
                  <a:pt x="4182989" y="4987037"/>
                </a:cubicBezTo>
                <a:cubicBezTo>
                  <a:pt x="4175273" y="4975511"/>
                  <a:pt x="4167700" y="4964604"/>
                  <a:pt x="4162914" y="4952673"/>
                </a:cubicBezTo>
                <a:lnTo>
                  <a:pt x="4158155" y="4933805"/>
                </a:lnTo>
                <a:lnTo>
                  <a:pt x="4159557" y="4912169"/>
                </a:lnTo>
                <a:cubicBezTo>
                  <a:pt x="4161319" y="4904358"/>
                  <a:pt x="4161831" y="4896714"/>
                  <a:pt x="4161262" y="4889276"/>
                </a:cubicBezTo>
                <a:lnTo>
                  <a:pt x="4161262" y="4889275"/>
                </a:lnTo>
                <a:lnTo>
                  <a:pt x="4161262" y="4889275"/>
                </a:lnTo>
                <a:cubicBezTo>
                  <a:pt x="4159556" y="4866958"/>
                  <a:pt x="4148126" y="4846490"/>
                  <a:pt x="4131552" y="4828916"/>
                </a:cubicBezTo>
                <a:lnTo>
                  <a:pt x="4116716" y="4800483"/>
                </a:lnTo>
                <a:lnTo>
                  <a:pt x="4118025" y="4767765"/>
                </a:lnTo>
                <a:cubicBezTo>
                  <a:pt x="4123931" y="4738236"/>
                  <a:pt x="4124313" y="4707565"/>
                  <a:pt x="4127932" y="4677656"/>
                </a:cubicBezTo>
                <a:cubicBezTo>
                  <a:pt x="4128694" y="4671177"/>
                  <a:pt x="4131362" y="4662987"/>
                  <a:pt x="4135934" y="4659175"/>
                </a:cubicBezTo>
                <a:cubicBezTo>
                  <a:pt x="4192704" y="4612501"/>
                  <a:pt x="4193276" y="4546777"/>
                  <a:pt x="4195944" y="4482005"/>
                </a:cubicBezTo>
                <a:cubicBezTo>
                  <a:pt x="4197658" y="4442762"/>
                  <a:pt x="4197658" y="4403326"/>
                  <a:pt x="4196706" y="4363891"/>
                </a:cubicBezTo>
                <a:lnTo>
                  <a:pt x="4196706" y="4363891"/>
                </a:lnTo>
                <a:lnTo>
                  <a:pt x="4196706" y="4363890"/>
                </a:lnTo>
                <a:cubicBezTo>
                  <a:pt x="4196514" y="4350554"/>
                  <a:pt x="4193466" y="4336457"/>
                  <a:pt x="4187752" y="4324645"/>
                </a:cubicBezTo>
                <a:cubicBezTo>
                  <a:pt x="4175749" y="4300070"/>
                  <a:pt x="4160129" y="4277401"/>
                  <a:pt x="4147936" y="4253014"/>
                </a:cubicBezTo>
                <a:lnTo>
                  <a:pt x="4142220" y="4221391"/>
                </a:lnTo>
                <a:lnTo>
                  <a:pt x="4142315" y="4192388"/>
                </a:lnTo>
                <a:lnTo>
                  <a:pt x="4142315" y="4192388"/>
                </a:lnTo>
                <a:lnTo>
                  <a:pt x="4142315" y="4192387"/>
                </a:lnTo>
                <a:cubicBezTo>
                  <a:pt x="4142411" y="4182767"/>
                  <a:pt x="4141839" y="4173480"/>
                  <a:pt x="4138410" y="4165383"/>
                </a:cubicBezTo>
                <a:cubicBezTo>
                  <a:pt x="4133981" y="4154857"/>
                  <a:pt x="4130909" y="4144498"/>
                  <a:pt x="4129066" y="4134256"/>
                </a:cubicBezTo>
                <a:lnTo>
                  <a:pt x="4127099" y="4103826"/>
                </a:lnTo>
                <a:lnTo>
                  <a:pt x="4142220" y="4043840"/>
                </a:lnTo>
                <a:cubicBezTo>
                  <a:pt x="4154508" y="4015835"/>
                  <a:pt x="4160175" y="3988593"/>
                  <a:pt x="4157913" y="3962160"/>
                </a:cubicBezTo>
                <a:lnTo>
                  <a:pt x="4157913" y="3962160"/>
                </a:lnTo>
                <a:lnTo>
                  <a:pt x="4157913" y="3962159"/>
                </a:lnTo>
                <a:cubicBezTo>
                  <a:pt x="4155651" y="3935727"/>
                  <a:pt x="4145460" y="3910104"/>
                  <a:pt x="4126028" y="3885338"/>
                </a:cubicBezTo>
                <a:cubicBezTo>
                  <a:pt x="4121646" y="3879766"/>
                  <a:pt x="4118884" y="3874229"/>
                  <a:pt x="4117425" y="3868764"/>
                </a:cubicBezTo>
                <a:lnTo>
                  <a:pt x="4116645" y="3852620"/>
                </a:lnTo>
                <a:lnTo>
                  <a:pt x="4130980" y="3822473"/>
                </a:lnTo>
                <a:cubicBezTo>
                  <a:pt x="4139172" y="3811614"/>
                  <a:pt x="4144316" y="3800897"/>
                  <a:pt x="4145911" y="3789777"/>
                </a:cubicBezTo>
                <a:lnTo>
                  <a:pt x="4145911" y="3789776"/>
                </a:lnTo>
                <a:lnTo>
                  <a:pt x="4145911" y="3789776"/>
                </a:lnTo>
                <a:cubicBezTo>
                  <a:pt x="4147507" y="3778655"/>
                  <a:pt x="4145554" y="3767130"/>
                  <a:pt x="4139554" y="3754652"/>
                </a:cubicBezTo>
                <a:lnTo>
                  <a:pt x="4139172" y="3734838"/>
                </a:lnTo>
                <a:lnTo>
                  <a:pt x="4143220" y="3680164"/>
                </a:lnTo>
                <a:lnTo>
                  <a:pt x="4143220" y="3680164"/>
                </a:lnTo>
                <a:lnTo>
                  <a:pt x="4143220" y="3680163"/>
                </a:lnTo>
                <a:cubicBezTo>
                  <a:pt x="4141696" y="3662494"/>
                  <a:pt x="4135458" y="3645682"/>
                  <a:pt x="4118979" y="3630632"/>
                </a:cubicBezTo>
                <a:cubicBezTo>
                  <a:pt x="4112501" y="3624725"/>
                  <a:pt x="4109835" y="3614819"/>
                  <a:pt x="4105453" y="3606817"/>
                </a:cubicBezTo>
                <a:cubicBezTo>
                  <a:pt x="4100976" y="3598435"/>
                  <a:pt x="4097725" y="3592232"/>
                  <a:pt x="4095707" y="3587174"/>
                </a:cubicBezTo>
                <a:lnTo>
                  <a:pt x="4093355" y="3574408"/>
                </a:lnTo>
                <a:lnTo>
                  <a:pt x="4098434" y="3562321"/>
                </a:lnTo>
                <a:cubicBezTo>
                  <a:pt x="4101369" y="3557716"/>
                  <a:pt x="4105548" y="3552191"/>
                  <a:pt x="4110977" y="3544714"/>
                </a:cubicBezTo>
                <a:cubicBezTo>
                  <a:pt x="4122407" y="3529091"/>
                  <a:pt x="4134028" y="3507564"/>
                  <a:pt x="4133076" y="3489468"/>
                </a:cubicBezTo>
                <a:cubicBezTo>
                  <a:pt x="4127362" y="3380306"/>
                  <a:pt x="4154794" y="3276481"/>
                  <a:pt x="4180703" y="3172655"/>
                </a:cubicBezTo>
                <a:cubicBezTo>
                  <a:pt x="4188705" y="3140650"/>
                  <a:pt x="4192943" y="3109026"/>
                  <a:pt x="4193158" y="3077402"/>
                </a:cubicBezTo>
                <a:lnTo>
                  <a:pt x="4193158" y="3077402"/>
                </a:lnTo>
                <a:lnTo>
                  <a:pt x="4193158" y="3077401"/>
                </a:lnTo>
                <a:cubicBezTo>
                  <a:pt x="4193372" y="3045777"/>
                  <a:pt x="4189562" y="3014153"/>
                  <a:pt x="4181465" y="2982148"/>
                </a:cubicBezTo>
                <a:lnTo>
                  <a:pt x="4177881" y="2947863"/>
                </a:lnTo>
                <a:lnTo>
                  <a:pt x="4182513" y="2914328"/>
                </a:lnTo>
                <a:cubicBezTo>
                  <a:pt x="4187561" y="2892181"/>
                  <a:pt x="4195753" y="2870416"/>
                  <a:pt x="4202420" y="2848794"/>
                </a:cubicBezTo>
                <a:cubicBezTo>
                  <a:pt x="4203753" y="2844317"/>
                  <a:pt x="4207039" y="2839983"/>
                  <a:pt x="4211111" y="2836173"/>
                </a:cubicBezTo>
                <a:close/>
                <a:moveTo>
                  <a:pt x="3726625" y="1508458"/>
                </a:moveTo>
                <a:lnTo>
                  <a:pt x="3698531" y="1596214"/>
                </a:lnTo>
                <a:cubicBezTo>
                  <a:pt x="3696054" y="1604979"/>
                  <a:pt x="3697579" y="1615837"/>
                  <a:pt x="3700436" y="1624981"/>
                </a:cubicBezTo>
                <a:cubicBezTo>
                  <a:pt x="3710152" y="1656224"/>
                  <a:pt x="3734537" y="1676037"/>
                  <a:pt x="3757017" y="1697754"/>
                </a:cubicBezTo>
                <a:cubicBezTo>
                  <a:pt x="3766924" y="1707280"/>
                  <a:pt x="3773972" y="1720424"/>
                  <a:pt x="3779686" y="1733189"/>
                </a:cubicBezTo>
                <a:cubicBezTo>
                  <a:pt x="3794357" y="1766336"/>
                  <a:pt x="3807501" y="1800247"/>
                  <a:pt x="3821407" y="1833776"/>
                </a:cubicBezTo>
                <a:cubicBezTo>
                  <a:pt x="3822741" y="1837014"/>
                  <a:pt x="3826170" y="1839680"/>
                  <a:pt x="3829028" y="1842159"/>
                </a:cubicBezTo>
                <a:cubicBezTo>
                  <a:pt x="3859129" y="1866923"/>
                  <a:pt x="3889418" y="1891498"/>
                  <a:pt x="3919519" y="1916455"/>
                </a:cubicBezTo>
                <a:cubicBezTo>
                  <a:pt x="3925233" y="1921217"/>
                  <a:pt x="3929425" y="1928077"/>
                  <a:pt x="3934949" y="1933220"/>
                </a:cubicBezTo>
                <a:cubicBezTo>
                  <a:pt x="3942569" y="1940460"/>
                  <a:pt x="3949810" y="1949604"/>
                  <a:pt x="3958954" y="1953414"/>
                </a:cubicBezTo>
                <a:cubicBezTo>
                  <a:pt x="3987719" y="1965225"/>
                  <a:pt x="4000103" y="1987895"/>
                  <a:pt x="4005437" y="2016470"/>
                </a:cubicBezTo>
                <a:cubicBezTo>
                  <a:pt x="4010390" y="2042571"/>
                  <a:pt x="4014582" y="2068670"/>
                  <a:pt x="4020296" y="2094579"/>
                </a:cubicBezTo>
                <a:cubicBezTo>
                  <a:pt x="4027154" y="2126202"/>
                  <a:pt x="4034584" y="2157637"/>
                  <a:pt x="4042967" y="2188880"/>
                </a:cubicBezTo>
                <a:cubicBezTo>
                  <a:pt x="4046587" y="2202405"/>
                  <a:pt x="4050777" y="2216693"/>
                  <a:pt x="4058207" y="2228315"/>
                </a:cubicBezTo>
                <a:cubicBezTo>
                  <a:pt x="4078782" y="2260891"/>
                  <a:pt x="4092688" y="2295754"/>
                  <a:pt x="4087164" y="2334045"/>
                </a:cubicBezTo>
                <a:cubicBezTo>
                  <a:pt x="4082782" y="2364716"/>
                  <a:pt x="4094022" y="2390435"/>
                  <a:pt x="4111549" y="2409486"/>
                </a:cubicBezTo>
                <a:cubicBezTo>
                  <a:pt x="4119503" y="2418155"/>
                  <a:pt x="4125016" y="2426977"/>
                  <a:pt x="4128650" y="2435913"/>
                </a:cubicBezTo>
                <a:lnTo>
                  <a:pt x="4134481" y="2463018"/>
                </a:lnTo>
                <a:lnTo>
                  <a:pt x="4132419" y="2490551"/>
                </a:lnTo>
                <a:cubicBezTo>
                  <a:pt x="4130791" y="2499773"/>
                  <a:pt x="4128410" y="2509024"/>
                  <a:pt x="4125838" y="2518264"/>
                </a:cubicBezTo>
                <a:cubicBezTo>
                  <a:pt x="4123171" y="2527790"/>
                  <a:pt x="4122027" y="2536457"/>
                  <a:pt x="4122194" y="2545006"/>
                </a:cubicBezTo>
                <a:lnTo>
                  <a:pt x="4122194" y="2545007"/>
                </a:lnTo>
                <a:lnTo>
                  <a:pt x="4122194" y="2545007"/>
                </a:lnTo>
                <a:cubicBezTo>
                  <a:pt x="4122360" y="2553556"/>
                  <a:pt x="4123837" y="2561986"/>
                  <a:pt x="4126408" y="2571035"/>
                </a:cubicBezTo>
                <a:cubicBezTo>
                  <a:pt x="4138410" y="2612946"/>
                  <a:pt x="4170987" y="2640951"/>
                  <a:pt x="4199562" y="2668002"/>
                </a:cubicBezTo>
                <a:cubicBezTo>
                  <a:pt x="4223947" y="2691055"/>
                  <a:pt x="4237663" y="2716964"/>
                  <a:pt x="4247952" y="2745349"/>
                </a:cubicBezTo>
                <a:lnTo>
                  <a:pt x="4247953" y="2745352"/>
                </a:lnTo>
                <a:lnTo>
                  <a:pt x="4253873" y="2778006"/>
                </a:lnTo>
                <a:lnTo>
                  <a:pt x="4253453" y="2785440"/>
                </a:lnTo>
                <a:lnTo>
                  <a:pt x="4243374" y="2811780"/>
                </a:lnTo>
                <a:lnTo>
                  <a:pt x="4243370" y="2811787"/>
                </a:lnTo>
                <a:lnTo>
                  <a:pt x="4243371" y="2811787"/>
                </a:lnTo>
                <a:lnTo>
                  <a:pt x="4243374" y="2811780"/>
                </a:lnTo>
                <a:lnTo>
                  <a:pt x="4253024" y="2793023"/>
                </a:lnTo>
                <a:lnTo>
                  <a:pt x="4253453" y="2785440"/>
                </a:lnTo>
                <a:lnTo>
                  <a:pt x="4254653" y="2782305"/>
                </a:lnTo>
                <a:lnTo>
                  <a:pt x="4253873" y="2778006"/>
                </a:lnTo>
                <a:lnTo>
                  <a:pt x="4254283" y="2770758"/>
                </a:lnTo>
                <a:lnTo>
                  <a:pt x="4247953" y="2745352"/>
                </a:lnTo>
                <a:lnTo>
                  <a:pt x="4247952" y="2745348"/>
                </a:lnTo>
                <a:cubicBezTo>
                  <a:pt x="4237663" y="2716963"/>
                  <a:pt x="4223947" y="2691054"/>
                  <a:pt x="4199562" y="2668001"/>
                </a:cubicBezTo>
                <a:cubicBezTo>
                  <a:pt x="4170987" y="2640950"/>
                  <a:pt x="4138410" y="2612945"/>
                  <a:pt x="4126408" y="2571034"/>
                </a:cubicBezTo>
                <a:lnTo>
                  <a:pt x="4122194" y="2545007"/>
                </a:lnTo>
                <a:lnTo>
                  <a:pt x="4125838" y="2518265"/>
                </a:lnTo>
                <a:cubicBezTo>
                  <a:pt x="4130981" y="2499786"/>
                  <a:pt x="4135363" y="2481259"/>
                  <a:pt x="4134481" y="2463018"/>
                </a:cubicBezTo>
                <a:lnTo>
                  <a:pt x="4134481" y="2463018"/>
                </a:lnTo>
                <a:lnTo>
                  <a:pt x="4134481" y="2463017"/>
                </a:lnTo>
                <a:cubicBezTo>
                  <a:pt x="4133600" y="2444777"/>
                  <a:pt x="4127457" y="2426822"/>
                  <a:pt x="4111549" y="2409485"/>
                </a:cubicBezTo>
                <a:cubicBezTo>
                  <a:pt x="4094022" y="2390434"/>
                  <a:pt x="4082782" y="2364715"/>
                  <a:pt x="4087164" y="2334044"/>
                </a:cubicBezTo>
                <a:cubicBezTo>
                  <a:pt x="4092688" y="2295753"/>
                  <a:pt x="4078782" y="2260890"/>
                  <a:pt x="4058207" y="2228314"/>
                </a:cubicBezTo>
                <a:cubicBezTo>
                  <a:pt x="4050777" y="2216692"/>
                  <a:pt x="4046587" y="2202404"/>
                  <a:pt x="4042967" y="2188879"/>
                </a:cubicBezTo>
                <a:cubicBezTo>
                  <a:pt x="4034584" y="2157636"/>
                  <a:pt x="4027154" y="2126201"/>
                  <a:pt x="4020296" y="2094578"/>
                </a:cubicBezTo>
                <a:cubicBezTo>
                  <a:pt x="4014582" y="2068669"/>
                  <a:pt x="4010390" y="2042570"/>
                  <a:pt x="4005437" y="2016469"/>
                </a:cubicBezTo>
                <a:cubicBezTo>
                  <a:pt x="4000103" y="1987894"/>
                  <a:pt x="3987719" y="1965224"/>
                  <a:pt x="3958954" y="1953413"/>
                </a:cubicBezTo>
                <a:cubicBezTo>
                  <a:pt x="3949810" y="1949603"/>
                  <a:pt x="3942569" y="1940459"/>
                  <a:pt x="3934949" y="1933219"/>
                </a:cubicBezTo>
                <a:cubicBezTo>
                  <a:pt x="3929425" y="1928076"/>
                  <a:pt x="3925233" y="1921216"/>
                  <a:pt x="3919519" y="1916454"/>
                </a:cubicBezTo>
                <a:cubicBezTo>
                  <a:pt x="3889418" y="1891497"/>
                  <a:pt x="3859129" y="1866922"/>
                  <a:pt x="3829028" y="1842158"/>
                </a:cubicBezTo>
                <a:cubicBezTo>
                  <a:pt x="3826170" y="1839679"/>
                  <a:pt x="3822741" y="1837013"/>
                  <a:pt x="3821407" y="1833775"/>
                </a:cubicBezTo>
                <a:cubicBezTo>
                  <a:pt x="3807501" y="1800246"/>
                  <a:pt x="3794358" y="1766335"/>
                  <a:pt x="3779686" y="1733188"/>
                </a:cubicBezTo>
                <a:cubicBezTo>
                  <a:pt x="3773972" y="1720423"/>
                  <a:pt x="3766924" y="1707279"/>
                  <a:pt x="3757018" y="1697753"/>
                </a:cubicBezTo>
                <a:cubicBezTo>
                  <a:pt x="3734538" y="1676036"/>
                  <a:pt x="3710152" y="1656223"/>
                  <a:pt x="3700436" y="1624980"/>
                </a:cubicBezTo>
                <a:cubicBezTo>
                  <a:pt x="3697580" y="1615836"/>
                  <a:pt x="3696055" y="1604978"/>
                  <a:pt x="3698532" y="1596213"/>
                </a:cubicBezTo>
                <a:close/>
                <a:moveTo>
                  <a:pt x="3751027" y="1453958"/>
                </a:moveTo>
                <a:lnTo>
                  <a:pt x="3745230" y="1459073"/>
                </a:lnTo>
                <a:lnTo>
                  <a:pt x="3745230" y="1459073"/>
                </a:lnTo>
                <a:lnTo>
                  <a:pt x="3745229" y="1459074"/>
                </a:lnTo>
                <a:lnTo>
                  <a:pt x="3736012" y="1481572"/>
                </a:lnTo>
                <a:lnTo>
                  <a:pt x="3745230" y="1459073"/>
                </a:lnTo>
                <a:close/>
                <a:moveTo>
                  <a:pt x="3764423" y="1268758"/>
                </a:moveTo>
                <a:cubicBezTo>
                  <a:pt x="3764875" y="1275402"/>
                  <a:pt x="3766447" y="1281689"/>
                  <a:pt x="3769590" y="1286070"/>
                </a:cubicBezTo>
                <a:cubicBezTo>
                  <a:pt x="3784163" y="1306930"/>
                  <a:pt x="3790403" y="1328553"/>
                  <a:pt x="3791927" y="1350628"/>
                </a:cubicBezTo>
                <a:lnTo>
                  <a:pt x="3786333" y="1413840"/>
                </a:lnTo>
                <a:lnTo>
                  <a:pt x="3791928" y="1350627"/>
                </a:lnTo>
                <a:cubicBezTo>
                  <a:pt x="3790403" y="1328552"/>
                  <a:pt x="3784164" y="1306930"/>
                  <a:pt x="3769590" y="1286069"/>
                </a:cubicBezTo>
                <a:close/>
                <a:moveTo>
                  <a:pt x="3706152" y="773035"/>
                </a:moveTo>
                <a:lnTo>
                  <a:pt x="3706152" y="773036"/>
                </a:lnTo>
                <a:cubicBezTo>
                  <a:pt x="3708438" y="800277"/>
                  <a:pt x="3711676" y="827330"/>
                  <a:pt x="3714152" y="854380"/>
                </a:cubicBezTo>
                <a:cubicBezTo>
                  <a:pt x="3716438" y="878957"/>
                  <a:pt x="3717200" y="903723"/>
                  <a:pt x="3745205" y="915344"/>
                </a:cubicBezTo>
                <a:cubicBezTo>
                  <a:pt x="3749587" y="917060"/>
                  <a:pt x="3752825" y="922774"/>
                  <a:pt x="3755683" y="927156"/>
                </a:cubicBezTo>
                <a:cubicBezTo>
                  <a:pt x="3799691" y="994786"/>
                  <a:pt x="3798547" y="1030981"/>
                  <a:pt x="3752063" y="1097088"/>
                </a:cubicBezTo>
                <a:cubicBezTo>
                  <a:pt x="3747301" y="1103946"/>
                  <a:pt x="3743871" y="1118614"/>
                  <a:pt x="3747681" y="1123186"/>
                </a:cubicBezTo>
                <a:cubicBezTo>
                  <a:pt x="3763493" y="1142618"/>
                  <a:pt x="3770542" y="1162954"/>
                  <a:pt x="3772400" y="1184029"/>
                </a:cubicBezTo>
                <a:cubicBezTo>
                  <a:pt x="3770542" y="1162954"/>
                  <a:pt x="3763494" y="1142617"/>
                  <a:pt x="3747682" y="1123185"/>
                </a:cubicBezTo>
                <a:cubicBezTo>
                  <a:pt x="3743872" y="1118613"/>
                  <a:pt x="3747302" y="1103945"/>
                  <a:pt x="3752064" y="1097087"/>
                </a:cubicBezTo>
                <a:cubicBezTo>
                  <a:pt x="3798548" y="1030980"/>
                  <a:pt x="3799692" y="994785"/>
                  <a:pt x="3755684" y="927155"/>
                </a:cubicBezTo>
                <a:cubicBezTo>
                  <a:pt x="3752826" y="922773"/>
                  <a:pt x="3749588" y="917059"/>
                  <a:pt x="3745206" y="915343"/>
                </a:cubicBezTo>
                <a:cubicBezTo>
                  <a:pt x="3717200" y="903722"/>
                  <a:pt x="3716438" y="878956"/>
                  <a:pt x="3714152" y="854379"/>
                </a:cubicBezTo>
                <a:close/>
                <a:moveTo>
                  <a:pt x="3761553" y="517851"/>
                </a:moveTo>
                <a:lnTo>
                  <a:pt x="3752635" y="556048"/>
                </a:lnTo>
                <a:cubicBezTo>
                  <a:pt x="3750539" y="564049"/>
                  <a:pt x="3745015" y="572623"/>
                  <a:pt x="3746157" y="580051"/>
                </a:cubicBezTo>
                <a:cubicBezTo>
                  <a:pt x="3749491" y="601579"/>
                  <a:pt x="3747062" y="622201"/>
                  <a:pt x="3742776" y="642538"/>
                </a:cubicBezTo>
                <a:lnTo>
                  <a:pt x="3730253" y="694928"/>
                </a:lnTo>
                <a:lnTo>
                  <a:pt x="3742777" y="642537"/>
                </a:lnTo>
                <a:cubicBezTo>
                  <a:pt x="3747063" y="622201"/>
                  <a:pt x="3749492" y="601578"/>
                  <a:pt x="3746158" y="580050"/>
                </a:cubicBezTo>
                <a:cubicBezTo>
                  <a:pt x="3745016" y="572622"/>
                  <a:pt x="3750540" y="564048"/>
                  <a:pt x="3752636" y="556047"/>
                </a:cubicBezTo>
                <a:close/>
                <a:moveTo>
                  <a:pt x="3774848" y="298169"/>
                </a:moveTo>
                <a:lnTo>
                  <a:pt x="3760065" y="313534"/>
                </a:lnTo>
                <a:cubicBezTo>
                  <a:pt x="3755873" y="316390"/>
                  <a:pt x="3758159" y="330299"/>
                  <a:pt x="3759493" y="338871"/>
                </a:cubicBezTo>
                <a:cubicBezTo>
                  <a:pt x="3760922" y="348396"/>
                  <a:pt x="3763447" y="357874"/>
                  <a:pt x="3765590" y="367328"/>
                </a:cubicBezTo>
                <a:lnTo>
                  <a:pt x="3769400" y="395640"/>
                </a:lnTo>
                <a:cubicBezTo>
                  <a:pt x="3769590" y="376781"/>
                  <a:pt x="3762352" y="357921"/>
                  <a:pt x="3759494" y="338870"/>
                </a:cubicBezTo>
                <a:cubicBezTo>
                  <a:pt x="3758160" y="330298"/>
                  <a:pt x="3755874" y="316389"/>
                  <a:pt x="3760066" y="313533"/>
                </a:cubicBezTo>
                <a:close/>
                <a:moveTo>
                  <a:pt x="3782393" y="281568"/>
                </a:moveTo>
                <a:lnTo>
                  <a:pt x="3777498" y="295415"/>
                </a:lnTo>
                <a:lnTo>
                  <a:pt x="3777499" y="295415"/>
                </a:lnTo>
                <a:close/>
                <a:moveTo>
                  <a:pt x="3769073" y="24486"/>
                </a:moveTo>
                <a:lnTo>
                  <a:pt x="3766810" y="74129"/>
                </a:lnTo>
                <a:cubicBezTo>
                  <a:pt x="3767733" y="91492"/>
                  <a:pt x="3770043" y="108703"/>
                  <a:pt x="3772734" y="125861"/>
                </a:cubicBezTo>
                <a:lnTo>
                  <a:pt x="3777129" y="153387"/>
                </a:lnTo>
                <a:lnTo>
                  <a:pt x="3785402" y="228944"/>
                </a:lnTo>
                <a:lnTo>
                  <a:pt x="3785402" y="228949"/>
                </a:lnTo>
                <a:lnTo>
                  <a:pt x="3785402" y="228948"/>
                </a:lnTo>
                <a:lnTo>
                  <a:pt x="3785402" y="228944"/>
                </a:lnTo>
                <a:lnTo>
                  <a:pt x="3780943" y="177271"/>
                </a:lnTo>
                <a:lnTo>
                  <a:pt x="3777129" y="153387"/>
                </a:lnTo>
                <a:lnTo>
                  <a:pt x="3776930" y="151569"/>
                </a:lnTo>
                <a:cubicBezTo>
                  <a:pt x="3772700" y="125876"/>
                  <a:pt x="3768195" y="100174"/>
                  <a:pt x="3766811" y="74129"/>
                </a:cubicBezTo>
                <a:close/>
                <a:moveTo>
                  <a:pt x="3766492" y="0"/>
                </a:moveTo>
                <a:lnTo>
                  <a:pt x="4230600" y="0"/>
                </a:lnTo>
                <a:lnTo>
                  <a:pt x="4229473" y="2817"/>
                </a:lnTo>
                <a:cubicBezTo>
                  <a:pt x="4221091" y="21486"/>
                  <a:pt x="4218423" y="43012"/>
                  <a:pt x="4215374" y="63587"/>
                </a:cubicBezTo>
                <a:cubicBezTo>
                  <a:pt x="4209850" y="101308"/>
                  <a:pt x="4206420" y="139219"/>
                  <a:pt x="4201468" y="176939"/>
                </a:cubicBezTo>
                <a:cubicBezTo>
                  <a:pt x="4200324" y="184941"/>
                  <a:pt x="4198230" y="194085"/>
                  <a:pt x="4193466" y="200182"/>
                </a:cubicBezTo>
                <a:cubicBezTo>
                  <a:pt x="4161461" y="241901"/>
                  <a:pt x="4152508" y="292579"/>
                  <a:pt x="4155554" y="340774"/>
                </a:cubicBezTo>
                <a:cubicBezTo>
                  <a:pt x="4157843" y="378686"/>
                  <a:pt x="4159557" y="415835"/>
                  <a:pt x="4156319" y="453364"/>
                </a:cubicBezTo>
                <a:cubicBezTo>
                  <a:pt x="4156127" y="456222"/>
                  <a:pt x="4156509" y="460032"/>
                  <a:pt x="4158033" y="462126"/>
                </a:cubicBezTo>
                <a:cubicBezTo>
                  <a:pt x="4168129" y="475081"/>
                  <a:pt x="4168891" y="488607"/>
                  <a:pt x="4170605" y="505182"/>
                </a:cubicBezTo>
                <a:cubicBezTo>
                  <a:pt x="4173083" y="528615"/>
                  <a:pt x="4171367" y="550141"/>
                  <a:pt x="4167177" y="571860"/>
                </a:cubicBezTo>
                <a:cubicBezTo>
                  <a:pt x="4164129" y="587672"/>
                  <a:pt x="4157843" y="603673"/>
                  <a:pt x="4149840" y="617772"/>
                </a:cubicBezTo>
                <a:cubicBezTo>
                  <a:pt x="4138600" y="637392"/>
                  <a:pt x="4134220" y="656255"/>
                  <a:pt x="4149078" y="674923"/>
                </a:cubicBezTo>
                <a:cubicBezTo>
                  <a:pt x="4164891" y="695116"/>
                  <a:pt x="4159367" y="717977"/>
                  <a:pt x="4159937" y="740268"/>
                </a:cubicBezTo>
                <a:cubicBezTo>
                  <a:pt x="4160129" y="749982"/>
                  <a:pt x="4159747" y="760270"/>
                  <a:pt x="4162223" y="769605"/>
                </a:cubicBezTo>
                <a:cubicBezTo>
                  <a:pt x="4169273" y="796655"/>
                  <a:pt x="4179941" y="822756"/>
                  <a:pt x="4184703" y="850189"/>
                </a:cubicBezTo>
                <a:cubicBezTo>
                  <a:pt x="4187370" y="865430"/>
                  <a:pt x="4182607" y="882384"/>
                  <a:pt x="4179179" y="898198"/>
                </a:cubicBezTo>
                <a:cubicBezTo>
                  <a:pt x="4175559" y="914200"/>
                  <a:pt x="4170035" y="930011"/>
                  <a:pt x="4164319" y="945444"/>
                </a:cubicBezTo>
                <a:cubicBezTo>
                  <a:pt x="4160509" y="955920"/>
                  <a:pt x="4156889" y="967350"/>
                  <a:pt x="4150030" y="975733"/>
                </a:cubicBezTo>
                <a:cubicBezTo>
                  <a:pt x="4134410" y="994785"/>
                  <a:pt x="4131742" y="1014406"/>
                  <a:pt x="4139934" y="1036887"/>
                </a:cubicBezTo>
                <a:cubicBezTo>
                  <a:pt x="4141268" y="1040315"/>
                  <a:pt x="4141268" y="1044315"/>
                  <a:pt x="4141458" y="1048125"/>
                </a:cubicBezTo>
                <a:cubicBezTo>
                  <a:pt x="4145458" y="1109091"/>
                  <a:pt x="4147936" y="1170051"/>
                  <a:pt x="4154032" y="1230633"/>
                </a:cubicBezTo>
                <a:cubicBezTo>
                  <a:pt x="4156509" y="1255206"/>
                  <a:pt x="4167367" y="1278829"/>
                  <a:pt x="4174225" y="1303024"/>
                </a:cubicBezTo>
                <a:cubicBezTo>
                  <a:pt x="4175559" y="1307978"/>
                  <a:pt x="4177655" y="1313504"/>
                  <a:pt x="4176701" y="1318456"/>
                </a:cubicBezTo>
                <a:cubicBezTo>
                  <a:pt x="4167177" y="1372368"/>
                  <a:pt x="4181083" y="1422854"/>
                  <a:pt x="4199372" y="1472575"/>
                </a:cubicBezTo>
                <a:cubicBezTo>
                  <a:pt x="4201278" y="1477717"/>
                  <a:pt x="4200706" y="1484004"/>
                  <a:pt x="4200324" y="1489720"/>
                </a:cubicBezTo>
                <a:cubicBezTo>
                  <a:pt x="4198992" y="1505724"/>
                  <a:pt x="4192324" y="1523059"/>
                  <a:pt x="4196324" y="1537537"/>
                </a:cubicBezTo>
                <a:cubicBezTo>
                  <a:pt x="4207374" y="1576019"/>
                  <a:pt x="4220709" y="1614120"/>
                  <a:pt x="4237473" y="1650317"/>
                </a:cubicBezTo>
                <a:cubicBezTo>
                  <a:pt x="4254428" y="1687086"/>
                  <a:pt x="4268716" y="1721185"/>
                  <a:pt x="4251572" y="1763287"/>
                </a:cubicBezTo>
                <a:cubicBezTo>
                  <a:pt x="4244331" y="1781194"/>
                  <a:pt x="4249476" y="1804816"/>
                  <a:pt x="4251380" y="1825393"/>
                </a:cubicBezTo>
                <a:cubicBezTo>
                  <a:pt x="4252904" y="1840441"/>
                  <a:pt x="4261478" y="1854920"/>
                  <a:pt x="4261478" y="1869780"/>
                </a:cubicBezTo>
                <a:cubicBezTo>
                  <a:pt x="4261478" y="1909408"/>
                  <a:pt x="4271574" y="1944649"/>
                  <a:pt x="4292149" y="1978940"/>
                </a:cubicBezTo>
                <a:cubicBezTo>
                  <a:pt x="4300149" y="1992279"/>
                  <a:pt x="4294815" y="2013043"/>
                  <a:pt x="4296911" y="2030378"/>
                </a:cubicBezTo>
                <a:cubicBezTo>
                  <a:pt x="4299387" y="2048668"/>
                  <a:pt x="4301673" y="2067525"/>
                  <a:pt x="4307200" y="2085054"/>
                </a:cubicBezTo>
                <a:cubicBezTo>
                  <a:pt x="4321678" y="2130393"/>
                  <a:pt x="4338061" y="2175163"/>
                  <a:pt x="4353301" y="2220312"/>
                </a:cubicBezTo>
                <a:cubicBezTo>
                  <a:pt x="4365876" y="2257459"/>
                  <a:pt x="4355969" y="2294039"/>
                  <a:pt x="4350635" y="2330806"/>
                </a:cubicBezTo>
                <a:cubicBezTo>
                  <a:pt x="4347205" y="2353859"/>
                  <a:pt x="4339013" y="2375383"/>
                  <a:pt x="4351205" y="2401292"/>
                </a:cubicBezTo>
                <a:cubicBezTo>
                  <a:pt x="4362827" y="2426059"/>
                  <a:pt x="4360159" y="2457492"/>
                  <a:pt x="4366446" y="2485307"/>
                </a:cubicBezTo>
                <a:cubicBezTo>
                  <a:pt x="4371780" y="2508742"/>
                  <a:pt x="4380354" y="2531409"/>
                  <a:pt x="4388736" y="2554079"/>
                </a:cubicBezTo>
                <a:cubicBezTo>
                  <a:pt x="4400167" y="2584942"/>
                  <a:pt x="4412167" y="2615421"/>
                  <a:pt x="4406453" y="2649143"/>
                </a:cubicBezTo>
                <a:cubicBezTo>
                  <a:pt x="4399975" y="2687436"/>
                  <a:pt x="4424359" y="2713723"/>
                  <a:pt x="4440554" y="2743826"/>
                </a:cubicBezTo>
                <a:cubicBezTo>
                  <a:pt x="4451602" y="2764590"/>
                  <a:pt x="4459795" y="2787259"/>
                  <a:pt x="4466653" y="2809930"/>
                </a:cubicBezTo>
                <a:cubicBezTo>
                  <a:pt x="4475607" y="2840219"/>
                  <a:pt x="4480941" y="2871462"/>
                  <a:pt x="4489704" y="2901943"/>
                </a:cubicBezTo>
                <a:cubicBezTo>
                  <a:pt x="4502848" y="2948047"/>
                  <a:pt x="4513136" y="2994722"/>
                  <a:pt x="4505896" y="3042728"/>
                </a:cubicBezTo>
                <a:cubicBezTo>
                  <a:pt x="4502658" y="3064827"/>
                  <a:pt x="4502848" y="3085403"/>
                  <a:pt x="4507612" y="3107500"/>
                </a:cubicBezTo>
                <a:cubicBezTo>
                  <a:pt x="4515422" y="3143695"/>
                  <a:pt x="4516375" y="3180844"/>
                  <a:pt x="4545521" y="3209993"/>
                </a:cubicBezTo>
                <a:cubicBezTo>
                  <a:pt x="4555810" y="3220280"/>
                  <a:pt x="4558476" y="3238758"/>
                  <a:pt x="4563810" y="3253809"/>
                </a:cubicBezTo>
                <a:cubicBezTo>
                  <a:pt x="4570098" y="3271145"/>
                  <a:pt x="4566858" y="3283908"/>
                  <a:pt x="4548570" y="3293244"/>
                </a:cubicBezTo>
                <a:cubicBezTo>
                  <a:pt x="4540379" y="3297434"/>
                  <a:pt x="4532377" y="3309437"/>
                  <a:pt x="4531043" y="3318771"/>
                </a:cubicBezTo>
                <a:cubicBezTo>
                  <a:pt x="4527043" y="3346776"/>
                  <a:pt x="4532949" y="3372495"/>
                  <a:pt x="4545904" y="3399546"/>
                </a:cubicBezTo>
                <a:cubicBezTo>
                  <a:pt x="4558096" y="3424883"/>
                  <a:pt x="4556762" y="3456508"/>
                  <a:pt x="4561524" y="3485275"/>
                </a:cubicBezTo>
                <a:cubicBezTo>
                  <a:pt x="4564954" y="3505657"/>
                  <a:pt x="4572002" y="3526042"/>
                  <a:pt x="4572002" y="3546617"/>
                </a:cubicBezTo>
                <a:cubicBezTo>
                  <a:pt x="4572002" y="3572146"/>
                  <a:pt x="4565906" y="3597482"/>
                  <a:pt x="4563620" y="3623201"/>
                </a:cubicBezTo>
                <a:cubicBezTo>
                  <a:pt x="4561716" y="3643204"/>
                  <a:pt x="4562478" y="3663589"/>
                  <a:pt x="4560192" y="3683591"/>
                </a:cubicBezTo>
                <a:cubicBezTo>
                  <a:pt x="4558476" y="3699976"/>
                  <a:pt x="4554096" y="3716168"/>
                  <a:pt x="4550476" y="3732361"/>
                </a:cubicBezTo>
                <a:cubicBezTo>
                  <a:pt x="4549142" y="3738267"/>
                  <a:pt x="4543997" y="3744173"/>
                  <a:pt x="4544759" y="3749506"/>
                </a:cubicBezTo>
                <a:cubicBezTo>
                  <a:pt x="4552952" y="3802467"/>
                  <a:pt x="4516375" y="3840569"/>
                  <a:pt x="4500182" y="3885338"/>
                </a:cubicBezTo>
                <a:cubicBezTo>
                  <a:pt x="4483035" y="3932394"/>
                  <a:pt x="4456747" y="3977925"/>
                  <a:pt x="4464557" y="4030503"/>
                </a:cubicBezTo>
                <a:cubicBezTo>
                  <a:pt x="4469319" y="4062318"/>
                  <a:pt x="4480369" y="4092989"/>
                  <a:pt x="4487038" y="4124614"/>
                </a:cubicBezTo>
                <a:cubicBezTo>
                  <a:pt x="4489324" y="4135854"/>
                  <a:pt x="4488942" y="4148427"/>
                  <a:pt x="4486656" y="4159667"/>
                </a:cubicBezTo>
                <a:cubicBezTo>
                  <a:pt x="4476177" y="4213961"/>
                  <a:pt x="4474653" y="4267493"/>
                  <a:pt x="4491800" y="4320837"/>
                </a:cubicBezTo>
                <a:cubicBezTo>
                  <a:pt x="4494658" y="4329979"/>
                  <a:pt x="4497324" y="4339695"/>
                  <a:pt x="4497324" y="4349222"/>
                </a:cubicBezTo>
                <a:cubicBezTo>
                  <a:pt x="4497324" y="4401419"/>
                  <a:pt x="4493324" y="4452665"/>
                  <a:pt x="4474653" y="4502579"/>
                </a:cubicBezTo>
                <a:cubicBezTo>
                  <a:pt x="4468367" y="4519343"/>
                  <a:pt x="4472367" y="4539728"/>
                  <a:pt x="4470843" y="4558207"/>
                </a:cubicBezTo>
                <a:cubicBezTo>
                  <a:pt x="4469511" y="4575351"/>
                  <a:pt x="4468939" y="4592878"/>
                  <a:pt x="4464557" y="4609452"/>
                </a:cubicBezTo>
                <a:cubicBezTo>
                  <a:pt x="4458081" y="4633647"/>
                  <a:pt x="4457319" y="4656126"/>
                  <a:pt x="4463033" y="4681083"/>
                </a:cubicBezTo>
                <a:cubicBezTo>
                  <a:pt x="4468367" y="4704895"/>
                  <a:pt x="4465701" y="4730614"/>
                  <a:pt x="4465891" y="4755381"/>
                </a:cubicBezTo>
                <a:cubicBezTo>
                  <a:pt x="4466081" y="4783004"/>
                  <a:pt x="4466271" y="4810627"/>
                  <a:pt x="4465319" y="4838250"/>
                </a:cubicBezTo>
                <a:cubicBezTo>
                  <a:pt x="4464939" y="4849300"/>
                  <a:pt x="4457319" y="4861873"/>
                  <a:pt x="4460367" y="4871019"/>
                </a:cubicBezTo>
                <a:cubicBezTo>
                  <a:pt x="4470653" y="4900546"/>
                  <a:pt x="4458271" y="4930075"/>
                  <a:pt x="4463795" y="4959602"/>
                </a:cubicBezTo>
                <a:cubicBezTo>
                  <a:pt x="4466653" y="4974082"/>
                  <a:pt x="4458843" y="4990465"/>
                  <a:pt x="4458081" y="5006086"/>
                </a:cubicBezTo>
                <a:cubicBezTo>
                  <a:pt x="4456747" y="5031614"/>
                  <a:pt x="4457319" y="5057141"/>
                  <a:pt x="4456937" y="5082670"/>
                </a:cubicBezTo>
                <a:cubicBezTo>
                  <a:pt x="4456747" y="5091052"/>
                  <a:pt x="4455985" y="5099245"/>
                  <a:pt x="4455602" y="5107627"/>
                </a:cubicBezTo>
                <a:cubicBezTo>
                  <a:pt x="4455222" y="5115057"/>
                  <a:pt x="4453508" y="5122867"/>
                  <a:pt x="4454840" y="5129916"/>
                </a:cubicBezTo>
                <a:cubicBezTo>
                  <a:pt x="4459605" y="5155445"/>
                  <a:pt x="4467415" y="5180591"/>
                  <a:pt x="4470463" y="5206308"/>
                </a:cubicBezTo>
                <a:cubicBezTo>
                  <a:pt x="4473129" y="5228597"/>
                  <a:pt x="4469511" y="5251650"/>
                  <a:pt x="4471415" y="5274129"/>
                </a:cubicBezTo>
                <a:cubicBezTo>
                  <a:pt x="4474653" y="5313754"/>
                  <a:pt x="4480369" y="5353379"/>
                  <a:pt x="4483989" y="5393005"/>
                </a:cubicBezTo>
                <a:cubicBezTo>
                  <a:pt x="4484751" y="5401579"/>
                  <a:pt x="4479987" y="5410531"/>
                  <a:pt x="4479607" y="5419295"/>
                </a:cubicBezTo>
                <a:cubicBezTo>
                  <a:pt x="4478655" y="5446728"/>
                  <a:pt x="4478463" y="5474161"/>
                  <a:pt x="4477893" y="5501594"/>
                </a:cubicBezTo>
                <a:cubicBezTo>
                  <a:pt x="4477701" y="5517215"/>
                  <a:pt x="4478273" y="5533027"/>
                  <a:pt x="4476559" y="5548460"/>
                </a:cubicBezTo>
                <a:cubicBezTo>
                  <a:pt x="4474273" y="5568842"/>
                  <a:pt x="4470843" y="5587321"/>
                  <a:pt x="4485703" y="5606372"/>
                </a:cubicBezTo>
                <a:cubicBezTo>
                  <a:pt x="4508754" y="5635711"/>
                  <a:pt x="4499800" y="5673050"/>
                  <a:pt x="4505134" y="5706959"/>
                </a:cubicBezTo>
                <a:cubicBezTo>
                  <a:pt x="4506468" y="5715723"/>
                  <a:pt x="4506658" y="5724678"/>
                  <a:pt x="4508182" y="5733440"/>
                </a:cubicBezTo>
                <a:cubicBezTo>
                  <a:pt x="4511040" y="5749634"/>
                  <a:pt x="4514278" y="5765635"/>
                  <a:pt x="4517519" y="5781830"/>
                </a:cubicBezTo>
                <a:cubicBezTo>
                  <a:pt x="4518089" y="5784686"/>
                  <a:pt x="4518281" y="5787924"/>
                  <a:pt x="4519233" y="5790592"/>
                </a:cubicBezTo>
                <a:cubicBezTo>
                  <a:pt x="4527233" y="5815169"/>
                  <a:pt x="4536377" y="5839361"/>
                  <a:pt x="4542855" y="5864318"/>
                </a:cubicBezTo>
                <a:cubicBezTo>
                  <a:pt x="4546094" y="5876511"/>
                  <a:pt x="4546476" y="5890037"/>
                  <a:pt x="4544759" y="5902610"/>
                </a:cubicBezTo>
                <a:cubicBezTo>
                  <a:pt x="4539807" y="5939377"/>
                  <a:pt x="4537711" y="5975764"/>
                  <a:pt x="4544951" y="6012723"/>
                </a:cubicBezTo>
                <a:cubicBezTo>
                  <a:pt x="4547808" y="6027392"/>
                  <a:pt x="4543045" y="6043776"/>
                  <a:pt x="4541331" y="6059397"/>
                </a:cubicBezTo>
                <a:cubicBezTo>
                  <a:pt x="4536759" y="6096736"/>
                  <a:pt x="4531805" y="6134075"/>
                  <a:pt x="4527425" y="6171605"/>
                </a:cubicBezTo>
                <a:cubicBezTo>
                  <a:pt x="4524757" y="6195037"/>
                  <a:pt x="4523233" y="6218660"/>
                  <a:pt x="4520567" y="6242093"/>
                </a:cubicBezTo>
                <a:cubicBezTo>
                  <a:pt x="4517327" y="6269144"/>
                  <a:pt x="4512374" y="6296005"/>
                  <a:pt x="4509706" y="6323058"/>
                </a:cubicBezTo>
                <a:cubicBezTo>
                  <a:pt x="4506658" y="6353919"/>
                  <a:pt x="4506088" y="6384972"/>
                  <a:pt x="4502848" y="6415833"/>
                </a:cubicBezTo>
                <a:cubicBezTo>
                  <a:pt x="4496562" y="6472225"/>
                  <a:pt x="4489132" y="6528424"/>
                  <a:pt x="4482083" y="6584812"/>
                </a:cubicBezTo>
                <a:cubicBezTo>
                  <a:pt x="4475225" y="6639488"/>
                  <a:pt x="4469129" y="6694164"/>
                  <a:pt x="4460557" y="6748458"/>
                </a:cubicBezTo>
                <a:cubicBezTo>
                  <a:pt x="4456937" y="6771319"/>
                  <a:pt x="4447030" y="6793035"/>
                  <a:pt x="4441506" y="6815516"/>
                </a:cubicBezTo>
                <a:lnTo>
                  <a:pt x="4431806" y="6858001"/>
                </a:lnTo>
                <a:lnTo>
                  <a:pt x="4259553" y="6858001"/>
                </a:lnTo>
                <a:lnTo>
                  <a:pt x="4265716" y="6812064"/>
                </a:lnTo>
                <a:lnTo>
                  <a:pt x="4265716" y="6812064"/>
                </a:lnTo>
                <a:lnTo>
                  <a:pt x="4265716" y="6812063"/>
                </a:lnTo>
                <a:cubicBezTo>
                  <a:pt x="4265240" y="6788417"/>
                  <a:pt x="4259954" y="6764841"/>
                  <a:pt x="4246238" y="6742552"/>
                </a:cubicBezTo>
                <a:lnTo>
                  <a:pt x="4232402" y="6702976"/>
                </a:lnTo>
                <a:lnTo>
                  <a:pt x="4235549" y="6683027"/>
                </a:lnTo>
                <a:cubicBezTo>
                  <a:pt x="4237915" y="6676306"/>
                  <a:pt x="4241666" y="6669496"/>
                  <a:pt x="4247000" y="6662542"/>
                </a:cubicBezTo>
                <a:cubicBezTo>
                  <a:pt x="4254334" y="6653111"/>
                  <a:pt x="4256191" y="6639108"/>
                  <a:pt x="4254095" y="6625225"/>
                </a:cubicBezTo>
                <a:lnTo>
                  <a:pt x="4254095" y="6625225"/>
                </a:lnTo>
                <a:lnTo>
                  <a:pt x="4254095" y="6625224"/>
                </a:lnTo>
                <a:cubicBezTo>
                  <a:pt x="4251999" y="6611341"/>
                  <a:pt x="4245951" y="6597578"/>
                  <a:pt x="4237473" y="6588625"/>
                </a:cubicBezTo>
                <a:lnTo>
                  <a:pt x="4214994" y="6564620"/>
                </a:lnTo>
                <a:lnTo>
                  <a:pt x="4214994" y="6564621"/>
                </a:lnTo>
                <a:cubicBezTo>
                  <a:pt x="4225281" y="6575479"/>
                  <a:pt x="4231377" y="6582147"/>
                  <a:pt x="4237473" y="6588626"/>
                </a:cubicBezTo>
                <a:lnTo>
                  <a:pt x="4254095" y="6625225"/>
                </a:lnTo>
                <a:lnTo>
                  <a:pt x="4254084" y="6645552"/>
                </a:lnTo>
                <a:cubicBezTo>
                  <a:pt x="4252965" y="6651967"/>
                  <a:pt x="4250667" y="6657826"/>
                  <a:pt x="4247000" y="6662541"/>
                </a:cubicBezTo>
                <a:cubicBezTo>
                  <a:pt x="4236332" y="6676448"/>
                  <a:pt x="4231997" y="6689783"/>
                  <a:pt x="4232402" y="6702976"/>
                </a:cubicBezTo>
                <a:lnTo>
                  <a:pt x="4232402" y="6702976"/>
                </a:lnTo>
                <a:lnTo>
                  <a:pt x="4232402" y="6702977"/>
                </a:lnTo>
                <a:cubicBezTo>
                  <a:pt x="4232807" y="6716169"/>
                  <a:pt x="4237951" y="6729219"/>
                  <a:pt x="4246238" y="6742553"/>
                </a:cubicBezTo>
                <a:cubicBezTo>
                  <a:pt x="4253096" y="6753698"/>
                  <a:pt x="4257847" y="6765164"/>
                  <a:pt x="4260942" y="6776800"/>
                </a:cubicBezTo>
                <a:lnTo>
                  <a:pt x="4265716" y="6812064"/>
                </a:lnTo>
                <a:lnTo>
                  <a:pt x="4259553" y="6858001"/>
                </a:lnTo>
                <a:lnTo>
                  <a:pt x="4259553" y="6858001"/>
                </a:lnTo>
                <a:lnTo>
                  <a:pt x="4259553" y="6858002"/>
                </a:lnTo>
                <a:lnTo>
                  <a:pt x="0" y="6858002"/>
                </a:lnTo>
                <a:lnTo>
                  <a:pt x="0" y="2"/>
                </a:lnTo>
                <a:lnTo>
                  <a:pt x="3766492" y="1"/>
                </a:lnTo>
                <a:lnTo>
                  <a:pt x="3769210" y="21486"/>
                </a:lnTo>
                <a:close/>
              </a:path>
            </a:pathLst>
          </a:custGeom>
        </p:spPr>
      </p:pic>
      <p:grpSp>
        <p:nvGrpSpPr>
          <p:cNvPr id="26" name="Group 25">
            <a:extLst>
              <a:ext uri="{FF2B5EF4-FFF2-40B4-BE49-F238E27FC236}">
                <a16:creationId xmlns:a16="http://schemas.microsoft.com/office/drawing/2014/main" id="{A7900967-84CA-47B4-9F1C-E787BAC149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3697284" y="-1"/>
            <a:ext cx="884241" cy="6858001"/>
            <a:chOff x="3697284" y="-1"/>
            <a:chExt cx="884241" cy="6858001"/>
          </a:xfrm>
          <a:effectLst>
            <a:outerShdw blurRad="381000" dist="152400" algn="l" rotWithShape="0">
              <a:prstClr val="black">
                <a:alpha val="10000"/>
              </a:prstClr>
            </a:outerShdw>
          </a:effectLst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CAB3C749-6482-440B-9386-94091006D6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05641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3C5C6B36-2238-4BBF-87F8-B1B3F5DD560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 flipH="1">
              <a:off x="715166" y="2991642"/>
              <a:ext cx="6858001" cy="874716"/>
            </a:xfrm>
            <a:custGeom>
              <a:avLst/>
              <a:gdLst>
                <a:gd name="connsiteX0" fmla="*/ 0 w 6858001"/>
                <a:gd name="connsiteY0" fmla="*/ 533314 h 874716"/>
                <a:gd name="connsiteX1" fmla="*/ 0 w 6858001"/>
                <a:gd name="connsiteY1" fmla="*/ 69206 h 874716"/>
                <a:gd name="connsiteX2" fmla="*/ 21486 w 6858001"/>
                <a:gd name="connsiteY2" fmla="*/ 71924 h 874716"/>
                <a:gd name="connsiteX3" fmla="*/ 228948 w 6858001"/>
                <a:gd name="connsiteY3" fmla="*/ 88116 h 874716"/>
                <a:gd name="connsiteX4" fmla="*/ 313533 w 6858001"/>
                <a:gd name="connsiteY4" fmla="*/ 62779 h 874716"/>
                <a:gd name="connsiteX5" fmla="*/ 338870 w 6858001"/>
                <a:gd name="connsiteY5" fmla="*/ 62207 h 874716"/>
                <a:gd name="connsiteX6" fmla="*/ 395640 w 6858001"/>
                <a:gd name="connsiteY6" fmla="*/ 72114 h 874716"/>
                <a:gd name="connsiteX7" fmla="*/ 512802 w 6858001"/>
                <a:gd name="connsiteY7" fmla="*/ 65446 h 874716"/>
                <a:gd name="connsiteX8" fmla="*/ 556047 w 6858001"/>
                <a:gd name="connsiteY8" fmla="*/ 55349 h 874716"/>
                <a:gd name="connsiteX9" fmla="*/ 580050 w 6858001"/>
                <a:gd name="connsiteY9" fmla="*/ 48871 h 874716"/>
                <a:gd name="connsiteX10" fmla="*/ 703308 w 6858001"/>
                <a:gd name="connsiteY10" fmla="*/ 30964 h 874716"/>
                <a:gd name="connsiteX11" fmla="*/ 758174 w 6858001"/>
                <a:gd name="connsiteY11" fmla="*/ 11724 h 874716"/>
                <a:gd name="connsiteX12" fmla="*/ 773035 w 6858001"/>
                <a:gd name="connsiteY12" fmla="*/ 8866 h 874716"/>
                <a:gd name="connsiteX13" fmla="*/ 854379 w 6858001"/>
                <a:gd name="connsiteY13" fmla="*/ 16866 h 874716"/>
                <a:gd name="connsiteX14" fmla="*/ 915343 w 6858001"/>
                <a:gd name="connsiteY14" fmla="*/ 47919 h 874716"/>
                <a:gd name="connsiteX15" fmla="*/ 927155 w 6858001"/>
                <a:gd name="connsiteY15" fmla="*/ 58397 h 874716"/>
                <a:gd name="connsiteX16" fmla="*/ 1097087 w 6858001"/>
                <a:gd name="connsiteY16" fmla="*/ 54777 h 874716"/>
                <a:gd name="connsiteX17" fmla="*/ 1123185 w 6858001"/>
                <a:gd name="connsiteY17" fmla="*/ 50395 h 874716"/>
                <a:gd name="connsiteX18" fmla="*/ 1249302 w 6858001"/>
                <a:gd name="connsiteY18" fmla="*/ 68684 h 874716"/>
                <a:gd name="connsiteX19" fmla="*/ 1286069 w 6858001"/>
                <a:gd name="connsiteY19" fmla="*/ 72304 h 874716"/>
                <a:gd name="connsiteX20" fmla="*/ 1417899 w 6858001"/>
                <a:gd name="connsiteY20" fmla="*/ 88688 h 874716"/>
                <a:gd name="connsiteX21" fmla="*/ 1436568 w 6858001"/>
                <a:gd name="connsiteY21" fmla="*/ 73448 h 874716"/>
                <a:gd name="connsiteX22" fmla="*/ 1490292 w 6858001"/>
                <a:gd name="connsiteY22" fmla="*/ 35154 h 874716"/>
                <a:gd name="connsiteX23" fmla="*/ 1596213 w 6858001"/>
                <a:gd name="connsiteY23" fmla="*/ 1245 h 874716"/>
                <a:gd name="connsiteX24" fmla="*/ 1624980 w 6858001"/>
                <a:gd name="connsiteY24" fmla="*/ 3150 h 874716"/>
                <a:gd name="connsiteX25" fmla="*/ 1697753 w 6858001"/>
                <a:gd name="connsiteY25" fmla="*/ 59731 h 874716"/>
                <a:gd name="connsiteX26" fmla="*/ 1733188 w 6858001"/>
                <a:gd name="connsiteY26" fmla="*/ 82400 h 874716"/>
                <a:gd name="connsiteX27" fmla="*/ 1833775 w 6858001"/>
                <a:gd name="connsiteY27" fmla="*/ 124121 h 874716"/>
                <a:gd name="connsiteX28" fmla="*/ 1842158 w 6858001"/>
                <a:gd name="connsiteY28" fmla="*/ 131742 h 874716"/>
                <a:gd name="connsiteX29" fmla="*/ 1916454 w 6858001"/>
                <a:gd name="connsiteY29" fmla="*/ 222233 h 874716"/>
                <a:gd name="connsiteX30" fmla="*/ 1933219 w 6858001"/>
                <a:gd name="connsiteY30" fmla="*/ 237663 h 874716"/>
                <a:gd name="connsiteX31" fmla="*/ 1953413 w 6858001"/>
                <a:gd name="connsiteY31" fmla="*/ 261668 h 874716"/>
                <a:gd name="connsiteX32" fmla="*/ 2016469 w 6858001"/>
                <a:gd name="connsiteY32" fmla="*/ 308151 h 874716"/>
                <a:gd name="connsiteX33" fmla="*/ 2094578 w 6858001"/>
                <a:gd name="connsiteY33" fmla="*/ 323010 h 874716"/>
                <a:gd name="connsiteX34" fmla="*/ 2188879 w 6858001"/>
                <a:gd name="connsiteY34" fmla="*/ 345681 h 874716"/>
                <a:gd name="connsiteX35" fmla="*/ 2228314 w 6858001"/>
                <a:gd name="connsiteY35" fmla="*/ 360921 h 874716"/>
                <a:gd name="connsiteX36" fmla="*/ 2334044 w 6858001"/>
                <a:gd name="connsiteY36" fmla="*/ 389878 h 874716"/>
                <a:gd name="connsiteX37" fmla="*/ 2409485 w 6858001"/>
                <a:gd name="connsiteY37" fmla="*/ 414263 h 874716"/>
                <a:gd name="connsiteX38" fmla="*/ 2518264 w 6858001"/>
                <a:gd name="connsiteY38" fmla="*/ 428552 h 874716"/>
                <a:gd name="connsiteX39" fmla="*/ 2571034 w 6858001"/>
                <a:gd name="connsiteY39" fmla="*/ 429122 h 874716"/>
                <a:gd name="connsiteX40" fmla="*/ 2668001 w 6858001"/>
                <a:gd name="connsiteY40" fmla="*/ 502276 h 874716"/>
                <a:gd name="connsiteX41" fmla="*/ 2745348 w 6858001"/>
                <a:gd name="connsiteY41" fmla="*/ 550666 h 874716"/>
                <a:gd name="connsiteX42" fmla="*/ 2826694 w 6858001"/>
                <a:gd name="connsiteY42" fmla="*/ 527233 h 874716"/>
                <a:gd name="connsiteX43" fmla="*/ 2848793 w 6858001"/>
                <a:gd name="connsiteY43" fmla="*/ 505134 h 874716"/>
                <a:gd name="connsiteX44" fmla="*/ 2982148 w 6858001"/>
                <a:gd name="connsiteY44" fmla="*/ 484179 h 874716"/>
                <a:gd name="connsiteX45" fmla="*/ 3172654 w 6858001"/>
                <a:gd name="connsiteY45" fmla="*/ 483417 h 874716"/>
                <a:gd name="connsiteX46" fmla="*/ 3489467 w 6858001"/>
                <a:gd name="connsiteY46" fmla="*/ 435790 h 874716"/>
                <a:gd name="connsiteX47" fmla="*/ 3544713 w 6858001"/>
                <a:gd name="connsiteY47" fmla="*/ 413691 h 874716"/>
                <a:gd name="connsiteX48" fmla="*/ 3606817 w 6858001"/>
                <a:gd name="connsiteY48" fmla="*/ 408167 h 874716"/>
                <a:gd name="connsiteX49" fmla="*/ 3630632 w 6858001"/>
                <a:gd name="connsiteY49" fmla="*/ 421693 h 874716"/>
                <a:gd name="connsiteX50" fmla="*/ 3734837 w 6858001"/>
                <a:gd name="connsiteY50" fmla="*/ 441886 h 874716"/>
                <a:gd name="connsiteX51" fmla="*/ 3754652 w 6858001"/>
                <a:gd name="connsiteY51" fmla="*/ 442268 h 874716"/>
                <a:gd name="connsiteX52" fmla="*/ 3822472 w 6858001"/>
                <a:gd name="connsiteY52" fmla="*/ 433694 h 874716"/>
                <a:gd name="connsiteX53" fmla="*/ 3885338 w 6858001"/>
                <a:gd name="connsiteY53" fmla="*/ 428742 h 874716"/>
                <a:gd name="connsiteX54" fmla="*/ 4043839 w 6858001"/>
                <a:gd name="connsiteY54" fmla="*/ 444934 h 874716"/>
                <a:gd name="connsiteX55" fmla="*/ 4165383 w 6858001"/>
                <a:gd name="connsiteY55" fmla="*/ 441124 h 874716"/>
                <a:gd name="connsiteX56" fmla="*/ 4221391 w 6858001"/>
                <a:gd name="connsiteY56" fmla="*/ 444934 h 874716"/>
                <a:gd name="connsiteX57" fmla="*/ 4253014 w 6858001"/>
                <a:gd name="connsiteY57" fmla="*/ 450650 h 874716"/>
                <a:gd name="connsiteX58" fmla="*/ 4324645 w 6858001"/>
                <a:gd name="connsiteY58" fmla="*/ 490466 h 874716"/>
                <a:gd name="connsiteX59" fmla="*/ 4363890 w 6858001"/>
                <a:gd name="connsiteY59" fmla="*/ 499420 h 874716"/>
                <a:gd name="connsiteX60" fmla="*/ 4482004 w 6858001"/>
                <a:gd name="connsiteY60" fmla="*/ 498658 h 874716"/>
                <a:gd name="connsiteX61" fmla="*/ 4659174 w 6858001"/>
                <a:gd name="connsiteY61" fmla="*/ 438648 h 874716"/>
                <a:gd name="connsiteX62" fmla="*/ 4677655 w 6858001"/>
                <a:gd name="connsiteY62" fmla="*/ 430646 h 874716"/>
                <a:gd name="connsiteX63" fmla="*/ 4767764 w 6858001"/>
                <a:gd name="connsiteY63" fmla="*/ 420739 h 874716"/>
                <a:gd name="connsiteX64" fmla="*/ 4828916 w 6858001"/>
                <a:gd name="connsiteY64" fmla="*/ 434266 h 874716"/>
                <a:gd name="connsiteX65" fmla="*/ 4912168 w 6858001"/>
                <a:gd name="connsiteY65" fmla="*/ 462271 h 874716"/>
                <a:gd name="connsiteX66" fmla="*/ 4987037 w 6858001"/>
                <a:gd name="connsiteY66" fmla="*/ 485703 h 874716"/>
                <a:gd name="connsiteX67" fmla="*/ 5041521 w 6858001"/>
                <a:gd name="connsiteY67" fmla="*/ 512182 h 874716"/>
                <a:gd name="connsiteX68" fmla="*/ 5166113 w 6858001"/>
                <a:gd name="connsiteY68" fmla="*/ 531615 h 874716"/>
                <a:gd name="connsiteX69" fmla="*/ 5179067 w 6858001"/>
                <a:gd name="connsiteY69" fmla="*/ 534853 h 874716"/>
                <a:gd name="connsiteX70" fmla="*/ 5272796 w 6858001"/>
                <a:gd name="connsiteY70" fmla="*/ 511230 h 874716"/>
                <a:gd name="connsiteX71" fmla="*/ 5385384 w 6858001"/>
                <a:gd name="connsiteY71" fmla="*/ 487227 h 874716"/>
                <a:gd name="connsiteX72" fmla="*/ 5425582 w 6858001"/>
                <a:gd name="connsiteY72" fmla="*/ 495418 h 874716"/>
                <a:gd name="connsiteX73" fmla="*/ 5480637 w 6858001"/>
                <a:gd name="connsiteY73" fmla="*/ 507040 h 874716"/>
                <a:gd name="connsiteX74" fmla="*/ 5531693 w 6858001"/>
                <a:gd name="connsiteY74" fmla="*/ 500944 h 874716"/>
                <a:gd name="connsiteX75" fmla="*/ 5562746 w 6858001"/>
                <a:gd name="connsiteY75" fmla="*/ 500372 h 874716"/>
                <a:gd name="connsiteX76" fmla="*/ 5704483 w 6858001"/>
                <a:gd name="connsiteY76" fmla="*/ 571620 h 874716"/>
                <a:gd name="connsiteX77" fmla="*/ 5740488 w 6858001"/>
                <a:gd name="connsiteY77" fmla="*/ 577526 h 874716"/>
                <a:gd name="connsiteX78" fmla="*/ 5760873 w 6858001"/>
                <a:gd name="connsiteY78" fmla="*/ 586291 h 874716"/>
                <a:gd name="connsiteX79" fmla="*/ 5883751 w 6858001"/>
                <a:gd name="connsiteY79" fmla="*/ 674686 h 874716"/>
                <a:gd name="connsiteX80" fmla="*/ 5935949 w 6858001"/>
                <a:gd name="connsiteY80" fmla="*/ 692592 h 874716"/>
                <a:gd name="connsiteX81" fmla="*/ 5993291 w 6858001"/>
                <a:gd name="connsiteY81" fmla="*/ 688972 h 874716"/>
                <a:gd name="connsiteX82" fmla="*/ 6026440 w 6858001"/>
                <a:gd name="connsiteY82" fmla="*/ 682496 h 874716"/>
                <a:gd name="connsiteX83" fmla="*/ 6108738 w 6858001"/>
                <a:gd name="connsiteY83" fmla="*/ 626296 h 874716"/>
                <a:gd name="connsiteX84" fmla="*/ 6155602 w 6858001"/>
                <a:gd name="connsiteY84" fmla="*/ 628202 h 874716"/>
                <a:gd name="connsiteX85" fmla="*/ 6228756 w 6858001"/>
                <a:gd name="connsiteY85" fmla="*/ 666873 h 874716"/>
                <a:gd name="connsiteX86" fmla="*/ 6361539 w 6858001"/>
                <a:gd name="connsiteY86" fmla="*/ 684210 h 874716"/>
                <a:gd name="connsiteX87" fmla="*/ 6428979 w 6858001"/>
                <a:gd name="connsiteY87" fmla="*/ 630106 h 874716"/>
                <a:gd name="connsiteX88" fmla="*/ 6463840 w 6858001"/>
                <a:gd name="connsiteY88" fmla="*/ 578098 h 874716"/>
                <a:gd name="connsiteX89" fmla="*/ 6564620 w 6858001"/>
                <a:gd name="connsiteY89" fmla="*/ 517708 h 874716"/>
                <a:gd name="connsiteX90" fmla="*/ 6588625 w 6858001"/>
                <a:gd name="connsiteY90" fmla="*/ 540187 h 874716"/>
                <a:gd name="connsiteX91" fmla="*/ 6662541 w 6858001"/>
                <a:gd name="connsiteY91" fmla="*/ 549714 h 874716"/>
                <a:gd name="connsiteX92" fmla="*/ 6742552 w 6858001"/>
                <a:gd name="connsiteY92" fmla="*/ 548952 h 874716"/>
                <a:gd name="connsiteX93" fmla="*/ 6812063 w 6858001"/>
                <a:gd name="connsiteY93" fmla="*/ 568430 h 874716"/>
                <a:gd name="connsiteX94" fmla="*/ 6858001 w 6858001"/>
                <a:gd name="connsiteY94" fmla="*/ 562267 h 874716"/>
                <a:gd name="connsiteX95" fmla="*/ 6858001 w 6858001"/>
                <a:gd name="connsiteY95" fmla="*/ 734520 h 874716"/>
                <a:gd name="connsiteX96" fmla="*/ 6815516 w 6858001"/>
                <a:gd name="connsiteY96" fmla="*/ 744220 h 874716"/>
                <a:gd name="connsiteX97" fmla="*/ 6748458 w 6858001"/>
                <a:gd name="connsiteY97" fmla="*/ 763271 h 874716"/>
                <a:gd name="connsiteX98" fmla="*/ 6584812 w 6858001"/>
                <a:gd name="connsiteY98" fmla="*/ 784797 h 874716"/>
                <a:gd name="connsiteX99" fmla="*/ 6415833 w 6858001"/>
                <a:gd name="connsiteY99" fmla="*/ 805562 h 874716"/>
                <a:gd name="connsiteX100" fmla="*/ 6323058 w 6858001"/>
                <a:gd name="connsiteY100" fmla="*/ 812420 h 874716"/>
                <a:gd name="connsiteX101" fmla="*/ 6242093 w 6858001"/>
                <a:gd name="connsiteY101" fmla="*/ 823281 h 874716"/>
                <a:gd name="connsiteX102" fmla="*/ 6171605 w 6858001"/>
                <a:gd name="connsiteY102" fmla="*/ 830139 h 874716"/>
                <a:gd name="connsiteX103" fmla="*/ 6059397 w 6858001"/>
                <a:gd name="connsiteY103" fmla="*/ 844045 h 874716"/>
                <a:gd name="connsiteX104" fmla="*/ 6012723 w 6858001"/>
                <a:gd name="connsiteY104" fmla="*/ 847665 h 874716"/>
                <a:gd name="connsiteX105" fmla="*/ 5902610 w 6858001"/>
                <a:gd name="connsiteY105" fmla="*/ 847473 h 874716"/>
                <a:gd name="connsiteX106" fmla="*/ 5864318 w 6858001"/>
                <a:gd name="connsiteY106" fmla="*/ 845569 h 874716"/>
                <a:gd name="connsiteX107" fmla="*/ 5790592 w 6858001"/>
                <a:gd name="connsiteY107" fmla="*/ 821947 h 874716"/>
                <a:gd name="connsiteX108" fmla="*/ 5781830 w 6858001"/>
                <a:gd name="connsiteY108" fmla="*/ 820233 h 874716"/>
                <a:gd name="connsiteX109" fmla="*/ 5733440 w 6858001"/>
                <a:gd name="connsiteY109" fmla="*/ 810896 h 874716"/>
                <a:gd name="connsiteX110" fmla="*/ 5706959 w 6858001"/>
                <a:gd name="connsiteY110" fmla="*/ 807848 h 874716"/>
                <a:gd name="connsiteX111" fmla="*/ 5606372 w 6858001"/>
                <a:gd name="connsiteY111" fmla="*/ 788417 h 874716"/>
                <a:gd name="connsiteX112" fmla="*/ 5548460 w 6858001"/>
                <a:gd name="connsiteY112" fmla="*/ 779273 h 874716"/>
                <a:gd name="connsiteX113" fmla="*/ 5501594 w 6858001"/>
                <a:gd name="connsiteY113" fmla="*/ 780607 h 874716"/>
                <a:gd name="connsiteX114" fmla="*/ 5419295 w 6858001"/>
                <a:gd name="connsiteY114" fmla="*/ 782321 h 874716"/>
                <a:gd name="connsiteX115" fmla="*/ 5393005 w 6858001"/>
                <a:gd name="connsiteY115" fmla="*/ 786703 h 874716"/>
                <a:gd name="connsiteX116" fmla="*/ 5274129 w 6858001"/>
                <a:gd name="connsiteY116" fmla="*/ 774129 h 874716"/>
                <a:gd name="connsiteX117" fmla="*/ 5206308 w 6858001"/>
                <a:gd name="connsiteY117" fmla="*/ 773177 h 874716"/>
                <a:gd name="connsiteX118" fmla="*/ 5129916 w 6858001"/>
                <a:gd name="connsiteY118" fmla="*/ 757554 h 874716"/>
                <a:gd name="connsiteX119" fmla="*/ 5107627 w 6858001"/>
                <a:gd name="connsiteY119" fmla="*/ 758316 h 874716"/>
                <a:gd name="connsiteX120" fmla="*/ 5082670 w 6858001"/>
                <a:gd name="connsiteY120" fmla="*/ 759651 h 874716"/>
                <a:gd name="connsiteX121" fmla="*/ 5006086 w 6858001"/>
                <a:gd name="connsiteY121" fmla="*/ 760795 h 874716"/>
                <a:gd name="connsiteX122" fmla="*/ 4959602 w 6858001"/>
                <a:gd name="connsiteY122" fmla="*/ 766509 h 874716"/>
                <a:gd name="connsiteX123" fmla="*/ 4871019 w 6858001"/>
                <a:gd name="connsiteY123" fmla="*/ 763081 h 874716"/>
                <a:gd name="connsiteX124" fmla="*/ 4838250 w 6858001"/>
                <a:gd name="connsiteY124" fmla="*/ 768033 h 874716"/>
                <a:gd name="connsiteX125" fmla="*/ 4755381 w 6858001"/>
                <a:gd name="connsiteY125" fmla="*/ 768605 h 874716"/>
                <a:gd name="connsiteX126" fmla="*/ 4681083 w 6858001"/>
                <a:gd name="connsiteY126" fmla="*/ 765747 h 874716"/>
                <a:gd name="connsiteX127" fmla="*/ 4609452 w 6858001"/>
                <a:gd name="connsiteY127" fmla="*/ 767271 h 874716"/>
                <a:gd name="connsiteX128" fmla="*/ 4558207 w 6858001"/>
                <a:gd name="connsiteY128" fmla="*/ 773557 h 874716"/>
                <a:gd name="connsiteX129" fmla="*/ 4502579 w 6858001"/>
                <a:gd name="connsiteY129" fmla="*/ 777367 h 874716"/>
                <a:gd name="connsiteX130" fmla="*/ 4349222 w 6858001"/>
                <a:gd name="connsiteY130" fmla="*/ 800038 h 874716"/>
                <a:gd name="connsiteX131" fmla="*/ 4320837 w 6858001"/>
                <a:gd name="connsiteY131" fmla="*/ 794514 h 874716"/>
                <a:gd name="connsiteX132" fmla="*/ 4159667 w 6858001"/>
                <a:gd name="connsiteY132" fmla="*/ 789370 h 874716"/>
                <a:gd name="connsiteX133" fmla="*/ 4124614 w 6858001"/>
                <a:gd name="connsiteY133" fmla="*/ 789752 h 874716"/>
                <a:gd name="connsiteX134" fmla="*/ 4030503 w 6858001"/>
                <a:gd name="connsiteY134" fmla="*/ 767271 h 874716"/>
                <a:gd name="connsiteX135" fmla="*/ 3885338 w 6858001"/>
                <a:gd name="connsiteY135" fmla="*/ 802896 h 874716"/>
                <a:gd name="connsiteX136" fmla="*/ 3749506 w 6858001"/>
                <a:gd name="connsiteY136" fmla="*/ 847473 h 874716"/>
                <a:gd name="connsiteX137" fmla="*/ 3732361 w 6858001"/>
                <a:gd name="connsiteY137" fmla="*/ 853190 h 874716"/>
                <a:gd name="connsiteX138" fmla="*/ 3683591 w 6858001"/>
                <a:gd name="connsiteY138" fmla="*/ 862906 h 874716"/>
                <a:gd name="connsiteX139" fmla="*/ 3623201 w 6858001"/>
                <a:gd name="connsiteY139" fmla="*/ 866334 h 874716"/>
                <a:gd name="connsiteX140" fmla="*/ 3546617 w 6858001"/>
                <a:gd name="connsiteY140" fmla="*/ 874716 h 874716"/>
                <a:gd name="connsiteX141" fmla="*/ 3485275 w 6858001"/>
                <a:gd name="connsiteY141" fmla="*/ 864238 h 874716"/>
                <a:gd name="connsiteX142" fmla="*/ 3399546 w 6858001"/>
                <a:gd name="connsiteY142" fmla="*/ 848618 h 874716"/>
                <a:gd name="connsiteX143" fmla="*/ 3318771 w 6858001"/>
                <a:gd name="connsiteY143" fmla="*/ 833757 h 874716"/>
                <a:gd name="connsiteX144" fmla="*/ 3293244 w 6858001"/>
                <a:gd name="connsiteY144" fmla="*/ 851284 h 874716"/>
                <a:gd name="connsiteX145" fmla="*/ 3253809 w 6858001"/>
                <a:gd name="connsiteY145" fmla="*/ 866524 h 874716"/>
                <a:gd name="connsiteX146" fmla="*/ 3209993 w 6858001"/>
                <a:gd name="connsiteY146" fmla="*/ 848235 h 874716"/>
                <a:gd name="connsiteX147" fmla="*/ 3107500 w 6858001"/>
                <a:gd name="connsiteY147" fmla="*/ 810326 h 874716"/>
                <a:gd name="connsiteX148" fmla="*/ 3042728 w 6858001"/>
                <a:gd name="connsiteY148" fmla="*/ 808610 h 874716"/>
                <a:gd name="connsiteX149" fmla="*/ 2901943 w 6858001"/>
                <a:gd name="connsiteY149" fmla="*/ 792418 h 874716"/>
                <a:gd name="connsiteX150" fmla="*/ 2809930 w 6858001"/>
                <a:gd name="connsiteY150" fmla="*/ 769367 h 874716"/>
                <a:gd name="connsiteX151" fmla="*/ 2743826 w 6858001"/>
                <a:gd name="connsiteY151" fmla="*/ 743268 h 874716"/>
                <a:gd name="connsiteX152" fmla="*/ 2649143 w 6858001"/>
                <a:gd name="connsiteY152" fmla="*/ 709167 h 874716"/>
                <a:gd name="connsiteX153" fmla="*/ 2554079 w 6858001"/>
                <a:gd name="connsiteY153" fmla="*/ 691450 h 874716"/>
                <a:gd name="connsiteX154" fmla="*/ 2485307 w 6858001"/>
                <a:gd name="connsiteY154" fmla="*/ 669160 h 874716"/>
                <a:gd name="connsiteX155" fmla="*/ 2401292 w 6858001"/>
                <a:gd name="connsiteY155" fmla="*/ 653919 h 874716"/>
                <a:gd name="connsiteX156" fmla="*/ 2330806 w 6858001"/>
                <a:gd name="connsiteY156" fmla="*/ 653349 h 874716"/>
                <a:gd name="connsiteX157" fmla="*/ 2220312 w 6858001"/>
                <a:gd name="connsiteY157" fmla="*/ 656015 h 874716"/>
                <a:gd name="connsiteX158" fmla="*/ 2085054 w 6858001"/>
                <a:gd name="connsiteY158" fmla="*/ 609914 h 874716"/>
                <a:gd name="connsiteX159" fmla="*/ 2030378 w 6858001"/>
                <a:gd name="connsiteY159" fmla="*/ 599625 h 874716"/>
                <a:gd name="connsiteX160" fmla="*/ 1978940 w 6858001"/>
                <a:gd name="connsiteY160" fmla="*/ 594863 h 874716"/>
                <a:gd name="connsiteX161" fmla="*/ 1869780 w 6858001"/>
                <a:gd name="connsiteY161" fmla="*/ 564192 h 874716"/>
                <a:gd name="connsiteX162" fmla="*/ 1825393 w 6858001"/>
                <a:gd name="connsiteY162" fmla="*/ 554094 h 874716"/>
                <a:gd name="connsiteX163" fmla="*/ 1763287 w 6858001"/>
                <a:gd name="connsiteY163" fmla="*/ 554286 h 874716"/>
                <a:gd name="connsiteX164" fmla="*/ 1650317 w 6858001"/>
                <a:gd name="connsiteY164" fmla="*/ 540187 h 874716"/>
                <a:gd name="connsiteX165" fmla="*/ 1537537 w 6858001"/>
                <a:gd name="connsiteY165" fmla="*/ 499038 h 874716"/>
                <a:gd name="connsiteX166" fmla="*/ 1489720 w 6858001"/>
                <a:gd name="connsiteY166" fmla="*/ 503038 h 874716"/>
                <a:gd name="connsiteX167" fmla="*/ 1472575 w 6858001"/>
                <a:gd name="connsiteY167" fmla="*/ 502086 h 874716"/>
                <a:gd name="connsiteX168" fmla="*/ 1318456 w 6858001"/>
                <a:gd name="connsiteY168" fmla="*/ 479415 h 874716"/>
                <a:gd name="connsiteX169" fmla="*/ 1303024 w 6858001"/>
                <a:gd name="connsiteY169" fmla="*/ 476939 h 874716"/>
                <a:gd name="connsiteX170" fmla="*/ 1230633 w 6858001"/>
                <a:gd name="connsiteY170" fmla="*/ 456746 h 874716"/>
                <a:gd name="connsiteX171" fmla="*/ 1048125 w 6858001"/>
                <a:gd name="connsiteY171" fmla="*/ 444172 h 874716"/>
                <a:gd name="connsiteX172" fmla="*/ 1036887 w 6858001"/>
                <a:gd name="connsiteY172" fmla="*/ 442648 h 874716"/>
                <a:gd name="connsiteX173" fmla="*/ 975733 w 6858001"/>
                <a:gd name="connsiteY173" fmla="*/ 452744 h 874716"/>
                <a:gd name="connsiteX174" fmla="*/ 945444 w 6858001"/>
                <a:gd name="connsiteY174" fmla="*/ 467033 h 874716"/>
                <a:gd name="connsiteX175" fmla="*/ 898198 w 6858001"/>
                <a:gd name="connsiteY175" fmla="*/ 481893 h 874716"/>
                <a:gd name="connsiteX176" fmla="*/ 850189 w 6858001"/>
                <a:gd name="connsiteY176" fmla="*/ 487417 h 874716"/>
                <a:gd name="connsiteX177" fmla="*/ 769605 w 6858001"/>
                <a:gd name="connsiteY177" fmla="*/ 464937 h 874716"/>
                <a:gd name="connsiteX178" fmla="*/ 740268 w 6858001"/>
                <a:gd name="connsiteY178" fmla="*/ 462651 h 874716"/>
                <a:gd name="connsiteX179" fmla="*/ 674923 w 6858001"/>
                <a:gd name="connsiteY179" fmla="*/ 451792 h 874716"/>
                <a:gd name="connsiteX180" fmla="*/ 617772 w 6858001"/>
                <a:gd name="connsiteY180" fmla="*/ 452554 h 874716"/>
                <a:gd name="connsiteX181" fmla="*/ 571860 w 6858001"/>
                <a:gd name="connsiteY181" fmla="*/ 469891 h 874716"/>
                <a:gd name="connsiteX182" fmla="*/ 505182 w 6858001"/>
                <a:gd name="connsiteY182" fmla="*/ 473319 h 874716"/>
                <a:gd name="connsiteX183" fmla="*/ 462126 w 6858001"/>
                <a:gd name="connsiteY183" fmla="*/ 460747 h 874716"/>
                <a:gd name="connsiteX184" fmla="*/ 453364 w 6858001"/>
                <a:gd name="connsiteY184" fmla="*/ 459033 h 874716"/>
                <a:gd name="connsiteX185" fmla="*/ 340774 w 6858001"/>
                <a:gd name="connsiteY185" fmla="*/ 458268 h 874716"/>
                <a:gd name="connsiteX186" fmla="*/ 200182 w 6858001"/>
                <a:gd name="connsiteY186" fmla="*/ 496180 h 874716"/>
                <a:gd name="connsiteX187" fmla="*/ 176939 w 6858001"/>
                <a:gd name="connsiteY187" fmla="*/ 504182 h 874716"/>
                <a:gd name="connsiteX188" fmla="*/ 63587 w 6858001"/>
                <a:gd name="connsiteY188" fmla="*/ 518088 h 874716"/>
                <a:gd name="connsiteX189" fmla="*/ 2817 w 6858001"/>
                <a:gd name="connsiteY189" fmla="*/ 532187 h 874716"/>
                <a:gd name="connsiteX190" fmla="*/ 0 w 6858001"/>
                <a:gd name="connsiteY190" fmla="*/ 533314 h 8747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</a:cxnLst>
              <a:rect l="l" t="t" r="r" b="b"/>
              <a:pathLst>
                <a:path w="6858001" h="874716">
                  <a:moveTo>
                    <a:pt x="0" y="533314"/>
                  </a:moveTo>
                  <a:lnTo>
                    <a:pt x="0" y="69206"/>
                  </a:lnTo>
                  <a:lnTo>
                    <a:pt x="21486" y="71924"/>
                  </a:lnTo>
                  <a:cubicBezTo>
                    <a:pt x="92546" y="60493"/>
                    <a:pt x="159604" y="87354"/>
                    <a:pt x="228948" y="88116"/>
                  </a:cubicBezTo>
                  <a:cubicBezTo>
                    <a:pt x="260382" y="88496"/>
                    <a:pt x="291435" y="94592"/>
                    <a:pt x="313533" y="62779"/>
                  </a:cubicBezTo>
                  <a:cubicBezTo>
                    <a:pt x="316389" y="58587"/>
                    <a:pt x="330298" y="60873"/>
                    <a:pt x="338870" y="62207"/>
                  </a:cubicBezTo>
                  <a:cubicBezTo>
                    <a:pt x="357921" y="65066"/>
                    <a:pt x="376781" y="72304"/>
                    <a:pt x="395640" y="72114"/>
                  </a:cubicBezTo>
                  <a:cubicBezTo>
                    <a:pt x="434695" y="71924"/>
                    <a:pt x="473939" y="68876"/>
                    <a:pt x="512802" y="65446"/>
                  </a:cubicBezTo>
                  <a:cubicBezTo>
                    <a:pt x="527470" y="64112"/>
                    <a:pt x="541569" y="58969"/>
                    <a:pt x="556047" y="55349"/>
                  </a:cubicBezTo>
                  <a:cubicBezTo>
                    <a:pt x="564048" y="53253"/>
                    <a:pt x="572622" y="47729"/>
                    <a:pt x="580050" y="48871"/>
                  </a:cubicBezTo>
                  <a:cubicBezTo>
                    <a:pt x="623106" y="55539"/>
                    <a:pt x="662541" y="39157"/>
                    <a:pt x="703308" y="30964"/>
                  </a:cubicBezTo>
                  <a:cubicBezTo>
                    <a:pt x="722169" y="27154"/>
                    <a:pt x="739886" y="18010"/>
                    <a:pt x="758174" y="11724"/>
                  </a:cubicBezTo>
                  <a:cubicBezTo>
                    <a:pt x="762936" y="10008"/>
                    <a:pt x="768271" y="8484"/>
                    <a:pt x="773035" y="8866"/>
                  </a:cubicBezTo>
                  <a:cubicBezTo>
                    <a:pt x="800276" y="11152"/>
                    <a:pt x="827329" y="14390"/>
                    <a:pt x="854379" y="16866"/>
                  </a:cubicBezTo>
                  <a:cubicBezTo>
                    <a:pt x="878956" y="19152"/>
                    <a:pt x="903722" y="19914"/>
                    <a:pt x="915343" y="47919"/>
                  </a:cubicBezTo>
                  <a:cubicBezTo>
                    <a:pt x="917059" y="52301"/>
                    <a:pt x="922773" y="55539"/>
                    <a:pt x="927155" y="58397"/>
                  </a:cubicBezTo>
                  <a:cubicBezTo>
                    <a:pt x="994785" y="102405"/>
                    <a:pt x="1030980" y="101261"/>
                    <a:pt x="1097087" y="54777"/>
                  </a:cubicBezTo>
                  <a:cubicBezTo>
                    <a:pt x="1103945" y="50015"/>
                    <a:pt x="1118613" y="46585"/>
                    <a:pt x="1123185" y="50395"/>
                  </a:cubicBezTo>
                  <a:cubicBezTo>
                    <a:pt x="1162049" y="82020"/>
                    <a:pt x="1204532" y="78590"/>
                    <a:pt x="1249302" y="68684"/>
                  </a:cubicBezTo>
                  <a:cubicBezTo>
                    <a:pt x="1260922" y="66018"/>
                    <a:pt x="1277307" y="66018"/>
                    <a:pt x="1286069" y="72304"/>
                  </a:cubicBezTo>
                  <a:cubicBezTo>
                    <a:pt x="1327790" y="101451"/>
                    <a:pt x="1372560" y="97261"/>
                    <a:pt x="1417899" y="88688"/>
                  </a:cubicBezTo>
                  <a:cubicBezTo>
                    <a:pt x="1424948" y="87354"/>
                    <a:pt x="1433522" y="80114"/>
                    <a:pt x="1436568" y="73448"/>
                  </a:cubicBezTo>
                  <a:cubicBezTo>
                    <a:pt x="1447428" y="49825"/>
                    <a:pt x="1467813" y="41823"/>
                    <a:pt x="1490292" y="35154"/>
                  </a:cubicBezTo>
                  <a:cubicBezTo>
                    <a:pt x="1525727" y="24296"/>
                    <a:pt x="1560588" y="11532"/>
                    <a:pt x="1596213" y="1245"/>
                  </a:cubicBezTo>
                  <a:cubicBezTo>
                    <a:pt x="1604978" y="-1231"/>
                    <a:pt x="1615836" y="293"/>
                    <a:pt x="1624980" y="3150"/>
                  </a:cubicBezTo>
                  <a:cubicBezTo>
                    <a:pt x="1656223" y="12866"/>
                    <a:pt x="1676036" y="37251"/>
                    <a:pt x="1697753" y="59731"/>
                  </a:cubicBezTo>
                  <a:cubicBezTo>
                    <a:pt x="1707279" y="69638"/>
                    <a:pt x="1720423" y="76686"/>
                    <a:pt x="1733188" y="82400"/>
                  </a:cubicBezTo>
                  <a:cubicBezTo>
                    <a:pt x="1766335" y="97071"/>
                    <a:pt x="1800246" y="110215"/>
                    <a:pt x="1833775" y="124121"/>
                  </a:cubicBezTo>
                  <a:cubicBezTo>
                    <a:pt x="1837013" y="125455"/>
                    <a:pt x="1839679" y="128884"/>
                    <a:pt x="1842158" y="131742"/>
                  </a:cubicBezTo>
                  <a:cubicBezTo>
                    <a:pt x="1866922" y="161843"/>
                    <a:pt x="1891497" y="192132"/>
                    <a:pt x="1916454" y="222233"/>
                  </a:cubicBezTo>
                  <a:cubicBezTo>
                    <a:pt x="1921216" y="227947"/>
                    <a:pt x="1928076" y="232139"/>
                    <a:pt x="1933219" y="237663"/>
                  </a:cubicBezTo>
                  <a:cubicBezTo>
                    <a:pt x="1940459" y="245283"/>
                    <a:pt x="1949603" y="252524"/>
                    <a:pt x="1953413" y="261668"/>
                  </a:cubicBezTo>
                  <a:cubicBezTo>
                    <a:pt x="1965224" y="290433"/>
                    <a:pt x="1987894" y="302817"/>
                    <a:pt x="2016469" y="308151"/>
                  </a:cubicBezTo>
                  <a:cubicBezTo>
                    <a:pt x="2042570" y="313104"/>
                    <a:pt x="2068669" y="317296"/>
                    <a:pt x="2094578" y="323010"/>
                  </a:cubicBezTo>
                  <a:cubicBezTo>
                    <a:pt x="2126201" y="329868"/>
                    <a:pt x="2157636" y="337298"/>
                    <a:pt x="2188879" y="345681"/>
                  </a:cubicBezTo>
                  <a:cubicBezTo>
                    <a:pt x="2202404" y="349301"/>
                    <a:pt x="2216692" y="353491"/>
                    <a:pt x="2228314" y="360921"/>
                  </a:cubicBezTo>
                  <a:cubicBezTo>
                    <a:pt x="2260890" y="381496"/>
                    <a:pt x="2295753" y="395402"/>
                    <a:pt x="2334044" y="389878"/>
                  </a:cubicBezTo>
                  <a:cubicBezTo>
                    <a:pt x="2364715" y="385496"/>
                    <a:pt x="2390434" y="396736"/>
                    <a:pt x="2409485" y="414263"/>
                  </a:cubicBezTo>
                  <a:cubicBezTo>
                    <a:pt x="2444158" y="446078"/>
                    <a:pt x="2481305" y="438838"/>
                    <a:pt x="2518264" y="428552"/>
                  </a:cubicBezTo>
                  <a:cubicBezTo>
                    <a:pt x="2537315" y="423217"/>
                    <a:pt x="2552935" y="423979"/>
                    <a:pt x="2571034" y="429122"/>
                  </a:cubicBezTo>
                  <a:cubicBezTo>
                    <a:pt x="2612945" y="441124"/>
                    <a:pt x="2640950" y="473701"/>
                    <a:pt x="2668001" y="502276"/>
                  </a:cubicBezTo>
                  <a:cubicBezTo>
                    <a:pt x="2691054" y="526661"/>
                    <a:pt x="2716963" y="540377"/>
                    <a:pt x="2745348" y="550666"/>
                  </a:cubicBezTo>
                  <a:cubicBezTo>
                    <a:pt x="2781163" y="563810"/>
                    <a:pt x="2809548" y="558858"/>
                    <a:pt x="2826694" y="527233"/>
                  </a:cubicBezTo>
                  <a:cubicBezTo>
                    <a:pt x="2831457" y="518278"/>
                    <a:pt x="2839839" y="507800"/>
                    <a:pt x="2848793" y="505134"/>
                  </a:cubicBezTo>
                  <a:cubicBezTo>
                    <a:pt x="2892037" y="491800"/>
                    <a:pt x="2935854" y="472367"/>
                    <a:pt x="2982148" y="484179"/>
                  </a:cubicBezTo>
                  <a:cubicBezTo>
                    <a:pt x="3046158" y="500372"/>
                    <a:pt x="3108644" y="499420"/>
                    <a:pt x="3172654" y="483417"/>
                  </a:cubicBezTo>
                  <a:cubicBezTo>
                    <a:pt x="3276480" y="457508"/>
                    <a:pt x="3380305" y="430076"/>
                    <a:pt x="3489467" y="435790"/>
                  </a:cubicBezTo>
                  <a:cubicBezTo>
                    <a:pt x="3507563" y="436742"/>
                    <a:pt x="3529090" y="425121"/>
                    <a:pt x="3544713" y="413691"/>
                  </a:cubicBezTo>
                  <a:cubicBezTo>
                    <a:pt x="3574622" y="391974"/>
                    <a:pt x="3573288" y="390258"/>
                    <a:pt x="3606817" y="408167"/>
                  </a:cubicBezTo>
                  <a:cubicBezTo>
                    <a:pt x="3614819" y="412549"/>
                    <a:pt x="3624725" y="415215"/>
                    <a:pt x="3630632" y="421693"/>
                  </a:cubicBezTo>
                  <a:cubicBezTo>
                    <a:pt x="3660731" y="454650"/>
                    <a:pt x="3697880" y="446648"/>
                    <a:pt x="3734837" y="441886"/>
                  </a:cubicBezTo>
                  <a:cubicBezTo>
                    <a:pt x="3741315" y="440934"/>
                    <a:pt x="3749125" y="439600"/>
                    <a:pt x="3754652" y="442268"/>
                  </a:cubicBezTo>
                  <a:cubicBezTo>
                    <a:pt x="3779607" y="454268"/>
                    <a:pt x="3800753" y="450078"/>
                    <a:pt x="3822472" y="433694"/>
                  </a:cubicBezTo>
                  <a:cubicBezTo>
                    <a:pt x="3841331" y="419597"/>
                    <a:pt x="3863049" y="411215"/>
                    <a:pt x="3885338" y="428742"/>
                  </a:cubicBezTo>
                  <a:cubicBezTo>
                    <a:pt x="3934870" y="467605"/>
                    <a:pt x="3987829" y="469509"/>
                    <a:pt x="4043839" y="444934"/>
                  </a:cubicBezTo>
                  <a:cubicBezTo>
                    <a:pt x="4083845" y="427407"/>
                    <a:pt x="4123280" y="423407"/>
                    <a:pt x="4165383" y="441124"/>
                  </a:cubicBezTo>
                  <a:cubicBezTo>
                    <a:pt x="4181576" y="447982"/>
                    <a:pt x="4202531" y="443410"/>
                    <a:pt x="4221391" y="444934"/>
                  </a:cubicBezTo>
                  <a:cubicBezTo>
                    <a:pt x="4232060" y="445696"/>
                    <a:pt x="4243872" y="445886"/>
                    <a:pt x="4253014" y="450650"/>
                  </a:cubicBezTo>
                  <a:cubicBezTo>
                    <a:pt x="4277401" y="462843"/>
                    <a:pt x="4300070" y="478463"/>
                    <a:pt x="4324645" y="490466"/>
                  </a:cubicBezTo>
                  <a:cubicBezTo>
                    <a:pt x="4336457" y="496180"/>
                    <a:pt x="4350554" y="499228"/>
                    <a:pt x="4363890" y="499420"/>
                  </a:cubicBezTo>
                  <a:cubicBezTo>
                    <a:pt x="4403325" y="500372"/>
                    <a:pt x="4442761" y="500372"/>
                    <a:pt x="4482004" y="498658"/>
                  </a:cubicBezTo>
                  <a:cubicBezTo>
                    <a:pt x="4546776" y="495990"/>
                    <a:pt x="4612500" y="495418"/>
                    <a:pt x="4659174" y="438648"/>
                  </a:cubicBezTo>
                  <a:cubicBezTo>
                    <a:pt x="4662986" y="434076"/>
                    <a:pt x="4671176" y="431408"/>
                    <a:pt x="4677655" y="430646"/>
                  </a:cubicBezTo>
                  <a:cubicBezTo>
                    <a:pt x="4707564" y="427027"/>
                    <a:pt x="4738235" y="426645"/>
                    <a:pt x="4767764" y="420739"/>
                  </a:cubicBezTo>
                  <a:cubicBezTo>
                    <a:pt x="4791386" y="415977"/>
                    <a:pt x="4811009" y="417501"/>
                    <a:pt x="4828916" y="434266"/>
                  </a:cubicBezTo>
                  <a:cubicBezTo>
                    <a:pt x="4852348" y="456364"/>
                    <a:pt x="4880925" y="469319"/>
                    <a:pt x="4912168" y="462271"/>
                  </a:cubicBezTo>
                  <a:cubicBezTo>
                    <a:pt x="4943409" y="455412"/>
                    <a:pt x="4963984" y="470271"/>
                    <a:pt x="4987037" y="485703"/>
                  </a:cubicBezTo>
                  <a:cubicBezTo>
                    <a:pt x="5003801" y="496942"/>
                    <a:pt x="5022852" y="511040"/>
                    <a:pt x="5041521" y="512182"/>
                  </a:cubicBezTo>
                  <a:cubicBezTo>
                    <a:pt x="5083814" y="514658"/>
                    <a:pt x="5120201" y="553904"/>
                    <a:pt x="5166113" y="531615"/>
                  </a:cubicBezTo>
                  <a:cubicBezTo>
                    <a:pt x="5169161" y="530091"/>
                    <a:pt x="5174685" y="533901"/>
                    <a:pt x="5179067" y="534853"/>
                  </a:cubicBezTo>
                  <a:cubicBezTo>
                    <a:pt x="5214121" y="542093"/>
                    <a:pt x="5247078" y="535043"/>
                    <a:pt x="5272796" y="511230"/>
                  </a:cubicBezTo>
                  <a:cubicBezTo>
                    <a:pt x="5306516" y="480177"/>
                    <a:pt x="5343855" y="477129"/>
                    <a:pt x="5385384" y="487227"/>
                  </a:cubicBezTo>
                  <a:cubicBezTo>
                    <a:pt x="5398721" y="490466"/>
                    <a:pt x="5412057" y="492752"/>
                    <a:pt x="5425582" y="495418"/>
                  </a:cubicBezTo>
                  <a:cubicBezTo>
                    <a:pt x="5443870" y="499228"/>
                    <a:pt x="5462351" y="503230"/>
                    <a:pt x="5480637" y="507040"/>
                  </a:cubicBezTo>
                  <a:cubicBezTo>
                    <a:pt x="5498356" y="510850"/>
                    <a:pt x="5517979" y="517326"/>
                    <a:pt x="5531693" y="500944"/>
                  </a:cubicBezTo>
                  <a:cubicBezTo>
                    <a:pt x="5543506" y="486845"/>
                    <a:pt x="5551888" y="488179"/>
                    <a:pt x="5562746" y="500372"/>
                  </a:cubicBezTo>
                  <a:cubicBezTo>
                    <a:pt x="5600467" y="543045"/>
                    <a:pt x="5646189" y="569716"/>
                    <a:pt x="5704483" y="571620"/>
                  </a:cubicBezTo>
                  <a:cubicBezTo>
                    <a:pt x="5716485" y="572002"/>
                    <a:pt x="5728678" y="574668"/>
                    <a:pt x="5740488" y="577526"/>
                  </a:cubicBezTo>
                  <a:cubicBezTo>
                    <a:pt x="5747728" y="579241"/>
                    <a:pt x="5756493" y="581147"/>
                    <a:pt x="5760873" y="586291"/>
                  </a:cubicBezTo>
                  <a:cubicBezTo>
                    <a:pt x="5794974" y="625534"/>
                    <a:pt x="5837457" y="652777"/>
                    <a:pt x="5883751" y="674686"/>
                  </a:cubicBezTo>
                  <a:cubicBezTo>
                    <a:pt x="5900323" y="682496"/>
                    <a:pt x="5918042" y="690306"/>
                    <a:pt x="5935949" y="692592"/>
                  </a:cubicBezTo>
                  <a:cubicBezTo>
                    <a:pt x="5954617" y="694878"/>
                    <a:pt x="5974240" y="691068"/>
                    <a:pt x="5993291" y="688972"/>
                  </a:cubicBezTo>
                  <a:cubicBezTo>
                    <a:pt x="6004531" y="687830"/>
                    <a:pt x="6017485" y="688020"/>
                    <a:pt x="6026440" y="682496"/>
                  </a:cubicBezTo>
                  <a:cubicBezTo>
                    <a:pt x="6054825" y="665159"/>
                    <a:pt x="6082258" y="646491"/>
                    <a:pt x="6108738" y="626296"/>
                  </a:cubicBezTo>
                  <a:cubicBezTo>
                    <a:pt x="6131409" y="608960"/>
                    <a:pt x="6135981" y="606483"/>
                    <a:pt x="6155602" y="628202"/>
                  </a:cubicBezTo>
                  <a:cubicBezTo>
                    <a:pt x="6175797" y="650491"/>
                    <a:pt x="6200944" y="662111"/>
                    <a:pt x="6228756" y="666873"/>
                  </a:cubicBezTo>
                  <a:cubicBezTo>
                    <a:pt x="6272764" y="674304"/>
                    <a:pt x="6317151" y="680590"/>
                    <a:pt x="6361539" y="684210"/>
                  </a:cubicBezTo>
                  <a:cubicBezTo>
                    <a:pt x="6401736" y="687448"/>
                    <a:pt x="6420977" y="669922"/>
                    <a:pt x="6428979" y="630106"/>
                  </a:cubicBezTo>
                  <a:cubicBezTo>
                    <a:pt x="6433551" y="608007"/>
                    <a:pt x="6439458" y="584003"/>
                    <a:pt x="6463840" y="578098"/>
                  </a:cubicBezTo>
                  <a:cubicBezTo>
                    <a:pt x="6503658" y="568572"/>
                    <a:pt x="6544997" y="564382"/>
                    <a:pt x="6564620" y="517708"/>
                  </a:cubicBezTo>
                  <a:cubicBezTo>
                    <a:pt x="6575478" y="527995"/>
                    <a:pt x="6582146" y="534091"/>
                    <a:pt x="6588625" y="540187"/>
                  </a:cubicBezTo>
                  <a:cubicBezTo>
                    <a:pt x="6606531" y="557142"/>
                    <a:pt x="6643678" y="564382"/>
                    <a:pt x="6662541" y="549714"/>
                  </a:cubicBezTo>
                  <a:cubicBezTo>
                    <a:pt x="6690354" y="528377"/>
                    <a:pt x="6715883" y="532377"/>
                    <a:pt x="6742552" y="548952"/>
                  </a:cubicBezTo>
                  <a:cubicBezTo>
                    <a:pt x="6764841" y="562668"/>
                    <a:pt x="6788417" y="567954"/>
                    <a:pt x="6812063" y="568430"/>
                  </a:cubicBezTo>
                  <a:lnTo>
                    <a:pt x="6858001" y="562267"/>
                  </a:lnTo>
                  <a:lnTo>
                    <a:pt x="6858001" y="734520"/>
                  </a:lnTo>
                  <a:lnTo>
                    <a:pt x="6815516" y="744220"/>
                  </a:lnTo>
                  <a:cubicBezTo>
                    <a:pt x="6793035" y="749744"/>
                    <a:pt x="6771319" y="759651"/>
                    <a:pt x="6748458" y="763271"/>
                  </a:cubicBezTo>
                  <a:cubicBezTo>
                    <a:pt x="6694164" y="771843"/>
                    <a:pt x="6639488" y="777939"/>
                    <a:pt x="6584812" y="784797"/>
                  </a:cubicBezTo>
                  <a:cubicBezTo>
                    <a:pt x="6528424" y="791846"/>
                    <a:pt x="6472225" y="799276"/>
                    <a:pt x="6415833" y="805562"/>
                  </a:cubicBezTo>
                  <a:cubicBezTo>
                    <a:pt x="6384972" y="808802"/>
                    <a:pt x="6353919" y="809372"/>
                    <a:pt x="6323058" y="812420"/>
                  </a:cubicBezTo>
                  <a:cubicBezTo>
                    <a:pt x="6296005" y="815088"/>
                    <a:pt x="6269144" y="820041"/>
                    <a:pt x="6242093" y="823281"/>
                  </a:cubicBezTo>
                  <a:cubicBezTo>
                    <a:pt x="6218660" y="825947"/>
                    <a:pt x="6195037" y="827471"/>
                    <a:pt x="6171605" y="830139"/>
                  </a:cubicBezTo>
                  <a:cubicBezTo>
                    <a:pt x="6134075" y="834519"/>
                    <a:pt x="6096736" y="839473"/>
                    <a:pt x="6059397" y="844045"/>
                  </a:cubicBezTo>
                  <a:cubicBezTo>
                    <a:pt x="6043776" y="845759"/>
                    <a:pt x="6027392" y="850522"/>
                    <a:pt x="6012723" y="847665"/>
                  </a:cubicBezTo>
                  <a:cubicBezTo>
                    <a:pt x="5975764" y="840425"/>
                    <a:pt x="5939377" y="842521"/>
                    <a:pt x="5902610" y="847473"/>
                  </a:cubicBezTo>
                  <a:cubicBezTo>
                    <a:pt x="5890037" y="849190"/>
                    <a:pt x="5876511" y="848808"/>
                    <a:pt x="5864318" y="845569"/>
                  </a:cubicBezTo>
                  <a:cubicBezTo>
                    <a:pt x="5839361" y="839091"/>
                    <a:pt x="5815169" y="829947"/>
                    <a:pt x="5790592" y="821947"/>
                  </a:cubicBezTo>
                  <a:cubicBezTo>
                    <a:pt x="5787924" y="820995"/>
                    <a:pt x="5784686" y="820803"/>
                    <a:pt x="5781830" y="820233"/>
                  </a:cubicBezTo>
                  <a:cubicBezTo>
                    <a:pt x="5765635" y="816992"/>
                    <a:pt x="5749634" y="813754"/>
                    <a:pt x="5733440" y="810896"/>
                  </a:cubicBezTo>
                  <a:cubicBezTo>
                    <a:pt x="5724678" y="809372"/>
                    <a:pt x="5715723" y="809182"/>
                    <a:pt x="5706959" y="807848"/>
                  </a:cubicBezTo>
                  <a:cubicBezTo>
                    <a:pt x="5673050" y="802514"/>
                    <a:pt x="5635711" y="811468"/>
                    <a:pt x="5606372" y="788417"/>
                  </a:cubicBezTo>
                  <a:cubicBezTo>
                    <a:pt x="5587321" y="773557"/>
                    <a:pt x="5568842" y="776987"/>
                    <a:pt x="5548460" y="779273"/>
                  </a:cubicBezTo>
                  <a:cubicBezTo>
                    <a:pt x="5533027" y="780987"/>
                    <a:pt x="5517215" y="780415"/>
                    <a:pt x="5501594" y="780607"/>
                  </a:cubicBezTo>
                  <a:cubicBezTo>
                    <a:pt x="5474161" y="781177"/>
                    <a:pt x="5446728" y="781369"/>
                    <a:pt x="5419295" y="782321"/>
                  </a:cubicBezTo>
                  <a:cubicBezTo>
                    <a:pt x="5410531" y="782701"/>
                    <a:pt x="5401579" y="787465"/>
                    <a:pt x="5393005" y="786703"/>
                  </a:cubicBezTo>
                  <a:cubicBezTo>
                    <a:pt x="5353379" y="783083"/>
                    <a:pt x="5313754" y="777367"/>
                    <a:pt x="5274129" y="774129"/>
                  </a:cubicBezTo>
                  <a:cubicBezTo>
                    <a:pt x="5251650" y="772225"/>
                    <a:pt x="5228597" y="775843"/>
                    <a:pt x="5206308" y="773177"/>
                  </a:cubicBezTo>
                  <a:cubicBezTo>
                    <a:pt x="5180591" y="770129"/>
                    <a:pt x="5155445" y="762319"/>
                    <a:pt x="5129916" y="757554"/>
                  </a:cubicBezTo>
                  <a:cubicBezTo>
                    <a:pt x="5122867" y="756222"/>
                    <a:pt x="5115057" y="757936"/>
                    <a:pt x="5107627" y="758316"/>
                  </a:cubicBezTo>
                  <a:cubicBezTo>
                    <a:pt x="5099245" y="758699"/>
                    <a:pt x="5091052" y="759461"/>
                    <a:pt x="5082670" y="759651"/>
                  </a:cubicBezTo>
                  <a:cubicBezTo>
                    <a:pt x="5057141" y="760033"/>
                    <a:pt x="5031614" y="759461"/>
                    <a:pt x="5006086" y="760795"/>
                  </a:cubicBezTo>
                  <a:cubicBezTo>
                    <a:pt x="4990465" y="761557"/>
                    <a:pt x="4974082" y="769367"/>
                    <a:pt x="4959602" y="766509"/>
                  </a:cubicBezTo>
                  <a:cubicBezTo>
                    <a:pt x="4930075" y="760985"/>
                    <a:pt x="4900546" y="773367"/>
                    <a:pt x="4871019" y="763081"/>
                  </a:cubicBezTo>
                  <a:cubicBezTo>
                    <a:pt x="4861873" y="760033"/>
                    <a:pt x="4849300" y="767653"/>
                    <a:pt x="4838250" y="768033"/>
                  </a:cubicBezTo>
                  <a:cubicBezTo>
                    <a:pt x="4810627" y="768985"/>
                    <a:pt x="4783004" y="768795"/>
                    <a:pt x="4755381" y="768605"/>
                  </a:cubicBezTo>
                  <a:cubicBezTo>
                    <a:pt x="4730614" y="768415"/>
                    <a:pt x="4704895" y="771081"/>
                    <a:pt x="4681083" y="765747"/>
                  </a:cubicBezTo>
                  <a:cubicBezTo>
                    <a:pt x="4656126" y="760033"/>
                    <a:pt x="4633647" y="760795"/>
                    <a:pt x="4609452" y="767271"/>
                  </a:cubicBezTo>
                  <a:cubicBezTo>
                    <a:pt x="4592878" y="771653"/>
                    <a:pt x="4575351" y="772225"/>
                    <a:pt x="4558207" y="773557"/>
                  </a:cubicBezTo>
                  <a:cubicBezTo>
                    <a:pt x="4539728" y="775081"/>
                    <a:pt x="4519343" y="771081"/>
                    <a:pt x="4502579" y="777367"/>
                  </a:cubicBezTo>
                  <a:cubicBezTo>
                    <a:pt x="4452665" y="796038"/>
                    <a:pt x="4401419" y="800038"/>
                    <a:pt x="4349222" y="800038"/>
                  </a:cubicBezTo>
                  <a:cubicBezTo>
                    <a:pt x="4339695" y="800038"/>
                    <a:pt x="4329979" y="797372"/>
                    <a:pt x="4320837" y="794514"/>
                  </a:cubicBezTo>
                  <a:cubicBezTo>
                    <a:pt x="4267493" y="777367"/>
                    <a:pt x="4213961" y="778891"/>
                    <a:pt x="4159667" y="789370"/>
                  </a:cubicBezTo>
                  <a:cubicBezTo>
                    <a:pt x="4148427" y="791656"/>
                    <a:pt x="4135854" y="792038"/>
                    <a:pt x="4124614" y="789752"/>
                  </a:cubicBezTo>
                  <a:cubicBezTo>
                    <a:pt x="4092989" y="783083"/>
                    <a:pt x="4062318" y="772033"/>
                    <a:pt x="4030503" y="767271"/>
                  </a:cubicBezTo>
                  <a:cubicBezTo>
                    <a:pt x="3977925" y="759461"/>
                    <a:pt x="3932394" y="785749"/>
                    <a:pt x="3885338" y="802896"/>
                  </a:cubicBezTo>
                  <a:cubicBezTo>
                    <a:pt x="3840569" y="819089"/>
                    <a:pt x="3802467" y="855666"/>
                    <a:pt x="3749506" y="847473"/>
                  </a:cubicBezTo>
                  <a:cubicBezTo>
                    <a:pt x="3744173" y="846711"/>
                    <a:pt x="3738267" y="851856"/>
                    <a:pt x="3732361" y="853190"/>
                  </a:cubicBezTo>
                  <a:cubicBezTo>
                    <a:pt x="3716168" y="856810"/>
                    <a:pt x="3699976" y="861190"/>
                    <a:pt x="3683591" y="862906"/>
                  </a:cubicBezTo>
                  <a:cubicBezTo>
                    <a:pt x="3663589" y="865192"/>
                    <a:pt x="3643204" y="864430"/>
                    <a:pt x="3623201" y="866334"/>
                  </a:cubicBezTo>
                  <a:cubicBezTo>
                    <a:pt x="3597482" y="868620"/>
                    <a:pt x="3572146" y="874716"/>
                    <a:pt x="3546617" y="874716"/>
                  </a:cubicBezTo>
                  <a:cubicBezTo>
                    <a:pt x="3526042" y="874716"/>
                    <a:pt x="3505657" y="867668"/>
                    <a:pt x="3485275" y="864238"/>
                  </a:cubicBezTo>
                  <a:cubicBezTo>
                    <a:pt x="3456508" y="859476"/>
                    <a:pt x="3424883" y="860810"/>
                    <a:pt x="3399546" y="848618"/>
                  </a:cubicBezTo>
                  <a:cubicBezTo>
                    <a:pt x="3372495" y="835663"/>
                    <a:pt x="3346776" y="829757"/>
                    <a:pt x="3318771" y="833757"/>
                  </a:cubicBezTo>
                  <a:cubicBezTo>
                    <a:pt x="3309437" y="835091"/>
                    <a:pt x="3297434" y="843093"/>
                    <a:pt x="3293244" y="851284"/>
                  </a:cubicBezTo>
                  <a:cubicBezTo>
                    <a:pt x="3283908" y="869572"/>
                    <a:pt x="3271145" y="872812"/>
                    <a:pt x="3253809" y="866524"/>
                  </a:cubicBezTo>
                  <a:cubicBezTo>
                    <a:pt x="3238758" y="861190"/>
                    <a:pt x="3220280" y="858524"/>
                    <a:pt x="3209993" y="848235"/>
                  </a:cubicBezTo>
                  <a:cubicBezTo>
                    <a:pt x="3180844" y="819089"/>
                    <a:pt x="3143695" y="818136"/>
                    <a:pt x="3107500" y="810326"/>
                  </a:cubicBezTo>
                  <a:cubicBezTo>
                    <a:pt x="3085403" y="805562"/>
                    <a:pt x="3064827" y="805372"/>
                    <a:pt x="3042728" y="808610"/>
                  </a:cubicBezTo>
                  <a:cubicBezTo>
                    <a:pt x="2994722" y="815850"/>
                    <a:pt x="2948047" y="805562"/>
                    <a:pt x="2901943" y="792418"/>
                  </a:cubicBezTo>
                  <a:cubicBezTo>
                    <a:pt x="2871462" y="783655"/>
                    <a:pt x="2840219" y="778321"/>
                    <a:pt x="2809930" y="769367"/>
                  </a:cubicBezTo>
                  <a:cubicBezTo>
                    <a:pt x="2787259" y="762509"/>
                    <a:pt x="2764590" y="754316"/>
                    <a:pt x="2743826" y="743268"/>
                  </a:cubicBezTo>
                  <a:cubicBezTo>
                    <a:pt x="2713723" y="727073"/>
                    <a:pt x="2687436" y="702689"/>
                    <a:pt x="2649143" y="709167"/>
                  </a:cubicBezTo>
                  <a:cubicBezTo>
                    <a:pt x="2615421" y="714881"/>
                    <a:pt x="2584942" y="702881"/>
                    <a:pt x="2554079" y="691450"/>
                  </a:cubicBezTo>
                  <a:cubicBezTo>
                    <a:pt x="2531409" y="683068"/>
                    <a:pt x="2508742" y="674494"/>
                    <a:pt x="2485307" y="669160"/>
                  </a:cubicBezTo>
                  <a:cubicBezTo>
                    <a:pt x="2457492" y="662873"/>
                    <a:pt x="2426059" y="665541"/>
                    <a:pt x="2401292" y="653919"/>
                  </a:cubicBezTo>
                  <a:cubicBezTo>
                    <a:pt x="2375383" y="641727"/>
                    <a:pt x="2353859" y="649919"/>
                    <a:pt x="2330806" y="653349"/>
                  </a:cubicBezTo>
                  <a:cubicBezTo>
                    <a:pt x="2294039" y="658683"/>
                    <a:pt x="2257459" y="668590"/>
                    <a:pt x="2220312" y="656015"/>
                  </a:cubicBezTo>
                  <a:cubicBezTo>
                    <a:pt x="2175163" y="640775"/>
                    <a:pt x="2130393" y="624392"/>
                    <a:pt x="2085054" y="609914"/>
                  </a:cubicBezTo>
                  <a:cubicBezTo>
                    <a:pt x="2067525" y="604387"/>
                    <a:pt x="2048668" y="602101"/>
                    <a:pt x="2030378" y="599625"/>
                  </a:cubicBezTo>
                  <a:cubicBezTo>
                    <a:pt x="2013043" y="597529"/>
                    <a:pt x="1992279" y="602863"/>
                    <a:pt x="1978940" y="594863"/>
                  </a:cubicBezTo>
                  <a:cubicBezTo>
                    <a:pt x="1944649" y="574288"/>
                    <a:pt x="1909408" y="564192"/>
                    <a:pt x="1869780" y="564192"/>
                  </a:cubicBezTo>
                  <a:cubicBezTo>
                    <a:pt x="1854920" y="564192"/>
                    <a:pt x="1840441" y="555618"/>
                    <a:pt x="1825393" y="554094"/>
                  </a:cubicBezTo>
                  <a:cubicBezTo>
                    <a:pt x="1804816" y="552190"/>
                    <a:pt x="1781194" y="547045"/>
                    <a:pt x="1763287" y="554286"/>
                  </a:cubicBezTo>
                  <a:cubicBezTo>
                    <a:pt x="1721185" y="571430"/>
                    <a:pt x="1687086" y="557142"/>
                    <a:pt x="1650317" y="540187"/>
                  </a:cubicBezTo>
                  <a:cubicBezTo>
                    <a:pt x="1614120" y="523423"/>
                    <a:pt x="1576019" y="510088"/>
                    <a:pt x="1537537" y="499038"/>
                  </a:cubicBezTo>
                  <a:cubicBezTo>
                    <a:pt x="1523059" y="495038"/>
                    <a:pt x="1505724" y="501706"/>
                    <a:pt x="1489720" y="503038"/>
                  </a:cubicBezTo>
                  <a:cubicBezTo>
                    <a:pt x="1484004" y="503420"/>
                    <a:pt x="1477717" y="503992"/>
                    <a:pt x="1472575" y="502086"/>
                  </a:cubicBezTo>
                  <a:cubicBezTo>
                    <a:pt x="1422854" y="483797"/>
                    <a:pt x="1372368" y="469891"/>
                    <a:pt x="1318456" y="479415"/>
                  </a:cubicBezTo>
                  <a:cubicBezTo>
                    <a:pt x="1313504" y="480369"/>
                    <a:pt x="1307978" y="478273"/>
                    <a:pt x="1303024" y="476939"/>
                  </a:cubicBezTo>
                  <a:cubicBezTo>
                    <a:pt x="1278829" y="470081"/>
                    <a:pt x="1255206" y="459223"/>
                    <a:pt x="1230633" y="456746"/>
                  </a:cubicBezTo>
                  <a:cubicBezTo>
                    <a:pt x="1170051" y="450650"/>
                    <a:pt x="1109091" y="448172"/>
                    <a:pt x="1048125" y="444172"/>
                  </a:cubicBezTo>
                  <a:cubicBezTo>
                    <a:pt x="1044315" y="443982"/>
                    <a:pt x="1040315" y="443982"/>
                    <a:pt x="1036887" y="442648"/>
                  </a:cubicBezTo>
                  <a:cubicBezTo>
                    <a:pt x="1014406" y="434456"/>
                    <a:pt x="994785" y="437124"/>
                    <a:pt x="975733" y="452744"/>
                  </a:cubicBezTo>
                  <a:cubicBezTo>
                    <a:pt x="967350" y="459603"/>
                    <a:pt x="955920" y="463223"/>
                    <a:pt x="945444" y="467033"/>
                  </a:cubicBezTo>
                  <a:cubicBezTo>
                    <a:pt x="930011" y="472749"/>
                    <a:pt x="914200" y="478273"/>
                    <a:pt x="898198" y="481893"/>
                  </a:cubicBezTo>
                  <a:cubicBezTo>
                    <a:pt x="882384" y="485321"/>
                    <a:pt x="865430" y="490084"/>
                    <a:pt x="850189" y="487417"/>
                  </a:cubicBezTo>
                  <a:cubicBezTo>
                    <a:pt x="822756" y="482655"/>
                    <a:pt x="796655" y="471987"/>
                    <a:pt x="769605" y="464937"/>
                  </a:cubicBezTo>
                  <a:cubicBezTo>
                    <a:pt x="760270" y="462461"/>
                    <a:pt x="749982" y="462843"/>
                    <a:pt x="740268" y="462651"/>
                  </a:cubicBezTo>
                  <a:cubicBezTo>
                    <a:pt x="717977" y="462081"/>
                    <a:pt x="695116" y="467605"/>
                    <a:pt x="674923" y="451792"/>
                  </a:cubicBezTo>
                  <a:cubicBezTo>
                    <a:pt x="656255" y="436934"/>
                    <a:pt x="637392" y="441314"/>
                    <a:pt x="617772" y="452554"/>
                  </a:cubicBezTo>
                  <a:cubicBezTo>
                    <a:pt x="603673" y="460557"/>
                    <a:pt x="587672" y="466843"/>
                    <a:pt x="571860" y="469891"/>
                  </a:cubicBezTo>
                  <a:cubicBezTo>
                    <a:pt x="550141" y="474081"/>
                    <a:pt x="528615" y="475797"/>
                    <a:pt x="505182" y="473319"/>
                  </a:cubicBezTo>
                  <a:cubicBezTo>
                    <a:pt x="488607" y="471605"/>
                    <a:pt x="475081" y="470843"/>
                    <a:pt x="462126" y="460747"/>
                  </a:cubicBezTo>
                  <a:cubicBezTo>
                    <a:pt x="460032" y="459223"/>
                    <a:pt x="456222" y="458841"/>
                    <a:pt x="453364" y="459033"/>
                  </a:cubicBezTo>
                  <a:cubicBezTo>
                    <a:pt x="415835" y="462271"/>
                    <a:pt x="378686" y="460557"/>
                    <a:pt x="340774" y="458268"/>
                  </a:cubicBezTo>
                  <a:cubicBezTo>
                    <a:pt x="292579" y="455222"/>
                    <a:pt x="241901" y="464175"/>
                    <a:pt x="200182" y="496180"/>
                  </a:cubicBezTo>
                  <a:cubicBezTo>
                    <a:pt x="194085" y="500944"/>
                    <a:pt x="184941" y="503038"/>
                    <a:pt x="176939" y="504182"/>
                  </a:cubicBezTo>
                  <a:cubicBezTo>
                    <a:pt x="139219" y="509134"/>
                    <a:pt x="101308" y="512564"/>
                    <a:pt x="63587" y="518088"/>
                  </a:cubicBezTo>
                  <a:cubicBezTo>
                    <a:pt x="43012" y="521137"/>
                    <a:pt x="21486" y="523805"/>
                    <a:pt x="2817" y="532187"/>
                  </a:cubicBezTo>
                  <a:lnTo>
                    <a:pt x="0" y="533314"/>
                  </a:lnTo>
                  <a:close/>
                </a:path>
              </a:pathLst>
            </a:custGeom>
            <a:blipFill dpi="0" rotWithShape="1">
              <a:blip r:embed="rId5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53801E6-5663-451C-9026-8B832241A4B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956758" y="83017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792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10758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9B37791B-B040-4694-BFDC-8DD132D86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Video 3">
            <a:extLst>
              <a:ext uri="{FF2B5EF4-FFF2-40B4-BE49-F238E27FC236}">
                <a16:creationId xmlns:a16="http://schemas.microsoft.com/office/drawing/2014/main" id="{9C2AB9B9-CD27-4402-9876-EB47C09FC36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6"/>
          <a:srcRect b="279"/>
          <a:stretch/>
        </p:blipFill>
        <p:spPr>
          <a:xfrm>
            <a:off x="7200900" y="712014"/>
            <a:ext cx="4862218" cy="2727366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4252769E-B9F0-4068-A645-5BBEF16E9C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4" y="3296010"/>
            <a:ext cx="12191456" cy="2849976"/>
            <a:chOff x="476" y="-3923157"/>
            <a:chExt cx="10667524" cy="2493729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E12D6AD-7096-45BB-9C02-468B2704C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6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39953252-97DE-4766-B2F6-E4FDA2FDA6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7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blipFill dpi="0" rotWithShape="1">
              <a:blip r:embed="rId7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F15F3AE-2046-4CDC-B487-7DB4E6D2C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1455" cy="671805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z="4000" dirty="0"/>
              <a:t>The Innovative Organization                                                    Week 5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B5D57E8-98AD-4BA4-A25C-8F61691EB53A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541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5179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>
                <p:cTn id="16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7">
            <a:extLst>
              <a:ext uri="{FF2B5EF4-FFF2-40B4-BE49-F238E27FC236}">
                <a16:creationId xmlns:a16="http://schemas.microsoft.com/office/drawing/2014/main" id="{9B37791B-B040-4694-BFDC-8DD132D86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5" name="Picture 3" descr="Yellow paper ship leading among white ships">
            <a:extLst>
              <a:ext uri="{FF2B5EF4-FFF2-40B4-BE49-F238E27FC236}">
                <a16:creationId xmlns:a16="http://schemas.microsoft.com/office/drawing/2014/main" id="{4609652F-DA6E-4E66-B8A9-DFB54733FF9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5726" r="1" b="1"/>
          <a:stretch/>
        </p:blipFill>
        <p:spPr>
          <a:xfrm>
            <a:off x="20" y="10"/>
            <a:ext cx="12191435" cy="6857989"/>
          </a:xfrm>
          <a:prstGeom prst="rect">
            <a:avLst/>
          </a:prstGeom>
        </p:spPr>
      </p:pic>
      <p:sp>
        <p:nvSpPr>
          <p:cNvPr id="16" name="Rectangle 9">
            <a:extLst>
              <a:ext uri="{FF2B5EF4-FFF2-40B4-BE49-F238E27FC236}">
                <a16:creationId xmlns:a16="http://schemas.microsoft.com/office/drawing/2014/main" id="{A5761B15-C433-40FE-BB67-ECF17E50A6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47974"/>
            <a:ext cx="12192001" cy="3608431"/>
          </a:xfrm>
          <a:prstGeom prst="rect">
            <a:avLst/>
          </a:prstGeom>
          <a:gradFill flip="none" rotWithShape="1">
            <a:gsLst>
              <a:gs pos="41000">
                <a:srgbClr val="000000">
                  <a:alpha val="40000"/>
                </a:srgbClr>
              </a:gs>
              <a:gs pos="60000">
                <a:srgbClr val="000000">
                  <a:alpha val="40000"/>
                </a:srgb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BBC466D-58F9-4115-83D2-554119F876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0"/>
            <a:ext cx="12191435" cy="867747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pPr algn="ctr"/>
            <a:r>
              <a:rPr lang="en-US" sz="5400" dirty="0">
                <a:solidFill>
                  <a:schemeClr val="bg2"/>
                </a:solidFill>
              </a:rPr>
              <a:t>Leadership Style                                       Week 6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8CD36A31-3276-4D6F-8F28-CA2EA79FEC4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3943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7914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B37791B-B040-4694-BFDC-8DD132D86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Video 3">
            <a:extLst>
              <a:ext uri="{FF2B5EF4-FFF2-40B4-BE49-F238E27FC236}">
                <a16:creationId xmlns:a16="http://schemas.microsoft.com/office/drawing/2014/main" id="{B831E795-6C5C-4D2A-86DD-88A88B75B6A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t="280"/>
          <a:stretch/>
        </p:blipFill>
        <p:spPr>
          <a:xfrm>
            <a:off x="20" y="10"/>
            <a:ext cx="12191435" cy="685798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5761B15-C433-40FE-BB67-ECF17E50A6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847974"/>
            <a:ext cx="12192001" cy="3608431"/>
          </a:xfrm>
          <a:prstGeom prst="rect">
            <a:avLst/>
          </a:prstGeom>
          <a:gradFill flip="none" rotWithShape="1">
            <a:gsLst>
              <a:gs pos="41000">
                <a:srgbClr val="000000">
                  <a:alpha val="40000"/>
                </a:srgbClr>
              </a:gs>
              <a:gs pos="60000">
                <a:srgbClr val="000000">
                  <a:alpha val="40000"/>
                </a:srgb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8B80BC-74D5-444E-A031-0EAE4D03C8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" y="0"/>
            <a:ext cx="12191435" cy="681135"/>
          </a:xfrm>
        </p:spPr>
        <p:txBody>
          <a:bodyPr vert="horz" lIns="91440" tIns="45720" rIns="91440" bIns="45720" rtlCol="0" anchor="b" anchorCtr="0">
            <a:normAutofit fontScale="90000"/>
          </a:bodyPr>
          <a:lstStyle/>
          <a:p>
            <a:pPr algn="ctr"/>
            <a:r>
              <a:rPr lang="en-US" dirty="0">
                <a:solidFill>
                  <a:srgbClr val="FFFFFF"/>
                </a:solidFill>
              </a:rPr>
              <a:t>Research and </a:t>
            </a:r>
            <a:r>
              <a:rPr lang="en-US">
                <a:solidFill>
                  <a:srgbClr val="FFFFFF"/>
                </a:solidFill>
              </a:rPr>
              <a:t>Development                                                     </a:t>
            </a:r>
            <a:r>
              <a:rPr lang="en-US" dirty="0">
                <a:solidFill>
                  <a:srgbClr val="FFFFFF"/>
                </a:solidFill>
              </a:rPr>
              <a:t>Week 8</a:t>
            </a:r>
          </a:p>
        </p:txBody>
      </p:sp>
    </p:spTree>
    <p:extLst>
      <p:ext uri="{BB962C8B-B14F-4D97-AF65-F5344CB8AC3E}">
        <p14:creationId xmlns:p14="http://schemas.microsoft.com/office/powerpoint/2010/main" val="4073673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1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B37791B-B040-4694-BFDC-8DD132D86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Blood in a test tube">
            <a:extLst>
              <a:ext uri="{FF2B5EF4-FFF2-40B4-BE49-F238E27FC236}">
                <a16:creationId xmlns:a16="http://schemas.microsoft.com/office/drawing/2014/main" id="{FC9CCF63-B3B5-4A4E-A13A-E74336FD732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548" r="1" b="13180"/>
          <a:stretch/>
        </p:blipFill>
        <p:spPr>
          <a:xfrm>
            <a:off x="565" y="0"/>
            <a:ext cx="12191435" cy="685798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70B1A9B2-C051-494A-A1E0-2E4EF693CE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914525"/>
            <a:ext cx="12192001" cy="4571998"/>
          </a:xfrm>
          <a:prstGeom prst="rect">
            <a:avLst/>
          </a:prstGeom>
          <a:gradFill flip="none" rotWithShape="1">
            <a:gsLst>
              <a:gs pos="41000">
                <a:srgbClr val="000000">
                  <a:alpha val="40000"/>
                </a:srgbClr>
              </a:gs>
              <a:gs pos="75000">
                <a:srgbClr val="000000">
                  <a:alpha val="40000"/>
                </a:srgbClr>
              </a:gs>
              <a:gs pos="0">
                <a:schemeClr val="bg1">
                  <a:alpha val="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CFE736-EF0C-40F2-B8F2-44AE1AB3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565" y="0"/>
            <a:ext cx="12192000" cy="1012947"/>
          </a:xfrm>
        </p:spPr>
        <p:txBody>
          <a:bodyPr vert="horz" lIns="91440" tIns="45720" rIns="91440" bIns="45720" rtlCol="0" anchor="b" anchorCtr="0">
            <a:normAutofit fontScale="90000"/>
          </a:bodyPr>
          <a:lstStyle/>
          <a:p>
            <a:r>
              <a:rPr lang="en-US" sz="4000" dirty="0">
                <a:solidFill>
                  <a:srgbClr val="FFFFFF"/>
                </a:solidFill>
              </a:rPr>
              <a:t>Conclusion</a:t>
            </a:r>
            <a:r>
              <a:rPr lang="en-US" sz="800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C5755FDA-40DF-4BCA-B7F2-DAED686750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961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6576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9B37791B-B040-4694-BFDC-8DD132D86E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4252769E-B9F0-4068-A645-5BBEF16E9C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44" y="3296010"/>
            <a:ext cx="12191456" cy="2849976"/>
            <a:chOff x="476" y="-3923157"/>
            <a:chExt cx="10667524" cy="2493729"/>
          </a:xfrm>
        </p:grpSpPr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1E12D6AD-7096-45BB-9C02-468B2704C1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6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39953252-97DE-4766-B2F6-E4FDA2FDA6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6" y="-3923157"/>
              <a:ext cx="10667524" cy="2493728"/>
            </a:xfrm>
            <a:custGeom>
              <a:avLst/>
              <a:gdLst>
                <a:gd name="connsiteX0" fmla="*/ 6095524 w 6095524"/>
                <a:gd name="connsiteY0" fmla="*/ 0 h 1424940"/>
                <a:gd name="connsiteX1" fmla="*/ 6095524 w 6095524"/>
                <a:gd name="connsiteY1" fmla="*/ 17431 h 1424940"/>
                <a:gd name="connsiteX2" fmla="*/ 6095524 w 6095524"/>
                <a:gd name="connsiteY2" fmla="*/ 216290 h 1424940"/>
                <a:gd name="connsiteX3" fmla="*/ 6079998 w 6095524"/>
                <a:gd name="connsiteY3" fmla="*/ 230600 h 1424940"/>
                <a:gd name="connsiteX4" fmla="*/ 6012751 w 6095524"/>
                <a:gd name="connsiteY4" fmla="*/ 260699 h 1424940"/>
                <a:gd name="connsiteX5" fmla="*/ 5992749 w 6095524"/>
                <a:gd name="connsiteY5" fmla="*/ 268700 h 1424940"/>
                <a:gd name="connsiteX6" fmla="*/ 5910358 w 6095524"/>
                <a:gd name="connsiteY6" fmla="*/ 320231 h 1424940"/>
                <a:gd name="connsiteX7" fmla="*/ 5835777 w 6095524"/>
                <a:gd name="connsiteY7" fmla="*/ 383953 h 1424940"/>
                <a:gd name="connsiteX8" fmla="*/ 5781008 w 6095524"/>
                <a:gd name="connsiteY8" fmla="*/ 459581 h 1424940"/>
                <a:gd name="connsiteX9" fmla="*/ 5765673 w 6095524"/>
                <a:gd name="connsiteY9" fmla="*/ 477584 h 1424940"/>
                <a:gd name="connsiteX10" fmla="*/ 5723763 w 6095524"/>
                <a:gd name="connsiteY10" fmla="*/ 500158 h 1424940"/>
                <a:gd name="connsiteX11" fmla="*/ 5686711 w 6095524"/>
                <a:gd name="connsiteY11" fmla="*/ 517112 h 1424940"/>
                <a:gd name="connsiteX12" fmla="*/ 5659850 w 6095524"/>
                <a:gd name="connsiteY12" fmla="*/ 535877 h 1424940"/>
                <a:gd name="connsiteX13" fmla="*/ 5637181 w 6095524"/>
                <a:gd name="connsiteY13" fmla="*/ 553117 h 1424940"/>
                <a:gd name="connsiteX14" fmla="*/ 5585841 w 6095524"/>
                <a:gd name="connsiteY14" fmla="*/ 597694 h 1424940"/>
                <a:gd name="connsiteX15" fmla="*/ 5528977 w 6095524"/>
                <a:gd name="connsiteY15" fmla="*/ 635318 h 1424940"/>
                <a:gd name="connsiteX16" fmla="*/ 5483256 w 6095524"/>
                <a:gd name="connsiteY16" fmla="*/ 681419 h 1424940"/>
                <a:gd name="connsiteX17" fmla="*/ 5464397 w 6095524"/>
                <a:gd name="connsiteY17" fmla="*/ 706374 h 1424940"/>
                <a:gd name="connsiteX18" fmla="*/ 5424773 w 6095524"/>
                <a:gd name="connsiteY18" fmla="*/ 723424 h 1424940"/>
                <a:gd name="connsiteX19" fmla="*/ 5381815 w 6095524"/>
                <a:gd name="connsiteY19" fmla="*/ 750094 h 1424940"/>
                <a:gd name="connsiteX20" fmla="*/ 5351335 w 6095524"/>
                <a:gd name="connsiteY20" fmla="*/ 776573 h 1424940"/>
                <a:gd name="connsiteX21" fmla="*/ 5327809 w 6095524"/>
                <a:gd name="connsiteY21" fmla="*/ 794290 h 1424940"/>
                <a:gd name="connsiteX22" fmla="*/ 5294566 w 6095524"/>
                <a:gd name="connsiteY22" fmla="*/ 812102 h 1424940"/>
                <a:gd name="connsiteX23" fmla="*/ 5261229 w 6095524"/>
                <a:gd name="connsiteY23" fmla="*/ 835438 h 1424940"/>
                <a:gd name="connsiteX24" fmla="*/ 5245037 w 6095524"/>
                <a:gd name="connsiteY24" fmla="*/ 849821 h 1424940"/>
                <a:gd name="connsiteX25" fmla="*/ 5213699 w 6095524"/>
                <a:gd name="connsiteY25" fmla="*/ 873728 h 1424940"/>
                <a:gd name="connsiteX26" fmla="*/ 5181409 w 6095524"/>
                <a:gd name="connsiteY26" fmla="*/ 896017 h 1424940"/>
                <a:gd name="connsiteX27" fmla="*/ 5120735 w 6095524"/>
                <a:gd name="connsiteY27" fmla="*/ 921544 h 1424940"/>
                <a:gd name="connsiteX28" fmla="*/ 5065490 w 6095524"/>
                <a:gd name="connsiteY28" fmla="*/ 959072 h 1424940"/>
                <a:gd name="connsiteX29" fmla="*/ 5021675 w 6095524"/>
                <a:gd name="connsiteY29" fmla="*/ 986504 h 1424940"/>
                <a:gd name="connsiteX30" fmla="*/ 4996148 w 6095524"/>
                <a:gd name="connsiteY30" fmla="*/ 1004507 h 1424940"/>
                <a:gd name="connsiteX31" fmla="*/ 4949285 w 6095524"/>
                <a:gd name="connsiteY31" fmla="*/ 1044702 h 1424940"/>
                <a:gd name="connsiteX32" fmla="*/ 4876609 w 6095524"/>
                <a:gd name="connsiteY32" fmla="*/ 1086993 h 1424940"/>
                <a:gd name="connsiteX33" fmla="*/ 4832699 w 6095524"/>
                <a:gd name="connsiteY33" fmla="*/ 1109853 h 1424940"/>
                <a:gd name="connsiteX34" fmla="*/ 4738211 w 6095524"/>
                <a:gd name="connsiteY34" fmla="*/ 1144334 h 1424940"/>
                <a:gd name="connsiteX35" fmla="*/ 4707731 w 6095524"/>
                <a:gd name="connsiteY35" fmla="*/ 1156621 h 1424940"/>
                <a:gd name="connsiteX36" fmla="*/ 4672870 w 6095524"/>
                <a:gd name="connsiteY36" fmla="*/ 1164717 h 1424940"/>
                <a:gd name="connsiteX37" fmla="*/ 4616863 w 6095524"/>
                <a:gd name="connsiteY37" fmla="*/ 1183862 h 1424940"/>
                <a:gd name="connsiteX38" fmla="*/ 4507516 w 6095524"/>
                <a:gd name="connsiteY38" fmla="*/ 1216819 h 1424940"/>
                <a:gd name="connsiteX39" fmla="*/ 4483513 w 6095524"/>
                <a:gd name="connsiteY39" fmla="*/ 1221867 h 1424940"/>
                <a:gd name="connsiteX40" fmla="*/ 4422362 w 6095524"/>
                <a:gd name="connsiteY40" fmla="*/ 1243108 h 1424940"/>
                <a:gd name="connsiteX41" fmla="*/ 4385691 w 6095524"/>
                <a:gd name="connsiteY41" fmla="*/ 1257395 h 1424940"/>
                <a:gd name="connsiteX42" fmla="*/ 4355306 w 6095524"/>
                <a:gd name="connsiteY42" fmla="*/ 1265587 h 1424940"/>
                <a:gd name="connsiteX43" fmla="*/ 4328446 w 6095524"/>
                <a:gd name="connsiteY43" fmla="*/ 1269397 h 1424940"/>
                <a:gd name="connsiteX44" fmla="*/ 4257770 w 6095524"/>
                <a:gd name="connsiteY44" fmla="*/ 1288256 h 1424940"/>
                <a:gd name="connsiteX45" fmla="*/ 4229576 w 6095524"/>
                <a:gd name="connsiteY45" fmla="*/ 1295686 h 1424940"/>
                <a:gd name="connsiteX46" fmla="*/ 4156424 w 6095524"/>
                <a:gd name="connsiteY46" fmla="*/ 1321213 h 1424940"/>
                <a:gd name="connsiteX47" fmla="*/ 4094416 w 6095524"/>
                <a:gd name="connsiteY47" fmla="*/ 1338072 h 1424940"/>
                <a:gd name="connsiteX48" fmla="*/ 4068509 w 6095524"/>
                <a:gd name="connsiteY48" fmla="*/ 1346168 h 1424940"/>
                <a:gd name="connsiteX49" fmla="*/ 4009263 w 6095524"/>
                <a:gd name="connsiteY49" fmla="*/ 1359694 h 1424940"/>
                <a:gd name="connsiteX50" fmla="*/ 3975735 w 6095524"/>
                <a:gd name="connsiteY50" fmla="*/ 1369219 h 1424940"/>
                <a:gd name="connsiteX51" fmla="*/ 3893915 w 6095524"/>
                <a:gd name="connsiteY51" fmla="*/ 1379982 h 1424940"/>
                <a:gd name="connsiteX52" fmla="*/ 3809428 w 6095524"/>
                <a:gd name="connsiteY52" fmla="*/ 1390364 h 1424940"/>
                <a:gd name="connsiteX53" fmla="*/ 3763042 w 6095524"/>
                <a:gd name="connsiteY53" fmla="*/ 1393793 h 1424940"/>
                <a:gd name="connsiteX54" fmla="*/ 3722561 w 6095524"/>
                <a:gd name="connsiteY54" fmla="*/ 1399223 h 1424940"/>
                <a:gd name="connsiteX55" fmla="*/ 3687318 w 6095524"/>
                <a:gd name="connsiteY55" fmla="*/ 1402652 h 1424940"/>
                <a:gd name="connsiteX56" fmla="*/ 3631216 w 6095524"/>
                <a:gd name="connsiteY56" fmla="*/ 1409605 h 1424940"/>
                <a:gd name="connsiteX57" fmla="*/ 3607880 w 6095524"/>
                <a:gd name="connsiteY57" fmla="*/ 1411415 h 1424940"/>
                <a:gd name="connsiteX58" fmla="*/ 3552825 w 6095524"/>
                <a:gd name="connsiteY58" fmla="*/ 1411319 h 1424940"/>
                <a:gd name="connsiteX59" fmla="*/ 3533680 w 6095524"/>
                <a:gd name="connsiteY59" fmla="*/ 1410367 h 1424940"/>
                <a:gd name="connsiteX60" fmla="*/ 3496818 w 6095524"/>
                <a:gd name="connsiteY60" fmla="*/ 1398556 h 1424940"/>
                <a:gd name="connsiteX61" fmla="*/ 3492437 w 6095524"/>
                <a:gd name="connsiteY61" fmla="*/ 1397699 h 1424940"/>
                <a:gd name="connsiteX62" fmla="*/ 3468243 w 6095524"/>
                <a:gd name="connsiteY62" fmla="*/ 1393031 h 1424940"/>
                <a:gd name="connsiteX63" fmla="*/ 3455003 w 6095524"/>
                <a:gd name="connsiteY63" fmla="*/ 1391507 h 1424940"/>
                <a:gd name="connsiteX64" fmla="*/ 3404711 w 6095524"/>
                <a:gd name="connsiteY64" fmla="*/ 1381792 h 1424940"/>
                <a:gd name="connsiteX65" fmla="*/ 3375756 w 6095524"/>
                <a:gd name="connsiteY65" fmla="*/ 1377220 h 1424940"/>
                <a:gd name="connsiteX66" fmla="*/ 3352324 w 6095524"/>
                <a:gd name="connsiteY66" fmla="*/ 1377887 h 1424940"/>
                <a:gd name="connsiteX67" fmla="*/ 3311176 w 6095524"/>
                <a:gd name="connsiteY67" fmla="*/ 1378744 h 1424940"/>
                <a:gd name="connsiteX68" fmla="*/ 3298031 w 6095524"/>
                <a:gd name="connsiteY68" fmla="*/ 1380935 h 1424940"/>
                <a:gd name="connsiteX69" fmla="*/ 3238595 w 6095524"/>
                <a:gd name="connsiteY69" fmla="*/ 1374648 h 1424940"/>
                <a:gd name="connsiteX70" fmla="*/ 3204686 w 6095524"/>
                <a:gd name="connsiteY70" fmla="*/ 1374172 h 1424940"/>
                <a:gd name="connsiteX71" fmla="*/ 3166491 w 6095524"/>
                <a:gd name="connsiteY71" fmla="*/ 1366361 h 1424940"/>
                <a:gd name="connsiteX72" fmla="*/ 3155347 w 6095524"/>
                <a:gd name="connsiteY72" fmla="*/ 1366742 h 1424940"/>
                <a:gd name="connsiteX73" fmla="*/ 3142869 w 6095524"/>
                <a:gd name="connsiteY73" fmla="*/ 1367409 h 1424940"/>
                <a:gd name="connsiteX74" fmla="*/ 3104578 w 6095524"/>
                <a:gd name="connsiteY74" fmla="*/ 1367981 h 1424940"/>
                <a:gd name="connsiteX75" fmla="*/ 3081337 w 6095524"/>
                <a:gd name="connsiteY75" fmla="*/ 1370838 h 1424940"/>
                <a:gd name="connsiteX76" fmla="*/ 3037047 w 6095524"/>
                <a:gd name="connsiteY76" fmla="*/ 1369124 h 1424940"/>
                <a:gd name="connsiteX77" fmla="*/ 3020663 w 6095524"/>
                <a:gd name="connsiteY77" fmla="*/ 1371600 h 1424940"/>
                <a:gd name="connsiteX78" fmla="*/ 2979230 w 6095524"/>
                <a:gd name="connsiteY78" fmla="*/ 1371886 h 1424940"/>
                <a:gd name="connsiteX79" fmla="*/ 2942082 w 6095524"/>
                <a:gd name="connsiteY79" fmla="*/ 1370457 h 1424940"/>
                <a:gd name="connsiteX80" fmla="*/ 2906268 w 6095524"/>
                <a:gd name="connsiteY80" fmla="*/ 1371219 h 1424940"/>
                <a:gd name="connsiteX81" fmla="*/ 2880646 w 6095524"/>
                <a:gd name="connsiteY81" fmla="*/ 1374362 h 1424940"/>
                <a:gd name="connsiteX82" fmla="*/ 2852833 w 6095524"/>
                <a:gd name="connsiteY82" fmla="*/ 1376267 h 1424940"/>
                <a:gd name="connsiteX83" fmla="*/ 2776157 w 6095524"/>
                <a:gd name="connsiteY83" fmla="*/ 1387602 h 1424940"/>
                <a:gd name="connsiteX84" fmla="*/ 2761965 w 6095524"/>
                <a:gd name="connsiteY84" fmla="*/ 1384840 h 1424940"/>
                <a:gd name="connsiteX85" fmla="*/ 2681383 w 6095524"/>
                <a:gd name="connsiteY85" fmla="*/ 1382268 h 1424940"/>
                <a:gd name="connsiteX86" fmla="*/ 2663857 w 6095524"/>
                <a:gd name="connsiteY86" fmla="*/ 1382459 h 1424940"/>
                <a:gd name="connsiteX87" fmla="*/ 2616803 w 6095524"/>
                <a:gd name="connsiteY87" fmla="*/ 1371219 h 1424940"/>
                <a:gd name="connsiteX88" fmla="*/ 2544223 w 6095524"/>
                <a:gd name="connsiteY88" fmla="*/ 1389031 h 1424940"/>
                <a:gd name="connsiteX89" fmla="*/ 2476309 w 6095524"/>
                <a:gd name="connsiteY89" fmla="*/ 1411319 h 1424940"/>
                <a:gd name="connsiteX90" fmla="*/ 2467737 w 6095524"/>
                <a:gd name="connsiteY90" fmla="*/ 1414177 h 1424940"/>
                <a:gd name="connsiteX91" fmla="*/ 2443353 w 6095524"/>
                <a:gd name="connsiteY91" fmla="*/ 1419035 h 1424940"/>
                <a:gd name="connsiteX92" fmla="*/ 2413159 w 6095524"/>
                <a:gd name="connsiteY92" fmla="*/ 1420749 h 1424940"/>
                <a:gd name="connsiteX93" fmla="*/ 2374868 w 6095524"/>
                <a:gd name="connsiteY93" fmla="*/ 1424940 h 1424940"/>
                <a:gd name="connsiteX94" fmla="*/ 2344198 w 6095524"/>
                <a:gd name="connsiteY94" fmla="*/ 1419701 h 1424940"/>
                <a:gd name="connsiteX95" fmla="*/ 2301335 w 6095524"/>
                <a:gd name="connsiteY95" fmla="*/ 1411891 h 1424940"/>
                <a:gd name="connsiteX96" fmla="*/ 2260949 w 6095524"/>
                <a:gd name="connsiteY96" fmla="*/ 1404461 h 1424940"/>
                <a:gd name="connsiteX97" fmla="*/ 2248186 w 6095524"/>
                <a:gd name="connsiteY97" fmla="*/ 1413224 h 1424940"/>
                <a:gd name="connsiteX98" fmla="*/ 2228469 w 6095524"/>
                <a:gd name="connsiteY98" fmla="*/ 1420844 h 1424940"/>
                <a:gd name="connsiteX99" fmla="*/ 2206562 w 6095524"/>
                <a:gd name="connsiteY99" fmla="*/ 1411700 h 1424940"/>
                <a:gd name="connsiteX100" fmla="*/ 2155317 w 6095524"/>
                <a:gd name="connsiteY100" fmla="*/ 1392746 h 1424940"/>
                <a:gd name="connsiteX101" fmla="*/ 2122932 w 6095524"/>
                <a:gd name="connsiteY101" fmla="*/ 1391888 h 1424940"/>
                <a:gd name="connsiteX102" fmla="*/ 2052542 w 6095524"/>
                <a:gd name="connsiteY102" fmla="*/ 1383792 h 1424940"/>
                <a:gd name="connsiteX103" fmla="*/ 2006537 w 6095524"/>
                <a:gd name="connsiteY103" fmla="*/ 1372267 h 1424940"/>
                <a:gd name="connsiteX104" fmla="*/ 1973486 w 6095524"/>
                <a:gd name="connsiteY104" fmla="*/ 1359218 h 1424940"/>
                <a:gd name="connsiteX105" fmla="*/ 1926146 w 6095524"/>
                <a:gd name="connsiteY105" fmla="*/ 1342168 h 1424940"/>
                <a:gd name="connsiteX106" fmla="*/ 1878616 w 6095524"/>
                <a:gd name="connsiteY106" fmla="*/ 1333310 h 1424940"/>
                <a:gd name="connsiteX107" fmla="*/ 1844231 w 6095524"/>
                <a:gd name="connsiteY107" fmla="*/ 1322165 h 1424940"/>
                <a:gd name="connsiteX108" fmla="*/ 1802225 w 6095524"/>
                <a:gd name="connsiteY108" fmla="*/ 1314545 h 1424940"/>
                <a:gd name="connsiteX109" fmla="*/ 1766983 w 6095524"/>
                <a:gd name="connsiteY109" fmla="*/ 1314260 h 1424940"/>
                <a:gd name="connsiteX110" fmla="*/ 1711738 w 6095524"/>
                <a:gd name="connsiteY110" fmla="*/ 1315593 h 1424940"/>
                <a:gd name="connsiteX111" fmla="*/ 1644111 w 6095524"/>
                <a:gd name="connsiteY111" fmla="*/ 1292543 h 1424940"/>
                <a:gd name="connsiteX112" fmla="*/ 1616774 w 6095524"/>
                <a:gd name="connsiteY112" fmla="*/ 1287399 h 1424940"/>
                <a:gd name="connsiteX113" fmla="*/ 1591056 w 6095524"/>
                <a:gd name="connsiteY113" fmla="*/ 1285018 h 1424940"/>
                <a:gd name="connsiteX114" fmla="*/ 1536478 w 6095524"/>
                <a:gd name="connsiteY114" fmla="*/ 1269683 h 1424940"/>
                <a:gd name="connsiteX115" fmla="*/ 1514285 w 6095524"/>
                <a:gd name="connsiteY115" fmla="*/ 1264634 h 1424940"/>
                <a:gd name="connsiteX116" fmla="*/ 1483233 w 6095524"/>
                <a:gd name="connsiteY116" fmla="*/ 1264730 h 1424940"/>
                <a:gd name="connsiteX117" fmla="*/ 1426750 w 6095524"/>
                <a:gd name="connsiteY117" fmla="*/ 1257681 h 1424940"/>
                <a:gd name="connsiteX118" fmla="*/ 1370362 w 6095524"/>
                <a:gd name="connsiteY118" fmla="*/ 1237107 h 1424940"/>
                <a:gd name="connsiteX119" fmla="*/ 1346454 w 6095524"/>
                <a:gd name="connsiteY119" fmla="*/ 1239107 h 1424940"/>
                <a:gd name="connsiteX120" fmla="*/ 1337882 w 6095524"/>
                <a:gd name="connsiteY120" fmla="*/ 1238631 h 1424940"/>
                <a:gd name="connsiteX121" fmla="*/ 1260825 w 6095524"/>
                <a:gd name="connsiteY121" fmla="*/ 1227296 h 1424940"/>
                <a:gd name="connsiteX122" fmla="*/ 1253109 w 6095524"/>
                <a:gd name="connsiteY122" fmla="*/ 1226058 h 1424940"/>
                <a:gd name="connsiteX123" fmla="*/ 1216915 w 6095524"/>
                <a:gd name="connsiteY123" fmla="*/ 1215962 h 1424940"/>
                <a:gd name="connsiteX124" fmla="*/ 1125664 w 6095524"/>
                <a:gd name="connsiteY124" fmla="*/ 1209675 h 1424940"/>
                <a:gd name="connsiteX125" fmla="*/ 1120045 w 6095524"/>
                <a:gd name="connsiteY125" fmla="*/ 1208913 h 1424940"/>
                <a:gd name="connsiteX126" fmla="*/ 1089469 w 6095524"/>
                <a:gd name="connsiteY126" fmla="*/ 1213961 h 1424940"/>
                <a:gd name="connsiteX127" fmla="*/ 1074325 w 6095524"/>
                <a:gd name="connsiteY127" fmla="*/ 1221105 h 1424940"/>
                <a:gd name="connsiteX128" fmla="*/ 1050703 w 6095524"/>
                <a:gd name="connsiteY128" fmla="*/ 1228535 h 1424940"/>
                <a:gd name="connsiteX129" fmla="*/ 1026700 w 6095524"/>
                <a:gd name="connsiteY129" fmla="*/ 1231297 h 1424940"/>
                <a:gd name="connsiteX130" fmla="*/ 986409 w 6095524"/>
                <a:gd name="connsiteY130" fmla="*/ 1220057 h 1424940"/>
                <a:gd name="connsiteX131" fmla="*/ 971741 w 6095524"/>
                <a:gd name="connsiteY131" fmla="*/ 1218914 h 1424940"/>
                <a:gd name="connsiteX132" fmla="*/ 939070 w 6095524"/>
                <a:gd name="connsiteY132" fmla="*/ 1213485 h 1424940"/>
                <a:gd name="connsiteX133" fmla="*/ 910495 w 6095524"/>
                <a:gd name="connsiteY133" fmla="*/ 1213866 h 1424940"/>
                <a:gd name="connsiteX134" fmla="*/ 887540 w 6095524"/>
                <a:gd name="connsiteY134" fmla="*/ 1222534 h 1424940"/>
                <a:gd name="connsiteX135" fmla="*/ 854202 w 6095524"/>
                <a:gd name="connsiteY135" fmla="*/ 1224248 h 1424940"/>
                <a:gd name="connsiteX136" fmla="*/ 832675 w 6095524"/>
                <a:gd name="connsiteY136" fmla="*/ 1217962 h 1424940"/>
                <a:gd name="connsiteX137" fmla="*/ 828294 w 6095524"/>
                <a:gd name="connsiteY137" fmla="*/ 1217105 h 1424940"/>
                <a:gd name="connsiteX138" fmla="*/ 772001 w 6095524"/>
                <a:gd name="connsiteY138" fmla="*/ 1216723 h 1424940"/>
                <a:gd name="connsiteX139" fmla="*/ 701707 w 6095524"/>
                <a:gd name="connsiteY139" fmla="*/ 1235678 h 1424940"/>
                <a:gd name="connsiteX140" fmla="*/ 690086 w 6095524"/>
                <a:gd name="connsiteY140" fmla="*/ 1239679 h 1424940"/>
                <a:gd name="connsiteX141" fmla="*/ 633412 w 6095524"/>
                <a:gd name="connsiteY141" fmla="*/ 1246632 h 1424940"/>
                <a:gd name="connsiteX142" fmla="*/ 603028 w 6095524"/>
                <a:gd name="connsiteY142" fmla="*/ 1253681 h 1424940"/>
                <a:gd name="connsiteX143" fmla="*/ 581120 w 6095524"/>
                <a:gd name="connsiteY143" fmla="*/ 1254062 h 1424940"/>
                <a:gd name="connsiteX144" fmla="*/ 554642 w 6095524"/>
                <a:gd name="connsiteY144" fmla="*/ 1266539 h 1424940"/>
                <a:gd name="connsiteX145" fmla="*/ 545973 w 6095524"/>
                <a:gd name="connsiteY145" fmla="*/ 1271969 h 1424940"/>
                <a:gd name="connsiteX146" fmla="*/ 535591 w 6095524"/>
                <a:gd name="connsiteY146" fmla="*/ 1275207 h 1424940"/>
                <a:gd name="connsiteX147" fmla="*/ 488538 w 6095524"/>
                <a:gd name="connsiteY147" fmla="*/ 1285494 h 1424940"/>
                <a:gd name="connsiteX148" fmla="*/ 480155 w 6095524"/>
                <a:gd name="connsiteY148" fmla="*/ 1291304 h 1424940"/>
                <a:gd name="connsiteX149" fmla="*/ 474535 w 6095524"/>
                <a:gd name="connsiteY149" fmla="*/ 1294924 h 1424940"/>
                <a:gd name="connsiteX150" fmla="*/ 428816 w 6095524"/>
                <a:gd name="connsiteY150" fmla="*/ 1301020 h 1424940"/>
                <a:gd name="connsiteX151" fmla="*/ 400241 w 6095524"/>
                <a:gd name="connsiteY151" fmla="*/ 1318260 h 1424940"/>
                <a:gd name="connsiteX152" fmla="*/ 392431 w 6095524"/>
                <a:gd name="connsiteY152" fmla="*/ 1325594 h 1424940"/>
                <a:gd name="connsiteX153" fmla="*/ 365093 w 6095524"/>
                <a:gd name="connsiteY153" fmla="*/ 1336643 h 1424940"/>
                <a:gd name="connsiteX154" fmla="*/ 273177 w 6095524"/>
                <a:gd name="connsiteY154" fmla="*/ 1357884 h 1424940"/>
                <a:gd name="connsiteX155" fmla="*/ 246888 w 6095524"/>
                <a:gd name="connsiteY155" fmla="*/ 1350359 h 1424940"/>
                <a:gd name="connsiteX156" fmla="*/ 196977 w 6095524"/>
                <a:gd name="connsiteY156" fmla="*/ 1370552 h 1424940"/>
                <a:gd name="connsiteX157" fmla="*/ 153352 w 6095524"/>
                <a:gd name="connsiteY157" fmla="*/ 1381982 h 1424940"/>
                <a:gd name="connsiteX158" fmla="*/ 137160 w 6095524"/>
                <a:gd name="connsiteY158" fmla="*/ 1384745 h 1424940"/>
                <a:gd name="connsiteX159" fmla="*/ 85917 w 6095524"/>
                <a:gd name="connsiteY159" fmla="*/ 1389793 h 1424940"/>
                <a:gd name="connsiteX160" fmla="*/ 59532 w 6095524"/>
                <a:gd name="connsiteY160" fmla="*/ 1401223 h 1424940"/>
                <a:gd name="connsiteX161" fmla="*/ 30325 w 6095524"/>
                <a:gd name="connsiteY161" fmla="*/ 1409974 h 1424940"/>
                <a:gd name="connsiteX162" fmla="*/ 0 w 6095524"/>
                <a:gd name="connsiteY162" fmla="*/ 1412360 h 1424940"/>
                <a:gd name="connsiteX163" fmla="*/ 0 w 6095524"/>
                <a:gd name="connsiteY163" fmla="*/ 1058622 h 1424940"/>
                <a:gd name="connsiteX164" fmla="*/ 17145 w 6095524"/>
                <a:gd name="connsiteY164" fmla="*/ 1060228 h 1424940"/>
                <a:gd name="connsiteX165" fmla="*/ 44672 w 6095524"/>
                <a:gd name="connsiteY165" fmla="*/ 1066324 h 1424940"/>
                <a:gd name="connsiteX166" fmla="*/ 84677 w 6095524"/>
                <a:gd name="connsiteY166" fmla="*/ 1076230 h 1424940"/>
                <a:gd name="connsiteX167" fmla="*/ 132017 w 6095524"/>
                <a:gd name="connsiteY167" fmla="*/ 1064990 h 1424940"/>
                <a:gd name="connsiteX168" fmla="*/ 136779 w 6095524"/>
                <a:gd name="connsiteY168" fmla="*/ 1060323 h 1424940"/>
                <a:gd name="connsiteX169" fmla="*/ 187547 w 6095524"/>
                <a:gd name="connsiteY169" fmla="*/ 1049179 h 1424940"/>
                <a:gd name="connsiteX170" fmla="*/ 270891 w 6095524"/>
                <a:gd name="connsiteY170" fmla="*/ 1036415 h 1424940"/>
                <a:gd name="connsiteX171" fmla="*/ 276320 w 6095524"/>
                <a:gd name="connsiteY171" fmla="*/ 1035558 h 1424940"/>
                <a:gd name="connsiteX172" fmla="*/ 323755 w 6095524"/>
                <a:gd name="connsiteY172" fmla="*/ 1061561 h 1424940"/>
                <a:gd name="connsiteX173" fmla="*/ 361855 w 6095524"/>
                <a:gd name="connsiteY173" fmla="*/ 1057942 h 1424940"/>
                <a:gd name="connsiteX174" fmla="*/ 379571 w 6095524"/>
                <a:gd name="connsiteY174" fmla="*/ 1039939 h 1424940"/>
                <a:gd name="connsiteX175" fmla="*/ 430530 w 6095524"/>
                <a:gd name="connsiteY175" fmla="*/ 1025747 h 1424940"/>
                <a:gd name="connsiteX176" fmla="*/ 493300 w 6095524"/>
                <a:gd name="connsiteY176" fmla="*/ 1027176 h 1424940"/>
                <a:gd name="connsiteX177" fmla="*/ 537782 w 6095524"/>
                <a:gd name="connsiteY177" fmla="*/ 1025366 h 1424940"/>
                <a:gd name="connsiteX178" fmla="*/ 562166 w 6095524"/>
                <a:gd name="connsiteY178" fmla="*/ 1015746 h 1424940"/>
                <a:gd name="connsiteX179" fmla="*/ 579596 w 6095524"/>
                <a:gd name="connsiteY179" fmla="*/ 1016699 h 1424940"/>
                <a:gd name="connsiteX180" fmla="*/ 612362 w 6095524"/>
                <a:gd name="connsiteY180" fmla="*/ 1023557 h 1424940"/>
                <a:gd name="connsiteX181" fmla="*/ 716090 w 6095524"/>
                <a:gd name="connsiteY181" fmla="*/ 1031653 h 1424940"/>
                <a:gd name="connsiteX182" fmla="*/ 758381 w 6095524"/>
                <a:gd name="connsiteY182" fmla="*/ 1018985 h 1424940"/>
                <a:gd name="connsiteX183" fmla="*/ 771049 w 6095524"/>
                <a:gd name="connsiteY183" fmla="*/ 1018699 h 1424940"/>
                <a:gd name="connsiteX184" fmla="*/ 799433 w 6095524"/>
                <a:gd name="connsiteY184" fmla="*/ 1023652 h 1424940"/>
                <a:gd name="connsiteX185" fmla="*/ 858012 w 6095524"/>
                <a:gd name="connsiteY185" fmla="*/ 1020318 h 1424940"/>
                <a:gd name="connsiteX186" fmla="*/ 879634 w 6095524"/>
                <a:gd name="connsiteY186" fmla="*/ 1015270 h 1424940"/>
                <a:gd name="connsiteX187" fmla="*/ 891635 w 6095524"/>
                <a:gd name="connsiteY187" fmla="*/ 1012031 h 1424940"/>
                <a:gd name="connsiteX188" fmla="*/ 953262 w 6095524"/>
                <a:gd name="connsiteY188" fmla="*/ 1003078 h 1424940"/>
                <a:gd name="connsiteX189" fmla="*/ 980694 w 6095524"/>
                <a:gd name="connsiteY189" fmla="*/ 993458 h 1424940"/>
                <a:gd name="connsiteX190" fmla="*/ 988124 w 6095524"/>
                <a:gd name="connsiteY190" fmla="*/ 992029 h 1424940"/>
                <a:gd name="connsiteX191" fmla="*/ 1028795 w 6095524"/>
                <a:gd name="connsiteY191" fmla="*/ 996029 h 1424940"/>
                <a:gd name="connsiteX192" fmla="*/ 1059275 w 6095524"/>
                <a:gd name="connsiteY192" fmla="*/ 1011555 h 1424940"/>
                <a:gd name="connsiteX193" fmla="*/ 1065181 w 6095524"/>
                <a:gd name="connsiteY193" fmla="*/ 1016794 h 1424940"/>
                <a:gd name="connsiteX194" fmla="*/ 1150144 w 6095524"/>
                <a:gd name="connsiteY194" fmla="*/ 1014984 h 1424940"/>
                <a:gd name="connsiteX195" fmla="*/ 1163193 w 6095524"/>
                <a:gd name="connsiteY195" fmla="*/ 1012793 h 1424940"/>
                <a:gd name="connsiteX196" fmla="*/ 1226249 w 6095524"/>
                <a:gd name="connsiteY196" fmla="*/ 1021937 h 1424940"/>
                <a:gd name="connsiteX197" fmla="*/ 1244632 w 6095524"/>
                <a:gd name="connsiteY197" fmla="*/ 1023747 h 1424940"/>
                <a:gd name="connsiteX198" fmla="*/ 1310545 w 6095524"/>
                <a:gd name="connsiteY198" fmla="*/ 1031939 h 1424940"/>
                <a:gd name="connsiteX199" fmla="*/ 1319879 w 6095524"/>
                <a:gd name="connsiteY199" fmla="*/ 1024319 h 1424940"/>
                <a:gd name="connsiteX200" fmla="*/ 1346740 w 6095524"/>
                <a:gd name="connsiteY200" fmla="*/ 1005173 h 1424940"/>
                <a:gd name="connsiteX201" fmla="*/ 1399699 w 6095524"/>
                <a:gd name="connsiteY201" fmla="*/ 988219 h 1424940"/>
                <a:gd name="connsiteX202" fmla="*/ 1414082 w 6095524"/>
                <a:gd name="connsiteY202" fmla="*/ 989171 h 1424940"/>
                <a:gd name="connsiteX203" fmla="*/ 1450467 w 6095524"/>
                <a:gd name="connsiteY203" fmla="*/ 1017461 h 1424940"/>
                <a:gd name="connsiteX204" fmla="*/ 1468184 w 6095524"/>
                <a:gd name="connsiteY204" fmla="*/ 1028795 h 1424940"/>
                <a:gd name="connsiteX205" fmla="*/ 1518476 w 6095524"/>
                <a:gd name="connsiteY205" fmla="*/ 1049655 h 1424940"/>
                <a:gd name="connsiteX206" fmla="*/ 1522667 w 6095524"/>
                <a:gd name="connsiteY206" fmla="*/ 1053465 h 1424940"/>
                <a:gd name="connsiteX207" fmla="*/ 1559814 w 6095524"/>
                <a:gd name="connsiteY207" fmla="*/ 1098709 h 1424940"/>
                <a:gd name="connsiteX208" fmla="*/ 1568196 w 6095524"/>
                <a:gd name="connsiteY208" fmla="*/ 1106424 h 1424940"/>
                <a:gd name="connsiteX209" fmla="*/ 1578293 w 6095524"/>
                <a:gd name="connsiteY209" fmla="*/ 1118426 h 1424940"/>
                <a:gd name="connsiteX210" fmla="*/ 1609820 w 6095524"/>
                <a:gd name="connsiteY210" fmla="*/ 1141667 h 1424940"/>
                <a:gd name="connsiteX211" fmla="*/ 1648873 w 6095524"/>
                <a:gd name="connsiteY211" fmla="*/ 1149096 h 1424940"/>
                <a:gd name="connsiteX212" fmla="*/ 1696022 w 6095524"/>
                <a:gd name="connsiteY212" fmla="*/ 1160431 h 1424940"/>
                <a:gd name="connsiteX213" fmla="*/ 1715739 w 6095524"/>
                <a:gd name="connsiteY213" fmla="*/ 1168051 h 1424940"/>
                <a:gd name="connsiteX214" fmla="*/ 1768602 w 6095524"/>
                <a:gd name="connsiteY214" fmla="*/ 1182529 h 1424940"/>
                <a:gd name="connsiteX215" fmla="*/ 1806321 w 6095524"/>
                <a:gd name="connsiteY215" fmla="*/ 1194721 h 1424940"/>
                <a:gd name="connsiteX216" fmla="*/ 1860709 w 6095524"/>
                <a:gd name="connsiteY216" fmla="*/ 1201865 h 1424940"/>
                <a:gd name="connsiteX217" fmla="*/ 1887093 w 6095524"/>
                <a:gd name="connsiteY217" fmla="*/ 1202150 h 1424940"/>
                <a:gd name="connsiteX218" fmla="*/ 1935575 w 6095524"/>
                <a:gd name="connsiteY218" fmla="*/ 1238726 h 1424940"/>
                <a:gd name="connsiteX219" fmla="*/ 1974247 w 6095524"/>
                <a:gd name="connsiteY219" fmla="*/ 1262920 h 1424940"/>
                <a:gd name="connsiteX220" fmla="*/ 2014919 w 6095524"/>
                <a:gd name="connsiteY220" fmla="*/ 1251204 h 1424940"/>
                <a:gd name="connsiteX221" fmla="*/ 2025968 w 6095524"/>
                <a:gd name="connsiteY221" fmla="*/ 1240155 h 1424940"/>
                <a:gd name="connsiteX222" fmla="*/ 2092643 w 6095524"/>
                <a:gd name="connsiteY222" fmla="*/ 1229678 h 1424940"/>
                <a:gd name="connsiteX223" fmla="*/ 2187893 w 6095524"/>
                <a:gd name="connsiteY223" fmla="*/ 1229297 h 1424940"/>
                <a:gd name="connsiteX224" fmla="*/ 2346294 w 6095524"/>
                <a:gd name="connsiteY224" fmla="*/ 1205484 h 1424940"/>
                <a:gd name="connsiteX225" fmla="*/ 2373916 w 6095524"/>
                <a:gd name="connsiteY225" fmla="*/ 1194435 h 1424940"/>
                <a:gd name="connsiteX226" fmla="*/ 2404967 w 6095524"/>
                <a:gd name="connsiteY226" fmla="*/ 1191673 h 1424940"/>
                <a:gd name="connsiteX227" fmla="*/ 2416874 w 6095524"/>
                <a:gd name="connsiteY227" fmla="*/ 1198436 h 1424940"/>
                <a:gd name="connsiteX228" fmla="*/ 2468975 w 6095524"/>
                <a:gd name="connsiteY228" fmla="*/ 1208532 h 1424940"/>
                <a:gd name="connsiteX229" fmla="*/ 2478882 w 6095524"/>
                <a:gd name="connsiteY229" fmla="*/ 1208723 h 1424940"/>
                <a:gd name="connsiteX230" fmla="*/ 2512791 w 6095524"/>
                <a:gd name="connsiteY230" fmla="*/ 1204436 h 1424940"/>
                <a:gd name="connsiteX231" fmla="*/ 2544223 w 6095524"/>
                <a:gd name="connsiteY231" fmla="*/ 1201960 h 1424940"/>
                <a:gd name="connsiteX232" fmla="*/ 2623471 w 6095524"/>
                <a:gd name="connsiteY232" fmla="*/ 1210056 h 1424940"/>
                <a:gd name="connsiteX233" fmla="*/ 2684241 w 6095524"/>
                <a:gd name="connsiteY233" fmla="*/ 1208151 h 1424940"/>
                <a:gd name="connsiteX234" fmla="*/ 2712244 w 6095524"/>
                <a:gd name="connsiteY234" fmla="*/ 1210056 h 1424940"/>
                <a:gd name="connsiteX235" fmla="*/ 2728055 w 6095524"/>
                <a:gd name="connsiteY235" fmla="*/ 1212914 h 1424940"/>
                <a:gd name="connsiteX236" fmla="*/ 2763869 w 6095524"/>
                <a:gd name="connsiteY236" fmla="*/ 1232821 h 1424940"/>
                <a:gd name="connsiteX237" fmla="*/ 2783491 w 6095524"/>
                <a:gd name="connsiteY237" fmla="*/ 1237298 h 1424940"/>
                <a:gd name="connsiteX238" fmla="*/ 2842546 w 6095524"/>
                <a:gd name="connsiteY238" fmla="*/ 1236917 h 1424940"/>
                <a:gd name="connsiteX239" fmla="*/ 2931128 w 6095524"/>
                <a:gd name="connsiteY239" fmla="*/ 1206913 h 1424940"/>
                <a:gd name="connsiteX240" fmla="*/ 2940368 w 6095524"/>
                <a:gd name="connsiteY240" fmla="*/ 1202912 h 1424940"/>
                <a:gd name="connsiteX241" fmla="*/ 2985421 w 6095524"/>
                <a:gd name="connsiteY241" fmla="*/ 1197959 h 1424940"/>
                <a:gd name="connsiteX242" fmla="*/ 3015996 w 6095524"/>
                <a:gd name="connsiteY242" fmla="*/ 1204722 h 1424940"/>
                <a:gd name="connsiteX243" fmla="*/ 3057621 w 6095524"/>
                <a:gd name="connsiteY243" fmla="*/ 1218724 h 1424940"/>
                <a:gd name="connsiteX244" fmla="*/ 3095054 w 6095524"/>
                <a:gd name="connsiteY244" fmla="*/ 1230440 h 1424940"/>
                <a:gd name="connsiteX245" fmla="*/ 3122295 w 6095524"/>
                <a:gd name="connsiteY245" fmla="*/ 1243679 h 1424940"/>
                <a:gd name="connsiteX246" fmla="*/ 3184589 w 6095524"/>
                <a:gd name="connsiteY246" fmla="*/ 1253395 h 1424940"/>
                <a:gd name="connsiteX247" fmla="*/ 3191066 w 6095524"/>
                <a:gd name="connsiteY247" fmla="*/ 1255014 h 1424940"/>
                <a:gd name="connsiteX248" fmla="*/ 3237929 w 6095524"/>
                <a:gd name="connsiteY248" fmla="*/ 1243203 h 1424940"/>
                <a:gd name="connsiteX249" fmla="*/ 3294221 w 6095524"/>
                <a:gd name="connsiteY249" fmla="*/ 1231202 h 1424940"/>
                <a:gd name="connsiteX250" fmla="*/ 3314319 w 6095524"/>
                <a:gd name="connsiteY250" fmla="*/ 1235297 h 1424940"/>
                <a:gd name="connsiteX251" fmla="*/ 3341846 w 6095524"/>
                <a:gd name="connsiteY251" fmla="*/ 1241108 h 1424940"/>
                <a:gd name="connsiteX252" fmla="*/ 3367373 w 6095524"/>
                <a:gd name="connsiteY252" fmla="*/ 1238060 h 1424940"/>
                <a:gd name="connsiteX253" fmla="*/ 3382899 w 6095524"/>
                <a:gd name="connsiteY253" fmla="*/ 1237774 h 1424940"/>
                <a:gd name="connsiteX254" fmla="*/ 3453765 w 6095524"/>
                <a:gd name="connsiteY254" fmla="*/ 1273397 h 1424940"/>
                <a:gd name="connsiteX255" fmla="*/ 3471767 w 6095524"/>
                <a:gd name="connsiteY255" fmla="*/ 1276350 h 1424940"/>
                <a:gd name="connsiteX256" fmla="*/ 3481959 w 6095524"/>
                <a:gd name="connsiteY256" fmla="*/ 1280732 h 1424940"/>
                <a:gd name="connsiteX257" fmla="*/ 3543396 w 6095524"/>
                <a:gd name="connsiteY257" fmla="*/ 1324928 h 1424940"/>
                <a:gd name="connsiteX258" fmla="*/ 3569494 w 6095524"/>
                <a:gd name="connsiteY258" fmla="*/ 1333881 h 1424940"/>
                <a:gd name="connsiteX259" fmla="*/ 3598164 w 6095524"/>
                <a:gd name="connsiteY259" fmla="*/ 1332071 h 1424940"/>
                <a:gd name="connsiteX260" fmla="*/ 3614738 w 6095524"/>
                <a:gd name="connsiteY260" fmla="*/ 1328833 h 1424940"/>
                <a:gd name="connsiteX261" fmla="*/ 3655886 w 6095524"/>
                <a:gd name="connsiteY261" fmla="*/ 1300734 h 1424940"/>
                <a:gd name="connsiteX262" fmla="*/ 3679317 w 6095524"/>
                <a:gd name="connsiteY262" fmla="*/ 1301687 h 1424940"/>
                <a:gd name="connsiteX263" fmla="*/ 3715893 w 6095524"/>
                <a:gd name="connsiteY263" fmla="*/ 1321022 h 1424940"/>
                <a:gd name="connsiteX264" fmla="*/ 3782282 w 6095524"/>
                <a:gd name="connsiteY264" fmla="*/ 1329690 h 1424940"/>
                <a:gd name="connsiteX265" fmla="*/ 3816001 w 6095524"/>
                <a:gd name="connsiteY265" fmla="*/ 1302639 h 1424940"/>
                <a:gd name="connsiteX266" fmla="*/ 3833431 w 6095524"/>
                <a:gd name="connsiteY266" fmla="*/ 1276636 h 1424940"/>
                <a:gd name="connsiteX267" fmla="*/ 3883819 w 6095524"/>
                <a:gd name="connsiteY267" fmla="*/ 1246442 h 1424940"/>
                <a:gd name="connsiteX268" fmla="*/ 3895821 w 6095524"/>
                <a:gd name="connsiteY268" fmla="*/ 1257681 h 1424940"/>
                <a:gd name="connsiteX269" fmla="*/ 3932778 w 6095524"/>
                <a:gd name="connsiteY269" fmla="*/ 1262444 h 1424940"/>
                <a:gd name="connsiteX270" fmla="*/ 3972782 w 6095524"/>
                <a:gd name="connsiteY270" fmla="*/ 1262063 h 1424940"/>
                <a:gd name="connsiteX271" fmla="*/ 4042505 w 6095524"/>
                <a:gd name="connsiteY271" fmla="*/ 1267111 h 1424940"/>
                <a:gd name="connsiteX272" fmla="*/ 4088892 w 6095524"/>
                <a:gd name="connsiteY272" fmla="*/ 1238250 h 1424940"/>
                <a:gd name="connsiteX273" fmla="*/ 4106609 w 6095524"/>
                <a:gd name="connsiteY273" fmla="*/ 1226344 h 1424940"/>
                <a:gd name="connsiteX274" fmla="*/ 4123182 w 6095524"/>
                <a:gd name="connsiteY274" fmla="*/ 1218724 h 1424940"/>
                <a:gd name="connsiteX275" fmla="*/ 4142328 w 6095524"/>
                <a:gd name="connsiteY275" fmla="*/ 1214438 h 1424940"/>
                <a:gd name="connsiteX276" fmla="*/ 4188524 w 6095524"/>
                <a:gd name="connsiteY276" fmla="*/ 1198245 h 1424940"/>
                <a:gd name="connsiteX277" fmla="*/ 4213860 w 6095524"/>
                <a:gd name="connsiteY277" fmla="*/ 1182338 h 1424940"/>
                <a:gd name="connsiteX278" fmla="*/ 4270820 w 6095524"/>
                <a:gd name="connsiteY278" fmla="*/ 1167003 h 1424940"/>
                <a:gd name="connsiteX279" fmla="*/ 4309587 w 6095524"/>
                <a:gd name="connsiteY279" fmla="*/ 1153287 h 1424940"/>
                <a:gd name="connsiteX280" fmla="*/ 4350449 w 6095524"/>
                <a:gd name="connsiteY280" fmla="*/ 1129665 h 1424940"/>
                <a:gd name="connsiteX281" fmla="*/ 4356164 w 6095524"/>
                <a:gd name="connsiteY281" fmla="*/ 1126046 h 1424940"/>
                <a:gd name="connsiteX282" fmla="*/ 4369880 w 6095524"/>
                <a:gd name="connsiteY282" fmla="*/ 1110520 h 1424940"/>
                <a:gd name="connsiteX283" fmla="*/ 4389787 w 6095524"/>
                <a:gd name="connsiteY283" fmla="*/ 1057085 h 1424940"/>
                <a:gd name="connsiteX284" fmla="*/ 4395502 w 6095524"/>
                <a:gd name="connsiteY284" fmla="*/ 1046226 h 1424940"/>
                <a:gd name="connsiteX285" fmla="*/ 4447413 w 6095524"/>
                <a:gd name="connsiteY285" fmla="*/ 1009650 h 1424940"/>
                <a:gd name="connsiteX286" fmla="*/ 4466654 w 6095524"/>
                <a:gd name="connsiteY286" fmla="*/ 1013079 h 1424940"/>
                <a:gd name="connsiteX287" fmla="*/ 4487894 w 6095524"/>
                <a:gd name="connsiteY287" fmla="*/ 1025081 h 1424940"/>
                <a:gd name="connsiteX288" fmla="*/ 4534472 w 6095524"/>
                <a:gd name="connsiteY288" fmla="*/ 1028224 h 1424940"/>
                <a:gd name="connsiteX289" fmla="*/ 4551903 w 6095524"/>
                <a:gd name="connsiteY289" fmla="*/ 1022033 h 1424940"/>
                <a:gd name="connsiteX290" fmla="*/ 4582382 w 6095524"/>
                <a:gd name="connsiteY290" fmla="*/ 1005364 h 1424940"/>
                <a:gd name="connsiteX291" fmla="*/ 4605909 w 6095524"/>
                <a:gd name="connsiteY291" fmla="*/ 979551 h 1424940"/>
                <a:gd name="connsiteX292" fmla="*/ 4640104 w 6095524"/>
                <a:gd name="connsiteY292" fmla="*/ 936879 h 1424940"/>
                <a:gd name="connsiteX293" fmla="*/ 4705731 w 6095524"/>
                <a:gd name="connsiteY293" fmla="*/ 920591 h 1424940"/>
                <a:gd name="connsiteX294" fmla="*/ 4730973 w 6095524"/>
                <a:gd name="connsiteY294" fmla="*/ 915162 h 1424940"/>
                <a:gd name="connsiteX295" fmla="*/ 4822794 w 6095524"/>
                <a:gd name="connsiteY295" fmla="*/ 892397 h 1424940"/>
                <a:gd name="connsiteX296" fmla="*/ 4830794 w 6095524"/>
                <a:gd name="connsiteY296" fmla="*/ 891635 h 1424940"/>
                <a:gd name="connsiteX297" fmla="*/ 4894421 w 6095524"/>
                <a:gd name="connsiteY297" fmla="*/ 865442 h 1424940"/>
                <a:gd name="connsiteX298" fmla="*/ 4909756 w 6095524"/>
                <a:gd name="connsiteY298" fmla="*/ 858964 h 1424940"/>
                <a:gd name="connsiteX299" fmla="*/ 4928521 w 6095524"/>
                <a:gd name="connsiteY299" fmla="*/ 842391 h 1424940"/>
                <a:gd name="connsiteX300" fmla="*/ 4945857 w 6095524"/>
                <a:gd name="connsiteY300" fmla="*/ 795623 h 1424940"/>
                <a:gd name="connsiteX301" fmla="*/ 4966145 w 6095524"/>
                <a:gd name="connsiteY301" fmla="*/ 774287 h 1424940"/>
                <a:gd name="connsiteX302" fmla="*/ 4980909 w 6095524"/>
                <a:gd name="connsiteY302" fmla="*/ 761333 h 1424940"/>
                <a:gd name="connsiteX303" fmla="*/ 4993862 w 6095524"/>
                <a:gd name="connsiteY303" fmla="*/ 741712 h 1424940"/>
                <a:gd name="connsiteX304" fmla="*/ 5006816 w 6095524"/>
                <a:gd name="connsiteY304" fmla="*/ 694754 h 1424940"/>
                <a:gd name="connsiteX305" fmla="*/ 5026724 w 6095524"/>
                <a:gd name="connsiteY305" fmla="*/ 653129 h 1424940"/>
                <a:gd name="connsiteX306" fmla="*/ 5062538 w 6095524"/>
                <a:gd name="connsiteY306" fmla="*/ 630079 h 1424940"/>
                <a:gd name="connsiteX307" fmla="*/ 5084731 w 6095524"/>
                <a:gd name="connsiteY307" fmla="*/ 617982 h 1424940"/>
                <a:gd name="connsiteX308" fmla="*/ 5172647 w 6095524"/>
                <a:gd name="connsiteY308" fmla="*/ 630174 h 1424940"/>
                <a:gd name="connsiteX309" fmla="*/ 5232654 w 6095524"/>
                <a:gd name="connsiteY309" fmla="*/ 642080 h 1424940"/>
                <a:gd name="connsiteX310" fmla="*/ 5252371 w 6095524"/>
                <a:gd name="connsiteY310" fmla="*/ 637508 h 1424940"/>
                <a:gd name="connsiteX311" fmla="*/ 5308092 w 6095524"/>
                <a:gd name="connsiteY311" fmla="*/ 598646 h 1424940"/>
                <a:gd name="connsiteX312" fmla="*/ 5363147 w 6095524"/>
                <a:gd name="connsiteY312" fmla="*/ 581311 h 1424940"/>
                <a:gd name="connsiteX313" fmla="*/ 5404580 w 6095524"/>
                <a:gd name="connsiteY313" fmla="*/ 576358 h 1424940"/>
                <a:gd name="connsiteX314" fmla="*/ 5440203 w 6095524"/>
                <a:gd name="connsiteY314" fmla="*/ 572548 h 1424940"/>
                <a:gd name="connsiteX315" fmla="*/ 5482971 w 6095524"/>
                <a:gd name="connsiteY315" fmla="*/ 561880 h 1424940"/>
                <a:gd name="connsiteX316" fmla="*/ 5507165 w 6095524"/>
                <a:gd name="connsiteY316" fmla="*/ 550259 h 1424940"/>
                <a:gd name="connsiteX317" fmla="*/ 5545645 w 6095524"/>
                <a:gd name="connsiteY317" fmla="*/ 533591 h 1424940"/>
                <a:gd name="connsiteX318" fmla="*/ 5585079 w 6095524"/>
                <a:gd name="connsiteY318" fmla="*/ 511969 h 1424940"/>
                <a:gd name="connsiteX319" fmla="*/ 5615368 w 6095524"/>
                <a:gd name="connsiteY319" fmla="*/ 481679 h 1424940"/>
                <a:gd name="connsiteX320" fmla="*/ 5631656 w 6095524"/>
                <a:gd name="connsiteY320" fmla="*/ 456152 h 1424940"/>
                <a:gd name="connsiteX321" fmla="*/ 5679377 w 6095524"/>
                <a:gd name="connsiteY321" fmla="*/ 419576 h 1424940"/>
                <a:gd name="connsiteX322" fmla="*/ 5722525 w 6095524"/>
                <a:gd name="connsiteY322" fmla="*/ 350615 h 1424940"/>
                <a:gd name="connsiteX323" fmla="*/ 5749576 w 6095524"/>
                <a:gd name="connsiteY323" fmla="*/ 321945 h 1424940"/>
                <a:gd name="connsiteX324" fmla="*/ 5764911 w 6095524"/>
                <a:gd name="connsiteY324" fmla="*/ 313849 h 1424940"/>
                <a:gd name="connsiteX325" fmla="*/ 5791009 w 6095524"/>
                <a:gd name="connsiteY325" fmla="*/ 293942 h 1424940"/>
                <a:gd name="connsiteX326" fmla="*/ 5806440 w 6095524"/>
                <a:gd name="connsiteY326" fmla="*/ 279178 h 1424940"/>
                <a:gd name="connsiteX327" fmla="*/ 5848636 w 6095524"/>
                <a:gd name="connsiteY327" fmla="*/ 224885 h 1424940"/>
                <a:gd name="connsiteX328" fmla="*/ 5861590 w 6095524"/>
                <a:gd name="connsiteY328" fmla="*/ 208788 h 1424940"/>
                <a:gd name="connsiteX329" fmla="*/ 5888355 w 6095524"/>
                <a:gd name="connsiteY329" fmla="*/ 181166 h 1424940"/>
                <a:gd name="connsiteX330" fmla="*/ 5900071 w 6095524"/>
                <a:gd name="connsiteY330" fmla="*/ 172784 h 1424940"/>
                <a:gd name="connsiteX331" fmla="*/ 5920740 w 6095524"/>
                <a:gd name="connsiteY331" fmla="*/ 150305 h 1424940"/>
                <a:gd name="connsiteX332" fmla="*/ 5969985 w 6095524"/>
                <a:gd name="connsiteY332" fmla="*/ 91345 h 1424940"/>
                <a:gd name="connsiteX333" fmla="*/ 5991130 w 6095524"/>
                <a:gd name="connsiteY333" fmla="*/ 58293 h 1424940"/>
                <a:gd name="connsiteX334" fmla="*/ 6033325 w 6095524"/>
                <a:gd name="connsiteY334" fmla="*/ 33909 h 1424940"/>
                <a:gd name="connsiteX335" fmla="*/ 6054376 w 6095524"/>
                <a:gd name="connsiteY335" fmla="*/ 20955 h 1424940"/>
                <a:gd name="connsiteX336" fmla="*/ 6095524 w 6095524"/>
                <a:gd name="connsiteY336" fmla="*/ 0 h 14249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</a:cxnLst>
              <a:rect l="l" t="t" r="r" b="b"/>
              <a:pathLst>
                <a:path w="6095524" h="1424940">
                  <a:moveTo>
                    <a:pt x="6095524" y="0"/>
                  </a:moveTo>
                  <a:cubicBezTo>
                    <a:pt x="6095524" y="7811"/>
                    <a:pt x="6095524" y="12573"/>
                    <a:pt x="6095524" y="17431"/>
                  </a:cubicBezTo>
                  <a:lnTo>
                    <a:pt x="6095524" y="216290"/>
                  </a:lnTo>
                  <a:lnTo>
                    <a:pt x="6079998" y="230600"/>
                  </a:lnTo>
                  <a:cubicBezTo>
                    <a:pt x="6058567" y="241363"/>
                    <a:pt x="6035706" y="251079"/>
                    <a:pt x="6012751" y="260699"/>
                  </a:cubicBezTo>
                  <a:cubicBezTo>
                    <a:pt x="6006084" y="263462"/>
                    <a:pt x="5998749" y="264986"/>
                    <a:pt x="5992749" y="268700"/>
                  </a:cubicBezTo>
                  <a:cubicBezTo>
                    <a:pt x="5965126" y="285655"/>
                    <a:pt x="5938361" y="303943"/>
                    <a:pt x="5910358" y="320231"/>
                  </a:cubicBezTo>
                  <a:cubicBezTo>
                    <a:pt x="5881497" y="337090"/>
                    <a:pt x="5855684" y="356997"/>
                    <a:pt x="5835777" y="383953"/>
                  </a:cubicBezTo>
                  <a:cubicBezTo>
                    <a:pt x="5817298" y="409004"/>
                    <a:pt x="5799391" y="434435"/>
                    <a:pt x="5781008" y="459581"/>
                  </a:cubicBezTo>
                  <a:cubicBezTo>
                    <a:pt x="5776341" y="465963"/>
                    <a:pt x="5772054" y="473488"/>
                    <a:pt x="5765673" y="477584"/>
                  </a:cubicBezTo>
                  <a:cubicBezTo>
                    <a:pt x="5752433" y="486156"/>
                    <a:pt x="5737955" y="493109"/>
                    <a:pt x="5723763" y="500158"/>
                  </a:cubicBezTo>
                  <a:cubicBezTo>
                    <a:pt x="5711571" y="506159"/>
                    <a:pt x="5698617" y="510635"/>
                    <a:pt x="5686711" y="517112"/>
                  </a:cubicBezTo>
                  <a:cubicBezTo>
                    <a:pt x="5677186" y="522256"/>
                    <a:pt x="5668708" y="529400"/>
                    <a:pt x="5659850" y="535877"/>
                  </a:cubicBezTo>
                  <a:cubicBezTo>
                    <a:pt x="5652135" y="541496"/>
                    <a:pt x="5643658" y="546354"/>
                    <a:pt x="5637181" y="553117"/>
                  </a:cubicBezTo>
                  <a:cubicBezTo>
                    <a:pt x="5621369" y="569500"/>
                    <a:pt x="5605462" y="585597"/>
                    <a:pt x="5585841" y="597694"/>
                  </a:cubicBezTo>
                  <a:cubicBezTo>
                    <a:pt x="5566505" y="609695"/>
                    <a:pt x="5548217" y="623126"/>
                    <a:pt x="5528977" y="635318"/>
                  </a:cubicBezTo>
                  <a:cubicBezTo>
                    <a:pt x="5510117" y="647224"/>
                    <a:pt x="5493067" y="660273"/>
                    <a:pt x="5483256" y="681419"/>
                  </a:cubicBezTo>
                  <a:cubicBezTo>
                    <a:pt x="5478875" y="690753"/>
                    <a:pt x="5472684" y="700945"/>
                    <a:pt x="5464397" y="706374"/>
                  </a:cubicBezTo>
                  <a:cubicBezTo>
                    <a:pt x="5452586" y="714089"/>
                    <a:pt x="5437632" y="716852"/>
                    <a:pt x="5424773" y="723424"/>
                  </a:cubicBezTo>
                  <a:cubicBezTo>
                    <a:pt x="5409628" y="731139"/>
                    <a:pt x="5392103" y="737807"/>
                    <a:pt x="5381815" y="750094"/>
                  </a:cubicBezTo>
                  <a:cubicBezTo>
                    <a:pt x="5372671" y="761048"/>
                    <a:pt x="5363432" y="769620"/>
                    <a:pt x="5351335" y="776573"/>
                  </a:cubicBezTo>
                  <a:cubicBezTo>
                    <a:pt x="5342858" y="781431"/>
                    <a:pt x="5336572" y="790289"/>
                    <a:pt x="5327809" y="794290"/>
                  </a:cubicBezTo>
                  <a:cubicBezTo>
                    <a:pt x="5316284" y="799624"/>
                    <a:pt x="5304663" y="803815"/>
                    <a:pt x="5294566" y="812102"/>
                  </a:cubicBezTo>
                  <a:cubicBezTo>
                    <a:pt x="5284089" y="820674"/>
                    <a:pt x="5272183" y="827437"/>
                    <a:pt x="5261229" y="835438"/>
                  </a:cubicBezTo>
                  <a:cubicBezTo>
                    <a:pt x="5255419" y="839724"/>
                    <a:pt x="5250656" y="845344"/>
                    <a:pt x="5245037" y="849821"/>
                  </a:cubicBezTo>
                  <a:cubicBezTo>
                    <a:pt x="5234750" y="858012"/>
                    <a:pt x="5224272" y="866013"/>
                    <a:pt x="5213699" y="873728"/>
                  </a:cubicBezTo>
                  <a:cubicBezTo>
                    <a:pt x="5203127" y="881444"/>
                    <a:pt x="5193030" y="890397"/>
                    <a:pt x="5181409" y="896017"/>
                  </a:cubicBezTo>
                  <a:cubicBezTo>
                    <a:pt x="5161598" y="905542"/>
                    <a:pt x="5139976" y="911257"/>
                    <a:pt x="5120735" y="921544"/>
                  </a:cubicBezTo>
                  <a:cubicBezTo>
                    <a:pt x="5101209" y="932021"/>
                    <a:pt x="5082826" y="945166"/>
                    <a:pt x="5065490" y="959072"/>
                  </a:cubicBezTo>
                  <a:cubicBezTo>
                    <a:pt x="5051774" y="970026"/>
                    <a:pt x="5038916" y="980885"/>
                    <a:pt x="5021675" y="986504"/>
                  </a:cubicBezTo>
                  <a:cubicBezTo>
                    <a:pt x="5012055" y="989648"/>
                    <a:pt x="5001959" y="996506"/>
                    <a:pt x="4996148" y="1004507"/>
                  </a:cubicBezTo>
                  <a:cubicBezTo>
                    <a:pt x="4983575" y="1021937"/>
                    <a:pt x="4967478" y="1034225"/>
                    <a:pt x="4949285" y="1044702"/>
                  </a:cubicBezTo>
                  <a:cubicBezTo>
                    <a:pt x="4924996" y="1058799"/>
                    <a:pt x="4900993" y="1073182"/>
                    <a:pt x="4876609" y="1086993"/>
                  </a:cubicBezTo>
                  <a:cubicBezTo>
                    <a:pt x="4862227" y="1095185"/>
                    <a:pt x="4847940" y="1103852"/>
                    <a:pt x="4832699" y="1109853"/>
                  </a:cubicBezTo>
                  <a:cubicBezTo>
                    <a:pt x="4801553" y="1122236"/>
                    <a:pt x="4769644" y="1132808"/>
                    <a:pt x="4738211" y="1144334"/>
                  </a:cubicBezTo>
                  <a:cubicBezTo>
                    <a:pt x="4727924" y="1148048"/>
                    <a:pt x="4718209" y="1153382"/>
                    <a:pt x="4707731" y="1156621"/>
                  </a:cubicBezTo>
                  <a:cubicBezTo>
                    <a:pt x="4696396" y="1160145"/>
                    <a:pt x="4684205" y="1161193"/>
                    <a:pt x="4672870" y="1164717"/>
                  </a:cubicBezTo>
                  <a:cubicBezTo>
                    <a:pt x="4654010" y="1170527"/>
                    <a:pt x="4635722" y="1177957"/>
                    <a:pt x="4616863" y="1183862"/>
                  </a:cubicBezTo>
                  <a:cubicBezTo>
                    <a:pt x="4580477" y="1195197"/>
                    <a:pt x="4543996" y="1206056"/>
                    <a:pt x="4507516" y="1216819"/>
                  </a:cubicBezTo>
                  <a:cubicBezTo>
                    <a:pt x="4499706" y="1219105"/>
                    <a:pt x="4491228" y="1219391"/>
                    <a:pt x="4483513" y="1221867"/>
                  </a:cubicBezTo>
                  <a:cubicBezTo>
                    <a:pt x="4463034" y="1228535"/>
                    <a:pt x="4442650" y="1235773"/>
                    <a:pt x="4422362" y="1243108"/>
                  </a:cubicBezTo>
                  <a:cubicBezTo>
                    <a:pt x="4410075" y="1247585"/>
                    <a:pt x="4398073" y="1253109"/>
                    <a:pt x="4385691" y="1257395"/>
                  </a:cubicBezTo>
                  <a:cubicBezTo>
                    <a:pt x="4375785" y="1260824"/>
                    <a:pt x="4365593" y="1263491"/>
                    <a:pt x="4355306" y="1265587"/>
                  </a:cubicBezTo>
                  <a:cubicBezTo>
                    <a:pt x="4346448" y="1267397"/>
                    <a:pt x="4337209" y="1267206"/>
                    <a:pt x="4328446" y="1269397"/>
                  </a:cubicBezTo>
                  <a:cubicBezTo>
                    <a:pt x="4304728" y="1275302"/>
                    <a:pt x="4281297" y="1281970"/>
                    <a:pt x="4257770" y="1288256"/>
                  </a:cubicBezTo>
                  <a:cubicBezTo>
                    <a:pt x="4248341" y="1290733"/>
                    <a:pt x="4238720" y="1292543"/>
                    <a:pt x="4229576" y="1295686"/>
                  </a:cubicBezTo>
                  <a:cubicBezTo>
                    <a:pt x="4205097" y="1303973"/>
                    <a:pt x="4180999" y="1313402"/>
                    <a:pt x="4156424" y="1321213"/>
                  </a:cubicBezTo>
                  <a:cubicBezTo>
                    <a:pt x="4136041" y="1327690"/>
                    <a:pt x="4115086" y="1332357"/>
                    <a:pt x="4094416" y="1338072"/>
                  </a:cubicBezTo>
                  <a:cubicBezTo>
                    <a:pt x="4085653" y="1340549"/>
                    <a:pt x="4077271" y="1344073"/>
                    <a:pt x="4068509" y="1346168"/>
                  </a:cubicBezTo>
                  <a:cubicBezTo>
                    <a:pt x="4048887" y="1350931"/>
                    <a:pt x="4028980" y="1354931"/>
                    <a:pt x="4009263" y="1359694"/>
                  </a:cubicBezTo>
                  <a:cubicBezTo>
                    <a:pt x="3998023" y="1362456"/>
                    <a:pt x="3987165" y="1367409"/>
                    <a:pt x="3975735" y="1369219"/>
                  </a:cubicBezTo>
                  <a:cubicBezTo>
                    <a:pt x="3948589" y="1373505"/>
                    <a:pt x="3921252" y="1376553"/>
                    <a:pt x="3893915" y="1379982"/>
                  </a:cubicBezTo>
                  <a:cubicBezTo>
                    <a:pt x="3865722" y="1383506"/>
                    <a:pt x="3837623" y="1387221"/>
                    <a:pt x="3809428" y="1390364"/>
                  </a:cubicBezTo>
                  <a:cubicBezTo>
                    <a:pt x="3793998" y="1391984"/>
                    <a:pt x="3778472" y="1392269"/>
                    <a:pt x="3763042" y="1393793"/>
                  </a:cubicBezTo>
                  <a:cubicBezTo>
                    <a:pt x="3749516" y="1395127"/>
                    <a:pt x="3736086" y="1397603"/>
                    <a:pt x="3722561" y="1399223"/>
                  </a:cubicBezTo>
                  <a:cubicBezTo>
                    <a:pt x="3710845" y="1400556"/>
                    <a:pt x="3699034" y="1401318"/>
                    <a:pt x="3687318" y="1402652"/>
                  </a:cubicBezTo>
                  <a:cubicBezTo>
                    <a:pt x="3668554" y="1404842"/>
                    <a:pt x="3649885" y="1407319"/>
                    <a:pt x="3631216" y="1409605"/>
                  </a:cubicBezTo>
                  <a:cubicBezTo>
                    <a:pt x="3623406" y="1410462"/>
                    <a:pt x="3615214" y="1412843"/>
                    <a:pt x="3607880" y="1411415"/>
                  </a:cubicBezTo>
                  <a:cubicBezTo>
                    <a:pt x="3589401" y="1407795"/>
                    <a:pt x="3571208" y="1408843"/>
                    <a:pt x="3552825" y="1411319"/>
                  </a:cubicBezTo>
                  <a:cubicBezTo>
                    <a:pt x="3546539" y="1412177"/>
                    <a:pt x="3539776" y="1411986"/>
                    <a:pt x="3533680" y="1410367"/>
                  </a:cubicBezTo>
                  <a:cubicBezTo>
                    <a:pt x="3521202" y="1407128"/>
                    <a:pt x="3509106" y="1402556"/>
                    <a:pt x="3496818" y="1398556"/>
                  </a:cubicBezTo>
                  <a:cubicBezTo>
                    <a:pt x="3495484" y="1398080"/>
                    <a:pt x="3493865" y="1397984"/>
                    <a:pt x="3492437" y="1397699"/>
                  </a:cubicBezTo>
                  <a:cubicBezTo>
                    <a:pt x="3484340" y="1396079"/>
                    <a:pt x="3476340" y="1394460"/>
                    <a:pt x="3468243" y="1393031"/>
                  </a:cubicBezTo>
                  <a:cubicBezTo>
                    <a:pt x="3463862" y="1392269"/>
                    <a:pt x="3459385" y="1392174"/>
                    <a:pt x="3455003" y="1391507"/>
                  </a:cubicBezTo>
                  <a:cubicBezTo>
                    <a:pt x="3438049" y="1388840"/>
                    <a:pt x="3419380" y="1393317"/>
                    <a:pt x="3404711" y="1381792"/>
                  </a:cubicBezTo>
                  <a:cubicBezTo>
                    <a:pt x="3395186" y="1374362"/>
                    <a:pt x="3385947" y="1376077"/>
                    <a:pt x="3375756" y="1377220"/>
                  </a:cubicBezTo>
                  <a:cubicBezTo>
                    <a:pt x="3368040" y="1378077"/>
                    <a:pt x="3360134" y="1377791"/>
                    <a:pt x="3352324" y="1377887"/>
                  </a:cubicBezTo>
                  <a:cubicBezTo>
                    <a:pt x="3338608" y="1378172"/>
                    <a:pt x="3324892" y="1378268"/>
                    <a:pt x="3311176" y="1378744"/>
                  </a:cubicBezTo>
                  <a:cubicBezTo>
                    <a:pt x="3306794" y="1378934"/>
                    <a:pt x="3302318" y="1381316"/>
                    <a:pt x="3298031" y="1380935"/>
                  </a:cubicBezTo>
                  <a:cubicBezTo>
                    <a:pt x="3278219" y="1379125"/>
                    <a:pt x="3258407" y="1376267"/>
                    <a:pt x="3238595" y="1374648"/>
                  </a:cubicBezTo>
                  <a:cubicBezTo>
                    <a:pt x="3227356" y="1373696"/>
                    <a:pt x="3215830" y="1375505"/>
                    <a:pt x="3204686" y="1374172"/>
                  </a:cubicBezTo>
                  <a:cubicBezTo>
                    <a:pt x="3191828" y="1372648"/>
                    <a:pt x="3179255" y="1368743"/>
                    <a:pt x="3166491" y="1366361"/>
                  </a:cubicBezTo>
                  <a:cubicBezTo>
                    <a:pt x="3162967" y="1365695"/>
                    <a:pt x="3159062" y="1366552"/>
                    <a:pt x="3155347" y="1366742"/>
                  </a:cubicBezTo>
                  <a:cubicBezTo>
                    <a:pt x="3151156" y="1366933"/>
                    <a:pt x="3147060" y="1367314"/>
                    <a:pt x="3142869" y="1367409"/>
                  </a:cubicBezTo>
                  <a:cubicBezTo>
                    <a:pt x="3130105" y="1367600"/>
                    <a:pt x="3117342" y="1367314"/>
                    <a:pt x="3104578" y="1367981"/>
                  </a:cubicBezTo>
                  <a:cubicBezTo>
                    <a:pt x="3096768" y="1368362"/>
                    <a:pt x="3088577" y="1372267"/>
                    <a:pt x="3081337" y="1370838"/>
                  </a:cubicBezTo>
                  <a:cubicBezTo>
                    <a:pt x="3066574" y="1368076"/>
                    <a:pt x="3051810" y="1374267"/>
                    <a:pt x="3037047" y="1369124"/>
                  </a:cubicBezTo>
                  <a:cubicBezTo>
                    <a:pt x="3032474" y="1367600"/>
                    <a:pt x="3026188" y="1371410"/>
                    <a:pt x="3020663" y="1371600"/>
                  </a:cubicBezTo>
                  <a:cubicBezTo>
                    <a:pt x="3006852" y="1372076"/>
                    <a:pt x="2993041" y="1371981"/>
                    <a:pt x="2979230" y="1371886"/>
                  </a:cubicBezTo>
                  <a:cubicBezTo>
                    <a:pt x="2966847" y="1371791"/>
                    <a:pt x="2953988" y="1373124"/>
                    <a:pt x="2942082" y="1370457"/>
                  </a:cubicBezTo>
                  <a:cubicBezTo>
                    <a:pt x="2929604" y="1367600"/>
                    <a:pt x="2918365" y="1367981"/>
                    <a:pt x="2906268" y="1371219"/>
                  </a:cubicBezTo>
                  <a:cubicBezTo>
                    <a:pt x="2897981" y="1373410"/>
                    <a:pt x="2889218" y="1373696"/>
                    <a:pt x="2880646" y="1374362"/>
                  </a:cubicBezTo>
                  <a:cubicBezTo>
                    <a:pt x="2871407" y="1375124"/>
                    <a:pt x="2861215" y="1373124"/>
                    <a:pt x="2852833" y="1376267"/>
                  </a:cubicBezTo>
                  <a:cubicBezTo>
                    <a:pt x="2827877" y="1385602"/>
                    <a:pt x="2802255" y="1387602"/>
                    <a:pt x="2776157" y="1387602"/>
                  </a:cubicBezTo>
                  <a:cubicBezTo>
                    <a:pt x="2771394" y="1387602"/>
                    <a:pt x="2766536" y="1386269"/>
                    <a:pt x="2761965" y="1384840"/>
                  </a:cubicBezTo>
                  <a:cubicBezTo>
                    <a:pt x="2735294" y="1376267"/>
                    <a:pt x="2708529" y="1377029"/>
                    <a:pt x="2681383" y="1382268"/>
                  </a:cubicBezTo>
                  <a:cubicBezTo>
                    <a:pt x="2675763" y="1383411"/>
                    <a:pt x="2669477" y="1383602"/>
                    <a:pt x="2663857" y="1382459"/>
                  </a:cubicBezTo>
                  <a:cubicBezTo>
                    <a:pt x="2648045" y="1379125"/>
                    <a:pt x="2632710" y="1373600"/>
                    <a:pt x="2616803" y="1371219"/>
                  </a:cubicBezTo>
                  <a:cubicBezTo>
                    <a:pt x="2590515" y="1367314"/>
                    <a:pt x="2567750" y="1380458"/>
                    <a:pt x="2544223" y="1389031"/>
                  </a:cubicBezTo>
                  <a:cubicBezTo>
                    <a:pt x="2521839" y="1397127"/>
                    <a:pt x="2502789" y="1415415"/>
                    <a:pt x="2476309" y="1411319"/>
                  </a:cubicBezTo>
                  <a:cubicBezTo>
                    <a:pt x="2473643" y="1410938"/>
                    <a:pt x="2470690" y="1413510"/>
                    <a:pt x="2467737" y="1414177"/>
                  </a:cubicBezTo>
                  <a:cubicBezTo>
                    <a:pt x="2459641" y="1415987"/>
                    <a:pt x="2451545" y="1418177"/>
                    <a:pt x="2443353" y="1419035"/>
                  </a:cubicBezTo>
                  <a:cubicBezTo>
                    <a:pt x="2433352" y="1420178"/>
                    <a:pt x="2423160" y="1419797"/>
                    <a:pt x="2413159" y="1420749"/>
                  </a:cubicBezTo>
                  <a:cubicBezTo>
                    <a:pt x="2400300" y="1421892"/>
                    <a:pt x="2387632" y="1424940"/>
                    <a:pt x="2374868" y="1424940"/>
                  </a:cubicBezTo>
                  <a:cubicBezTo>
                    <a:pt x="2364581" y="1424940"/>
                    <a:pt x="2354389" y="1421416"/>
                    <a:pt x="2344198" y="1419701"/>
                  </a:cubicBezTo>
                  <a:cubicBezTo>
                    <a:pt x="2329815" y="1417320"/>
                    <a:pt x="2314003" y="1417987"/>
                    <a:pt x="2301335" y="1411891"/>
                  </a:cubicBezTo>
                  <a:cubicBezTo>
                    <a:pt x="2287810" y="1405414"/>
                    <a:pt x="2274951" y="1402461"/>
                    <a:pt x="2260949" y="1404461"/>
                  </a:cubicBezTo>
                  <a:cubicBezTo>
                    <a:pt x="2256282" y="1405128"/>
                    <a:pt x="2250281" y="1409129"/>
                    <a:pt x="2248186" y="1413224"/>
                  </a:cubicBezTo>
                  <a:cubicBezTo>
                    <a:pt x="2243518" y="1422368"/>
                    <a:pt x="2237137" y="1423988"/>
                    <a:pt x="2228469" y="1420844"/>
                  </a:cubicBezTo>
                  <a:cubicBezTo>
                    <a:pt x="2220944" y="1418177"/>
                    <a:pt x="2211705" y="1416844"/>
                    <a:pt x="2206562" y="1411700"/>
                  </a:cubicBezTo>
                  <a:cubicBezTo>
                    <a:pt x="2191988" y="1397127"/>
                    <a:pt x="2173414" y="1396651"/>
                    <a:pt x="2155317" y="1392746"/>
                  </a:cubicBezTo>
                  <a:cubicBezTo>
                    <a:pt x="2144269" y="1390364"/>
                    <a:pt x="2133981" y="1390269"/>
                    <a:pt x="2122932" y="1391888"/>
                  </a:cubicBezTo>
                  <a:cubicBezTo>
                    <a:pt x="2098930" y="1395508"/>
                    <a:pt x="2075593" y="1390364"/>
                    <a:pt x="2052542" y="1383792"/>
                  </a:cubicBezTo>
                  <a:cubicBezTo>
                    <a:pt x="2037302" y="1379411"/>
                    <a:pt x="2021681" y="1376744"/>
                    <a:pt x="2006537" y="1372267"/>
                  </a:cubicBezTo>
                  <a:cubicBezTo>
                    <a:pt x="1995202" y="1368838"/>
                    <a:pt x="1983868" y="1364742"/>
                    <a:pt x="1973486" y="1359218"/>
                  </a:cubicBezTo>
                  <a:cubicBezTo>
                    <a:pt x="1958435" y="1351121"/>
                    <a:pt x="1945292" y="1338929"/>
                    <a:pt x="1926146" y="1342168"/>
                  </a:cubicBezTo>
                  <a:cubicBezTo>
                    <a:pt x="1909286" y="1345025"/>
                    <a:pt x="1894047" y="1339025"/>
                    <a:pt x="1878616" y="1333310"/>
                  </a:cubicBezTo>
                  <a:cubicBezTo>
                    <a:pt x="1867281" y="1329119"/>
                    <a:pt x="1855948" y="1324832"/>
                    <a:pt x="1844231" y="1322165"/>
                  </a:cubicBezTo>
                  <a:cubicBezTo>
                    <a:pt x="1830324" y="1319022"/>
                    <a:pt x="1814608" y="1320356"/>
                    <a:pt x="1802225" y="1314545"/>
                  </a:cubicBezTo>
                  <a:cubicBezTo>
                    <a:pt x="1789271" y="1308449"/>
                    <a:pt x="1778509" y="1312545"/>
                    <a:pt x="1766983" y="1314260"/>
                  </a:cubicBezTo>
                  <a:cubicBezTo>
                    <a:pt x="1748600" y="1316927"/>
                    <a:pt x="1730311" y="1321880"/>
                    <a:pt x="1711738" y="1315593"/>
                  </a:cubicBezTo>
                  <a:cubicBezTo>
                    <a:pt x="1689164" y="1307973"/>
                    <a:pt x="1666780" y="1299782"/>
                    <a:pt x="1644111" y="1292543"/>
                  </a:cubicBezTo>
                  <a:cubicBezTo>
                    <a:pt x="1635347" y="1289780"/>
                    <a:pt x="1625919" y="1288637"/>
                    <a:pt x="1616774" y="1287399"/>
                  </a:cubicBezTo>
                  <a:cubicBezTo>
                    <a:pt x="1608107" y="1286351"/>
                    <a:pt x="1597725" y="1289018"/>
                    <a:pt x="1591056" y="1285018"/>
                  </a:cubicBezTo>
                  <a:cubicBezTo>
                    <a:pt x="1573911" y="1274731"/>
                    <a:pt x="1556291" y="1269683"/>
                    <a:pt x="1536478" y="1269683"/>
                  </a:cubicBezTo>
                  <a:cubicBezTo>
                    <a:pt x="1529048" y="1269683"/>
                    <a:pt x="1521809" y="1265396"/>
                    <a:pt x="1514285" y="1264634"/>
                  </a:cubicBezTo>
                  <a:cubicBezTo>
                    <a:pt x="1503997" y="1263682"/>
                    <a:pt x="1492186" y="1261110"/>
                    <a:pt x="1483233" y="1264730"/>
                  </a:cubicBezTo>
                  <a:cubicBezTo>
                    <a:pt x="1462183" y="1273302"/>
                    <a:pt x="1445134" y="1266158"/>
                    <a:pt x="1426750" y="1257681"/>
                  </a:cubicBezTo>
                  <a:cubicBezTo>
                    <a:pt x="1408652" y="1249299"/>
                    <a:pt x="1389602" y="1242632"/>
                    <a:pt x="1370362" y="1237107"/>
                  </a:cubicBezTo>
                  <a:cubicBezTo>
                    <a:pt x="1363123" y="1235107"/>
                    <a:pt x="1354456" y="1238441"/>
                    <a:pt x="1346454" y="1239107"/>
                  </a:cubicBezTo>
                  <a:cubicBezTo>
                    <a:pt x="1343596" y="1239298"/>
                    <a:pt x="1340453" y="1239584"/>
                    <a:pt x="1337882" y="1238631"/>
                  </a:cubicBezTo>
                  <a:cubicBezTo>
                    <a:pt x="1313022" y="1229487"/>
                    <a:pt x="1287780" y="1222534"/>
                    <a:pt x="1260825" y="1227296"/>
                  </a:cubicBezTo>
                  <a:cubicBezTo>
                    <a:pt x="1258349" y="1227773"/>
                    <a:pt x="1255586" y="1226725"/>
                    <a:pt x="1253109" y="1226058"/>
                  </a:cubicBezTo>
                  <a:cubicBezTo>
                    <a:pt x="1241012" y="1222629"/>
                    <a:pt x="1229201" y="1217200"/>
                    <a:pt x="1216915" y="1215962"/>
                  </a:cubicBezTo>
                  <a:cubicBezTo>
                    <a:pt x="1186625" y="1212914"/>
                    <a:pt x="1156146" y="1211675"/>
                    <a:pt x="1125664" y="1209675"/>
                  </a:cubicBezTo>
                  <a:cubicBezTo>
                    <a:pt x="1123759" y="1209580"/>
                    <a:pt x="1121759" y="1209580"/>
                    <a:pt x="1120045" y="1208913"/>
                  </a:cubicBezTo>
                  <a:cubicBezTo>
                    <a:pt x="1108805" y="1204817"/>
                    <a:pt x="1098995" y="1206151"/>
                    <a:pt x="1089469" y="1213961"/>
                  </a:cubicBezTo>
                  <a:cubicBezTo>
                    <a:pt x="1085278" y="1217390"/>
                    <a:pt x="1079563" y="1219200"/>
                    <a:pt x="1074325" y="1221105"/>
                  </a:cubicBezTo>
                  <a:cubicBezTo>
                    <a:pt x="1066609" y="1223963"/>
                    <a:pt x="1058704" y="1226725"/>
                    <a:pt x="1050703" y="1228535"/>
                  </a:cubicBezTo>
                  <a:cubicBezTo>
                    <a:pt x="1042797" y="1230249"/>
                    <a:pt x="1034320" y="1232630"/>
                    <a:pt x="1026700" y="1231297"/>
                  </a:cubicBezTo>
                  <a:cubicBezTo>
                    <a:pt x="1012984" y="1228916"/>
                    <a:pt x="999934" y="1223582"/>
                    <a:pt x="986409" y="1220057"/>
                  </a:cubicBezTo>
                  <a:cubicBezTo>
                    <a:pt x="981742" y="1218819"/>
                    <a:pt x="976598" y="1219010"/>
                    <a:pt x="971741" y="1218914"/>
                  </a:cubicBezTo>
                  <a:cubicBezTo>
                    <a:pt x="960596" y="1218629"/>
                    <a:pt x="949166" y="1221391"/>
                    <a:pt x="939070" y="1213485"/>
                  </a:cubicBezTo>
                  <a:cubicBezTo>
                    <a:pt x="929736" y="1206056"/>
                    <a:pt x="920305" y="1208246"/>
                    <a:pt x="910495" y="1213866"/>
                  </a:cubicBezTo>
                  <a:cubicBezTo>
                    <a:pt x="903446" y="1217867"/>
                    <a:pt x="895446" y="1221010"/>
                    <a:pt x="887540" y="1222534"/>
                  </a:cubicBezTo>
                  <a:cubicBezTo>
                    <a:pt x="876681" y="1224629"/>
                    <a:pt x="865918" y="1225487"/>
                    <a:pt x="854202" y="1224248"/>
                  </a:cubicBezTo>
                  <a:cubicBezTo>
                    <a:pt x="845915" y="1223391"/>
                    <a:pt x="839152" y="1223010"/>
                    <a:pt x="832675" y="1217962"/>
                  </a:cubicBezTo>
                  <a:cubicBezTo>
                    <a:pt x="831628" y="1217200"/>
                    <a:pt x="829723" y="1217009"/>
                    <a:pt x="828294" y="1217105"/>
                  </a:cubicBezTo>
                  <a:cubicBezTo>
                    <a:pt x="809530" y="1218724"/>
                    <a:pt x="790956" y="1217867"/>
                    <a:pt x="772001" y="1216723"/>
                  </a:cubicBezTo>
                  <a:cubicBezTo>
                    <a:pt x="747904" y="1215200"/>
                    <a:pt x="722566" y="1219676"/>
                    <a:pt x="701707" y="1235678"/>
                  </a:cubicBezTo>
                  <a:cubicBezTo>
                    <a:pt x="698659" y="1238060"/>
                    <a:pt x="694087" y="1239107"/>
                    <a:pt x="690086" y="1239679"/>
                  </a:cubicBezTo>
                  <a:cubicBezTo>
                    <a:pt x="671227" y="1242155"/>
                    <a:pt x="652272" y="1243870"/>
                    <a:pt x="633412" y="1246632"/>
                  </a:cubicBezTo>
                  <a:cubicBezTo>
                    <a:pt x="623125" y="1248156"/>
                    <a:pt x="612362" y="1249490"/>
                    <a:pt x="603028" y="1253681"/>
                  </a:cubicBezTo>
                  <a:cubicBezTo>
                    <a:pt x="593885" y="1257776"/>
                    <a:pt x="586549" y="1262634"/>
                    <a:pt x="581120" y="1254062"/>
                  </a:cubicBezTo>
                  <a:cubicBezTo>
                    <a:pt x="571406" y="1258634"/>
                    <a:pt x="562927" y="1262444"/>
                    <a:pt x="554642" y="1266539"/>
                  </a:cubicBezTo>
                  <a:cubicBezTo>
                    <a:pt x="551593" y="1268063"/>
                    <a:pt x="549021" y="1270540"/>
                    <a:pt x="545973" y="1271969"/>
                  </a:cubicBezTo>
                  <a:cubicBezTo>
                    <a:pt x="542734" y="1273493"/>
                    <a:pt x="539115" y="1274445"/>
                    <a:pt x="535591" y="1275207"/>
                  </a:cubicBezTo>
                  <a:cubicBezTo>
                    <a:pt x="519874" y="1278636"/>
                    <a:pt x="504158" y="1281779"/>
                    <a:pt x="488538" y="1285494"/>
                  </a:cubicBezTo>
                  <a:cubicBezTo>
                    <a:pt x="485489" y="1286256"/>
                    <a:pt x="482917" y="1289304"/>
                    <a:pt x="480155" y="1291304"/>
                  </a:cubicBezTo>
                  <a:cubicBezTo>
                    <a:pt x="478345" y="1292638"/>
                    <a:pt x="476536" y="1294638"/>
                    <a:pt x="474535" y="1294924"/>
                  </a:cubicBezTo>
                  <a:cubicBezTo>
                    <a:pt x="459295" y="1297210"/>
                    <a:pt x="444151" y="1299877"/>
                    <a:pt x="428816" y="1301020"/>
                  </a:cubicBezTo>
                  <a:cubicBezTo>
                    <a:pt x="415957" y="1301972"/>
                    <a:pt x="403574" y="1301687"/>
                    <a:pt x="400241" y="1318260"/>
                  </a:cubicBezTo>
                  <a:cubicBezTo>
                    <a:pt x="399669" y="1321118"/>
                    <a:pt x="395573" y="1324166"/>
                    <a:pt x="392431" y="1325594"/>
                  </a:cubicBezTo>
                  <a:cubicBezTo>
                    <a:pt x="383477" y="1329690"/>
                    <a:pt x="373951" y="1332452"/>
                    <a:pt x="365093" y="1336643"/>
                  </a:cubicBezTo>
                  <a:cubicBezTo>
                    <a:pt x="336042" y="1350645"/>
                    <a:pt x="305658" y="1359503"/>
                    <a:pt x="273177" y="1357884"/>
                  </a:cubicBezTo>
                  <a:cubicBezTo>
                    <a:pt x="263081" y="1357408"/>
                    <a:pt x="253270" y="1352264"/>
                    <a:pt x="246888" y="1350359"/>
                  </a:cubicBezTo>
                  <a:cubicBezTo>
                    <a:pt x="228506" y="1357884"/>
                    <a:pt x="213075" y="1365123"/>
                    <a:pt x="196977" y="1370552"/>
                  </a:cubicBezTo>
                  <a:cubicBezTo>
                    <a:pt x="182785" y="1375410"/>
                    <a:pt x="167926" y="1378458"/>
                    <a:pt x="153352" y="1381982"/>
                  </a:cubicBezTo>
                  <a:cubicBezTo>
                    <a:pt x="148018" y="1383316"/>
                    <a:pt x="142589" y="1384078"/>
                    <a:pt x="137160" y="1384745"/>
                  </a:cubicBezTo>
                  <a:cubicBezTo>
                    <a:pt x="120206" y="1386840"/>
                    <a:pt x="102489" y="1381792"/>
                    <a:pt x="85917" y="1389793"/>
                  </a:cubicBezTo>
                  <a:cubicBezTo>
                    <a:pt x="77248" y="1393984"/>
                    <a:pt x="68675" y="1399032"/>
                    <a:pt x="59532" y="1401223"/>
                  </a:cubicBezTo>
                  <a:cubicBezTo>
                    <a:pt x="49721" y="1403604"/>
                    <a:pt x="40124" y="1407319"/>
                    <a:pt x="30325" y="1409974"/>
                  </a:cubicBezTo>
                  <a:lnTo>
                    <a:pt x="0" y="1412360"/>
                  </a:lnTo>
                  <a:lnTo>
                    <a:pt x="0" y="1058622"/>
                  </a:lnTo>
                  <a:lnTo>
                    <a:pt x="17145" y="1060228"/>
                  </a:lnTo>
                  <a:cubicBezTo>
                    <a:pt x="26480" y="1061561"/>
                    <a:pt x="35528" y="1066133"/>
                    <a:pt x="44672" y="1066324"/>
                  </a:cubicBezTo>
                  <a:cubicBezTo>
                    <a:pt x="59055" y="1066610"/>
                    <a:pt x="71819" y="1068419"/>
                    <a:pt x="84677" y="1076230"/>
                  </a:cubicBezTo>
                  <a:cubicBezTo>
                    <a:pt x="104108" y="1087946"/>
                    <a:pt x="120110" y="1082993"/>
                    <a:pt x="132017" y="1064990"/>
                  </a:cubicBezTo>
                  <a:cubicBezTo>
                    <a:pt x="133255" y="1063181"/>
                    <a:pt x="134874" y="1060799"/>
                    <a:pt x="136779" y="1060323"/>
                  </a:cubicBezTo>
                  <a:cubicBezTo>
                    <a:pt x="153639" y="1056132"/>
                    <a:pt x="170974" y="1048131"/>
                    <a:pt x="187547" y="1049179"/>
                  </a:cubicBezTo>
                  <a:cubicBezTo>
                    <a:pt x="216789" y="1051084"/>
                    <a:pt x="244316" y="1048798"/>
                    <a:pt x="270891" y="1036415"/>
                  </a:cubicBezTo>
                  <a:cubicBezTo>
                    <a:pt x="272510" y="1035653"/>
                    <a:pt x="274987" y="1034891"/>
                    <a:pt x="276320" y="1035558"/>
                  </a:cubicBezTo>
                  <a:cubicBezTo>
                    <a:pt x="292322" y="1043845"/>
                    <a:pt x="309848" y="1050417"/>
                    <a:pt x="323755" y="1061561"/>
                  </a:cubicBezTo>
                  <a:cubicBezTo>
                    <a:pt x="336995" y="1072134"/>
                    <a:pt x="352997" y="1072229"/>
                    <a:pt x="361855" y="1057942"/>
                  </a:cubicBezTo>
                  <a:cubicBezTo>
                    <a:pt x="366236" y="1050893"/>
                    <a:pt x="372332" y="1042702"/>
                    <a:pt x="379571" y="1039939"/>
                  </a:cubicBezTo>
                  <a:cubicBezTo>
                    <a:pt x="395954" y="1033653"/>
                    <a:pt x="413481" y="1030414"/>
                    <a:pt x="430530" y="1025747"/>
                  </a:cubicBezTo>
                  <a:cubicBezTo>
                    <a:pt x="451581" y="1020032"/>
                    <a:pt x="472345" y="1020032"/>
                    <a:pt x="493300" y="1027176"/>
                  </a:cubicBezTo>
                  <a:cubicBezTo>
                    <a:pt x="508064" y="1032224"/>
                    <a:pt x="523113" y="1032224"/>
                    <a:pt x="537782" y="1025366"/>
                  </a:cubicBezTo>
                  <a:cubicBezTo>
                    <a:pt x="545687" y="1021652"/>
                    <a:pt x="553784" y="1017842"/>
                    <a:pt x="562166" y="1015746"/>
                  </a:cubicBezTo>
                  <a:cubicBezTo>
                    <a:pt x="567595" y="1014412"/>
                    <a:pt x="573881" y="1015651"/>
                    <a:pt x="579596" y="1016699"/>
                  </a:cubicBezTo>
                  <a:cubicBezTo>
                    <a:pt x="590645" y="1018794"/>
                    <a:pt x="602075" y="1025176"/>
                    <a:pt x="612362" y="1023557"/>
                  </a:cubicBezTo>
                  <a:cubicBezTo>
                    <a:pt x="647891" y="1017842"/>
                    <a:pt x="681419" y="1031272"/>
                    <a:pt x="716090" y="1031653"/>
                  </a:cubicBezTo>
                  <a:cubicBezTo>
                    <a:pt x="731806" y="1031843"/>
                    <a:pt x="747332" y="1034891"/>
                    <a:pt x="758381" y="1018985"/>
                  </a:cubicBezTo>
                  <a:cubicBezTo>
                    <a:pt x="759809" y="1016889"/>
                    <a:pt x="766763" y="1018032"/>
                    <a:pt x="771049" y="1018699"/>
                  </a:cubicBezTo>
                  <a:cubicBezTo>
                    <a:pt x="780574" y="1020128"/>
                    <a:pt x="790004" y="1023747"/>
                    <a:pt x="799433" y="1023652"/>
                  </a:cubicBezTo>
                  <a:cubicBezTo>
                    <a:pt x="818960" y="1023557"/>
                    <a:pt x="838581" y="1022033"/>
                    <a:pt x="858012" y="1020318"/>
                  </a:cubicBezTo>
                  <a:cubicBezTo>
                    <a:pt x="865346" y="1019651"/>
                    <a:pt x="872395" y="1017080"/>
                    <a:pt x="879634" y="1015270"/>
                  </a:cubicBezTo>
                  <a:cubicBezTo>
                    <a:pt x="883634" y="1014222"/>
                    <a:pt x="887921" y="1011460"/>
                    <a:pt x="891635" y="1012031"/>
                  </a:cubicBezTo>
                  <a:cubicBezTo>
                    <a:pt x="913162" y="1015365"/>
                    <a:pt x="932879" y="1007174"/>
                    <a:pt x="953262" y="1003078"/>
                  </a:cubicBezTo>
                  <a:cubicBezTo>
                    <a:pt x="962692" y="1001173"/>
                    <a:pt x="971550" y="996601"/>
                    <a:pt x="980694" y="993458"/>
                  </a:cubicBezTo>
                  <a:cubicBezTo>
                    <a:pt x="983075" y="992600"/>
                    <a:pt x="985742" y="991838"/>
                    <a:pt x="988124" y="992029"/>
                  </a:cubicBezTo>
                  <a:cubicBezTo>
                    <a:pt x="1001744" y="993172"/>
                    <a:pt x="1015270" y="994791"/>
                    <a:pt x="1028795" y="996029"/>
                  </a:cubicBezTo>
                  <a:cubicBezTo>
                    <a:pt x="1041083" y="997172"/>
                    <a:pt x="1053465" y="997553"/>
                    <a:pt x="1059275" y="1011555"/>
                  </a:cubicBezTo>
                  <a:cubicBezTo>
                    <a:pt x="1060133" y="1013746"/>
                    <a:pt x="1062990" y="1015365"/>
                    <a:pt x="1065181" y="1016794"/>
                  </a:cubicBezTo>
                  <a:cubicBezTo>
                    <a:pt x="1098995" y="1038797"/>
                    <a:pt x="1117092" y="1038225"/>
                    <a:pt x="1150144" y="1014984"/>
                  </a:cubicBezTo>
                  <a:cubicBezTo>
                    <a:pt x="1153573" y="1012603"/>
                    <a:pt x="1160907" y="1010888"/>
                    <a:pt x="1163193" y="1012793"/>
                  </a:cubicBezTo>
                  <a:cubicBezTo>
                    <a:pt x="1182624" y="1028605"/>
                    <a:pt x="1203865" y="1026890"/>
                    <a:pt x="1226249" y="1021937"/>
                  </a:cubicBezTo>
                  <a:cubicBezTo>
                    <a:pt x="1232059" y="1020604"/>
                    <a:pt x="1240251" y="1020604"/>
                    <a:pt x="1244632" y="1023747"/>
                  </a:cubicBezTo>
                  <a:cubicBezTo>
                    <a:pt x="1265492" y="1038320"/>
                    <a:pt x="1287876" y="1036225"/>
                    <a:pt x="1310545" y="1031939"/>
                  </a:cubicBezTo>
                  <a:cubicBezTo>
                    <a:pt x="1314069" y="1031272"/>
                    <a:pt x="1318356" y="1027652"/>
                    <a:pt x="1319879" y="1024319"/>
                  </a:cubicBezTo>
                  <a:cubicBezTo>
                    <a:pt x="1325309" y="1012508"/>
                    <a:pt x="1335501" y="1008507"/>
                    <a:pt x="1346740" y="1005173"/>
                  </a:cubicBezTo>
                  <a:cubicBezTo>
                    <a:pt x="1364457" y="999744"/>
                    <a:pt x="1381887" y="993362"/>
                    <a:pt x="1399699" y="988219"/>
                  </a:cubicBezTo>
                  <a:cubicBezTo>
                    <a:pt x="1404081" y="986981"/>
                    <a:pt x="1409510" y="987743"/>
                    <a:pt x="1414082" y="989171"/>
                  </a:cubicBezTo>
                  <a:cubicBezTo>
                    <a:pt x="1429703" y="994029"/>
                    <a:pt x="1439609" y="1006221"/>
                    <a:pt x="1450467" y="1017461"/>
                  </a:cubicBezTo>
                  <a:cubicBezTo>
                    <a:pt x="1455230" y="1022414"/>
                    <a:pt x="1461802" y="1025938"/>
                    <a:pt x="1468184" y="1028795"/>
                  </a:cubicBezTo>
                  <a:cubicBezTo>
                    <a:pt x="1484757" y="1036130"/>
                    <a:pt x="1501712" y="1042702"/>
                    <a:pt x="1518476" y="1049655"/>
                  </a:cubicBezTo>
                  <a:cubicBezTo>
                    <a:pt x="1520095" y="1050322"/>
                    <a:pt x="1521428" y="1052036"/>
                    <a:pt x="1522667" y="1053465"/>
                  </a:cubicBezTo>
                  <a:cubicBezTo>
                    <a:pt x="1535049" y="1068515"/>
                    <a:pt x="1547336" y="1083659"/>
                    <a:pt x="1559814" y="1098709"/>
                  </a:cubicBezTo>
                  <a:cubicBezTo>
                    <a:pt x="1562195" y="1101566"/>
                    <a:pt x="1565625" y="1103662"/>
                    <a:pt x="1568196" y="1106424"/>
                  </a:cubicBezTo>
                  <a:cubicBezTo>
                    <a:pt x="1571816" y="1110234"/>
                    <a:pt x="1576388" y="1113854"/>
                    <a:pt x="1578293" y="1118426"/>
                  </a:cubicBezTo>
                  <a:cubicBezTo>
                    <a:pt x="1584198" y="1132808"/>
                    <a:pt x="1595533" y="1139000"/>
                    <a:pt x="1609820" y="1141667"/>
                  </a:cubicBezTo>
                  <a:cubicBezTo>
                    <a:pt x="1622870" y="1144143"/>
                    <a:pt x="1635919" y="1146239"/>
                    <a:pt x="1648873" y="1149096"/>
                  </a:cubicBezTo>
                  <a:cubicBezTo>
                    <a:pt x="1664684" y="1152525"/>
                    <a:pt x="1680401" y="1156240"/>
                    <a:pt x="1696022" y="1160431"/>
                  </a:cubicBezTo>
                  <a:cubicBezTo>
                    <a:pt x="1702784" y="1162241"/>
                    <a:pt x="1709928" y="1164336"/>
                    <a:pt x="1715739" y="1168051"/>
                  </a:cubicBezTo>
                  <a:cubicBezTo>
                    <a:pt x="1732026" y="1178338"/>
                    <a:pt x="1749457" y="1185291"/>
                    <a:pt x="1768602" y="1182529"/>
                  </a:cubicBezTo>
                  <a:cubicBezTo>
                    <a:pt x="1783937" y="1180338"/>
                    <a:pt x="1796796" y="1185958"/>
                    <a:pt x="1806321" y="1194721"/>
                  </a:cubicBezTo>
                  <a:cubicBezTo>
                    <a:pt x="1823657" y="1210628"/>
                    <a:pt x="1842230" y="1207008"/>
                    <a:pt x="1860709" y="1201865"/>
                  </a:cubicBezTo>
                  <a:cubicBezTo>
                    <a:pt x="1870234" y="1199198"/>
                    <a:pt x="1878044" y="1199579"/>
                    <a:pt x="1887093" y="1202150"/>
                  </a:cubicBezTo>
                  <a:cubicBezTo>
                    <a:pt x="1908048" y="1208151"/>
                    <a:pt x="1922050" y="1224439"/>
                    <a:pt x="1935575" y="1238726"/>
                  </a:cubicBezTo>
                  <a:cubicBezTo>
                    <a:pt x="1947101" y="1250918"/>
                    <a:pt x="1960055" y="1257776"/>
                    <a:pt x="1974247" y="1262920"/>
                  </a:cubicBezTo>
                  <a:cubicBezTo>
                    <a:pt x="1992154" y="1269492"/>
                    <a:pt x="2006346" y="1267016"/>
                    <a:pt x="2014919" y="1251204"/>
                  </a:cubicBezTo>
                  <a:cubicBezTo>
                    <a:pt x="2017300" y="1246727"/>
                    <a:pt x="2021491" y="1241488"/>
                    <a:pt x="2025968" y="1240155"/>
                  </a:cubicBezTo>
                  <a:cubicBezTo>
                    <a:pt x="2047589" y="1233488"/>
                    <a:pt x="2069497" y="1223772"/>
                    <a:pt x="2092643" y="1229678"/>
                  </a:cubicBezTo>
                  <a:cubicBezTo>
                    <a:pt x="2124647" y="1237774"/>
                    <a:pt x="2155889" y="1237298"/>
                    <a:pt x="2187893" y="1229297"/>
                  </a:cubicBezTo>
                  <a:cubicBezTo>
                    <a:pt x="2239804" y="1216343"/>
                    <a:pt x="2291715" y="1202627"/>
                    <a:pt x="2346294" y="1205484"/>
                  </a:cubicBezTo>
                  <a:cubicBezTo>
                    <a:pt x="2355342" y="1205960"/>
                    <a:pt x="2366105" y="1200150"/>
                    <a:pt x="2373916" y="1194435"/>
                  </a:cubicBezTo>
                  <a:cubicBezTo>
                    <a:pt x="2388870" y="1183577"/>
                    <a:pt x="2388203" y="1182719"/>
                    <a:pt x="2404967" y="1191673"/>
                  </a:cubicBezTo>
                  <a:cubicBezTo>
                    <a:pt x="2408968" y="1193864"/>
                    <a:pt x="2413921" y="1195197"/>
                    <a:pt x="2416874" y="1198436"/>
                  </a:cubicBezTo>
                  <a:cubicBezTo>
                    <a:pt x="2431923" y="1214914"/>
                    <a:pt x="2450497" y="1210913"/>
                    <a:pt x="2468975" y="1208532"/>
                  </a:cubicBezTo>
                  <a:cubicBezTo>
                    <a:pt x="2472214" y="1208056"/>
                    <a:pt x="2476119" y="1207389"/>
                    <a:pt x="2478882" y="1208723"/>
                  </a:cubicBezTo>
                  <a:cubicBezTo>
                    <a:pt x="2491359" y="1214723"/>
                    <a:pt x="2501932" y="1212628"/>
                    <a:pt x="2512791" y="1204436"/>
                  </a:cubicBezTo>
                  <a:cubicBezTo>
                    <a:pt x="2522220" y="1197388"/>
                    <a:pt x="2533079" y="1193197"/>
                    <a:pt x="2544223" y="1201960"/>
                  </a:cubicBezTo>
                  <a:cubicBezTo>
                    <a:pt x="2568988" y="1221391"/>
                    <a:pt x="2595467" y="1222343"/>
                    <a:pt x="2623471" y="1210056"/>
                  </a:cubicBezTo>
                  <a:cubicBezTo>
                    <a:pt x="2643473" y="1201293"/>
                    <a:pt x="2663190" y="1199293"/>
                    <a:pt x="2684241" y="1208151"/>
                  </a:cubicBezTo>
                  <a:cubicBezTo>
                    <a:pt x="2692337" y="1211580"/>
                    <a:pt x="2702814" y="1209294"/>
                    <a:pt x="2712244" y="1210056"/>
                  </a:cubicBezTo>
                  <a:cubicBezTo>
                    <a:pt x="2717578" y="1210437"/>
                    <a:pt x="2723484" y="1210532"/>
                    <a:pt x="2728055" y="1212914"/>
                  </a:cubicBezTo>
                  <a:cubicBezTo>
                    <a:pt x="2740248" y="1219010"/>
                    <a:pt x="2751582" y="1226820"/>
                    <a:pt x="2763869" y="1232821"/>
                  </a:cubicBezTo>
                  <a:cubicBezTo>
                    <a:pt x="2769775" y="1235678"/>
                    <a:pt x="2776823" y="1237202"/>
                    <a:pt x="2783491" y="1237298"/>
                  </a:cubicBezTo>
                  <a:cubicBezTo>
                    <a:pt x="2803208" y="1237774"/>
                    <a:pt x="2822925" y="1237774"/>
                    <a:pt x="2842546" y="1236917"/>
                  </a:cubicBezTo>
                  <a:cubicBezTo>
                    <a:pt x="2874931" y="1235583"/>
                    <a:pt x="2907792" y="1235297"/>
                    <a:pt x="2931128" y="1206913"/>
                  </a:cubicBezTo>
                  <a:cubicBezTo>
                    <a:pt x="2933034" y="1204627"/>
                    <a:pt x="2937129" y="1203293"/>
                    <a:pt x="2940368" y="1202912"/>
                  </a:cubicBezTo>
                  <a:cubicBezTo>
                    <a:pt x="2955322" y="1201103"/>
                    <a:pt x="2970657" y="1200912"/>
                    <a:pt x="2985421" y="1197959"/>
                  </a:cubicBezTo>
                  <a:cubicBezTo>
                    <a:pt x="2997232" y="1195578"/>
                    <a:pt x="3007043" y="1196340"/>
                    <a:pt x="3015996" y="1204722"/>
                  </a:cubicBezTo>
                  <a:cubicBezTo>
                    <a:pt x="3027712" y="1215771"/>
                    <a:pt x="3042000" y="1222248"/>
                    <a:pt x="3057621" y="1218724"/>
                  </a:cubicBezTo>
                  <a:cubicBezTo>
                    <a:pt x="3073241" y="1215295"/>
                    <a:pt x="3083528" y="1222724"/>
                    <a:pt x="3095054" y="1230440"/>
                  </a:cubicBezTo>
                  <a:cubicBezTo>
                    <a:pt x="3103436" y="1236059"/>
                    <a:pt x="3112961" y="1243108"/>
                    <a:pt x="3122295" y="1243679"/>
                  </a:cubicBezTo>
                  <a:cubicBezTo>
                    <a:pt x="3143441" y="1244917"/>
                    <a:pt x="3161634" y="1264539"/>
                    <a:pt x="3184589" y="1253395"/>
                  </a:cubicBezTo>
                  <a:cubicBezTo>
                    <a:pt x="3186113" y="1252633"/>
                    <a:pt x="3188875" y="1254538"/>
                    <a:pt x="3191066" y="1255014"/>
                  </a:cubicBezTo>
                  <a:cubicBezTo>
                    <a:pt x="3208592" y="1258634"/>
                    <a:pt x="3225070" y="1255109"/>
                    <a:pt x="3237929" y="1243203"/>
                  </a:cubicBezTo>
                  <a:cubicBezTo>
                    <a:pt x="3254788" y="1227677"/>
                    <a:pt x="3273457" y="1226153"/>
                    <a:pt x="3294221" y="1231202"/>
                  </a:cubicBezTo>
                  <a:cubicBezTo>
                    <a:pt x="3300889" y="1232821"/>
                    <a:pt x="3307557" y="1233964"/>
                    <a:pt x="3314319" y="1235297"/>
                  </a:cubicBezTo>
                  <a:cubicBezTo>
                    <a:pt x="3323463" y="1237202"/>
                    <a:pt x="3332703" y="1239203"/>
                    <a:pt x="3341846" y="1241108"/>
                  </a:cubicBezTo>
                  <a:cubicBezTo>
                    <a:pt x="3350705" y="1243013"/>
                    <a:pt x="3360516" y="1246251"/>
                    <a:pt x="3367373" y="1238060"/>
                  </a:cubicBezTo>
                  <a:cubicBezTo>
                    <a:pt x="3373279" y="1231011"/>
                    <a:pt x="3377470" y="1231678"/>
                    <a:pt x="3382899" y="1237774"/>
                  </a:cubicBezTo>
                  <a:cubicBezTo>
                    <a:pt x="3401759" y="1259110"/>
                    <a:pt x="3424619" y="1272445"/>
                    <a:pt x="3453765" y="1273397"/>
                  </a:cubicBezTo>
                  <a:cubicBezTo>
                    <a:pt x="3459766" y="1273588"/>
                    <a:pt x="3465862" y="1274921"/>
                    <a:pt x="3471767" y="1276350"/>
                  </a:cubicBezTo>
                  <a:cubicBezTo>
                    <a:pt x="3475387" y="1277207"/>
                    <a:pt x="3479769" y="1278160"/>
                    <a:pt x="3481959" y="1280732"/>
                  </a:cubicBezTo>
                  <a:cubicBezTo>
                    <a:pt x="3499009" y="1300353"/>
                    <a:pt x="3520250" y="1313974"/>
                    <a:pt x="3543396" y="1324928"/>
                  </a:cubicBezTo>
                  <a:cubicBezTo>
                    <a:pt x="3551682" y="1328833"/>
                    <a:pt x="3560541" y="1332738"/>
                    <a:pt x="3569494" y="1333881"/>
                  </a:cubicBezTo>
                  <a:cubicBezTo>
                    <a:pt x="3578828" y="1335024"/>
                    <a:pt x="3588639" y="1333119"/>
                    <a:pt x="3598164" y="1332071"/>
                  </a:cubicBezTo>
                  <a:cubicBezTo>
                    <a:pt x="3603784" y="1331500"/>
                    <a:pt x="3610261" y="1331595"/>
                    <a:pt x="3614738" y="1328833"/>
                  </a:cubicBezTo>
                  <a:cubicBezTo>
                    <a:pt x="3628930" y="1320165"/>
                    <a:pt x="3642646" y="1310831"/>
                    <a:pt x="3655886" y="1300734"/>
                  </a:cubicBezTo>
                  <a:cubicBezTo>
                    <a:pt x="3667221" y="1292066"/>
                    <a:pt x="3669507" y="1290828"/>
                    <a:pt x="3679317" y="1301687"/>
                  </a:cubicBezTo>
                  <a:cubicBezTo>
                    <a:pt x="3689414" y="1312831"/>
                    <a:pt x="3701987" y="1318641"/>
                    <a:pt x="3715893" y="1321022"/>
                  </a:cubicBezTo>
                  <a:cubicBezTo>
                    <a:pt x="3737896" y="1324737"/>
                    <a:pt x="3760089" y="1327880"/>
                    <a:pt x="3782282" y="1329690"/>
                  </a:cubicBezTo>
                  <a:cubicBezTo>
                    <a:pt x="3802380" y="1331309"/>
                    <a:pt x="3812000" y="1322546"/>
                    <a:pt x="3816001" y="1302639"/>
                  </a:cubicBezTo>
                  <a:cubicBezTo>
                    <a:pt x="3818287" y="1291590"/>
                    <a:pt x="3821240" y="1279588"/>
                    <a:pt x="3833431" y="1276636"/>
                  </a:cubicBezTo>
                  <a:cubicBezTo>
                    <a:pt x="3853339" y="1271873"/>
                    <a:pt x="3874008" y="1269778"/>
                    <a:pt x="3883819" y="1246442"/>
                  </a:cubicBezTo>
                  <a:cubicBezTo>
                    <a:pt x="3889248" y="1251585"/>
                    <a:pt x="3892582" y="1254633"/>
                    <a:pt x="3895821" y="1257681"/>
                  </a:cubicBezTo>
                  <a:cubicBezTo>
                    <a:pt x="3904774" y="1266158"/>
                    <a:pt x="3923347" y="1269778"/>
                    <a:pt x="3932778" y="1262444"/>
                  </a:cubicBezTo>
                  <a:cubicBezTo>
                    <a:pt x="3946684" y="1251776"/>
                    <a:pt x="3959448" y="1253776"/>
                    <a:pt x="3972782" y="1262063"/>
                  </a:cubicBezTo>
                  <a:cubicBezTo>
                    <a:pt x="3995071" y="1275779"/>
                    <a:pt x="4019931" y="1272635"/>
                    <a:pt x="4042505" y="1267111"/>
                  </a:cubicBezTo>
                  <a:cubicBezTo>
                    <a:pt x="4059555" y="1263015"/>
                    <a:pt x="4077748" y="1255490"/>
                    <a:pt x="4088892" y="1238250"/>
                  </a:cubicBezTo>
                  <a:cubicBezTo>
                    <a:pt x="4092416" y="1232726"/>
                    <a:pt x="4100322" y="1229963"/>
                    <a:pt x="4106609" y="1226344"/>
                  </a:cubicBezTo>
                  <a:cubicBezTo>
                    <a:pt x="4111848" y="1223391"/>
                    <a:pt x="4117372" y="1220629"/>
                    <a:pt x="4123182" y="1218724"/>
                  </a:cubicBezTo>
                  <a:cubicBezTo>
                    <a:pt x="4129373" y="1216628"/>
                    <a:pt x="4136232" y="1213580"/>
                    <a:pt x="4142328" y="1214438"/>
                  </a:cubicBezTo>
                  <a:cubicBezTo>
                    <a:pt x="4160806" y="1216914"/>
                    <a:pt x="4175475" y="1212056"/>
                    <a:pt x="4188524" y="1198245"/>
                  </a:cubicBezTo>
                  <a:cubicBezTo>
                    <a:pt x="4195287" y="1191101"/>
                    <a:pt x="4205288" y="1182434"/>
                    <a:pt x="4213860" y="1182338"/>
                  </a:cubicBezTo>
                  <a:cubicBezTo>
                    <a:pt x="4234720" y="1182053"/>
                    <a:pt x="4252055" y="1175195"/>
                    <a:pt x="4270820" y="1167003"/>
                  </a:cubicBezTo>
                  <a:cubicBezTo>
                    <a:pt x="4282916" y="1161764"/>
                    <a:pt x="4296632" y="1158145"/>
                    <a:pt x="4309587" y="1153287"/>
                  </a:cubicBezTo>
                  <a:cubicBezTo>
                    <a:pt x="4324731" y="1147572"/>
                    <a:pt x="4341210" y="1145477"/>
                    <a:pt x="4350449" y="1129665"/>
                  </a:cubicBezTo>
                  <a:cubicBezTo>
                    <a:pt x="4351496" y="1127951"/>
                    <a:pt x="4354640" y="1127665"/>
                    <a:pt x="4356164" y="1126046"/>
                  </a:cubicBezTo>
                  <a:cubicBezTo>
                    <a:pt x="4361021" y="1121093"/>
                    <a:pt x="4367308" y="1116521"/>
                    <a:pt x="4369880" y="1110520"/>
                  </a:cubicBezTo>
                  <a:cubicBezTo>
                    <a:pt x="4377309" y="1092994"/>
                    <a:pt x="4383119" y="1074896"/>
                    <a:pt x="4389787" y="1057085"/>
                  </a:cubicBezTo>
                  <a:cubicBezTo>
                    <a:pt x="4391216" y="1053275"/>
                    <a:pt x="4392549" y="1048417"/>
                    <a:pt x="4395502" y="1046226"/>
                  </a:cubicBezTo>
                  <a:cubicBezTo>
                    <a:pt x="4412552" y="1033653"/>
                    <a:pt x="4429888" y="1021556"/>
                    <a:pt x="4447413" y="1009650"/>
                  </a:cubicBezTo>
                  <a:cubicBezTo>
                    <a:pt x="4454462" y="1004887"/>
                    <a:pt x="4460367" y="1007555"/>
                    <a:pt x="4466654" y="1013079"/>
                  </a:cubicBezTo>
                  <a:cubicBezTo>
                    <a:pt x="4472750" y="1018318"/>
                    <a:pt x="4480275" y="1023747"/>
                    <a:pt x="4487894" y="1025081"/>
                  </a:cubicBezTo>
                  <a:cubicBezTo>
                    <a:pt x="4503135" y="1027652"/>
                    <a:pt x="4518946" y="1028224"/>
                    <a:pt x="4534472" y="1028224"/>
                  </a:cubicBezTo>
                  <a:cubicBezTo>
                    <a:pt x="4540282" y="1028224"/>
                    <a:pt x="4546473" y="1024795"/>
                    <a:pt x="4551903" y="1022033"/>
                  </a:cubicBezTo>
                  <a:cubicBezTo>
                    <a:pt x="4562189" y="1016794"/>
                    <a:pt x="4571714" y="1009745"/>
                    <a:pt x="4582382" y="1005364"/>
                  </a:cubicBezTo>
                  <a:cubicBezTo>
                    <a:pt x="4594765" y="1000316"/>
                    <a:pt x="4602194" y="992219"/>
                    <a:pt x="4605909" y="979551"/>
                  </a:cubicBezTo>
                  <a:cubicBezTo>
                    <a:pt x="4611434" y="960692"/>
                    <a:pt x="4624579" y="947547"/>
                    <a:pt x="4640104" y="936879"/>
                  </a:cubicBezTo>
                  <a:cubicBezTo>
                    <a:pt x="4659821" y="923258"/>
                    <a:pt x="4683348" y="923925"/>
                    <a:pt x="4705731" y="920591"/>
                  </a:cubicBezTo>
                  <a:cubicBezTo>
                    <a:pt x="4714304" y="919353"/>
                    <a:pt x="4723162" y="918305"/>
                    <a:pt x="4730973" y="915162"/>
                  </a:cubicBezTo>
                  <a:cubicBezTo>
                    <a:pt x="4760595" y="903351"/>
                    <a:pt x="4790218" y="892112"/>
                    <a:pt x="4822794" y="892397"/>
                  </a:cubicBezTo>
                  <a:cubicBezTo>
                    <a:pt x="4825460" y="892397"/>
                    <a:pt x="4828128" y="892112"/>
                    <a:pt x="4830794" y="891635"/>
                  </a:cubicBezTo>
                  <a:cubicBezTo>
                    <a:pt x="4853940" y="887730"/>
                    <a:pt x="4877848" y="886206"/>
                    <a:pt x="4894421" y="865442"/>
                  </a:cubicBezTo>
                  <a:cubicBezTo>
                    <a:pt x="4897469" y="861632"/>
                    <a:pt x="4904422" y="860489"/>
                    <a:pt x="4909756" y="858964"/>
                  </a:cubicBezTo>
                  <a:cubicBezTo>
                    <a:pt x="4918996" y="856488"/>
                    <a:pt x="4925188" y="851440"/>
                    <a:pt x="4928521" y="842391"/>
                  </a:cubicBezTo>
                  <a:cubicBezTo>
                    <a:pt x="4934141" y="826770"/>
                    <a:pt x="4940808" y="811435"/>
                    <a:pt x="4945857" y="795623"/>
                  </a:cubicBezTo>
                  <a:cubicBezTo>
                    <a:pt x="4949381" y="784765"/>
                    <a:pt x="4955953" y="778764"/>
                    <a:pt x="4966145" y="774287"/>
                  </a:cubicBezTo>
                  <a:cubicBezTo>
                    <a:pt x="4971860" y="771811"/>
                    <a:pt x="4976813" y="766382"/>
                    <a:pt x="4980909" y="761333"/>
                  </a:cubicBezTo>
                  <a:cubicBezTo>
                    <a:pt x="4985862" y="755237"/>
                    <a:pt x="4988433" y="747141"/>
                    <a:pt x="4993862" y="741712"/>
                  </a:cubicBezTo>
                  <a:cubicBezTo>
                    <a:pt x="5007102" y="728186"/>
                    <a:pt x="5011198" y="713232"/>
                    <a:pt x="5006816" y="694754"/>
                  </a:cubicBezTo>
                  <a:cubicBezTo>
                    <a:pt x="5002911" y="678371"/>
                    <a:pt x="5013198" y="656463"/>
                    <a:pt x="5026724" y="653129"/>
                  </a:cubicBezTo>
                  <a:cubicBezTo>
                    <a:pt x="5041678" y="649414"/>
                    <a:pt x="5051965" y="640271"/>
                    <a:pt x="5062538" y="630079"/>
                  </a:cubicBezTo>
                  <a:cubicBezTo>
                    <a:pt x="5068443" y="624364"/>
                    <a:pt x="5076730" y="619411"/>
                    <a:pt x="5084731" y="617982"/>
                  </a:cubicBezTo>
                  <a:cubicBezTo>
                    <a:pt x="5115116" y="612458"/>
                    <a:pt x="5143786" y="619220"/>
                    <a:pt x="5172647" y="630174"/>
                  </a:cubicBezTo>
                  <a:cubicBezTo>
                    <a:pt x="5191506" y="637318"/>
                    <a:pt x="5212461" y="639223"/>
                    <a:pt x="5232654" y="642080"/>
                  </a:cubicBezTo>
                  <a:cubicBezTo>
                    <a:pt x="5238941" y="642937"/>
                    <a:pt x="5246942" y="641033"/>
                    <a:pt x="5252371" y="637508"/>
                  </a:cubicBezTo>
                  <a:cubicBezTo>
                    <a:pt x="5271421" y="625316"/>
                    <a:pt x="5290376" y="612743"/>
                    <a:pt x="5308092" y="598646"/>
                  </a:cubicBezTo>
                  <a:cubicBezTo>
                    <a:pt x="5324571" y="585407"/>
                    <a:pt x="5343144" y="579882"/>
                    <a:pt x="5363147" y="581311"/>
                  </a:cubicBezTo>
                  <a:cubicBezTo>
                    <a:pt x="5377720" y="582359"/>
                    <a:pt x="5390864" y="579977"/>
                    <a:pt x="5404580" y="576358"/>
                  </a:cubicBezTo>
                  <a:cubicBezTo>
                    <a:pt x="5416010" y="573310"/>
                    <a:pt x="5428583" y="571214"/>
                    <a:pt x="5440203" y="572548"/>
                  </a:cubicBezTo>
                  <a:cubicBezTo>
                    <a:pt x="5456491" y="574453"/>
                    <a:pt x="5469922" y="571691"/>
                    <a:pt x="5482971" y="561880"/>
                  </a:cubicBezTo>
                  <a:cubicBezTo>
                    <a:pt x="5489924" y="556641"/>
                    <a:pt x="5498878" y="553879"/>
                    <a:pt x="5507165" y="550259"/>
                  </a:cubicBezTo>
                  <a:cubicBezTo>
                    <a:pt x="5519928" y="544640"/>
                    <a:pt x="5533168" y="539877"/>
                    <a:pt x="5545645" y="533591"/>
                  </a:cubicBezTo>
                  <a:cubicBezTo>
                    <a:pt x="5559076" y="526923"/>
                    <a:pt x="5571363" y="517684"/>
                    <a:pt x="5585079" y="511969"/>
                  </a:cubicBezTo>
                  <a:cubicBezTo>
                    <a:pt x="5599843" y="505778"/>
                    <a:pt x="5609368" y="496348"/>
                    <a:pt x="5615368" y="481679"/>
                  </a:cubicBezTo>
                  <a:cubicBezTo>
                    <a:pt x="5619179" y="472440"/>
                    <a:pt x="5624417" y="462629"/>
                    <a:pt x="5631656" y="456152"/>
                  </a:cubicBezTo>
                  <a:cubicBezTo>
                    <a:pt x="5646611" y="442913"/>
                    <a:pt x="5664136" y="432625"/>
                    <a:pt x="5679377" y="419576"/>
                  </a:cubicBezTo>
                  <a:cubicBezTo>
                    <a:pt x="5700808" y="401288"/>
                    <a:pt x="5720620" y="381857"/>
                    <a:pt x="5722525" y="350615"/>
                  </a:cubicBezTo>
                  <a:cubicBezTo>
                    <a:pt x="5723572" y="333375"/>
                    <a:pt x="5732716" y="326041"/>
                    <a:pt x="5749576" y="321945"/>
                  </a:cubicBezTo>
                  <a:cubicBezTo>
                    <a:pt x="5755195" y="320612"/>
                    <a:pt x="5763197" y="318040"/>
                    <a:pt x="5764911" y="313849"/>
                  </a:cubicBezTo>
                  <a:cubicBezTo>
                    <a:pt x="5770054" y="301371"/>
                    <a:pt x="5780722" y="298895"/>
                    <a:pt x="5791009" y="293942"/>
                  </a:cubicBezTo>
                  <a:cubicBezTo>
                    <a:pt x="5797201" y="290989"/>
                    <a:pt x="5804821" y="285179"/>
                    <a:pt x="5806440" y="279178"/>
                  </a:cubicBezTo>
                  <a:cubicBezTo>
                    <a:pt x="5813107" y="254889"/>
                    <a:pt x="5831395" y="240602"/>
                    <a:pt x="5848636" y="224885"/>
                  </a:cubicBezTo>
                  <a:cubicBezTo>
                    <a:pt x="5853684" y="220218"/>
                    <a:pt x="5859113" y="214884"/>
                    <a:pt x="5861590" y="208788"/>
                  </a:cubicBezTo>
                  <a:cubicBezTo>
                    <a:pt x="5866829" y="195643"/>
                    <a:pt x="5874639" y="186118"/>
                    <a:pt x="5888355" y="181166"/>
                  </a:cubicBezTo>
                  <a:cubicBezTo>
                    <a:pt x="5892736" y="179642"/>
                    <a:pt x="5896737" y="176117"/>
                    <a:pt x="5900071" y="172784"/>
                  </a:cubicBezTo>
                  <a:cubicBezTo>
                    <a:pt x="5907215" y="165545"/>
                    <a:pt x="5913215" y="157067"/>
                    <a:pt x="5920740" y="150305"/>
                  </a:cubicBezTo>
                  <a:cubicBezTo>
                    <a:pt x="5939885" y="132874"/>
                    <a:pt x="5958840" y="115729"/>
                    <a:pt x="5969985" y="91345"/>
                  </a:cubicBezTo>
                  <a:cubicBezTo>
                    <a:pt x="5975413" y="79439"/>
                    <a:pt x="5981605" y="66485"/>
                    <a:pt x="5991130" y="58293"/>
                  </a:cubicBezTo>
                  <a:cubicBezTo>
                    <a:pt x="6003227" y="47911"/>
                    <a:pt x="6019133" y="42005"/>
                    <a:pt x="6033325" y="33909"/>
                  </a:cubicBezTo>
                  <a:cubicBezTo>
                    <a:pt x="6040469" y="29813"/>
                    <a:pt x="6047137" y="24860"/>
                    <a:pt x="6054376" y="20955"/>
                  </a:cubicBezTo>
                  <a:cubicBezTo>
                    <a:pt x="6067234" y="14097"/>
                    <a:pt x="6080379" y="7715"/>
                    <a:pt x="6095524" y="0"/>
                  </a:cubicBezTo>
                  <a:close/>
                </a:path>
              </a:pathLst>
            </a:custGeom>
            <a:blipFill dpi="0" rotWithShape="1">
              <a:blip r:embed="rId2">
                <a:alphaModFix amt="57000"/>
              </a:blip>
              <a:srcRect/>
              <a:tile tx="0" ty="0" sx="100000" sy="100000" flip="none" algn="tl"/>
            </a:blip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36CEDC16-4791-4570-850D-9CB6401810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6096000" cy="712013"/>
          </a:xfr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 sz="4000" dirty="0"/>
              <a:t>References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A06ED5-FF35-421A-BED4-8CC942FCC398}"/>
              </a:ext>
            </a:extLst>
          </p:cNvPr>
          <p:cNvSpPr txBox="1"/>
          <p:nvPr/>
        </p:nvSpPr>
        <p:spPr>
          <a:xfrm>
            <a:off x="0" y="634789"/>
            <a:ext cx="30409669" cy="2527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050" dirty="0"/>
              <a:t>Von </a:t>
            </a:r>
            <a:r>
              <a:rPr lang="en-US" sz="1050" dirty="0" err="1"/>
              <a:t>Stamm</a:t>
            </a:r>
            <a:r>
              <a:rPr lang="en-US" sz="1050" dirty="0"/>
              <a:t>, B., 2014. Managing Innovation, Design and Creativity. Somerset: Wiley.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050" dirty="0"/>
              <a:t>Smallbusiness.wa.gov.au. 2021. Innovation | Small Business. [online]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050" dirty="0"/>
              <a:t>Available at: &lt;https://www.smallbusiness.wa.gov.au/business-advice/innovation#:~:text=Innovation%20is%20the%20development%20and,the%20introduction%20of%20new%20technology.&gt; [Accessed 23 April 2021].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050" dirty="0"/>
              <a:t>Mindtools.com. 2013. Gibbs' Reflective Cycle: Helping People Learn From Experience. [online] Available at: &lt;https://www.mindtools.com/pages/article/reflective-cycle.htm&gt; [Accessed 23 April 2021].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1050" dirty="0"/>
              <a:t>De </a:t>
            </a:r>
            <a:r>
              <a:rPr lang="en-GB" sz="1050" dirty="0" err="1"/>
              <a:t>Nisco</a:t>
            </a:r>
            <a:r>
              <a:rPr lang="en-GB" sz="1050" dirty="0"/>
              <a:t>, A., 2020. Proceedings of the 15th European Conference on Innovation and Entrepreneurship. Academic Conferences and Publishing LTD.</a:t>
            </a:r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en-US" sz="1050" dirty="0"/>
          </a:p>
          <a:p>
            <a:pPr marR="0" lvl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GB" sz="1050" dirty="0"/>
              <a:t>BBC News. 2010. College merger sealed by royal charter. [online] Available at: &lt;https://www.bbc.co.uk/news/uk-wales-south-west-wales-10723064&gt; [Accessed 20 April 2021].</a:t>
            </a:r>
            <a:endParaRPr lang="en-US" sz="1050" dirty="0"/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1050" dirty="0"/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endParaRPr lang="en-US" sz="1050" dirty="0"/>
          </a:p>
          <a:p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102217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ornVTI">
  <a:themeElements>
    <a:clrScheme name="Custom 1">
      <a:dk1>
        <a:sysClr val="windowText" lastClr="000000"/>
      </a:dk1>
      <a:lt1>
        <a:sysClr val="window" lastClr="FFFFFF"/>
      </a:lt1>
      <a:dk2>
        <a:srgbClr val="131523"/>
      </a:dk2>
      <a:lt2>
        <a:srgbClr val="E7E6E6"/>
      </a:lt2>
      <a:accent1>
        <a:srgbClr val="3FB96C"/>
      </a:accent1>
      <a:accent2>
        <a:srgbClr val="699EFA"/>
      </a:accent2>
      <a:accent3>
        <a:srgbClr val="8039C1"/>
      </a:accent3>
      <a:accent4>
        <a:srgbClr val="D1971A"/>
      </a:accent4>
      <a:accent5>
        <a:srgbClr val="E62B59"/>
      </a:accent5>
      <a:accent6>
        <a:srgbClr val="9CA2AB"/>
      </a:accent6>
      <a:hlink>
        <a:srgbClr val="FFFFFF"/>
      </a:hlink>
      <a:folHlink>
        <a:srgbClr val="57618E"/>
      </a:folHlink>
    </a:clrScheme>
    <a:fontScheme name="Torn">
      <a:majorFont>
        <a:latin typeface="Impact"/>
        <a:ea typeface=""/>
        <a:cs typeface=""/>
      </a:majorFont>
      <a:minorFont>
        <a:latin typeface="Arial Nova Con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ornVTI" id="{D93270A2-BAD7-4DCC-9D1D-3427EACCFA88}" vid="{1B17486C-9B79-43FC-98F9-5BF7AA5600D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194</TotalTime>
  <Words>262</Words>
  <Application>Microsoft Office PowerPoint</Application>
  <PresentationFormat>Widescreen</PresentationFormat>
  <Paragraphs>26</Paragraphs>
  <Slides>11</Slides>
  <Notes>1</Notes>
  <HiddenSlides>0</HiddenSlides>
  <MMClips>10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Arial Nova Cond</vt:lpstr>
      <vt:lpstr>Calibri</vt:lpstr>
      <vt:lpstr>Impact</vt:lpstr>
      <vt:lpstr>TornVTI</vt:lpstr>
      <vt:lpstr>PowerPoint Presentation</vt:lpstr>
      <vt:lpstr>Introduction </vt:lpstr>
      <vt:lpstr>What is Innovation ?</vt:lpstr>
      <vt:lpstr>What is Creativity ?</vt:lpstr>
      <vt:lpstr>Gibbs Model                                                                                                                Week 3 </vt:lpstr>
      <vt:lpstr>Innovation Models                                                                               Week 4</vt:lpstr>
      <vt:lpstr>The Innovative Organization                                                    Week 5</vt:lpstr>
      <vt:lpstr>Leadership Style                                       Week 6</vt:lpstr>
      <vt:lpstr>Research and Development                                                     Week 8</vt:lpstr>
      <vt:lpstr>Conclusion 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Adrian topala</dc:creator>
  <cp:lastModifiedBy>Adrian topala</cp:lastModifiedBy>
  <cp:revision>11</cp:revision>
  <dcterms:created xsi:type="dcterms:W3CDTF">2021-03-29T12:18:51Z</dcterms:created>
  <dcterms:modified xsi:type="dcterms:W3CDTF">2021-04-23T14:12:54Z</dcterms:modified>
</cp:coreProperties>
</file>