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F8B26C-4925-4E1B-B988-725EBAD014AE}" v="50" dt="2026-03-21T11:03:12.4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56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 eidukiene" userId="49e2c159b5a4d3e2" providerId="LiveId" clId="{1B042110-EEE8-4055-84B1-41B772C9BD5D}"/>
    <pc:docChg chg="undo custSel addSld modSld modMainMaster">
      <pc:chgData name="agne eidukiene" userId="49e2c159b5a4d3e2" providerId="LiveId" clId="{1B042110-EEE8-4055-84B1-41B772C9BD5D}" dt="2026-03-21T11:05:57.664" v="3974" actId="255"/>
      <pc:docMkLst>
        <pc:docMk/>
      </pc:docMkLst>
      <pc:sldChg chg="addSp delSp modSp mod setBg delDesignElem">
        <pc:chgData name="agne eidukiene" userId="49e2c159b5a4d3e2" providerId="LiveId" clId="{1B042110-EEE8-4055-84B1-41B772C9BD5D}" dt="2026-03-08T12:11:26.154" v="3859" actId="14100"/>
        <pc:sldMkLst>
          <pc:docMk/>
          <pc:sldMk cId="705409740" sldId="256"/>
        </pc:sldMkLst>
        <pc:picChg chg="mod ord">
          <ac:chgData name="agne eidukiene" userId="49e2c159b5a4d3e2" providerId="LiveId" clId="{1B042110-EEE8-4055-84B1-41B772C9BD5D}" dt="2026-03-08T12:11:26.154" v="3859" actId="14100"/>
          <ac:picMkLst>
            <pc:docMk/>
            <pc:sldMk cId="705409740" sldId="256"/>
            <ac:picMk id="3" creationId="{8B4430EC-7AD0-D910-9DD6-E0B3184E4E15}"/>
          </ac:picMkLst>
        </pc:picChg>
        <pc:picChg chg="add mod ord">
          <ac:chgData name="agne eidukiene" userId="49e2c159b5a4d3e2" providerId="LiveId" clId="{1B042110-EEE8-4055-84B1-41B772C9BD5D}" dt="2026-03-08T12:10:43.459" v="3852" actId="1076"/>
          <ac:picMkLst>
            <pc:docMk/>
            <pc:sldMk cId="705409740" sldId="256"/>
            <ac:picMk id="1026" creationId="{CF502FAD-4075-8D40-E99D-5216EA235DA5}"/>
          </ac:picMkLst>
        </pc:picChg>
      </pc:sldChg>
      <pc:sldChg chg="addSp delSp modSp mod setBg">
        <pc:chgData name="agne eidukiene" userId="49e2c159b5a4d3e2" providerId="LiveId" clId="{1B042110-EEE8-4055-84B1-41B772C9BD5D}" dt="2026-03-08T12:24:25.953" v="3908" actId="207"/>
        <pc:sldMkLst>
          <pc:docMk/>
          <pc:sldMk cId="3251767485" sldId="257"/>
        </pc:sldMkLst>
        <pc:spChg chg="mod">
          <ac:chgData name="agne eidukiene" userId="49e2c159b5a4d3e2" providerId="LiveId" clId="{1B042110-EEE8-4055-84B1-41B772C9BD5D}" dt="2026-03-08T12:24:25.953" v="3908" actId="207"/>
          <ac:spMkLst>
            <pc:docMk/>
            <pc:sldMk cId="3251767485" sldId="257"/>
            <ac:spMk id="2" creationId="{68688A5A-C597-DA06-54E2-3382DFC7E0A2}"/>
          </ac:spMkLst>
        </pc:spChg>
        <pc:spChg chg="mod">
          <ac:chgData name="agne eidukiene" userId="49e2c159b5a4d3e2" providerId="LiveId" clId="{1B042110-EEE8-4055-84B1-41B772C9BD5D}" dt="2026-03-08T12:24:05.667" v="3906" actId="207"/>
          <ac:spMkLst>
            <pc:docMk/>
            <pc:sldMk cId="3251767485" sldId="257"/>
            <ac:spMk id="3" creationId="{2F49C7C0-7002-F784-2837-F6A843CD8616}"/>
          </ac:spMkLst>
        </pc:spChg>
        <pc:spChg chg="add">
          <ac:chgData name="agne eidukiene" userId="49e2c159b5a4d3e2" providerId="LiveId" clId="{1B042110-EEE8-4055-84B1-41B772C9BD5D}" dt="2026-03-08T12:23:31.993" v="3901" actId="26606"/>
          <ac:spMkLst>
            <pc:docMk/>
            <pc:sldMk cId="3251767485" sldId="257"/>
            <ac:spMk id="9" creationId="{3301E07F-4F79-4B58-8698-EF24DC1ECDBF}"/>
          </ac:spMkLst>
        </pc:spChg>
        <pc:spChg chg="add">
          <ac:chgData name="agne eidukiene" userId="49e2c159b5a4d3e2" providerId="LiveId" clId="{1B042110-EEE8-4055-84B1-41B772C9BD5D}" dt="2026-03-08T12:23:31.993" v="3901" actId="26606"/>
          <ac:spMkLst>
            <pc:docMk/>
            <pc:sldMk cId="3251767485" sldId="257"/>
            <ac:spMk id="11" creationId="{E58B2195-5055-402F-A3E7-53FF0E4980C3}"/>
          </ac:spMkLst>
        </pc:spChg>
        <pc:spChg chg="add">
          <ac:chgData name="agne eidukiene" userId="49e2c159b5a4d3e2" providerId="LiveId" clId="{1B042110-EEE8-4055-84B1-41B772C9BD5D}" dt="2026-03-08T12:23:31.993" v="3901" actId="26606"/>
          <ac:spMkLst>
            <pc:docMk/>
            <pc:sldMk cId="3251767485" sldId="257"/>
            <ac:spMk id="16" creationId="{9EE6F773-742A-491A-9A00-A2A150DF500A}"/>
          </ac:spMkLst>
        </pc:spChg>
        <pc:picChg chg="add mod">
          <ac:chgData name="agne eidukiene" userId="49e2c159b5a4d3e2" providerId="LiveId" clId="{1B042110-EEE8-4055-84B1-41B772C9BD5D}" dt="2026-03-08T12:23:31.993" v="3901" actId="26606"/>
          <ac:picMkLst>
            <pc:docMk/>
            <pc:sldMk cId="3251767485" sldId="257"/>
            <ac:picMk id="7" creationId="{86571084-C325-F766-5BB5-7C64670709DA}"/>
          </ac:picMkLst>
        </pc:picChg>
      </pc:sldChg>
      <pc:sldChg chg="addSp delSp modSp mod setBg">
        <pc:chgData name="agne eidukiene" userId="49e2c159b5a4d3e2" providerId="LiveId" clId="{1B042110-EEE8-4055-84B1-41B772C9BD5D}" dt="2026-03-08T12:25:43.227" v="3911" actId="255"/>
        <pc:sldMkLst>
          <pc:docMk/>
          <pc:sldMk cId="3612346067" sldId="258"/>
        </pc:sldMkLst>
        <pc:spChg chg="mod">
          <ac:chgData name="agne eidukiene" userId="49e2c159b5a4d3e2" providerId="LiveId" clId="{1B042110-EEE8-4055-84B1-41B772C9BD5D}" dt="2026-03-08T12:25:32.552" v="3910" actId="207"/>
          <ac:spMkLst>
            <pc:docMk/>
            <pc:sldMk cId="3612346067" sldId="258"/>
            <ac:spMk id="2" creationId="{0C63AA8C-59CE-746E-F6FA-65C2714F2A58}"/>
          </ac:spMkLst>
        </pc:spChg>
        <pc:spChg chg="mod">
          <ac:chgData name="agne eidukiene" userId="49e2c159b5a4d3e2" providerId="LiveId" clId="{1B042110-EEE8-4055-84B1-41B772C9BD5D}" dt="2026-03-08T12:25:43.227" v="3911" actId="255"/>
          <ac:spMkLst>
            <pc:docMk/>
            <pc:sldMk cId="3612346067" sldId="258"/>
            <ac:spMk id="3" creationId="{62914940-1BBE-189D-234D-C57B5197DDF6}"/>
          </ac:spMkLst>
        </pc:spChg>
        <pc:spChg chg="add">
          <ac:chgData name="agne eidukiene" userId="49e2c159b5a4d3e2" providerId="LiveId" clId="{1B042110-EEE8-4055-84B1-41B772C9BD5D}" dt="2026-03-08T12:25:16.630" v="3909" actId="26606"/>
          <ac:spMkLst>
            <pc:docMk/>
            <pc:sldMk cId="3612346067" sldId="258"/>
            <ac:spMk id="5" creationId="{C2554CA6-288E-4202-BC52-2E5A8F0C0AED}"/>
          </ac:spMkLst>
        </pc:spChg>
        <pc:spChg chg="add">
          <ac:chgData name="agne eidukiene" userId="49e2c159b5a4d3e2" providerId="LiveId" clId="{1B042110-EEE8-4055-84B1-41B772C9BD5D}" dt="2026-03-08T12:25:16.630" v="3909" actId="26606"/>
          <ac:spMkLst>
            <pc:docMk/>
            <pc:sldMk cId="3612346067" sldId="258"/>
            <ac:spMk id="10" creationId="{B10BB131-AC8E-4A8E-A5D1-36260F720C3B}"/>
          </ac:spMkLst>
        </pc:spChg>
        <pc:spChg chg="add">
          <ac:chgData name="agne eidukiene" userId="49e2c159b5a4d3e2" providerId="LiveId" clId="{1B042110-EEE8-4055-84B1-41B772C9BD5D}" dt="2026-03-08T12:25:16.630" v="3909" actId="26606"/>
          <ac:spMkLst>
            <pc:docMk/>
            <pc:sldMk cId="3612346067" sldId="258"/>
            <ac:spMk id="12" creationId="{5B7778FC-632E-4DCA-A7CB-0D7731CCF970}"/>
          </ac:spMkLst>
        </pc:spChg>
        <pc:spChg chg="add">
          <ac:chgData name="agne eidukiene" userId="49e2c159b5a4d3e2" providerId="LiveId" clId="{1B042110-EEE8-4055-84B1-41B772C9BD5D}" dt="2026-03-08T12:25:16.630" v="3909" actId="26606"/>
          <ac:spMkLst>
            <pc:docMk/>
            <pc:sldMk cId="3612346067" sldId="258"/>
            <ac:spMk id="14" creationId="{FA23A907-97FB-4A8F-880A-DD77401C4296}"/>
          </ac:spMkLst>
        </pc:spChg>
      </pc:sldChg>
      <pc:sldChg chg="addSp modSp new mod setBg">
        <pc:chgData name="agne eidukiene" userId="49e2c159b5a4d3e2" providerId="LiveId" clId="{1B042110-EEE8-4055-84B1-41B772C9BD5D}" dt="2026-03-08T12:27:01.748" v="3925" actId="207"/>
        <pc:sldMkLst>
          <pc:docMk/>
          <pc:sldMk cId="2470342460" sldId="259"/>
        </pc:sldMkLst>
        <pc:spChg chg="mod">
          <ac:chgData name="agne eidukiene" userId="49e2c159b5a4d3e2" providerId="LiveId" clId="{1B042110-EEE8-4055-84B1-41B772C9BD5D}" dt="2026-03-08T12:26:34.030" v="3919" actId="207"/>
          <ac:spMkLst>
            <pc:docMk/>
            <pc:sldMk cId="2470342460" sldId="259"/>
            <ac:spMk id="2" creationId="{8DB5D2FD-0527-3F6E-E66F-278DF8388AF0}"/>
          </ac:spMkLst>
        </pc:spChg>
        <pc:spChg chg="mod">
          <ac:chgData name="agne eidukiene" userId="49e2c159b5a4d3e2" providerId="LiveId" clId="{1B042110-EEE8-4055-84B1-41B772C9BD5D}" dt="2026-03-08T12:27:01.748" v="3925" actId="207"/>
          <ac:spMkLst>
            <pc:docMk/>
            <pc:sldMk cId="2470342460" sldId="259"/>
            <ac:spMk id="3" creationId="{1BA8D63E-F917-5BBA-304A-E36134CE5997}"/>
          </ac:spMkLst>
        </pc:spChg>
        <pc:spChg chg="add">
          <ac:chgData name="agne eidukiene" userId="49e2c159b5a4d3e2" providerId="LiveId" clId="{1B042110-EEE8-4055-84B1-41B772C9BD5D}" dt="2026-03-08T12:26:07.857" v="3912" actId="26606"/>
          <ac:spMkLst>
            <pc:docMk/>
            <pc:sldMk cId="2470342460" sldId="259"/>
            <ac:spMk id="2055" creationId="{347D6575-0B06-40B2-9D0F-298202F6BCAC}"/>
          </ac:spMkLst>
        </pc:spChg>
        <pc:spChg chg="add">
          <ac:chgData name="agne eidukiene" userId="49e2c159b5a4d3e2" providerId="LiveId" clId="{1B042110-EEE8-4055-84B1-41B772C9BD5D}" dt="2026-03-08T12:26:07.857" v="3912" actId="26606"/>
          <ac:spMkLst>
            <pc:docMk/>
            <pc:sldMk cId="2470342460" sldId="259"/>
            <ac:spMk id="2057" creationId="{E2B33195-5BCA-4BB7-A82D-6739522687DD}"/>
          </ac:spMkLst>
        </pc:spChg>
        <pc:spChg chg="add">
          <ac:chgData name="agne eidukiene" userId="49e2c159b5a4d3e2" providerId="LiveId" clId="{1B042110-EEE8-4055-84B1-41B772C9BD5D}" dt="2026-03-08T12:26:07.857" v="3912" actId="26606"/>
          <ac:spMkLst>
            <pc:docMk/>
            <pc:sldMk cId="2470342460" sldId="259"/>
            <ac:spMk id="2059" creationId="{CF8AD9F3-9AF6-494F-83A3-2F677563935C}"/>
          </ac:spMkLst>
        </pc:spChg>
        <pc:spChg chg="add">
          <ac:chgData name="agne eidukiene" userId="49e2c159b5a4d3e2" providerId="LiveId" clId="{1B042110-EEE8-4055-84B1-41B772C9BD5D}" dt="2026-03-08T12:26:07.857" v="3912" actId="26606"/>
          <ac:spMkLst>
            <pc:docMk/>
            <pc:sldMk cId="2470342460" sldId="259"/>
            <ac:spMk id="2061" creationId="{0DA5DB8B-7E5C-4ABC-8069-A9A8806F3976}"/>
          </ac:spMkLst>
        </pc:spChg>
        <pc:picChg chg="add mod">
          <ac:chgData name="agne eidukiene" userId="49e2c159b5a4d3e2" providerId="LiveId" clId="{1B042110-EEE8-4055-84B1-41B772C9BD5D}" dt="2026-03-08T12:26:07.857" v="3912" actId="26606"/>
          <ac:picMkLst>
            <pc:docMk/>
            <pc:sldMk cId="2470342460" sldId="259"/>
            <ac:picMk id="2050" creationId="{C549287B-311A-1EE5-B0F1-3DCB9D6899B5}"/>
          </ac:picMkLst>
        </pc:picChg>
      </pc:sldChg>
      <pc:sldChg chg="addSp modSp new mod setBg">
        <pc:chgData name="agne eidukiene" userId="49e2c159b5a4d3e2" providerId="LiveId" clId="{1B042110-EEE8-4055-84B1-41B772C9BD5D}" dt="2026-03-08T12:28:05.323" v="3929" actId="14100"/>
        <pc:sldMkLst>
          <pc:docMk/>
          <pc:sldMk cId="3240787871" sldId="260"/>
        </pc:sldMkLst>
        <pc:spChg chg="mod">
          <ac:chgData name="agne eidukiene" userId="49e2c159b5a4d3e2" providerId="LiveId" clId="{1B042110-EEE8-4055-84B1-41B772C9BD5D}" dt="2026-03-08T12:27:46.774" v="3927" actId="207"/>
          <ac:spMkLst>
            <pc:docMk/>
            <pc:sldMk cId="3240787871" sldId="260"/>
            <ac:spMk id="2" creationId="{FE071390-6EDC-A5F8-BD3A-205A0A766288}"/>
          </ac:spMkLst>
        </pc:spChg>
        <pc:spChg chg="mod">
          <ac:chgData name="agne eidukiene" userId="49e2c159b5a4d3e2" providerId="LiveId" clId="{1B042110-EEE8-4055-84B1-41B772C9BD5D}" dt="2026-03-08T12:28:05.323" v="3929" actId="14100"/>
          <ac:spMkLst>
            <pc:docMk/>
            <pc:sldMk cId="3240787871" sldId="260"/>
            <ac:spMk id="3" creationId="{56C27E51-86A2-4416-8ACD-08A92ED503DF}"/>
          </ac:spMkLst>
        </pc:spChg>
        <pc:spChg chg="add">
          <ac:chgData name="agne eidukiene" userId="49e2c159b5a4d3e2" providerId="LiveId" clId="{1B042110-EEE8-4055-84B1-41B772C9BD5D}" dt="2026-03-08T12:27:37.086" v="3926" actId="26606"/>
          <ac:spMkLst>
            <pc:docMk/>
            <pc:sldMk cId="3240787871" sldId="260"/>
            <ac:spMk id="8" creationId="{C2554CA6-288E-4202-BC52-2E5A8F0C0AED}"/>
          </ac:spMkLst>
        </pc:spChg>
        <pc:spChg chg="add">
          <ac:chgData name="agne eidukiene" userId="49e2c159b5a4d3e2" providerId="LiveId" clId="{1B042110-EEE8-4055-84B1-41B772C9BD5D}" dt="2026-03-08T12:27:37.086" v="3926" actId="26606"/>
          <ac:spMkLst>
            <pc:docMk/>
            <pc:sldMk cId="3240787871" sldId="260"/>
            <ac:spMk id="10" creationId="{B10BB131-AC8E-4A8E-A5D1-36260F720C3B}"/>
          </ac:spMkLst>
        </pc:spChg>
        <pc:spChg chg="add">
          <ac:chgData name="agne eidukiene" userId="49e2c159b5a4d3e2" providerId="LiveId" clId="{1B042110-EEE8-4055-84B1-41B772C9BD5D}" dt="2026-03-08T12:27:37.086" v="3926" actId="26606"/>
          <ac:spMkLst>
            <pc:docMk/>
            <pc:sldMk cId="3240787871" sldId="260"/>
            <ac:spMk id="12" creationId="{5B7778FC-632E-4DCA-A7CB-0D7731CCF970}"/>
          </ac:spMkLst>
        </pc:spChg>
        <pc:spChg chg="add">
          <ac:chgData name="agne eidukiene" userId="49e2c159b5a4d3e2" providerId="LiveId" clId="{1B042110-EEE8-4055-84B1-41B772C9BD5D}" dt="2026-03-08T12:27:37.086" v="3926" actId="26606"/>
          <ac:spMkLst>
            <pc:docMk/>
            <pc:sldMk cId="3240787871" sldId="260"/>
            <ac:spMk id="14" creationId="{FA23A907-97FB-4A8F-880A-DD77401C4296}"/>
          </ac:spMkLst>
        </pc:spChg>
      </pc:sldChg>
      <pc:sldChg chg="addSp delSp modSp new mod setBg">
        <pc:chgData name="agne eidukiene" userId="49e2c159b5a4d3e2" providerId="LiveId" clId="{1B042110-EEE8-4055-84B1-41B772C9BD5D}" dt="2026-03-14T10:35:48.046" v="3950" actId="14100"/>
        <pc:sldMkLst>
          <pc:docMk/>
          <pc:sldMk cId="748697371" sldId="261"/>
        </pc:sldMkLst>
        <pc:spChg chg="mod">
          <ac:chgData name="agne eidukiene" userId="49e2c159b5a4d3e2" providerId="LiveId" clId="{1B042110-EEE8-4055-84B1-41B772C9BD5D}" dt="2026-03-14T10:35:33.734" v="3947" actId="14100"/>
          <ac:spMkLst>
            <pc:docMk/>
            <pc:sldMk cId="748697371" sldId="261"/>
            <ac:spMk id="2" creationId="{4DFF2188-D974-724B-0D87-08E3B3B449F1}"/>
          </ac:spMkLst>
        </pc:spChg>
        <pc:spChg chg="mod ord">
          <ac:chgData name="agne eidukiene" userId="49e2c159b5a4d3e2" providerId="LiveId" clId="{1B042110-EEE8-4055-84B1-41B772C9BD5D}" dt="2026-03-14T10:35:48.046" v="3950" actId="14100"/>
          <ac:spMkLst>
            <pc:docMk/>
            <pc:sldMk cId="748697371" sldId="261"/>
            <ac:spMk id="3" creationId="{2627F686-65AB-543F-B848-2C58D967C0F0}"/>
          </ac:spMkLst>
        </pc:spChg>
        <pc:spChg chg="add">
          <ac:chgData name="agne eidukiene" userId="49e2c159b5a4d3e2" providerId="LiveId" clId="{1B042110-EEE8-4055-84B1-41B772C9BD5D}" dt="2026-03-14T10:34:49.901" v="3944" actId="26606"/>
          <ac:spMkLst>
            <pc:docMk/>
            <pc:sldMk cId="748697371" sldId="261"/>
            <ac:spMk id="14" creationId="{2EB492CD-616E-47F8-933B-5E2D952A0593}"/>
          </ac:spMkLst>
        </pc:spChg>
        <pc:spChg chg="add">
          <ac:chgData name="agne eidukiene" userId="49e2c159b5a4d3e2" providerId="LiveId" clId="{1B042110-EEE8-4055-84B1-41B772C9BD5D}" dt="2026-03-14T10:34:49.901" v="3944" actId="26606"/>
          <ac:spMkLst>
            <pc:docMk/>
            <pc:sldMk cId="748697371" sldId="261"/>
            <ac:spMk id="15" creationId="{59383CF9-23B5-4335-9B21-1791C4CF1C75}"/>
          </ac:spMkLst>
        </pc:spChg>
        <pc:spChg chg="add">
          <ac:chgData name="agne eidukiene" userId="49e2c159b5a4d3e2" providerId="LiveId" clId="{1B042110-EEE8-4055-84B1-41B772C9BD5D}" dt="2026-03-14T10:34:49.901" v="3944" actId="26606"/>
          <ac:spMkLst>
            <pc:docMk/>
            <pc:sldMk cId="748697371" sldId="261"/>
            <ac:spMk id="16" creationId="{0007FE00-9498-4706-B255-6437B0252C02}"/>
          </ac:spMkLst>
        </pc:spChg>
        <pc:picChg chg="add mod">
          <ac:chgData name="agne eidukiene" userId="49e2c159b5a4d3e2" providerId="LiveId" clId="{1B042110-EEE8-4055-84B1-41B772C9BD5D}" dt="2026-03-14T10:34:49.901" v="3944" actId="26606"/>
          <ac:picMkLst>
            <pc:docMk/>
            <pc:sldMk cId="748697371" sldId="261"/>
            <ac:picMk id="7" creationId="{1D307148-016D-5448-497B-006CCE09DD0C}"/>
          </ac:picMkLst>
        </pc:picChg>
      </pc:sldChg>
      <pc:sldChg chg="addSp modSp new mod setBg">
        <pc:chgData name="agne eidukiene" userId="49e2c159b5a4d3e2" providerId="LiveId" clId="{1B042110-EEE8-4055-84B1-41B772C9BD5D}" dt="2026-03-08T12:41:16.641" v="3939" actId="313"/>
        <pc:sldMkLst>
          <pc:docMk/>
          <pc:sldMk cId="3913877988" sldId="262"/>
        </pc:sldMkLst>
        <pc:spChg chg="mod">
          <ac:chgData name="agne eidukiene" userId="49e2c159b5a4d3e2" providerId="LiveId" clId="{1B042110-EEE8-4055-84B1-41B772C9BD5D}" dt="2026-03-08T12:41:16.641" v="3939" actId="313"/>
          <ac:spMkLst>
            <pc:docMk/>
            <pc:sldMk cId="3913877988" sldId="262"/>
            <ac:spMk id="2" creationId="{FA45DD3F-95B5-FC3B-A3AE-8CA424BC8F01}"/>
          </ac:spMkLst>
        </pc:spChg>
        <pc:spChg chg="mod">
          <ac:chgData name="agne eidukiene" userId="49e2c159b5a4d3e2" providerId="LiveId" clId="{1B042110-EEE8-4055-84B1-41B772C9BD5D}" dt="2026-03-08T12:35:17.249" v="3930" actId="26606"/>
          <ac:spMkLst>
            <pc:docMk/>
            <pc:sldMk cId="3913877988" sldId="262"/>
            <ac:spMk id="3" creationId="{7A765339-E70C-D1C1-5357-617C690109E5}"/>
          </ac:spMkLst>
        </pc:spChg>
        <pc:spChg chg="add">
          <ac:chgData name="agne eidukiene" userId="49e2c159b5a4d3e2" providerId="LiveId" clId="{1B042110-EEE8-4055-84B1-41B772C9BD5D}" dt="2026-03-08T12:35:17.249" v="3930" actId="26606"/>
          <ac:spMkLst>
            <pc:docMk/>
            <pc:sldMk cId="3913877988" sldId="262"/>
            <ac:spMk id="8" creationId="{907EF6B7-1338-4443-8C46-6A318D952DFD}"/>
          </ac:spMkLst>
        </pc:spChg>
        <pc:spChg chg="add">
          <ac:chgData name="agne eidukiene" userId="49e2c159b5a4d3e2" providerId="LiveId" clId="{1B042110-EEE8-4055-84B1-41B772C9BD5D}" dt="2026-03-08T12:35:17.249" v="3930" actId="26606"/>
          <ac:spMkLst>
            <pc:docMk/>
            <pc:sldMk cId="3913877988" sldId="262"/>
            <ac:spMk id="10" creationId="{DAAE4CDD-124C-4DCF-9584-B6033B545DD5}"/>
          </ac:spMkLst>
        </pc:spChg>
        <pc:spChg chg="add">
          <ac:chgData name="agne eidukiene" userId="49e2c159b5a4d3e2" providerId="LiveId" clId="{1B042110-EEE8-4055-84B1-41B772C9BD5D}" dt="2026-03-08T12:35:17.249" v="3930" actId="26606"/>
          <ac:spMkLst>
            <pc:docMk/>
            <pc:sldMk cId="3913877988" sldId="262"/>
            <ac:spMk id="12" creationId="{081E4A58-353D-44AE-B2FC-2A74E2E400F7}"/>
          </ac:spMkLst>
        </pc:spChg>
      </pc:sldChg>
      <pc:sldChg chg="addSp delSp modSp new mod setBg">
        <pc:chgData name="agne eidukiene" userId="49e2c159b5a4d3e2" providerId="LiveId" clId="{1B042110-EEE8-4055-84B1-41B772C9BD5D}" dt="2026-03-21T11:05:57.664" v="3974" actId="255"/>
        <pc:sldMkLst>
          <pc:docMk/>
          <pc:sldMk cId="664593834" sldId="263"/>
        </pc:sldMkLst>
        <pc:spChg chg="mod">
          <ac:chgData name="agne eidukiene" userId="49e2c159b5a4d3e2" providerId="LiveId" clId="{1B042110-EEE8-4055-84B1-41B772C9BD5D}" dt="2026-03-21T11:04:41.477" v="3968" actId="14100"/>
          <ac:spMkLst>
            <pc:docMk/>
            <pc:sldMk cId="664593834" sldId="263"/>
            <ac:spMk id="2" creationId="{5F53DA57-C120-47B5-DB17-2D0A9C5A5F91}"/>
          </ac:spMkLst>
        </pc:spChg>
        <pc:spChg chg="mod">
          <ac:chgData name="agne eidukiene" userId="49e2c159b5a4d3e2" providerId="LiveId" clId="{1B042110-EEE8-4055-84B1-41B772C9BD5D}" dt="2026-03-21T11:05:57.664" v="3974" actId="255"/>
          <ac:spMkLst>
            <pc:docMk/>
            <pc:sldMk cId="664593834" sldId="263"/>
            <ac:spMk id="3" creationId="{69FC3A39-C94B-2581-7FF1-741AC9049789}"/>
          </ac:spMkLst>
        </pc:spChg>
        <pc:spChg chg="add del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8" creationId="{907EF6B7-1338-4443-8C46-6A318D952DFD}"/>
          </ac:spMkLst>
        </pc:spChg>
        <pc:spChg chg="add del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" creationId="{DAAE4CDD-124C-4DCF-9584-B6033B545DD5}"/>
          </ac:spMkLst>
        </pc:spChg>
        <pc:spChg chg="add">
          <ac:chgData name="agne eidukiene" userId="49e2c159b5a4d3e2" providerId="LiveId" clId="{1B042110-EEE8-4055-84B1-41B772C9BD5D}" dt="2026-03-08T12:35:41.793" v="3932" actId="26606"/>
          <ac:spMkLst>
            <pc:docMk/>
            <pc:sldMk cId="664593834" sldId="263"/>
            <ac:spMk id="12" creationId="{081E4A58-353D-44AE-B2FC-2A74E2E400F7}"/>
          </ac:spMkLst>
        </pc:spChg>
        <pc:spChg chg="add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31" creationId="{362D44EE-C852-4460-B8B5-C4F2BC20510C}"/>
          </ac:spMkLst>
        </pc:spChg>
        <pc:spChg chg="add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33" creationId="{658970D8-8D1D-4B5C-894B-E871CC86543D}"/>
          </ac:spMkLst>
        </pc:spChg>
        <pc:spChg chg="add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37" creationId="{03C2051E-A88D-48E5-BACF-AAED17892722}"/>
          </ac:spMkLst>
        </pc:spChg>
        <pc:spChg chg="add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39" creationId="{7821A508-2985-4905-874A-527429BAABFA}"/>
          </ac:spMkLst>
        </pc:spChg>
        <pc:spChg chg="add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41" creationId="{D2929CB1-0E3C-4B2D-ADC5-0154FB33BA44}"/>
          </ac:spMkLst>
        </pc:spChg>
        <pc:spChg chg="add">
          <ac:chgData name="agne eidukiene" userId="49e2c159b5a4d3e2" providerId="LiveId" clId="{1B042110-EEE8-4055-84B1-41B772C9BD5D}" dt="2026-03-21T11:02:53.267" v="3958" actId="26606"/>
          <ac:spMkLst>
            <pc:docMk/>
            <pc:sldMk cId="664593834" sldId="263"/>
            <ac:spMk id="1043" creationId="{5F2F0C84-BE8C-4DC2-A6D3-30349A801D5C}"/>
          </ac:spMkLst>
        </pc:spChg>
        <pc:picChg chg="add mod">
          <ac:chgData name="agne eidukiene" userId="49e2c159b5a4d3e2" providerId="LiveId" clId="{1B042110-EEE8-4055-84B1-41B772C9BD5D}" dt="2026-03-21T11:03:12.498" v="3961" actId="14100"/>
          <ac:picMkLst>
            <pc:docMk/>
            <pc:sldMk cId="664593834" sldId="263"/>
            <ac:picMk id="1026" creationId="{D5C77938-E2D7-1E18-DFC0-F822D948B864}"/>
          </ac:picMkLst>
        </pc:picChg>
      </pc:sldChg>
      <pc:sldChg chg="addSp modSp new mod setBg">
        <pc:chgData name="agne eidukiene" userId="49e2c159b5a4d3e2" providerId="LiveId" clId="{1B042110-EEE8-4055-84B1-41B772C9BD5D}" dt="2026-03-08T12:37:43.875" v="3936" actId="207"/>
        <pc:sldMkLst>
          <pc:docMk/>
          <pc:sldMk cId="893040235" sldId="264"/>
        </pc:sldMkLst>
        <pc:spChg chg="mod">
          <ac:chgData name="agne eidukiene" userId="49e2c159b5a4d3e2" providerId="LiveId" clId="{1B042110-EEE8-4055-84B1-41B772C9BD5D}" dt="2026-03-08T12:37:43.875" v="3936" actId="207"/>
          <ac:spMkLst>
            <pc:docMk/>
            <pc:sldMk cId="893040235" sldId="264"/>
            <ac:spMk id="2" creationId="{D42107D2-29C1-4365-B99B-B4816357F17F}"/>
          </ac:spMkLst>
        </pc:spChg>
        <pc:spChg chg="mod">
          <ac:chgData name="agne eidukiene" userId="49e2c159b5a4d3e2" providerId="LiveId" clId="{1B042110-EEE8-4055-84B1-41B772C9BD5D}" dt="2026-03-08T12:37:32.196" v="3935" actId="26606"/>
          <ac:spMkLst>
            <pc:docMk/>
            <pc:sldMk cId="893040235" sldId="264"/>
            <ac:spMk id="3" creationId="{1B95FBA4-FEED-7453-0F55-C73C6E673FF7}"/>
          </ac:spMkLst>
        </pc:spChg>
        <pc:spChg chg="add">
          <ac:chgData name="agne eidukiene" userId="49e2c159b5a4d3e2" providerId="LiveId" clId="{1B042110-EEE8-4055-84B1-41B772C9BD5D}" dt="2026-03-08T12:37:32.196" v="3935" actId="26606"/>
          <ac:spMkLst>
            <pc:docMk/>
            <pc:sldMk cId="893040235" sldId="264"/>
            <ac:spMk id="8" creationId="{F12E7CC5-C78B-4EBD-9565-3FA00FAA6CF2}"/>
          </ac:spMkLst>
        </pc:spChg>
        <pc:spChg chg="add">
          <ac:chgData name="agne eidukiene" userId="49e2c159b5a4d3e2" providerId="LiveId" clId="{1B042110-EEE8-4055-84B1-41B772C9BD5D}" dt="2026-03-08T12:37:32.196" v="3935" actId="26606"/>
          <ac:spMkLst>
            <pc:docMk/>
            <pc:sldMk cId="893040235" sldId="264"/>
            <ac:spMk id="10" creationId="{3A4529A5-F675-429F-8044-01372BB13422}"/>
          </ac:spMkLst>
        </pc:spChg>
        <pc:spChg chg="add">
          <ac:chgData name="agne eidukiene" userId="49e2c159b5a4d3e2" providerId="LiveId" clId="{1B042110-EEE8-4055-84B1-41B772C9BD5D}" dt="2026-03-08T12:37:32.196" v="3935" actId="26606"/>
          <ac:spMkLst>
            <pc:docMk/>
            <pc:sldMk cId="893040235" sldId="264"/>
            <ac:spMk id="12" creationId="{32C5B66D-E390-4A14-AB60-69626CBF294E}"/>
          </ac:spMkLst>
        </pc:spChg>
        <pc:spChg chg="add">
          <ac:chgData name="agne eidukiene" userId="49e2c159b5a4d3e2" providerId="LiveId" clId="{1B042110-EEE8-4055-84B1-41B772C9BD5D}" dt="2026-03-08T12:37:32.196" v="3935" actId="26606"/>
          <ac:spMkLst>
            <pc:docMk/>
            <pc:sldMk cId="893040235" sldId="264"/>
            <ac:spMk id="14" creationId="{646273DA-F933-4D17-A5FE-B1EF87FD7A20}"/>
          </ac:spMkLst>
        </pc:spChg>
      </pc:sldChg>
      <pc:sldChg chg="addSp modSp new mod setBg">
        <pc:chgData name="agne eidukiene" userId="49e2c159b5a4d3e2" providerId="LiveId" clId="{1B042110-EEE8-4055-84B1-41B772C9BD5D}" dt="2026-03-14T10:37:21.652" v="3955" actId="12"/>
        <pc:sldMkLst>
          <pc:docMk/>
          <pc:sldMk cId="1292172348" sldId="265"/>
        </pc:sldMkLst>
        <pc:spChg chg="mod">
          <ac:chgData name="agne eidukiene" userId="49e2c159b5a4d3e2" providerId="LiveId" clId="{1B042110-EEE8-4055-84B1-41B772C9BD5D}" dt="2026-03-08T12:38:13.822" v="3938" actId="207"/>
          <ac:spMkLst>
            <pc:docMk/>
            <pc:sldMk cId="1292172348" sldId="265"/>
            <ac:spMk id="2" creationId="{3A1B9CAD-2515-A98B-7EB2-05806D4B3A53}"/>
          </ac:spMkLst>
        </pc:spChg>
        <pc:spChg chg="mod">
          <ac:chgData name="agne eidukiene" userId="49e2c159b5a4d3e2" providerId="LiveId" clId="{1B042110-EEE8-4055-84B1-41B772C9BD5D}" dt="2026-03-14T10:37:21.652" v="3955" actId="12"/>
          <ac:spMkLst>
            <pc:docMk/>
            <pc:sldMk cId="1292172348" sldId="265"/>
            <ac:spMk id="3" creationId="{852369CC-FA4A-CBCE-6F6B-DD18C2457AB5}"/>
          </ac:spMkLst>
        </pc:spChg>
        <pc:spChg chg="add">
          <ac:chgData name="agne eidukiene" userId="49e2c159b5a4d3e2" providerId="LiveId" clId="{1B042110-EEE8-4055-84B1-41B772C9BD5D}" dt="2026-03-08T12:38:04.558" v="3937" actId="26606"/>
          <ac:spMkLst>
            <pc:docMk/>
            <pc:sldMk cId="1292172348" sldId="265"/>
            <ac:spMk id="8" creationId="{389575E1-3389-451A-A5F7-27854C25C599}"/>
          </ac:spMkLst>
        </pc:spChg>
        <pc:spChg chg="add">
          <ac:chgData name="agne eidukiene" userId="49e2c159b5a4d3e2" providerId="LiveId" clId="{1B042110-EEE8-4055-84B1-41B772C9BD5D}" dt="2026-03-08T12:38:04.558" v="3937" actId="26606"/>
          <ac:spMkLst>
            <pc:docMk/>
            <pc:sldMk cId="1292172348" sldId="265"/>
            <ac:spMk id="10" creationId="{A53CCC5C-D88E-40FB-B30B-23DCDBD01D37}"/>
          </ac:spMkLst>
        </pc:spChg>
        <pc:spChg chg="add">
          <ac:chgData name="agne eidukiene" userId="49e2c159b5a4d3e2" providerId="LiveId" clId="{1B042110-EEE8-4055-84B1-41B772C9BD5D}" dt="2026-03-08T12:38:04.558" v="3937" actId="26606"/>
          <ac:spMkLst>
            <pc:docMk/>
            <pc:sldMk cId="1292172348" sldId="265"/>
            <ac:spMk id="12" creationId="{081E4A58-353D-44AE-B2FC-2A74E2E400F7}"/>
          </ac:spMkLst>
        </pc:spChg>
      </pc:sldChg>
      <pc:sldMasterChg chg="setBg">
        <pc:chgData name="agne eidukiene" userId="49e2c159b5a4d3e2" providerId="LiveId" clId="{1B042110-EEE8-4055-84B1-41B772C9BD5D}" dt="2026-03-08T12:09:55.972" v="3849"/>
        <pc:sldMasterMkLst>
          <pc:docMk/>
          <pc:sldMasterMk cId="3973653482" sldId="2147483684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769AF6-6B18-49AF-9D5A-B17AB778DEF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289B7B-C67B-462F-98AD-EFD779D6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770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89B7B-C67B-462F-98AD-EFD779D6403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086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89B7B-C67B-462F-98AD-EFD779D6403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899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199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49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14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846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078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09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753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93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3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133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774C8F-B7A4-4725-9999-CEF2BCE2D380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315922-4C97-434B-981D-9CFC50E79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53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health.org.uk/" TargetMode="External"/><Relationship Id="rId5" Type="http://schemas.openxmlformats.org/officeDocument/2006/relationships/hyperlink" Target="https://www.scie.org.uk/" TargetMode="Externa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CF502FAD-4075-8D40-E99D-5216EA235D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91441"/>
            <a:ext cx="4814653" cy="240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8B4430EC-7AD0-D910-9DD6-E0B3184E4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8409" y="2415209"/>
            <a:ext cx="6539948" cy="280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409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88A5A-C597-DA06-54E2-3382DFC7E0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0738" y="647594"/>
            <a:ext cx="4467792" cy="1812578"/>
          </a:xfrm>
        </p:spPr>
        <p:txBody>
          <a:bodyPr>
            <a:normAutofit/>
          </a:bodyPr>
          <a:lstStyle/>
          <a:p>
            <a:r>
              <a:rPr lang="en-GB" sz="3600" b="1" dirty="0"/>
              <a:t>Acknowledge use of AI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49C7C0-7002-F784-2837-F6A843CD8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80738" y="2588427"/>
            <a:ext cx="4726894" cy="3621980"/>
          </a:xfrm>
        </p:spPr>
        <p:txBody>
          <a:bodyPr>
            <a:normAutofit/>
          </a:bodyPr>
          <a:lstStyle/>
          <a:p>
            <a:r>
              <a:rPr lang="en-GB" sz="2000" dirty="0"/>
              <a:t>I confirm that I have used AI tools ( Copilot and Gemini) to support the planning, structuring, and proofreading of this assignment. I confirm that I have reviewed, edited, and understood all content included in this work and have not presented AI-generated material as my own without critical engagement and having made many changes generated by my own ideas.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Artificial Intelligence outline">
            <a:extLst>
              <a:ext uri="{FF2B5EF4-FFF2-40B4-BE49-F238E27FC236}">
                <a16:creationId xmlns:a16="http://schemas.microsoft.com/office/drawing/2014/main" id="{86571084-C325-F766-5BB5-7C6467070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1767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3AA8C-59CE-746E-F6FA-65C2714F2A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14940-1BBE-189D-234D-C57B5197DD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About me</a:t>
            </a:r>
            <a:r>
              <a:rPr lang="en-US" dirty="0"/>
              <a:t>: I previously worked in a care home, which gave me hands-on experience. I am currently on maternity leave, and I decided to start my studies now to progress my career while staying home with my baby. 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Objectives</a:t>
            </a:r>
            <a:r>
              <a:rPr lang="en-US" dirty="0"/>
              <a:t>: Define communication in care.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Explain why it is a professional requirement ( CQC and NMC standards).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Share a practical example using the SBAR tool. </a:t>
            </a:r>
          </a:p>
        </p:txBody>
      </p:sp>
    </p:spTree>
    <p:extLst>
      <p:ext uri="{BB962C8B-B14F-4D97-AF65-F5344CB8AC3E}">
        <p14:creationId xmlns:p14="http://schemas.microsoft.com/office/powerpoint/2010/main" val="3612346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57" name="Arc 2056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5D2FD-0527-3F6E-E66F-278DF8388A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479" y="348343"/>
            <a:ext cx="5467919" cy="1881751"/>
          </a:xfrm>
        </p:spPr>
        <p:txBody>
          <a:bodyPr>
            <a:normAutofit/>
          </a:bodyPr>
          <a:lstStyle/>
          <a:p>
            <a:pPr algn="l"/>
            <a:r>
              <a:rPr lang="en-GB" sz="5100" b="1" dirty="0"/>
              <a:t>What is communication?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A8D63E-F917-5BBA-304A-E36134CE59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235" y="2492441"/>
            <a:ext cx="5983356" cy="3640002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The Skill</a:t>
            </a:r>
            <a:r>
              <a:rPr lang="en-GB" dirty="0"/>
              <a:t>: A two-way process of sharing information.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Key Elements</a:t>
            </a:r>
            <a:r>
              <a:rPr lang="en-GB" dirty="0"/>
              <a:t>: Verbal (speaking), non-verbal (eye contact, posture), and written (care plans).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Development</a:t>
            </a:r>
            <a:r>
              <a:rPr lang="en-GB" dirty="0"/>
              <a:t>:</a:t>
            </a:r>
            <a:r>
              <a:rPr lang="en-GB" b="1" dirty="0"/>
              <a:t> </a:t>
            </a:r>
            <a:r>
              <a:rPr lang="en-GB" dirty="0"/>
              <a:t>I learned that communication must be “person-centred”, meaning we adapt how we speak to meet the resident’s specific needs </a:t>
            </a:r>
            <a:r>
              <a:rPr lang="en-GB" b="1" dirty="0"/>
              <a:t>(Skill for Care, 2023).  </a:t>
            </a:r>
          </a:p>
        </p:txBody>
      </p:sp>
      <p:sp>
        <p:nvSpPr>
          <p:cNvPr id="2059" name="Oval 2058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9802" y="832686"/>
            <a:ext cx="1104943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People Communicating Stock Photos, Images and Backgrounds for Free Download">
            <a:extLst>
              <a:ext uri="{FF2B5EF4-FFF2-40B4-BE49-F238E27FC236}">
                <a16:creationId xmlns:a16="http://schemas.microsoft.com/office/drawing/2014/main" id="{C549287B-311A-1EE5-B0F1-3DCB9D689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"/>
          <a:stretch>
            <a:fillRect/>
          </a:stretch>
        </p:blipFill>
        <p:spPr bwMode="auto">
          <a:xfrm>
            <a:off x="6520859" y="795510"/>
            <a:ext cx="5137520" cy="513752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2154" y="4925384"/>
            <a:ext cx="876704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0342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71390-6EDC-A5F8-BD3A-205A0A7662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latin typeface="+mj-lt"/>
                <a:ea typeface="+mj-ea"/>
                <a:cs typeface="+mj-cs"/>
              </a:rPr>
              <a:t>Why it is important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27E51-86A2-4416-8ACD-08A92ED50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616227"/>
            <a:ext cx="5536397" cy="4845088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Safety</a:t>
            </a:r>
            <a:r>
              <a:rPr lang="en-US" dirty="0"/>
              <a:t>: Clear communication prevents errors. According to </a:t>
            </a:r>
            <a:r>
              <a:rPr lang="en-US" b="1" dirty="0"/>
              <a:t>The Health Foundation (2022)</a:t>
            </a:r>
            <a:r>
              <a:rPr lang="en-US" dirty="0"/>
              <a:t>, poor handovers are a major risk to patient safety.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Professional Standards</a:t>
            </a:r>
            <a:r>
              <a:rPr lang="en-US" dirty="0"/>
              <a:t>:  The </a:t>
            </a:r>
            <a:r>
              <a:rPr lang="en-US" b="1" dirty="0"/>
              <a:t>Care Quality Commission (CQC) </a:t>
            </a:r>
            <a:r>
              <a:rPr lang="en-US" dirty="0"/>
              <a:t>requires care providers to be “Effective” and “Caring”, both of which rely on good communication.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Benefits</a:t>
            </a:r>
            <a:r>
              <a:rPr lang="en-US" dirty="0"/>
              <a:t>: Residents feel valued and maintain their dignity </a:t>
            </a:r>
            <a:r>
              <a:rPr lang="en-US" b="1" dirty="0"/>
              <a:t>( Social Care Institute for Excellence, 2020).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Staff avoid confusion and work better as a team. </a:t>
            </a:r>
          </a:p>
        </p:txBody>
      </p:sp>
    </p:spTree>
    <p:extLst>
      <p:ext uri="{BB962C8B-B14F-4D97-AF65-F5344CB8AC3E}">
        <p14:creationId xmlns:p14="http://schemas.microsoft.com/office/powerpoint/2010/main" val="3240787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F2188-D974-724B-0D87-08E3B3B449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4962" y="141515"/>
            <a:ext cx="5458838" cy="144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Helpful Framework: SBAR </a:t>
            </a:r>
          </a:p>
        </p:txBody>
      </p:sp>
      <p:sp>
        <p:nvSpPr>
          <p:cNvPr id="16" name="Freeform: Shape 2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Atom outline">
            <a:extLst>
              <a:ext uri="{FF2B5EF4-FFF2-40B4-BE49-F238E27FC236}">
                <a16:creationId xmlns:a16="http://schemas.microsoft.com/office/drawing/2014/main" id="{1D307148-016D-5448-497B-006CCE09D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627F686-65AB-543F-B848-2C58D967C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46752" y="1717232"/>
            <a:ext cx="6551334" cy="4459731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What is it? </a:t>
            </a:r>
            <a:r>
              <a:rPr lang="en-US" dirty="0"/>
              <a:t>A communication tool originally used in the military, now essential in healthcare </a:t>
            </a:r>
            <a:r>
              <a:rPr lang="en-US" b="1" dirty="0"/>
              <a:t>(NHS England, 2024).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The Steps</a:t>
            </a:r>
            <a:r>
              <a:rPr lang="en-US" dirty="0"/>
              <a:t>: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S (Situation): </a:t>
            </a:r>
            <a:r>
              <a:rPr lang="en-US" dirty="0"/>
              <a:t>What is happening now?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B (Background): </a:t>
            </a:r>
            <a:r>
              <a:rPr lang="en-US" dirty="0"/>
              <a:t>What is the history?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A (Assessment): </a:t>
            </a:r>
            <a:r>
              <a:rPr lang="en-US" dirty="0"/>
              <a:t>What s the problem?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R (Recommendation): </a:t>
            </a:r>
            <a:r>
              <a:rPr lang="en-US" dirty="0"/>
              <a:t>What do we need to do?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/>
              <a:t>Why it works</a:t>
            </a:r>
            <a:r>
              <a:rPr lang="en-US" dirty="0"/>
              <a:t>: It makes sure the most important information is shared first. </a:t>
            </a:r>
          </a:p>
        </p:txBody>
      </p:sp>
    </p:spTree>
    <p:extLst>
      <p:ext uri="{BB962C8B-B14F-4D97-AF65-F5344CB8AC3E}">
        <p14:creationId xmlns:p14="http://schemas.microsoft.com/office/powerpoint/2010/main" val="748697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5DD3F-95B5-FC3B-A3AE-8CA424BC8F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latin typeface="+mj-lt"/>
                <a:ea typeface="+mj-ea"/>
                <a:cs typeface="+mj-cs"/>
              </a:rPr>
              <a:t>Applying this in Practice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65339-E70C-D1C1-5357-617C690109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Setting</a:t>
            </a:r>
            <a:r>
              <a:rPr lang="en-US"/>
              <a:t>: A Residential Care Home.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Role</a:t>
            </a:r>
            <a:r>
              <a:rPr lang="en-US"/>
              <a:t>:</a:t>
            </a:r>
            <a:r>
              <a:rPr lang="en-US" b="1"/>
              <a:t> </a:t>
            </a:r>
            <a:r>
              <a:rPr lang="en-US"/>
              <a:t>Care Assistant.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Scenario</a:t>
            </a:r>
            <a:r>
              <a:rPr lang="en-US"/>
              <a:t>: A resident appears more breathless than usual.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Applying SBAR</a:t>
            </a:r>
            <a:r>
              <a:rPr lang="en-US"/>
              <a:t>: I tell the nurse: “ The resident is breathless (S), they have a history of asthma (B), their breathing is laboured (A), and I believe they need a medical review immediately (R).”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Outcome</a:t>
            </a:r>
            <a:r>
              <a:rPr lang="en-US"/>
              <a:t>: This clear structure leads to faster treatment and better outcomes or the resident </a:t>
            </a:r>
            <a:r>
              <a:rPr lang="en-US" b="1"/>
              <a:t>(Stewart and Robertson, 2022). </a:t>
            </a:r>
          </a:p>
        </p:txBody>
      </p:sp>
    </p:spTree>
    <p:extLst>
      <p:ext uri="{BB962C8B-B14F-4D97-AF65-F5344CB8AC3E}">
        <p14:creationId xmlns:p14="http://schemas.microsoft.com/office/powerpoint/2010/main" val="3913877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3DA57-C120-47B5-DB17-2D0A9C5A5F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391887"/>
            <a:ext cx="5334930" cy="9595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400" b="1" kern="1200" dirty="0">
                <a:latin typeface="+mj-lt"/>
                <a:ea typeface="+mj-ea"/>
                <a:cs typeface="+mj-cs"/>
              </a:rPr>
              <a:t>My Future Career</a:t>
            </a:r>
            <a:r>
              <a:rPr lang="en-US" b="1" kern="1200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FC3A39-C94B-2581-7FF1-741AC9049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1534886"/>
            <a:ext cx="5334931" cy="5159828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Employability</a:t>
            </a:r>
            <a:r>
              <a:rPr lang="en-US" sz="2000" dirty="0"/>
              <a:t>: Communication is one of the “6Cs” of care (Care, Compassion, Competence, Communication, Courage, Commitment).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Future Goals</a:t>
            </a:r>
            <a:r>
              <a:rPr lang="en-US" sz="2000" dirty="0"/>
              <a:t>: I want to use my degree to become a Senior Carer or Manager.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Reflection</a:t>
            </a:r>
            <a:r>
              <a:rPr lang="en-US" sz="2000" dirty="0"/>
              <a:t>: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Strength</a:t>
            </a:r>
            <a:r>
              <a:rPr lang="en-US" sz="2000" dirty="0"/>
              <a:t>: My experience in the care home taught me how to communicate with people living with dementia.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Growth</a:t>
            </a:r>
            <a:r>
              <a:rPr lang="en-US" sz="2000" dirty="0"/>
              <a:t>: I want to improve my “formal” communication skills, such as writing professional reports for local authorities. 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Career Concept Vectors &amp; Illustrations for Free Download | Freepik">
            <a:extLst>
              <a:ext uri="{FF2B5EF4-FFF2-40B4-BE49-F238E27FC236}">
                <a16:creationId xmlns:a16="http://schemas.microsoft.com/office/drawing/2014/main" id="{D5C77938-E2D7-1E18-DFC0-F822D948B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"/>
          <a:stretch>
            <a:fillRect/>
          </a:stretch>
        </p:blipFill>
        <p:spPr bwMode="auto">
          <a:xfrm>
            <a:off x="631840" y="598720"/>
            <a:ext cx="5178249" cy="504007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593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107D2-29C1-4365-B99B-B4816357F1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4099642"/>
          </a:xfrm>
        </p:spPr>
        <p:txBody>
          <a:bodyPr anchor="b">
            <a:normAutofit/>
          </a:bodyPr>
          <a:lstStyle/>
          <a:p>
            <a:pPr algn="l"/>
            <a:r>
              <a:rPr lang="en-GB" sz="6600" b="1" dirty="0"/>
              <a:t>Conclusion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5FBA4-FEED-7453-0F55-C73C6E673F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1122363"/>
            <a:ext cx="3505200" cy="4269549"/>
          </a:xfrm>
        </p:spPr>
        <p:txBody>
          <a:bodyPr anchor="b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Communication is the foundation of high-quality care.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Using frameworks like SBAR ensures that we remain professional even in stressful situations.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Better communication leads to a safer and happier environment for residents and staff alike. </a:t>
            </a:r>
          </a:p>
        </p:txBody>
      </p:sp>
      <p:sp>
        <p:nvSpPr>
          <p:cNvPr id="12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040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B9CAD-2515-A98B-7EB2-05806D4B3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latin typeface="+mj-lt"/>
                <a:ea typeface="+mj-ea"/>
                <a:cs typeface="+mj-cs"/>
              </a:rPr>
              <a:t>References</a:t>
            </a: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2369CC-FA4A-CBCE-6F6B-DD18C2457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319088"/>
            <a:ext cx="7559635" cy="62198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Care Quality Commission (CQC) (2023) </a:t>
            </a:r>
            <a:r>
              <a:rPr lang="en-US" sz="2000" i="1" dirty="0"/>
              <a:t>The fundamental standards. </a:t>
            </a:r>
            <a:r>
              <a:rPr lang="en-US" sz="2000" dirty="0"/>
              <a:t>Available at: </a:t>
            </a:r>
            <a:r>
              <a:rPr lang="en-US" sz="2000" dirty="0">
                <a:hlinkClick r:id="rId2"/>
              </a:rPr>
              <a:t>https://www.cqc.org.uk</a:t>
            </a:r>
            <a:r>
              <a:rPr lang="en-US" sz="2000" dirty="0"/>
              <a:t> (Accessed: 1 March 2026). 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NHS England (2024) </a:t>
            </a:r>
            <a:r>
              <a:rPr lang="en-US" sz="2000" i="1" dirty="0"/>
              <a:t>SBAR tool- Situation, Background, Assessment, Recommendation. </a:t>
            </a:r>
            <a:r>
              <a:rPr lang="en-US" sz="2000" dirty="0"/>
              <a:t>Available at: </a:t>
            </a:r>
            <a:r>
              <a:rPr lang="en-US" sz="2000" dirty="0">
                <a:hlinkClick r:id="rId3"/>
              </a:rPr>
              <a:t>https://www.England.nhs.uk</a:t>
            </a:r>
            <a:r>
              <a:rPr lang="en-US" sz="2000" dirty="0"/>
              <a:t> (Accessed: 1 March 2026). 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Skills for Care (2023) </a:t>
            </a:r>
            <a:r>
              <a:rPr lang="en-US" sz="2000" i="1" dirty="0"/>
              <a:t>Communication skills in social care</a:t>
            </a:r>
            <a:r>
              <a:rPr lang="en-US" sz="2000" dirty="0"/>
              <a:t>. Available at: </a:t>
            </a:r>
            <a:r>
              <a:rPr lang="en-US" sz="2000" dirty="0">
                <a:hlinkClick r:id="rId4"/>
              </a:rPr>
              <a:t>https://www.skillsforcare.org.uk</a:t>
            </a:r>
            <a:r>
              <a:rPr lang="en-US" sz="2000" dirty="0"/>
              <a:t> (Accessed: 1 March 2026). 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Social Care Institute for Excellence (SCIE) (2020) </a:t>
            </a:r>
            <a:r>
              <a:rPr lang="en-US" sz="2000" i="1" dirty="0"/>
              <a:t>Dignity in care: Communication. </a:t>
            </a:r>
            <a:r>
              <a:rPr lang="en-US" sz="2000" dirty="0"/>
              <a:t>Available at: </a:t>
            </a:r>
            <a:r>
              <a:rPr lang="en-US" sz="2000" dirty="0">
                <a:hlinkClick r:id="rId5"/>
              </a:rPr>
              <a:t>https://www.scie.org.uk</a:t>
            </a:r>
            <a:r>
              <a:rPr lang="en-US" sz="2000" dirty="0"/>
              <a:t> (Accessed: 1 March 2026). 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Stewart, A. and Robertson, C. (2022) </a:t>
            </a:r>
            <a:r>
              <a:rPr lang="en-US" sz="2000" i="1" dirty="0"/>
              <a:t>Communication skills in nursing practise.</a:t>
            </a:r>
            <a:r>
              <a:rPr lang="en-US" sz="2000" dirty="0"/>
              <a:t>3</a:t>
            </a:r>
            <a:r>
              <a:rPr lang="en-US" sz="2000" baseline="30000" dirty="0"/>
              <a:t>rd</a:t>
            </a:r>
            <a:r>
              <a:rPr lang="en-US" sz="2000" i="1" dirty="0"/>
              <a:t> </a:t>
            </a:r>
            <a:r>
              <a:rPr lang="en-US" sz="2000" dirty="0" err="1"/>
              <a:t>edn</a:t>
            </a:r>
            <a:r>
              <a:rPr lang="en-US" sz="2000" dirty="0"/>
              <a:t>. London</a:t>
            </a:r>
            <a:r>
              <a:rPr lang="en-US" sz="2000" i="1" dirty="0"/>
              <a:t>: </a:t>
            </a:r>
            <a:r>
              <a:rPr lang="en-US" sz="2000" dirty="0"/>
              <a:t>Sage Publications</a:t>
            </a:r>
            <a:r>
              <a:rPr lang="en-US" sz="2000" i="1" dirty="0"/>
              <a:t>.   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The  Health Foundation (2022) </a:t>
            </a:r>
            <a:r>
              <a:rPr lang="en-US" sz="2000" i="1" dirty="0"/>
              <a:t>Improving patient safety through better communication. </a:t>
            </a:r>
            <a:r>
              <a:rPr lang="en-US" sz="2000" dirty="0"/>
              <a:t>Available at: </a:t>
            </a:r>
            <a:r>
              <a:rPr lang="en-US" sz="2000" dirty="0">
                <a:hlinkClick r:id="rId6"/>
              </a:rPr>
              <a:t>https://www.health.org.uk</a:t>
            </a:r>
            <a:r>
              <a:rPr lang="en-US" sz="2000" dirty="0"/>
              <a:t> (Accessed: 1 March 2026). </a:t>
            </a:r>
          </a:p>
        </p:txBody>
      </p:sp>
    </p:spTree>
    <p:extLst>
      <p:ext uri="{BB962C8B-B14F-4D97-AF65-F5344CB8AC3E}">
        <p14:creationId xmlns:p14="http://schemas.microsoft.com/office/powerpoint/2010/main" val="1292172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</TotalTime>
  <Words>789</Words>
  <Application>Microsoft Office PowerPoint</Application>
  <PresentationFormat>Widescreen</PresentationFormat>
  <Paragraphs>49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PowerPoint Presentation</vt:lpstr>
      <vt:lpstr>Acknowledge use of AI </vt:lpstr>
      <vt:lpstr>Introduction </vt:lpstr>
      <vt:lpstr>What is communication? </vt:lpstr>
      <vt:lpstr>Why it is important </vt:lpstr>
      <vt:lpstr>Helpful Framework: SBAR </vt:lpstr>
      <vt:lpstr>Applying this in Practice </vt:lpstr>
      <vt:lpstr>My Future Career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agne eidukiene</dc:creator>
  <cp:lastModifiedBy>agne eidukiene</cp:lastModifiedBy>
  <cp:revision>1</cp:revision>
  <dcterms:created xsi:type="dcterms:W3CDTF">2026-03-01T11:33:14Z</dcterms:created>
  <dcterms:modified xsi:type="dcterms:W3CDTF">2026-03-21T11:06:10Z</dcterms:modified>
</cp:coreProperties>
</file>