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7" r:id="rId3"/>
    <p:sldId id="269" r:id="rId4"/>
    <p:sldId id="270" r:id="rId5"/>
    <p:sldId id="271" r:id="rId6"/>
    <p:sldId id="272" r:id="rId7"/>
    <p:sldId id="273" r:id="rId8"/>
    <p:sldId id="274" r:id="rId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C7D47-94C7-418D-8B55-7E40CB0B3AD5}" v="547" dt="2022-10-27T09:17:35.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77483" autoAdjust="0"/>
  </p:normalViewPr>
  <p:slideViewPr>
    <p:cSldViewPr snapToGrid="0">
      <p:cViewPr varScale="1">
        <p:scale>
          <a:sx n="52" d="100"/>
          <a:sy n="52" d="100"/>
        </p:scale>
        <p:origin x="9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871C7D47-94C7-418D-8B55-7E40CB0B3AD5}"/>
    <pc:docChg chg="custSel addSld modSld">
      <pc:chgData name="Sian Turvey" userId="9a374997-2901-41ac-b51e-a8948a26085a" providerId="ADAL" clId="{871C7D47-94C7-418D-8B55-7E40CB0B3AD5}" dt="2022-10-27T09:39:41.885" v="1327" actId="13926"/>
      <pc:docMkLst>
        <pc:docMk/>
      </pc:docMkLst>
      <pc:sldChg chg="modSp mod">
        <pc:chgData name="Sian Turvey" userId="9a374997-2901-41ac-b51e-a8948a26085a" providerId="ADAL" clId="{871C7D47-94C7-418D-8B55-7E40CB0B3AD5}" dt="2022-10-27T09:05:41.304" v="22" actId="20577"/>
        <pc:sldMkLst>
          <pc:docMk/>
          <pc:sldMk cId="353856847" sldId="256"/>
        </pc:sldMkLst>
        <pc:spChg chg="mod">
          <ac:chgData name="Sian Turvey" userId="9a374997-2901-41ac-b51e-a8948a26085a" providerId="ADAL" clId="{871C7D47-94C7-418D-8B55-7E40CB0B3AD5}" dt="2022-10-27T09:05:41.304" v="22" actId="20577"/>
          <ac:spMkLst>
            <pc:docMk/>
            <pc:sldMk cId="353856847" sldId="256"/>
            <ac:spMk id="2" creationId="{F8EDD6B1-EAFE-AB93-E987-E82A87EA5FE6}"/>
          </ac:spMkLst>
        </pc:spChg>
      </pc:sldChg>
      <pc:sldChg chg="modSp mod modAnim modNotesTx">
        <pc:chgData name="Sian Turvey" userId="9a374997-2901-41ac-b51e-a8948a26085a" providerId="ADAL" clId="{871C7D47-94C7-418D-8B55-7E40CB0B3AD5}" dt="2022-10-27T09:10:03.231" v="203" actId="13926"/>
        <pc:sldMkLst>
          <pc:docMk/>
          <pc:sldMk cId="557783941" sldId="267"/>
        </pc:sldMkLst>
        <pc:spChg chg="mod">
          <ac:chgData name="Sian Turvey" userId="9a374997-2901-41ac-b51e-a8948a26085a" providerId="ADAL" clId="{871C7D47-94C7-418D-8B55-7E40CB0B3AD5}" dt="2022-10-27T09:07:25.436" v="59" actId="20577"/>
          <ac:spMkLst>
            <pc:docMk/>
            <pc:sldMk cId="557783941" sldId="267"/>
            <ac:spMk id="2" creationId="{D4BE6B55-7F1E-4EFA-AFDE-1C9577B051A4}"/>
          </ac:spMkLst>
        </pc:spChg>
        <pc:spChg chg="mod">
          <ac:chgData name="Sian Turvey" userId="9a374997-2901-41ac-b51e-a8948a26085a" providerId="ADAL" clId="{871C7D47-94C7-418D-8B55-7E40CB0B3AD5}" dt="2022-10-27T09:10:03.231" v="203" actId="13926"/>
          <ac:spMkLst>
            <pc:docMk/>
            <pc:sldMk cId="557783941" sldId="267"/>
            <ac:spMk id="4" creationId="{21E2F9B6-7041-4946-972D-6413C6661143}"/>
          </ac:spMkLst>
        </pc:spChg>
        <pc:spChg chg="mod">
          <ac:chgData name="Sian Turvey" userId="9a374997-2901-41ac-b51e-a8948a26085a" providerId="ADAL" clId="{871C7D47-94C7-418D-8B55-7E40CB0B3AD5}" dt="2022-10-27T09:09:36.787" v="202" actId="6549"/>
          <ac:spMkLst>
            <pc:docMk/>
            <pc:sldMk cId="557783941" sldId="267"/>
            <ac:spMk id="5" creationId="{AD23F09D-037D-4E38-96A6-B765851FB03D}"/>
          </ac:spMkLst>
        </pc:spChg>
      </pc:sldChg>
      <pc:sldChg chg="modSp mod">
        <pc:chgData name="Sian Turvey" userId="9a374997-2901-41ac-b51e-a8948a26085a" providerId="ADAL" clId="{871C7D47-94C7-418D-8B55-7E40CB0B3AD5}" dt="2022-10-27T09:16:06.811" v="512" actId="20577"/>
        <pc:sldMkLst>
          <pc:docMk/>
          <pc:sldMk cId="2708484396" sldId="269"/>
        </pc:sldMkLst>
        <pc:spChg chg="mod">
          <ac:chgData name="Sian Turvey" userId="9a374997-2901-41ac-b51e-a8948a26085a" providerId="ADAL" clId="{871C7D47-94C7-418D-8B55-7E40CB0B3AD5}" dt="2022-10-27T09:11:21.586" v="213" actId="20577"/>
          <ac:spMkLst>
            <pc:docMk/>
            <pc:sldMk cId="2708484396" sldId="269"/>
            <ac:spMk id="2" creationId="{0F3E1890-ED86-4BBA-8739-DD77F77F6B68}"/>
          </ac:spMkLst>
        </pc:spChg>
        <pc:spChg chg="mod">
          <ac:chgData name="Sian Turvey" userId="9a374997-2901-41ac-b51e-a8948a26085a" providerId="ADAL" clId="{871C7D47-94C7-418D-8B55-7E40CB0B3AD5}" dt="2022-10-27T09:11:48.177" v="269" actId="20577"/>
          <ac:spMkLst>
            <pc:docMk/>
            <pc:sldMk cId="2708484396" sldId="269"/>
            <ac:spMk id="3" creationId="{A5D5D58A-565B-49BE-A7C4-FDE88E2B6659}"/>
          </ac:spMkLst>
        </pc:spChg>
        <pc:graphicFrameChg chg="mod">
          <ac:chgData name="Sian Turvey" userId="9a374997-2901-41ac-b51e-a8948a26085a" providerId="ADAL" clId="{871C7D47-94C7-418D-8B55-7E40CB0B3AD5}" dt="2022-10-27T09:16:06.811" v="512" actId="20577"/>
          <ac:graphicFrameMkLst>
            <pc:docMk/>
            <pc:sldMk cId="2708484396" sldId="269"/>
            <ac:graphicFrameMk id="5" creationId="{A94FFD90-7893-492C-B7AE-D898A1DA3F8A}"/>
          </ac:graphicFrameMkLst>
        </pc:graphicFrameChg>
      </pc:sldChg>
      <pc:sldChg chg="modSp mod modAnim">
        <pc:chgData name="Sian Turvey" userId="9a374997-2901-41ac-b51e-a8948a26085a" providerId="ADAL" clId="{871C7D47-94C7-418D-8B55-7E40CB0B3AD5}" dt="2022-10-27T09:17:35.742" v="624" actId="20577"/>
        <pc:sldMkLst>
          <pc:docMk/>
          <pc:sldMk cId="2031099345" sldId="270"/>
        </pc:sldMkLst>
        <pc:spChg chg="mod">
          <ac:chgData name="Sian Turvey" userId="9a374997-2901-41ac-b51e-a8948a26085a" providerId="ADAL" clId="{871C7D47-94C7-418D-8B55-7E40CB0B3AD5}" dt="2022-10-27T09:16:33.255" v="518" actId="20577"/>
          <ac:spMkLst>
            <pc:docMk/>
            <pc:sldMk cId="2031099345" sldId="270"/>
            <ac:spMk id="2" creationId="{4543BC04-9929-48AD-BB96-B0AD226BDCAC}"/>
          </ac:spMkLst>
        </pc:spChg>
        <pc:spChg chg="mod">
          <ac:chgData name="Sian Turvey" userId="9a374997-2901-41ac-b51e-a8948a26085a" providerId="ADAL" clId="{871C7D47-94C7-418D-8B55-7E40CB0B3AD5}" dt="2022-10-27T09:17:35.742" v="624" actId="20577"/>
          <ac:spMkLst>
            <pc:docMk/>
            <pc:sldMk cId="2031099345" sldId="270"/>
            <ac:spMk id="4" creationId="{AEE72B4F-FDE8-4910-8443-E55F798EDD77}"/>
          </ac:spMkLst>
        </pc:spChg>
      </pc:sldChg>
      <pc:sldChg chg="modSp mod modNotesTx">
        <pc:chgData name="Sian Turvey" userId="9a374997-2901-41ac-b51e-a8948a26085a" providerId="ADAL" clId="{871C7D47-94C7-418D-8B55-7E40CB0B3AD5}" dt="2022-10-27T09:19:12.389" v="644" actId="20577"/>
        <pc:sldMkLst>
          <pc:docMk/>
          <pc:sldMk cId="4033827698" sldId="271"/>
        </pc:sldMkLst>
        <pc:spChg chg="mod">
          <ac:chgData name="Sian Turvey" userId="9a374997-2901-41ac-b51e-a8948a26085a" providerId="ADAL" clId="{871C7D47-94C7-418D-8B55-7E40CB0B3AD5}" dt="2022-10-27T09:19:12.389" v="644" actId="20577"/>
          <ac:spMkLst>
            <pc:docMk/>
            <pc:sldMk cId="4033827698" sldId="271"/>
            <ac:spMk id="2" creationId="{CC91C00D-4DC3-4C32-A1CF-011B38984BCF}"/>
          </ac:spMkLst>
        </pc:spChg>
      </pc:sldChg>
      <pc:sldChg chg="modSp new mod">
        <pc:chgData name="Sian Turvey" userId="9a374997-2901-41ac-b51e-a8948a26085a" providerId="ADAL" clId="{871C7D47-94C7-418D-8B55-7E40CB0B3AD5}" dt="2022-10-27T09:22:13.851" v="969" actId="313"/>
        <pc:sldMkLst>
          <pc:docMk/>
          <pc:sldMk cId="2451155713" sldId="273"/>
        </pc:sldMkLst>
        <pc:spChg chg="mod">
          <ac:chgData name="Sian Turvey" userId="9a374997-2901-41ac-b51e-a8948a26085a" providerId="ADAL" clId="{871C7D47-94C7-418D-8B55-7E40CB0B3AD5}" dt="2022-10-27T09:20:16.133" v="794" actId="13926"/>
          <ac:spMkLst>
            <pc:docMk/>
            <pc:sldMk cId="2451155713" sldId="273"/>
            <ac:spMk id="2" creationId="{0B2EA0B2-0486-EC93-6B2F-B352B2D71F57}"/>
          </ac:spMkLst>
        </pc:spChg>
        <pc:spChg chg="mod">
          <ac:chgData name="Sian Turvey" userId="9a374997-2901-41ac-b51e-a8948a26085a" providerId="ADAL" clId="{871C7D47-94C7-418D-8B55-7E40CB0B3AD5}" dt="2022-10-27T09:20:45.037" v="836" actId="20577"/>
          <ac:spMkLst>
            <pc:docMk/>
            <pc:sldMk cId="2451155713" sldId="273"/>
            <ac:spMk id="3" creationId="{A25BAB9F-CD0C-572F-4FDA-60B982EC3040}"/>
          </ac:spMkLst>
        </pc:spChg>
        <pc:spChg chg="mod">
          <ac:chgData name="Sian Turvey" userId="9a374997-2901-41ac-b51e-a8948a26085a" providerId="ADAL" clId="{871C7D47-94C7-418D-8B55-7E40CB0B3AD5}" dt="2022-10-27T09:22:13.851" v="969" actId="313"/>
          <ac:spMkLst>
            <pc:docMk/>
            <pc:sldMk cId="2451155713" sldId="273"/>
            <ac:spMk id="4" creationId="{50B17859-FC6D-AFFF-E7CA-B70135CE6551}"/>
          </ac:spMkLst>
        </pc:spChg>
      </pc:sldChg>
      <pc:sldChg chg="modSp new mod">
        <pc:chgData name="Sian Turvey" userId="9a374997-2901-41ac-b51e-a8948a26085a" providerId="ADAL" clId="{871C7D47-94C7-418D-8B55-7E40CB0B3AD5}" dt="2022-10-27T09:39:41.885" v="1327" actId="13926"/>
        <pc:sldMkLst>
          <pc:docMk/>
          <pc:sldMk cId="3630141374" sldId="274"/>
        </pc:sldMkLst>
        <pc:spChg chg="mod">
          <ac:chgData name="Sian Turvey" userId="9a374997-2901-41ac-b51e-a8948a26085a" providerId="ADAL" clId="{871C7D47-94C7-418D-8B55-7E40CB0B3AD5}" dt="2022-10-27T09:39:37.601" v="1326" actId="13926"/>
          <ac:spMkLst>
            <pc:docMk/>
            <pc:sldMk cId="3630141374" sldId="274"/>
            <ac:spMk id="2" creationId="{FAD743A9-531A-9DF0-68C2-EA9AA74694AB}"/>
          </ac:spMkLst>
        </pc:spChg>
        <pc:spChg chg="mod">
          <ac:chgData name="Sian Turvey" userId="9a374997-2901-41ac-b51e-a8948a26085a" providerId="ADAL" clId="{871C7D47-94C7-418D-8B55-7E40CB0B3AD5}" dt="2022-10-27T09:38:17.559" v="1096" actId="313"/>
          <ac:spMkLst>
            <pc:docMk/>
            <pc:sldMk cId="3630141374" sldId="274"/>
            <ac:spMk id="3" creationId="{950F54AC-967B-EC4F-3735-8FD403B639D2}"/>
          </ac:spMkLst>
        </pc:spChg>
        <pc:spChg chg="mod">
          <ac:chgData name="Sian Turvey" userId="9a374997-2901-41ac-b51e-a8948a26085a" providerId="ADAL" clId="{871C7D47-94C7-418D-8B55-7E40CB0B3AD5}" dt="2022-10-27T09:39:41.885" v="1327" actId="13926"/>
          <ac:spMkLst>
            <pc:docMk/>
            <pc:sldMk cId="3630141374" sldId="274"/>
            <ac:spMk id="4" creationId="{1D201154-4544-F046-E7B1-25EA7FF8AD4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5B79D09B-56E7-4FAB-8FD8-B0748CCC899B}">
      <dgm:prSet/>
      <dgm:spPr/>
      <dgm:t>
        <a:bodyPr/>
        <a:lstStyle/>
        <a:p>
          <a:r>
            <a:rPr lang="en-GB" dirty="0"/>
            <a:t>Show preliminary reading in your introduction that has influenced your research</a:t>
          </a:r>
        </a:p>
      </dgm:t>
    </dgm:pt>
    <dgm:pt modelId="{472F56E9-FE40-4D3E-B7C0-D8DAFD360DFD}" type="parTrans" cxnId="{EE3BEA9C-88FA-467F-8ACE-8699F40A0190}">
      <dgm:prSet/>
      <dgm:spPr/>
      <dgm:t>
        <a:bodyPr/>
        <a:lstStyle/>
        <a:p>
          <a:endParaRPr lang="en-GB"/>
        </a:p>
      </dgm:t>
    </dgm:pt>
    <dgm:pt modelId="{05B0A6B4-A6E9-4F91-BBE9-BFB8396D8829}" type="sibTrans" cxnId="{EE3BEA9C-88FA-467F-8ACE-8699F40A0190}">
      <dgm:prSet/>
      <dgm:spPr/>
      <dgm:t>
        <a:bodyPr/>
        <a:lstStyle/>
        <a:p>
          <a:endParaRPr lang="en-GB"/>
        </a:p>
      </dgm:t>
    </dgm:pt>
    <dgm:pt modelId="{9D82495A-832B-404B-8C05-2ED39545FCB0}">
      <dgm:prSet/>
      <dgm:spPr/>
      <dgm:t>
        <a:bodyPr/>
        <a:lstStyle/>
        <a:p>
          <a:r>
            <a:rPr lang="en-GB" dirty="0"/>
            <a:t>Introduce the reader to your general research area</a:t>
          </a:r>
        </a:p>
      </dgm:t>
    </dgm:pt>
    <dgm:pt modelId="{70C60AE3-775E-4753-B978-3C705DEDD6D7}" type="parTrans" cxnId="{936212BB-C3AA-4BD2-B108-387AD3B7D1D9}">
      <dgm:prSet/>
      <dgm:spPr/>
    </dgm:pt>
    <dgm:pt modelId="{31157558-5C34-4549-9F51-EBE07A6FC0D6}" type="sibTrans" cxnId="{936212BB-C3AA-4BD2-B108-387AD3B7D1D9}">
      <dgm:prSet/>
      <dgm:spPr/>
      <dgm:t>
        <a:bodyPr/>
        <a:lstStyle/>
        <a:p>
          <a:endParaRPr lang="en-GB"/>
        </a:p>
      </dgm:t>
    </dgm:pt>
    <dgm:pt modelId="{E0705C7E-09AB-4200-85B2-65B4442AE6BE}">
      <dgm:prSet/>
      <dgm:spPr/>
      <dgm:t>
        <a:bodyPr/>
        <a:lstStyle/>
        <a:p>
          <a:r>
            <a:rPr lang="en-GB" dirty="0"/>
            <a:t>Set the scene and place your research in context</a:t>
          </a:r>
        </a:p>
      </dgm:t>
    </dgm:pt>
    <dgm:pt modelId="{CF5F4FA4-C1DB-4C66-B14A-19796D68CC1C}" type="parTrans" cxnId="{8E3C2A21-C376-4C97-834E-9FD1BD112481}">
      <dgm:prSet/>
      <dgm:spPr/>
    </dgm:pt>
    <dgm:pt modelId="{CAE405C6-4054-4297-886B-CA33CCDBD895}" type="sibTrans" cxnId="{8E3C2A21-C376-4C97-834E-9FD1BD112481}">
      <dgm:prSet/>
      <dgm:spPr/>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CA6F169E-35B3-4857-9A37-B2D95E8E218C}" type="pres">
      <dgm:prSet presAssocID="{74377D1C-BCC0-4E7E-83D5-680419D6E5F7}" presName="ThreeNodes_1" presStyleLbl="node1" presStyleIdx="0" presStyleCnt="3">
        <dgm:presLayoutVars>
          <dgm:bulletEnabled val="1"/>
        </dgm:presLayoutVars>
      </dgm:prSet>
      <dgm:spPr/>
    </dgm:pt>
    <dgm:pt modelId="{8BEA64A4-1752-4701-BD5A-13CA23E66131}" type="pres">
      <dgm:prSet presAssocID="{74377D1C-BCC0-4E7E-83D5-680419D6E5F7}" presName="ThreeNodes_2" presStyleLbl="node1" presStyleIdx="1" presStyleCnt="3">
        <dgm:presLayoutVars>
          <dgm:bulletEnabled val="1"/>
        </dgm:presLayoutVars>
      </dgm:prSet>
      <dgm:spPr/>
    </dgm:pt>
    <dgm:pt modelId="{001519E0-26EB-486B-BDC8-CBFC74052A63}" type="pres">
      <dgm:prSet presAssocID="{74377D1C-BCC0-4E7E-83D5-680419D6E5F7}" presName="ThreeNodes_3" presStyleLbl="node1" presStyleIdx="2" presStyleCnt="3">
        <dgm:presLayoutVars>
          <dgm:bulletEnabled val="1"/>
        </dgm:presLayoutVars>
      </dgm:prSet>
      <dgm:spPr/>
    </dgm:pt>
    <dgm:pt modelId="{FAE45636-FDCB-4A1F-9FB7-93110EAEF76D}" type="pres">
      <dgm:prSet presAssocID="{74377D1C-BCC0-4E7E-83D5-680419D6E5F7}" presName="ThreeConn_1-2" presStyleLbl="fgAccFollowNode1" presStyleIdx="0" presStyleCnt="2">
        <dgm:presLayoutVars>
          <dgm:bulletEnabled val="1"/>
        </dgm:presLayoutVars>
      </dgm:prSet>
      <dgm:spPr/>
    </dgm:pt>
    <dgm:pt modelId="{FDD17AE8-B2F6-4254-B551-19F1CC5A4629}" type="pres">
      <dgm:prSet presAssocID="{74377D1C-BCC0-4E7E-83D5-680419D6E5F7}" presName="ThreeConn_2-3" presStyleLbl="fgAccFollowNode1" presStyleIdx="1" presStyleCnt="2">
        <dgm:presLayoutVars>
          <dgm:bulletEnabled val="1"/>
        </dgm:presLayoutVars>
      </dgm:prSet>
      <dgm:spPr/>
    </dgm:pt>
    <dgm:pt modelId="{A485C403-AC37-419A-943F-38A5ED8AD971}" type="pres">
      <dgm:prSet presAssocID="{74377D1C-BCC0-4E7E-83D5-680419D6E5F7}" presName="ThreeNodes_1_text" presStyleLbl="node1" presStyleIdx="2" presStyleCnt="3">
        <dgm:presLayoutVars>
          <dgm:bulletEnabled val="1"/>
        </dgm:presLayoutVars>
      </dgm:prSet>
      <dgm:spPr/>
    </dgm:pt>
    <dgm:pt modelId="{07B92879-E6FD-4AC2-8E84-6B4D2943CC97}" type="pres">
      <dgm:prSet presAssocID="{74377D1C-BCC0-4E7E-83D5-680419D6E5F7}" presName="ThreeNodes_2_text" presStyleLbl="node1" presStyleIdx="2" presStyleCnt="3">
        <dgm:presLayoutVars>
          <dgm:bulletEnabled val="1"/>
        </dgm:presLayoutVars>
      </dgm:prSet>
      <dgm:spPr/>
    </dgm:pt>
    <dgm:pt modelId="{E0BA160C-73A5-4AFD-97C8-4B5397BF56D7}" type="pres">
      <dgm:prSet presAssocID="{74377D1C-BCC0-4E7E-83D5-680419D6E5F7}" presName="ThreeNodes_3_text" presStyleLbl="node1" presStyleIdx="2" presStyleCnt="3">
        <dgm:presLayoutVars>
          <dgm:bulletEnabled val="1"/>
        </dgm:presLayoutVars>
      </dgm:prSet>
      <dgm:spPr/>
    </dgm:pt>
  </dgm:ptLst>
  <dgm:cxnLst>
    <dgm:cxn modelId="{8E3C2A21-C376-4C97-834E-9FD1BD112481}" srcId="{74377D1C-BCC0-4E7E-83D5-680419D6E5F7}" destId="{E0705C7E-09AB-4200-85B2-65B4442AE6BE}" srcOrd="2" destOrd="0" parTransId="{CF5F4FA4-C1DB-4C66-B14A-19796D68CC1C}" sibTransId="{CAE405C6-4054-4297-886B-CA33CCDBD895}"/>
    <dgm:cxn modelId="{8241744A-1461-4278-89BC-BA48C881267C}" type="presOf" srcId="{9D82495A-832B-404B-8C05-2ED39545FCB0}" destId="{07B92879-E6FD-4AC2-8E84-6B4D2943CC97}"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E3EA7A83-CD9D-43D2-84FC-46DE4FBF4951}" type="presOf" srcId="{E0705C7E-09AB-4200-85B2-65B4442AE6BE}" destId="{E0BA160C-73A5-4AFD-97C8-4B5397BF56D7}" srcOrd="1" destOrd="0" presId="urn:microsoft.com/office/officeart/2005/8/layout/vProcess5"/>
    <dgm:cxn modelId="{6252058D-EC26-425E-B0A9-9C8E8AB418DC}" type="presOf" srcId="{5B79D09B-56E7-4FAB-8FD8-B0748CCC899B}" destId="{A485C403-AC37-419A-943F-38A5ED8AD971}" srcOrd="1" destOrd="0" presId="urn:microsoft.com/office/officeart/2005/8/layout/vProcess5"/>
    <dgm:cxn modelId="{EE3BEA9C-88FA-467F-8ACE-8699F40A0190}" srcId="{74377D1C-BCC0-4E7E-83D5-680419D6E5F7}" destId="{5B79D09B-56E7-4FAB-8FD8-B0748CCC899B}" srcOrd="0" destOrd="0" parTransId="{472F56E9-FE40-4D3E-B7C0-D8DAFD360DFD}" sibTransId="{05B0A6B4-A6E9-4F91-BBE9-BFB8396D8829}"/>
    <dgm:cxn modelId="{9E183CAD-CAE4-43A3-8815-5EF9541B471B}" type="presOf" srcId="{E0705C7E-09AB-4200-85B2-65B4442AE6BE}" destId="{001519E0-26EB-486B-BDC8-CBFC74052A63}" srcOrd="0" destOrd="0" presId="urn:microsoft.com/office/officeart/2005/8/layout/vProcess5"/>
    <dgm:cxn modelId="{936212BB-C3AA-4BD2-B108-387AD3B7D1D9}" srcId="{74377D1C-BCC0-4E7E-83D5-680419D6E5F7}" destId="{9D82495A-832B-404B-8C05-2ED39545FCB0}" srcOrd="1" destOrd="0" parTransId="{70C60AE3-775E-4753-B978-3C705DEDD6D7}" sibTransId="{31157558-5C34-4549-9F51-EBE07A6FC0D6}"/>
    <dgm:cxn modelId="{A9FCF4C5-F33D-44BF-8FAE-D4B8B3B1ABD3}" type="presOf" srcId="{9D82495A-832B-404B-8C05-2ED39545FCB0}" destId="{8BEA64A4-1752-4701-BD5A-13CA23E66131}" srcOrd="0" destOrd="0" presId="urn:microsoft.com/office/officeart/2005/8/layout/vProcess5"/>
    <dgm:cxn modelId="{52278DDB-A43B-40E6-953E-33E63E68BDDD}" type="presOf" srcId="{5B79D09B-56E7-4FAB-8FD8-B0748CCC899B}" destId="{CA6F169E-35B3-4857-9A37-B2D95E8E218C}" srcOrd="0" destOrd="0" presId="urn:microsoft.com/office/officeart/2005/8/layout/vProcess5"/>
    <dgm:cxn modelId="{9B8931F2-F64B-46F4-90A4-A706046D27B7}" type="presOf" srcId="{31157558-5C34-4549-9F51-EBE07A6FC0D6}" destId="{FDD17AE8-B2F6-4254-B551-19F1CC5A4629}" srcOrd="0" destOrd="0" presId="urn:microsoft.com/office/officeart/2005/8/layout/vProcess5"/>
    <dgm:cxn modelId="{3EE047F2-9DF2-4EDC-9892-8E02A88B9D2B}" type="presOf" srcId="{05B0A6B4-A6E9-4F91-BBE9-BFB8396D8829}" destId="{FAE45636-FDCB-4A1F-9FB7-93110EAEF76D}"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D4383C10-5734-49A5-9FD6-88E9F14042A7}" type="presParOf" srcId="{3A021E63-DDB1-4DCC-B627-680C6FF86F76}" destId="{CA6F169E-35B3-4857-9A37-B2D95E8E218C}" srcOrd="1" destOrd="0" presId="urn:microsoft.com/office/officeart/2005/8/layout/vProcess5"/>
    <dgm:cxn modelId="{AC7456BE-EC00-4EF3-8731-7C82A5C5F6E0}" type="presParOf" srcId="{3A021E63-DDB1-4DCC-B627-680C6FF86F76}" destId="{8BEA64A4-1752-4701-BD5A-13CA23E66131}" srcOrd="2" destOrd="0" presId="urn:microsoft.com/office/officeart/2005/8/layout/vProcess5"/>
    <dgm:cxn modelId="{11C5D061-B85F-4A9F-8E5E-A99B783709BF}" type="presParOf" srcId="{3A021E63-DDB1-4DCC-B627-680C6FF86F76}" destId="{001519E0-26EB-486B-BDC8-CBFC74052A63}" srcOrd="3" destOrd="0" presId="urn:microsoft.com/office/officeart/2005/8/layout/vProcess5"/>
    <dgm:cxn modelId="{C85C1E7F-E381-4EE9-8A12-28237AA508B0}" type="presParOf" srcId="{3A021E63-DDB1-4DCC-B627-680C6FF86F76}" destId="{FAE45636-FDCB-4A1F-9FB7-93110EAEF76D}" srcOrd="4" destOrd="0" presId="urn:microsoft.com/office/officeart/2005/8/layout/vProcess5"/>
    <dgm:cxn modelId="{CDBC09DF-3E86-403A-8095-6BB94160FC86}" type="presParOf" srcId="{3A021E63-DDB1-4DCC-B627-680C6FF86F76}" destId="{FDD17AE8-B2F6-4254-B551-19F1CC5A4629}" srcOrd="5" destOrd="0" presId="urn:microsoft.com/office/officeart/2005/8/layout/vProcess5"/>
    <dgm:cxn modelId="{2D56308E-5D02-4F85-A0AF-CA91CE47B812}" type="presParOf" srcId="{3A021E63-DDB1-4DCC-B627-680C6FF86F76}" destId="{A485C403-AC37-419A-943F-38A5ED8AD971}" srcOrd="6" destOrd="0" presId="urn:microsoft.com/office/officeart/2005/8/layout/vProcess5"/>
    <dgm:cxn modelId="{B321E53A-2B6A-4DEF-83D0-071DBC3419E5}" type="presParOf" srcId="{3A021E63-DDB1-4DCC-B627-680C6FF86F76}" destId="{07B92879-E6FD-4AC2-8E84-6B4D2943CC97}" srcOrd="7" destOrd="0" presId="urn:microsoft.com/office/officeart/2005/8/layout/vProcess5"/>
    <dgm:cxn modelId="{6E7CAF29-5C76-433F-AC8F-3829F44E2CEC}" type="presParOf" srcId="{3A021E63-DDB1-4DCC-B627-680C6FF86F76}" destId="{E0BA160C-73A5-4AFD-97C8-4B5397BF56D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F169E-35B3-4857-9A37-B2D95E8E218C}">
      <dsp:nvSpPr>
        <dsp:cNvPr id="0" name=""/>
        <dsp:cNvSpPr/>
      </dsp:nvSpPr>
      <dsp:spPr>
        <a:xfrm>
          <a:off x="0" y="0"/>
          <a:ext cx="4577080" cy="1196816"/>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Show preliminary reading in your introduction that has influenced your research</a:t>
          </a:r>
        </a:p>
      </dsp:txBody>
      <dsp:txXfrm>
        <a:off x="35054" y="35054"/>
        <a:ext cx="3285620" cy="1126708"/>
      </dsp:txXfrm>
    </dsp:sp>
    <dsp:sp modelId="{8BEA64A4-1752-4701-BD5A-13CA23E66131}">
      <dsp:nvSpPr>
        <dsp:cNvPr id="0" name=""/>
        <dsp:cNvSpPr/>
      </dsp:nvSpPr>
      <dsp:spPr>
        <a:xfrm>
          <a:off x="403859" y="1396285"/>
          <a:ext cx="4577080" cy="1196816"/>
        </a:xfrm>
        <a:prstGeom prst="roundRect">
          <a:avLst>
            <a:gd name="adj" fmla="val 10000"/>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Introduce the reader to your general research area</a:t>
          </a:r>
        </a:p>
      </dsp:txBody>
      <dsp:txXfrm>
        <a:off x="438913" y="1431339"/>
        <a:ext cx="3325181" cy="1126708"/>
      </dsp:txXfrm>
    </dsp:sp>
    <dsp:sp modelId="{001519E0-26EB-486B-BDC8-CBFC74052A63}">
      <dsp:nvSpPr>
        <dsp:cNvPr id="0" name=""/>
        <dsp:cNvSpPr/>
      </dsp:nvSpPr>
      <dsp:spPr>
        <a:xfrm>
          <a:off x="807719" y="2792571"/>
          <a:ext cx="4577080" cy="1196816"/>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Set the scene and place your research in context</a:t>
          </a:r>
        </a:p>
      </dsp:txBody>
      <dsp:txXfrm>
        <a:off x="842773" y="2827625"/>
        <a:ext cx="3325181" cy="1126708"/>
      </dsp:txXfrm>
    </dsp:sp>
    <dsp:sp modelId="{FAE45636-FDCB-4A1F-9FB7-93110EAEF76D}">
      <dsp:nvSpPr>
        <dsp:cNvPr id="0" name=""/>
        <dsp:cNvSpPr/>
      </dsp:nvSpPr>
      <dsp:spPr>
        <a:xfrm>
          <a:off x="3799149" y="907585"/>
          <a:ext cx="777930" cy="777930"/>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974183" y="907585"/>
        <a:ext cx="427862" cy="585392"/>
      </dsp:txXfrm>
    </dsp:sp>
    <dsp:sp modelId="{FDD17AE8-B2F6-4254-B551-19F1CC5A4629}">
      <dsp:nvSpPr>
        <dsp:cNvPr id="0" name=""/>
        <dsp:cNvSpPr/>
      </dsp:nvSpPr>
      <dsp:spPr>
        <a:xfrm>
          <a:off x="4203009" y="2295892"/>
          <a:ext cx="777930" cy="777930"/>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4378043" y="2295892"/>
        <a:ext cx="427862" cy="5853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Analyse</a:t>
          </a:r>
        </a:p>
      </dsp:txBody>
      <dsp:txXfrm>
        <a:off x="1104419" y="744642"/>
        <a:ext cx="633799" cy="6337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27/10/2022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5562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763630"/>
          </a:xfrm>
        </p:spPr>
        <p:txBody>
          <a:bodyPr anchor="t">
            <a:normAutofit/>
          </a:bodyPr>
          <a:lstStyle/>
          <a:p>
            <a:r>
              <a:rPr lang="en-US" sz="3600" dirty="0">
                <a:solidFill>
                  <a:schemeClr val="tx2"/>
                </a:solidFill>
                <a:latin typeface="Bahnschrift" panose="020F0502020204030204" pitchFamily="34" charset="0"/>
              </a:rPr>
              <a:t>BMPS6003</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Writing an Introduction</a:t>
            </a:r>
            <a:endParaRPr lang="en-US" sz="2500" dirty="0">
              <a:solidFill>
                <a:schemeClr val="tx2"/>
              </a:solidFill>
            </a:endParaRPr>
          </a:p>
        </p:txBody>
      </p:sp>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3" name="Picture 2" descr="The Visual Rhetoric of Lady Justice: Understanding Jurisprudence Through  'Metonymic Tokens' - Inquiries Journal">
            <a:extLst>
              <a:ext uri="{FF2B5EF4-FFF2-40B4-BE49-F238E27FC236}">
                <a16:creationId xmlns:a16="http://schemas.microsoft.com/office/drawing/2014/main" id="{75B056DD-5BCD-28E3-18C1-81620861E4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206" y="1194318"/>
            <a:ext cx="2697394" cy="4273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General Structure of the Introduction</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highlight>
                  <a:srgbClr val="00FF00"/>
                </a:highlight>
              </a:rPr>
              <a:t>1. Background</a:t>
            </a:r>
            <a:endParaRPr lang="en-GB" dirty="0">
              <a:solidFill>
                <a:srgbClr val="FF0000"/>
              </a:solidFill>
              <a:highlight>
                <a:srgbClr val="00FF00"/>
              </a:highlight>
            </a:endParaRPr>
          </a:p>
          <a:p>
            <a:pPr marL="0" indent="0">
              <a:buNone/>
            </a:pPr>
            <a:endParaRPr lang="en-GB" dirty="0">
              <a:solidFill>
                <a:srgbClr val="FF0000"/>
              </a:solidFill>
              <a:highlight>
                <a:srgbClr val="00FF00"/>
              </a:highlight>
            </a:endParaRPr>
          </a:p>
          <a:p>
            <a:pPr marL="0" indent="0">
              <a:buNone/>
            </a:pPr>
            <a:r>
              <a:rPr lang="en-GB" dirty="0">
                <a:highlight>
                  <a:srgbClr val="00FF00"/>
                </a:highlight>
              </a:rPr>
              <a:t>2. Research Focus</a:t>
            </a:r>
            <a:endParaRPr lang="en-GB" dirty="0">
              <a:solidFill>
                <a:srgbClr val="FF0000"/>
              </a:solidFill>
              <a:highlight>
                <a:srgbClr val="00FF00"/>
              </a:highlight>
            </a:endParaRPr>
          </a:p>
          <a:p>
            <a:pPr marL="0" indent="0">
              <a:buNone/>
            </a:pPr>
            <a:endParaRPr lang="en-GB" dirty="0"/>
          </a:p>
          <a:p>
            <a:pPr marL="0" indent="0">
              <a:buNone/>
            </a:pPr>
            <a:r>
              <a:rPr lang="en-GB" dirty="0">
                <a:highlight>
                  <a:srgbClr val="00FF00"/>
                </a:highlight>
              </a:rPr>
              <a:t>3. Overall Research Aim and Individual Research Objectives</a:t>
            </a:r>
          </a:p>
          <a:p>
            <a:pPr marL="0" indent="0">
              <a:buNone/>
            </a:pPr>
            <a:endParaRPr lang="en-GB" dirty="0">
              <a:solidFill>
                <a:srgbClr val="FF0000"/>
              </a:solidFill>
              <a:highlight>
                <a:srgbClr val="00FF00"/>
              </a:highlight>
            </a:endParaRPr>
          </a:p>
          <a:p>
            <a:pPr marL="0" indent="0">
              <a:buNone/>
            </a:pPr>
            <a:r>
              <a:rPr lang="en-GB" dirty="0">
                <a:solidFill>
                  <a:srgbClr val="FF0000"/>
                </a:solidFill>
                <a:highlight>
                  <a:srgbClr val="00FF00"/>
                </a:highlight>
              </a:rPr>
              <a:t>4. Outline Research Method</a:t>
            </a:r>
          </a:p>
          <a:p>
            <a:pPr marL="0" indent="0">
              <a:buNone/>
            </a:pPr>
            <a:endParaRPr lang="en-GB" dirty="0">
              <a:solidFill>
                <a:srgbClr val="FF0000"/>
              </a:solidFill>
              <a:highlight>
                <a:srgbClr val="00FF00"/>
              </a:highlight>
            </a:endParaRPr>
          </a:p>
          <a:p>
            <a:pPr marL="0" indent="0">
              <a:buNone/>
            </a:pPr>
            <a:r>
              <a:rPr lang="en-GB" dirty="0">
                <a:solidFill>
                  <a:srgbClr val="FF0000"/>
                </a:solidFill>
                <a:highlight>
                  <a:srgbClr val="00FF00"/>
                </a:highlight>
              </a:rPr>
              <a:t>5. Value of this research </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endParaRPr lang="en-GB" dirty="0">
              <a:solidFill>
                <a:srgbClr val="FF0000"/>
              </a:solidFill>
              <a:highlight>
                <a:srgbClr val="00FF00"/>
              </a:highlight>
            </a:endParaRP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Effect transition="in" filter="fade">
                                      <p:cBhvr>
                                        <p:cTn id="35" dur="1000"/>
                                        <p:tgtEl>
                                          <p:spTgt spid="4">
                                            <p:txEl>
                                              <p:pRg st="8" end="8"/>
                                            </p:txEl>
                                          </p:spTgt>
                                        </p:tgtEl>
                                      </p:cBhvr>
                                    </p:animEffect>
                                    <p:anim calcmode="lin" valueType="num">
                                      <p:cBhvr>
                                        <p:cTn id="36"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nodePh="1">
                                  <p:stCondLst>
                                    <p:cond delay="0"/>
                                  </p:stCondLst>
                                  <p:endCondLst>
                                    <p:cond evt="begin" delay="0">
                                      <p:tn val="40"/>
                                    </p:cond>
                                  </p:end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Background</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What has led you to study your chosen research area?</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11053964"/>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Focus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a:bodyPr>
          <a:lstStyle/>
          <a:p>
            <a:r>
              <a:rPr lang="en-GB" dirty="0"/>
              <a:t>Identify the focus of your research</a:t>
            </a:r>
          </a:p>
          <a:p>
            <a:r>
              <a:rPr lang="en-GB" dirty="0"/>
              <a:t>Explain the rationale for your study</a:t>
            </a:r>
          </a:p>
          <a:p>
            <a:r>
              <a:rPr lang="en-GB" dirty="0"/>
              <a:t>Link to your background</a:t>
            </a:r>
          </a:p>
          <a:p>
            <a:endParaRPr lang="en-GB" dirty="0"/>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225791867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Overall Research 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EA0B2-0486-EC93-6B2F-B352B2D71F57}"/>
              </a:ext>
            </a:extLst>
          </p:cNvPr>
          <p:cNvSpPr>
            <a:spLocks noGrp="1"/>
          </p:cNvSpPr>
          <p:nvPr>
            <p:ph type="title"/>
          </p:nvPr>
        </p:nvSpPr>
        <p:spPr/>
        <p:txBody>
          <a:bodyPr/>
          <a:lstStyle/>
          <a:p>
            <a:r>
              <a:rPr lang="en-GB" dirty="0">
                <a:highlight>
                  <a:srgbClr val="00FF00"/>
                </a:highlight>
              </a:rPr>
              <a:t>Outline research methods</a:t>
            </a:r>
          </a:p>
        </p:txBody>
      </p:sp>
      <p:sp>
        <p:nvSpPr>
          <p:cNvPr id="3" name="Content Placeholder 2">
            <a:extLst>
              <a:ext uri="{FF2B5EF4-FFF2-40B4-BE49-F238E27FC236}">
                <a16:creationId xmlns:a16="http://schemas.microsoft.com/office/drawing/2014/main" id="{A25BAB9F-CD0C-572F-4FDA-60B982EC3040}"/>
              </a:ext>
            </a:extLst>
          </p:cNvPr>
          <p:cNvSpPr>
            <a:spLocks noGrp="1"/>
          </p:cNvSpPr>
          <p:nvPr>
            <p:ph sz="half" idx="1"/>
          </p:nvPr>
        </p:nvSpPr>
        <p:spPr/>
        <p:txBody>
          <a:bodyPr/>
          <a:lstStyle/>
          <a:p>
            <a:r>
              <a:rPr lang="en-GB" dirty="0"/>
              <a:t>You will be conducting a literature review but it is useful to demonstrate awareness of other kinds of research methods</a:t>
            </a:r>
          </a:p>
          <a:p>
            <a:r>
              <a:rPr lang="en-GB" dirty="0"/>
              <a:t>Show how you will carry out your research</a:t>
            </a:r>
          </a:p>
        </p:txBody>
      </p:sp>
      <p:sp>
        <p:nvSpPr>
          <p:cNvPr id="4" name="Content Placeholder 3">
            <a:extLst>
              <a:ext uri="{FF2B5EF4-FFF2-40B4-BE49-F238E27FC236}">
                <a16:creationId xmlns:a16="http://schemas.microsoft.com/office/drawing/2014/main" id="{50B17859-FC6D-AFFF-E7CA-B70135CE6551}"/>
              </a:ext>
            </a:extLst>
          </p:cNvPr>
          <p:cNvSpPr>
            <a:spLocks noGrp="1"/>
          </p:cNvSpPr>
          <p:nvPr>
            <p:ph sz="half" idx="2"/>
          </p:nvPr>
        </p:nvSpPr>
        <p:spPr/>
        <p:txBody>
          <a:bodyPr/>
          <a:lstStyle/>
          <a:p>
            <a:r>
              <a:rPr lang="en-GB" dirty="0"/>
              <a:t>Identify the literature sources you will use</a:t>
            </a:r>
          </a:p>
          <a:p>
            <a:r>
              <a:rPr lang="en-GB" dirty="0"/>
              <a:t>Example: - “This research will depend on a review of the pertinent literature.”</a:t>
            </a:r>
          </a:p>
        </p:txBody>
      </p:sp>
    </p:spTree>
    <p:extLst>
      <p:ext uri="{BB962C8B-B14F-4D97-AF65-F5344CB8AC3E}">
        <p14:creationId xmlns:p14="http://schemas.microsoft.com/office/powerpoint/2010/main" val="2451155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743A9-531A-9DF0-68C2-EA9AA74694AB}"/>
              </a:ext>
            </a:extLst>
          </p:cNvPr>
          <p:cNvSpPr>
            <a:spLocks noGrp="1"/>
          </p:cNvSpPr>
          <p:nvPr>
            <p:ph type="title"/>
          </p:nvPr>
        </p:nvSpPr>
        <p:spPr/>
        <p:txBody>
          <a:bodyPr/>
          <a:lstStyle/>
          <a:p>
            <a:r>
              <a:rPr lang="en-GB" dirty="0">
                <a:highlight>
                  <a:srgbClr val="00FF00"/>
                </a:highlight>
              </a:rPr>
              <a:t>Value of your Research</a:t>
            </a:r>
          </a:p>
        </p:txBody>
      </p:sp>
      <p:sp>
        <p:nvSpPr>
          <p:cNvPr id="3" name="Content Placeholder 2">
            <a:extLst>
              <a:ext uri="{FF2B5EF4-FFF2-40B4-BE49-F238E27FC236}">
                <a16:creationId xmlns:a16="http://schemas.microsoft.com/office/drawing/2014/main" id="{950F54AC-967B-EC4F-3735-8FD403B639D2}"/>
              </a:ext>
            </a:extLst>
          </p:cNvPr>
          <p:cNvSpPr>
            <a:spLocks noGrp="1"/>
          </p:cNvSpPr>
          <p:nvPr>
            <p:ph sz="half" idx="1"/>
          </p:nvPr>
        </p:nvSpPr>
        <p:spPr/>
        <p:txBody>
          <a:bodyPr/>
          <a:lstStyle/>
          <a:p>
            <a:r>
              <a:rPr lang="en-GB" dirty="0"/>
              <a:t>‘Research worth’</a:t>
            </a:r>
          </a:p>
          <a:p>
            <a:r>
              <a:rPr lang="en-GB" dirty="0"/>
              <a:t>‘Beneficiaries of this research’</a:t>
            </a:r>
          </a:p>
          <a:p>
            <a:r>
              <a:rPr lang="en-GB" dirty="0"/>
              <a:t>‘Added value’</a:t>
            </a:r>
          </a:p>
          <a:p>
            <a:r>
              <a:rPr lang="en-GB" dirty="0"/>
              <a:t>‘Importance of this research’</a:t>
            </a:r>
          </a:p>
        </p:txBody>
      </p:sp>
      <p:sp>
        <p:nvSpPr>
          <p:cNvPr id="4" name="Content Placeholder 3">
            <a:extLst>
              <a:ext uri="{FF2B5EF4-FFF2-40B4-BE49-F238E27FC236}">
                <a16:creationId xmlns:a16="http://schemas.microsoft.com/office/drawing/2014/main" id="{1D201154-4544-F046-E7B1-25EA7FF8AD4E}"/>
              </a:ext>
            </a:extLst>
          </p:cNvPr>
          <p:cNvSpPr>
            <a:spLocks noGrp="1"/>
          </p:cNvSpPr>
          <p:nvPr>
            <p:ph sz="half" idx="2"/>
          </p:nvPr>
        </p:nvSpPr>
        <p:spPr/>
        <p:txBody>
          <a:bodyPr/>
          <a:lstStyle/>
          <a:p>
            <a:r>
              <a:rPr lang="en-GB" dirty="0"/>
              <a:t>Make it clear how your work will add value to your chosen field of study</a:t>
            </a:r>
          </a:p>
          <a:p>
            <a:r>
              <a:rPr lang="en-GB" dirty="0">
                <a:highlight>
                  <a:srgbClr val="00FF00"/>
                </a:highlight>
              </a:rPr>
              <a:t>BE BOLD!</a:t>
            </a:r>
          </a:p>
          <a:p>
            <a:r>
              <a:rPr lang="en-GB" dirty="0"/>
              <a:t>Have you chosen an area that lacks in critical investigation?</a:t>
            </a:r>
          </a:p>
          <a:p>
            <a:r>
              <a:rPr lang="en-GB" dirty="0"/>
              <a:t>Are you looking at a subject from a different angle?</a:t>
            </a:r>
          </a:p>
        </p:txBody>
      </p:sp>
    </p:spTree>
    <p:extLst>
      <p:ext uri="{BB962C8B-B14F-4D97-AF65-F5344CB8AC3E}">
        <p14:creationId xmlns:p14="http://schemas.microsoft.com/office/powerpoint/2010/main" val="363014137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590</Words>
  <Application>Microsoft Office PowerPoint</Application>
  <PresentationFormat>Widescreen</PresentationFormat>
  <Paragraphs>72</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Myriad Pro</vt:lpstr>
      <vt:lpstr>Arial</vt:lpstr>
      <vt:lpstr>Bahnschrift</vt:lpstr>
      <vt:lpstr>Calibri</vt:lpstr>
      <vt:lpstr>Theme1.thmx first page pp</vt:lpstr>
      <vt:lpstr>BMPS6003 Writing an Introduction</vt:lpstr>
      <vt:lpstr>General Structure of the Introduction</vt:lpstr>
      <vt:lpstr>Background</vt:lpstr>
      <vt:lpstr>Research Focus</vt:lpstr>
      <vt:lpstr>Overall Research Aim &amp; Objectives - Example</vt:lpstr>
      <vt:lpstr>Top tip - Objectives</vt:lpstr>
      <vt:lpstr>Outline research methods</vt:lpstr>
      <vt:lpstr>Value of your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Sian Turvey</cp:lastModifiedBy>
  <cp:revision>16</cp:revision>
  <cp:lastPrinted>2022-03-01T12:52:44Z</cp:lastPrinted>
  <dcterms:created xsi:type="dcterms:W3CDTF">2021-10-13T07:56:41Z</dcterms:created>
  <dcterms:modified xsi:type="dcterms:W3CDTF">2022-10-27T09:39:49Z</dcterms:modified>
</cp:coreProperties>
</file>