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0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7A0BF1-7DE4-4A90-9C82-02EAAECE980A}" v="2" dt="2020-05-14T13:53:50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38"/>
    <p:restoredTop sz="94697"/>
  </p:normalViewPr>
  <p:slideViewPr>
    <p:cSldViewPr snapToGrid="0" snapToObjects="1">
      <p:cViewPr varScale="1">
        <p:scale>
          <a:sx n="108" d="100"/>
          <a:sy n="108" d="100"/>
        </p:scale>
        <p:origin x="9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CB89D9-9DEF-244A-8F92-6E0CE526E2E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481897-410B-BC46-ACA6-74FA92119C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719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481897-410B-BC46-ACA6-74FA92119CF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507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5823-0295-D547-92F2-200579AD35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AC9B7E-F5C3-1E4E-87B2-442AC42E4F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2A48B-C56F-7F48-8582-796233EB0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746BE-43AB-3944-A0A5-AF8994BC9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EC4142-3F95-4140-A8A5-238B5C0E8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057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E54AD-2F4F-7A43-AEBA-F977DA5D2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78819-71BC-364E-B4D0-B5D104C30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43224-EB67-474F-AFD7-71BF3536A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AC20B-87F4-9D49-AD66-6B55F8EA1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A3973-22CD-384D-AD8A-799E0975D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32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44178-5E43-5E42-88DF-613503930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580C8C-2327-654A-8724-70DE466888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6C696-77E5-7E4D-A0A9-502546CB8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79716-7906-4D43-A15F-F4FAFD187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73D25-BE69-834F-BF00-24D50E546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03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086E5-0794-1D45-BECA-76FF234E5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3CFFF-EFD6-C043-AC71-A2F6B3AC0B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9756D1-EF9B-3C4C-86EA-36BFFEEBE2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7F77FA-F97D-9D49-A257-B95EB24BA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4396E0-ED50-6645-B4DC-009D7FB44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67E096-D69F-3242-9899-75CDDEC34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331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F6D9-C4B8-B84E-AE71-229DE4126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F8AE1-90D6-A348-A087-C9D945AD8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4FD639-2120-DB4A-BEBE-6F29C6EF25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3CA95B-D099-C54D-BDDE-B2FF720280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8F6D15-E4A4-3C48-ADF6-CBB5621F09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FE06FF-4820-774F-8B87-A81BB02A6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F37614-18EC-8A49-8739-59433D2D8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5488B3-449A-0646-B3B0-150ED74D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455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FAFA-DC68-594C-AEA3-BD3589CC4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1D4C6A-5EB7-2947-9A30-7C403A4BB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A62C81-DADD-A842-BA23-7FA02102F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53B24C-E524-8D43-B204-252BC97F0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55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181FE5-07AD-D549-933F-CB78BAC69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537757-EAF3-8942-B321-CD3DC369E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7B307-8468-754B-B397-3A90DE04D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867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21513-BA85-DF41-9C64-5825D62E6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AF79F-F192-B046-AB8B-ED6F25AC9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F8BCBA-48CF-844C-A97F-F0F25CBB68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C79E2-9679-A645-A712-EC0A738D5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5E97B8-AC35-C143-9989-57133443B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E073D-C500-FE4D-A598-14DEF82FA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04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A8DCA-1797-EE4F-936A-96AF21B14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10DA93-0AD3-EE4C-A2D4-6FC97E915B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56103B-BA3D-D343-BD0E-68FB6DF1B1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55AA1-F539-E745-A7E2-8443BAAEC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E08391-A9FD-7043-B6DF-A57F75839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250A6-06B9-0440-B16F-3AEB4D08F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555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79ED6-0171-3347-961D-3DF38670A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2E846-F98D-4E43-BCC0-D64F4B9305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BDD7A-5C11-9747-8FE8-77BA09B1A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5FE54-53CF-2749-B42E-246895102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486EA-6DEE-3141-965D-57547254E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777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E29277-A4BE-E949-A6DE-5FECD3B27B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AAE8A7-2306-814F-AA9B-53A55E297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D1E13-5C93-9548-94EA-206346C19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F4C94-F15B-6944-A5FF-74E817C73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2F863-C622-3B4B-9381-97D4C1D71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066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BA31F7-26D8-A14C-82B0-1B72DF540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7A6EB-7C5F-C042-AE76-560D84049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523C9-59F8-A04D-B3D0-51E510A25A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85C888-F474-0445-A090-B6DC0AC6860A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55BA5-CCEB-F846-AB4B-89A8745EA5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8D71D-59E4-7C40-AD49-67DACDFC0B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1ECFB-D29B-274D-A704-C49CEA9C6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573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childcomwales.org.uk/wp-content/uploads/2016/04/ccfw_rights_poster_wel.pdf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file:////var/folders/80/dl0_m6js1pq71hm37lcr8fvh0000gn/T/com.microsoft.Word/WebArchiveCopyPasteTempFiles/Z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extra.com/period/first-world-war/britains-youngest-ww1-soldier-was-a-boy-aged-12/" TargetMode="External"/><Relationship Id="rId13" Type="http://schemas.openxmlformats.org/officeDocument/2006/relationships/hyperlink" Target="https://www.statista.com/statistics/331915/most-common-non-english-languages-spoken-in-welshschools/" TargetMode="External"/><Relationship Id="rId3" Type="http://schemas.openxmlformats.org/officeDocument/2006/relationships/hyperlink" Target="https://www.beingtheparent.com/why-is-it-important-to-listen-to-your-child/" TargetMode="External"/><Relationship Id="rId7" Type="http://schemas.openxmlformats.org/officeDocument/2006/relationships/hyperlink" Target="https://assets.publishing.service.gov.uk/government/uploads/system/uploads/attachment_data/file/711097/guide-to-the-general-data-protection-regulation-gdpr-1-0.pdf" TargetMode="External"/><Relationship Id="rId12" Type="http://schemas.openxmlformats.org/officeDocument/2006/relationships/hyperlink" Target="https://llyw.cymru/canllaw-bwytan-dda" TargetMode="External"/><Relationship Id="rId2" Type="http://schemas.openxmlformats.org/officeDocument/2006/relationships/hyperlink" Target="https://apply.army.mod.uk/how-to-join/can-i-join/ag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lyw.cymru/sites/default/files/publications/2019-02/canllaw-bwytan-dda.pdf" TargetMode="External"/><Relationship Id="rId11" Type="http://schemas.openxmlformats.org/officeDocument/2006/relationships/hyperlink" Target="https://www.earlyyearscareers.com/eyc/early-years-practice/parent-partnerships-important/" TargetMode="External"/><Relationship Id="rId5" Type="http://schemas.openxmlformats.org/officeDocument/2006/relationships/hyperlink" Target="https://www.early-education.org.uk/courses/planning-effectively-meet-children&#8217;s-individual-needs-and-interests" TargetMode="External"/><Relationship Id="rId10" Type="http://schemas.openxmlformats.org/officeDocument/2006/relationships/hyperlink" Target="https://www.itv.com/news/wales/2017-02-16/wales-childrens-commissioners-deep-concerns-over-child-refugees/" TargetMode="External"/><Relationship Id="rId4" Type="http://schemas.openxmlformats.org/officeDocument/2006/relationships/hyperlink" Target="https://www.childcomwales.org.uk/wp-content/uploads/2016/04/ccfw_rights_poster_wel.pdf" TargetMode="External"/><Relationship Id="rId9" Type="http://schemas.openxmlformats.org/officeDocument/2006/relationships/hyperlink" Target="https://www.historylearningsite.co.uk/world-war-two/children-and-world-war-two/" TargetMode="External"/><Relationship Id="rId14" Type="http://schemas.openxmlformats.org/officeDocument/2006/relationships/hyperlink" Target="https://www.unicef.org.uk/wp-content/uploads/2018/09/Access-to-Education-report-PDF.pd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DC7815-D6D8-394E-A1A2-D4F0A3EEF6AD}"/>
              </a:ext>
            </a:extLst>
          </p:cNvPr>
          <p:cNvSpPr txBox="1"/>
          <p:nvPr/>
        </p:nvSpPr>
        <p:spPr>
          <a:xfrm>
            <a:off x="192407" y="634596"/>
            <a:ext cx="11579043" cy="13045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darn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byddaf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Cymru. Mae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dan 18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mlwydd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CCUHP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CCUHP (1989)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54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42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https://www.childcomwales.org.uk/wp-content/uploads/2016/04/ccfw_rights_poster_wel.pdf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0746FE-2A82-8A49-BA1D-AF1070EA58FA}"/>
              </a:ext>
            </a:extLst>
          </p:cNvPr>
          <p:cNvSpPr txBox="1"/>
          <p:nvPr/>
        </p:nvSpPr>
        <p:spPr>
          <a:xfrm>
            <a:off x="192409" y="2098556"/>
            <a:ext cx="5456037" cy="4582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22</a:t>
            </a:r>
          </a:p>
          <a:p>
            <a:pPr algn="ctr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“Mae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ffoaduriaid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gafodd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Cymru, 2020)”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ITV News (2017)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350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cartref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dan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“Dubs amendment”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oeddent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gobeithio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3,000. 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RSN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Refugee Support Network (2018)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bobol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Wnaethon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ddarganfod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gorfod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3 mis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gwald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pryderus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I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neu person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gysurus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Un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gymuned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am drip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fanau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poblogaidd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gymuned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bositif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4AF21C-55E0-4C43-8872-F2F11B727171}"/>
              </a:ext>
            </a:extLst>
          </p:cNvPr>
          <p:cNvSpPr txBox="1"/>
          <p:nvPr/>
        </p:nvSpPr>
        <p:spPr>
          <a:xfrm>
            <a:off x="5752618" y="1998593"/>
            <a:ext cx="6018832" cy="4582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24</a:t>
            </a:r>
          </a:p>
          <a:p>
            <a:pPr algn="ctr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fwyd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da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meddyg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sâl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Cymru, 2020).”</a:t>
            </a:r>
          </a:p>
          <a:p>
            <a:pPr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y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maethynnau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ddilyn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Bwyta’n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Bwyta’n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Lywodraeth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Cymru ac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faint o bob un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maethynnau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fwyd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weld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dogn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ffrwythau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llysiau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grawn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ffibr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tato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reis.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dogn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brotein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pysgod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wyau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chig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dogn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gynnyrch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ddogn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cynnyrch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olew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braster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6-8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cwpan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ddŵr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ffres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6F4555B-2DD1-BA4D-B6F1-32D10246C914}"/>
              </a:ext>
            </a:extLst>
          </p:cNvPr>
          <p:cNvSpPr/>
          <p:nvPr/>
        </p:nvSpPr>
        <p:spPr>
          <a:xfrm>
            <a:off x="3126629" y="-53345"/>
            <a:ext cx="57106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C0B9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Adran</a:t>
            </a:r>
            <a:r>
              <a:rPr lang="en-GB" sz="4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C0B9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2- </a:t>
            </a:r>
            <a:r>
              <a:rPr lang="en-GB" sz="4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C0B9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Hawliau</a:t>
            </a:r>
            <a:r>
              <a:rPr lang="en-GB" sz="4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C0B9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Plant.</a:t>
            </a: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C84D6EA6-D713-A34D-8FF0-9266278190D4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2334152" y="4280663"/>
            <a:ext cx="823840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1" descr="Syniadau er mwyn Bwyta'n Dda yng Nghymru">
            <a:extLst>
              <a:ext uri="{FF2B5EF4-FFF2-40B4-BE49-F238E27FC236}">
                <a16:creationId xmlns:a16="http://schemas.microsoft.com/office/drawing/2014/main" id="{9F6DBD04-FE85-8049-96C3-AC67CA301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231" y="5464563"/>
            <a:ext cx="1462729" cy="103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7735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298331-6213-3B46-AA35-656B8799431C}"/>
              </a:ext>
            </a:extLst>
          </p:cNvPr>
          <p:cNvSpPr txBox="1"/>
          <p:nvPr/>
        </p:nvSpPr>
        <p:spPr>
          <a:xfrm>
            <a:off x="563301" y="5389320"/>
            <a:ext cx="11065397" cy="12618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grynhoi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darn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ffoi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hafal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gafodd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maethynnau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Ymhellach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Cymru.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Gwelwn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ddathlu'r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dysgu'r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parod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dderbyn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pobol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gefndiroedd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A754A6-AE1B-9D48-B102-5DF014FF9B3D}"/>
              </a:ext>
            </a:extLst>
          </p:cNvPr>
          <p:cNvSpPr txBox="1"/>
          <p:nvPr/>
        </p:nvSpPr>
        <p:spPr>
          <a:xfrm>
            <a:off x="131182" y="206796"/>
            <a:ext cx="5822065" cy="504407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30</a:t>
            </a:r>
          </a:p>
          <a:p>
            <a:pPr algn="ctr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Cymru, 2020)”</a:t>
            </a:r>
          </a:p>
          <a:p>
            <a:pPr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statista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4,350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Pwyl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2,968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Bengali a 2,892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Arabeg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/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draws Cymru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pwyslais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hybu'r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cydnabod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adref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dylen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dathlu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terminoleg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cyfforddus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engraifft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“Bore Da”, ”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” a “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”.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gall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cyfforddus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chreu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rhyngom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maen’t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gymuned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bobol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E0F563-0D8F-314E-A52A-5CFCB8C4961E}"/>
              </a:ext>
            </a:extLst>
          </p:cNvPr>
          <p:cNvSpPr txBox="1"/>
          <p:nvPr/>
        </p:nvSpPr>
        <p:spPr>
          <a:xfrm>
            <a:off x="6095999" y="276045"/>
            <a:ext cx="5687029" cy="49055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12</a:t>
            </a:r>
          </a:p>
          <a:p>
            <a:pPr algn="ctr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credu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ddylai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ddigwydd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rhywun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arnoch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Cymru, 2020)”</a:t>
            </a:r>
          </a:p>
          <a:p>
            <a:pPr algn="ctr"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gwrnado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pobol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becso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being The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Parent.com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byddent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parod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nôl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nôl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amglwg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llygad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engraifft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engraifft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maen’t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‘snack’.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agosach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buddiol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ochor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enill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ymddiriaeth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gwbwl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honest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sylweddoli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wir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ymddiriaeth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2524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B768DC-76AF-9247-BE67-0601AFDB10FA}"/>
              </a:ext>
            </a:extLst>
          </p:cNvPr>
          <p:cNvSpPr txBox="1"/>
          <p:nvPr/>
        </p:nvSpPr>
        <p:spPr>
          <a:xfrm>
            <a:off x="0" y="279400"/>
            <a:ext cx="12192000" cy="6201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US" sz="1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US" sz="1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sz="1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briffio</a:t>
            </a:r>
            <a:r>
              <a:rPr lang="en-US" sz="1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Army, Be The Best (dim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100" i="1" cap="all" dirty="0">
                <a:latin typeface="Arial" panose="020B0604020202020204" pitchFamily="34" charset="0"/>
                <a:cs typeface="Arial" panose="020B0604020202020204" pitchFamily="34" charset="0"/>
              </a:rPr>
              <a:t>HOW OLD DO I NEED TO BE TO JOIN THE REGULAR ARMY?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https://apply.army.mod.uk/how-to-join/can-i-join/age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9fed o Fai 2020)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Being The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Parent.com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(dim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Why Is It Important To Listen To Your Child?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https://www.beingtheparent.com/why-is-it-important-to-listen-to-your-child/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14eg o Fai 2020)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Plant Cymru (1989)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https://www.childcomwales.org.uk/wp-content/uploads/2016/04/ccfw_rights_poster_wel.pdf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8fed o Fai 2020)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Early Education (dim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Planning effectively to meet children’s individual needs and interest.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https://www.early-education.org.uk/courses/planning-effectively-meet-children’s-individual-needs-and-interests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14eg o Fai 2020) 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https://llyw.cymru/sites/default/files/publications/2019-02/canllaw-bwytan-dda.pdf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GOV.UK (2018)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Guide to the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Genral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Data Protection Regulations (GDRP).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https://assets.publishing.service.gov.uk/government/uploads/system/uploads/attachment_data/file/711097/guide-to-the-general-data-protection-regulation-gdpr-1-0.pdf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14eg o Fai 2020)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HistoryExtra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Britain’s youngest WW1 soldier was a boy aged 12.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https://www.historyextra.com/period/first-world-war/britains-youngest-ww1-soldier-was-a-boy-aged-12/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8fed o Fai 2020)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History Learning Site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of World War Two.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https://www.historylearningsite.co.uk/world-war-two/children-and-world-war-two/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10fed o Fai 2020)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ITV News (2017)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Wales Children Commissioner’s ‘deep concerns” over child refugees.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https://www.itv.com/news/wales/2017-02-16/wales-childrens-commissioners-deep-concerns-over-child-refugees/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8fed o Fai 2020)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Kelly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Why parent partnership are so important.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https://www.earlyyearscareers.com/eyc/early-years-practice/parent-partnerships-important/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14eg o Fai 2020)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Cymru (2018) 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Bwyta’n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https://llyw.cymru/canllaw-bwytan-dda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8fed o Fai 2020 )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statista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Most common non-English languages spoken in Welsh schools in 2017*.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https://www.statista.com/statistics/331915/most-common-non-english-languages-spoken-in-welshschools/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9fed o Fai 2020)</a:t>
            </a:r>
          </a:p>
          <a:p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Education for Refugee and Asylum Seeking Children.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https://www.unicef.org.uk/wp-content/uploads/2018/09/Access-to-Education-report-PDF.pdf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8fed o Fai 2020)</a:t>
            </a:r>
          </a:p>
        </p:txBody>
      </p:sp>
    </p:spTree>
    <p:extLst>
      <p:ext uri="{BB962C8B-B14F-4D97-AF65-F5344CB8AC3E}">
        <p14:creationId xmlns:p14="http://schemas.microsoft.com/office/powerpoint/2010/main" val="1828319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E9F519-356E-544A-A933-509022667387}"/>
              </a:ext>
            </a:extLst>
          </p:cNvPr>
          <p:cNvSpPr txBox="1"/>
          <p:nvPr/>
        </p:nvSpPr>
        <p:spPr>
          <a:xfrm>
            <a:off x="261257" y="212271"/>
            <a:ext cx="11740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82268A-9FF0-C045-8CC3-444FF952AD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85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8429</TotalTime>
  <Words>1679</Words>
  <Application>Microsoft Macintosh PowerPoint</Application>
  <PresentationFormat>Widescreen</PresentationFormat>
  <Paragraphs>53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Fflur James</dc:creator>
  <cp:lastModifiedBy>Fflur James</cp:lastModifiedBy>
  <cp:revision>74</cp:revision>
  <dcterms:created xsi:type="dcterms:W3CDTF">2020-05-05T18:18:08Z</dcterms:created>
  <dcterms:modified xsi:type="dcterms:W3CDTF">2020-05-14T23:55:52Z</dcterms:modified>
</cp:coreProperties>
</file>