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63" r:id="rId2"/>
    <p:sldId id="258" r:id="rId3"/>
    <p:sldId id="257" r:id="rId4"/>
    <p:sldId id="259" r:id="rId5"/>
    <p:sldId id="260" r:id="rId6"/>
    <p:sldId id="261" r:id="rId7"/>
    <p:sldId id="262"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BA6D10-50A4-E18A-2712-14B2E9FC2AC0}" v="266" dt="2025-12-08T03:47:53.7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Doroftei (2436327)" userId="S::2436327@student.uwtsd.ac.uk::54249258-2f20-4134-8c1a-b9344965ea4a" providerId="AD" clId="Web-{EC828775-27E4-A153-06B3-9CB53A2EB532}"/>
    <pc:docChg chg="mod addSld delSld modSld sldOrd addMainMaster delMainMaster">
      <pc:chgData name="Andreea Doroftei (2436327)" userId="S::2436327@student.uwtsd.ac.uk::54249258-2f20-4134-8c1a-b9344965ea4a" providerId="AD" clId="Web-{EC828775-27E4-A153-06B3-9CB53A2EB532}" dt="2025-12-04T00:10:04.292" v="1151" actId="20577"/>
      <pc:docMkLst>
        <pc:docMk/>
      </pc:docMkLst>
      <pc:sldChg chg="addSp delSp modSp new mod setBg modClrScheme delDesignElem chgLayout">
        <pc:chgData name="Andreea Doroftei (2436327)" userId="S::2436327@student.uwtsd.ac.uk::54249258-2f20-4134-8c1a-b9344965ea4a" providerId="AD" clId="Web-{EC828775-27E4-A153-06B3-9CB53A2EB532}" dt="2025-12-04T00:08:14.524" v="1124"/>
        <pc:sldMkLst>
          <pc:docMk/>
          <pc:sldMk cId="3273682808" sldId="257"/>
        </pc:sldMkLst>
        <pc:spChg chg="mod ord">
          <ac:chgData name="Andreea Doroftei (2436327)" userId="S::2436327@student.uwtsd.ac.uk::54249258-2f20-4134-8c1a-b9344965ea4a" providerId="AD" clId="Web-{EC828775-27E4-A153-06B3-9CB53A2EB532}" dt="2025-12-04T00:08:14.524" v="1124"/>
          <ac:spMkLst>
            <pc:docMk/>
            <pc:sldMk cId="3273682808" sldId="257"/>
            <ac:spMk id="2" creationId="{77D5EDE7-079C-1ECB-FE2D-C709AA186E95}"/>
          </ac:spMkLst>
        </pc:spChg>
        <pc:spChg chg="mod ord">
          <ac:chgData name="Andreea Doroftei (2436327)" userId="S::2436327@student.uwtsd.ac.uk::54249258-2f20-4134-8c1a-b9344965ea4a" providerId="AD" clId="Web-{EC828775-27E4-A153-06B3-9CB53A2EB532}" dt="2025-12-04T00:08:14.524" v="1124"/>
          <ac:spMkLst>
            <pc:docMk/>
            <pc:sldMk cId="3273682808" sldId="257"/>
            <ac:spMk id="3" creationId="{D43F6878-335C-96F8-DFAD-15A091452F69}"/>
          </ac:spMkLst>
        </pc:spChg>
        <pc:picChg chg="add">
          <ac:chgData name="Andreea Doroftei (2436327)" userId="S::2436327@student.uwtsd.ac.uk::54249258-2f20-4134-8c1a-b9344965ea4a" providerId="AD" clId="Web-{EC828775-27E4-A153-06B3-9CB53A2EB532}" dt="2025-12-03T23:36:34.533" v="309"/>
          <ac:picMkLst>
            <pc:docMk/>
            <pc:sldMk cId="3273682808" sldId="257"/>
            <ac:picMk id="12" creationId="{76ECF376-4C65-5281-1F6E-A96923985977}"/>
          </ac:picMkLst>
        </pc:picChg>
      </pc:sldChg>
      <pc:sldChg chg="modSp new mod ord modClrScheme chgLayout">
        <pc:chgData name="Andreea Doroftei (2436327)" userId="S::2436327@student.uwtsd.ac.uk::54249258-2f20-4134-8c1a-b9344965ea4a" providerId="AD" clId="Web-{EC828775-27E4-A153-06B3-9CB53A2EB532}" dt="2025-12-04T00:10:04.292" v="1151" actId="20577"/>
        <pc:sldMkLst>
          <pc:docMk/>
          <pc:sldMk cId="3511032028" sldId="258"/>
        </pc:sldMkLst>
        <pc:spChg chg="mod ord">
          <ac:chgData name="Andreea Doroftei (2436327)" userId="S::2436327@student.uwtsd.ac.uk::54249258-2f20-4134-8c1a-b9344965ea4a" providerId="AD" clId="Web-{EC828775-27E4-A153-06B3-9CB53A2EB532}" dt="2025-12-04T00:08:14.524" v="1124"/>
          <ac:spMkLst>
            <pc:docMk/>
            <pc:sldMk cId="3511032028" sldId="258"/>
            <ac:spMk id="2" creationId="{EBD6694F-09CE-FEE3-93CF-8205883EAC91}"/>
          </ac:spMkLst>
        </pc:spChg>
      </pc:sldChg>
      <pc:sldChg chg="addSp delSp modSp new mod setBg modClrScheme delDesignElem chgLayout">
        <pc:chgData name="Andreea Doroftei (2436327)" userId="S::2436327@student.uwtsd.ac.uk::54249258-2f20-4134-8c1a-b9344965ea4a" providerId="AD" clId="Web-{EC828775-27E4-A153-06B3-9CB53A2EB532}" dt="2025-12-04T00:08:14.524" v="1124"/>
        <pc:sldMkLst>
          <pc:docMk/>
          <pc:sldMk cId="2919898346" sldId="259"/>
        </pc:sldMkLst>
        <pc:spChg chg="mod ord">
          <ac:chgData name="Andreea Doroftei (2436327)" userId="S::2436327@student.uwtsd.ac.uk::54249258-2f20-4134-8c1a-b9344965ea4a" providerId="AD" clId="Web-{EC828775-27E4-A153-06B3-9CB53A2EB532}" dt="2025-12-04T00:08:14.524" v="1124"/>
          <ac:spMkLst>
            <pc:docMk/>
            <pc:sldMk cId="2919898346" sldId="259"/>
            <ac:spMk id="2" creationId="{34E89E84-45A2-7234-64B9-D5AFED92BCF2}"/>
          </ac:spMkLst>
        </pc:spChg>
        <pc:spChg chg="mod ord">
          <ac:chgData name="Andreea Doroftei (2436327)" userId="S::2436327@student.uwtsd.ac.uk::54249258-2f20-4134-8c1a-b9344965ea4a" providerId="AD" clId="Web-{EC828775-27E4-A153-06B3-9CB53A2EB532}" dt="2025-12-04T00:08:14.524" v="1124"/>
          <ac:spMkLst>
            <pc:docMk/>
            <pc:sldMk cId="2919898346" sldId="259"/>
            <ac:spMk id="3" creationId="{B7C369EE-0F68-F927-F1BD-B648DE381311}"/>
          </ac:spMkLst>
        </pc:spChg>
      </pc:sldChg>
      <pc:sldChg chg="addSp delSp modSp new mod setBg modClrScheme delDesignElem chgLayout">
        <pc:chgData name="Andreea Doroftei (2436327)" userId="S::2436327@student.uwtsd.ac.uk::54249258-2f20-4134-8c1a-b9344965ea4a" providerId="AD" clId="Web-{EC828775-27E4-A153-06B3-9CB53A2EB532}" dt="2025-12-04T00:08:14.524" v="1124"/>
        <pc:sldMkLst>
          <pc:docMk/>
          <pc:sldMk cId="432352106" sldId="260"/>
        </pc:sldMkLst>
        <pc:spChg chg="mod ord">
          <ac:chgData name="Andreea Doroftei (2436327)" userId="S::2436327@student.uwtsd.ac.uk::54249258-2f20-4134-8c1a-b9344965ea4a" providerId="AD" clId="Web-{EC828775-27E4-A153-06B3-9CB53A2EB532}" dt="2025-12-04T00:08:14.524" v="1124"/>
          <ac:spMkLst>
            <pc:docMk/>
            <pc:sldMk cId="432352106" sldId="260"/>
            <ac:spMk id="2" creationId="{E4227BE7-9FFD-28B0-26C1-8C2D431D23BA}"/>
          </ac:spMkLst>
        </pc:spChg>
        <pc:spChg chg="mod ord">
          <ac:chgData name="Andreea Doroftei (2436327)" userId="S::2436327@student.uwtsd.ac.uk::54249258-2f20-4134-8c1a-b9344965ea4a" providerId="AD" clId="Web-{EC828775-27E4-A153-06B3-9CB53A2EB532}" dt="2025-12-04T00:08:14.524" v="1124"/>
          <ac:spMkLst>
            <pc:docMk/>
            <pc:sldMk cId="432352106" sldId="260"/>
            <ac:spMk id="3" creationId="{3893A270-4468-C8F6-960D-795173F4E6B1}"/>
          </ac:spMkLst>
        </pc:spChg>
        <pc:picChg chg="add">
          <ac:chgData name="Andreea Doroftei (2436327)" userId="S::2436327@student.uwtsd.ac.uk::54249258-2f20-4134-8c1a-b9344965ea4a" providerId="AD" clId="Web-{EC828775-27E4-A153-06B3-9CB53A2EB532}" dt="2025-12-03T23:54:20.213" v="802"/>
          <ac:picMkLst>
            <pc:docMk/>
            <pc:sldMk cId="432352106" sldId="260"/>
            <ac:picMk id="7" creationId="{DCA60EBB-E3A5-37AF-0B90-FADD77B075D6}"/>
          </ac:picMkLst>
        </pc:picChg>
      </pc:sldChg>
      <pc:sldChg chg="addSp delSp modSp new mod setBg modClrScheme delDesignElem chgLayout">
        <pc:chgData name="Andreea Doroftei (2436327)" userId="S::2436327@student.uwtsd.ac.uk::54249258-2f20-4134-8c1a-b9344965ea4a" providerId="AD" clId="Web-{EC828775-27E4-A153-06B3-9CB53A2EB532}" dt="2025-12-04T00:08:14.524" v="1124"/>
        <pc:sldMkLst>
          <pc:docMk/>
          <pc:sldMk cId="4009988701" sldId="261"/>
        </pc:sldMkLst>
        <pc:spChg chg="mod ord">
          <ac:chgData name="Andreea Doroftei (2436327)" userId="S::2436327@student.uwtsd.ac.uk::54249258-2f20-4134-8c1a-b9344965ea4a" providerId="AD" clId="Web-{EC828775-27E4-A153-06B3-9CB53A2EB532}" dt="2025-12-04T00:08:14.524" v="1124"/>
          <ac:spMkLst>
            <pc:docMk/>
            <pc:sldMk cId="4009988701" sldId="261"/>
            <ac:spMk id="2" creationId="{696E3601-FB05-38D7-1229-D767D7A6E60F}"/>
          </ac:spMkLst>
        </pc:spChg>
        <pc:spChg chg="mod ord">
          <ac:chgData name="Andreea Doroftei (2436327)" userId="S::2436327@student.uwtsd.ac.uk::54249258-2f20-4134-8c1a-b9344965ea4a" providerId="AD" clId="Web-{EC828775-27E4-A153-06B3-9CB53A2EB532}" dt="2025-12-04T00:08:14.524" v="1124"/>
          <ac:spMkLst>
            <pc:docMk/>
            <pc:sldMk cId="4009988701" sldId="261"/>
            <ac:spMk id="3" creationId="{C78C536C-9C88-0AA7-128B-91CED9CEB940}"/>
          </ac:spMkLst>
        </pc:spChg>
      </pc:sldChg>
      <pc:sldChg chg="addSp delSp modSp new mod setBg modClrScheme delDesignElem chgLayout">
        <pc:chgData name="Andreea Doroftei (2436327)" userId="S::2436327@student.uwtsd.ac.uk::54249258-2f20-4134-8c1a-b9344965ea4a" providerId="AD" clId="Web-{EC828775-27E4-A153-06B3-9CB53A2EB532}" dt="2025-12-04T00:08:14.524" v="1124"/>
        <pc:sldMkLst>
          <pc:docMk/>
          <pc:sldMk cId="2491467210" sldId="262"/>
        </pc:sldMkLst>
        <pc:spChg chg="mod ord">
          <ac:chgData name="Andreea Doroftei (2436327)" userId="S::2436327@student.uwtsd.ac.uk::54249258-2f20-4134-8c1a-b9344965ea4a" providerId="AD" clId="Web-{EC828775-27E4-A153-06B3-9CB53A2EB532}" dt="2025-12-04T00:08:14.524" v="1124"/>
          <ac:spMkLst>
            <pc:docMk/>
            <pc:sldMk cId="2491467210" sldId="262"/>
            <ac:spMk id="2" creationId="{3264A615-2942-1B08-B147-B9F676D61469}"/>
          </ac:spMkLst>
        </pc:spChg>
        <pc:spChg chg="mod ord">
          <ac:chgData name="Andreea Doroftei (2436327)" userId="S::2436327@student.uwtsd.ac.uk::54249258-2f20-4134-8c1a-b9344965ea4a" providerId="AD" clId="Web-{EC828775-27E4-A153-06B3-9CB53A2EB532}" dt="2025-12-04T00:08:14.524" v="1124"/>
          <ac:spMkLst>
            <pc:docMk/>
            <pc:sldMk cId="2491467210" sldId="262"/>
            <ac:spMk id="3" creationId="{236784EF-5101-92A2-274F-C7174AD5F010}"/>
          </ac:spMkLst>
        </pc:spChg>
      </pc:sldChg>
      <pc:sldChg chg="modSp new ord">
        <pc:chgData name="Andreea Doroftei (2436327)" userId="S::2436327@student.uwtsd.ac.uk::54249258-2f20-4134-8c1a-b9344965ea4a" providerId="AD" clId="Web-{EC828775-27E4-A153-06B3-9CB53A2EB532}" dt="2025-12-04T00:09:53.181" v="1149" actId="20577"/>
        <pc:sldMkLst>
          <pc:docMk/>
          <pc:sldMk cId="326719259" sldId="263"/>
        </pc:sldMkLst>
        <pc:spChg chg="mod">
          <ac:chgData name="Andreea Doroftei (2436327)" userId="S::2436327@student.uwtsd.ac.uk::54249258-2f20-4134-8c1a-b9344965ea4a" providerId="AD" clId="Web-{EC828775-27E4-A153-06B3-9CB53A2EB532}" dt="2025-12-04T00:09:18.098" v="1133" actId="20577"/>
          <ac:spMkLst>
            <pc:docMk/>
            <pc:sldMk cId="326719259" sldId="263"/>
            <ac:spMk id="2" creationId="{CD50752E-6678-5130-07FA-3EC4740B3AE5}"/>
          </ac:spMkLst>
        </pc:spChg>
        <pc:spChg chg="mod">
          <ac:chgData name="Andreea Doroftei (2436327)" userId="S::2436327@student.uwtsd.ac.uk::54249258-2f20-4134-8c1a-b9344965ea4a" providerId="AD" clId="Web-{EC828775-27E4-A153-06B3-9CB53A2EB532}" dt="2025-12-04T00:09:53.181" v="1149" actId="20577"/>
          <ac:spMkLst>
            <pc:docMk/>
            <pc:sldMk cId="326719259" sldId="263"/>
            <ac:spMk id="3" creationId="{2BC2747B-0BF9-24BB-28F3-402C8678A3CD}"/>
          </ac:spMkLst>
        </pc:spChg>
      </pc:sldChg>
      <pc:sldMasterChg chg="add addSldLayout modSldLayout">
        <pc:chgData name="Andreea Doroftei (2436327)" userId="S::2436327@student.uwtsd.ac.uk::54249258-2f20-4134-8c1a-b9344965ea4a" providerId="AD" clId="Web-{EC828775-27E4-A153-06B3-9CB53A2EB532}" dt="2025-12-04T00:08:14.524" v="1124"/>
        <pc:sldMasterMkLst>
          <pc:docMk/>
          <pc:sldMasterMk cId="4269165018" sldId="2147483708"/>
        </pc:sldMasterMkLst>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1896110525" sldId="2147483709"/>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397148525" sldId="2147483710"/>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2857202531" sldId="2147483711"/>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3329911826" sldId="2147483712"/>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3943652675" sldId="2147483713"/>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99219972" sldId="2147483714"/>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2798882245" sldId="2147483715"/>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2478920134" sldId="2147483716"/>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550959555" sldId="2147483717"/>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645267717" sldId="2147483718"/>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352077464" sldId="2147483719"/>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2985681248" sldId="2147483720"/>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918201401" sldId="2147483721"/>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1443005835" sldId="2147483722"/>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2678130709" sldId="2147483723"/>
          </pc:sldLayoutMkLst>
        </pc:sldLayoutChg>
        <pc:sldLayoutChg chg="add mod replId">
          <pc:chgData name="Andreea Doroftei (2436327)" userId="S::2436327@student.uwtsd.ac.uk::54249258-2f20-4134-8c1a-b9344965ea4a" providerId="AD" clId="Web-{EC828775-27E4-A153-06B3-9CB53A2EB532}" dt="2025-12-04T00:08:14.524" v="1124"/>
          <pc:sldLayoutMkLst>
            <pc:docMk/>
            <pc:sldMasterMk cId="4269165018" sldId="2147483708"/>
            <pc:sldLayoutMk cId="847975222" sldId="2147483724"/>
          </pc:sldLayoutMkLst>
        </pc:sldLayoutChg>
      </pc:sldMasterChg>
    </pc:docChg>
  </pc:docChgLst>
  <pc:docChgLst>
    <pc:chgData name="Andreea Doroftei (2436327)" userId="S::2436327@student.uwtsd.ac.uk::54249258-2f20-4134-8c1a-b9344965ea4a" providerId="AD" clId="Web-{12BA6D10-50A4-E18A-2712-14B2E9FC2AC0}"/>
    <pc:docChg chg="modSld">
      <pc:chgData name="Andreea Doroftei (2436327)" userId="S::2436327@student.uwtsd.ac.uk::54249258-2f20-4134-8c1a-b9344965ea4a" providerId="AD" clId="Web-{12BA6D10-50A4-E18A-2712-14B2E9FC2AC0}" dt="2025-12-08T03:47:53.706" v="222" actId="20577"/>
      <pc:docMkLst>
        <pc:docMk/>
      </pc:docMkLst>
      <pc:sldChg chg="modSp">
        <pc:chgData name="Andreea Doroftei (2436327)" userId="S::2436327@student.uwtsd.ac.uk::54249258-2f20-4134-8c1a-b9344965ea4a" providerId="AD" clId="Web-{12BA6D10-50A4-E18A-2712-14B2E9FC2AC0}" dt="2025-12-08T03:40:20.443" v="175" actId="20577"/>
        <pc:sldMkLst>
          <pc:docMk/>
          <pc:sldMk cId="3511032028" sldId="258"/>
        </pc:sldMkLst>
        <pc:spChg chg="mod">
          <ac:chgData name="Andreea Doroftei (2436327)" userId="S::2436327@student.uwtsd.ac.uk::54249258-2f20-4134-8c1a-b9344965ea4a" providerId="AD" clId="Web-{12BA6D10-50A4-E18A-2712-14B2E9FC2AC0}" dt="2025-12-08T03:40:20.443" v="175" actId="20577"/>
          <ac:spMkLst>
            <pc:docMk/>
            <pc:sldMk cId="3511032028" sldId="258"/>
            <ac:spMk id="46" creationId="{8594AE43-E638-0AF0-28CA-D7FA32838E62}"/>
          </ac:spMkLst>
        </pc:spChg>
      </pc:sldChg>
      <pc:sldChg chg="addSp modSp">
        <pc:chgData name="Andreea Doroftei (2436327)" userId="S::2436327@student.uwtsd.ac.uk::54249258-2f20-4134-8c1a-b9344965ea4a" providerId="AD" clId="Web-{12BA6D10-50A4-E18A-2712-14B2E9FC2AC0}" dt="2025-12-08T03:45:13.885" v="183" actId="20577"/>
        <pc:sldMkLst>
          <pc:docMk/>
          <pc:sldMk cId="2919898346" sldId="259"/>
        </pc:sldMkLst>
        <pc:spChg chg="add mod">
          <ac:chgData name="Andreea Doroftei (2436327)" userId="S::2436327@student.uwtsd.ac.uk::54249258-2f20-4134-8c1a-b9344965ea4a" providerId="AD" clId="Web-{12BA6D10-50A4-E18A-2712-14B2E9FC2AC0}" dt="2025-12-08T03:45:13.885" v="183" actId="20577"/>
          <ac:spMkLst>
            <pc:docMk/>
            <pc:sldMk cId="2919898346" sldId="259"/>
            <ac:spMk id="4" creationId="{EAB51404-9AA6-8022-461A-436658463669}"/>
          </ac:spMkLst>
        </pc:spChg>
      </pc:sldChg>
      <pc:sldChg chg="addSp delSp modSp">
        <pc:chgData name="Andreea Doroftei (2436327)" userId="S::2436327@student.uwtsd.ac.uk::54249258-2f20-4134-8c1a-b9344965ea4a" providerId="AD" clId="Web-{12BA6D10-50A4-E18A-2712-14B2E9FC2AC0}" dt="2025-12-08T03:46:06.028" v="194" actId="20577"/>
        <pc:sldMkLst>
          <pc:docMk/>
          <pc:sldMk cId="432352106" sldId="260"/>
        </pc:sldMkLst>
        <pc:spChg chg="add del mod">
          <ac:chgData name="Andreea Doroftei (2436327)" userId="S::2436327@student.uwtsd.ac.uk::54249258-2f20-4134-8c1a-b9344965ea4a" providerId="AD" clId="Web-{12BA6D10-50A4-E18A-2712-14B2E9FC2AC0}" dt="2025-12-08T03:45:42.449" v="186"/>
          <ac:spMkLst>
            <pc:docMk/>
            <pc:sldMk cId="432352106" sldId="260"/>
            <ac:spMk id="4" creationId="{85AF3406-40C2-0670-6062-40FFF4B7B15D}"/>
          </ac:spMkLst>
        </pc:spChg>
        <pc:spChg chg="add mod">
          <ac:chgData name="Andreea Doroftei (2436327)" userId="S::2436327@student.uwtsd.ac.uk::54249258-2f20-4134-8c1a-b9344965ea4a" providerId="AD" clId="Web-{12BA6D10-50A4-E18A-2712-14B2E9FC2AC0}" dt="2025-12-08T03:46:06.028" v="194" actId="20577"/>
          <ac:spMkLst>
            <pc:docMk/>
            <pc:sldMk cId="432352106" sldId="260"/>
            <ac:spMk id="5" creationId="{354FF756-0101-CE99-E5C5-39109C63D126}"/>
          </ac:spMkLst>
        </pc:spChg>
      </pc:sldChg>
      <pc:sldChg chg="addSp modSp">
        <pc:chgData name="Andreea Doroftei (2436327)" userId="S::2436327@student.uwtsd.ac.uk::54249258-2f20-4134-8c1a-b9344965ea4a" providerId="AD" clId="Web-{12BA6D10-50A4-E18A-2712-14B2E9FC2AC0}" dt="2025-12-08T03:46:40.576" v="202" actId="20577"/>
        <pc:sldMkLst>
          <pc:docMk/>
          <pc:sldMk cId="4009988701" sldId="261"/>
        </pc:sldMkLst>
        <pc:spChg chg="add mod">
          <ac:chgData name="Andreea Doroftei (2436327)" userId="S::2436327@student.uwtsd.ac.uk::54249258-2f20-4134-8c1a-b9344965ea4a" providerId="AD" clId="Web-{12BA6D10-50A4-E18A-2712-14B2E9FC2AC0}" dt="2025-12-08T03:46:40.576" v="202" actId="20577"/>
          <ac:spMkLst>
            <pc:docMk/>
            <pc:sldMk cId="4009988701" sldId="261"/>
            <ac:spMk id="4" creationId="{EC49E0D7-823D-1CE0-48B5-F073B2506A3A}"/>
          </ac:spMkLst>
        </pc:spChg>
      </pc:sldChg>
      <pc:sldChg chg="addSp modSp">
        <pc:chgData name="Andreea Doroftei (2436327)" userId="S::2436327@student.uwtsd.ac.uk::54249258-2f20-4134-8c1a-b9344965ea4a" providerId="AD" clId="Web-{12BA6D10-50A4-E18A-2712-14B2E9FC2AC0}" dt="2025-12-08T03:46:59.905" v="206" actId="20577"/>
        <pc:sldMkLst>
          <pc:docMk/>
          <pc:sldMk cId="2491467210" sldId="262"/>
        </pc:sldMkLst>
        <pc:spChg chg="add mod">
          <ac:chgData name="Andreea Doroftei (2436327)" userId="S::2436327@student.uwtsd.ac.uk::54249258-2f20-4134-8c1a-b9344965ea4a" providerId="AD" clId="Web-{12BA6D10-50A4-E18A-2712-14B2E9FC2AC0}" dt="2025-12-08T03:46:59.905" v="206" actId="20577"/>
          <ac:spMkLst>
            <pc:docMk/>
            <pc:sldMk cId="2491467210" sldId="262"/>
            <ac:spMk id="4" creationId="{9EAD8281-B449-A97B-A397-DC5ED55FEA62}"/>
          </ac:spMkLst>
        </pc:spChg>
      </pc:sldChg>
      <pc:sldChg chg="modSp">
        <pc:chgData name="Andreea Doroftei (2436327)" userId="S::2436327@student.uwtsd.ac.uk::54249258-2f20-4134-8c1a-b9344965ea4a" providerId="AD" clId="Web-{12BA6D10-50A4-E18A-2712-14B2E9FC2AC0}" dt="2025-12-08T03:37:27.449" v="111" actId="20577"/>
        <pc:sldMkLst>
          <pc:docMk/>
          <pc:sldMk cId="326719259" sldId="263"/>
        </pc:sldMkLst>
        <pc:spChg chg="mod">
          <ac:chgData name="Andreea Doroftei (2436327)" userId="S::2436327@student.uwtsd.ac.uk::54249258-2f20-4134-8c1a-b9344965ea4a" providerId="AD" clId="Web-{12BA6D10-50A4-E18A-2712-14B2E9FC2AC0}" dt="2025-12-08T03:37:27.449" v="111" actId="20577"/>
          <ac:spMkLst>
            <pc:docMk/>
            <pc:sldMk cId="326719259" sldId="263"/>
            <ac:spMk id="3" creationId="{2BC2747B-0BF9-24BB-28F3-402C8678A3CD}"/>
          </ac:spMkLst>
        </pc:spChg>
      </pc:sldChg>
      <pc:sldChg chg="addSp modSp">
        <pc:chgData name="Andreea Doroftei (2436327)" userId="S::2436327@student.uwtsd.ac.uk::54249258-2f20-4134-8c1a-b9344965ea4a" providerId="AD" clId="Web-{12BA6D10-50A4-E18A-2712-14B2E9FC2AC0}" dt="2025-12-08T03:47:22.187" v="210" actId="20577"/>
        <pc:sldMkLst>
          <pc:docMk/>
          <pc:sldMk cId="3980878468" sldId="264"/>
        </pc:sldMkLst>
        <pc:spChg chg="add mod">
          <ac:chgData name="Andreea Doroftei (2436327)" userId="S::2436327@student.uwtsd.ac.uk::54249258-2f20-4134-8c1a-b9344965ea4a" providerId="AD" clId="Web-{12BA6D10-50A4-E18A-2712-14B2E9FC2AC0}" dt="2025-12-08T03:47:22.187" v="210" actId="20577"/>
          <ac:spMkLst>
            <pc:docMk/>
            <pc:sldMk cId="3980878468" sldId="264"/>
            <ac:spMk id="4" creationId="{97CEB72A-D273-DAE5-E77B-1AC395A05B88}"/>
          </ac:spMkLst>
        </pc:spChg>
      </pc:sldChg>
      <pc:sldChg chg="addSp modSp">
        <pc:chgData name="Andreea Doroftei (2436327)" userId="S::2436327@student.uwtsd.ac.uk::54249258-2f20-4134-8c1a-b9344965ea4a" providerId="AD" clId="Web-{12BA6D10-50A4-E18A-2712-14B2E9FC2AC0}" dt="2025-12-08T03:47:53.706" v="222" actId="20577"/>
        <pc:sldMkLst>
          <pc:docMk/>
          <pc:sldMk cId="1310466084" sldId="265"/>
        </pc:sldMkLst>
        <pc:spChg chg="add mod">
          <ac:chgData name="Andreea Doroftei (2436327)" userId="S::2436327@student.uwtsd.ac.uk::54249258-2f20-4134-8c1a-b9344965ea4a" providerId="AD" clId="Web-{12BA6D10-50A4-E18A-2712-14B2E9FC2AC0}" dt="2025-12-08T03:47:53.706" v="222" actId="20577"/>
          <ac:spMkLst>
            <pc:docMk/>
            <pc:sldMk cId="1310466084" sldId="265"/>
            <ac:spMk id="4" creationId="{6C57D8E0-0210-CF92-143A-1C2950D741C2}"/>
          </ac:spMkLst>
        </pc:spChg>
      </pc:sldChg>
    </pc:docChg>
  </pc:docChgLst>
  <pc:docChgLst>
    <pc:chgData name="Andreea Doroftei (2436327)" userId="S::2436327@student.uwtsd.ac.uk::54249258-2f20-4134-8c1a-b9344965ea4a" providerId="AD" clId="Web-{8C621FAC-26C8-9533-8B80-5A3A779B4AAC}"/>
    <pc:docChg chg="modSld sldOrd">
      <pc:chgData name="Andreea Doroftei (2436327)" userId="S::2436327@student.uwtsd.ac.uk::54249258-2f20-4134-8c1a-b9344965ea4a" providerId="AD" clId="Web-{8C621FAC-26C8-9533-8B80-5A3A779B4AAC}" dt="2025-12-04T00:35:04.776" v="7"/>
      <pc:docMkLst>
        <pc:docMk/>
      </pc:docMkLst>
      <pc:sldChg chg="modSp">
        <pc:chgData name="Andreea Doroftei (2436327)" userId="S::2436327@student.uwtsd.ac.uk::54249258-2f20-4134-8c1a-b9344965ea4a" providerId="AD" clId="Web-{8C621FAC-26C8-9533-8B80-5A3A779B4AAC}" dt="2025-12-04T00:34:29.244" v="6" actId="20577"/>
        <pc:sldMkLst>
          <pc:docMk/>
          <pc:sldMk cId="1310466084" sldId="265"/>
        </pc:sldMkLst>
        <pc:spChg chg="mod">
          <ac:chgData name="Andreea Doroftei (2436327)" userId="S::2436327@student.uwtsd.ac.uk::54249258-2f20-4134-8c1a-b9344965ea4a" providerId="AD" clId="Web-{8C621FAC-26C8-9533-8B80-5A3A779B4AAC}" dt="2025-12-04T00:34:29.244" v="6" actId="20577"/>
          <ac:spMkLst>
            <pc:docMk/>
            <pc:sldMk cId="1310466084" sldId="265"/>
            <ac:spMk id="3" creationId="{08ACA5CF-8FFE-B86C-AA4A-90E277CB5BF4}"/>
          </ac:spMkLst>
        </pc:spChg>
      </pc:sldChg>
      <pc:sldChg chg="addSp delSp modSp mod setBg setClrOvrMap">
        <pc:chgData name="Andreea Doroftei (2436327)" userId="S::2436327@student.uwtsd.ac.uk::54249258-2f20-4134-8c1a-b9344965ea4a" providerId="AD" clId="Web-{8C621FAC-26C8-9533-8B80-5A3A779B4AAC}" dt="2025-12-04T00:35:04.776" v="7"/>
        <pc:sldMkLst>
          <pc:docMk/>
          <pc:sldMk cId="1971360634" sldId="266"/>
        </pc:sldMkLst>
        <pc:spChg chg="mod">
          <ac:chgData name="Andreea Doroftei (2436327)" userId="S::2436327@student.uwtsd.ac.uk::54249258-2f20-4134-8c1a-b9344965ea4a" providerId="AD" clId="Web-{8C621FAC-26C8-9533-8B80-5A3A779B4AAC}" dt="2025-12-04T00:35:04.776" v="7"/>
          <ac:spMkLst>
            <pc:docMk/>
            <pc:sldMk cId="1971360634" sldId="266"/>
            <ac:spMk id="2" creationId="{9C9D25CC-72BC-B26A-40B3-622C7337D83A}"/>
          </ac:spMkLst>
        </pc:spChg>
        <pc:spChg chg="mod">
          <ac:chgData name="Andreea Doroftei (2436327)" userId="S::2436327@student.uwtsd.ac.uk::54249258-2f20-4134-8c1a-b9344965ea4a" providerId="AD" clId="Web-{8C621FAC-26C8-9533-8B80-5A3A779B4AAC}" dt="2025-12-04T00:35:04.776" v="7"/>
          <ac:spMkLst>
            <pc:docMk/>
            <pc:sldMk cId="1971360634" sldId="266"/>
            <ac:spMk id="3" creationId="{45EB4EB7-6C4F-AA6A-F11F-0907F8DAD3A7}"/>
          </ac:spMkLst>
        </pc:spChg>
        <pc:spChg chg="add">
          <ac:chgData name="Andreea Doroftei (2436327)" userId="S::2436327@student.uwtsd.ac.uk::54249258-2f20-4134-8c1a-b9344965ea4a" providerId="AD" clId="Web-{8C621FAC-26C8-9533-8B80-5A3A779B4AAC}" dt="2025-12-04T00:35:04.776" v="7"/>
          <ac:spMkLst>
            <pc:docMk/>
            <pc:sldMk cId="1971360634" sldId="266"/>
            <ac:spMk id="31" creationId="{66AFD431-09B7-42CA-BF39-9FE5DBE53797}"/>
          </ac:spMkLst>
        </pc:spChg>
        <pc:spChg chg="add">
          <ac:chgData name="Andreea Doroftei (2436327)" userId="S::2436327@student.uwtsd.ac.uk::54249258-2f20-4134-8c1a-b9344965ea4a" providerId="AD" clId="Web-{8C621FAC-26C8-9533-8B80-5A3A779B4AAC}" dt="2025-12-04T00:35:04.776" v="7"/>
          <ac:spMkLst>
            <pc:docMk/>
            <pc:sldMk cId="1971360634" sldId="266"/>
            <ac:spMk id="47" creationId="{E7D63BAB-D0DB-4F66-92F9-4D2E0A2E5A47}"/>
          </ac:spMkLst>
        </pc:spChg>
        <pc:grpChg chg="add">
          <ac:chgData name="Andreea Doroftei (2436327)" userId="S::2436327@student.uwtsd.ac.uk::54249258-2f20-4134-8c1a-b9344965ea4a" providerId="AD" clId="Web-{8C621FAC-26C8-9533-8B80-5A3A779B4AAC}" dt="2025-12-04T00:35:04.776" v="7"/>
          <ac:grpSpMkLst>
            <pc:docMk/>
            <pc:sldMk cId="1971360634" sldId="266"/>
            <ac:grpSpMk id="33" creationId="{9711C96E-3D2D-48C8-AAB9-C1CB02D1D51C}"/>
          </ac:grpSpMkLst>
        </pc:grpChg>
      </pc:sldChg>
      <pc:sldChg chg="ord">
        <pc:chgData name="Andreea Doroftei (2436327)" userId="S::2436327@student.uwtsd.ac.uk::54249258-2f20-4134-8c1a-b9344965ea4a" providerId="AD" clId="Web-{8C621FAC-26C8-9533-8B80-5A3A779B4AAC}" dt="2025-12-04T00:33:11.054" v="1"/>
        <pc:sldMkLst>
          <pc:docMk/>
          <pc:sldMk cId="974681382" sldId="267"/>
        </pc:sldMkLst>
      </pc:sldChg>
    </pc:docChg>
  </pc:docChgLst>
  <pc:docChgLst>
    <pc:chgData name="Andreea Doroftei (2436327)" userId="S::2436327@student.uwtsd.ac.uk::54249258-2f20-4134-8c1a-b9344965ea4a" providerId="AD" clId="Web-{30C6FBEE-69A3-93C3-EE86-551809D70960}"/>
    <pc:docChg chg="modSld">
      <pc:chgData name="Andreea Doroftei (2436327)" userId="S::2436327@student.uwtsd.ac.uk::54249258-2f20-4134-8c1a-b9344965ea4a" providerId="AD" clId="Web-{30C6FBEE-69A3-93C3-EE86-551809D70960}" dt="2025-12-05T14:10:34.225" v="21" actId="20577"/>
      <pc:docMkLst>
        <pc:docMk/>
      </pc:docMkLst>
      <pc:sldChg chg="modSp">
        <pc:chgData name="Andreea Doroftei (2436327)" userId="S::2436327@student.uwtsd.ac.uk::54249258-2f20-4134-8c1a-b9344965ea4a" providerId="AD" clId="Web-{30C6FBEE-69A3-93C3-EE86-551809D70960}" dt="2025-12-05T14:10:34.225" v="21" actId="20577"/>
        <pc:sldMkLst>
          <pc:docMk/>
          <pc:sldMk cId="326719259" sldId="263"/>
        </pc:sldMkLst>
        <pc:spChg chg="mod">
          <ac:chgData name="Andreea Doroftei (2436327)" userId="S::2436327@student.uwtsd.ac.uk::54249258-2f20-4134-8c1a-b9344965ea4a" providerId="AD" clId="Web-{30C6FBEE-69A3-93C3-EE86-551809D70960}" dt="2025-12-05T14:10:34.225" v="21" actId="20577"/>
          <ac:spMkLst>
            <pc:docMk/>
            <pc:sldMk cId="326719259" sldId="263"/>
            <ac:spMk id="3" creationId="{2BC2747B-0BF9-24BB-28F3-402C8678A3CD}"/>
          </ac:spMkLst>
        </pc:spChg>
      </pc:sldChg>
    </pc:docChg>
  </pc:docChgLst>
  <pc:docChgLst>
    <pc:chgData name="Andreea Doroftei (2436327)" userId="S::2436327@student.uwtsd.ac.uk::54249258-2f20-4134-8c1a-b9344965ea4a" providerId="AD" clId="Web-{41E923E8-6273-FCAC-9177-26665065F9D6}"/>
    <pc:docChg chg="addSld modSld">
      <pc:chgData name="Andreea Doroftei (2436327)" userId="S::2436327@student.uwtsd.ac.uk::54249258-2f20-4134-8c1a-b9344965ea4a" providerId="AD" clId="Web-{41E923E8-6273-FCAC-9177-26665065F9D6}" dt="2025-12-04T00:31:30.794" v="961" actId="20577"/>
      <pc:docMkLst>
        <pc:docMk/>
      </pc:docMkLst>
      <pc:sldChg chg="addSp modSp mod setBg">
        <pc:chgData name="Andreea Doroftei (2436327)" userId="S::2436327@student.uwtsd.ac.uk::54249258-2f20-4134-8c1a-b9344965ea4a" providerId="AD" clId="Web-{41E923E8-6273-FCAC-9177-26665065F9D6}" dt="2025-12-04T00:13:10.613" v="6"/>
        <pc:sldMkLst>
          <pc:docMk/>
          <pc:sldMk cId="3273682808" sldId="257"/>
        </pc:sldMkLst>
        <pc:spChg chg="mod">
          <ac:chgData name="Andreea Doroftei (2436327)" userId="S::2436327@student.uwtsd.ac.uk::54249258-2f20-4134-8c1a-b9344965ea4a" providerId="AD" clId="Web-{41E923E8-6273-FCAC-9177-26665065F9D6}" dt="2025-12-04T00:13:10.613" v="6"/>
          <ac:spMkLst>
            <pc:docMk/>
            <pc:sldMk cId="3273682808" sldId="257"/>
            <ac:spMk id="2" creationId="{77D5EDE7-079C-1ECB-FE2D-C709AA186E95}"/>
          </ac:spMkLst>
        </pc:spChg>
        <pc:spChg chg="mod">
          <ac:chgData name="Andreea Doroftei (2436327)" userId="S::2436327@student.uwtsd.ac.uk::54249258-2f20-4134-8c1a-b9344965ea4a" providerId="AD" clId="Web-{41E923E8-6273-FCAC-9177-26665065F9D6}" dt="2025-12-04T00:13:10.613" v="6"/>
          <ac:spMkLst>
            <pc:docMk/>
            <pc:sldMk cId="3273682808" sldId="257"/>
            <ac:spMk id="3" creationId="{D43F6878-335C-96F8-DFAD-15A091452F69}"/>
          </ac:spMkLst>
        </pc:spChg>
        <pc:spChg chg="add">
          <ac:chgData name="Andreea Doroftei (2436327)" userId="S::2436327@student.uwtsd.ac.uk::54249258-2f20-4134-8c1a-b9344965ea4a" providerId="AD" clId="Web-{41E923E8-6273-FCAC-9177-26665065F9D6}" dt="2025-12-04T00:13:10.613" v="6"/>
          <ac:spMkLst>
            <pc:docMk/>
            <pc:sldMk cId="3273682808" sldId="257"/>
            <ac:spMk id="17" creationId="{23C7736A-5A08-4021-9AB6-390DFF506AA8}"/>
          </ac:spMkLst>
        </pc:spChg>
        <pc:spChg chg="add">
          <ac:chgData name="Andreea Doroftei (2436327)" userId="S::2436327@student.uwtsd.ac.uk::54249258-2f20-4134-8c1a-b9344965ea4a" providerId="AD" clId="Web-{41E923E8-6273-FCAC-9177-26665065F9D6}" dt="2025-12-04T00:13:10.613" v="6"/>
          <ac:spMkLst>
            <pc:docMk/>
            <pc:sldMk cId="3273682808" sldId="257"/>
            <ac:spMk id="19" creationId="{433DF4D3-8A35-461A-ABE0-F56B78A1371F}"/>
          </ac:spMkLst>
        </pc:spChg>
        <pc:picChg chg="mod ord">
          <ac:chgData name="Andreea Doroftei (2436327)" userId="S::2436327@student.uwtsd.ac.uk::54249258-2f20-4134-8c1a-b9344965ea4a" providerId="AD" clId="Web-{41E923E8-6273-FCAC-9177-26665065F9D6}" dt="2025-12-04T00:13:10.613" v="6"/>
          <ac:picMkLst>
            <pc:docMk/>
            <pc:sldMk cId="3273682808" sldId="257"/>
            <ac:picMk id="12" creationId="{76ECF376-4C65-5281-1F6E-A96923985977}"/>
          </ac:picMkLst>
        </pc:picChg>
      </pc:sldChg>
      <pc:sldChg chg="addSp delSp modSp mod setBg">
        <pc:chgData name="Andreea Doroftei (2436327)" userId="S::2436327@student.uwtsd.ac.uk::54249258-2f20-4134-8c1a-b9344965ea4a" providerId="AD" clId="Web-{41E923E8-6273-FCAC-9177-26665065F9D6}" dt="2025-12-04T00:13:01.093" v="5"/>
        <pc:sldMkLst>
          <pc:docMk/>
          <pc:sldMk cId="3511032028" sldId="258"/>
        </pc:sldMkLst>
        <pc:spChg chg="mod">
          <ac:chgData name="Andreea Doroftei (2436327)" userId="S::2436327@student.uwtsd.ac.uk::54249258-2f20-4134-8c1a-b9344965ea4a" providerId="AD" clId="Web-{41E923E8-6273-FCAC-9177-26665065F9D6}" dt="2025-12-04T00:13:01.093" v="5"/>
          <ac:spMkLst>
            <pc:docMk/>
            <pc:sldMk cId="3511032028" sldId="258"/>
            <ac:spMk id="2" creationId="{EBD6694F-09CE-FEE3-93CF-8205883EAC91}"/>
          </ac:spMkLst>
        </pc:spChg>
        <pc:spChg chg="add">
          <ac:chgData name="Andreea Doroftei (2436327)" userId="S::2436327@student.uwtsd.ac.uk::54249258-2f20-4134-8c1a-b9344965ea4a" providerId="AD" clId="Web-{41E923E8-6273-FCAC-9177-26665065F9D6}" dt="2025-12-04T00:13:01.093" v="5"/>
          <ac:spMkLst>
            <pc:docMk/>
            <pc:sldMk cId="3511032028" sldId="258"/>
            <ac:spMk id="42" creationId="{CD306B45-25EE-434D-ABA9-A27B79320CFF}"/>
          </ac:spMkLst>
        </pc:spChg>
        <pc:spChg chg="add">
          <ac:chgData name="Andreea Doroftei (2436327)" userId="S::2436327@student.uwtsd.ac.uk::54249258-2f20-4134-8c1a-b9344965ea4a" providerId="AD" clId="Web-{41E923E8-6273-FCAC-9177-26665065F9D6}" dt="2025-12-04T00:13:01.093" v="5"/>
          <ac:spMkLst>
            <pc:docMk/>
            <pc:sldMk cId="3511032028" sldId="258"/>
            <ac:spMk id="43" creationId="{0A42F85E-4939-431E-8B4A-EC07C8E0AB65}"/>
          </ac:spMkLst>
        </pc:spChg>
        <pc:spChg chg="add">
          <ac:chgData name="Andreea Doroftei (2436327)" userId="S::2436327@student.uwtsd.ac.uk::54249258-2f20-4134-8c1a-b9344965ea4a" providerId="AD" clId="Web-{41E923E8-6273-FCAC-9177-26665065F9D6}" dt="2025-12-04T00:13:01.093" v="5"/>
          <ac:spMkLst>
            <pc:docMk/>
            <pc:sldMk cId="3511032028" sldId="258"/>
            <ac:spMk id="46" creationId="{8594AE43-E638-0AF0-28CA-D7FA32838E62}"/>
          </ac:spMkLst>
        </pc:spChg>
        <pc:grpChg chg="add">
          <ac:chgData name="Andreea Doroftei (2436327)" userId="S::2436327@student.uwtsd.ac.uk::54249258-2f20-4134-8c1a-b9344965ea4a" providerId="AD" clId="Web-{41E923E8-6273-FCAC-9177-26665065F9D6}" dt="2025-12-04T00:13:01.093" v="5"/>
          <ac:grpSpMkLst>
            <pc:docMk/>
            <pc:sldMk cId="3511032028" sldId="258"/>
            <ac:grpSpMk id="14" creationId="{5D2B17EF-74EB-4C33-B2E2-8E727B2E7D68}"/>
          </ac:grpSpMkLst>
        </pc:grpChg>
        <pc:cxnChg chg="add">
          <ac:chgData name="Andreea Doroftei (2436327)" userId="S::2436327@student.uwtsd.ac.uk::54249258-2f20-4134-8c1a-b9344965ea4a" providerId="AD" clId="Web-{41E923E8-6273-FCAC-9177-26665065F9D6}" dt="2025-12-04T00:13:01.093" v="5"/>
          <ac:cxnSpMkLst>
            <pc:docMk/>
            <pc:sldMk cId="3511032028" sldId="258"/>
            <ac:cxnSpMk id="44" creationId="{27EBB3F9-D6F7-4F6A-8843-9FEBA15E4969}"/>
          </ac:cxnSpMkLst>
        </pc:cxnChg>
      </pc:sldChg>
      <pc:sldChg chg="addSp modSp mod setBg">
        <pc:chgData name="Andreea Doroftei (2436327)" userId="S::2436327@student.uwtsd.ac.uk::54249258-2f20-4134-8c1a-b9344965ea4a" providerId="AD" clId="Web-{41E923E8-6273-FCAC-9177-26665065F9D6}" dt="2025-12-04T00:13:25.816" v="7"/>
        <pc:sldMkLst>
          <pc:docMk/>
          <pc:sldMk cId="2919898346" sldId="259"/>
        </pc:sldMkLst>
        <pc:spChg chg="mod">
          <ac:chgData name="Andreea Doroftei (2436327)" userId="S::2436327@student.uwtsd.ac.uk::54249258-2f20-4134-8c1a-b9344965ea4a" providerId="AD" clId="Web-{41E923E8-6273-FCAC-9177-26665065F9D6}" dt="2025-12-04T00:13:25.816" v="7"/>
          <ac:spMkLst>
            <pc:docMk/>
            <pc:sldMk cId="2919898346" sldId="259"/>
            <ac:spMk id="2" creationId="{34E89E84-45A2-7234-64B9-D5AFED92BCF2}"/>
          </ac:spMkLst>
        </pc:spChg>
        <pc:spChg chg="mod">
          <ac:chgData name="Andreea Doroftei (2436327)" userId="S::2436327@student.uwtsd.ac.uk::54249258-2f20-4134-8c1a-b9344965ea4a" providerId="AD" clId="Web-{41E923E8-6273-FCAC-9177-26665065F9D6}" dt="2025-12-04T00:13:25.816" v="7"/>
          <ac:spMkLst>
            <pc:docMk/>
            <pc:sldMk cId="2919898346" sldId="259"/>
            <ac:spMk id="3" creationId="{B7C369EE-0F68-F927-F1BD-B648DE381311}"/>
          </ac:spMkLst>
        </pc:spChg>
        <pc:spChg chg="add">
          <ac:chgData name="Andreea Doroftei (2436327)" userId="S::2436327@student.uwtsd.ac.uk::54249258-2f20-4134-8c1a-b9344965ea4a" providerId="AD" clId="Web-{41E923E8-6273-FCAC-9177-26665065F9D6}" dt="2025-12-04T00:13:25.816" v="7"/>
          <ac:spMkLst>
            <pc:docMk/>
            <pc:sldMk cId="2919898346" sldId="259"/>
            <ac:spMk id="5" creationId="{CD306B45-25EE-434D-ABA9-A27B79320CFF}"/>
          </ac:spMkLst>
        </pc:spChg>
        <pc:spChg chg="add">
          <ac:chgData name="Andreea Doroftei (2436327)" userId="S::2436327@student.uwtsd.ac.uk::54249258-2f20-4134-8c1a-b9344965ea4a" providerId="AD" clId="Web-{41E923E8-6273-FCAC-9177-26665065F9D6}" dt="2025-12-04T00:13:25.816" v="7"/>
          <ac:spMkLst>
            <pc:docMk/>
            <pc:sldMk cId="2919898346" sldId="259"/>
            <ac:spMk id="6" creationId="{0A42F85E-4939-431E-8B4A-EC07C8E0AB65}"/>
          </ac:spMkLst>
        </pc:spChg>
        <pc:grpChg chg="add">
          <ac:chgData name="Andreea Doroftei (2436327)" userId="S::2436327@student.uwtsd.ac.uk::54249258-2f20-4134-8c1a-b9344965ea4a" providerId="AD" clId="Web-{41E923E8-6273-FCAC-9177-26665065F9D6}" dt="2025-12-04T00:13:25.816" v="7"/>
          <ac:grpSpMkLst>
            <pc:docMk/>
            <pc:sldMk cId="2919898346" sldId="259"/>
            <ac:grpSpMk id="14" creationId="{5D2B17EF-74EB-4C33-B2E2-8E727B2E7D68}"/>
          </ac:grpSpMkLst>
        </pc:grpChg>
        <pc:cxnChg chg="add">
          <ac:chgData name="Andreea Doroftei (2436327)" userId="S::2436327@student.uwtsd.ac.uk::54249258-2f20-4134-8c1a-b9344965ea4a" providerId="AD" clId="Web-{41E923E8-6273-FCAC-9177-26665065F9D6}" dt="2025-12-04T00:13:25.816" v="7"/>
          <ac:cxnSpMkLst>
            <pc:docMk/>
            <pc:sldMk cId="2919898346" sldId="259"/>
            <ac:cxnSpMk id="12" creationId="{27EBB3F9-D6F7-4F6A-8843-9FEBA15E4969}"/>
          </ac:cxnSpMkLst>
        </pc:cxnChg>
      </pc:sldChg>
      <pc:sldChg chg="addSp modSp mod setBg">
        <pc:chgData name="Andreea Doroftei (2436327)" userId="S::2436327@student.uwtsd.ac.uk::54249258-2f20-4134-8c1a-b9344965ea4a" providerId="AD" clId="Web-{41E923E8-6273-FCAC-9177-26665065F9D6}" dt="2025-12-04T00:13:38.769" v="10"/>
        <pc:sldMkLst>
          <pc:docMk/>
          <pc:sldMk cId="432352106" sldId="260"/>
        </pc:sldMkLst>
        <pc:spChg chg="mod">
          <ac:chgData name="Andreea Doroftei (2436327)" userId="S::2436327@student.uwtsd.ac.uk::54249258-2f20-4134-8c1a-b9344965ea4a" providerId="AD" clId="Web-{41E923E8-6273-FCAC-9177-26665065F9D6}" dt="2025-12-04T00:13:38.769" v="10"/>
          <ac:spMkLst>
            <pc:docMk/>
            <pc:sldMk cId="432352106" sldId="260"/>
            <ac:spMk id="2" creationId="{E4227BE7-9FFD-28B0-26C1-8C2D431D23BA}"/>
          </ac:spMkLst>
        </pc:spChg>
        <pc:spChg chg="mod">
          <ac:chgData name="Andreea Doroftei (2436327)" userId="S::2436327@student.uwtsd.ac.uk::54249258-2f20-4134-8c1a-b9344965ea4a" providerId="AD" clId="Web-{41E923E8-6273-FCAC-9177-26665065F9D6}" dt="2025-12-04T00:13:38.769" v="10"/>
          <ac:spMkLst>
            <pc:docMk/>
            <pc:sldMk cId="432352106" sldId="260"/>
            <ac:spMk id="3" creationId="{3893A270-4468-C8F6-960D-795173F4E6B1}"/>
          </ac:spMkLst>
        </pc:spChg>
        <pc:spChg chg="add">
          <ac:chgData name="Andreea Doroftei (2436327)" userId="S::2436327@student.uwtsd.ac.uk::54249258-2f20-4134-8c1a-b9344965ea4a" providerId="AD" clId="Web-{41E923E8-6273-FCAC-9177-26665065F9D6}" dt="2025-12-04T00:13:38.769" v="10"/>
          <ac:spMkLst>
            <pc:docMk/>
            <pc:sldMk cId="432352106" sldId="260"/>
            <ac:spMk id="12" creationId="{E491B121-12B5-4977-A064-636AB0B9B0BD}"/>
          </ac:spMkLst>
        </pc:spChg>
        <pc:spChg chg="add">
          <ac:chgData name="Andreea Doroftei (2436327)" userId="S::2436327@student.uwtsd.ac.uk::54249258-2f20-4134-8c1a-b9344965ea4a" providerId="AD" clId="Web-{41E923E8-6273-FCAC-9177-26665065F9D6}" dt="2025-12-04T00:13:38.769" v="10"/>
          <ac:spMkLst>
            <pc:docMk/>
            <pc:sldMk cId="432352106" sldId="260"/>
            <ac:spMk id="14" creationId="{2ED05F70-AB3E-4472-B26B-EFE6A5A59BC8}"/>
          </ac:spMkLst>
        </pc:spChg>
        <pc:spChg chg="add">
          <ac:chgData name="Andreea Doroftei (2436327)" userId="S::2436327@student.uwtsd.ac.uk::54249258-2f20-4134-8c1a-b9344965ea4a" providerId="AD" clId="Web-{41E923E8-6273-FCAC-9177-26665065F9D6}" dt="2025-12-04T00:13:38.769" v="10"/>
          <ac:spMkLst>
            <pc:docMk/>
            <pc:sldMk cId="432352106" sldId="260"/>
            <ac:spMk id="16" creationId="{21F6BE39-9E37-45F0-B10C-92305CFB7C77}"/>
          </ac:spMkLst>
        </pc:spChg>
        <pc:picChg chg="mod">
          <ac:chgData name="Andreea Doroftei (2436327)" userId="S::2436327@student.uwtsd.ac.uk::54249258-2f20-4134-8c1a-b9344965ea4a" providerId="AD" clId="Web-{41E923E8-6273-FCAC-9177-26665065F9D6}" dt="2025-12-04T00:13:38.769" v="10"/>
          <ac:picMkLst>
            <pc:docMk/>
            <pc:sldMk cId="432352106" sldId="260"/>
            <ac:picMk id="7" creationId="{DCA60EBB-E3A5-37AF-0B90-FADD77B075D6}"/>
          </ac:picMkLst>
        </pc:picChg>
      </pc:sldChg>
      <pc:sldChg chg="addSp modSp mod setBg">
        <pc:chgData name="Andreea Doroftei (2436327)" userId="S::2436327@student.uwtsd.ac.uk::54249258-2f20-4134-8c1a-b9344965ea4a" providerId="AD" clId="Web-{41E923E8-6273-FCAC-9177-26665065F9D6}" dt="2025-12-04T00:14:30.426" v="15" actId="20577"/>
        <pc:sldMkLst>
          <pc:docMk/>
          <pc:sldMk cId="4009988701" sldId="261"/>
        </pc:sldMkLst>
        <pc:spChg chg="mod">
          <ac:chgData name="Andreea Doroftei (2436327)" userId="S::2436327@student.uwtsd.ac.uk::54249258-2f20-4134-8c1a-b9344965ea4a" providerId="AD" clId="Web-{41E923E8-6273-FCAC-9177-26665065F9D6}" dt="2025-12-04T00:14:30.426" v="15" actId="20577"/>
          <ac:spMkLst>
            <pc:docMk/>
            <pc:sldMk cId="4009988701" sldId="261"/>
            <ac:spMk id="2" creationId="{696E3601-FB05-38D7-1229-D767D7A6E60F}"/>
          </ac:spMkLst>
        </pc:spChg>
        <pc:spChg chg="mod">
          <ac:chgData name="Andreea Doroftei (2436327)" userId="S::2436327@student.uwtsd.ac.uk::54249258-2f20-4134-8c1a-b9344965ea4a" providerId="AD" clId="Web-{41E923E8-6273-FCAC-9177-26665065F9D6}" dt="2025-12-04T00:14:14.316" v="11"/>
          <ac:spMkLst>
            <pc:docMk/>
            <pc:sldMk cId="4009988701" sldId="261"/>
            <ac:spMk id="3" creationId="{C78C536C-9C88-0AA7-128B-91CED9CEB940}"/>
          </ac:spMkLst>
        </pc:spChg>
        <pc:spChg chg="add">
          <ac:chgData name="Andreea Doroftei (2436327)" userId="S::2436327@student.uwtsd.ac.uk::54249258-2f20-4134-8c1a-b9344965ea4a" providerId="AD" clId="Web-{41E923E8-6273-FCAC-9177-26665065F9D6}" dt="2025-12-04T00:14:14.316" v="11"/>
          <ac:spMkLst>
            <pc:docMk/>
            <pc:sldMk cId="4009988701" sldId="261"/>
            <ac:spMk id="5" creationId="{CD306B45-25EE-434D-ABA9-A27B79320CFF}"/>
          </ac:spMkLst>
        </pc:spChg>
        <pc:spChg chg="add">
          <ac:chgData name="Andreea Doroftei (2436327)" userId="S::2436327@student.uwtsd.ac.uk::54249258-2f20-4134-8c1a-b9344965ea4a" providerId="AD" clId="Web-{41E923E8-6273-FCAC-9177-26665065F9D6}" dt="2025-12-04T00:14:14.316" v="11"/>
          <ac:spMkLst>
            <pc:docMk/>
            <pc:sldMk cId="4009988701" sldId="261"/>
            <ac:spMk id="10" creationId="{0A42F85E-4939-431E-8B4A-EC07C8E0AB65}"/>
          </ac:spMkLst>
        </pc:spChg>
        <pc:grpChg chg="add">
          <ac:chgData name="Andreea Doroftei (2436327)" userId="S::2436327@student.uwtsd.ac.uk::54249258-2f20-4134-8c1a-b9344965ea4a" providerId="AD" clId="Web-{41E923E8-6273-FCAC-9177-26665065F9D6}" dt="2025-12-04T00:14:14.316" v="11"/>
          <ac:grpSpMkLst>
            <pc:docMk/>
            <pc:sldMk cId="4009988701" sldId="261"/>
            <ac:grpSpMk id="14" creationId="{5D2B17EF-74EB-4C33-B2E2-8E727B2E7D68}"/>
          </ac:grpSpMkLst>
        </pc:grpChg>
        <pc:cxnChg chg="add">
          <ac:chgData name="Andreea Doroftei (2436327)" userId="S::2436327@student.uwtsd.ac.uk::54249258-2f20-4134-8c1a-b9344965ea4a" providerId="AD" clId="Web-{41E923E8-6273-FCAC-9177-26665065F9D6}" dt="2025-12-04T00:14:14.316" v="11"/>
          <ac:cxnSpMkLst>
            <pc:docMk/>
            <pc:sldMk cId="4009988701" sldId="261"/>
            <ac:cxnSpMk id="12" creationId="{27EBB3F9-D6F7-4F6A-8843-9FEBA15E4969}"/>
          </ac:cxnSpMkLst>
        </pc:cxnChg>
      </pc:sldChg>
      <pc:sldChg chg="addSp modSp mod setBg">
        <pc:chgData name="Andreea Doroftei (2436327)" userId="S::2436327@student.uwtsd.ac.uk::54249258-2f20-4134-8c1a-b9344965ea4a" providerId="AD" clId="Web-{41E923E8-6273-FCAC-9177-26665065F9D6}" dt="2025-12-04T00:14:53.443" v="16"/>
        <pc:sldMkLst>
          <pc:docMk/>
          <pc:sldMk cId="2491467210" sldId="262"/>
        </pc:sldMkLst>
        <pc:spChg chg="mod">
          <ac:chgData name="Andreea Doroftei (2436327)" userId="S::2436327@student.uwtsd.ac.uk::54249258-2f20-4134-8c1a-b9344965ea4a" providerId="AD" clId="Web-{41E923E8-6273-FCAC-9177-26665065F9D6}" dt="2025-12-04T00:14:53.443" v="16"/>
          <ac:spMkLst>
            <pc:docMk/>
            <pc:sldMk cId="2491467210" sldId="262"/>
            <ac:spMk id="2" creationId="{3264A615-2942-1B08-B147-B9F676D61469}"/>
          </ac:spMkLst>
        </pc:spChg>
        <pc:spChg chg="mod">
          <ac:chgData name="Andreea Doroftei (2436327)" userId="S::2436327@student.uwtsd.ac.uk::54249258-2f20-4134-8c1a-b9344965ea4a" providerId="AD" clId="Web-{41E923E8-6273-FCAC-9177-26665065F9D6}" dt="2025-12-04T00:14:53.443" v="16"/>
          <ac:spMkLst>
            <pc:docMk/>
            <pc:sldMk cId="2491467210" sldId="262"/>
            <ac:spMk id="3" creationId="{236784EF-5101-92A2-274F-C7174AD5F010}"/>
          </ac:spMkLst>
        </pc:spChg>
        <pc:spChg chg="add">
          <ac:chgData name="Andreea Doroftei (2436327)" userId="S::2436327@student.uwtsd.ac.uk::54249258-2f20-4134-8c1a-b9344965ea4a" providerId="AD" clId="Web-{41E923E8-6273-FCAC-9177-26665065F9D6}" dt="2025-12-04T00:14:53.443" v="16"/>
          <ac:spMkLst>
            <pc:docMk/>
            <pc:sldMk cId="2491467210" sldId="262"/>
            <ac:spMk id="5" creationId="{E491B121-12B5-4977-A064-636AB0B9B0BD}"/>
          </ac:spMkLst>
        </pc:spChg>
        <pc:spChg chg="add">
          <ac:chgData name="Andreea Doroftei (2436327)" userId="S::2436327@student.uwtsd.ac.uk::54249258-2f20-4134-8c1a-b9344965ea4a" providerId="AD" clId="Web-{41E923E8-6273-FCAC-9177-26665065F9D6}" dt="2025-12-04T00:14:53.443" v="16"/>
          <ac:spMkLst>
            <pc:docMk/>
            <pc:sldMk cId="2491467210" sldId="262"/>
            <ac:spMk id="12" creationId="{2ED05F70-AB3E-4472-B26B-EFE6A5A59BC8}"/>
          </ac:spMkLst>
        </pc:spChg>
        <pc:spChg chg="add">
          <ac:chgData name="Andreea Doroftei (2436327)" userId="S::2436327@student.uwtsd.ac.uk::54249258-2f20-4134-8c1a-b9344965ea4a" providerId="AD" clId="Web-{41E923E8-6273-FCAC-9177-26665065F9D6}" dt="2025-12-04T00:14:53.443" v="16"/>
          <ac:spMkLst>
            <pc:docMk/>
            <pc:sldMk cId="2491467210" sldId="262"/>
            <ac:spMk id="14" creationId="{21F6BE39-9E37-45F0-B10C-92305CFB7C77}"/>
          </ac:spMkLst>
        </pc:spChg>
        <pc:picChg chg="add">
          <ac:chgData name="Andreea Doroftei (2436327)" userId="S::2436327@student.uwtsd.ac.uk::54249258-2f20-4134-8c1a-b9344965ea4a" providerId="AD" clId="Web-{41E923E8-6273-FCAC-9177-26665065F9D6}" dt="2025-12-04T00:14:53.443" v="16"/>
          <ac:picMkLst>
            <pc:docMk/>
            <pc:sldMk cId="2491467210" sldId="262"/>
            <ac:picMk id="7" creationId="{54027D6D-E2B9-6C30-9FE4-0525012DEBCA}"/>
          </ac:picMkLst>
        </pc:picChg>
      </pc:sldChg>
      <pc:sldChg chg="addSp modSp mod setBg">
        <pc:chgData name="Andreea Doroftei (2436327)" userId="S::2436327@student.uwtsd.ac.uk::54249258-2f20-4134-8c1a-b9344965ea4a" providerId="AD" clId="Web-{41E923E8-6273-FCAC-9177-26665065F9D6}" dt="2025-12-04T00:12:14.905" v="0"/>
        <pc:sldMkLst>
          <pc:docMk/>
          <pc:sldMk cId="326719259" sldId="263"/>
        </pc:sldMkLst>
        <pc:spChg chg="mod">
          <ac:chgData name="Andreea Doroftei (2436327)" userId="S::2436327@student.uwtsd.ac.uk::54249258-2f20-4134-8c1a-b9344965ea4a" providerId="AD" clId="Web-{41E923E8-6273-FCAC-9177-26665065F9D6}" dt="2025-12-04T00:12:14.905" v="0"/>
          <ac:spMkLst>
            <pc:docMk/>
            <pc:sldMk cId="326719259" sldId="263"/>
            <ac:spMk id="2" creationId="{CD50752E-6678-5130-07FA-3EC4740B3AE5}"/>
          </ac:spMkLst>
        </pc:spChg>
        <pc:spChg chg="mod">
          <ac:chgData name="Andreea Doroftei (2436327)" userId="S::2436327@student.uwtsd.ac.uk::54249258-2f20-4134-8c1a-b9344965ea4a" providerId="AD" clId="Web-{41E923E8-6273-FCAC-9177-26665065F9D6}" dt="2025-12-04T00:12:14.905" v="0"/>
          <ac:spMkLst>
            <pc:docMk/>
            <pc:sldMk cId="326719259" sldId="263"/>
            <ac:spMk id="3" creationId="{2BC2747B-0BF9-24BB-28F3-402C8678A3CD}"/>
          </ac:spMkLst>
        </pc:spChg>
        <pc:spChg chg="add">
          <ac:chgData name="Andreea Doroftei (2436327)" userId="S::2436327@student.uwtsd.ac.uk::54249258-2f20-4134-8c1a-b9344965ea4a" providerId="AD" clId="Web-{41E923E8-6273-FCAC-9177-26665065F9D6}" dt="2025-12-04T00:12:14.905" v="0"/>
          <ac:spMkLst>
            <pc:docMk/>
            <pc:sldMk cId="326719259" sldId="263"/>
            <ac:spMk id="8" creationId="{CD306B45-25EE-434D-ABA9-A27B79320CFF}"/>
          </ac:spMkLst>
        </pc:spChg>
        <pc:spChg chg="add">
          <ac:chgData name="Andreea Doroftei (2436327)" userId="S::2436327@student.uwtsd.ac.uk::54249258-2f20-4134-8c1a-b9344965ea4a" providerId="AD" clId="Web-{41E923E8-6273-FCAC-9177-26665065F9D6}" dt="2025-12-04T00:12:14.905" v="0"/>
          <ac:spMkLst>
            <pc:docMk/>
            <pc:sldMk cId="326719259" sldId="263"/>
            <ac:spMk id="10" creationId="{0A42F85E-4939-431E-8B4A-EC07C8E0AB65}"/>
          </ac:spMkLst>
        </pc:spChg>
        <pc:grpChg chg="add">
          <ac:chgData name="Andreea Doroftei (2436327)" userId="S::2436327@student.uwtsd.ac.uk::54249258-2f20-4134-8c1a-b9344965ea4a" providerId="AD" clId="Web-{41E923E8-6273-FCAC-9177-26665065F9D6}" dt="2025-12-04T00:12:14.905" v="0"/>
          <ac:grpSpMkLst>
            <pc:docMk/>
            <pc:sldMk cId="326719259" sldId="263"/>
            <ac:grpSpMk id="14" creationId="{5D2B17EF-74EB-4C33-B2E2-8E727B2E7D68}"/>
          </ac:grpSpMkLst>
        </pc:grpChg>
        <pc:cxnChg chg="add">
          <ac:chgData name="Andreea Doroftei (2436327)" userId="S::2436327@student.uwtsd.ac.uk::54249258-2f20-4134-8c1a-b9344965ea4a" providerId="AD" clId="Web-{41E923E8-6273-FCAC-9177-26665065F9D6}" dt="2025-12-04T00:12:14.905" v="0"/>
          <ac:cxnSpMkLst>
            <pc:docMk/>
            <pc:sldMk cId="326719259" sldId="263"/>
            <ac:cxnSpMk id="12" creationId="{27EBB3F9-D6F7-4F6A-8843-9FEBA15E4969}"/>
          </ac:cxnSpMkLst>
        </pc:cxnChg>
      </pc:sldChg>
      <pc:sldChg chg="addSp delSp modSp new mod setBg">
        <pc:chgData name="Andreea Doroftei (2436327)" userId="S::2436327@student.uwtsd.ac.uk::54249258-2f20-4134-8c1a-b9344965ea4a" providerId="AD" clId="Web-{41E923E8-6273-FCAC-9177-26665065F9D6}" dt="2025-12-04T00:20:15.981" v="331" actId="20577"/>
        <pc:sldMkLst>
          <pc:docMk/>
          <pc:sldMk cId="3980878468" sldId="264"/>
        </pc:sldMkLst>
        <pc:spChg chg="mod">
          <ac:chgData name="Andreea Doroftei (2436327)" userId="S::2436327@student.uwtsd.ac.uk::54249258-2f20-4134-8c1a-b9344965ea4a" providerId="AD" clId="Web-{41E923E8-6273-FCAC-9177-26665065F9D6}" dt="2025-12-04T00:15:38.318" v="33" actId="20577"/>
          <ac:spMkLst>
            <pc:docMk/>
            <pc:sldMk cId="3980878468" sldId="264"/>
            <ac:spMk id="2" creationId="{796D15DC-7CA3-3C61-5DC9-F8CD5EEB7312}"/>
          </ac:spMkLst>
        </pc:spChg>
        <pc:spChg chg="mod">
          <ac:chgData name="Andreea Doroftei (2436327)" userId="S::2436327@student.uwtsd.ac.uk::54249258-2f20-4134-8c1a-b9344965ea4a" providerId="AD" clId="Web-{41E923E8-6273-FCAC-9177-26665065F9D6}" dt="2025-12-04T00:20:15.981" v="331" actId="20577"/>
          <ac:spMkLst>
            <pc:docMk/>
            <pc:sldMk cId="3980878468" sldId="264"/>
            <ac:spMk id="3" creationId="{614F8013-2C51-F00B-24C9-9D80399A410F}"/>
          </ac:spMkLst>
        </pc:spChg>
        <pc:spChg chg="add">
          <ac:chgData name="Andreea Doroftei (2436327)" userId="S::2436327@student.uwtsd.ac.uk::54249258-2f20-4134-8c1a-b9344965ea4a" providerId="AD" clId="Web-{41E923E8-6273-FCAC-9177-26665065F9D6}" dt="2025-12-04T00:19:37.091" v="324"/>
          <ac:spMkLst>
            <pc:docMk/>
            <pc:sldMk cId="3980878468" sldId="264"/>
            <ac:spMk id="31" creationId="{CD306B45-25EE-434D-ABA9-A27B79320CFF}"/>
          </ac:spMkLst>
        </pc:spChg>
        <pc:spChg chg="add">
          <ac:chgData name="Andreea Doroftei (2436327)" userId="S::2436327@student.uwtsd.ac.uk::54249258-2f20-4134-8c1a-b9344965ea4a" providerId="AD" clId="Web-{41E923E8-6273-FCAC-9177-26665065F9D6}" dt="2025-12-04T00:19:37.091" v="324"/>
          <ac:spMkLst>
            <pc:docMk/>
            <pc:sldMk cId="3980878468" sldId="264"/>
            <ac:spMk id="33" creationId="{0A42F85E-4939-431E-8B4A-EC07C8E0AB65}"/>
          </ac:spMkLst>
        </pc:spChg>
        <pc:grpChg chg="add">
          <ac:chgData name="Andreea Doroftei (2436327)" userId="S::2436327@student.uwtsd.ac.uk::54249258-2f20-4134-8c1a-b9344965ea4a" providerId="AD" clId="Web-{41E923E8-6273-FCAC-9177-26665065F9D6}" dt="2025-12-04T00:19:37.091" v="324"/>
          <ac:grpSpMkLst>
            <pc:docMk/>
            <pc:sldMk cId="3980878468" sldId="264"/>
            <ac:grpSpMk id="37" creationId="{5D2B17EF-74EB-4C33-B2E2-8E727B2E7D68}"/>
          </ac:grpSpMkLst>
        </pc:grpChg>
        <pc:cxnChg chg="add">
          <ac:chgData name="Andreea Doroftei (2436327)" userId="S::2436327@student.uwtsd.ac.uk::54249258-2f20-4134-8c1a-b9344965ea4a" providerId="AD" clId="Web-{41E923E8-6273-FCAC-9177-26665065F9D6}" dt="2025-12-04T00:19:37.091" v="324"/>
          <ac:cxnSpMkLst>
            <pc:docMk/>
            <pc:sldMk cId="3980878468" sldId="264"/>
            <ac:cxnSpMk id="35" creationId="{27EBB3F9-D6F7-4F6A-8843-9FEBA15E4969}"/>
          </ac:cxnSpMkLst>
        </pc:cxnChg>
      </pc:sldChg>
      <pc:sldChg chg="addSp modSp new mod setBg">
        <pc:chgData name="Andreea Doroftei (2436327)" userId="S::2436327@student.uwtsd.ac.uk::54249258-2f20-4134-8c1a-b9344965ea4a" providerId="AD" clId="Web-{41E923E8-6273-FCAC-9177-26665065F9D6}" dt="2025-12-04T00:23:38.630" v="627" actId="20577"/>
        <pc:sldMkLst>
          <pc:docMk/>
          <pc:sldMk cId="1310466084" sldId="265"/>
        </pc:sldMkLst>
        <pc:spChg chg="mod">
          <ac:chgData name="Andreea Doroftei (2436327)" userId="S::2436327@student.uwtsd.ac.uk::54249258-2f20-4134-8c1a-b9344965ea4a" providerId="AD" clId="Web-{41E923E8-6273-FCAC-9177-26665065F9D6}" dt="2025-12-04T00:21:01.779" v="354" actId="20577"/>
          <ac:spMkLst>
            <pc:docMk/>
            <pc:sldMk cId="1310466084" sldId="265"/>
            <ac:spMk id="2" creationId="{C56291DC-4108-8709-D07E-6A548A409DED}"/>
          </ac:spMkLst>
        </pc:spChg>
        <pc:spChg chg="mod">
          <ac:chgData name="Andreea Doroftei (2436327)" userId="S::2436327@student.uwtsd.ac.uk::54249258-2f20-4134-8c1a-b9344965ea4a" providerId="AD" clId="Web-{41E923E8-6273-FCAC-9177-26665065F9D6}" dt="2025-12-04T00:23:38.630" v="627" actId="20577"/>
          <ac:spMkLst>
            <pc:docMk/>
            <pc:sldMk cId="1310466084" sldId="265"/>
            <ac:spMk id="3" creationId="{08ACA5CF-8FFE-B86C-AA4A-90E277CB5BF4}"/>
          </ac:spMkLst>
        </pc:spChg>
        <pc:spChg chg="add">
          <ac:chgData name="Andreea Doroftei (2436327)" userId="S::2436327@student.uwtsd.ac.uk::54249258-2f20-4134-8c1a-b9344965ea4a" providerId="AD" clId="Web-{41E923E8-6273-FCAC-9177-26665065F9D6}" dt="2025-12-04T00:20:41.903" v="332"/>
          <ac:spMkLst>
            <pc:docMk/>
            <pc:sldMk cId="1310466084" sldId="265"/>
            <ac:spMk id="8" creationId="{CD306B45-25EE-434D-ABA9-A27B79320CFF}"/>
          </ac:spMkLst>
        </pc:spChg>
        <pc:spChg chg="add">
          <ac:chgData name="Andreea Doroftei (2436327)" userId="S::2436327@student.uwtsd.ac.uk::54249258-2f20-4134-8c1a-b9344965ea4a" providerId="AD" clId="Web-{41E923E8-6273-FCAC-9177-26665065F9D6}" dt="2025-12-04T00:20:41.903" v="332"/>
          <ac:spMkLst>
            <pc:docMk/>
            <pc:sldMk cId="1310466084" sldId="265"/>
            <ac:spMk id="10" creationId="{0A42F85E-4939-431E-8B4A-EC07C8E0AB65}"/>
          </ac:spMkLst>
        </pc:spChg>
        <pc:grpChg chg="add">
          <ac:chgData name="Andreea Doroftei (2436327)" userId="S::2436327@student.uwtsd.ac.uk::54249258-2f20-4134-8c1a-b9344965ea4a" providerId="AD" clId="Web-{41E923E8-6273-FCAC-9177-26665065F9D6}" dt="2025-12-04T00:20:41.903" v="332"/>
          <ac:grpSpMkLst>
            <pc:docMk/>
            <pc:sldMk cId="1310466084" sldId="265"/>
            <ac:grpSpMk id="14" creationId="{5D2B17EF-74EB-4C33-B2E2-8E727B2E7D68}"/>
          </ac:grpSpMkLst>
        </pc:grpChg>
        <pc:cxnChg chg="add">
          <ac:chgData name="Andreea Doroftei (2436327)" userId="S::2436327@student.uwtsd.ac.uk::54249258-2f20-4134-8c1a-b9344965ea4a" providerId="AD" clId="Web-{41E923E8-6273-FCAC-9177-26665065F9D6}" dt="2025-12-04T00:20:41.903" v="332"/>
          <ac:cxnSpMkLst>
            <pc:docMk/>
            <pc:sldMk cId="1310466084" sldId="265"/>
            <ac:cxnSpMk id="12" creationId="{27EBB3F9-D6F7-4F6A-8843-9FEBA15E4969}"/>
          </ac:cxnSpMkLst>
        </pc:cxnChg>
      </pc:sldChg>
      <pc:sldChg chg="addSp modSp new mod setBg">
        <pc:chgData name="Andreea Doroftei (2436327)" userId="S::2436327@student.uwtsd.ac.uk::54249258-2f20-4134-8c1a-b9344965ea4a" providerId="AD" clId="Web-{41E923E8-6273-FCAC-9177-26665065F9D6}" dt="2025-12-04T00:28:10.448" v="942" actId="20577"/>
        <pc:sldMkLst>
          <pc:docMk/>
          <pc:sldMk cId="1971360634" sldId="266"/>
        </pc:sldMkLst>
        <pc:spChg chg="mod">
          <ac:chgData name="Andreea Doroftei (2436327)" userId="S::2436327@student.uwtsd.ac.uk::54249258-2f20-4134-8c1a-b9344965ea4a" providerId="AD" clId="Web-{41E923E8-6273-FCAC-9177-26665065F9D6}" dt="2025-12-04T00:24:31.443" v="638" actId="20577"/>
          <ac:spMkLst>
            <pc:docMk/>
            <pc:sldMk cId="1971360634" sldId="266"/>
            <ac:spMk id="2" creationId="{9C9D25CC-72BC-B26A-40B3-622C7337D83A}"/>
          </ac:spMkLst>
        </pc:spChg>
        <pc:spChg chg="mod">
          <ac:chgData name="Andreea Doroftei (2436327)" userId="S::2436327@student.uwtsd.ac.uk::54249258-2f20-4134-8c1a-b9344965ea4a" providerId="AD" clId="Web-{41E923E8-6273-FCAC-9177-26665065F9D6}" dt="2025-12-04T00:28:10.448" v="942" actId="20577"/>
          <ac:spMkLst>
            <pc:docMk/>
            <pc:sldMk cId="1971360634" sldId="266"/>
            <ac:spMk id="3" creationId="{45EB4EB7-6C4F-AA6A-F11F-0907F8DAD3A7}"/>
          </ac:spMkLst>
        </pc:spChg>
      </pc:sldChg>
      <pc:sldChg chg="addSp modSp new mod setBg">
        <pc:chgData name="Andreea Doroftei (2436327)" userId="S::2436327@student.uwtsd.ac.uk::54249258-2f20-4134-8c1a-b9344965ea4a" providerId="AD" clId="Web-{41E923E8-6273-FCAC-9177-26665065F9D6}" dt="2025-12-04T00:31:30.794" v="961" actId="20577"/>
        <pc:sldMkLst>
          <pc:docMk/>
          <pc:sldMk cId="974681382" sldId="267"/>
        </pc:sldMkLst>
        <pc:spChg chg="mod">
          <ac:chgData name="Andreea Doroftei (2436327)" userId="S::2436327@student.uwtsd.ac.uk::54249258-2f20-4134-8c1a-b9344965ea4a" providerId="AD" clId="Web-{41E923E8-6273-FCAC-9177-26665065F9D6}" dt="2025-12-04T00:31:17.778" v="958"/>
          <ac:spMkLst>
            <pc:docMk/>
            <pc:sldMk cId="974681382" sldId="267"/>
            <ac:spMk id="2" creationId="{5D136BB8-0314-8B08-D5B1-D3C36AAF9556}"/>
          </ac:spMkLst>
        </pc:spChg>
        <pc:spChg chg="mod">
          <ac:chgData name="Andreea Doroftei (2436327)" userId="S::2436327@student.uwtsd.ac.uk::54249258-2f20-4134-8c1a-b9344965ea4a" providerId="AD" clId="Web-{41E923E8-6273-FCAC-9177-26665065F9D6}" dt="2025-12-04T00:31:30.794" v="961" actId="20577"/>
          <ac:spMkLst>
            <pc:docMk/>
            <pc:sldMk cId="974681382" sldId="267"/>
            <ac:spMk id="3" creationId="{E72B7EE7-F4C2-E438-B331-734FB4084846}"/>
          </ac:spMkLst>
        </pc:spChg>
        <pc:spChg chg="add">
          <ac:chgData name="Andreea Doroftei (2436327)" userId="S::2436327@student.uwtsd.ac.uk::54249258-2f20-4134-8c1a-b9344965ea4a" providerId="AD" clId="Web-{41E923E8-6273-FCAC-9177-26665065F9D6}" dt="2025-12-04T00:31:17.778" v="958"/>
          <ac:spMkLst>
            <pc:docMk/>
            <pc:sldMk cId="974681382" sldId="267"/>
            <ac:spMk id="8" creationId="{CD306B45-25EE-434D-ABA9-A27B79320CFF}"/>
          </ac:spMkLst>
        </pc:spChg>
        <pc:spChg chg="add">
          <ac:chgData name="Andreea Doroftei (2436327)" userId="S::2436327@student.uwtsd.ac.uk::54249258-2f20-4134-8c1a-b9344965ea4a" providerId="AD" clId="Web-{41E923E8-6273-FCAC-9177-26665065F9D6}" dt="2025-12-04T00:31:17.778" v="958"/>
          <ac:spMkLst>
            <pc:docMk/>
            <pc:sldMk cId="974681382" sldId="267"/>
            <ac:spMk id="10" creationId="{0A42F85E-4939-431E-8B4A-EC07C8E0AB65}"/>
          </ac:spMkLst>
        </pc:spChg>
        <pc:grpChg chg="add">
          <ac:chgData name="Andreea Doroftei (2436327)" userId="S::2436327@student.uwtsd.ac.uk::54249258-2f20-4134-8c1a-b9344965ea4a" providerId="AD" clId="Web-{41E923E8-6273-FCAC-9177-26665065F9D6}" dt="2025-12-04T00:31:17.778" v="958"/>
          <ac:grpSpMkLst>
            <pc:docMk/>
            <pc:sldMk cId="974681382" sldId="267"/>
            <ac:grpSpMk id="14" creationId="{5D2B17EF-74EB-4C33-B2E2-8E727B2E7D68}"/>
          </ac:grpSpMkLst>
        </pc:grpChg>
        <pc:cxnChg chg="add">
          <ac:chgData name="Andreea Doroftei (2436327)" userId="S::2436327@student.uwtsd.ac.uk::54249258-2f20-4134-8c1a-b9344965ea4a" providerId="AD" clId="Web-{41E923E8-6273-FCAC-9177-26665065F9D6}" dt="2025-12-04T00:31:17.778" v="958"/>
          <ac:cxnSpMkLst>
            <pc:docMk/>
            <pc:sldMk cId="974681382" sldId="267"/>
            <ac:cxnSpMk id="12" creationId="{27EBB3F9-D6F7-4F6A-8843-9FEBA15E4969}"/>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6110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7148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57202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29911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12/7/2025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43652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12/7/2025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219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12/7/2025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8882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78920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50959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45267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520774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85681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182014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30058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81307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47975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12/7/2025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6916501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50752E-6678-5130-07FA-3EC4740B3AE5}"/>
              </a:ext>
            </a:extLst>
          </p:cNvPr>
          <p:cNvSpPr>
            <a:spLocks noGrp="1"/>
          </p:cNvSpPr>
          <p:nvPr>
            <p:ph type="title"/>
          </p:nvPr>
        </p:nvSpPr>
        <p:spPr>
          <a:xfrm>
            <a:off x="1046019" y="942108"/>
            <a:ext cx="3256550" cy="4969113"/>
          </a:xfrm>
        </p:spPr>
        <p:txBody>
          <a:bodyPr anchor="ctr">
            <a:normAutofit/>
          </a:bodyPr>
          <a:lstStyle/>
          <a:p>
            <a:r>
              <a:rPr lang="en-US">
                <a:solidFill>
                  <a:schemeClr val="tx2">
                    <a:lumMod val="75000"/>
                  </a:schemeClr>
                </a:solidFill>
                <a:latin typeface="Aptos Display"/>
              </a:rPr>
              <a:t>LCLM4003 Effective Teamwork and Communication</a:t>
            </a:r>
            <a:br>
              <a:rPr lang="en-US">
                <a:solidFill>
                  <a:schemeClr val="tx2">
                    <a:lumMod val="75000"/>
                  </a:schemeClr>
                </a:solidFill>
                <a:latin typeface="Aptos Display"/>
              </a:rPr>
            </a:br>
            <a:r>
              <a:rPr lang="en-US">
                <a:solidFill>
                  <a:schemeClr val="tx2">
                    <a:lumMod val="75000"/>
                  </a:schemeClr>
                </a:solidFill>
                <a:latin typeface="Aptos Display"/>
              </a:rPr>
              <a:t> </a:t>
            </a:r>
            <a:endParaRPr lang="en-US">
              <a:solidFill>
                <a:schemeClr val="tx2">
                  <a:lumMod val="75000"/>
                </a:schemeClr>
              </a:solidFill>
            </a:endParaRP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2BC2747B-0BF9-24BB-28F3-402C8678A3CD}"/>
              </a:ext>
            </a:extLst>
          </p:cNvPr>
          <p:cNvSpPr>
            <a:spLocks noGrp="1"/>
          </p:cNvSpPr>
          <p:nvPr>
            <p:ph idx="1"/>
          </p:nvPr>
        </p:nvSpPr>
        <p:spPr>
          <a:xfrm>
            <a:off x="5049062" y="942108"/>
            <a:ext cx="6455549" cy="4969114"/>
          </a:xfrm>
        </p:spPr>
        <p:txBody>
          <a:bodyPr vert="horz" lIns="91440" tIns="45720" rIns="91440" bIns="45720" rtlCol="0" anchor="ctr">
            <a:normAutofit/>
          </a:bodyPr>
          <a:lstStyle/>
          <a:p>
            <a:pPr marL="0" indent="0">
              <a:buNone/>
            </a:pPr>
            <a:r>
              <a:rPr lang="en-US" dirty="0">
                <a:solidFill>
                  <a:schemeClr val="tx2">
                    <a:lumMod val="75000"/>
                  </a:schemeClr>
                </a:solidFill>
                <a:latin typeface="Aptos"/>
              </a:rPr>
              <a:t>ASSIGNMENT 2: Group Presentation</a:t>
            </a:r>
            <a:endParaRPr lang="en-US" dirty="0">
              <a:solidFill>
                <a:schemeClr val="tx2">
                  <a:lumMod val="75000"/>
                </a:schemeClr>
              </a:solidFill>
            </a:endParaRPr>
          </a:p>
          <a:p>
            <a:pPr marL="0" indent="0">
              <a:buNone/>
            </a:pPr>
            <a:r>
              <a:rPr lang="en-US" dirty="0">
                <a:solidFill>
                  <a:schemeClr val="tx2">
                    <a:lumMod val="75000"/>
                  </a:schemeClr>
                </a:solidFill>
                <a:latin typeface="Arial"/>
                <a:cs typeface="Arial"/>
              </a:rPr>
              <a:t>•</a:t>
            </a:r>
            <a:r>
              <a:rPr lang="en-US" dirty="0">
                <a:solidFill>
                  <a:schemeClr val="tx2">
                    <a:lumMod val="75000"/>
                  </a:schemeClr>
                </a:solidFill>
                <a:latin typeface="Aptos"/>
              </a:rPr>
              <a:t>Student : Andreea Doroftei           ID No. 2436327 </a:t>
            </a:r>
            <a:endParaRPr lang="en-US" dirty="0">
              <a:solidFill>
                <a:schemeClr val="tx2">
                  <a:lumMod val="75000"/>
                </a:schemeClr>
              </a:solidFill>
            </a:endParaRPr>
          </a:p>
          <a:p>
            <a:pPr marL="0" indent="0">
              <a:buNone/>
            </a:pPr>
            <a:r>
              <a:rPr lang="en-US" dirty="0">
                <a:solidFill>
                  <a:schemeClr val="tx2">
                    <a:lumMod val="75000"/>
                  </a:schemeClr>
                </a:solidFill>
                <a:latin typeface="Arial"/>
                <a:cs typeface="Arial"/>
              </a:rPr>
              <a:t>•</a:t>
            </a:r>
            <a:r>
              <a:rPr lang="en-US" dirty="0">
                <a:solidFill>
                  <a:schemeClr val="tx2">
                    <a:lumMod val="75000"/>
                  </a:schemeClr>
                </a:solidFill>
                <a:latin typeface="Aptos"/>
              </a:rPr>
              <a:t>Student: Fahima Salim                   ID No. 2442768</a:t>
            </a:r>
            <a:endParaRPr lang="en-US" dirty="0">
              <a:solidFill>
                <a:schemeClr val="tx2">
                  <a:lumMod val="75000"/>
                </a:schemeClr>
              </a:solidFill>
            </a:endParaRPr>
          </a:p>
          <a:p>
            <a:pPr marL="0" indent="0">
              <a:buNone/>
            </a:pPr>
            <a:r>
              <a:rPr lang="en-US" dirty="0">
                <a:solidFill>
                  <a:schemeClr val="tx2">
                    <a:lumMod val="75000"/>
                  </a:schemeClr>
                </a:solidFill>
                <a:latin typeface="Arial"/>
                <a:cs typeface="Arial"/>
              </a:rPr>
              <a:t>•</a:t>
            </a:r>
            <a:r>
              <a:rPr lang="en-US" dirty="0">
                <a:solidFill>
                  <a:schemeClr val="tx2">
                    <a:lumMod val="75000"/>
                  </a:schemeClr>
                </a:solidFill>
                <a:latin typeface="Aptos"/>
              </a:rPr>
              <a:t>Student: Yvonne Yepes Zapata     ID No. 2439082</a:t>
            </a:r>
            <a:endParaRPr lang="en-US" dirty="0">
              <a:solidFill>
                <a:schemeClr val="tx2">
                  <a:lumMod val="75000"/>
                </a:schemeClr>
              </a:solidFill>
            </a:endParaRPr>
          </a:p>
          <a:p>
            <a:pPr marL="0" indent="0">
              <a:buNone/>
            </a:pPr>
            <a:r>
              <a:rPr lang="en-US" dirty="0">
                <a:solidFill>
                  <a:schemeClr val="tx2">
                    <a:lumMod val="75000"/>
                  </a:schemeClr>
                </a:solidFill>
                <a:latin typeface="Arial"/>
                <a:cs typeface="Arial"/>
              </a:rPr>
              <a:t>•</a:t>
            </a:r>
            <a:r>
              <a:rPr lang="en-US" dirty="0">
                <a:solidFill>
                  <a:schemeClr val="tx2">
                    <a:lumMod val="75000"/>
                  </a:schemeClr>
                </a:solidFill>
                <a:latin typeface="Aptos"/>
              </a:rPr>
              <a:t>Student: Sergio Amaral                     ID No. 2436532</a:t>
            </a:r>
            <a:endParaRPr lang="en-US" dirty="0">
              <a:solidFill>
                <a:schemeClr val="tx2">
                  <a:lumMod val="75000"/>
                </a:schemeClr>
              </a:solidFill>
            </a:endParaRPr>
          </a:p>
          <a:p>
            <a:pPr marL="0" indent="0">
              <a:buNone/>
            </a:pPr>
            <a:endParaRPr lang="en-US" dirty="0">
              <a:solidFill>
                <a:schemeClr val="tx2">
                  <a:lumMod val="75000"/>
                </a:schemeClr>
              </a:solidFill>
              <a:latin typeface="Aptos"/>
            </a:endParaRPr>
          </a:p>
          <a:p>
            <a:pPr marL="0" indent="0">
              <a:buNone/>
            </a:pPr>
            <a:r>
              <a:rPr lang="en-US" dirty="0">
                <a:solidFill>
                  <a:schemeClr val="tx2">
                    <a:lumMod val="75000"/>
                  </a:schemeClr>
                </a:solidFill>
                <a:latin typeface="Aptos"/>
              </a:rPr>
              <a:t>Tutor’s Name: Lloyd Beharry </a:t>
            </a:r>
            <a:endParaRPr lang="en-US" dirty="0">
              <a:solidFill>
                <a:schemeClr val="tx2">
                  <a:lumMod val="75000"/>
                </a:schemeClr>
              </a:solidFill>
            </a:endParaRPr>
          </a:p>
          <a:p>
            <a:pPr marL="0" indent="0">
              <a:buNone/>
            </a:pPr>
            <a:endParaRPr lang="en-US">
              <a:solidFill>
                <a:schemeClr val="tx2">
                  <a:lumMod val="75000"/>
                </a:schemeClr>
              </a:solidFill>
              <a:latin typeface="Arial"/>
              <a:cs typeface="Arial"/>
            </a:endParaRPr>
          </a:p>
          <a:p>
            <a:endParaRPr lang="en-US">
              <a:solidFill>
                <a:schemeClr val="tx2">
                  <a:lumMod val="75000"/>
                </a:schemeClr>
              </a:solidFill>
            </a:endParaRPr>
          </a:p>
        </p:txBody>
      </p:sp>
    </p:spTree>
    <p:extLst>
      <p:ext uri="{BB962C8B-B14F-4D97-AF65-F5344CB8AC3E}">
        <p14:creationId xmlns:p14="http://schemas.microsoft.com/office/powerpoint/2010/main" val="326719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6694F-09CE-FEE3-93CF-8205883EAC91}"/>
              </a:ext>
            </a:extLst>
          </p:cNvPr>
          <p:cNvSpPr>
            <a:spLocks noGrp="1"/>
          </p:cNvSpPr>
          <p:nvPr>
            <p:ph type="title"/>
          </p:nvPr>
        </p:nvSpPr>
        <p:spPr>
          <a:xfrm>
            <a:off x="1046019" y="942108"/>
            <a:ext cx="3256550" cy="4969113"/>
          </a:xfrm>
        </p:spPr>
        <p:txBody>
          <a:bodyPr anchor="ctr">
            <a:normAutofit/>
          </a:bodyPr>
          <a:lstStyle/>
          <a:p>
            <a:r>
              <a:rPr lang="en-US">
                <a:solidFill>
                  <a:schemeClr val="tx2">
                    <a:lumMod val="75000"/>
                  </a:schemeClr>
                </a:solidFill>
              </a:rPr>
              <a:t>Overview</a:t>
            </a:r>
          </a:p>
        </p:txBody>
      </p:sp>
      <p:sp>
        <p:nvSpPr>
          <p:cNvPr id="43" name="Rectangle 42">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44" name="Straight Connector 43">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45"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46" name="Content Placeholder 2">
            <a:extLst>
              <a:ext uri="{FF2B5EF4-FFF2-40B4-BE49-F238E27FC236}">
                <a16:creationId xmlns:a16="http://schemas.microsoft.com/office/drawing/2014/main" id="{8594AE43-E638-0AF0-28CA-D7FA32838E62}"/>
              </a:ext>
            </a:extLst>
          </p:cNvPr>
          <p:cNvSpPr>
            <a:spLocks noGrp="1"/>
          </p:cNvSpPr>
          <p:nvPr>
            <p:ph idx="1"/>
          </p:nvPr>
        </p:nvSpPr>
        <p:spPr>
          <a:xfrm>
            <a:off x="5049062" y="942108"/>
            <a:ext cx="6455549" cy="4969114"/>
          </a:xfrm>
        </p:spPr>
        <p:txBody>
          <a:bodyPr vert="horz" lIns="91440" tIns="45720" rIns="91440" bIns="45720" rtlCol="0" anchor="ctr">
            <a:normAutofit/>
          </a:bodyPr>
          <a:lstStyle/>
          <a:p>
            <a:pPr marL="0" indent="0">
              <a:buNone/>
            </a:pPr>
            <a:r>
              <a:rPr lang="en-US" dirty="0">
                <a:solidFill>
                  <a:schemeClr val="tx2">
                    <a:lumMod val="75000"/>
                  </a:schemeClr>
                </a:solidFill>
                <a:latin typeface="Aptos"/>
              </a:rPr>
              <a:t>1:Introduction                                                                       S1                  </a:t>
            </a:r>
            <a:endParaRPr lang="en-US" dirty="0">
              <a:solidFill>
                <a:schemeClr val="tx2">
                  <a:lumMod val="75000"/>
                </a:schemeClr>
              </a:solidFill>
            </a:endParaRPr>
          </a:p>
          <a:p>
            <a:pPr marL="0" indent="0">
              <a:buNone/>
            </a:pPr>
            <a:r>
              <a:rPr lang="en-US" dirty="0">
                <a:solidFill>
                  <a:schemeClr val="tx2">
                    <a:lumMod val="75000"/>
                  </a:schemeClr>
                </a:solidFill>
                <a:latin typeface="Aptos"/>
              </a:rPr>
              <a:t>2. Barrier and Solution  1 -   Andreea                            S2- 5         </a:t>
            </a:r>
            <a:endParaRPr lang="en-US" dirty="0">
              <a:solidFill>
                <a:schemeClr val="tx2">
                  <a:lumMod val="75000"/>
                </a:schemeClr>
              </a:solidFill>
            </a:endParaRPr>
          </a:p>
          <a:p>
            <a:pPr marL="0" indent="0">
              <a:buNone/>
            </a:pPr>
            <a:r>
              <a:rPr lang="en-US" dirty="0">
                <a:solidFill>
                  <a:schemeClr val="tx2">
                    <a:lumMod val="75000"/>
                  </a:schemeClr>
                </a:solidFill>
                <a:latin typeface="Aptos"/>
              </a:rPr>
              <a:t>3. Barrier and Solution  2 -   Fahima                                                          </a:t>
            </a:r>
            <a:endParaRPr lang="en-US" dirty="0">
              <a:solidFill>
                <a:schemeClr val="tx2">
                  <a:lumMod val="75000"/>
                </a:schemeClr>
              </a:solidFill>
            </a:endParaRPr>
          </a:p>
          <a:p>
            <a:pPr marL="0" indent="0">
              <a:buNone/>
            </a:pPr>
            <a:r>
              <a:rPr lang="en-US" dirty="0">
                <a:solidFill>
                  <a:schemeClr val="tx2">
                    <a:lumMod val="75000"/>
                  </a:schemeClr>
                </a:solidFill>
                <a:latin typeface="Aptos"/>
              </a:rPr>
              <a:t>4. Barrier and Solution  3 -   Fahima</a:t>
            </a:r>
            <a:endParaRPr lang="en-US" dirty="0">
              <a:solidFill>
                <a:schemeClr val="tx2">
                  <a:lumMod val="75000"/>
                </a:schemeClr>
              </a:solidFill>
            </a:endParaRPr>
          </a:p>
          <a:p>
            <a:pPr marL="0" indent="0">
              <a:buNone/>
            </a:pPr>
            <a:r>
              <a:rPr lang="en-US" dirty="0">
                <a:solidFill>
                  <a:schemeClr val="tx2">
                    <a:lumMod val="75000"/>
                  </a:schemeClr>
                </a:solidFill>
                <a:latin typeface="Aptos"/>
              </a:rPr>
              <a:t>5. Barrier and Solution  4-    Sergio</a:t>
            </a:r>
            <a:endParaRPr lang="en-US" dirty="0">
              <a:solidFill>
                <a:schemeClr val="tx2">
                  <a:lumMod val="75000"/>
                </a:schemeClr>
              </a:solidFill>
            </a:endParaRPr>
          </a:p>
          <a:p>
            <a:pPr marL="0" indent="0">
              <a:buNone/>
            </a:pPr>
            <a:r>
              <a:rPr lang="en-US" dirty="0">
                <a:solidFill>
                  <a:schemeClr val="tx2">
                    <a:lumMod val="75000"/>
                  </a:schemeClr>
                </a:solidFill>
                <a:latin typeface="Aptos"/>
              </a:rPr>
              <a:t>6. Barrier and solution 5-  Sergio</a:t>
            </a:r>
          </a:p>
          <a:p>
            <a:pPr marL="0" indent="0">
              <a:buNone/>
            </a:pPr>
            <a:r>
              <a:rPr lang="en-US" dirty="0">
                <a:solidFill>
                  <a:schemeClr val="tx2">
                    <a:lumMod val="75000"/>
                  </a:schemeClr>
                </a:solidFill>
                <a:latin typeface="Aptos"/>
              </a:rPr>
              <a:t>7. Barrier and solution 6 - Yvonne</a:t>
            </a:r>
          </a:p>
          <a:p>
            <a:pPr marL="0" indent="0">
              <a:buNone/>
            </a:pPr>
            <a:endParaRPr lang="en-US" dirty="0">
              <a:solidFill>
                <a:schemeClr val="tx2">
                  <a:lumMod val="75000"/>
                </a:schemeClr>
              </a:solidFill>
              <a:latin typeface="Aptos"/>
            </a:endParaRPr>
          </a:p>
          <a:p>
            <a:endParaRPr lang="en-US">
              <a:solidFill>
                <a:schemeClr val="tx2">
                  <a:lumMod val="75000"/>
                </a:schemeClr>
              </a:solidFill>
              <a:latin typeface="Century Gothic" panose="020B0502020202020204"/>
            </a:endParaRPr>
          </a:p>
        </p:txBody>
      </p:sp>
    </p:spTree>
    <p:extLst>
      <p:ext uri="{BB962C8B-B14F-4D97-AF65-F5344CB8AC3E}">
        <p14:creationId xmlns:p14="http://schemas.microsoft.com/office/powerpoint/2010/main" val="3511032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12" name="Picture 11" descr="Pulled pork sliders with slaw on black table">
            <a:extLst>
              <a:ext uri="{FF2B5EF4-FFF2-40B4-BE49-F238E27FC236}">
                <a16:creationId xmlns:a16="http://schemas.microsoft.com/office/drawing/2014/main" id="{76ECF376-4C65-5281-1F6E-A96923985977}"/>
              </a:ext>
            </a:extLst>
          </p:cNvPr>
          <p:cNvPicPr>
            <a:picLocks noChangeAspect="1"/>
          </p:cNvPicPr>
          <p:nvPr/>
        </p:nvPicPr>
        <p:blipFill>
          <a:blip r:embed="rId2"/>
          <a:srcRect l="15196" r="9795" b="-1"/>
          <a:stretch>
            <a:fillRect/>
          </a:stretch>
        </p:blipFill>
        <p:spPr>
          <a:xfrm>
            <a:off x="4485557" y="10"/>
            <a:ext cx="7706443" cy="6857990"/>
          </a:xfrm>
          <a:prstGeom prst="rect">
            <a:avLst/>
          </a:prstGeom>
        </p:spPr>
      </p:pic>
      <p:sp useBgFill="1">
        <p:nvSpPr>
          <p:cNvPr id="17" name="Freeform: Shape 16">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77D5EDE7-079C-1ECB-FE2D-C709AA186E95}"/>
              </a:ext>
            </a:extLst>
          </p:cNvPr>
          <p:cNvSpPr>
            <a:spLocks noGrp="1"/>
          </p:cNvSpPr>
          <p:nvPr>
            <p:ph type="title"/>
          </p:nvPr>
        </p:nvSpPr>
        <p:spPr>
          <a:xfrm>
            <a:off x="535525" y="624110"/>
            <a:ext cx="4623955" cy="1280890"/>
          </a:xfrm>
        </p:spPr>
        <p:txBody>
          <a:bodyPr>
            <a:normAutofit/>
          </a:bodyPr>
          <a:lstStyle/>
          <a:p>
            <a:r>
              <a:rPr lang="en-US"/>
              <a:t>Introduction</a:t>
            </a:r>
          </a:p>
        </p:txBody>
      </p:sp>
      <p:sp>
        <p:nvSpPr>
          <p:cNvPr id="19" name="Rectangle 18">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43F6878-335C-96F8-DFAD-15A091452F69}"/>
              </a:ext>
            </a:extLst>
          </p:cNvPr>
          <p:cNvSpPr>
            <a:spLocks noGrp="1"/>
          </p:cNvSpPr>
          <p:nvPr>
            <p:ph idx="1"/>
          </p:nvPr>
        </p:nvSpPr>
        <p:spPr>
          <a:xfrm>
            <a:off x="531812" y="2133600"/>
            <a:ext cx="4625882" cy="3777622"/>
          </a:xfrm>
        </p:spPr>
        <p:txBody>
          <a:bodyPr vert="horz" lIns="91440" tIns="45720" rIns="91440" bIns="45720" rtlCol="0">
            <a:normAutofit/>
          </a:bodyPr>
          <a:lstStyle/>
          <a:p>
            <a:pPr marL="0" indent="0">
              <a:lnSpc>
                <a:spcPct val="90000"/>
              </a:lnSpc>
              <a:buNone/>
            </a:pPr>
            <a:r>
              <a:rPr lang="en-US" sz="1500" b="1"/>
              <a:t>Flight Foods</a:t>
            </a:r>
            <a:r>
              <a:rPr lang="en-US" sz="1500"/>
              <a:t> is a company that makes ready-made meals for airlines, but they’ve been running into issues. Sometimes the food isn't packed properly, and sometimes meat ends up in meals that are supposed to be vegetarian.</a:t>
            </a:r>
          </a:p>
          <a:p>
            <a:pPr marL="0" indent="0">
              <a:lnSpc>
                <a:spcPct val="90000"/>
              </a:lnSpc>
              <a:buNone/>
            </a:pPr>
            <a:r>
              <a:rPr lang="en-US" sz="1500"/>
              <a:t>We visited the factory and spoke to the supervisor to figure out what's causing these problems. Overall, we noticed that there are several communication barriers in the workplace. These barriers lead to misunderstandings, which then cause the mistake the company is dealing with.</a:t>
            </a:r>
          </a:p>
          <a:p>
            <a:pPr marL="0" indent="0">
              <a:lnSpc>
                <a:spcPct val="90000"/>
              </a:lnSpc>
              <a:buNone/>
            </a:pPr>
            <a:r>
              <a:rPr lang="en-US" sz="1500"/>
              <a:t>Here are the problems that we found, the theories that link them and ways the company could improve.</a:t>
            </a:r>
          </a:p>
        </p:txBody>
      </p:sp>
    </p:spTree>
    <p:extLst>
      <p:ext uri="{BB962C8B-B14F-4D97-AF65-F5344CB8AC3E}">
        <p14:creationId xmlns:p14="http://schemas.microsoft.com/office/powerpoint/2010/main" val="3273682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89E84-45A2-7234-64B9-D5AFED92BCF2}"/>
              </a:ext>
            </a:extLst>
          </p:cNvPr>
          <p:cNvSpPr>
            <a:spLocks noGrp="1"/>
          </p:cNvSpPr>
          <p:nvPr>
            <p:ph type="title"/>
          </p:nvPr>
        </p:nvSpPr>
        <p:spPr>
          <a:xfrm>
            <a:off x="1046019" y="942108"/>
            <a:ext cx="3256550" cy="4969113"/>
          </a:xfrm>
        </p:spPr>
        <p:txBody>
          <a:bodyPr anchor="ctr">
            <a:normAutofit/>
          </a:bodyPr>
          <a:lstStyle/>
          <a:p>
            <a:r>
              <a:rPr lang="en-US">
                <a:solidFill>
                  <a:schemeClr val="tx2">
                    <a:lumMod val="75000"/>
                  </a:schemeClr>
                </a:solidFill>
              </a:rPr>
              <a:t>Noise in the Factory</a:t>
            </a:r>
          </a:p>
        </p:txBody>
      </p:sp>
      <p:sp>
        <p:nvSpPr>
          <p:cNvPr id="6" name="Rectangle 5">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B7C369EE-0F68-F927-F1BD-B648DE381311}"/>
              </a:ext>
            </a:extLst>
          </p:cNvPr>
          <p:cNvSpPr>
            <a:spLocks noGrp="1"/>
          </p:cNvSpPr>
          <p:nvPr>
            <p:ph idx="1"/>
          </p:nvPr>
        </p:nvSpPr>
        <p:spPr>
          <a:xfrm>
            <a:off x="5049062" y="942108"/>
            <a:ext cx="6455549" cy="4969114"/>
          </a:xfrm>
        </p:spPr>
        <p:txBody>
          <a:bodyPr vert="horz" lIns="91440" tIns="45720" rIns="91440" bIns="45720" rtlCol="0" anchor="ctr">
            <a:normAutofit/>
          </a:bodyPr>
          <a:lstStyle/>
          <a:p>
            <a:pPr marL="0" indent="0">
              <a:buNone/>
            </a:pPr>
            <a:r>
              <a:rPr lang="en-US" b="1" i="1">
                <a:solidFill>
                  <a:schemeClr val="tx2">
                    <a:lumMod val="75000"/>
                  </a:schemeClr>
                </a:solidFill>
              </a:rPr>
              <a:t>The first problem</a:t>
            </a:r>
            <a:r>
              <a:rPr lang="en-US">
                <a:solidFill>
                  <a:schemeClr val="tx2">
                    <a:lumMod val="75000"/>
                  </a:schemeClr>
                </a:solidFill>
              </a:rPr>
              <a:t> we saw is that the factory is extremely loud because of all the old machine. In Shannon and Weaver's (1949) communication model, </a:t>
            </a:r>
            <a:r>
              <a:rPr lang="en-US" b="1" i="1">
                <a:solidFill>
                  <a:schemeClr val="tx2">
                    <a:lumMod val="75000"/>
                  </a:schemeClr>
                </a:solidFill>
              </a:rPr>
              <a:t>noise gets in the way</a:t>
            </a:r>
            <a:r>
              <a:rPr lang="en-US">
                <a:solidFill>
                  <a:schemeClr val="tx2">
                    <a:lumMod val="75000"/>
                  </a:schemeClr>
                </a:solidFill>
              </a:rPr>
              <a:t> of communication. We saw something similar in the case with Maria and Pedro, where loud noise caused Pedro to mix up "chicken" with "kitchen".</a:t>
            </a:r>
          </a:p>
          <a:p>
            <a:pPr marL="0" indent="0">
              <a:buNone/>
            </a:pPr>
            <a:r>
              <a:rPr lang="en-US">
                <a:solidFill>
                  <a:schemeClr val="tx2">
                    <a:lumMod val="75000"/>
                  </a:schemeClr>
                </a:solidFill>
              </a:rPr>
              <a:t>This could happen at Flight Foods if Gary tries to talk to the staff near the machines. He should give instructions somewhere quiet so everyone can head him clearly.</a:t>
            </a:r>
          </a:p>
        </p:txBody>
      </p:sp>
      <p:sp>
        <p:nvSpPr>
          <p:cNvPr id="4" name="TextBox 3">
            <a:extLst>
              <a:ext uri="{FF2B5EF4-FFF2-40B4-BE49-F238E27FC236}">
                <a16:creationId xmlns:a16="http://schemas.microsoft.com/office/drawing/2014/main" id="{EAB51404-9AA6-8022-461A-436658463669}"/>
              </a:ext>
            </a:extLst>
          </p:cNvPr>
          <p:cNvSpPr txBox="1"/>
          <p:nvPr/>
        </p:nvSpPr>
        <p:spPr>
          <a:xfrm>
            <a:off x="1557130" y="149087"/>
            <a:ext cx="29154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Andreea</a:t>
            </a:r>
          </a:p>
        </p:txBody>
      </p:sp>
    </p:spTree>
    <p:extLst>
      <p:ext uri="{BB962C8B-B14F-4D97-AF65-F5344CB8AC3E}">
        <p14:creationId xmlns:p14="http://schemas.microsoft.com/office/powerpoint/2010/main" val="2919898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227BE7-9FFD-28B0-26C1-8C2D431D23BA}"/>
              </a:ext>
            </a:extLst>
          </p:cNvPr>
          <p:cNvSpPr>
            <a:spLocks noGrp="1"/>
          </p:cNvSpPr>
          <p:nvPr>
            <p:ph type="title"/>
          </p:nvPr>
        </p:nvSpPr>
        <p:spPr>
          <a:xfrm>
            <a:off x="649224" y="645106"/>
            <a:ext cx="6574536" cy="1259894"/>
          </a:xfrm>
        </p:spPr>
        <p:txBody>
          <a:bodyPr>
            <a:normAutofit/>
          </a:bodyPr>
          <a:lstStyle/>
          <a:p>
            <a:r>
              <a:rPr lang="en-US"/>
              <a:t>Language and Cultural  Differences</a:t>
            </a:r>
          </a:p>
        </p:txBody>
      </p:sp>
      <p:sp>
        <p:nvSpPr>
          <p:cNvPr id="14" name="Rectangle 13">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893A270-4468-C8F6-960D-795173F4E6B1}"/>
              </a:ext>
            </a:extLst>
          </p:cNvPr>
          <p:cNvSpPr>
            <a:spLocks noGrp="1"/>
          </p:cNvSpPr>
          <p:nvPr>
            <p:ph idx="1"/>
          </p:nvPr>
        </p:nvSpPr>
        <p:spPr>
          <a:xfrm>
            <a:off x="649224" y="2133600"/>
            <a:ext cx="6574535" cy="3759253"/>
          </a:xfrm>
        </p:spPr>
        <p:txBody>
          <a:bodyPr vert="horz" lIns="91440" tIns="45720" rIns="91440" bIns="45720" rtlCol="0">
            <a:normAutofit/>
          </a:bodyPr>
          <a:lstStyle/>
          <a:p>
            <a:pPr marL="0" indent="0">
              <a:lnSpc>
                <a:spcPct val="90000"/>
              </a:lnSpc>
              <a:buNone/>
            </a:pPr>
            <a:r>
              <a:rPr lang="en-US" b="1" i="1"/>
              <a:t>Another issue</a:t>
            </a:r>
            <a:r>
              <a:rPr lang="en-US"/>
              <a:t> comes from the cultural backgrounds of the workers and the </a:t>
            </a:r>
            <a:r>
              <a:rPr lang="en-US" b="1" i="1"/>
              <a:t>different language </a:t>
            </a:r>
            <a:r>
              <a:rPr lang="en-US"/>
              <a:t>they speak. </a:t>
            </a:r>
          </a:p>
          <a:p>
            <a:pPr marL="0" indent="0">
              <a:lnSpc>
                <a:spcPct val="90000"/>
              </a:lnSpc>
              <a:buNone/>
            </a:pPr>
            <a:r>
              <a:rPr lang="en-US"/>
              <a:t>These are five different cultural groups working in the factory. According to Berlo, this can easily cause language barriers, especially because Gary only speaks English, which not everyone understands.</a:t>
            </a:r>
          </a:p>
          <a:p>
            <a:pPr marL="0" indent="0">
              <a:lnSpc>
                <a:spcPct val="90000"/>
              </a:lnSpc>
              <a:buNone/>
            </a:pPr>
            <a:r>
              <a:rPr lang="en-US"/>
              <a:t>This links to the case study " The Professor and the </a:t>
            </a:r>
            <a:r>
              <a:rPr lang="en-US" err="1"/>
              <a:t>ViIlage</a:t>
            </a:r>
            <a:r>
              <a:rPr lang="en-US"/>
              <a:t> people", where the professor spoke a level of English the villagers didn’t understand.</a:t>
            </a:r>
          </a:p>
          <a:p>
            <a:pPr marL="0" indent="0">
              <a:lnSpc>
                <a:spcPct val="90000"/>
              </a:lnSpc>
              <a:buNone/>
            </a:pPr>
            <a:r>
              <a:rPr lang="en-US"/>
              <a:t>Gary said he put up posters to help guide the workers, but everything is written in English. He should get the signs translated or add pictures so everyone knows what to do.</a:t>
            </a:r>
          </a:p>
        </p:txBody>
      </p:sp>
      <p:pic>
        <p:nvPicPr>
          <p:cNvPr id="7" name="Graphic 6" descr="Team">
            <a:extLst>
              <a:ext uri="{FF2B5EF4-FFF2-40B4-BE49-F238E27FC236}">
                <a16:creationId xmlns:a16="http://schemas.microsoft.com/office/drawing/2014/main" id="{DCA60EBB-E3A5-37AF-0B90-FADD77B075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62088" y="1278252"/>
            <a:ext cx="3981455" cy="3981455"/>
          </a:xfrm>
          <a:prstGeom prst="rect">
            <a:avLst/>
          </a:prstGeom>
        </p:spPr>
      </p:pic>
      <p:sp>
        <p:nvSpPr>
          <p:cNvPr id="16"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54FF756-0101-CE99-E5C5-39109C63D126}"/>
              </a:ext>
            </a:extLst>
          </p:cNvPr>
          <p:cNvSpPr txBox="1"/>
          <p:nvPr/>
        </p:nvSpPr>
        <p:spPr>
          <a:xfrm>
            <a:off x="1325217" y="165651"/>
            <a:ext cx="27995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Fahima</a:t>
            </a:r>
          </a:p>
        </p:txBody>
      </p:sp>
    </p:spTree>
    <p:extLst>
      <p:ext uri="{BB962C8B-B14F-4D97-AF65-F5344CB8AC3E}">
        <p14:creationId xmlns:p14="http://schemas.microsoft.com/office/powerpoint/2010/main" val="432352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E3601-FB05-38D7-1229-D767D7A6E60F}"/>
              </a:ext>
            </a:extLst>
          </p:cNvPr>
          <p:cNvSpPr>
            <a:spLocks noGrp="1"/>
          </p:cNvSpPr>
          <p:nvPr>
            <p:ph type="title"/>
          </p:nvPr>
        </p:nvSpPr>
        <p:spPr>
          <a:xfrm>
            <a:off x="1046019" y="942108"/>
            <a:ext cx="3256550" cy="4969113"/>
          </a:xfrm>
        </p:spPr>
        <p:txBody>
          <a:bodyPr anchor="ctr">
            <a:normAutofit/>
          </a:bodyPr>
          <a:lstStyle/>
          <a:p>
            <a:r>
              <a:rPr lang="en-US" sz="3100">
                <a:solidFill>
                  <a:schemeClr val="tx2">
                    <a:lumMod val="75000"/>
                  </a:schemeClr>
                </a:solidFill>
              </a:rPr>
              <a:t>Organiasational Barriers</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C78C536C-9C88-0AA7-128B-91CED9CEB940}"/>
              </a:ext>
            </a:extLst>
          </p:cNvPr>
          <p:cNvSpPr>
            <a:spLocks noGrp="1"/>
          </p:cNvSpPr>
          <p:nvPr>
            <p:ph idx="1"/>
          </p:nvPr>
        </p:nvSpPr>
        <p:spPr>
          <a:xfrm>
            <a:off x="5049062" y="942108"/>
            <a:ext cx="6455549" cy="4969114"/>
          </a:xfrm>
        </p:spPr>
        <p:txBody>
          <a:bodyPr vert="horz" lIns="91440" tIns="45720" rIns="91440" bIns="45720" rtlCol="0" anchor="ctr">
            <a:normAutofit/>
          </a:bodyPr>
          <a:lstStyle/>
          <a:p>
            <a:pPr marL="0" indent="0">
              <a:buNone/>
            </a:pPr>
            <a:r>
              <a:rPr lang="en-US" b="1" i="1">
                <a:solidFill>
                  <a:schemeClr val="tx2">
                    <a:lumMod val="75000"/>
                  </a:schemeClr>
                </a:solidFill>
              </a:rPr>
              <a:t>It looks like Gary talks to his workers</a:t>
            </a:r>
            <a:r>
              <a:rPr lang="en-US">
                <a:solidFill>
                  <a:schemeClr val="tx2">
                    <a:lumMod val="75000"/>
                  </a:schemeClr>
                </a:solidFill>
              </a:rPr>
              <a:t> whenever he bumps into them on the factory floor. Some understand him, but it's not guaranteed that everyone does.</a:t>
            </a:r>
          </a:p>
          <a:p>
            <a:pPr marL="0" indent="0">
              <a:buNone/>
            </a:pPr>
            <a:r>
              <a:rPr lang="en-US" b="1" i="1">
                <a:solidFill>
                  <a:schemeClr val="tx2">
                    <a:lumMod val="75000"/>
                  </a:schemeClr>
                </a:solidFill>
              </a:rPr>
              <a:t>To fix this,</a:t>
            </a:r>
            <a:r>
              <a:rPr lang="en-US">
                <a:solidFill>
                  <a:schemeClr val="tx2">
                    <a:lumMod val="75000"/>
                  </a:schemeClr>
                </a:solidFill>
              </a:rPr>
              <a:t> he could change how he communicates by giving instructions to one person from each cultural group who speaks English well. They can translate the message correctly for their group.</a:t>
            </a:r>
          </a:p>
          <a:p>
            <a:pPr marL="0" indent="0">
              <a:buNone/>
            </a:pPr>
            <a:endParaRPr lang="en-US">
              <a:solidFill>
                <a:schemeClr val="tx2">
                  <a:lumMod val="75000"/>
                </a:schemeClr>
              </a:solidFill>
            </a:endParaRPr>
          </a:p>
        </p:txBody>
      </p:sp>
      <p:sp>
        <p:nvSpPr>
          <p:cNvPr id="4" name="TextBox 3">
            <a:extLst>
              <a:ext uri="{FF2B5EF4-FFF2-40B4-BE49-F238E27FC236}">
                <a16:creationId xmlns:a16="http://schemas.microsoft.com/office/drawing/2014/main" id="{EC49E0D7-823D-1CE0-48B5-F073B2506A3A}"/>
              </a:ext>
            </a:extLst>
          </p:cNvPr>
          <p:cNvSpPr txBox="1"/>
          <p:nvPr/>
        </p:nvSpPr>
        <p:spPr>
          <a:xfrm>
            <a:off x="1192695" y="132521"/>
            <a:ext cx="2451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Fahima</a:t>
            </a:r>
          </a:p>
        </p:txBody>
      </p:sp>
    </p:spTree>
    <p:extLst>
      <p:ext uri="{BB962C8B-B14F-4D97-AF65-F5344CB8AC3E}">
        <p14:creationId xmlns:p14="http://schemas.microsoft.com/office/powerpoint/2010/main" val="4009988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4A615-2942-1B08-B147-B9F676D61469}"/>
              </a:ext>
            </a:extLst>
          </p:cNvPr>
          <p:cNvSpPr>
            <a:spLocks noGrp="1"/>
          </p:cNvSpPr>
          <p:nvPr>
            <p:ph type="title"/>
          </p:nvPr>
        </p:nvSpPr>
        <p:spPr>
          <a:xfrm>
            <a:off x="649224" y="645106"/>
            <a:ext cx="6574536" cy="1259894"/>
          </a:xfrm>
        </p:spPr>
        <p:txBody>
          <a:bodyPr>
            <a:normAutofit/>
          </a:bodyPr>
          <a:lstStyle/>
          <a:p>
            <a:r>
              <a:rPr lang="en-US"/>
              <a:t>Psychological &amp; Emotional Barriers</a:t>
            </a:r>
          </a:p>
        </p:txBody>
      </p:sp>
      <p:sp>
        <p:nvSpPr>
          <p:cNvPr id="12" name="Rectangle 11">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36784EF-5101-92A2-274F-C7174AD5F010}"/>
              </a:ext>
            </a:extLst>
          </p:cNvPr>
          <p:cNvSpPr>
            <a:spLocks noGrp="1"/>
          </p:cNvSpPr>
          <p:nvPr>
            <p:ph idx="1"/>
          </p:nvPr>
        </p:nvSpPr>
        <p:spPr>
          <a:xfrm>
            <a:off x="649224" y="2133600"/>
            <a:ext cx="6574535" cy="3759253"/>
          </a:xfrm>
        </p:spPr>
        <p:txBody>
          <a:bodyPr vert="horz" lIns="91440" tIns="45720" rIns="91440" bIns="45720" rtlCol="0">
            <a:normAutofit/>
          </a:bodyPr>
          <a:lstStyle/>
          <a:p>
            <a:pPr marL="0" indent="0">
              <a:buNone/>
            </a:pPr>
            <a:r>
              <a:rPr lang="en-US" b="1" i="1"/>
              <a:t>Emotions can also affect communication.</a:t>
            </a:r>
            <a:r>
              <a:rPr lang="en-US"/>
              <a:t> Gary came into work tired after staying up until 2am and barely sleeping. He rushed into work, saw chicken pieces left out, and got frustrated, he pulled his hair and shouted.</a:t>
            </a:r>
          </a:p>
          <a:p>
            <a:pPr marL="0" indent="0">
              <a:buNone/>
            </a:pPr>
            <a:r>
              <a:rPr lang="en-US" b="1" i="1"/>
              <a:t>These negative emotions</a:t>
            </a:r>
            <a:r>
              <a:rPr lang="en-US"/>
              <a:t> can make communication harder. Because he was angry and stressed, he wasn't able to talk to his employees calmly the way a manager should.</a:t>
            </a:r>
          </a:p>
        </p:txBody>
      </p:sp>
      <p:pic>
        <p:nvPicPr>
          <p:cNvPr id="7" name="Graphic 6" descr="Angry Face with No Fill">
            <a:extLst>
              <a:ext uri="{FF2B5EF4-FFF2-40B4-BE49-F238E27FC236}">
                <a16:creationId xmlns:a16="http://schemas.microsoft.com/office/drawing/2014/main" id="{54027D6D-E2B9-6C30-9FE4-0525012DEB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62088" y="1278252"/>
            <a:ext cx="3981455" cy="3981455"/>
          </a:xfrm>
          <a:prstGeom prst="rect">
            <a:avLst/>
          </a:prstGeom>
        </p:spPr>
      </p:pic>
      <p:sp>
        <p:nvSpPr>
          <p:cNvPr id="14"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8281-B449-A97B-A397-DC5ED55FEA62}"/>
              </a:ext>
            </a:extLst>
          </p:cNvPr>
          <p:cNvSpPr txBox="1"/>
          <p:nvPr/>
        </p:nvSpPr>
        <p:spPr>
          <a:xfrm>
            <a:off x="1109869" y="198782"/>
            <a:ext cx="27995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Sergio</a:t>
            </a:r>
          </a:p>
        </p:txBody>
      </p:sp>
    </p:spTree>
    <p:extLst>
      <p:ext uri="{BB962C8B-B14F-4D97-AF65-F5344CB8AC3E}">
        <p14:creationId xmlns:p14="http://schemas.microsoft.com/office/powerpoint/2010/main" val="2491467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D15DC-7CA3-3C61-5DC9-F8CD5EEB7312}"/>
              </a:ext>
            </a:extLst>
          </p:cNvPr>
          <p:cNvSpPr>
            <a:spLocks noGrp="1"/>
          </p:cNvSpPr>
          <p:nvPr>
            <p:ph type="title"/>
          </p:nvPr>
        </p:nvSpPr>
        <p:spPr>
          <a:xfrm>
            <a:off x="1046019" y="942108"/>
            <a:ext cx="3256550" cy="4969113"/>
          </a:xfrm>
        </p:spPr>
        <p:txBody>
          <a:bodyPr anchor="ctr">
            <a:normAutofit/>
          </a:bodyPr>
          <a:lstStyle/>
          <a:p>
            <a:r>
              <a:rPr lang="en-US">
                <a:solidFill>
                  <a:schemeClr val="tx2">
                    <a:lumMod val="75000"/>
                  </a:schemeClr>
                </a:solidFill>
              </a:rPr>
              <a:t>Non-Verbal</a:t>
            </a:r>
            <a:br>
              <a:rPr lang="en-US">
                <a:solidFill>
                  <a:schemeClr val="tx2">
                    <a:lumMod val="75000"/>
                  </a:schemeClr>
                </a:solidFill>
              </a:rPr>
            </a:br>
            <a:r>
              <a:rPr lang="en-US">
                <a:solidFill>
                  <a:schemeClr val="tx2">
                    <a:lumMod val="75000"/>
                  </a:schemeClr>
                </a:solidFill>
              </a:rPr>
              <a:t>Barriers</a:t>
            </a:r>
          </a:p>
        </p:txBody>
      </p:sp>
      <p:sp>
        <p:nvSpPr>
          <p:cNvPr id="33" name="Rectangle 32">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35" name="Straight Connector 34">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37" name="Group 36">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38"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9"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0"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1"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2"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3"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4"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5"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6"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7"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48"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49"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614F8013-2C51-F00B-24C9-9D80399A410F}"/>
              </a:ext>
            </a:extLst>
          </p:cNvPr>
          <p:cNvSpPr>
            <a:spLocks noGrp="1"/>
          </p:cNvSpPr>
          <p:nvPr>
            <p:ph idx="1"/>
          </p:nvPr>
        </p:nvSpPr>
        <p:spPr>
          <a:xfrm>
            <a:off x="5049062" y="942108"/>
            <a:ext cx="6455549" cy="4969114"/>
          </a:xfrm>
        </p:spPr>
        <p:txBody>
          <a:bodyPr anchor="ctr">
            <a:normAutofit/>
          </a:bodyPr>
          <a:lstStyle/>
          <a:p>
            <a:pPr marL="0" indent="0">
              <a:buNone/>
            </a:pPr>
            <a:r>
              <a:rPr lang="en-US" b="1" i="1">
                <a:solidFill>
                  <a:schemeClr val="tx2">
                    <a:lumMod val="75000"/>
                  </a:schemeClr>
                </a:solidFill>
              </a:rPr>
              <a:t>Gary is meant to be a role mode</a:t>
            </a:r>
            <a:r>
              <a:rPr lang="en-US">
                <a:solidFill>
                  <a:schemeClr val="tx2">
                    <a:lumMod val="75000"/>
                  </a:schemeClr>
                </a:solidFill>
              </a:rPr>
              <a:t>l for his staff, so the way he presents himself matters. When he trains them, his </a:t>
            </a:r>
            <a:r>
              <a:rPr lang="en-US" b="1" i="1">
                <a:solidFill>
                  <a:schemeClr val="tx2">
                    <a:lumMod val="75000"/>
                  </a:schemeClr>
                </a:solidFill>
              </a:rPr>
              <a:t>appearance and </a:t>
            </a:r>
            <a:r>
              <a:rPr lang="en-US" b="1" i="1" err="1">
                <a:solidFill>
                  <a:schemeClr val="tx2">
                    <a:lumMod val="75000"/>
                  </a:schemeClr>
                </a:solidFill>
              </a:rPr>
              <a:t>behaviour</a:t>
            </a:r>
            <a:r>
              <a:rPr lang="en-US">
                <a:solidFill>
                  <a:schemeClr val="tx2">
                    <a:lumMod val="75000"/>
                  </a:schemeClr>
                </a:solidFill>
              </a:rPr>
              <a:t>  send non-verbal messages.</a:t>
            </a:r>
          </a:p>
          <a:p>
            <a:pPr marL="0" indent="0">
              <a:buNone/>
            </a:pPr>
            <a:r>
              <a:rPr lang="en-US" b="1" i="1">
                <a:solidFill>
                  <a:schemeClr val="tx2">
                    <a:lumMod val="75000"/>
                  </a:schemeClr>
                </a:solidFill>
              </a:rPr>
              <a:t>In the food industry, hygiene is important.</a:t>
            </a:r>
            <a:r>
              <a:rPr lang="en-US">
                <a:solidFill>
                  <a:schemeClr val="tx2">
                    <a:lumMod val="75000"/>
                  </a:schemeClr>
                </a:solidFill>
              </a:rPr>
              <a:t> Workers should have clean uniforms, short hair or hairnets and clean hands and nails. Gary should set the example by showing the same standards.</a:t>
            </a:r>
          </a:p>
        </p:txBody>
      </p:sp>
      <p:sp>
        <p:nvSpPr>
          <p:cNvPr id="4" name="TextBox 3">
            <a:extLst>
              <a:ext uri="{FF2B5EF4-FFF2-40B4-BE49-F238E27FC236}">
                <a16:creationId xmlns:a16="http://schemas.microsoft.com/office/drawing/2014/main" id="{97CEB72A-D273-DAE5-E77B-1AC395A05B88}"/>
              </a:ext>
            </a:extLst>
          </p:cNvPr>
          <p:cNvSpPr txBox="1"/>
          <p:nvPr/>
        </p:nvSpPr>
        <p:spPr>
          <a:xfrm>
            <a:off x="778565" y="115956"/>
            <a:ext cx="24019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Sergio</a:t>
            </a:r>
          </a:p>
        </p:txBody>
      </p:sp>
    </p:spTree>
    <p:extLst>
      <p:ext uri="{BB962C8B-B14F-4D97-AF65-F5344CB8AC3E}">
        <p14:creationId xmlns:p14="http://schemas.microsoft.com/office/powerpoint/2010/main" val="3980878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291DC-4108-8709-D07E-6A548A409DED}"/>
              </a:ext>
            </a:extLst>
          </p:cNvPr>
          <p:cNvSpPr>
            <a:spLocks noGrp="1"/>
          </p:cNvSpPr>
          <p:nvPr>
            <p:ph type="title"/>
          </p:nvPr>
        </p:nvSpPr>
        <p:spPr>
          <a:xfrm>
            <a:off x="1046019" y="942108"/>
            <a:ext cx="3256550" cy="4969113"/>
          </a:xfrm>
        </p:spPr>
        <p:txBody>
          <a:bodyPr anchor="ctr">
            <a:normAutofit/>
          </a:bodyPr>
          <a:lstStyle/>
          <a:p>
            <a:r>
              <a:rPr lang="en-US">
                <a:solidFill>
                  <a:schemeClr val="tx2">
                    <a:lumMod val="75000"/>
                  </a:schemeClr>
                </a:solidFill>
              </a:rPr>
              <a:t>Generational(Age)</a:t>
            </a:r>
            <a:br>
              <a:rPr lang="en-US">
                <a:solidFill>
                  <a:schemeClr val="tx2">
                    <a:lumMod val="75000"/>
                  </a:schemeClr>
                </a:solidFill>
              </a:rPr>
            </a:br>
            <a:r>
              <a:rPr lang="en-US">
                <a:solidFill>
                  <a:schemeClr val="tx2">
                    <a:lumMod val="75000"/>
                  </a:schemeClr>
                </a:solidFill>
              </a:rPr>
              <a:t>Barriers</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08ACA5CF-8FFE-B86C-AA4A-90E277CB5BF4}"/>
              </a:ext>
            </a:extLst>
          </p:cNvPr>
          <p:cNvSpPr>
            <a:spLocks noGrp="1"/>
          </p:cNvSpPr>
          <p:nvPr>
            <p:ph idx="1"/>
          </p:nvPr>
        </p:nvSpPr>
        <p:spPr>
          <a:xfrm>
            <a:off x="5049062" y="942108"/>
            <a:ext cx="6455549" cy="4969114"/>
          </a:xfrm>
        </p:spPr>
        <p:txBody>
          <a:bodyPr anchor="ctr">
            <a:normAutofit/>
          </a:bodyPr>
          <a:lstStyle/>
          <a:p>
            <a:pPr marL="0" indent="0">
              <a:buNone/>
            </a:pPr>
            <a:r>
              <a:rPr lang="en-US" b="1" i="1">
                <a:solidFill>
                  <a:schemeClr val="tx2">
                    <a:lumMod val="75000"/>
                  </a:schemeClr>
                </a:solidFill>
              </a:rPr>
              <a:t>There are four different generations working together</a:t>
            </a:r>
            <a:r>
              <a:rPr lang="en-US">
                <a:solidFill>
                  <a:schemeClr val="tx2">
                    <a:lumMod val="75000"/>
                  </a:schemeClr>
                </a:solidFill>
              </a:rPr>
              <a:t> and each group prefers a different style of communication.</a:t>
            </a:r>
          </a:p>
          <a:p>
            <a:pPr marL="0" indent="0">
              <a:buNone/>
            </a:pPr>
            <a:r>
              <a:rPr lang="en-US">
                <a:solidFill>
                  <a:schemeClr val="tx2">
                    <a:lumMod val="75000"/>
                  </a:schemeClr>
                </a:solidFill>
              </a:rPr>
              <a:t>Younger workers may want to receive texts, while older ones might not be comfortable with that.</a:t>
            </a:r>
          </a:p>
          <a:p>
            <a:pPr marL="0" indent="0">
              <a:buNone/>
            </a:pPr>
            <a:r>
              <a:rPr lang="en-US" b="1" i="1">
                <a:solidFill>
                  <a:schemeClr val="tx2">
                    <a:lumMod val="75000"/>
                  </a:schemeClr>
                </a:solidFill>
              </a:rPr>
              <a:t>Gary should consider </a:t>
            </a:r>
            <a:r>
              <a:rPr lang="en-US">
                <a:solidFill>
                  <a:schemeClr val="tx2">
                    <a:lumMod val="75000"/>
                  </a:schemeClr>
                </a:solidFill>
              </a:rPr>
              <a:t>the different preferences people have and use a mix of communication methods  so everyone understands the message properly.</a:t>
            </a:r>
          </a:p>
        </p:txBody>
      </p:sp>
      <p:sp>
        <p:nvSpPr>
          <p:cNvPr id="4" name="TextBox 3">
            <a:extLst>
              <a:ext uri="{FF2B5EF4-FFF2-40B4-BE49-F238E27FC236}">
                <a16:creationId xmlns:a16="http://schemas.microsoft.com/office/drawing/2014/main" id="{6C57D8E0-0210-CF92-143A-1C2950D741C2}"/>
              </a:ext>
            </a:extLst>
          </p:cNvPr>
          <p:cNvSpPr txBox="1"/>
          <p:nvPr/>
        </p:nvSpPr>
        <p:spPr>
          <a:xfrm>
            <a:off x="927651" y="132521"/>
            <a:ext cx="18718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Yvonne</a:t>
            </a:r>
          </a:p>
        </p:txBody>
      </p:sp>
    </p:spTree>
    <p:extLst>
      <p:ext uri="{BB962C8B-B14F-4D97-AF65-F5344CB8AC3E}">
        <p14:creationId xmlns:p14="http://schemas.microsoft.com/office/powerpoint/2010/main" val="1310466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66AFD431-09B7-42CA-BF39-9FE5DBE5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solidFill>
            <a:schemeClr val="tx2"/>
          </a:solid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9711C96E-3D2D-48C8-AAB9-C1CB02D1D5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tx2">
              <a:lumMod val="90000"/>
            </a:schemeClr>
          </a:solidFill>
        </p:grpSpPr>
        <p:sp>
          <p:nvSpPr>
            <p:cNvPr id="34" name="Freeform 11">
              <a:extLst>
                <a:ext uri="{FF2B5EF4-FFF2-40B4-BE49-F238E27FC236}">
                  <a16:creationId xmlns:a16="http://schemas.microsoft.com/office/drawing/2014/main" id="{0D18AF42-7CD5-4754-91D4-1BE53B5D1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5" name="Freeform 12">
              <a:extLst>
                <a:ext uri="{FF2B5EF4-FFF2-40B4-BE49-F238E27FC236}">
                  <a16:creationId xmlns:a16="http://schemas.microsoft.com/office/drawing/2014/main" id="{A28C8F1A-9407-4D67-8250-D8923BC6D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36" name="Freeform 13">
              <a:extLst>
                <a:ext uri="{FF2B5EF4-FFF2-40B4-BE49-F238E27FC236}">
                  <a16:creationId xmlns:a16="http://schemas.microsoft.com/office/drawing/2014/main" id="{5CE0A2B0-F7F1-442C-A287-CD6F729E2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7" name="Freeform 14">
              <a:extLst>
                <a:ext uri="{FF2B5EF4-FFF2-40B4-BE49-F238E27FC236}">
                  <a16:creationId xmlns:a16="http://schemas.microsoft.com/office/drawing/2014/main" id="{9E69CFA3-AE12-4EAF-A3A1-564BEEFEF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38" name="Freeform 15">
              <a:extLst>
                <a:ext uri="{FF2B5EF4-FFF2-40B4-BE49-F238E27FC236}">
                  <a16:creationId xmlns:a16="http://schemas.microsoft.com/office/drawing/2014/main" id="{ECB64037-2AE8-4CA9-AD8E-7ACC8618F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39" name="Freeform 16">
              <a:extLst>
                <a:ext uri="{FF2B5EF4-FFF2-40B4-BE49-F238E27FC236}">
                  <a16:creationId xmlns:a16="http://schemas.microsoft.com/office/drawing/2014/main" id="{8D319B10-EE8E-453F-A137-D7EEFA208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0" name="Freeform 17">
              <a:extLst>
                <a:ext uri="{FF2B5EF4-FFF2-40B4-BE49-F238E27FC236}">
                  <a16:creationId xmlns:a16="http://schemas.microsoft.com/office/drawing/2014/main" id="{3283F486-509C-4A42-8EED-794A991D2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1" name="Freeform 18">
              <a:extLst>
                <a:ext uri="{FF2B5EF4-FFF2-40B4-BE49-F238E27FC236}">
                  <a16:creationId xmlns:a16="http://schemas.microsoft.com/office/drawing/2014/main" id="{EBBFBB12-E756-4386-9C17-CA5743838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2" name="Freeform 19">
              <a:extLst>
                <a:ext uri="{FF2B5EF4-FFF2-40B4-BE49-F238E27FC236}">
                  <a16:creationId xmlns:a16="http://schemas.microsoft.com/office/drawing/2014/main" id="{7ADD0E7E-F4A6-4B3F-8A2F-BCBFAFBA23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3" name="Freeform 20">
              <a:extLst>
                <a:ext uri="{FF2B5EF4-FFF2-40B4-BE49-F238E27FC236}">
                  <a16:creationId xmlns:a16="http://schemas.microsoft.com/office/drawing/2014/main" id="{C19FCFB7-5E71-4197-8EC7-2ACB6DB02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44" name="Freeform 21">
              <a:extLst>
                <a:ext uri="{FF2B5EF4-FFF2-40B4-BE49-F238E27FC236}">
                  <a16:creationId xmlns:a16="http://schemas.microsoft.com/office/drawing/2014/main" id="{EAA533FE-4903-48DD-A921-421A9C44AF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45" name="Freeform 22">
              <a:extLst>
                <a:ext uri="{FF2B5EF4-FFF2-40B4-BE49-F238E27FC236}">
                  <a16:creationId xmlns:a16="http://schemas.microsoft.com/office/drawing/2014/main" id="{54CC5D8E-0D6C-4021-B84E-5D6182C0E1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 name="Title 1">
            <a:extLst>
              <a:ext uri="{FF2B5EF4-FFF2-40B4-BE49-F238E27FC236}">
                <a16:creationId xmlns:a16="http://schemas.microsoft.com/office/drawing/2014/main" id="{9C9D25CC-72BC-B26A-40B3-622C7337D83A}"/>
              </a:ext>
            </a:extLst>
          </p:cNvPr>
          <p:cNvSpPr>
            <a:spLocks noGrp="1"/>
          </p:cNvSpPr>
          <p:nvPr>
            <p:ph type="title"/>
          </p:nvPr>
        </p:nvSpPr>
        <p:spPr>
          <a:xfrm>
            <a:off x="7839756" y="1159566"/>
            <a:ext cx="3662939" cy="4568264"/>
          </a:xfrm>
        </p:spPr>
        <p:txBody>
          <a:bodyPr anchor="ctr">
            <a:normAutofit/>
          </a:bodyPr>
          <a:lstStyle/>
          <a:p>
            <a:r>
              <a:rPr lang="en-US">
                <a:solidFill>
                  <a:schemeClr val="bg1">
                    <a:lumMod val="95000"/>
                    <a:lumOff val="5000"/>
                  </a:schemeClr>
                </a:solidFill>
              </a:rPr>
              <a:t>Conclusion</a:t>
            </a:r>
          </a:p>
        </p:txBody>
      </p:sp>
      <p:sp>
        <p:nvSpPr>
          <p:cNvPr id="47" name="Freeform 6">
            <a:extLst>
              <a:ext uri="{FF2B5EF4-FFF2-40B4-BE49-F238E27FC236}">
                <a16:creationId xmlns:a16="http://schemas.microsoft.com/office/drawing/2014/main" id="{E7D63BAB-D0DB-4F66-92F9-4D2E0A2E5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43468"/>
            <a:ext cx="7560245" cy="5571066"/>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p>
      <p:sp>
        <p:nvSpPr>
          <p:cNvPr id="3" name="Content Placeholder 2">
            <a:extLst>
              <a:ext uri="{FF2B5EF4-FFF2-40B4-BE49-F238E27FC236}">
                <a16:creationId xmlns:a16="http://schemas.microsoft.com/office/drawing/2014/main" id="{45EB4EB7-6C4F-AA6A-F11F-0907F8DAD3A7}"/>
              </a:ext>
            </a:extLst>
          </p:cNvPr>
          <p:cNvSpPr>
            <a:spLocks noGrp="1"/>
          </p:cNvSpPr>
          <p:nvPr>
            <p:ph idx="1"/>
          </p:nvPr>
        </p:nvSpPr>
        <p:spPr>
          <a:xfrm>
            <a:off x="637310" y="1286934"/>
            <a:ext cx="5292436" cy="4284134"/>
          </a:xfrm>
        </p:spPr>
        <p:txBody>
          <a:bodyPr anchor="ctr">
            <a:normAutofit/>
          </a:bodyPr>
          <a:lstStyle/>
          <a:p>
            <a:pPr marL="0" indent="0">
              <a:buNone/>
            </a:pPr>
            <a:r>
              <a:rPr lang="en-US">
                <a:solidFill>
                  <a:srgbClr val="FFFFFF"/>
                </a:solidFill>
              </a:rPr>
              <a:t>So overall, Flight Foods is struggling because of several communication barriers like noise, language differences, poor organisation, emotional stress, non-verbal misunderstandings and even generational preferences. All these issues lead to mistakes in the food production process. </a:t>
            </a:r>
          </a:p>
          <a:p>
            <a:pPr marL="0" indent="0">
              <a:buNone/>
            </a:pPr>
            <a:r>
              <a:rPr lang="en-US">
                <a:solidFill>
                  <a:srgbClr val="FFFFFF"/>
                </a:solidFill>
              </a:rPr>
              <a:t>By improving how Gary communicates with the staff, using clear instructions, translating information and choosing better communication methods, the company can reduce errors and create a safer, more efficient workplace.</a:t>
            </a:r>
          </a:p>
        </p:txBody>
      </p:sp>
    </p:spTree>
    <p:extLst>
      <p:ext uri="{BB962C8B-B14F-4D97-AF65-F5344CB8AC3E}">
        <p14:creationId xmlns:p14="http://schemas.microsoft.com/office/powerpoint/2010/main" val="197136063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36BB8-0314-8B08-D5B1-D3C36AAF9556}"/>
              </a:ext>
            </a:extLst>
          </p:cNvPr>
          <p:cNvSpPr>
            <a:spLocks noGrp="1"/>
          </p:cNvSpPr>
          <p:nvPr>
            <p:ph type="title"/>
          </p:nvPr>
        </p:nvSpPr>
        <p:spPr>
          <a:xfrm>
            <a:off x="1046019" y="942108"/>
            <a:ext cx="3256550" cy="4969113"/>
          </a:xfrm>
        </p:spPr>
        <p:txBody>
          <a:bodyPr anchor="ctr">
            <a:normAutofit/>
          </a:bodyPr>
          <a:lstStyle/>
          <a:p>
            <a:r>
              <a:rPr lang="en-US">
                <a:solidFill>
                  <a:schemeClr val="tx2">
                    <a:lumMod val="75000"/>
                  </a:schemeClr>
                </a:solidFill>
              </a:rPr>
              <a:t>References</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E72B7EE7-F4C2-E438-B331-734FB4084846}"/>
              </a:ext>
            </a:extLst>
          </p:cNvPr>
          <p:cNvSpPr>
            <a:spLocks noGrp="1"/>
          </p:cNvSpPr>
          <p:nvPr>
            <p:ph idx="1"/>
          </p:nvPr>
        </p:nvSpPr>
        <p:spPr>
          <a:xfrm>
            <a:off x="5049062" y="942108"/>
            <a:ext cx="6455549" cy="4969114"/>
          </a:xfrm>
        </p:spPr>
        <p:txBody>
          <a:bodyPr vert="horz" lIns="91440" tIns="45720" rIns="91440" bIns="45720" rtlCol="0" anchor="ctr">
            <a:normAutofit/>
          </a:bodyPr>
          <a:lstStyle/>
          <a:p>
            <a:pPr>
              <a:buAutoNum type="arabicPeriod"/>
            </a:pPr>
            <a:r>
              <a:rPr lang="en-US" b="1">
                <a:solidFill>
                  <a:schemeClr val="tx2">
                    <a:lumMod val="75000"/>
                  </a:schemeClr>
                </a:solidFill>
              </a:rPr>
              <a:t>Shannon &amp; Weaver (Noise Theory)</a:t>
            </a:r>
            <a:endParaRPr lang="en-US">
              <a:solidFill>
                <a:schemeClr val="tx2">
                  <a:lumMod val="75000"/>
                </a:schemeClr>
              </a:solidFill>
            </a:endParaRPr>
          </a:p>
          <a:p>
            <a:pPr>
              <a:buNone/>
            </a:pPr>
            <a:r>
              <a:rPr lang="en-US">
                <a:solidFill>
                  <a:schemeClr val="tx2">
                    <a:lumMod val="75000"/>
                  </a:schemeClr>
                </a:solidFill>
                <a:ea typeface="+mn-lt"/>
                <a:cs typeface="+mn-lt"/>
              </a:rPr>
              <a:t>Shannon, C. &amp; Weaver, W. (1949) </a:t>
            </a:r>
            <a:r>
              <a:rPr lang="en-US" i="1">
                <a:solidFill>
                  <a:schemeClr val="tx2">
                    <a:lumMod val="75000"/>
                  </a:schemeClr>
                </a:solidFill>
                <a:ea typeface="+mn-lt"/>
                <a:cs typeface="+mn-lt"/>
              </a:rPr>
              <a:t>The Mathematical Theory of Communication.</a:t>
            </a:r>
            <a:r>
              <a:rPr lang="en-US">
                <a:solidFill>
                  <a:schemeClr val="tx2">
                    <a:lumMod val="75000"/>
                  </a:schemeClr>
                </a:solidFill>
                <a:ea typeface="+mn-lt"/>
                <a:cs typeface="+mn-lt"/>
              </a:rPr>
              <a:t> Urbana: University of Illinois Press.</a:t>
            </a:r>
            <a:endParaRPr lang="en-US">
              <a:solidFill>
                <a:schemeClr val="tx2">
                  <a:lumMod val="75000"/>
                </a:schemeClr>
              </a:solidFill>
            </a:endParaRPr>
          </a:p>
          <a:p>
            <a:pPr marL="0" indent="0">
              <a:buNone/>
            </a:pPr>
            <a:r>
              <a:rPr lang="en-US">
                <a:solidFill>
                  <a:schemeClr val="tx2">
                    <a:lumMod val="75000"/>
                  </a:schemeClr>
                </a:solidFill>
                <a:ea typeface="+mn-lt"/>
                <a:cs typeface="+mn-lt"/>
              </a:rPr>
              <a:t>2. </a:t>
            </a:r>
            <a:r>
              <a:rPr lang="en-US" b="1" i="1">
                <a:solidFill>
                  <a:schemeClr val="tx2">
                    <a:lumMod val="75000"/>
                  </a:schemeClr>
                </a:solidFill>
                <a:ea typeface="+mn-lt"/>
                <a:cs typeface="+mn-lt"/>
              </a:rPr>
              <a:t>Case Study</a:t>
            </a:r>
            <a:r>
              <a:rPr lang="en-US">
                <a:solidFill>
                  <a:schemeClr val="tx2">
                    <a:lumMod val="75000"/>
                  </a:schemeClr>
                </a:solidFill>
                <a:ea typeface="+mn-lt"/>
                <a:cs typeface="+mn-lt"/>
              </a:rPr>
              <a:t> – ‘Maria and Pedro’</a:t>
            </a:r>
            <a:endParaRPr lang="en-US">
              <a:solidFill>
                <a:schemeClr val="tx2">
                  <a:lumMod val="75000"/>
                </a:schemeClr>
              </a:solidFill>
            </a:endParaRPr>
          </a:p>
        </p:txBody>
      </p:sp>
    </p:spTree>
    <p:extLst>
      <p:ext uri="{BB962C8B-B14F-4D97-AF65-F5344CB8AC3E}">
        <p14:creationId xmlns:p14="http://schemas.microsoft.com/office/powerpoint/2010/main" val="97468138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LCLM4003 Effective Teamwork and Communication  </vt:lpstr>
      <vt:lpstr>Overview</vt:lpstr>
      <vt:lpstr>Introduction</vt:lpstr>
      <vt:lpstr>Noise in the Factory</vt:lpstr>
      <vt:lpstr>Language and Cultural  Differences</vt:lpstr>
      <vt:lpstr>Organiasational Barriers</vt:lpstr>
      <vt:lpstr>Psychological &amp; Emotional Barriers</vt:lpstr>
      <vt:lpstr>Non-Verbal Barriers</vt:lpstr>
      <vt:lpstr>Generational(Age) Barriers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83</cp:revision>
  <dcterms:created xsi:type="dcterms:W3CDTF">2025-12-03T23:20:11Z</dcterms:created>
  <dcterms:modified xsi:type="dcterms:W3CDTF">2025-12-08T03:47:56Z</dcterms:modified>
</cp:coreProperties>
</file>