
<file path=[Content_Types].xml><?xml version="1.0" encoding="utf-8"?>
<Types xmlns="http://schemas.openxmlformats.org/package/2006/content-types">
  <Default Extension="xml" ContentType="application/xml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-760" y="-1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interSettings" Target="printerSettings/printerSettings1.bin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19-10-03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19-10-03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90720" y="109371"/>
            <a:ext cx="5650504" cy="2469264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US" sz="1400" b="1" u="sng" dirty="0" smtClean="0"/>
              <a:t>I</a:t>
            </a:r>
            <a:endParaRPr lang="en-GB" sz="1400" dirty="0" smtClean="0"/>
          </a:p>
          <a:p>
            <a:r>
              <a:rPr lang="en-GB" sz="1400" u="sng" dirty="0" smtClean="0"/>
              <a:t>About Me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 smtClean="0"/>
              <a:t>I have dual citizenship (UK and Sweden) and consider myself a European. I love to travel and have also lived in Germany and Sweden. 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 smtClean="0"/>
              <a:t>I’m multilingual (English, German, Swedish with knowledge of French and Spanish)</a:t>
            </a:r>
            <a:r>
              <a:rPr lang="en-GB" sz="1400" dirty="0" smtClean="0"/>
              <a:t>. I </a:t>
            </a:r>
            <a:r>
              <a:rPr lang="en-GB" sz="1400" dirty="0" smtClean="0"/>
              <a:t>have a one year old daughter and am raising her in a trilingual household.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 smtClean="0"/>
              <a:t>My interests, aside from linguistics, are geopolitics, reading, walking and adventure sports such as skiing and climbing. I also love most kinds of music and regularly attend concerts.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5857862" y="126029"/>
            <a:ext cx="6233699" cy="181588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Profiad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blaenorol</a:t>
            </a:r>
            <a:endParaRPr lang="en-GB" sz="1400" b="1" u="sng" dirty="0" smtClean="0"/>
          </a:p>
          <a:p>
            <a:r>
              <a:rPr lang="en-GB" sz="1400" b="1" u="sng" dirty="0" smtClean="0"/>
              <a:t>Previous </a:t>
            </a:r>
            <a:r>
              <a:rPr lang="en-GB" sz="1400" b="1" u="sng" dirty="0"/>
              <a:t>teaching experiences </a:t>
            </a:r>
            <a:endParaRPr lang="en-GB" sz="1400" dirty="0" smtClean="0"/>
          </a:p>
          <a:p>
            <a:pPr marL="171450" indent="-171450">
              <a:buFont typeface="Arial"/>
              <a:buChar char="•"/>
            </a:pPr>
            <a:r>
              <a:rPr lang="en-GB" sz="1400" dirty="0" smtClean="0"/>
              <a:t>While at university I tutored French and German </a:t>
            </a:r>
            <a:r>
              <a:rPr lang="en-GB" sz="1400" dirty="0" smtClean="0"/>
              <a:t>to</a:t>
            </a:r>
            <a:r>
              <a:rPr lang="en-GB" sz="1400" dirty="0" smtClean="0"/>
              <a:t> </a:t>
            </a:r>
            <a:r>
              <a:rPr lang="en-GB" sz="1400" dirty="0" smtClean="0"/>
              <a:t>GCSE level</a:t>
            </a:r>
          </a:p>
          <a:p>
            <a:pPr marL="171450" indent="-171450">
              <a:buFont typeface="Arial"/>
              <a:buChar char="•"/>
            </a:pPr>
            <a:r>
              <a:rPr lang="en-GB" sz="1400" dirty="0" smtClean="0"/>
              <a:t>I have taught at an international school in Stockholm for 6 years. </a:t>
            </a:r>
            <a:r>
              <a:rPr lang="en-GB" sz="1400" dirty="0" smtClean="0"/>
              <a:t>We </a:t>
            </a:r>
            <a:r>
              <a:rPr lang="en-GB" sz="1400" dirty="0" smtClean="0"/>
              <a:t>spent at least 2 hours per day outside for educational purposes as well as the health and wellbeing of the pupils. </a:t>
            </a:r>
            <a:r>
              <a:rPr lang="en-GB" sz="1400" dirty="0" smtClean="0"/>
              <a:t>The </a:t>
            </a:r>
            <a:r>
              <a:rPr lang="en-GB" sz="1400" dirty="0" smtClean="0"/>
              <a:t>age range of the children was 1-6 and </a:t>
            </a:r>
            <a:r>
              <a:rPr lang="en-GB" sz="1400" dirty="0" smtClean="0"/>
              <a:t>the multicultural environment </a:t>
            </a:r>
            <a:r>
              <a:rPr lang="en-GB" sz="1400" dirty="0" smtClean="0"/>
              <a:t>influenced how we taught </a:t>
            </a:r>
            <a:r>
              <a:rPr lang="en-GB" sz="1400" dirty="0" smtClean="0"/>
              <a:t>(37 languages spoken in </a:t>
            </a:r>
            <a:r>
              <a:rPr lang="en-GB" sz="1400" dirty="0" smtClean="0"/>
              <a:t>a school of 120 children</a:t>
            </a:r>
            <a:r>
              <a:rPr lang="en-GB" sz="1400" dirty="0" smtClean="0"/>
              <a:t>,)</a:t>
            </a:r>
            <a:r>
              <a:rPr lang="en-GB" sz="1400" dirty="0" smtClean="0"/>
              <a:t>.</a:t>
            </a:r>
            <a:endParaRPr lang="en-GB" sz="14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90719" y="5164131"/>
            <a:ext cx="5663465" cy="160043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</a:p>
          <a:p>
            <a:r>
              <a:rPr lang="en-GB" sz="1400" dirty="0" smtClean="0"/>
              <a:t>There </a:t>
            </a:r>
            <a:r>
              <a:rPr lang="en-GB" sz="1400" dirty="0" smtClean="0"/>
              <a:t>were certain teachers </a:t>
            </a:r>
            <a:r>
              <a:rPr lang="en-GB" sz="1400" dirty="0"/>
              <a:t>at school who </a:t>
            </a:r>
            <a:r>
              <a:rPr lang="en-GB" sz="1400" dirty="0" smtClean="0"/>
              <a:t>inspired me </a:t>
            </a:r>
            <a:r>
              <a:rPr lang="en-GB" sz="1400" dirty="0" smtClean="0"/>
              <a:t>to such an extent that</a:t>
            </a:r>
            <a:r>
              <a:rPr lang="en-GB" sz="1400" dirty="0" smtClean="0"/>
              <a:t> </a:t>
            </a:r>
            <a:r>
              <a:rPr lang="en-GB" sz="1400" dirty="0" smtClean="0"/>
              <a:t>they’ve </a:t>
            </a:r>
            <a:r>
              <a:rPr lang="en-GB" sz="1400" dirty="0"/>
              <a:t>not only had </a:t>
            </a:r>
            <a:r>
              <a:rPr lang="en-GB" sz="1400" dirty="0" smtClean="0"/>
              <a:t>a </a:t>
            </a:r>
            <a:r>
              <a:rPr lang="en-GB" sz="1400" dirty="0" smtClean="0"/>
              <a:t>positive </a:t>
            </a:r>
            <a:r>
              <a:rPr lang="en-GB" sz="1400" dirty="0" smtClean="0"/>
              <a:t>impact </a:t>
            </a:r>
            <a:r>
              <a:rPr lang="en-GB" sz="1400" dirty="0" smtClean="0"/>
              <a:t>on </a:t>
            </a:r>
            <a:r>
              <a:rPr lang="en-GB" sz="1400" dirty="0" smtClean="0"/>
              <a:t>how I feel about education, but also the path I have chosen for my life. I believe an inspiring teacher is one of the greatest influences </a:t>
            </a:r>
            <a:r>
              <a:rPr lang="en-GB" sz="1400" dirty="0" smtClean="0"/>
              <a:t>one can have</a:t>
            </a:r>
            <a:r>
              <a:rPr lang="en-GB" sz="1400" dirty="0" smtClean="0"/>
              <a:t>.</a:t>
            </a:r>
            <a:endParaRPr lang="en-GB" sz="1400" dirty="0" smtClean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9214469" y="2094112"/>
            <a:ext cx="2877092" cy="461664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u="sng" dirty="0" smtClean="0"/>
              <a:t>Y math o </a:t>
            </a:r>
            <a:r>
              <a:rPr lang="en-GB" sz="1400" b="1" u="sng" dirty="0" err="1" smtClean="0"/>
              <a:t>athro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hoffaf</a:t>
            </a:r>
            <a:r>
              <a:rPr lang="en-GB" sz="1400" b="1" u="sng" dirty="0" smtClean="0"/>
              <a:t> bod</a:t>
            </a:r>
          </a:p>
          <a:p>
            <a:r>
              <a:rPr lang="en-GB" sz="1400" b="1" u="sng" dirty="0" smtClean="0"/>
              <a:t>The kind of teacher I aspire to be</a:t>
            </a:r>
            <a:endParaRPr lang="en-GB" sz="1400" b="1" u="sng" dirty="0"/>
          </a:p>
          <a:p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Trusted </a:t>
            </a:r>
            <a:r>
              <a:rPr lang="en-US" sz="1400" dirty="0" smtClean="0"/>
              <a:t>and approachable </a:t>
            </a:r>
            <a:r>
              <a:rPr lang="mr-IN" sz="1400" dirty="0" smtClean="0"/>
              <a:t>–</a:t>
            </a:r>
            <a:r>
              <a:rPr lang="en-GB" sz="1400" dirty="0" smtClean="0"/>
              <a:t> to</a:t>
            </a:r>
            <a:r>
              <a:rPr lang="en-GB" sz="1400" dirty="0" smtClean="0"/>
              <a:t> encourage a culture in which everyone feels inspired and </a:t>
            </a:r>
            <a:r>
              <a:rPr lang="en-GB" sz="1400" dirty="0" smtClean="0"/>
              <a:t>confident so that they may actively participate </a:t>
            </a:r>
            <a:r>
              <a:rPr lang="en-GB" sz="1400" dirty="0" smtClean="0"/>
              <a:t>in any </a:t>
            </a:r>
            <a:r>
              <a:rPr lang="en-GB" sz="1400" dirty="0" smtClean="0"/>
              <a:t>class.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 smtClean="0"/>
              <a:t>Collaborative </a:t>
            </a:r>
            <a:r>
              <a:rPr lang="mr-IN" sz="1400" dirty="0" smtClean="0"/>
              <a:t>–</a:t>
            </a:r>
            <a:r>
              <a:rPr lang="en-GB" sz="1400" dirty="0" smtClean="0"/>
              <a:t> working with the children and other staff </a:t>
            </a:r>
            <a:r>
              <a:rPr lang="en-US" sz="1400" dirty="0" smtClean="0"/>
              <a:t>to create the best resources and environment</a:t>
            </a:r>
            <a:r>
              <a:rPr lang="en-US" sz="1400" dirty="0" smtClean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Willing and able to evolve or adapt to suit my pupils’ needs and interests</a:t>
            </a:r>
            <a:endParaRPr lang="en-US" sz="1400" dirty="0" smtClean="0"/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I </a:t>
            </a:r>
            <a:r>
              <a:rPr lang="en-US" sz="1400" dirty="0" smtClean="0"/>
              <a:t>hope to make the learning </a:t>
            </a:r>
            <a:r>
              <a:rPr lang="en-US" sz="1400" dirty="0" smtClean="0"/>
              <a:t>fun - </a:t>
            </a:r>
            <a:r>
              <a:rPr lang="en-US" sz="1400" dirty="0" smtClean="0"/>
              <a:t>I want the children to be excited about coming to </a:t>
            </a:r>
            <a:r>
              <a:rPr lang="en-US" sz="1400" dirty="0" smtClean="0"/>
              <a:t>school!</a:t>
            </a:r>
            <a:endParaRPr lang="en-US" sz="1400" dirty="0" smtClean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96229" y="2748399"/>
            <a:ext cx="5670913" cy="221599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Cefndir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academaidd</a:t>
            </a:r>
            <a:endParaRPr lang="en-GB" sz="1400" b="1" u="sng" dirty="0" smtClean="0"/>
          </a:p>
          <a:p>
            <a:r>
              <a:rPr lang="en-GB" sz="1400" b="1" u="sng" dirty="0" smtClean="0"/>
              <a:t>Academic history</a:t>
            </a:r>
            <a:endParaRPr lang="en-GB" sz="1400" b="1" u="sng" dirty="0"/>
          </a:p>
          <a:p>
            <a:endParaRPr lang="en-GB" sz="1200" dirty="0"/>
          </a:p>
          <a:p>
            <a:pPr marL="171450" indent="-171450">
              <a:buFont typeface="Arial"/>
              <a:buChar char="•"/>
            </a:pPr>
            <a:r>
              <a:rPr lang="en-GB" sz="1400" dirty="0" smtClean="0"/>
              <a:t>GCSEs in all core subjects as well as art, media studies, German, French and Geography.</a:t>
            </a:r>
          </a:p>
          <a:p>
            <a:pPr marL="171450" indent="-171450">
              <a:buFont typeface="Arial"/>
              <a:buChar char="•"/>
            </a:pPr>
            <a:r>
              <a:rPr lang="en-GB" sz="1400" dirty="0" smtClean="0"/>
              <a:t>A levels in French and German</a:t>
            </a:r>
          </a:p>
          <a:p>
            <a:pPr marL="171450" indent="-171450">
              <a:buFont typeface="Arial"/>
              <a:buChar char="•"/>
            </a:pPr>
            <a:r>
              <a:rPr lang="en-GB" sz="1400" dirty="0" smtClean="0"/>
              <a:t>2:1 BA degree in German from Swansea. Also studied politics and mass media during the Erasmus year.</a:t>
            </a:r>
          </a:p>
          <a:p>
            <a:pPr marL="171450" indent="-171450">
              <a:buFont typeface="Arial"/>
              <a:buChar char="•"/>
            </a:pPr>
            <a:r>
              <a:rPr lang="en-GB" sz="1400" dirty="0"/>
              <a:t>D</a:t>
            </a:r>
            <a:r>
              <a:rPr lang="en-GB" sz="1400" dirty="0" smtClean="0"/>
              <a:t>egree in Linguistics and British and American Literature from Sweden.</a:t>
            </a:r>
            <a:endParaRPr lang="en-GB" sz="1400" dirty="0"/>
          </a:p>
        </p:txBody>
      </p:sp>
      <p:sp>
        <p:nvSpPr>
          <p:cNvPr id="2" name="TextBox 1"/>
          <p:cNvSpPr txBox="1"/>
          <p:nvPr/>
        </p:nvSpPr>
        <p:spPr>
          <a:xfrm>
            <a:off x="5870822" y="4460577"/>
            <a:ext cx="3214049" cy="2246769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b="1" u="sng" dirty="0"/>
              <a:t>Areas / subjects I could </a:t>
            </a:r>
            <a:r>
              <a:rPr lang="en-GB" sz="1400" b="1" u="sng" dirty="0" smtClean="0"/>
              <a:t>teach</a:t>
            </a:r>
            <a:endParaRPr lang="en-US" sz="1400" dirty="0" smtClean="0"/>
          </a:p>
          <a:p>
            <a:pPr marL="285750" indent="-285750">
              <a:buFont typeface="Arial"/>
              <a:buChar char="•"/>
            </a:pPr>
            <a:r>
              <a:rPr lang="en-US" sz="1400" dirty="0" smtClean="0"/>
              <a:t>Any area of </a:t>
            </a:r>
            <a:r>
              <a:rPr lang="en-US" sz="1400" b="1" dirty="0" smtClean="0"/>
              <a:t>linguistics and literature</a:t>
            </a:r>
            <a:r>
              <a:rPr lang="en-US" sz="1400" dirty="0" smtClean="0"/>
              <a:t>. I love working with modern languages!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Any </a:t>
            </a:r>
            <a:r>
              <a:rPr lang="en-US" sz="1400" b="1" dirty="0"/>
              <a:t>outdoor </a:t>
            </a:r>
            <a:r>
              <a:rPr lang="en-US" sz="1400" b="1" dirty="0" smtClean="0"/>
              <a:t>exploration </a:t>
            </a:r>
            <a:r>
              <a:rPr lang="mr-IN" sz="1400" dirty="0" smtClean="0"/>
              <a:t>–</a:t>
            </a:r>
            <a:r>
              <a:rPr lang="en-US" sz="1400" dirty="0" smtClean="0"/>
              <a:t> I believe this should be an integral part of the day.</a:t>
            </a: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 b="1" dirty="0" smtClean="0"/>
              <a:t>Arts </a:t>
            </a:r>
            <a:r>
              <a:rPr lang="en-US" sz="1400" b="1" dirty="0" smtClean="0"/>
              <a:t>and </a:t>
            </a:r>
            <a:r>
              <a:rPr lang="en-US" sz="1400" b="1" dirty="0" smtClean="0"/>
              <a:t>Crafts</a:t>
            </a:r>
            <a:endParaRPr lang="en-US" sz="1400" b="1" dirty="0" smtClean="0"/>
          </a:p>
        </p:txBody>
      </p:sp>
      <p:pic>
        <p:nvPicPr>
          <p:cNvPr id="4" name="Picture 3" descr="CV phot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302" y="2049603"/>
            <a:ext cx="2212551" cy="229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356</TotalTime>
  <Words>445</Words>
  <Application>Microsoft Macintosh PowerPoint</Application>
  <PresentationFormat>Custom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Slice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Beth Stearn</cp:lastModifiedBy>
  <cp:revision>31</cp:revision>
  <dcterms:created xsi:type="dcterms:W3CDTF">2019-09-05T20:58:34Z</dcterms:created>
  <dcterms:modified xsi:type="dcterms:W3CDTF">2019-10-03T15:55:12Z</dcterms:modified>
</cp:coreProperties>
</file>