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59" r:id="rId6"/>
    <p:sldId id="257"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125B0E-035F-47E7-A735-F786D155481E}" v="17" dt="2021-03-26T18:32:17.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3" d="100"/>
          <a:sy n="93" d="100"/>
        </p:scale>
        <p:origin x="3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Louise Goode" userId="c503dd84-0027-44b0-81d1-844ebdb5953a" providerId="ADAL" clId="{09125B0E-035F-47E7-A735-F786D155481E}"/>
    <pc:docChg chg="modSld">
      <pc:chgData name="Sarah Louise Goode" userId="c503dd84-0027-44b0-81d1-844ebdb5953a" providerId="ADAL" clId="{09125B0E-035F-47E7-A735-F786D155481E}" dt="2021-03-26T18:32:17.025" v="16"/>
      <pc:docMkLst>
        <pc:docMk/>
      </pc:docMkLst>
      <pc:sldChg chg="addSp delSp modSp modTransition modAnim">
        <pc:chgData name="Sarah Louise Goode" userId="c503dd84-0027-44b0-81d1-844ebdb5953a" providerId="ADAL" clId="{09125B0E-035F-47E7-A735-F786D155481E}" dt="2021-03-26T18:28:58.197" v="11"/>
        <pc:sldMkLst>
          <pc:docMk/>
          <pc:sldMk cId="799116731" sldId="256"/>
        </pc:sldMkLst>
        <pc:picChg chg="add del mod">
          <ac:chgData name="Sarah Louise Goode" userId="c503dd84-0027-44b0-81d1-844ebdb5953a" providerId="ADAL" clId="{09125B0E-035F-47E7-A735-F786D155481E}" dt="2021-03-26T17:38:31.287" v="1"/>
          <ac:picMkLst>
            <pc:docMk/>
            <pc:sldMk cId="799116731" sldId="256"/>
            <ac:picMk id="5" creationId="{82388340-EB67-4F23-B56B-62F0C1F55919}"/>
          </ac:picMkLst>
        </pc:picChg>
        <pc:picChg chg="add del mod">
          <ac:chgData name="Sarah Louise Goode" userId="c503dd84-0027-44b0-81d1-844ebdb5953a" providerId="ADAL" clId="{09125B0E-035F-47E7-A735-F786D155481E}" dt="2021-03-26T17:38:46.749" v="2"/>
          <ac:picMkLst>
            <pc:docMk/>
            <pc:sldMk cId="799116731" sldId="256"/>
            <ac:picMk id="6" creationId="{292C41C7-4F79-48A7-A7EF-94D669DA0712}"/>
          </ac:picMkLst>
        </pc:picChg>
        <pc:picChg chg="add del mod">
          <ac:chgData name="Sarah Louise Goode" userId="c503dd84-0027-44b0-81d1-844ebdb5953a" providerId="ADAL" clId="{09125B0E-035F-47E7-A735-F786D155481E}" dt="2021-03-26T17:39:35.197" v="5"/>
          <ac:picMkLst>
            <pc:docMk/>
            <pc:sldMk cId="799116731" sldId="256"/>
            <ac:picMk id="7" creationId="{4E647403-8E40-494F-A8FD-6448CAE1997E}"/>
          </ac:picMkLst>
        </pc:picChg>
        <pc:picChg chg="add del mod">
          <ac:chgData name="Sarah Louise Goode" userId="c503dd84-0027-44b0-81d1-844ebdb5953a" providerId="ADAL" clId="{09125B0E-035F-47E7-A735-F786D155481E}" dt="2021-03-26T18:11:49.652" v="7"/>
          <ac:picMkLst>
            <pc:docMk/>
            <pc:sldMk cId="799116731" sldId="256"/>
            <ac:picMk id="8" creationId="{D4E4EF85-86E2-42C9-9463-3078AC7FD2AB}"/>
          </ac:picMkLst>
        </pc:picChg>
        <pc:picChg chg="add del mod">
          <ac:chgData name="Sarah Louise Goode" userId="c503dd84-0027-44b0-81d1-844ebdb5953a" providerId="ADAL" clId="{09125B0E-035F-47E7-A735-F786D155481E}" dt="2021-03-26T18:11:54.315" v="8"/>
          <ac:picMkLst>
            <pc:docMk/>
            <pc:sldMk cId="799116731" sldId="256"/>
            <ac:picMk id="10" creationId="{F88FA996-9A1C-45C5-B0CA-66A33B831343}"/>
          </ac:picMkLst>
        </pc:picChg>
        <pc:picChg chg="add del mod">
          <ac:chgData name="Sarah Louise Goode" userId="c503dd84-0027-44b0-81d1-844ebdb5953a" providerId="ADAL" clId="{09125B0E-035F-47E7-A735-F786D155481E}" dt="2021-03-26T18:18:50.649" v="10"/>
          <ac:picMkLst>
            <pc:docMk/>
            <pc:sldMk cId="799116731" sldId="256"/>
            <ac:picMk id="12" creationId="{75C26F8A-5392-484F-9806-98FFD2BBCF5A}"/>
          </ac:picMkLst>
        </pc:picChg>
        <pc:picChg chg="add mod">
          <ac:chgData name="Sarah Louise Goode" userId="c503dd84-0027-44b0-81d1-844ebdb5953a" providerId="ADAL" clId="{09125B0E-035F-47E7-A735-F786D155481E}" dt="2021-03-26T18:28:58.197" v="11"/>
          <ac:picMkLst>
            <pc:docMk/>
            <pc:sldMk cId="799116731" sldId="256"/>
            <ac:picMk id="13" creationId="{E24405D7-3517-4E38-92C2-BB21D011915A}"/>
          </ac:picMkLst>
        </pc:picChg>
      </pc:sldChg>
      <pc:sldChg chg="addSp delSp modSp modTransition modAnim">
        <pc:chgData name="Sarah Louise Goode" userId="c503dd84-0027-44b0-81d1-844ebdb5953a" providerId="ADAL" clId="{09125B0E-035F-47E7-A735-F786D155481E}" dt="2021-03-26T18:28:58.197" v="11"/>
        <pc:sldMkLst>
          <pc:docMk/>
          <pc:sldMk cId="836966666" sldId="257"/>
        </pc:sldMkLst>
        <pc:picChg chg="add del mod">
          <ac:chgData name="Sarah Louise Goode" userId="c503dd84-0027-44b0-81d1-844ebdb5953a" providerId="ADAL" clId="{09125B0E-035F-47E7-A735-F786D155481E}" dt="2021-03-26T18:11:49.652" v="7"/>
          <ac:picMkLst>
            <pc:docMk/>
            <pc:sldMk cId="836966666" sldId="257"/>
            <ac:picMk id="4" creationId="{1B294075-BC3A-467C-A044-82312D8FB85B}"/>
          </ac:picMkLst>
        </pc:picChg>
        <pc:picChg chg="add del mod">
          <ac:chgData name="Sarah Louise Goode" userId="c503dd84-0027-44b0-81d1-844ebdb5953a" providerId="ADAL" clId="{09125B0E-035F-47E7-A735-F786D155481E}" dt="2021-03-26T18:11:54.315" v="8"/>
          <ac:picMkLst>
            <pc:docMk/>
            <pc:sldMk cId="836966666" sldId="257"/>
            <ac:picMk id="6" creationId="{1FB7B0E7-4F05-4EC9-A261-192FBE6F20FF}"/>
          </ac:picMkLst>
        </pc:picChg>
        <pc:picChg chg="add del mod">
          <ac:chgData name="Sarah Louise Goode" userId="c503dd84-0027-44b0-81d1-844ebdb5953a" providerId="ADAL" clId="{09125B0E-035F-47E7-A735-F786D155481E}" dt="2021-03-26T18:18:50.649" v="10"/>
          <ac:picMkLst>
            <pc:docMk/>
            <pc:sldMk cId="836966666" sldId="257"/>
            <ac:picMk id="7" creationId="{9350AEA8-D213-49FB-95A5-EF1E09401B28}"/>
          </ac:picMkLst>
        </pc:picChg>
        <pc:picChg chg="add mod">
          <ac:chgData name="Sarah Louise Goode" userId="c503dd84-0027-44b0-81d1-844ebdb5953a" providerId="ADAL" clId="{09125B0E-035F-47E7-A735-F786D155481E}" dt="2021-03-26T18:28:58.197" v="11"/>
          <ac:picMkLst>
            <pc:docMk/>
            <pc:sldMk cId="836966666" sldId="257"/>
            <ac:picMk id="8" creationId="{60E3C814-C60C-4B4E-B576-A857638B3257}"/>
          </ac:picMkLst>
        </pc:picChg>
      </pc:sldChg>
      <pc:sldChg chg="addSp delSp modSp modTransition modAnim">
        <pc:chgData name="Sarah Louise Goode" userId="c503dd84-0027-44b0-81d1-844ebdb5953a" providerId="ADAL" clId="{09125B0E-035F-47E7-A735-F786D155481E}" dt="2021-03-26T18:28:58.197" v="11"/>
        <pc:sldMkLst>
          <pc:docMk/>
          <pc:sldMk cId="1631559312" sldId="259"/>
        </pc:sldMkLst>
        <pc:picChg chg="add del mod">
          <ac:chgData name="Sarah Louise Goode" userId="c503dd84-0027-44b0-81d1-844ebdb5953a" providerId="ADAL" clId="{09125B0E-035F-47E7-A735-F786D155481E}" dt="2021-03-26T17:38:31.287" v="1"/>
          <ac:picMkLst>
            <pc:docMk/>
            <pc:sldMk cId="1631559312" sldId="259"/>
            <ac:picMk id="4" creationId="{BADFDE74-09DF-41BF-B7F4-02DE46125127}"/>
          </ac:picMkLst>
        </pc:picChg>
        <pc:picChg chg="add del mod">
          <ac:chgData name="Sarah Louise Goode" userId="c503dd84-0027-44b0-81d1-844ebdb5953a" providerId="ADAL" clId="{09125B0E-035F-47E7-A735-F786D155481E}" dt="2021-03-26T17:38:46.749" v="2"/>
          <ac:picMkLst>
            <pc:docMk/>
            <pc:sldMk cId="1631559312" sldId="259"/>
            <ac:picMk id="5" creationId="{5AF77221-F95D-43E8-812F-8591F5EC31C6}"/>
          </ac:picMkLst>
        </pc:picChg>
        <pc:picChg chg="add del mod">
          <ac:chgData name="Sarah Louise Goode" userId="c503dd84-0027-44b0-81d1-844ebdb5953a" providerId="ADAL" clId="{09125B0E-035F-47E7-A735-F786D155481E}" dt="2021-03-26T17:39:16.203" v="4"/>
          <ac:picMkLst>
            <pc:docMk/>
            <pc:sldMk cId="1631559312" sldId="259"/>
            <ac:picMk id="6" creationId="{50A81EBA-4DDA-4A24-A149-F997E0309D39}"/>
          </ac:picMkLst>
        </pc:picChg>
        <pc:picChg chg="add del mod">
          <ac:chgData name="Sarah Louise Goode" userId="c503dd84-0027-44b0-81d1-844ebdb5953a" providerId="ADAL" clId="{09125B0E-035F-47E7-A735-F786D155481E}" dt="2021-03-26T18:11:49.652" v="7"/>
          <ac:picMkLst>
            <pc:docMk/>
            <pc:sldMk cId="1631559312" sldId="259"/>
            <ac:picMk id="7" creationId="{A94E554B-72A9-4F70-BA95-F674C607BB37}"/>
          </ac:picMkLst>
        </pc:picChg>
        <pc:picChg chg="add del mod">
          <ac:chgData name="Sarah Louise Goode" userId="c503dd84-0027-44b0-81d1-844ebdb5953a" providerId="ADAL" clId="{09125B0E-035F-47E7-A735-F786D155481E}" dt="2021-03-26T18:11:54.315" v="8"/>
          <ac:picMkLst>
            <pc:docMk/>
            <pc:sldMk cId="1631559312" sldId="259"/>
            <ac:picMk id="9" creationId="{3759001A-DC64-41CF-A19D-92B86FF29FD6}"/>
          </ac:picMkLst>
        </pc:picChg>
        <pc:picChg chg="add del mod">
          <ac:chgData name="Sarah Louise Goode" userId="c503dd84-0027-44b0-81d1-844ebdb5953a" providerId="ADAL" clId="{09125B0E-035F-47E7-A735-F786D155481E}" dt="2021-03-26T18:18:50.649" v="10"/>
          <ac:picMkLst>
            <pc:docMk/>
            <pc:sldMk cId="1631559312" sldId="259"/>
            <ac:picMk id="11" creationId="{5AD7D4D4-6CDE-4157-89B4-2F6887E72E8C}"/>
          </ac:picMkLst>
        </pc:picChg>
        <pc:picChg chg="add mod">
          <ac:chgData name="Sarah Louise Goode" userId="c503dd84-0027-44b0-81d1-844ebdb5953a" providerId="ADAL" clId="{09125B0E-035F-47E7-A735-F786D155481E}" dt="2021-03-26T18:28:58.197" v="11"/>
          <ac:picMkLst>
            <pc:docMk/>
            <pc:sldMk cId="1631559312" sldId="259"/>
            <ac:picMk id="43" creationId="{80BBBD67-D640-44A4-BDD6-58F1DA0B6464}"/>
          </ac:picMkLst>
        </pc:picChg>
      </pc:sldChg>
      <pc:sldChg chg="addSp delSp modSp modTransition modAnim">
        <pc:chgData name="Sarah Louise Goode" userId="c503dd84-0027-44b0-81d1-844ebdb5953a" providerId="ADAL" clId="{09125B0E-035F-47E7-A735-F786D155481E}" dt="2021-03-26T18:28:58.197" v="11"/>
        <pc:sldMkLst>
          <pc:docMk/>
          <pc:sldMk cId="3237116790" sldId="260"/>
        </pc:sldMkLst>
        <pc:picChg chg="add del mod">
          <ac:chgData name="Sarah Louise Goode" userId="c503dd84-0027-44b0-81d1-844ebdb5953a" providerId="ADAL" clId="{09125B0E-035F-47E7-A735-F786D155481E}" dt="2021-03-26T18:11:49.652" v="7"/>
          <ac:picMkLst>
            <pc:docMk/>
            <pc:sldMk cId="3237116790" sldId="260"/>
            <ac:picMk id="4" creationId="{15FDB8C6-0B36-4B69-AE58-4393900E9530}"/>
          </ac:picMkLst>
        </pc:picChg>
        <pc:picChg chg="add del mod">
          <ac:chgData name="Sarah Louise Goode" userId="c503dd84-0027-44b0-81d1-844ebdb5953a" providerId="ADAL" clId="{09125B0E-035F-47E7-A735-F786D155481E}" dt="2021-03-26T18:11:54.315" v="8"/>
          <ac:picMkLst>
            <pc:docMk/>
            <pc:sldMk cId="3237116790" sldId="260"/>
            <ac:picMk id="6" creationId="{C1E282AC-B9D2-41A0-B115-B0F553EC96D7}"/>
          </ac:picMkLst>
        </pc:picChg>
        <pc:picChg chg="add del mod">
          <ac:chgData name="Sarah Louise Goode" userId="c503dd84-0027-44b0-81d1-844ebdb5953a" providerId="ADAL" clId="{09125B0E-035F-47E7-A735-F786D155481E}" dt="2021-03-26T18:18:50.649" v="10"/>
          <ac:picMkLst>
            <pc:docMk/>
            <pc:sldMk cId="3237116790" sldId="260"/>
            <ac:picMk id="7" creationId="{4B9F6F9A-279C-4839-884B-9FB8FFF62C5A}"/>
          </ac:picMkLst>
        </pc:picChg>
        <pc:picChg chg="add mod">
          <ac:chgData name="Sarah Louise Goode" userId="c503dd84-0027-44b0-81d1-844ebdb5953a" providerId="ADAL" clId="{09125B0E-035F-47E7-A735-F786D155481E}" dt="2021-03-26T18:28:58.197" v="11"/>
          <ac:picMkLst>
            <pc:docMk/>
            <pc:sldMk cId="3237116790" sldId="260"/>
            <ac:picMk id="8" creationId="{57A83793-D9A0-4527-B191-338829204A07}"/>
          </ac:picMkLst>
        </pc:picChg>
      </pc:sldChg>
      <pc:sldChg chg="addSp delSp modSp modTransition modAnim">
        <pc:chgData name="Sarah Louise Goode" userId="c503dd84-0027-44b0-81d1-844ebdb5953a" providerId="ADAL" clId="{09125B0E-035F-47E7-A735-F786D155481E}" dt="2021-03-26T18:28:58.197" v="11"/>
        <pc:sldMkLst>
          <pc:docMk/>
          <pc:sldMk cId="1501146047" sldId="261"/>
        </pc:sldMkLst>
        <pc:picChg chg="add del mod">
          <ac:chgData name="Sarah Louise Goode" userId="c503dd84-0027-44b0-81d1-844ebdb5953a" providerId="ADAL" clId="{09125B0E-035F-47E7-A735-F786D155481E}" dt="2021-03-26T18:11:49.652" v="7"/>
          <ac:picMkLst>
            <pc:docMk/>
            <pc:sldMk cId="1501146047" sldId="261"/>
            <ac:picMk id="4" creationId="{8FFB4CFE-CFE1-45C8-AEF4-8F7C1A9C52B2}"/>
          </ac:picMkLst>
        </pc:picChg>
        <pc:picChg chg="add del mod">
          <ac:chgData name="Sarah Louise Goode" userId="c503dd84-0027-44b0-81d1-844ebdb5953a" providerId="ADAL" clId="{09125B0E-035F-47E7-A735-F786D155481E}" dt="2021-03-26T18:11:54.315" v="8"/>
          <ac:picMkLst>
            <pc:docMk/>
            <pc:sldMk cId="1501146047" sldId="261"/>
            <ac:picMk id="5" creationId="{7C50D2F1-2A3F-41A8-ACBC-60A7F8FCB29B}"/>
          </ac:picMkLst>
        </pc:picChg>
        <pc:picChg chg="add del mod">
          <ac:chgData name="Sarah Louise Goode" userId="c503dd84-0027-44b0-81d1-844ebdb5953a" providerId="ADAL" clId="{09125B0E-035F-47E7-A735-F786D155481E}" dt="2021-03-26T18:18:50.649" v="10"/>
          <ac:picMkLst>
            <pc:docMk/>
            <pc:sldMk cId="1501146047" sldId="261"/>
            <ac:picMk id="6" creationId="{D1501526-D4B1-4CB0-8B7D-0D16A934A1AE}"/>
          </ac:picMkLst>
        </pc:picChg>
        <pc:picChg chg="add mod">
          <ac:chgData name="Sarah Louise Goode" userId="c503dd84-0027-44b0-81d1-844ebdb5953a" providerId="ADAL" clId="{09125B0E-035F-47E7-A735-F786D155481E}" dt="2021-03-26T18:28:58.197" v="11"/>
          <ac:picMkLst>
            <pc:docMk/>
            <pc:sldMk cId="1501146047" sldId="261"/>
            <ac:picMk id="7" creationId="{E7811F69-842B-449A-83A5-406C9669B371}"/>
          </ac:picMkLst>
        </pc:picChg>
      </pc:sldChg>
      <pc:sldChg chg="addSp delSp modSp modTransition modAnim">
        <pc:chgData name="Sarah Louise Goode" userId="c503dd84-0027-44b0-81d1-844ebdb5953a" providerId="ADAL" clId="{09125B0E-035F-47E7-A735-F786D155481E}" dt="2021-03-26T18:28:58.197" v="11"/>
        <pc:sldMkLst>
          <pc:docMk/>
          <pc:sldMk cId="3315984913" sldId="262"/>
        </pc:sldMkLst>
        <pc:picChg chg="add del mod">
          <ac:chgData name="Sarah Louise Goode" userId="c503dd84-0027-44b0-81d1-844ebdb5953a" providerId="ADAL" clId="{09125B0E-035F-47E7-A735-F786D155481E}" dt="2021-03-26T18:11:54.315" v="8"/>
          <ac:picMkLst>
            <pc:docMk/>
            <pc:sldMk cId="3315984913" sldId="262"/>
            <ac:picMk id="4" creationId="{D6599F00-D5E0-4E44-BCDE-95F483D3BDB9}"/>
          </ac:picMkLst>
        </pc:picChg>
        <pc:picChg chg="add del mod">
          <ac:chgData name="Sarah Louise Goode" userId="c503dd84-0027-44b0-81d1-844ebdb5953a" providerId="ADAL" clId="{09125B0E-035F-47E7-A735-F786D155481E}" dt="2021-03-26T18:18:50.649" v="10"/>
          <ac:picMkLst>
            <pc:docMk/>
            <pc:sldMk cId="3315984913" sldId="262"/>
            <ac:picMk id="6" creationId="{B2331D40-EB41-4D8E-B2AB-61382BDE500F}"/>
          </ac:picMkLst>
        </pc:picChg>
        <pc:picChg chg="add mod">
          <ac:chgData name="Sarah Louise Goode" userId="c503dd84-0027-44b0-81d1-844ebdb5953a" providerId="ADAL" clId="{09125B0E-035F-47E7-A735-F786D155481E}" dt="2021-03-26T18:28:58.197" v="11"/>
          <ac:picMkLst>
            <pc:docMk/>
            <pc:sldMk cId="3315984913" sldId="262"/>
            <ac:picMk id="7" creationId="{F22DE019-FEA9-4468-AF7B-928F80D5EACF}"/>
          </ac:picMkLst>
        </pc:picChg>
      </pc:sldChg>
      <pc:sldChg chg="addSp delSp modSp modTransition modAnim">
        <pc:chgData name="Sarah Louise Goode" userId="c503dd84-0027-44b0-81d1-844ebdb5953a" providerId="ADAL" clId="{09125B0E-035F-47E7-A735-F786D155481E}" dt="2021-03-26T18:28:58.197" v="11"/>
        <pc:sldMkLst>
          <pc:docMk/>
          <pc:sldMk cId="732261114" sldId="263"/>
        </pc:sldMkLst>
        <pc:picChg chg="add del mod">
          <ac:chgData name="Sarah Louise Goode" userId="c503dd84-0027-44b0-81d1-844ebdb5953a" providerId="ADAL" clId="{09125B0E-035F-47E7-A735-F786D155481E}" dt="2021-03-26T18:11:54.315" v="8"/>
          <ac:picMkLst>
            <pc:docMk/>
            <pc:sldMk cId="732261114" sldId="263"/>
            <ac:picMk id="4" creationId="{A393DF38-6041-4F69-90B0-1A3C32C2E25E}"/>
          </ac:picMkLst>
        </pc:picChg>
        <pc:picChg chg="add del mod">
          <ac:chgData name="Sarah Louise Goode" userId="c503dd84-0027-44b0-81d1-844ebdb5953a" providerId="ADAL" clId="{09125B0E-035F-47E7-A735-F786D155481E}" dt="2021-03-26T18:18:50.649" v="10"/>
          <ac:picMkLst>
            <pc:docMk/>
            <pc:sldMk cId="732261114" sldId="263"/>
            <ac:picMk id="6" creationId="{5F1A509E-B280-45B6-A62E-DA1DD426CFBF}"/>
          </ac:picMkLst>
        </pc:picChg>
        <pc:picChg chg="add mod">
          <ac:chgData name="Sarah Louise Goode" userId="c503dd84-0027-44b0-81d1-844ebdb5953a" providerId="ADAL" clId="{09125B0E-035F-47E7-A735-F786D155481E}" dt="2021-03-26T18:28:58.197" v="11"/>
          <ac:picMkLst>
            <pc:docMk/>
            <pc:sldMk cId="732261114" sldId="263"/>
            <ac:picMk id="7" creationId="{25A13FCA-6451-49EA-845D-BB94B409E841}"/>
          </ac:picMkLst>
        </pc:picChg>
      </pc:sldChg>
      <pc:sldChg chg="addSp delSp modSp modTransition modAnim">
        <pc:chgData name="Sarah Louise Goode" userId="c503dd84-0027-44b0-81d1-844ebdb5953a" providerId="ADAL" clId="{09125B0E-035F-47E7-A735-F786D155481E}" dt="2021-03-26T18:28:58.197" v="11"/>
        <pc:sldMkLst>
          <pc:docMk/>
          <pc:sldMk cId="1176326018" sldId="264"/>
        </pc:sldMkLst>
        <pc:picChg chg="add del mod">
          <ac:chgData name="Sarah Louise Goode" userId="c503dd84-0027-44b0-81d1-844ebdb5953a" providerId="ADAL" clId="{09125B0E-035F-47E7-A735-F786D155481E}" dt="2021-03-26T18:11:54.315" v="8"/>
          <ac:picMkLst>
            <pc:docMk/>
            <pc:sldMk cId="1176326018" sldId="264"/>
            <ac:picMk id="4" creationId="{F90A5D52-1F2C-4B4B-A680-56FA8A1461FF}"/>
          </ac:picMkLst>
        </pc:picChg>
        <pc:picChg chg="add del mod">
          <ac:chgData name="Sarah Louise Goode" userId="c503dd84-0027-44b0-81d1-844ebdb5953a" providerId="ADAL" clId="{09125B0E-035F-47E7-A735-F786D155481E}" dt="2021-03-26T18:18:50.649" v="10"/>
          <ac:picMkLst>
            <pc:docMk/>
            <pc:sldMk cId="1176326018" sldId="264"/>
            <ac:picMk id="6" creationId="{FE6CCB30-134D-41EA-9AEC-9D0308002170}"/>
          </ac:picMkLst>
        </pc:picChg>
        <pc:picChg chg="add mod">
          <ac:chgData name="Sarah Louise Goode" userId="c503dd84-0027-44b0-81d1-844ebdb5953a" providerId="ADAL" clId="{09125B0E-035F-47E7-A735-F786D155481E}" dt="2021-03-26T18:28:58.197" v="11"/>
          <ac:picMkLst>
            <pc:docMk/>
            <pc:sldMk cId="1176326018" sldId="264"/>
            <ac:picMk id="7" creationId="{4DD3F363-A467-4445-B593-FDBEAED96BA8}"/>
          </ac:picMkLst>
        </pc:picChg>
      </pc:sldChg>
      <pc:sldChg chg="addSp delSp modSp modTransition modAnim">
        <pc:chgData name="Sarah Louise Goode" userId="c503dd84-0027-44b0-81d1-844ebdb5953a" providerId="ADAL" clId="{09125B0E-035F-47E7-A735-F786D155481E}" dt="2021-03-26T18:28:58.197" v="11"/>
        <pc:sldMkLst>
          <pc:docMk/>
          <pc:sldMk cId="4179948647" sldId="265"/>
        </pc:sldMkLst>
        <pc:picChg chg="add del mod">
          <ac:chgData name="Sarah Louise Goode" userId="c503dd84-0027-44b0-81d1-844ebdb5953a" providerId="ADAL" clId="{09125B0E-035F-47E7-A735-F786D155481E}" dt="2021-03-26T18:11:54.315" v="8"/>
          <ac:picMkLst>
            <pc:docMk/>
            <pc:sldMk cId="4179948647" sldId="265"/>
            <ac:picMk id="4" creationId="{90A48A90-542E-42F8-B48B-657AB4DEED36}"/>
          </ac:picMkLst>
        </pc:picChg>
        <pc:picChg chg="add del mod">
          <ac:chgData name="Sarah Louise Goode" userId="c503dd84-0027-44b0-81d1-844ebdb5953a" providerId="ADAL" clId="{09125B0E-035F-47E7-A735-F786D155481E}" dt="2021-03-26T18:18:50.649" v="10"/>
          <ac:picMkLst>
            <pc:docMk/>
            <pc:sldMk cId="4179948647" sldId="265"/>
            <ac:picMk id="6" creationId="{B6F3EA72-DF0A-4C07-87B5-F1F36C9DD453}"/>
          </ac:picMkLst>
        </pc:picChg>
        <pc:picChg chg="add mod">
          <ac:chgData name="Sarah Louise Goode" userId="c503dd84-0027-44b0-81d1-844ebdb5953a" providerId="ADAL" clId="{09125B0E-035F-47E7-A735-F786D155481E}" dt="2021-03-26T18:28:58.197" v="11"/>
          <ac:picMkLst>
            <pc:docMk/>
            <pc:sldMk cId="4179948647" sldId="265"/>
            <ac:picMk id="7" creationId="{0DDD26DB-C88B-4704-8013-04FAE77FDC56}"/>
          </ac:picMkLst>
        </pc:picChg>
      </pc:sldChg>
      <pc:sldChg chg="addSp delSp modSp modTransition modAnim">
        <pc:chgData name="Sarah Louise Goode" userId="c503dd84-0027-44b0-81d1-844ebdb5953a" providerId="ADAL" clId="{09125B0E-035F-47E7-A735-F786D155481E}" dt="2021-03-26T18:28:58.197" v="11"/>
        <pc:sldMkLst>
          <pc:docMk/>
          <pc:sldMk cId="590576826" sldId="266"/>
        </pc:sldMkLst>
        <pc:picChg chg="add del mod">
          <ac:chgData name="Sarah Louise Goode" userId="c503dd84-0027-44b0-81d1-844ebdb5953a" providerId="ADAL" clId="{09125B0E-035F-47E7-A735-F786D155481E}" dt="2021-03-26T18:11:54.315" v="8"/>
          <ac:picMkLst>
            <pc:docMk/>
            <pc:sldMk cId="590576826" sldId="266"/>
            <ac:picMk id="4" creationId="{8C841F95-0493-4E33-B054-12FA33DCDD0F}"/>
          </ac:picMkLst>
        </pc:picChg>
        <pc:picChg chg="add del mod">
          <ac:chgData name="Sarah Louise Goode" userId="c503dd84-0027-44b0-81d1-844ebdb5953a" providerId="ADAL" clId="{09125B0E-035F-47E7-A735-F786D155481E}" dt="2021-03-26T18:18:50.649" v="10"/>
          <ac:picMkLst>
            <pc:docMk/>
            <pc:sldMk cId="590576826" sldId="266"/>
            <ac:picMk id="5" creationId="{D806E17D-1673-4965-BF74-CC4838BBD4EA}"/>
          </ac:picMkLst>
        </pc:picChg>
        <pc:picChg chg="add mod">
          <ac:chgData name="Sarah Louise Goode" userId="c503dd84-0027-44b0-81d1-844ebdb5953a" providerId="ADAL" clId="{09125B0E-035F-47E7-A735-F786D155481E}" dt="2021-03-26T18:28:58.197" v="11"/>
          <ac:picMkLst>
            <pc:docMk/>
            <pc:sldMk cId="590576826" sldId="266"/>
            <ac:picMk id="6" creationId="{42D6E1D8-7174-4EE4-9D14-E63EC20C9343}"/>
          </ac:picMkLst>
        </pc:picChg>
      </pc:sldChg>
      <pc:sldChg chg="addSp delSp modSp modTransition modAnim">
        <pc:chgData name="Sarah Louise Goode" userId="c503dd84-0027-44b0-81d1-844ebdb5953a" providerId="ADAL" clId="{09125B0E-035F-47E7-A735-F786D155481E}" dt="2021-03-26T18:28:58.197" v="11"/>
        <pc:sldMkLst>
          <pc:docMk/>
          <pc:sldMk cId="300568323" sldId="267"/>
        </pc:sldMkLst>
        <pc:picChg chg="add del mod">
          <ac:chgData name="Sarah Louise Goode" userId="c503dd84-0027-44b0-81d1-844ebdb5953a" providerId="ADAL" clId="{09125B0E-035F-47E7-A735-F786D155481E}" dt="2021-03-26T18:11:54.315" v="8"/>
          <ac:picMkLst>
            <pc:docMk/>
            <pc:sldMk cId="300568323" sldId="267"/>
            <ac:picMk id="4" creationId="{655B1808-C747-4F11-8260-C610C7464CDF}"/>
          </ac:picMkLst>
        </pc:picChg>
        <pc:picChg chg="add del mod">
          <ac:chgData name="Sarah Louise Goode" userId="c503dd84-0027-44b0-81d1-844ebdb5953a" providerId="ADAL" clId="{09125B0E-035F-47E7-A735-F786D155481E}" dt="2021-03-26T18:18:50.649" v="10"/>
          <ac:picMkLst>
            <pc:docMk/>
            <pc:sldMk cId="300568323" sldId="267"/>
            <ac:picMk id="5" creationId="{71A08CFC-8B5C-4A26-A6CF-CF09B4A7A98B}"/>
          </ac:picMkLst>
        </pc:picChg>
        <pc:picChg chg="add mod">
          <ac:chgData name="Sarah Louise Goode" userId="c503dd84-0027-44b0-81d1-844ebdb5953a" providerId="ADAL" clId="{09125B0E-035F-47E7-A735-F786D155481E}" dt="2021-03-26T18:28:58.197" v="11"/>
          <ac:picMkLst>
            <pc:docMk/>
            <pc:sldMk cId="300568323" sldId="267"/>
            <ac:picMk id="6" creationId="{35F15CF4-D847-4211-BBF9-00F364D92B3A}"/>
          </ac:picMkLst>
        </pc:picChg>
      </pc:sldChg>
      <pc:sldChg chg="addSp delSp modSp modTransition modAnim">
        <pc:chgData name="Sarah Louise Goode" userId="c503dd84-0027-44b0-81d1-844ebdb5953a" providerId="ADAL" clId="{09125B0E-035F-47E7-A735-F786D155481E}" dt="2021-03-26T18:28:58.197" v="11"/>
        <pc:sldMkLst>
          <pc:docMk/>
          <pc:sldMk cId="4104708001" sldId="268"/>
        </pc:sldMkLst>
        <pc:picChg chg="add del mod">
          <ac:chgData name="Sarah Louise Goode" userId="c503dd84-0027-44b0-81d1-844ebdb5953a" providerId="ADAL" clId="{09125B0E-035F-47E7-A735-F786D155481E}" dt="2021-03-26T18:11:54.315" v="8"/>
          <ac:picMkLst>
            <pc:docMk/>
            <pc:sldMk cId="4104708001" sldId="268"/>
            <ac:picMk id="4" creationId="{E0F18DF6-090E-4071-92AC-5308E105214E}"/>
          </ac:picMkLst>
        </pc:picChg>
        <pc:picChg chg="add del mod">
          <ac:chgData name="Sarah Louise Goode" userId="c503dd84-0027-44b0-81d1-844ebdb5953a" providerId="ADAL" clId="{09125B0E-035F-47E7-A735-F786D155481E}" dt="2021-03-26T18:18:50.649" v="10"/>
          <ac:picMkLst>
            <pc:docMk/>
            <pc:sldMk cId="4104708001" sldId="268"/>
            <ac:picMk id="6" creationId="{F452CF88-F25E-46BC-B45D-1E06C69D61CE}"/>
          </ac:picMkLst>
        </pc:picChg>
        <pc:picChg chg="add mod">
          <ac:chgData name="Sarah Louise Goode" userId="c503dd84-0027-44b0-81d1-844ebdb5953a" providerId="ADAL" clId="{09125B0E-035F-47E7-A735-F786D155481E}" dt="2021-03-26T18:28:58.197" v="11"/>
          <ac:picMkLst>
            <pc:docMk/>
            <pc:sldMk cId="4104708001" sldId="268"/>
            <ac:picMk id="7" creationId="{52655E73-3D21-40A6-A78F-5F10B2670FA7}"/>
          </ac:picMkLst>
        </pc:picChg>
      </pc:sldChg>
      <pc:sldChg chg="addSp delSp modSp modTransition modAnim">
        <pc:chgData name="Sarah Louise Goode" userId="c503dd84-0027-44b0-81d1-844ebdb5953a" providerId="ADAL" clId="{09125B0E-035F-47E7-A735-F786D155481E}" dt="2021-03-26T18:28:58.197" v="11"/>
        <pc:sldMkLst>
          <pc:docMk/>
          <pc:sldMk cId="900775754" sldId="269"/>
        </pc:sldMkLst>
        <pc:picChg chg="add del mod">
          <ac:chgData name="Sarah Louise Goode" userId="c503dd84-0027-44b0-81d1-844ebdb5953a" providerId="ADAL" clId="{09125B0E-035F-47E7-A735-F786D155481E}" dt="2021-03-26T18:11:54.315" v="8"/>
          <ac:picMkLst>
            <pc:docMk/>
            <pc:sldMk cId="900775754" sldId="269"/>
            <ac:picMk id="4" creationId="{37455B20-7BD9-4D6E-849D-E52B460AB44D}"/>
          </ac:picMkLst>
        </pc:picChg>
        <pc:picChg chg="add del mod">
          <ac:chgData name="Sarah Louise Goode" userId="c503dd84-0027-44b0-81d1-844ebdb5953a" providerId="ADAL" clId="{09125B0E-035F-47E7-A735-F786D155481E}" dt="2021-03-26T18:18:50.649" v="10"/>
          <ac:picMkLst>
            <pc:docMk/>
            <pc:sldMk cId="900775754" sldId="269"/>
            <ac:picMk id="5" creationId="{79AFB5AD-4E6D-452F-B228-5229169CD2CE}"/>
          </ac:picMkLst>
        </pc:picChg>
        <pc:picChg chg="add mod">
          <ac:chgData name="Sarah Louise Goode" userId="c503dd84-0027-44b0-81d1-844ebdb5953a" providerId="ADAL" clId="{09125B0E-035F-47E7-A735-F786D155481E}" dt="2021-03-26T18:28:58.197" v="11"/>
          <ac:picMkLst>
            <pc:docMk/>
            <pc:sldMk cId="900775754" sldId="269"/>
            <ac:picMk id="6" creationId="{87064BB4-51F4-4283-8D4F-B9DB26A215CB}"/>
          </ac:picMkLst>
        </pc:picChg>
      </pc:sldChg>
      <pc:sldChg chg="addSp delSp modSp modTransition modAnim">
        <pc:chgData name="Sarah Louise Goode" userId="c503dd84-0027-44b0-81d1-844ebdb5953a" providerId="ADAL" clId="{09125B0E-035F-47E7-A735-F786D155481E}" dt="2021-03-26T18:28:58.197" v="11"/>
        <pc:sldMkLst>
          <pc:docMk/>
          <pc:sldMk cId="1200169651" sldId="270"/>
        </pc:sldMkLst>
        <pc:picChg chg="add del mod">
          <ac:chgData name="Sarah Louise Goode" userId="c503dd84-0027-44b0-81d1-844ebdb5953a" providerId="ADAL" clId="{09125B0E-035F-47E7-A735-F786D155481E}" dt="2021-03-26T18:11:54.315" v="8"/>
          <ac:picMkLst>
            <pc:docMk/>
            <pc:sldMk cId="1200169651" sldId="270"/>
            <ac:picMk id="4" creationId="{D102AE16-A55F-45AC-9915-67BFFD04C84F}"/>
          </ac:picMkLst>
        </pc:picChg>
        <pc:picChg chg="add del mod">
          <ac:chgData name="Sarah Louise Goode" userId="c503dd84-0027-44b0-81d1-844ebdb5953a" providerId="ADAL" clId="{09125B0E-035F-47E7-A735-F786D155481E}" dt="2021-03-26T18:18:50.649" v="10"/>
          <ac:picMkLst>
            <pc:docMk/>
            <pc:sldMk cId="1200169651" sldId="270"/>
            <ac:picMk id="6" creationId="{68A38022-3281-4671-9FE5-3BC959E5B8E6}"/>
          </ac:picMkLst>
        </pc:picChg>
        <pc:picChg chg="add mod">
          <ac:chgData name="Sarah Louise Goode" userId="c503dd84-0027-44b0-81d1-844ebdb5953a" providerId="ADAL" clId="{09125B0E-035F-47E7-A735-F786D155481E}" dt="2021-03-26T18:28:58.197" v="11"/>
          <ac:picMkLst>
            <pc:docMk/>
            <pc:sldMk cId="1200169651" sldId="270"/>
            <ac:picMk id="7" creationId="{0026E087-3C71-4F1A-945D-54CC236C0BB0}"/>
          </ac:picMkLst>
        </pc:picChg>
      </pc:sldChg>
      <pc:sldChg chg="addSp delSp modSp modTransition modAnim">
        <pc:chgData name="Sarah Louise Goode" userId="c503dd84-0027-44b0-81d1-844ebdb5953a" providerId="ADAL" clId="{09125B0E-035F-47E7-A735-F786D155481E}" dt="2021-03-26T18:28:58.197" v="11"/>
        <pc:sldMkLst>
          <pc:docMk/>
          <pc:sldMk cId="3565777373" sldId="271"/>
        </pc:sldMkLst>
        <pc:picChg chg="add del mod">
          <ac:chgData name="Sarah Louise Goode" userId="c503dd84-0027-44b0-81d1-844ebdb5953a" providerId="ADAL" clId="{09125B0E-035F-47E7-A735-F786D155481E}" dt="2021-03-26T18:11:54.315" v="8"/>
          <ac:picMkLst>
            <pc:docMk/>
            <pc:sldMk cId="3565777373" sldId="271"/>
            <ac:picMk id="4" creationId="{DA425F1F-E867-4CF0-9DB4-89C9B163698E}"/>
          </ac:picMkLst>
        </pc:picChg>
        <pc:picChg chg="add del mod">
          <ac:chgData name="Sarah Louise Goode" userId="c503dd84-0027-44b0-81d1-844ebdb5953a" providerId="ADAL" clId="{09125B0E-035F-47E7-A735-F786D155481E}" dt="2021-03-26T18:18:50.649" v="10"/>
          <ac:picMkLst>
            <pc:docMk/>
            <pc:sldMk cId="3565777373" sldId="271"/>
            <ac:picMk id="5" creationId="{2E9B3896-D9B5-4B48-A698-782F49E176B3}"/>
          </ac:picMkLst>
        </pc:picChg>
        <pc:picChg chg="add mod">
          <ac:chgData name="Sarah Louise Goode" userId="c503dd84-0027-44b0-81d1-844ebdb5953a" providerId="ADAL" clId="{09125B0E-035F-47E7-A735-F786D155481E}" dt="2021-03-26T18:28:58.197" v="11"/>
          <ac:picMkLst>
            <pc:docMk/>
            <pc:sldMk cId="3565777373" sldId="271"/>
            <ac:picMk id="6" creationId="{AA02AEB9-F366-4B65-810C-32E03077EFC7}"/>
          </ac:picMkLst>
        </pc:picChg>
      </pc:sldChg>
      <pc:sldChg chg="addSp delSp modSp modTransition modAnim">
        <pc:chgData name="Sarah Louise Goode" userId="c503dd84-0027-44b0-81d1-844ebdb5953a" providerId="ADAL" clId="{09125B0E-035F-47E7-A735-F786D155481E}" dt="2021-03-26T18:28:58.197" v="11"/>
        <pc:sldMkLst>
          <pc:docMk/>
          <pc:sldMk cId="1177194459" sldId="272"/>
        </pc:sldMkLst>
        <pc:picChg chg="add del mod">
          <ac:chgData name="Sarah Louise Goode" userId="c503dd84-0027-44b0-81d1-844ebdb5953a" providerId="ADAL" clId="{09125B0E-035F-47E7-A735-F786D155481E}" dt="2021-03-26T18:11:54.315" v="8"/>
          <ac:picMkLst>
            <pc:docMk/>
            <pc:sldMk cId="1177194459" sldId="272"/>
            <ac:picMk id="4" creationId="{9DA3DCAB-BBD0-48A4-91AF-5166100291B0}"/>
          </ac:picMkLst>
        </pc:picChg>
        <pc:picChg chg="add mod">
          <ac:chgData name="Sarah Louise Goode" userId="c503dd84-0027-44b0-81d1-844ebdb5953a" providerId="ADAL" clId="{09125B0E-035F-47E7-A735-F786D155481E}" dt="2021-03-26T18:28:58.197" v="11"/>
          <ac:picMkLst>
            <pc:docMk/>
            <pc:sldMk cId="1177194459" sldId="272"/>
            <ac:picMk id="5" creationId="{AF3017C9-9D55-4398-9D40-D8DAE1BB7490}"/>
          </ac:picMkLst>
        </pc:picChg>
      </pc:sldChg>
      <pc:sldChg chg="addSp delSp modSp modTransition modAnim">
        <pc:chgData name="Sarah Louise Goode" userId="c503dd84-0027-44b0-81d1-844ebdb5953a" providerId="ADAL" clId="{09125B0E-035F-47E7-A735-F786D155481E}" dt="2021-03-26T18:28:58.197" v="11"/>
        <pc:sldMkLst>
          <pc:docMk/>
          <pc:sldMk cId="2792580165" sldId="273"/>
        </pc:sldMkLst>
        <pc:picChg chg="add del mod">
          <ac:chgData name="Sarah Louise Goode" userId="c503dd84-0027-44b0-81d1-844ebdb5953a" providerId="ADAL" clId="{09125B0E-035F-47E7-A735-F786D155481E}" dt="2021-03-26T18:11:54.315" v="8"/>
          <ac:picMkLst>
            <pc:docMk/>
            <pc:sldMk cId="2792580165" sldId="273"/>
            <ac:picMk id="4" creationId="{FC705A1A-02EE-452F-976C-32A1E1834436}"/>
          </ac:picMkLst>
        </pc:picChg>
        <pc:picChg chg="add mod">
          <ac:chgData name="Sarah Louise Goode" userId="c503dd84-0027-44b0-81d1-844ebdb5953a" providerId="ADAL" clId="{09125B0E-035F-47E7-A735-F786D155481E}" dt="2021-03-26T18:28:58.197" v="11"/>
          <ac:picMkLst>
            <pc:docMk/>
            <pc:sldMk cId="2792580165" sldId="273"/>
            <ac:picMk id="5" creationId="{D3F3678C-32CE-4033-80C1-3CF850C6AF30}"/>
          </ac:picMkLst>
        </pc:picChg>
      </pc:sldChg>
      <pc:sldChg chg="addSp delSp modSp modTransition modAnim">
        <pc:chgData name="Sarah Louise Goode" userId="c503dd84-0027-44b0-81d1-844ebdb5953a" providerId="ADAL" clId="{09125B0E-035F-47E7-A735-F786D155481E}" dt="2021-03-26T18:28:58.197" v="11"/>
        <pc:sldMkLst>
          <pc:docMk/>
          <pc:sldMk cId="96023666" sldId="274"/>
        </pc:sldMkLst>
        <pc:picChg chg="add del mod">
          <ac:chgData name="Sarah Louise Goode" userId="c503dd84-0027-44b0-81d1-844ebdb5953a" providerId="ADAL" clId="{09125B0E-035F-47E7-A735-F786D155481E}" dt="2021-03-26T18:11:54.315" v="8"/>
          <ac:picMkLst>
            <pc:docMk/>
            <pc:sldMk cId="96023666" sldId="274"/>
            <ac:picMk id="4" creationId="{1DCFF54F-34BF-4EC5-A2A0-D590A01D4332}"/>
          </ac:picMkLst>
        </pc:picChg>
        <pc:picChg chg="add mod">
          <ac:chgData name="Sarah Louise Goode" userId="c503dd84-0027-44b0-81d1-844ebdb5953a" providerId="ADAL" clId="{09125B0E-035F-47E7-A735-F786D155481E}" dt="2021-03-26T18:28:58.197" v="11"/>
          <ac:picMkLst>
            <pc:docMk/>
            <pc:sldMk cId="96023666" sldId="274"/>
            <ac:picMk id="5" creationId="{5131FEF2-E54D-49A7-8B4B-3103D6A40BE8}"/>
          </ac:picMkLst>
        </pc:picChg>
      </pc:sldChg>
      <pc:sldChg chg="addSp delSp modSp modTransition modAnim">
        <pc:chgData name="Sarah Louise Goode" userId="c503dd84-0027-44b0-81d1-844ebdb5953a" providerId="ADAL" clId="{09125B0E-035F-47E7-A735-F786D155481E}" dt="2021-03-26T18:28:58.197" v="11"/>
        <pc:sldMkLst>
          <pc:docMk/>
          <pc:sldMk cId="1661378480" sldId="275"/>
        </pc:sldMkLst>
        <pc:picChg chg="add del mod">
          <ac:chgData name="Sarah Louise Goode" userId="c503dd84-0027-44b0-81d1-844ebdb5953a" providerId="ADAL" clId="{09125B0E-035F-47E7-A735-F786D155481E}" dt="2021-03-26T18:11:54.315" v="8"/>
          <ac:picMkLst>
            <pc:docMk/>
            <pc:sldMk cId="1661378480" sldId="275"/>
            <ac:picMk id="3" creationId="{0FF91F91-8AF3-4F5F-B23D-7C2A17A2FC32}"/>
          </ac:picMkLst>
        </pc:picChg>
        <pc:picChg chg="add mod">
          <ac:chgData name="Sarah Louise Goode" userId="c503dd84-0027-44b0-81d1-844ebdb5953a" providerId="ADAL" clId="{09125B0E-035F-47E7-A735-F786D155481E}" dt="2021-03-26T18:28:58.197" v="11"/>
          <ac:picMkLst>
            <pc:docMk/>
            <pc:sldMk cId="1661378480" sldId="275"/>
            <ac:picMk id="4" creationId="{BF5E2B27-B47B-4E9B-A353-A9559681CBE3}"/>
          </ac:picMkLst>
        </pc:picChg>
      </pc:sldChg>
      <pc:sldChg chg="addSp delSp modSp modTransition modAnim">
        <pc:chgData name="Sarah Louise Goode" userId="c503dd84-0027-44b0-81d1-844ebdb5953a" providerId="ADAL" clId="{09125B0E-035F-47E7-A735-F786D155481E}" dt="2021-03-26T18:31:22.860" v="14"/>
        <pc:sldMkLst>
          <pc:docMk/>
          <pc:sldMk cId="3765893591" sldId="276"/>
        </pc:sldMkLst>
        <pc:picChg chg="add del mod">
          <ac:chgData name="Sarah Louise Goode" userId="c503dd84-0027-44b0-81d1-844ebdb5953a" providerId="ADAL" clId="{09125B0E-035F-47E7-A735-F786D155481E}" dt="2021-03-26T18:11:54.315" v="8"/>
          <ac:picMkLst>
            <pc:docMk/>
            <pc:sldMk cId="3765893591" sldId="276"/>
            <ac:picMk id="3" creationId="{B1BE4A66-C872-4F4C-934D-A87E3C1CFC55}"/>
          </ac:picMkLst>
        </pc:picChg>
        <pc:picChg chg="add del mod">
          <ac:chgData name="Sarah Louise Goode" userId="c503dd84-0027-44b0-81d1-844ebdb5953a" providerId="ADAL" clId="{09125B0E-035F-47E7-A735-F786D155481E}" dt="2021-03-26T18:29:43.652" v="13"/>
          <ac:picMkLst>
            <pc:docMk/>
            <pc:sldMk cId="3765893591" sldId="276"/>
            <ac:picMk id="4" creationId="{588D0725-1EF5-47A7-972F-CE89C9612F71}"/>
          </ac:picMkLst>
        </pc:picChg>
        <pc:picChg chg="add mod">
          <ac:chgData name="Sarah Louise Goode" userId="c503dd84-0027-44b0-81d1-844ebdb5953a" providerId="ADAL" clId="{09125B0E-035F-47E7-A735-F786D155481E}" dt="2021-03-26T18:31:22.860" v="14"/>
          <ac:picMkLst>
            <pc:docMk/>
            <pc:sldMk cId="3765893591" sldId="276"/>
            <ac:picMk id="5" creationId="{0F1B9CA6-553A-435E-A828-C7A09496A122}"/>
          </ac:picMkLst>
        </pc:picChg>
      </pc:sldChg>
      <pc:sldChg chg="addSp delSp modSp modTransition modAnim">
        <pc:chgData name="Sarah Louise Goode" userId="c503dd84-0027-44b0-81d1-844ebdb5953a" providerId="ADAL" clId="{09125B0E-035F-47E7-A735-F786D155481E}" dt="2021-03-26T18:32:17.025" v="16"/>
        <pc:sldMkLst>
          <pc:docMk/>
          <pc:sldMk cId="2659893943" sldId="277"/>
        </pc:sldMkLst>
        <pc:picChg chg="add del mod">
          <ac:chgData name="Sarah Louise Goode" userId="c503dd84-0027-44b0-81d1-844ebdb5953a" providerId="ADAL" clId="{09125B0E-035F-47E7-A735-F786D155481E}" dt="2021-03-26T18:11:54.315" v="8"/>
          <ac:picMkLst>
            <pc:docMk/>
            <pc:sldMk cId="2659893943" sldId="277"/>
            <ac:picMk id="4" creationId="{D092831C-DA12-4860-BCD7-A8E3F49F3028}"/>
          </ac:picMkLst>
        </pc:picChg>
        <pc:picChg chg="add del mod">
          <ac:chgData name="Sarah Louise Goode" userId="c503dd84-0027-44b0-81d1-844ebdb5953a" providerId="ADAL" clId="{09125B0E-035F-47E7-A735-F786D155481E}" dt="2021-03-26T18:29:33.878" v="12"/>
          <ac:picMkLst>
            <pc:docMk/>
            <pc:sldMk cId="2659893943" sldId="277"/>
            <ac:picMk id="6" creationId="{23F8B807-1EA2-42A6-8777-76F4F49361B3}"/>
          </ac:picMkLst>
        </pc:picChg>
        <pc:picChg chg="add del mod">
          <ac:chgData name="Sarah Louise Goode" userId="c503dd84-0027-44b0-81d1-844ebdb5953a" providerId="ADAL" clId="{09125B0E-035F-47E7-A735-F786D155481E}" dt="2021-03-26T18:31:28.003" v="15"/>
          <ac:picMkLst>
            <pc:docMk/>
            <pc:sldMk cId="2659893943" sldId="277"/>
            <ac:picMk id="7" creationId="{4103207F-25E3-44F1-AD64-F46E575F108C}"/>
          </ac:picMkLst>
        </pc:picChg>
        <pc:picChg chg="add mod">
          <ac:chgData name="Sarah Louise Goode" userId="c503dd84-0027-44b0-81d1-844ebdb5953a" providerId="ADAL" clId="{09125B0E-035F-47E7-A735-F786D155481E}" dt="2021-03-26T18:32:17.025" v="16"/>
          <ac:picMkLst>
            <pc:docMk/>
            <pc:sldMk cId="2659893943" sldId="277"/>
            <ac:picMk id="8" creationId="{C9C7F59B-52BB-4EF9-B558-D600FE8E3179}"/>
          </ac:picMkLst>
        </pc:picChg>
      </pc:sldChg>
      <pc:sldChg chg="addSp delSp modSp modTransition modAnim">
        <pc:chgData name="Sarah Louise Goode" userId="c503dd84-0027-44b0-81d1-844ebdb5953a" providerId="ADAL" clId="{09125B0E-035F-47E7-A735-F786D155481E}" dt="2021-03-26T18:28:58.197" v="11"/>
        <pc:sldMkLst>
          <pc:docMk/>
          <pc:sldMk cId="3104040772" sldId="278"/>
        </pc:sldMkLst>
        <pc:picChg chg="add del mod">
          <ac:chgData name="Sarah Louise Goode" userId="c503dd84-0027-44b0-81d1-844ebdb5953a" providerId="ADAL" clId="{09125B0E-035F-47E7-A735-F786D155481E}" dt="2021-03-26T18:11:54.315" v="8"/>
          <ac:picMkLst>
            <pc:docMk/>
            <pc:sldMk cId="3104040772" sldId="278"/>
            <ac:picMk id="4" creationId="{0293A252-D2B8-424C-A84D-60B34CF8C702}"/>
          </ac:picMkLst>
        </pc:picChg>
        <pc:picChg chg="add mod">
          <ac:chgData name="Sarah Louise Goode" userId="c503dd84-0027-44b0-81d1-844ebdb5953a" providerId="ADAL" clId="{09125B0E-035F-47E7-A735-F786D155481E}" dt="2021-03-26T18:28:58.197" v="11"/>
          <ac:picMkLst>
            <pc:docMk/>
            <pc:sldMk cId="3104040772" sldId="278"/>
            <ac:picMk id="5" creationId="{0185DE3E-D6AE-4514-86F1-223B422B95F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80122-593C-4843-AD42-90C589E9210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E93F7B8-FF07-4DD3-BC90-102572DE9F56}">
      <dgm:prSet/>
      <dgm:spPr/>
      <dgm:t>
        <a:bodyPr/>
        <a:lstStyle/>
        <a:p>
          <a:r>
            <a:rPr lang="en-GB" dirty="0"/>
            <a:t>Internal Cues </a:t>
          </a:r>
          <a:r>
            <a:rPr lang="en-GB" dirty="0" err="1"/>
            <a:t>e.g</a:t>
          </a:r>
          <a:r>
            <a:rPr lang="en-GB" dirty="0"/>
            <a:t>, Pain </a:t>
          </a:r>
          <a:endParaRPr lang="en-US" dirty="0"/>
        </a:p>
      </dgm:t>
    </dgm:pt>
    <dgm:pt modelId="{7F0353B1-6991-408E-B2D9-EA86EF09DB3D}" type="parTrans" cxnId="{96BECD42-7CD3-4436-8181-A1BDFC1BC500}">
      <dgm:prSet/>
      <dgm:spPr/>
      <dgm:t>
        <a:bodyPr/>
        <a:lstStyle/>
        <a:p>
          <a:endParaRPr lang="en-US"/>
        </a:p>
      </dgm:t>
    </dgm:pt>
    <dgm:pt modelId="{46933F8A-313C-4647-A0C1-313B2DCC5D7D}" type="sibTrans" cxnId="{96BECD42-7CD3-4436-8181-A1BDFC1BC500}">
      <dgm:prSet/>
      <dgm:spPr/>
      <dgm:t>
        <a:bodyPr/>
        <a:lstStyle/>
        <a:p>
          <a:endParaRPr lang="en-US"/>
        </a:p>
      </dgm:t>
    </dgm:pt>
    <dgm:pt modelId="{314270F6-E7CA-4AC3-9D96-E107A832EBB7}">
      <dgm:prSet/>
      <dgm:spPr/>
      <dgm:t>
        <a:bodyPr/>
        <a:lstStyle/>
        <a:p>
          <a:r>
            <a:rPr lang="en-GB"/>
            <a:t>External Cues e.g, Mass media campaigns, Illness of somebody close, Reminders from doctors.</a:t>
          </a:r>
          <a:endParaRPr lang="en-US"/>
        </a:p>
      </dgm:t>
    </dgm:pt>
    <dgm:pt modelId="{410F69AF-3E8C-4612-A235-FE040337BEDF}" type="parTrans" cxnId="{58435B40-E64B-412C-95B8-8B741A13D63E}">
      <dgm:prSet/>
      <dgm:spPr/>
      <dgm:t>
        <a:bodyPr/>
        <a:lstStyle/>
        <a:p>
          <a:endParaRPr lang="en-US"/>
        </a:p>
      </dgm:t>
    </dgm:pt>
    <dgm:pt modelId="{EAFDEF8B-681D-47EF-BDA0-AFF2680D5359}" type="sibTrans" cxnId="{58435B40-E64B-412C-95B8-8B741A13D63E}">
      <dgm:prSet/>
      <dgm:spPr/>
      <dgm:t>
        <a:bodyPr/>
        <a:lstStyle/>
        <a:p>
          <a:endParaRPr lang="en-US"/>
        </a:p>
      </dgm:t>
    </dgm:pt>
    <dgm:pt modelId="{DC9FCE42-6D18-4E78-A1B7-37D8FF315ABA}" type="pres">
      <dgm:prSet presAssocID="{A1B80122-593C-4843-AD42-90C589E9210B}" presName="root" presStyleCnt="0">
        <dgm:presLayoutVars>
          <dgm:dir/>
          <dgm:resizeHandles val="exact"/>
        </dgm:presLayoutVars>
      </dgm:prSet>
      <dgm:spPr/>
    </dgm:pt>
    <dgm:pt modelId="{69875E07-31EA-4654-A24C-2286E1A3C2CA}" type="pres">
      <dgm:prSet presAssocID="{2E93F7B8-FF07-4DD3-BC90-102572DE9F56}" presName="compNode" presStyleCnt="0"/>
      <dgm:spPr/>
    </dgm:pt>
    <dgm:pt modelId="{9EF3F1B5-93FC-4CB0-983D-AE1AD7899DB9}" type="pres">
      <dgm:prSet presAssocID="{2E93F7B8-FF07-4DD3-BC90-102572DE9F56}" presName="bgRect" presStyleLbl="bgShp" presStyleIdx="0" presStyleCnt="2"/>
      <dgm:spPr/>
    </dgm:pt>
    <dgm:pt modelId="{D0D4686F-7AC8-42B0-9EB0-F676427FE101}" type="pres">
      <dgm:prSet presAssocID="{2E93F7B8-FF07-4DD3-BC90-102572DE9F5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09CFBD1B-BB4F-4AF0-B565-05E88DFAE5C2}" type="pres">
      <dgm:prSet presAssocID="{2E93F7B8-FF07-4DD3-BC90-102572DE9F56}" presName="spaceRect" presStyleCnt="0"/>
      <dgm:spPr/>
    </dgm:pt>
    <dgm:pt modelId="{FB844322-5E46-4DB6-8D1F-D851622FBB0D}" type="pres">
      <dgm:prSet presAssocID="{2E93F7B8-FF07-4DD3-BC90-102572DE9F56}" presName="parTx" presStyleLbl="revTx" presStyleIdx="0" presStyleCnt="2">
        <dgm:presLayoutVars>
          <dgm:chMax val="0"/>
          <dgm:chPref val="0"/>
        </dgm:presLayoutVars>
      </dgm:prSet>
      <dgm:spPr/>
    </dgm:pt>
    <dgm:pt modelId="{C4261E2F-5AC5-45A0-86F5-2A84F0A69362}" type="pres">
      <dgm:prSet presAssocID="{46933F8A-313C-4647-A0C1-313B2DCC5D7D}" presName="sibTrans" presStyleCnt="0"/>
      <dgm:spPr/>
    </dgm:pt>
    <dgm:pt modelId="{379E7389-E0E9-407A-A30D-12D5E9357CA6}" type="pres">
      <dgm:prSet presAssocID="{314270F6-E7CA-4AC3-9D96-E107A832EBB7}" presName="compNode" presStyleCnt="0"/>
      <dgm:spPr/>
    </dgm:pt>
    <dgm:pt modelId="{DAC6F483-2D6D-4EA1-822D-B5CFF48B6F99}" type="pres">
      <dgm:prSet presAssocID="{314270F6-E7CA-4AC3-9D96-E107A832EBB7}" presName="bgRect" presStyleLbl="bgShp" presStyleIdx="1" presStyleCnt="2"/>
      <dgm:spPr/>
    </dgm:pt>
    <dgm:pt modelId="{BD85DB4B-74D2-4931-98D6-28DD2D5E5FB8}" type="pres">
      <dgm:prSet presAssocID="{314270F6-E7CA-4AC3-9D96-E107A832EB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6D02C53D-F218-4C61-A806-01E3B7FCA20A}" type="pres">
      <dgm:prSet presAssocID="{314270F6-E7CA-4AC3-9D96-E107A832EBB7}" presName="spaceRect" presStyleCnt="0"/>
      <dgm:spPr/>
    </dgm:pt>
    <dgm:pt modelId="{26CA9FB1-88CD-4790-80DC-D8D925929626}" type="pres">
      <dgm:prSet presAssocID="{314270F6-E7CA-4AC3-9D96-E107A832EBB7}" presName="parTx" presStyleLbl="revTx" presStyleIdx="1" presStyleCnt="2">
        <dgm:presLayoutVars>
          <dgm:chMax val="0"/>
          <dgm:chPref val="0"/>
        </dgm:presLayoutVars>
      </dgm:prSet>
      <dgm:spPr/>
    </dgm:pt>
  </dgm:ptLst>
  <dgm:cxnLst>
    <dgm:cxn modelId="{599DC702-BB2A-4F31-83DF-A2BDE46B9FD1}" type="presOf" srcId="{2E93F7B8-FF07-4DD3-BC90-102572DE9F56}" destId="{FB844322-5E46-4DB6-8D1F-D851622FBB0D}" srcOrd="0" destOrd="0" presId="urn:microsoft.com/office/officeart/2018/2/layout/IconVerticalSolidList"/>
    <dgm:cxn modelId="{58435B40-E64B-412C-95B8-8B741A13D63E}" srcId="{A1B80122-593C-4843-AD42-90C589E9210B}" destId="{314270F6-E7CA-4AC3-9D96-E107A832EBB7}" srcOrd="1" destOrd="0" parTransId="{410F69AF-3E8C-4612-A235-FE040337BEDF}" sibTransId="{EAFDEF8B-681D-47EF-BDA0-AFF2680D5359}"/>
    <dgm:cxn modelId="{96BECD42-7CD3-4436-8181-A1BDFC1BC500}" srcId="{A1B80122-593C-4843-AD42-90C589E9210B}" destId="{2E93F7B8-FF07-4DD3-BC90-102572DE9F56}" srcOrd="0" destOrd="0" parTransId="{7F0353B1-6991-408E-B2D9-EA86EF09DB3D}" sibTransId="{46933F8A-313C-4647-A0C1-313B2DCC5D7D}"/>
    <dgm:cxn modelId="{4BC0898C-DB5B-4270-ABF7-A2856FE8D2AB}" type="presOf" srcId="{A1B80122-593C-4843-AD42-90C589E9210B}" destId="{DC9FCE42-6D18-4E78-A1B7-37D8FF315ABA}" srcOrd="0" destOrd="0" presId="urn:microsoft.com/office/officeart/2018/2/layout/IconVerticalSolidList"/>
    <dgm:cxn modelId="{A5E7EBD5-0D11-4AE4-9702-ECBE50292CB4}" type="presOf" srcId="{314270F6-E7CA-4AC3-9D96-E107A832EBB7}" destId="{26CA9FB1-88CD-4790-80DC-D8D925929626}" srcOrd="0" destOrd="0" presId="urn:microsoft.com/office/officeart/2018/2/layout/IconVerticalSolidList"/>
    <dgm:cxn modelId="{EBBBD987-3A74-49F1-A152-D26DE2F51BC2}" type="presParOf" srcId="{DC9FCE42-6D18-4E78-A1B7-37D8FF315ABA}" destId="{69875E07-31EA-4654-A24C-2286E1A3C2CA}" srcOrd="0" destOrd="0" presId="urn:microsoft.com/office/officeart/2018/2/layout/IconVerticalSolidList"/>
    <dgm:cxn modelId="{C42CDAD9-F775-4790-8B19-8B98922E5C60}" type="presParOf" srcId="{69875E07-31EA-4654-A24C-2286E1A3C2CA}" destId="{9EF3F1B5-93FC-4CB0-983D-AE1AD7899DB9}" srcOrd="0" destOrd="0" presId="urn:microsoft.com/office/officeart/2018/2/layout/IconVerticalSolidList"/>
    <dgm:cxn modelId="{5271EB94-F3D9-46C7-936C-6429ED29F34A}" type="presParOf" srcId="{69875E07-31EA-4654-A24C-2286E1A3C2CA}" destId="{D0D4686F-7AC8-42B0-9EB0-F676427FE101}" srcOrd="1" destOrd="0" presId="urn:microsoft.com/office/officeart/2018/2/layout/IconVerticalSolidList"/>
    <dgm:cxn modelId="{D456C0E1-FB82-4A15-B046-FBBF4CCE2FFF}" type="presParOf" srcId="{69875E07-31EA-4654-A24C-2286E1A3C2CA}" destId="{09CFBD1B-BB4F-4AF0-B565-05E88DFAE5C2}" srcOrd="2" destOrd="0" presId="urn:microsoft.com/office/officeart/2018/2/layout/IconVerticalSolidList"/>
    <dgm:cxn modelId="{B52DE2FD-4B19-42AD-9FB6-F6F37B0C4222}" type="presParOf" srcId="{69875E07-31EA-4654-A24C-2286E1A3C2CA}" destId="{FB844322-5E46-4DB6-8D1F-D851622FBB0D}" srcOrd="3" destOrd="0" presId="urn:microsoft.com/office/officeart/2018/2/layout/IconVerticalSolidList"/>
    <dgm:cxn modelId="{625E6D9C-5120-4DD0-91C6-737F2DA1E35C}" type="presParOf" srcId="{DC9FCE42-6D18-4E78-A1B7-37D8FF315ABA}" destId="{C4261E2F-5AC5-45A0-86F5-2A84F0A69362}" srcOrd="1" destOrd="0" presId="urn:microsoft.com/office/officeart/2018/2/layout/IconVerticalSolidList"/>
    <dgm:cxn modelId="{3C2EC1BB-E597-4837-9634-88DD84D3D419}" type="presParOf" srcId="{DC9FCE42-6D18-4E78-A1B7-37D8FF315ABA}" destId="{379E7389-E0E9-407A-A30D-12D5E9357CA6}" srcOrd="2" destOrd="0" presId="urn:microsoft.com/office/officeart/2018/2/layout/IconVerticalSolidList"/>
    <dgm:cxn modelId="{EB47FD93-16FC-4152-A588-BBACFFCEAEA6}" type="presParOf" srcId="{379E7389-E0E9-407A-A30D-12D5E9357CA6}" destId="{DAC6F483-2D6D-4EA1-822D-B5CFF48B6F99}" srcOrd="0" destOrd="0" presId="urn:microsoft.com/office/officeart/2018/2/layout/IconVerticalSolidList"/>
    <dgm:cxn modelId="{67E196CC-4904-4D62-B24B-C32D3F45BD91}" type="presParOf" srcId="{379E7389-E0E9-407A-A30D-12D5E9357CA6}" destId="{BD85DB4B-74D2-4931-98D6-28DD2D5E5FB8}" srcOrd="1" destOrd="0" presId="urn:microsoft.com/office/officeart/2018/2/layout/IconVerticalSolidList"/>
    <dgm:cxn modelId="{924E36E7-5201-4218-AAA5-70D955F20B88}" type="presParOf" srcId="{379E7389-E0E9-407A-A30D-12D5E9357CA6}" destId="{6D02C53D-F218-4C61-A806-01E3B7FCA20A}" srcOrd="2" destOrd="0" presId="urn:microsoft.com/office/officeart/2018/2/layout/IconVerticalSolidList"/>
    <dgm:cxn modelId="{5BF6A17B-E291-4A7F-8737-F9CD6ADAE5F5}" type="presParOf" srcId="{379E7389-E0E9-407A-A30D-12D5E9357CA6}" destId="{26CA9FB1-88CD-4790-80DC-D8D92592962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6982B4-F854-48DD-A89B-E1FA20EBE6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7FAF4E1-495B-40B6-B250-194CD37E706D}">
      <dgm:prSet/>
      <dgm:spPr/>
      <dgm:t>
        <a:bodyPr/>
        <a:lstStyle/>
        <a:p>
          <a:r>
            <a:rPr lang="en-GB"/>
            <a:t>Added to the model in 1988</a:t>
          </a:r>
          <a:endParaRPr lang="en-US"/>
        </a:p>
      </dgm:t>
    </dgm:pt>
    <dgm:pt modelId="{BE777AD7-4748-4B49-BF84-36002B993BE7}" type="parTrans" cxnId="{8CF44D13-D653-4E0D-A4C2-1590C57E0395}">
      <dgm:prSet/>
      <dgm:spPr/>
      <dgm:t>
        <a:bodyPr/>
        <a:lstStyle/>
        <a:p>
          <a:endParaRPr lang="en-US"/>
        </a:p>
      </dgm:t>
    </dgm:pt>
    <dgm:pt modelId="{9EB14AE9-EE39-458B-8A12-E161E623CD51}" type="sibTrans" cxnId="{8CF44D13-D653-4E0D-A4C2-1590C57E0395}">
      <dgm:prSet/>
      <dgm:spPr/>
      <dgm:t>
        <a:bodyPr/>
        <a:lstStyle/>
        <a:p>
          <a:endParaRPr lang="en-US"/>
        </a:p>
      </dgm:t>
    </dgm:pt>
    <dgm:pt modelId="{44ECE577-B478-4125-BD26-52E436090DC2}">
      <dgm:prSet/>
      <dgm:spPr/>
      <dgm:t>
        <a:bodyPr/>
        <a:lstStyle/>
        <a:p>
          <a:r>
            <a:rPr lang="en-GB" dirty="0"/>
            <a:t>Refers to a person's perception of their ability to successfully perform a behaviour</a:t>
          </a:r>
          <a:endParaRPr lang="en-US" dirty="0"/>
        </a:p>
      </dgm:t>
    </dgm:pt>
    <dgm:pt modelId="{D41934D1-9338-4E1B-97A4-F673A012381E}" type="parTrans" cxnId="{4132C7CD-2483-421E-875A-CFCF3FAF35D7}">
      <dgm:prSet/>
      <dgm:spPr/>
      <dgm:t>
        <a:bodyPr/>
        <a:lstStyle/>
        <a:p>
          <a:endParaRPr lang="en-US"/>
        </a:p>
      </dgm:t>
    </dgm:pt>
    <dgm:pt modelId="{723579F5-45DE-4757-A904-B2793E1122C8}" type="sibTrans" cxnId="{4132C7CD-2483-421E-875A-CFCF3FAF35D7}">
      <dgm:prSet/>
      <dgm:spPr/>
      <dgm:t>
        <a:bodyPr/>
        <a:lstStyle/>
        <a:p>
          <a:endParaRPr lang="en-US"/>
        </a:p>
      </dgm:t>
    </dgm:pt>
    <dgm:pt modelId="{31FCF9B3-EA1F-4162-9077-B28402E864EB}" type="pres">
      <dgm:prSet presAssocID="{956982B4-F854-48DD-A89B-E1FA20EBE63A}" presName="root" presStyleCnt="0">
        <dgm:presLayoutVars>
          <dgm:dir/>
          <dgm:resizeHandles val="exact"/>
        </dgm:presLayoutVars>
      </dgm:prSet>
      <dgm:spPr/>
    </dgm:pt>
    <dgm:pt modelId="{A6EF5F76-7676-4B37-A6EF-F090C7EB44AE}" type="pres">
      <dgm:prSet presAssocID="{07FAF4E1-495B-40B6-B250-194CD37E706D}" presName="compNode" presStyleCnt="0"/>
      <dgm:spPr/>
    </dgm:pt>
    <dgm:pt modelId="{E9FDE38A-A721-4F09-BAEC-5F29470B33AB}" type="pres">
      <dgm:prSet presAssocID="{07FAF4E1-495B-40B6-B250-194CD37E706D}" presName="bgRect" presStyleLbl="bgShp" presStyleIdx="0" presStyleCnt="2"/>
      <dgm:spPr/>
    </dgm:pt>
    <dgm:pt modelId="{C30DB13B-9478-4A04-8AD8-6EC2B0E6F6A9}" type="pres">
      <dgm:prSet presAssocID="{07FAF4E1-495B-40B6-B250-194CD37E70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B3B5D45C-1494-4ECB-8E23-E514B6DF5B63}" type="pres">
      <dgm:prSet presAssocID="{07FAF4E1-495B-40B6-B250-194CD37E706D}" presName="spaceRect" presStyleCnt="0"/>
      <dgm:spPr/>
    </dgm:pt>
    <dgm:pt modelId="{73F98CE7-74BA-4130-BEC4-BD69DDE15B68}" type="pres">
      <dgm:prSet presAssocID="{07FAF4E1-495B-40B6-B250-194CD37E706D}" presName="parTx" presStyleLbl="revTx" presStyleIdx="0" presStyleCnt="2">
        <dgm:presLayoutVars>
          <dgm:chMax val="0"/>
          <dgm:chPref val="0"/>
        </dgm:presLayoutVars>
      </dgm:prSet>
      <dgm:spPr/>
    </dgm:pt>
    <dgm:pt modelId="{26C66CFA-DCAA-4032-A5E5-707505C9EC59}" type="pres">
      <dgm:prSet presAssocID="{9EB14AE9-EE39-458B-8A12-E161E623CD51}" presName="sibTrans" presStyleCnt="0"/>
      <dgm:spPr/>
    </dgm:pt>
    <dgm:pt modelId="{C459644F-7934-4F51-A208-F4FE52F20802}" type="pres">
      <dgm:prSet presAssocID="{44ECE577-B478-4125-BD26-52E436090DC2}" presName="compNode" presStyleCnt="0"/>
      <dgm:spPr/>
    </dgm:pt>
    <dgm:pt modelId="{26ABDA22-7E8C-4E30-A98D-714176321744}" type="pres">
      <dgm:prSet presAssocID="{44ECE577-B478-4125-BD26-52E436090DC2}" presName="bgRect" presStyleLbl="bgShp" presStyleIdx="1" presStyleCnt="2"/>
      <dgm:spPr/>
    </dgm:pt>
    <dgm:pt modelId="{35955124-17F3-4DAE-B93F-A029F81F89B5}" type="pres">
      <dgm:prSet presAssocID="{44ECE577-B478-4125-BD26-52E436090D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1F43523-252C-4FEC-8308-A27969DEC4D1}" type="pres">
      <dgm:prSet presAssocID="{44ECE577-B478-4125-BD26-52E436090DC2}" presName="spaceRect" presStyleCnt="0"/>
      <dgm:spPr/>
    </dgm:pt>
    <dgm:pt modelId="{8DA15A3D-E384-4F3D-B49E-E0BB9967AAD6}" type="pres">
      <dgm:prSet presAssocID="{44ECE577-B478-4125-BD26-52E436090DC2}" presName="parTx" presStyleLbl="revTx" presStyleIdx="1" presStyleCnt="2">
        <dgm:presLayoutVars>
          <dgm:chMax val="0"/>
          <dgm:chPref val="0"/>
        </dgm:presLayoutVars>
      </dgm:prSet>
      <dgm:spPr/>
    </dgm:pt>
  </dgm:ptLst>
  <dgm:cxnLst>
    <dgm:cxn modelId="{2E090A03-09C1-4654-9AA8-D7AE5298195D}" type="presOf" srcId="{07FAF4E1-495B-40B6-B250-194CD37E706D}" destId="{73F98CE7-74BA-4130-BEC4-BD69DDE15B68}" srcOrd="0" destOrd="0" presId="urn:microsoft.com/office/officeart/2018/2/layout/IconVerticalSolidList"/>
    <dgm:cxn modelId="{8CF44D13-D653-4E0D-A4C2-1590C57E0395}" srcId="{956982B4-F854-48DD-A89B-E1FA20EBE63A}" destId="{07FAF4E1-495B-40B6-B250-194CD37E706D}" srcOrd="0" destOrd="0" parTransId="{BE777AD7-4748-4B49-BF84-36002B993BE7}" sibTransId="{9EB14AE9-EE39-458B-8A12-E161E623CD51}"/>
    <dgm:cxn modelId="{5F58941D-A47A-4CC3-865A-A35AB7287286}" type="presOf" srcId="{44ECE577-B478-4125-BD26-52E436090DC2}" destId="{8DA15A3D-E384-4F3D-B49E-E0BB9967AAD6}" srcOrd="0" destOrd="0" presId="urn:microsoft.com/office/officeart/2018/2/layout/IconVerticalSolidList"/>
    <dgm:cxn modelId="{7D814942-E9CA-4675-A449-14C5BF65BFD4}" type="presOf" srcId="{956982B4-F854-48DD-A89B-E1FA20EBE63A}" destId="{31FCF9B3-EA1F-4162-9077-B28402E864EB}" srcOrd="0" destOrd="0" presId="urn:microsoft.com/office/officeart/2018/2/layout/IconVerticalSolidList"/>
    <dgm:cxn modelId="{4132C7CD-2483-421E-875A-CFCF3FAF35D7}" srcId="{956982B4-F854-48DD-A89B-E1FA20EBE63A}" destId="{44ECE577-B478-4125-BD26-52E436090DC2}" srcOrd="1" destOrd="0" parTransId="{D41934D1-9338-4E1B-97A4-F673A012381E}" sibTransId="{723579F5-45DE-4757-A904-B2793E1122C8}"/>
    <dgm:cxn modelId="{31B4DA28-173A-41D7-A91E-8BC79F66083D}" type="presParOf" srcId="{31FCF9B3-EA1F-4162-9077-B28402E864EB}" destId="{A6EF5F76-7676-4B37-A6EF-F090C7EB44AE}" srcOrd="0" destOrd="0" presId="urn:microsoft.com/office/officeart/2018/2/layout/IconVerticalSolidList"/>
    <dgm:cxn modelId="{D95F5159-7085-4482-BBD9-E01B4C159656}" type="presParOf" srcId="{A6EF5F76-7676-4B37-A6EF-F090C7EB44AE}" destId="{E9FDE38A-A721-4F09-BAEC-5F29470B33AB}" srcOrd="0" destOrd="0" presId="urn:microsoft.com/office/officeart/2018/2/layout/IconVerticalSolidList"/>
    <dgm:cxn modelId="{FFEE85D8-B339-4A6D-9E03-1CE3F5084F93}" type="presParOf" srcId="{A6EF5F76-7676-4B37-A6EF-F090C7EB44AE}" destId="{C30DB13B-9478-4A04-8AD8-6EC2B0E6F6A9}" srcOrd="1" destOrd="0" presId="urn:microsoft.com/office/officeart/2018/2/layout/IconVerticalSolidList"/>
    <dgm:cxn modelId="{9F9571AF-E2C6-4CCE-A114-88AD18130427}" type="presParOf" srcId="{A6EF5F76-7676-4B37-A6EF-F090C7EB44AE}" destId="{B3B5D45C-1494-4ECB-8E23-E514B6DF5B63}" srcOrd="2" destOrd="0" presId="urn:microsoft.com/office/officeart/2018/2/layout/IconVerticalSolidList"/>
    <dgm:cxn modelId="{D932B4C2-3BE3-4E95-AD49-DAEBA312A028}" type="presParOf" srcId="{A6EF5F76-7676-4B37-A6EF-F090C7EB44AE}" destId="{73F98CE7-74BA-4130-BEC4-BD69DDE15B68}" srcOrd="3" destOrd="0" presId="urn:microsoft.com/office/officeart/2018/2/layout/IconVerticalSolidList"/>
    <dgm:cxn modelId="{BE989315-B0C2-4A44-A105-7D74176B983B}" type="presParOf" srcId="{31FCF9B3-EA1F-4162-9077-B28402E864EB}" destId="{26C66CFA-DCAA-4032-A5E5-707505C9EC59}" srcOrd="1" destOrd="0" presId="urn:microsoft.com/office/officeart/2018/2/layout/IconVerticalSolidList"/>
    <dgm:cxn modelId="{ED5C620C-BF43-41EB-86B9-CB4DDE8B2131}" type="presParOf" srcId="{31FCF9B3-EA1F-4162-9077-B28402E864EB}" destId="{C459644F-7934-4F51-A208-F4FE52F20802}" srcOrd="2" destOrd="0" presId="urn:microsoft.com/office/officeart/2018/2/layout/IconVerticalSolidList"/>
    <dgm:cxn modelId="{455AF6B2-2E34-4CAA-A94C-E63085A46E19}" type="presParOf" srcId="{C459644F-7934-4F51-A208-F4FE52F20802}" destId="{26ABDA22-7E8C-4E30-A98D-714176321744}" srcOrd="0" destOrd="0" presId="urn:microsoft.com/office/officeart/2018/2/layout/IconVerticalSolidList"/>
    <dgm:cxn modelId="{9C8EAC73-A59E-4137-B87D-5D287D115FB1}" type="presParOf" srcId="{C459644F-7934-4F51-A208-F4FE52F20802}" destId="{35955124-17F3-4DAE-B93F-A029F81F89B5}" srcOrd="1" destOrd="0" presId="urn:microsoft.com/office/officeart/2018/2/layout/IconVerticalSolidList"/>
    <dgm:cxn modelId="{815AF65E-0A62-42E0-B462-B555CF4ACC0E}" type="presParOf" srcId="{C459644F-7934-4F51-A208-F4FE52F20802}" destId="{21F43523-252C-4FEC-8308-A27969DEC4D1}" srcOrd="2" destOrd="0" presId="urn:microsoft.com/office/officeart/2018/2/layout/IconVerticalSolidList"/>
    <dgm:cxn modelId="{1196B332-7624-4264-8089-9C6CFB24D650}" type="presParOf" srcId="{C459644F-7934-4F51-A208-F4FE52F20802}" destId="{8DA15A3D-E384-4F3D-B49E-E0BB9967AAD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5E9114-4836-4F51-A672-77F5ECB0297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B3DD51F-8931-4938-81C3-36DB278A2D14}">
      <dgm:prSet/>
      <dgm:spPr/>
      <dgm:t>
        <a:bodyPr/>
        <a:lstStyle/>
        <a:p>
          <a:r>
            <a:rPr lang="en-GB"/>
            <a:t>Phone applications that send out reminders for vaccinations</a:t>
          </a:r>
          <a:endParaRPr lang="en-US"/>
        </a:p>
      </dgm:t>
    </dgm:pt>
    <dgm:pt modelId="{FA25FE24-87B0-43CB-99C6-8F905FECAB3A}" type="parTrans" cxnId="{865F69EC-3FDF-40AE-9A21-A778C5769EFA}">
      <dgm:prSet/>
      <dgm:spPr/>
      <dgm:t>
        <a:bodyPr/>
        <a:lstStyle/>
        <a:p>
          <a:endParaRPr lang="en-US"/>
        </a:p>
      </dgm:t>
    </dgm:pt>
    <dgm:pt modelId="{31515D4A-9E3C-468C-9C5E-9745FD012AA3}" type="sibTrans" cxnId="{865F69EC-3FDF-40AE-9A21-A778C5769EFA}">
      <dgm:prSet/>
      <dgm:spPr/>
      <dgm:t>
        <a:bodyPr/>
        <a:lstStyle/>
        <a:p>
          <a:endParaRPr lang="en-US"/>
        </a:p>
      </dgm:t>
    </dgm:pt>
    <dgm:pt modelId="{FD848E42-F39A-45DB-A022-5E6BABB5FA03}">
      <dgm:prSet/>
      <dgm:spPr/>
      <dgm:t>
        <a:bodyPr/>
        <a:lstStyle/>
        <a:p>
          <a:r>
            <a:rPr lang="en-GB"/>
            <a:t>Tools to give information about the importance of vaccines</a:t>
          </a:r>
          <a:endParaRPr lang="en-US"/>
        </a:p>
      </dgm:t>
    </dgm:pt>
    <dgm:pt modelId="{CA045772-8699-40AF-9BDA-42253349BBC1}" type="parTrans" cxnId="{C955E96B-1D7D-4C08-B414-D06966ABD277}">
      <dgm:prSet/>
      <dgm:spPr/>
      <dgm:t>
        <a:bodyPr/>
        <a:lstStyle/>
        <a:p>
          <a:endParaRPr lang="en-US"/>
        </a:p>
      </dgm:t>
    </dgm:pt>
    <dgm:pt modelId="{9C34FD0B-45AC-4928-A409-42291F863ADC}" type="sibTrans" cxnId="{C955E96B-1D7D-4C08-B414-D06966ABD277}">
      <dgm:prSet/>
      <dgm:spPr/>
      <dgm:t>
        <a:bodyPr/>
        <a:lstStyle/>
        <a:p>
          <a:endParaRPr lang="en-US"/>
        </a:p>
      </dgm:t>
    </dgm:pt>
    <dgm:pt modelId="{0FCDF4B2-6208-40D0-B343-1FA5ECA5DB4E}" type="pres">
      <dgm:prSet presAssocID="{3B5E9114-4836-4F51-A672-77F5ECB02973}" presName="vert0" presStyleCnt="0">
        <dgm:presLayoutVars>
          <dgm:dir/>
          <dgm:animOne val="branch"/>
          <dgm:animLvl val="lvl"/>
        </dgm:presLayoutVars>
      </dgm:prSet>
      <dgm:spPr/>
    </dgm:pt>
    <dgm:pt modelId="{C5C43354-4AF9-4FFE-B0EB-B1A21E3F60C5}" type="pres">
      <dgm:prSet presAssocID="{3B3DD51F-8931-4938-81C3-36DB278A2D14}" presName="thickLine" presStyleLbl="alignNode1" presStyleIdx="0" presStyleCnt="2"/>
      <dgm:spPr/>
    </dgm:pt>
    <dgm:pt modelId="{F33EF25B-27B4-4974-BBFE-FF06B727D857}" type="pres">
      <dgm:prSet presAssocID="{3B3DD51F-8931-4938-81C3-36DB278A2D14}" presName="horz1" presStyleCnt="0"/>
      <dgm:spPr/>
    </dgm:pt>
    <dgm:pt modelId="{995641FB-6CB0-495C-9811-0F2F72185003}" type="pres">
      <dgm:prSet presAssocID="{3B3DD51F-8931-4938-81C3-36DB278A2D14}" presName="tx1" presStyleLbl="revTx" presStyleIdx="0" presStyleCnt="2"/>
      <dgm:spPr/>
    </dgm:pt>
    <dgm:pt modelId="{9D61FB64-6E41-4714-A04E-0F3C29AD4FE6}" type="pres">
      <dgm:prSet presAssocID="{3B3DD51F-8931-4938-81C3-36DB278A2D14}" presName="vert1" presStyleCnt="0"/>
      <dgm:spPr/>
    </dgm:pt>
    <dgm:pt modelId="{7B0459C0-AB87-43EA-A926-DAA08E7C76E0}" type="pres">
      <dgm:prSet presAssocID="{FD848E42-F39A-45DB-A022-5E6BABB5FA03}" presName="thickLine" presStyleLbl="alignNode1" presStyleIdx="1" presStyleCnt="2"/>
      <dgm:spPr/>
    </dgm:pt>
    <dgm:pt modelId="{7E4B6FC2-9879-4983-B768-92BAE98B3880}" type="pres">
      <dgm:prSet presAssocID="{FD848E42-F39A-45DB-A022-5E6BABB5FA03}" presName="horz1" presStyleCnt="0"/>
      <dgm:spPr/>
    </dgm:pt>
    <dgm:pt modelId="{2009D602-CA20-421A-80DC-66FDA0660585}" type="pres">
      <dgm:prSet presAssocID="{FD848E42-F39A-45DB-A022-5E6BABB5FA03}" presName="tx1" presStyleLbl="revTx" presStyleIdx="1" presStyleCnt="2"/>
      <dgm:spPr/>
    </dgm:pt>
    <dgm:pt modelId="{4254D2E7-BB87-4BF5-84C5-9E128C6918E7}" type="pres">
      <dgm:prSet presAssocID="{FD848E42-F39A-45DB-A022-5E6BABB5FA03}" presName="vert1" presStyleCnt="0"/>
      <dgm:spPr/>
    </dgm:pt>
  </dgm:ptLst>
  <dgm:cxnLst>
    <dgm:cxn modelId="{1C4C823D-B1CD-46F8-9BE0-549A5F9161E5}" type="presOf" srcId="{3B3DD51F-8931-4938-81C3-36DB278A2D14}" destId="{995641FB-6CB0-495C-9811-0F2F72185003}" srcOrd="0" destOrd="0" presId="urn:microsoft.com/office/officeart/2008/layout/LinedList"/>
    <dgm:cxn modelId="{AA89D360-590A-4906-9B2C-775A2D6BA810}" type="presOf" srcId="{FD848E42-F39A-45DB-A022-5E6BABB5FA03}" destId="{2009D602-CA20-421A-80DC-66FDA0660585}" srcOrd="0" destOrd="0" presId="urn:microsoft.com/office/officeart/2008/layout/LinedList"/>
    <dgm:cxn modelId="{C955E96B-1D7D-4C08-B414-D06966ABD277}" srcId="{3B5E9114-4836-4F51-A672-77F5ECB02973}" destId="{FD848E42-F39A-45DB-A022-5E6BABB5FA03}" srcOrd="1" destOrd="0" parTransId="{CA045772-8699-40AF-9BDA-42253349BBC1}" sibTransId="{9C34FD0B-45AC-4928-A409-42291F863ADC}"/>
    <dgm:cxn modelId="{D9DED258-0A2A-4760-A59E-3B5EFF683DE4}" type="presOf" srcId="{3B5E9114-4836-4F51-A672-77F5ECB02973}" destId="{0FCDF4B2-6208-40D0-B343-1FA5ECA5DB4E}" srcOrd="0" destOrd="0" presId="urn:microsoft.com/office/officeart/2008/layout/LinedList"/>
    <dgm:cxn modelId="{865F69EC-3FDF-40AE-9A21-A778C5769EFA}" srcId="{3B5E9114-4836-4F51-A672-77F5ECB02973}" destId="{3B3DD51F-8931-4938-81C3-36DB278A2D14}" srcOrd="0" destOrd="0" parTransId="{FA25FE24-87B0-43CB-99C6-8F905FECAB3A}" sibTransId="{31515D4A-9E3C-468C-9C5E-9745FD012AA3}"/>
    <dgm:cxn modelId="{E3BC01F8-F191-46E4-8F98-735C305D08EB}" type="presParOf" srcId="{0FCDF4B2-6208-40D0-B343-1FA5ECA5DB4E}" destId="{C5C43354-4AF9-4FFE-B0EB-B1A21E3F60C5}" srcOrd="0" destOrd="0" presId="urn:microsoft.com/office/officeart/2008/layout/LinedList"/>
    <dgm:cxn modelId="{68CAC77B-0142-4270-A19A-8340F049C8EB}" type="presParOf" srcId="{0FCDF4B2-6208-40D0-B343-1FA5ECA5DB4E}" destId="{F33EF25B-27B4-4974-BBFE-FF06B727D857}" srcOrd="1" destOrd="0" presId="urn:microsoft.com/office/officeart/2008/layout/LinedList"/>
    <dgm:cxn modelId="{5412C105-E344-4F64-959D-8A9F71D72FE6}" type="presParOf" srcId="{F33EF25B-27B4-4974-BBFE-FF06B727D857}" destId="{995641FB-6CB0-495C-9811-0F2F72185003}" srcOrd="0" destOrd="0" presId="urn:microsoft.com/office/officeart/2008/layout/LinedList"/>
    <dgm:cxn modelId="{C55CE886-1A4B-4BB7-9A18-7D3840A5A846}" type="presParOf" srcId="{F33EF25B-27B4-4974-BBFE-FF06B727D857}" destId="{9D61FB64-6E41-4714-A04E-0F3C29AD4FE6}" srcOrd="1" destOrd="0" presId="urn:microsoft.com/office/officeart/2008/layout/LinedList"/>
    <dgm:cxn modelId="{6377A112-8951-4497-9AD8-D12660D01864}" type="presParOf" srcId="{0FCDF4B2-6208-40D0-B343-1FA5ECA5DB4E}" destId="{7B0459C0-AB87-43EA-A926-DAA08E7C76E0}" srcOrd="2" destOrd="0" presId="urn:microsoft.com/office/officeart/2008/layout/LinedList"/>
    <dgm:cxn modelId="{A3A2832E-0A38-4D99-9BF4-0BABB024A235}" type="presParOf" srcId="{0FCDF4B2-6208-40D0-B343-1FA5ECA5DB4E}" destId="{7E4B6FC2-9879-4983-B768-92BAE98B3880}" srcOrd="3" destOrd="0" presId="urn:microsoft.com/office/officeart/2008/layout/LinedList"/>
    <dgm:cxn modelId="{E89FA334-504D-4989-B6AC-B3996BD87A29}" type="presParOf" srcId="{7E4B6FC2-9879-4983-B768-92BAE98B3880}" destId="{2009D602-CA20-421A-80DC-66FDA0660585}" srcOrd="0" destOrd="0" presId="urn:microsoft.com/office/officeart/2008/layout/LinedList"/>
    <dgm:cxn modelId="{6A2DF572-5446-4D36-AF0E-6225C183DF92}" type="presParOf" srcId="{7E4B6FC2-9879-4983-B768-92BAE98B3880}" destId="{4254D2E7-BB87-4BF5-84C5-9E128C6918E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FCF8E3-4998-4205-B432-33D787182E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254B432-2403-4811-869C-8BB5A3BD417F}">
      <dgm:prSet/>
      <dgm:spPr/>
      <dgm:t>
        <a:bodyPr/>
        <a:lstStyle/>
        <a:p>
          <a:pPr>
            <a:lnSpc>
              <a:spcPct val="100000"/>
            </a:lnSpc>
            <a:defRPr cap="all"/>
          </a:pPr>
          <a:r>
            <a:rPr lang="en-GB"/>
            <a:t>24</a:t>
          </a:r>
          <a:r>
            <a:rPr lang="en-GB" baseline="30000"/>
            <a:t>th</a:t>
          </a:r>
          <a:r>
            <a:rPr lang="en-GB"/>
            <a:t> April – 30</a:t>
          </a:r>
          <a:r>
            <a:rPr lang="en-GB" baseline="30000"/>
            <a:t>th</a:t>
          </a:r>
          <a:r>
            <a:rPr lang="en-GB"/>
            <a:t> April</a:t>
          </a:r>
          <a:endParaRPr lang="en-US"/>
        </a:p>
      </dgm:t>
    </dgm:pt>
    <dgm:pt modelId="{C79F0FA6-97B9-4FA3-92E0-33037DBE3EAC}" type="parTrans" cxnId="{6C546932-F3C8-47C1-B22B-79140AE1ABBC}">
      <dgm:prSet/>
      <dgm:spPr/>
      <dgm:t>
        <a:bodyPr/>
        <a:lstStyle/>
        <a:p>
          <a:endParaRPr lang="en-US"/>
        </a:p>
      </dgm:t>
    </dgm:pt>
    <dgm:pt modelId="{1679F2D2-3AD9-4AB1-88F0-36D24E43495C}" type="sibTrans" cxnId="{6C546932-F3C8-47C1-B22B-79140AE1ABBC}">
      <dgm:prSet/>
      <dgm:spPr/>
      <dgm:t>
        <a:bodyPr/>
        <a:lstStyle/>
        <a:p>
          <a:endParaRPr lang="en-US"/>
        </a:p>
      </dgm:t>
    </dgm:pt>
    <dgm:pt modelId="{A8FAE8A6-CB43-4921-9270-342C1D0C1DF0}">
      <dgm:prSet/>
      <dgm:spPr/>
      <dgm:t>
        <a:bodyPr/>
        <a:lstStyle/>
        <a:p>
          <a:pPr>
            <a:lnSpc>
              <a:spcPct val="100000"/>
            </a:lnSpc>
            <a:defRPr cap="all"/>
          </a:pPr>
          <a:r>
            <a:rPr lang="en-GB"/>
            <a:t>Widely recognized </a:t>
          </a:r>
          <a:endParaRPr lang="en-US"/>
        </a:p>
      </dgm:t>
    </dgm:pt>
    <dgm:pt modelId="{C55B075E-468E-4DE4-99A1-F6AA2443706F}" type="parTrans" cxnId="{B326CD25-6BD3-4983-A5EF-77108FB828DC}">
      <dgm:prSet/>
      <dgm:spPr/>
      <dgm:t>
        <a:bodyPr/>
        <a:lstStyle/>
        <a:p>
          <a:endParaRPr lang="en-US"/>
        </a:p>
      </dgm:t>
    </dgm:pt>
    <dgm:pt modelId="{99072508-0522-42A5-97CF-A7DDC5149424}" type="sibTrans" cxnId="{B326CD25-6BD3-4983-A5EF-77108FB828DC}">
      <dgm:prSet/>
      <dgm:spPr/>
      <dgm:t>
        <a:bodyPr/>
        <a:lstStyle/>
        <a:p>
          <a:endParaRPr lang="en-US"/>
        </a:p>
      </dgm:t>
    </dgm:pt>
    <dgm:pt modelId="{E2990FE4-1EF3-4ADA-9FBA-D7ACB227C205}">
      <dgm:prSet/>
      <dgm:spPr/>
      <dgm:t>
        <a:bodyPr/>
        <a:lstStyle/>
        <a:p>
          <a:pPr>
            <a:lnSpc>
              <a:spcPct val="100000"/>
            </a:lnSpc>
            <a:defRPr cap="all"/>
          </a:pPr>
          <a:r>
            <a:rPr lang="en-GB"/>
            <a:t>Highly Successful</a:t>
          </a:r>
          <a:endParaRPr lang="en-US"/>
        </a:p>
      </dgm:t>
    </dgm:pt>
    <dgm:pt modelId="{0F96D65B-2D02-47C6-B7D1-5BAC0EC7123A}" type="parTrans" cxnId="{CC3353FC-A72C-421C-AE95-CA67595FA860}">
      <dgm:prSet/>
      <dgm:spPr/>
      <dgm:t>
        <a:bodyPr/>
        <a:lstStyle/>
        <a:p>
          <a:endParaRPr lang="en-US"/>
        </a:p>
      </dgm:t>
    </dgm:pt>
    <dgm:pt modelId="{65F8510E-CE4E-4123-B585-87F75CA5AA78}" type="sibTrans" cxnId="{CC3353FC-A72C-421C-AE95-CA67595FA860}">
      <dgm:prSet/>
      <dgm:spPr/>
      <dgm:t>
        <a:bodyPr/>
        <a:lstStyle/>
        <a:p>
          <a:endParaRPr lang="en-US"/>
        </a:p>
      </dgm:t>
    </dgm:pt>
    <dgm:pt modelId="{66F05986-6CDB-4825-BC7C-90D1AC13128A}">
      <dgm:prSet/>
      <dgm:spPr/>
      <dgm:t>
        <a:bodyPr/>
        <a:lstStyle/>
        <a:p>
          <a:pPr>
            <a:lnSpc>
              <a:spcPct val="100000"/>
            </a:lnSpc>
            <a:defRPr cap="all"/>
          </a:pPr>
          <a:r>
            <a:rPr lang="en-GB"/>
            <a:t>Cost effective</a:t>
          </a:r>
          <a:endParaRPr lang="en-US"/>
        </a:p>
      </dgm:t>
    </dgm:pt>
    <dgm:pt modelId="{B77C5371-5BDE-4168-93A3-76C34C68041C}" type="parTrans" cxnId="{3D816EFB-BEF5-4F64-A596-7AEC499C0993}">
      <dgm:prSet/>
      <dgm:spPr/>
      <dgm:t>
        <a:bodyPr/>
        <a:lstStyle/>
        <a:p>
          <a:endParaRPr lang="en-US"/>
        </a:p>
      </dgm:t>
    </dgm:pt>
    <dgm:pt modelId="{3173F40A-7D91-4DCE-B28E-3469FE4B479F}" type="sibTrans" cxnId="{3D816EFB-BEF5-4F64-A596-7AEC499C0993}">
      <dgm:prSet/>
      <dgm:spPr/>
      <dgm:t>
        <a:bodyPr/>
        <a:lstStyle/>
        <a:p>
          <a:endParaRPr lang="en-US"/>
        </a:p>
      </dgm:t>
    </dgm:pt>
    <dgm:pt modelId="{F293FB0B-E423-4326-8883-8282386D6AB2}" type="pres">
      <dgm:prSet presAssocID="{2AFCF8E3-4998-4205-B432-33D787182E12}" presName="root" presStyleCnt="0">
        <dgm:presLayoutVars>
          <dgm:dir/>
          <dgm:resizeHandles val="exact"/>
        </dgm:presLayoutVars>
      </dgm:prSet>
      <dgm:spPr/>
    </dgm:pt>
    <dgm:pt modelId="{71ED9270-919D-4B2A-B444-23B9281AC723}" type="pres">
      <dgm:prSet presAssocID="{D254B432-2403-4811-869C-8BB5A3BD417F}" presName="compNode" presStyleCnt="0"/>
      <dgm:spPr/>
    </dgm:pt>
    <dgm:pt modelId="{A5540C43-50C0-4410-8763-35FD2A1BE25F}" type="pres">
      <dgm:prSet presAssocID="{D254B432-2403-4811-869C-8BB5A3BD417F}" presName="iconBgRect" presStyleLbl="bgShp" presStyleIdx="0" presStyleCnt="4"/>
      <dgm:spPr/>
    </dgm:pt>
    <dgm:pt modelId="{5396D1C6-9312-4D71-B4E1-529AA871D3B5}" type="pres">
      <dgm:prSet presAssocID="{D254B432-2403-4811-869C-8BB5A3BD417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9B68FDC6-3159-41F3-B9D5-FE84DC108A78}" type="pres">
      <dgm:prSet presAssocID="{D254B432-2403-4811-869C-8BB5A3BD417F}" presName="spaceRect" presStyleCnt="0"/>
      <dgm:spPr/>
    </dgm:pt>
    <dgm:pt modelId="{6E504459-F5A6-47BD-AD29-D857BF9A639E}" type="pres">
      <dgm:prSet presAssocID="{D254B432-2403-4811-869C-8BB5A3BD417F}" presName="textRect" presStyleLbl="revTx" presStyleIdx="0" presStyleCnt="4">
        <dgm:presLayoutVars>
          <dgm:chMax val="1"/>
          <dgm:chPref val="1"/>
        </dgm:presLayoutVars>
      </dgm:prSet>
      <dgm:spPr/>
    </dgm:pt>
    <dgm:pt modelId="{BB03C35E-1821-460F-ACF0-E52FA7CECCFC}" type="pres">
      <dgm:prSet presAssocID="{1679F2D2-3AD9-4AB1-88F0-36D24E43495C}" presName="sibTrans" presStyleCnt="0"/>
      <dgm:spPr/>
    </dgm:pt>
    <dgm:pt modelId="{8A3131B4-88C6-45B6-8C71-9E3A5B745DB8}" type="pres">
      <dgm:prSet presAssocID="{A8FAE8A6-CB43-4921-9270-342C1D0C1DF0}" presName="compNode" presStyleCnt="0"/>
      <dgm:spPr/>
    </dgm:pt>
    <dgm:pt modelId="{AE28EBE2-37A3-438A-B99E-9044A53277CB}" type="pres">
      <dgm:prSet presAssocID="{A8FAE8A6-CB43-4921-9270-342C1D0C1DF0}" presName="iconBgRect" presStyleLbl="bgShp" presStyleIdx="1" presStyleCnt="4"/>
      <dgm:spPr/>
    </dgm:pt>
    <dgm:pt modelId="{252C48A9-0114-47C7-AD6C-21345B549DEB}" type="pres">
      <dgm:prSet presAssocID="{A8FAE8A6-CB43-4921-9270-342C1D0C1D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AF9AA0C-C551-4E4C-A6F1-6F27AFE306E5}" type="pres">
      <dgm:prSet presAssocID="{A8FAE8A6-CB43-4921-9270-342C1D0C1DF0}" presName="spaceRect" presStyleCnt="0"/>
      <dgm:spPr/>
    </dgm:pt>
    <dgm:pt modelId="{B2FEFC9B-4884-4114-808B-C0D8868D6B76}" type="pres">
      <dgm:prSet presAssocID="{A8FAE8A6-CB43-4921-9270-342C1D0C1DF0}" presName="textRect" presStyleLbl="revTx" presStyleIdx="1" presStyleCnt="4">
        <dgm:presLayoutVars>
          <dgm:chMax val="1"/>
          <dgm:chPref val="1"/>
        </dgm:presLayoutVars>
      </dgm:prSet>
      <dgm:spPr/>
    </dgm:pt>
    <dgm:pt modelId="{E1C1579B-87B1-4D48-B74E-DAAE1AAD9C54}" type="pres">
      <dgm:prSet presAssocID="{99072508-0522-42A5-97CF-A7DDC5149424}" presName="sibTrans" presStyleCnt="0"/>
      <dgm:spPr/>
    </dgm:pt>
    <dgm:pt modelId="{634BEEFF-2B8A-40DC-BD0C-5E22B7641FCA}" type="pres">
      <dgm:prSet presAssocID="{E2990FE4-1EF3-4ADA-9FBA-D7ACB227C205}" presName="compNode" presStyleCnt="0"/>
      <dgm:spPr/>
    </dgm:pt>
    <dgm:pt modelId="{3DC1FB88-EF52-4F81-B2F7-7375B8006AFA}" type="pres">
      <dgm:prSet presAssocID="{E2990FE4-1EF3-4ADA-9FBA-D7ACB227C205}" presName="iconBgRect" presStyleLbl="bgShp" presStyleIdx="2" presStyleCnt="4"/>
      <dgm:spPr/>
    </dgm:pt>
    <dgm:pt modelId="{4AEDFA60-DE8A-4C63-B784-3C72FF8369C5}" type="pres">
      <dgm:prSet presAssocID="{E2990FE4-1EF3-4ADA-9FBA-D7ACB227C2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63108A8-4128-49D6-9A85-287254876038}" type="pres">
      <dgm:prSet presAssocID="{E2990FE4-1EF3-4ADA-9FBA-D7ACB227C205}" presName="spaceRect" presStyleCnt="0"/>
      <dgm:spPr/>
    </dgm:pt>
    <dgm:pt modelId="{E106D143-BC0C-46A6-AC6F-06B1AFDA787E}" type="pres">
      <dgm:prSet presAssocID="{E2990FE4-1EF3-4ADA-9FBA-D7ACB227C205}" presName="textRect" presStyleLbl="revTx" presStyleIdx="2" presStyleCnt="4">
        <dgm:presLayoutVars>
          <dgm:chMax val="1"/>
          <dgm:chPref val="1"/>
        </dgm:presLayoutVars>
      </dgm:prSet>
      <dgm:spPr/>
    </dgm:pt>
    <dgm:pt modelId="{5A07C720-CFBB-4075-83E3-D4CA85FE74A6}" type="pres">
      <dgm:prSet presAssocID="{65F8510E-CE4E-4123-B585-87F75CA5AA78}" presName="sibTrans" presStyleCnt="0"/>
      <dgm:spPr/>
    </dgm:pt>
    <dgm:pt modelId="{D75DE31D-27E5-479C-A454-B24A7DBAC4FD}" type="pres">
      <dgm:prSet presAssocID="{66F05986-6CDB-4825-BC7C-90D1AC13128A}" presName="compNode" presStyleCnt="0"/>
      <dgm:spPr/>
    </dgm:pt>
    <dgm:pt modelId="{A1C391E0-F1F5-407E-85CD-F03E2F6C8D87}" type="pres">
      <dgm:prSet presAssocID="{66F05986-6CDB-4825-BC7C-90D1AC13128A}" presName="iconBgRect" presStyleLbl="bgShp" presStyleIdx="3" presStyleCnt="4"/>
      <dgm:spPr/>
    </dgm:pt>
    <dgm:pt modelId="{86C5A49E-59CE-4976-815F-4A88C5AE8589}" type="pres">
      <dgm:prSet presAssocID="{66F05986-6CDB-4825-BC7C-90D1AC1312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ins"/>
        </a:ext>
      </dgm:extLst>
    </dgm:pt>
    <dgm:pt modelId="{34504F5D-3902-42D3-8C0E-74B25E1ABD35}" type="pres">
      <dgm:prSet presAssocID="{66F05986-6CDB-4825-BC7C-90D1AC13128A}" presName="spaceRect" presStyleCnt="0"/>
      <dgm:spPr/>
    </dgm:pt>
    <dgm:pt modelId="{93855873-F0D3-4E3D-98CE-A55A84365C35}" type="pres">
      <dgm:prSet presAssocID="{66F05986-6CDB-4825-BC7C-90D1AC13128A}" presName="textRect" presStyleLbl="revTx" presStyleIdx="3" presStyleCnt="4">
        <dgm:presLayoutVars>
          <dgm:chMax val="1"/>
          <dgm:chPref val="1"/>
        </dgm:presLayoutVars>
      </dgm:prSet>
      <dgm:spPr/>
    </dgm:pt>
  </dgm:ptLst>
  <dgm:cxnLst>
    <dgm:cxn modelId="{B326CD25-6BD3-4983-A5EF-77108FB828DC}" srcId="{2AFCF8E3-4998-4205-B432-33D787182E12}" destId="{A8FAE8A6-CB43-4921-9270-342C1D0C1DF0}" srcOrd="1" destOrd="0" parTransId="{C55B075E-468E-4DE4-99A1-F6AA2443706F}" sibTransId="{99072508-0522-42A5-97CF-A7DDC5149424}"/>
    <dgm:cxn modelId="{9F826C2B-951A-4812-8654-9F9BCEC31094}" type="presOf" srcId="{66F05986-6CDB-4825-BC7C-90D1AC13128A}" destId="{93855873-F0D3-4E3D-98CE-A55A84365C35}" srcOrd="0" destOrd="0" presId="urn:microsoft.com/office/officeart/2018/5/layout/IconCircleLabelList"/>
    <dgm:cxn modelId="{6C546932-F3C8-47C1-B22B-79140AE1ABBC}" srcId="{2AFCF8E3-4998-4205-B432-33D787182E12}" destId="{D254B432-2403-4811-869C-8BB5A3BD417F}" srcOrd="0" destOrd="0" parTransId="{C79F0FA6-97B9-4FA3-92E0-33037DBE3EAC}" sibTransId="{1679F2D2-3AD9-4AB1-88F0-36D24E43495C}"/>
    <dgm:cxn modelId="{8EC10A7F-8AFB-4E6C-AEC6-6DED46C47DFC}" type="presOf" srcId="{D254B432-2403-4811-869C-8BB5A3BD417F}" destId="{6E504459-F5A6-47BD-AD29-D857BF9A639E}" srcOrd="0" destOrd="0" presId="urn:microsoft.com/office/officeart/2018/5/layout/IconCircleLabelList"/>
    <dgm:cxn modelId="{9F87BD96-1B7B-470B-8B3A-AAC7509FCC25}" type="presOf" srcId="{E2990FE4-1EF3-4ADA-9FBA-D7ACB227C205}" destId="{E106D143-BC0C-46A6-AC6F-06B1AFDA787E}" srcOrd="0" destOrd="0" presId="urn:microsoft.com/office/officeart/2018/5/layout/IconCircleLabelList"/>
    <dgm:cxn modelId="{39F335C1-1DEF-4164-A4CB-FE2B3D5E669F}" type="presOf" srcId="{2AFCF8E3-4998-4205-B432-33D787182E12}" destId="{F293FB0B-E423-4326-8883-8282386D6AB2}" srcOrd="0" destOrd="0" presId="urn:microsoft.com/office/officeart/2018/5/layout/IconCircleLabelList"/>
    <dgm:cxn modelId="{FA1988E1-3A86-4FEE-8C09-AA82092F1D33}" type="presOf" srcId="{A8FAE8A6-CB43-4921-9270-342C1D0C1DF0}" destId="{B2FEFC9B-4884-4114-808B-C0D8868D6B76}" srcOrd="0" destOrd="0" presId="urn:microsoft.com/office/officeart/2018/5/layout/IconCircleLabelList"/>
    <dgm:cxn modelId="{3D816EFB-BEF5-4F64-A596-7AEC499C0993}" srcId="{2AFCF8E3-4998-4205-B432-33D787182E12}" destId="{66F05986-6CDB-4825-BC7C-90D1AC13128A}" srcOrd="3" destOrd="0" parTransId="{B77C5371-5BDE-4168-93A3-76C34C68041C}" sibTransId="{3173F40A-7D91-4DCE-B28E-3469FE4B479F}"/>
    <dgm:cxn modelId="{CC3353FC-A72C-421C-AE95-CA67595FA860}" srcId="{2AFCF8E3-4998-4205-B432-33D787182E12}" destId="{E2990FE4-1EF3-4ADA-9FBA-D7ACB227C205}" srcOrd="2" destOrd="0" parTransId="{0F96D65B-2D02-47C6-B7D1-5BAC0EC7123A}" sibTransId="{65F8510E-CE4E-4123-B585-87F75CA5AA78}"/>
    <dgm:cxn modelId="{905F30FB-9DFC-40A3-B9A9-70C07706EA95}" type="presParOf" srcId="{F293FB0B-E423-4326-8883-8282386D6AB2}" destId="{71ED9270-919D-4B2A-B444-23B9281AC723}" srcOrd="0" destOrd="0" presId="urn:microsoft.com/office/officeart/2018/5/layout/IconCircleLabelList"/>
    <dgm:cxn modelId="{332D870B-7B0D-405F-B0AB-2C6DF8CDD930}" type="presParOf" srcId="{71ED9270-919D-4B2A-B444-23B9281AC723}" destId="{A5540C43-50C0-4410-8763-35FD2A1BE25F}" srcOrd="0" destOrd="0" presId="urn:microsoft.com/office/officeart/2018/5/layout/IconCircleLabelList"/>
    <dgm:cxn modelId="{17D1073B-5B15-4C2F-B602-AFD70037B379}" type="presParOf" srcId="{71ED9270-919D-4B2A-B444-23B9281AC723}" destId="{5396D1C6-9312-4D71-B4E1-529AA871D3B5}" srcOrd="1" destOrd="0" presId="urn:microsoft.com/office/officeart/2018/5/layout/IconCircleLabelList"/>
    <dgm:cxn modelId="{D6461B53-DADD-4712-B884-F0A51C90A691}" type="presParOf" srcId="{71ED9270-919D-4B2A-B444-23B9281AC723}" destId="{9B68FDC6-3159-41F3-B9D5-FE84DC108A78}" srcOrd="2" destOrd="0" presId="urn:microsoft.com/office/officeart/2018/5/layout/IconCircleLabelList"/>
    <dgm:cxn modelId="{18EA3962-C546-430B-A608-370F56F696B6}" type="presParOf" srcId="{71ED9270-919D-4B2A-B444-23B9281AC723}" destId="{6E504459-F5A6-47BD-AD29-D857BF9A639E}" srcOrd="3" destOrd="0" presId="urn:microsoft.com/office/officeart/2018/5/layout/IconCircleLabelList"/>
    <dgm:cxn modelId="{0AAE145B-FE61-4E11-A408-502787BE3F46}" type="presParOf" srcId="{F293FB0B-E423-4326-8883-8282386D6AB2}" destId="{BB03C35E-1821-460F-ACF0-E52FA7CECCFC}" srcOrd="1" destOrd="0" presId="urn:microsoft.com/office/officeart/2018/5/layout/IconCircleLabelList"/>
    <dgm:cxn modelId="{F8383F0C-B956-4496-8FDE-3342D9EB463F}" type="presParOf" srcId="{F293FB0B-E423-4326-8883-8282386D6AB2}" destId="{8A3131B4-88C6-45B6-8C71-9E3A5B745DB8}" srcOrd="2" destOrd="0" presId="urn:microsoft.com/office/officeart/2018/5/layout/IconCircleLabelList"/>
    <dgm:cxn modelId="{7DAA2D47-1608-4F53-9772-7D26F14ACC1A}" type="presParOf" srcId="{8A3131B4-88C6-45B6-8C71-9E3A5B745DB8}" destId="{AE28EBE2-37A3-438A-B99E-9044A53277CB}" srcOrd="0" destOrd="0" presId="urn:microsoft.com/office/officeart/2018/5/layout/IconCircleLabelList"/>
    <dgm:cxn modelId="{9475E171-74CA-4ABF-B9CD-C6620EE325B3}" type="presParOf" srcId="{8A3131B4-88C6-45B6-8C71-9E3A5B745DB8}" destId="{252C48A9-0114-47C7-AD6C-21345B549DEB}" srcOrd="1" destOrd="0" presId="urn:microsoft.com/office/officeart/2018/5/layout/IconCircleLabelList"/>
    <dgm:cxn modelId="{9B738048-1E9C-467D-838D-093FFAA57258}" type="presParOf" srcId="{8A3131B4-88C6-45B6-8C71-9E3A5B745DB8}" destId="{4AF9AA0C-C551-4E4C-A6F1-6F27AFE306E5}" srcOrd="2" destOrd="0" presId="urn:microsoft.com/office/officeart/2018/5/layout/IconCircleLabelList"/>
    <dgm:cxn modelId="{D3F9C38C-ACB2-4A29-A1E1-253EF16B7DEA}" type="presParOf" srcId="{8A3131B4-88C6-45B6-8C71-9E3A5B745DB8}" destId="{B2FEFC9B-4884-4114-808B-C0D8868D6B76}" srcOrd="3" destOrd="0" presId="urn:microsoft.com/office/officeart/2018/5/layout/IconCircleLabelList"/>
    <dgm:cxn modelId="{83139572-5566-4806-B763-FCC27B1FC98B}" type="presParOf" srcId="{F293FB0B-E423-4326-8883-8282386D6AB2}" destId="{E1C1579B-87B1-4D48-B74E-DAAE1AAD9C54}" srcOrd="3" destOrd="0" presId="urn:microsoft.com/office/officeart/2018/5/layout/IconCircleLabelList"/>
    <dgm:cxn modelId="{17C08D9F-9107-4344-B400-6A19BDC86FB2}" type="presParOf" srcId="{F293FB0B-E423-4326-8883-8282386D6AB2}" destId="{634BEEFF-2B8A-40DC-BD0C-5E22B7641FCA}" srcOrd="4" destOrd="0" presId="urn:microsoft.com/office/officeart/2018/5/layout/IconCircleLabelList"/>
    <dgm:cxn modelId="{06A1C82E-6D5B-4875-AE64-73784AAA013F}" type="presParOf" srcId="{634BEEFF-2B8A-40DC-BD0C-5E22B7641FCA}" destId="{3DC1FB88-EF52-4F81-B2F7-7375B8006AFA}" srcOrd="0" destOrd="0" presId="urn:microsoft.com/office/officeart/2018/5/layout/IconCircleLabelList"/>
    <dgm:cxn modelId="{F8B4E625-13CE-40E3-9C77-D7D22048645F}" type="presParOf" srcId="{634BEEFF-2B8A-40DC-BD0C-5E22B7641FCA}" destId="{4AEDFA60-DE8A-4C63-B784-3C72FF8369C5}" srcOrd="1" destOrd="0" presId="urn:microsoft.com/office/officeart/2018/5/layout/IconCircleLabelList"/>
    <dgm:cxn modelId="{5ED1D967-8080-4AB6-AEBD-9C00A4414742}" type="presParOf" srcId="{634BEEFF-2B8A-40DC-BD0C-5E22B7641FCA}" destId="{163108A8-4128-49D6-9A85-287254876038}" srcOrd="2" destOrd="0" presId="urn:microsoft.com/office/officeart/2018/5/layout/IconCircleLabelList"/>
    <dgm:cxn modelId="{4F1CA771-15AE-40A5-AF7C-85BD3C988C48}" type="presParOf" srcId="{634BEEFF-2B8A-40DC-BD0C-5E22B7641FCA}" destId="{E106D143-BC0C-46A6-AC6F-06B1AFDA787E}" srcOrd="3" destOrd="0" presId="urn:microsoft.com/office/officeart/2018/5/layout/IconCircleLabelList"/>
    <dgm:cxn modelId="{0A0C76CA-74BE-45BE-9654-01529317ADAF}" type="presParOf" srcId="{F293FB0B-E423-4326-8883-8282386D6AB2}" destId="{5A07C720-CFBB-4075-83E3-D4CA85FE74A6}" srcOrd="5" destOrd="0" presId="urn:microsoft.com/office/officeart/2018/5/layout/IconCircleLabelList"/>
    <dgm:cxn modelId="{7CE8CA0C-8F55-48E4-A1B4-FBA9AC0DF78E}" type="presParOf" srcId="{F293FB0B-E423-4326-8883-8282386D6AB2}" destId="{D75DE31D-27E5-479C-A454-B24A7DBAC4FD}" srcOrd="6" destOrd="0" presId="urn:microsoft.com/office/officeart/2018/5/layout/IconCircleLabelList"/>
    <dgm:cxn modelId="{34B514AB-CC68-4A35-A65F-2338FDF90143}" type="presParOf" srcId="{D75DE31D-27E5-479C-A454-B24A7DBAC4FD}" destId="{A1C391E0-F1F5-407E-85CD-F03E2F6C8D87}" srcOrd="0" destOrd="0" presId="urn:microsoft.com/office/officeart/2018/5/layout/IconCircleLabelList"/>
    <dgm:cxn modelId="{7CED61E7-45C3-4661-8F39-937D3029F75B}" type="presParOf" srcId="{D75DE31D-27E5-479C-A454-B24A7DBAC4FD}" destId="{86C5A49E-59CE-4976-815F-4A88C5AE8589}" srcOrd="1" destOrd="0" presId="urn:microsoft.com/office/officeart/2018/5/layout/IconCircleLabelList"/>
    <dgm:cxn modelId="{9121E5A2-DEC3-45E8-AF0F-E1D2B748DFD5}" type="presParOf" srcId="{D75DE31D-27E5-479C-A454-B24A7DBAC4FD}" destId="{34504F5D-3902-42D3-8C0E-74B25E1ABD35}" srcOrd="2" destOrd="0" presId="urn:microsoft.com/office/officeart/2018/5/layout/IconCircleLabelList"/>
    <dgm:cxn modelId="{937E6C1B-BFE3-44E2-A848-EA19060982D4}" type="presParOf" srcId="{D75DE31D-27E5-479C-A454-B24A7DBAC4FD}" destId="{93855873-F0D3-4E3D-98CE-A55A84365C3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3F1B5-93FC-4CB0-983D-AE1AD7899DB9}">
      <dsp:nvSpPr>
        <dsp:cNvPr id="0" name=""/>
        <dsp:cNvSpPr/>
      </dsp:nvSpPr>
      <dsp:spPr>
        <a:xfrm>
          <a:off x="0" y="905470"/>
          <a:ext cx="6269038" cy="16716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4686F-7AC8-42B0-9EB0-F676427FE101}">
      <dsp:nvSpPr>
        <dsp:cNvPr id="0" name=""/>
        <dsp:cNvSpPr/>
      </dsp:nvSpPr>
      <dsp:spPr>
        <a:xfrm>
          <a:off x="505670" y="1281588"/>
          <a:ext cx="919400" cy="9194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44322-5E46-4DB6-8D1F-D851622FBB0D}">
      <dsp:nvSpPr>
        <dsp:cNvPr id="0" name=""/>
        <dsp:cNvSpPr/>
      </dsp:nvSpPr>
      <dsp:spPr>
        <a:xfrm>
          <a:off x="1930741" y="905470"/>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66800">
            <a:lnSpc>
              <a:spcPct val="90000"/>
            </a:lnSpc>
            <a:spcBef>
              <a:spcPct val="0"/>
            </a:spcBef>
            <a:spcAft>
              <a:spcPct val="35000"/>
            </a:spcAft>
            <a:buNone/>
          </a:pPr>
          <a:r>
            <a:rPr lang="en-GB" sz="2400" kern="1200" dirty="0"/>
            <a:t>Internal Cues </a:t>
          </a:r>
          <a:r>
            <a:rPr lang="en-GB" sz="2400" kern="1200" dirty="0" err="1"/>
            <a:t>e.g</a:t>
          </a:r>
          <a:r>
            <a:rPr lang="en-GB" sz="2400" kern="1200" dirty="0"/>
            <a:t>, Pain </a:t>
          </a:r>
          <a:endParaRPr lang="en-US" sz="2400" kern="1200" dirty="0"/>
        </a:p>
      </dsp:txBody>
      <dsp:txXfrm>
        <a:off x="1930741" y="905470"/>
        <a:ext cx="4338296" cy="1671637"/>
      </dsp:txXfrm>
    </dsp:sp>
    <dsp:sp modelId="{DAC6F483-2D6D-4EA1-822D-B5CFF48B6F99}">
      <dsp:nvSpPr>
        <dsp:cNvPr id="0" name=""/>
        <dsp:cNvSpPr/>
      </dsp:nvSpPr>
      <dsp:spPr>
        <a:xfrm>
          <a:off x="0" y="2995017"/>
          <a:ext cx="6269038" cy="16716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85DB4B-74D2-4931-98D6-28DD2D5E5FB8}">
      <dsp:nvSpPr>
        <dsp:cNvPr id="0" name=""/>
        <dsp:cNvSpPr/>
      </dsp:nvSpPr>
      <dsp:spPr>
        <a:xfrm>
          <a:off x="505670" y="3371135"/>
          <a:ext cx="919400" cy="9194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CA9FB1-88CD-4790-80DC-D8D925929626}">
      <dsp:nvSpPr>
        <dsp:cNvPr id="0" name=""/>
        <dsp:cNvSpPr/>
      </dsp:nvSpPr>
      <dsp:spPr>
        <a:xfrm>
          <a:off x="1930741" y="2995017"/>
          <a:ext cx="4338296" cy="1671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915" tIns="176915" rIns="176915" bIns="176915" numCol="1" spcCol="1270" anchor="ctr" anchorCtr="0">
          <a:noAutofit/>
        </a:bodyPr>
        <a:lstStyle/>
        <a:p>
          <a:pPr marL="0" lvl="0" indent="0" algn="l" defTabSz="1066800">
            <a:lnSpc>
              <a:spcPct val="90000"/>
            </a:lnSpc>
            <a:spcBef>
              <a:spcPct val="0"/>
            </a:spcBef>
            <a:spcAft>
              <a:spcPct val="35000"/>
            </a:spcAft>
            <a:buNone/>
          </a:pPr>
          <a:r>
            <a:rPr lang="en-GB" sz="2400" kern="1200"/>
            <a:t>External Cues e.g, Mass media campaigns, Illness of somebody close, Reminders from doctors.</a:t>
          </a:r>
          <a:endParaRPr lang="en-US" sz="2400" kern="1200"/>
        </a:p>
      </dsp:txBody>
      <dsp:txXfrm>
        <a:off x="1930741" y="2995017"/>
        <a:ext cx="4338296" cy="1671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FDE38A-A721-4F09-BAEC-5F29470B33AB}">
      <dsp:nvSpPr>
        <dsp:cNvPr id="0" name=""/>
        <dsp:cNvSpPr/>
      </dsp:nvSpPr>
      <dsp:spPr>
        <a:xfrm>
          <a:off x="0" y="919142"/>
          <a:ext cx="6248400" cy="169687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0DB13B-9478-4A04-8AD8-6EC2B0E6F6A9}">
      <dsp:nvSpPr>
        <dsp:cNvPr id="0" name=""/>
        <dsp:cNvSpPr/>
      </dsp:nvSpPr>
      <dsp:spPr>
        <a:xfrm>
          <a:off x="513305" y="1300940"/>
          <a:ext cx="933283" cy="933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F98CE7-74BA-4130-BEC4-BD69DDE15B68}">
      <dsp:nvSpPr>
        <dsp:cNvPr id="0" name=""/>
        <dsp:cNvSpPr/>
      </dsp:nvSpPr>
      <dsp:spPr>
        <a:xfrm>
          <a:off x="1959895" y="919142"/>
          <a:ext cx="4288504" cy="1696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586" tIns="179586" rIns="179586" bIns="179586" numCol="1" spcCol="1270" anchor="ctr" anchorCtr="0">
          <a:noAutofit/>
        </a:bodyPr>
        <a:lstStyle/>
        <a:p>
          <a:pPr marL="0" lvl="0" indent="0" algn="l" defTabSz="1066800">
            <a:lnSpc>
              <a:spcPct val="90000"/>
            </a:lnSpc>
            <a:spcBef>
              <a:spcPct val="0"/>
            </a:spcBef>
            <a:spcAft>
              <a:spcPct val="35000"/>
            </a:spcAft>
            <a:buNone/>
          </a:pPr>
          <a:r>
            <a:rPr lang="en-GB" sz="2400" kern="1200"/>
            <a:t>Added to the model in 1988</a:t>
          </a:r>
          <a:endParaRPr lang="en-US" sz="2400" kern="1200"/>
        </a:p>
      </dsp:txBody>
      <dsp:txXfrm>
        <a:off x="1959895" y="919142"/>
        <a:ext cx="4288504" cy="1696878"/>
      </dsp:txXfrm>
    </dsp:sp>
    <dsp:sp modelId="{26ABDA22-7E8C-4E30-A98D-714176321744}">
      <dsp:nvSpPr>
        <dsp:cNvPr id="0" name=""/>
        <dsp:cNvSpPr/>
      </dsp:nvSpPr>
      <dsp:spPr>
        <a:xfrm>
          <a:off x="0" y="3040241"/>
          <a:ext cx="6248400" cy="169687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955124-17F3-4DAE-B93F-A029F81F89B5}">
      <dsp:nvSpPr>
        <dsp:cNvPr id="0" name=""/>
        <dsp:cNvSpPr/>
      </dsp:nvSpPr>
      <dsp:spPr>
        <a:xfrm>
          <a:off x="513305" y="3422039"/>
          <a:ext cx="933283" cy="933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A15A3D-E384-4F3D-B49E-E0BB9967AAD6}">
      <dsp:nvSpPr>
        <dsp:cNvPr id="0" name=""/>
        <dsp:cNvSpPr/>
      </dsp:nvSpPr>
      <dsp:spPr>
        <a:xfrm>
          <a:off x="1959895" y="3040241"/>
          <a:ext cx="4288504" cy="1696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586" tIns="179586" rIns="179586" bIns="179586" numCol="1" spcCol="1270" anchor="ctr" anchorCtr="0">
          <a:noAutofit/>
        </a:bodyPr>
        <a:lstStyle/>
        <a:p>
          <a:pPr marL="0" lvl="0" indent="0" algn="l" defTabSz="1066800">
            <a:lnSpc>
              <a:spcPct val="90000"/>
            </a:lnSpc>
            <a:spcBef>
              <a:spcPct val="0"/>
            </a:spcBef>
            <a:spcAft>
              <a:spcPct val="35000"/>
            </a:spcAft>
            <a:buNone/>
          </a:pPr>
          <a:r>
            <a:rPr lang="en-GB" sz="2400" kern="1200" dirty="0"/>
            <a:t>Refers to a person's perception of their ability to successfully perform a behaviour</a:t>
          </a:r>
          <a:endParaRPr lang="en-US" sz="2400" kern="1200" dirty="0"/>
        </a:p>
      </dsp:txBody>
      <dsp:txXfrm>
        <a:off x="1959895" y="3040241"/>
        <a:ext cx="4288504" cy="1696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43354-4AF9-4FFE-B0EB-B1A21E3F60C5}">
      <dsp:nvSpPr>
        <dsp:cNvPr id="0" name=""/>
        <dsp:cNvSpPr/>
      </dsp:nvSpPr>
      <dsp:spPr>
        <a:xfrm>
          <a:off x="0" y="0"/>
          <a:ext cx="50770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5641FB-6CB0-495C-9811-0F2F72185003}">
      <dsp:nvSpPr>
        <dsp:cNvPr id="0" name=""/>
        <dsp:cNvSpPr/>
      </dsp:nvSpPr>
      <dsp:spPr>
        <a:xfrm>
          <a:off x="0" y="0"/>
          <a:ext cx="5077071" cy="2380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Phone applications that send out reminders for vaccinations</a:t>
          </a:r>
          <a:endParaRPr lang="en-US" sz="3900" kern="1200"/>
        </a:p>
      </dsp:txBody>
      <dsp:txXfrm>
        <a:off x="0" y="0"/>
        <a:ext cx="5077071" cy="2380435"/>
      </dsp:txXfrm>
    </dsp:sp>
    <dsp:sp modelId="{7B0459C0-AB87-43EA-A926-DAA08E7C76E0}">
      <dsp:nvSpPr>
        <dsp:cNvPr id="0" name=""/>
        <dsp:cNvSpPr/>
      </dsp:nvSpPr>
      <dsp:spPr>
        <a:xfrm>
          <a:off x="0" y="2380435"/>
          <a:ext cx="507707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9D602-CA20-421A-80DC-66FDA0660585}">
      <dsp:nvSpPr>
        <dsp:cNvPr id="0" name=""/>
        <dsp:cNvSpPr/>
      </dsp:nvSpPr>
      <dsp:spPr>
        <a:xfrm>
          <a:off x="0" y="2380435"/>
          <a:ext cx="5077071" cy="2380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Tools to give information about the importance of vaccines</a:t>
          </a:r>
          <a:endParaRPr lang="en-US" sz="3900" kern="1200"/>
        </a:p>
      </dsp:txBody>
      <dsp:txXfrm>
        <a:off x="0" y="2380435"/>
        <a:ext cx="5077071" cy="23804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40C43-50C0-4410-8763-35FD2A1BE25F}">
      <dsp:nvSpPr>
        <dsp:cNvPr id="0" name=""/>
        <dsp:cNvSpPr/>
      </dsp:nvSpPr>
      <dsp:spPr>
        <a:xfrm>
          <a:off x="813044" y="25559"/>
          <a:ext cx="1620455" cy="162045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96D1C6-9312-4D71-B4E1-529AA871D3B5}">
      <dsp:nvSpPr>
        <dsp:cNvPr id="0" name=""/>
        <dsp:cNvSpPr/>
      </dsp:nvSpPr>
      <dsp:spPr>
        <a:xfrm>
          <a:off x="1158387" y="370901"/>
          <a:ext cx="929769" cy="92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04459-F5A6-47BD-AD29-D857BF9A639E}">
      <dsp:nvSpPr>
        <dsp:cNvPr id="0" name=""/>
        <dsp:cNvSpPr/>
      </dsp:nvSpPr>
      <dsp:spPr>
        <a:xfrm>
          <a:off x="295030"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24</a:t>
          </a:r>
          <a:r>
            <a:rPr lang="en-GB" sz="2300" kern="1200" baseline="30000"/>
            <a:t>th</a:t>
          </a:r>
          <a:r>
            <a:rPr lang="en-GB" sz="2300" kern="1200"/>
            <a:t> April – 30</a:t>
          </a:r>
          <a:r>
            <a:rPr lang="en-GB" sz="2300" kern="1200" baseline="30000"/>
            <a:t>th</a:t>
          </a:r>
          <a:r>
            <a:rPr lang="en-GB" sz="2300" kern="1200"/>
            <a:t> April</a:t>
          </a:r>
          <a:endParaRPr lang="en-US" sz="2300" kern="1200"/>
        </a:p>
      </dsp:txBody>
      <dsp:txXfrm>
        <a:off x="295030" y="2150746"/>
        <a:ext cx="2656483" cy="720000"/>
      </dsp:txXfrm>
    </dsp:sp>
    <dsp:sp modelId="{AE28EBE2-37A3-438A-B99E-9044A53277CB}">
      <dsp:nvSpPr>
        <dsp:cNvPr id="0" name=""/>
        <dsp:cNvSpPr/>
      </dsp:nvSpPr>
      <dsp:spPr>
        <a:xfrm>
          <a:off x="3934413" y="25559"/>
          <a:ext cx="1620455" cy="162045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C48A9-0114-47C7-AD6C-21345B549DEB}">
      <dsp:nvSpPr>
        <dsp:cNvPr id="0" name=""/>
        <dsp:cNvSpPr/>
      </dsp:nvSpPr>
      <dsp:spPr>
        <a:xfrm>
          <a:off x="4279756" y="370901"/>
          <a:ext cx="929769" cy="92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EFC9B-4884-4114-808B-C0D8868D6B76}">
      <dsp:nvSpPr>
        <dsp:cNvPr id="0" name=""/>
        <dsp:cNvSpPr/>
      </dsp:nvSpPr>
      <dsp:spPr>
        <a:xfrm>
          <a:off x="3416398"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Widely recognized </a:t>
          </a:r>
          <a:endParaRPr lang="en-US" sz="2300" kern="1200"/>
        </a:p>
      </dsp:txBody>
      <dsp:txXfrm>
        <a:off x="3416398" y="2150746"/>
        <a:ext cx="2656483" cy="720000"/>
      </dsp:txXfrm>
    </dsp:sp>
    <dsp:sp modelId="{3DC1FB88-EF52-4F81-B2F7-7375B8006AFA}">
      <dsp:nvSpPr>
        <dsp:cNvPr id="0" name=""/>
        <dsp:cNvSpPr/>
      </dsp:nvSpPr>
      <dsp:spPr>
        <a:xfrm>
          <a:off x="813044" y="3534866"/>
          <a:ext cx="1620455" cy="162045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DFA60-DE8A-4C63-B784-3C72FF8369C5}">
      <dsp:nvSpPr>
        <dsp:cNvPr id="0" name=""/>
        <dsp:cNvSpPr/>
      </dsp:nvSpPr>
      <dsp:spPr>
        <a:xfrm>
          <a:off x="1158387" y="3880209"/>
          <a:ext cx="929769" cy="92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06D143-BC0C-46A6-AC6F-06B1AFDA787E}">
      <dsp:nvSpPr>
        <dsp:cNvPr id="0" name=""/>
        <dsp:cNvSpPr/>
      </dsp:nvSpPr>
      <dsp:spPr>
        <a:xfrm>
          <a:off x="295030"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Highly Successful</a:t>
          </a:r>
          <a:endParaRPr lang="en-US" sz="2300" kern="1200"/>
        </a:p>
      </dsp:txBody>
      <dsp:txXfrm>
        <a:off x="295030" y="5660053"/>
        <a:ext cx="2656483" cy="720000"/>
      </dsp:txXfrm>
    </dsp:sp>
    <dsp:sp modelId="{A1C391E0-F1F5-407E-85CD-F03E2F6C8D87}">
      <dsp:nvSpPr>
        <dsp:cNvPr id="0" name=""/>
        <dsp:cNvSpPr/>
      </dsp:nvSpPr>
      <dsp:spPr>
        <a:xfrm>
          <a:off x="3934413" y="3534866"/>
          <a:ext cx="1620455" cy="162045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C5A49E-59CE-4976-815F-4A88C5AE8589}">
      <dsp:nvSpPr>
        <dsp:cNvPr id="0" name=""/>
        <dsp:cNvSpPr/>
      </dsp:nvSpPr>
      <dsp:spPr>
        <a:xfrm>
          <a:off x="4279756" y="3880209"/>
          <a:ext cx="929769" cy="9297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855873-F0D3-4E3D-98CE-A55A84365C35}">
      <dsp:nvSpPr>
        <dsp:cNvPr id="0" name=""/>
        <dsp:cNvSpPr/>
      </dsp:nvSpPr>
      <dsp:spPr>
        <a:xfrm>
          <a:off x="3416398"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Cost effective</a:t>
          </a:r>
          <a:endParaRPr lang="en-US" sz="2300" kern="1200"/>
        </a:p>
      </dsp:txBody>
      <dsp:txXfrm>
        <a:off x="3416398" y="5660053"/>
        <a:ext cx="265648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8879C-BEC2-4A3D-8A27-E38F54179B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0A4094-6180-4B53-A5D5-97BB397858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9527DB-8E91-4D5C-BADE-BE7E7D4AAF43}"/>
              </a:ext>
            </a:extLst>
          </p:cNvPr>
          <p:cNvSpPr>
            <a:spLocks noGrp="1"/>
          </p:cNvSpPr>
          <p:nvPr>
            <p:ph type="dt" sz="half" idx="10"/>
          </p:nvPr>
        </p:nvSpPr>
        <p:spPr/>
        <p:txBody>
          <a:bodyPr/>
          <a:lstStyle/>
          <a:p>
            <a:fld id="{0DAF61AA-5A98-4049-A93E-477E5505141A}" type="datetimeFigureOut">
              <a:rPr lang="en-US" smtClean="0"/>
              <a:t>3/26/2021</a:t>
            </a:fld>
            <a:endParaRPr lang="en-US" dirty="0"/>
          </a:p>
        </p:txBody>
      </p:sp>
      <p:sp>
        <p:nvSpPr>
          <p:cNvPr id="5" name="Footer Placeholder 4">
            <a:extLst>
              <a:ext uri="{FF2B5EF4-FFF2-40B4-BE49-F238E27FC236}">
                <a16:creationId xmlns:a16="http://schemas.microsoft.com/office/drawing/2014/main" id="{700AB256-58D1-4E4E-AF78-99ACB743C8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8C9AB3-503B-45A4-97D9-E35F157765C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893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0A7DF-C42F-4E32-95CB-E702AEBECF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4BC331-0CF3-41A2-B89B-6125ABB977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E9226A-4AA5-4C62-8CF2-94C396DF7E28}"/>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5" name="Footer Placeholder 4">
            <a:extLst>
              <a:ext uri="{FF2B5EF4-FFF2-40B4-BE49-F238E27FC236}">
                <a16:creationId xmlns:a16="http://schemas.microsoft.com/office/drawing/2014/main" id="{3B246E2F-BC75-4377-A01A-8BA7D2828A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C7A53D-B052-45F7-B3F3-B17C2A64473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39956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90E03-5810-4EBC-8B53-4A48A3C7DD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3DEEB3-78EC-4B01-B703-E65910B585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1FC9FE-69D0-44D2-8656-B31455A0482A}"/>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5" name="Footer Placeholder 4">
            <a:extLst>
              <a:ext uri="{FF2B5EF4-FFF2-40B4-BE49-F238E27FC236}">
                <a16:creationId xmlns:a16="http://schemas.microsoft.com/office/drawing/2014/main" id="{A8F831C1-4917-43B7-AEEB-658582C7FF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479395-50D9-45A9-8F8D-BD726556E08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057218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C125-C378-4A4C-BEA7-55665E3C06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FBB676-8A0C-4F3D-B357-CB34BFA714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96CB12-BDF6-4DAA-A6DD-00C84CEEEA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8800FC-259D-4408-A42E-6D5C28FFC1F1}"/>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6" name="Footer Placeholder 5">
            <a:extLst>
              <a:ext uri="{FF2B5EF4-FFF2-40B4-BE49-F238E27FC236}">
                <a16:creationId xmlns:a16="http://schemas.microsoft.com/office/drawing/2014/main" id="{90A2926B-A146-4C04-84D3-CAF7CA731F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8EAB68-0371-40C0-B60D-C606648B978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35390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77781-5145-470B-ACE8-0FD6DF6E07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AAB44C-DE3E-47C0-9944-0EA31831A9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B98E39-815F-4E0E-B51D-2A40F1EB66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966143-E2E9-4501-9D91-4E6E68DFF1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BC3F2A-6C1C-43BF-88FF-AFB993020B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757D05-2546-480F-8F70-F92695E22E69}"/>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8" name="Footer Placeholder 7">
            <a:extLst>
              <a:ext uri="{FF2B5EF4-FFF2-40B4-BE49-F238E27FC236}">
                <a16:creationId xmlns:a16="http://schemas.microsoft.com/office/drawing/2014/main" id="{AD015BAF-F408-43C8-A62D-189F5AE8FBE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76A0574-1D9C-413D-BCE0-C21AF26A6BC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74171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19672-4AEC-4781-B5CC-7BD9A0E5FA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E4330B-F81A-49F8-AF33-70888752CC22}"/>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4" name="Footer Placeholder 3">
            <a:extLst>
              <a:ext uri="{FF2B5EF4-FFF2-40B4-BE49-F238E27FC236}">
                <a16:creationId xmlns:a16="http://schemas.microsoft.com/office/drawing/2014/main" id="{5200D520-0518-4507-A80E-F4C758BC326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A72D47-2A8C-45AD-9E44-B1DE1E8FF34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54342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58BC16-1CD8-40F2-9E70-A707832452F5}"/>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3" name="Footer Placeholder 2">
            <a:extLst>
              <a:ext uri="{FF2B5EF4-FFF2-40B4-BE49-F238E27FC236}">
                <a16:creationId xmlns:a16="http://schemas.microsoft.com/office/drawing/2014/main" id="{F4CDFB92-C76D-4C68-AC0C-B22903C46C6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252D63-A06D-4A51-A09D-093077731A5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7098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79A99-C0BB-4923-B5C8-66B1AEA67A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033234-5672-41B8-92E4-D0E38EDA7B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758640-63EF-42BA-BA6F-EBF8D769BD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973718-7E21-4751-A843-803999417306}"/>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6" name="Footer Placeholder 5">
            <a:extLst>
              <a:ext uri="{FF2B5EF4-FFF2-40B4-BE49-F238E27FC236}">
                <a16:creationId xmlns:a16="http://schemas.microsoft.com/office/drawing/2014/main" id="{6D49DA69-814E-4D73-AC8B-6B404F7C07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F714BC-0D54-4DA6-A1E9-E0C74443AB3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78646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D1687-49AD-455E-8FD3-2009FA7628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B1A520-0068-408C-8878-E2405332B8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55E65E-D655-464F-BBB1-329EA62EE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F0F725-26B0-4A04-A2B6-7A766F7545E8}"/>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6" name="Footer Placeholder 5">
            <a:extLst>
              <a:ext uri="{FF2B5EF4-FFF2-40B4-BE49-F238E27FC236}">
                <a16:creationId xmlns:a16="http://schemas.microsoft.com/office/drawing/2014/main" id="{0E1363F3-CD34-4004-977F-66B50EFF04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78C5F5-2687-4C75-9A62-03A05CB5D61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3051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F7776-7D17-4448-8003-F3B4846B08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B4E7DB-FFCB-4E72-9CB0-D2E8DFB353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A2F7C-63E9-44F9-A7AE-3ED4EC5A0AEC}"/>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5" name="Footer Placeholder 4">
            <a:extLst>
              <a:ext uri="{FF2B5EF4-FFF2-40B4-BE49-F238E27FC236}">
                <a16:creationId xmlns:a16="http://schemas.microsoft.com/office/drawing/2014/main" id="{83EA897E-6E6A-4263-B68A-51963F5AA5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5C7558-33E6-46F0-B347-1C9139DD575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9695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B56940-9D13-43F1-BF18-AA553EFF6A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85EA25-1B48-4B53-92AB-1A29611F6C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176CD-7F10-4A2E-B135-51A67525CF92}"/>
              </a:ext>
            </a:extLst>
          </p:cNvPr>
          <p:cNvSpPr>
            <a:spLocks noGrp="1"/>
          </p:cNvSpPr>
          <p:nvPr>
            <p:ph type="dt" sz="half" idx="10"/>
          </p:nvPr>
        </p:nvSpPr>
        <p:spPr/>
        <p:txBody>
          <a:bodyPr/>
          <a:lstStyle/>
          <a:p>
            <a:fld id="{0DAF61AA-5A98-4049-A93E-477E5505141A}" type="datetimeFigureOut">
              <a:rPr lang="en-US" smtClean="0"/>
              <a:t>3/26/2021</a:t>
            </a:fld>
            <a:endParaRPr lang="en-US"/>
          </a:p>
        </p:txBody>
      </p:sp>
      <p:sp>
        <p:nvSpPr>
          <p:cNvPr id="5" name="Footer Placeholder 4">
            <a:extLst>
              <a:ext uri="{FF2B5EF4-FFF2-40B4-BE49-F238E27FC236}">
                <a16:creationId xmlns:a16="http://schemas.microsoft.com/office/drawing/2014/main" id="{3831D5B8-A4F7-43F7-A99E-6C9E38FE15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FC68CC-0F08-4174-A4D3-B815A9F80B3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85388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046CEB-1592-4879-9F07-1ECC2AB414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713E15-8E9A-43BC-9536-3A0AE9B25E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9FC403-6518-4A3D-9663-BF6CE3FF9F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AF61AA-5A98-4049-A93E-477E5505141A}" type="datetimeFigureOut">
              <a:rPr lang="en-US" smtClean="0"/>
              <a:pPr/>
              <a:t>3/26/2021</a:t>
            </a:fld>
            <a:endParaRPr lang="en-US" dirty="0"/>
          </a:p>
        </p:txBody>
      </p:sp>
      <p:sp>
        <p:nvSpPr>
          <p:cNvPr id="5" name="Footer Placeholder 4">
            <a:extLst>
              <a:ext uri="{FF2B5EF4-FFF2-40B4-BE49-F238E27FC236}">
                <a16:creationId xmlns:a16="http://schemas.microsoft.com/office/drawing/2014/main" id="{C0D0D685-9030-45D1-AF88-96DAD5B2DC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833C244-E9C8-4B22-A619-CEF317C0E4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805493589"/>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tethoscope on white background">
            <a:extLst>
              <a:ext uri="{FF2B5EF4-FFF2-40B4-BE49-F238E27FC236}">
                <a16:creationId xmlns:a16="http://schemas.microsoft.com/office/drawing/2014/main" id="{FFEEE463-3934-421D-A864-0E4EEAD3FE7F}"/>
              </a:ext>
            </a:extLst>
          </p:cNvPr>
          <p:cNvPicPr>
            <a:picLocks noChangeAspect="1"/>
          </p:cNvPicPr>
          <p:nvPr/>
        </p:nvPicPr>
        <p:blipFill rotWithShape="1">
          <a:blip r:embed="rId4">
            <a:alphaModFix amt="70000"/>
          </a:blip>
          <a:srcRect r="-1" b="15089"/>
          <a:stretch/>
        </p:blipFill>
        <p:spPr>
          <a:xfrm>
            <a:off x="20" y="10"/>
            <a:ext cx="12188932" cy="6856614"/>
          </a:xfrm>
          <a:prstGeom prst="rect">
            <a:avLst/>
          </a:prstGeom>
        </p:spPr>
      </p:pic>
      <p:sp>
        <p:nvSpPr>
          <p:cNvPr id="2" name="Title 1">
            <a:extLst>
              <a:ext uri="{FF2B5EF4-FFF2-40B4-BE49-F238E27FC236}">
                <a16:creationId xmlns:a16="http://schemas.microsoft.com/office/drawing/2014/main" id="{D3F476F8-9694-4274-B7C1-07D80879C4A9}"/>
              </a:ext>
            </a:extLst>
          </p:cNvPr>
          <p:cNvSpPr>
            <a:spLocks noGrp="1"/>
          </p:cNvSpPr>
          <p:nvPr>
            <p:ph type="ctrTitle"/>
          </p:nvPr>
        </p:nvSpPr>
        <p:spPr>
          <a:xfrm>
            <a:off x="5001841" y="726641"/>
            <a:ext cx="6449529" cy="4731550"/>
          </a:xfrm>
        </p:spPr>
        <p:txBody>
          <a:bodyPr>
            <a:normAutofit/>
          </a:bodyPr>
          <a:lstStyle/>
          <a:p>
            <a:pPr algn="r"/>
            <a:r>
              <a:rPr lang="en-GB" sz="5400" b="1" dirty="0">
                <a:solidFill>
                  <a:schemeClr val="tx1"/>
                </a:solidFill>
              </a:rPr>
              <a:t>Health Education</a:t>
            </a:r>
          </a:p>
        </p:txBody>
      </p:sp>
      <p:sp>
        <p:nvSpPr>
          <p:cNvPr id="3" name="Subtitle 2">
            <a:extLst>
              <a:ext uri="{FF2B5EF4-FFF2-40B4-BE49-F238E27FC236}">
                <a16:creationId xmlns:a16="http://schemas.microsoft.com/office/drawing/2014/main" id="{B05A0A24-115A-4F35-99C2-B57977C7001B}"/>
              </a:ext>
            </a:extLst>
          </p:cNvPr>
          <p:cNvSpPr>
            <a:spLocks noGrp="1"/>
          </p:cNvSpPr>
          <p:nvPr>
            <p:ph type="subTitle" idx="1"/>
          </p:nvPr>
        </p:nvSpPr>
        <p:spPr>
          <a:xfrm>
            <a:off x="4994025" y="4069781"/>
            <a:ext cx="5993576" cy="2043305"/>
          </a:xfrm>
        </p:spPr>
        <p:txBody>
          <a:bodyPr>
            <a:normAutofit/>
          </a:bodyPr>
          <a:lstStyle/>
          <a:p>
            <a:pPr algn="r"/>
            <a:endParaRPr lang="en-GB" sz="2200" dirty="0">
              <a:solidFill>
                <a:srgbClr val="FFFFFF"/>
              </a:solidFill>
            </a:endParaRPr>
          </a:p>
        </p:txBody>
      </p:sp>
      <p:pic>
        <p:nvPicPr>
          <p:cNvPr id="13" name="Audio 12">
            <a:hlinkClick r:id="" action="ppaction://media"/>
            <a:extLst>
              <a:ext uri="{FF2B5EF4-FFF2-40B4-BE49-F238E27FC236}">
                <a16:creationId xmlns:a16="http://schemas.microsoft.com/office/drawing/2014/main" id="{E24405D7-3517-4E38-92C2-BB21D01191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99116731"/>
      </p:ext>
    </p:extLst>
  </p:cSld>
  <p:clrMapOvr>
    <a:masterClrMapping/>
  </p:clrMapOvr>
  <mc:AlternateContent xmlns:mc="http://schemas.openxmlformats.org/markup-compatibility/2006">
    <mc:Choice xmlns:p14="http://schemas.microsoft.com/office/powerpoint/2010/main" Requires="p14">
      <p:transition spd="slow" p14:dur="2000" advTm="2657"/>
    </mc:Choice>
    <mc:Fallback>
      <p:transition spd="slow" advTm="2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par>
                                <p:cTn id="7" presetID="10" presetClass="entr" presetSubtype="0" fill="hold" nodeType="withEffect">
                                  <p:stCondLst>
                                    <p:cond delay="0"/>
                                  </p:stCondLst>
                                  <p:iterate>
                                    <p:tmPct val="10000"/>
                                  </p:iterate>
                                  <p:childTnLst>
                                    <p:set>
                                      <p:cBhvr>
                                        <p:cTn id="8" dur="1" fill="hold">
                                          <p:stCondLst>
                                            <p:cond delay="0"/>
                                          </p:stCondLst>
                                        </p:cTn>
                                        <p:tgtEl>
                                          <p:spTgt spid="4"/>
                                        </p:tgtEl>
                                        <p:attrNameLst>
                                          <p:attrName>style.visibility</p:attrName>
                                        </p:attrNameLst>
                                      </p:cBhvr>
                                      <p:to>
                                        <p:strVal val="visible"/>
                                      </p:to>
                                    </p:set>
                                    <p:animEffect transition="in" filter="fade">
                                      <p:cBhvr>
                                        <p:cTn id="9" dur="700"/>
                                        <p:tgtEl>
                                          <p:spTgt spid="4"/>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08F0-9EE1-4E42-B8A9-DD50E19CF60D}"/>
              </a:ext>
            </a:extLst>
          </p:cNvPr>
          <p:cNvSpPr>
            <a:spLocks noGrp="1"/>
          </p:cNvSpPr>
          <p:nvPr>
            <p:ph type="title"/>
          </p:nvPr>
        </p:nvSpPr>
        <p:spPr>
          <a:xfrm>
            <a:off x="1198181" y="4087571"/>
            <a:ext cx="4795282" cy="2031941"/>
          </a:xfrm>
        </p:spPr>
        <p:txBody>
          <a:bodyPr anchor="ctr">
            <a:normAutofit/>
          </a:bodyPr>
          <a:lstStyle/>
          <a:p>
            <a:r>
              <a:rPr lang="en-GB" dirty="0">
                <a:latin typeface="+mn-lt"/>
              </a:rPr>
              <a:t>Why we do what we do…..</a:t>
            </a:r>
          </a:p>
        </p:txBody>
      </p:sp>
      <p:sp>
        <p:nvSpPr>
          <p:cNvPr id="3" name="Content Placeholder 2">
            <a:extLst>
              <a:ext uri="{FF2B5EF4-FFF2-40B4-BE49-F238E27FC236}">
                <a16:creationId xmlns:a16="http://schemas.microsoft.com/office/drawing/2014/main" id="{BB58D0DC-5C22-4636-AC7E-4206FF397819}"/>
              </a:ext>
            </a:extLst>
          </p:cNvPr>
          <p:cNvSpPr>
            <a:spLocks noGrp="1"/>
          </p:cNvSpPr>
          <p:nvPr>
            <p:ph idx="1"/>
          </p:nvPr>
        </p:nvSpPr>
        <p:spPr>
          <a:xfrm>
            <a:off x="6195372" y="4088049"/>
            <a:ext cx="4977905" cy="2031475"/>
          </a:xfrm>
        </p:spPr>
        <p:txBody>
          <a:bodyPr anchor="ctr">
            <a:normAutofit/>
          </a:bodyPr>
          <a:lstStyle/>
          <a:p>
            <a:r>
              <a:rPr lang="en-GB" sz="1800"/>
              <a:t>To try and understand why people do or do not practise behaviours to protect their health can be helped by the theories of health behaviour.</a:t>
            </a:r>
          </a:p>
        </p:txBody>
      </p:sp>
      <p:pic>
        <p:nvPicPr>
          <p:cNvPr id="130" name="Picture 88" descr="Exclamation mark on a yellow background">
            <a:extLst>
              <a:ext uri="{FF2B5EF4-FFF2-40B4-BE49-F238E27FC236}">
                <a16:creationId xmlns:a16="http://schemas.microsoft.com/office/drawing/2014/main" id="{8FA8163D-6A68-47C2-8B0A-0344E93B9400}"/>
              </a:ext>
            </a:extLst>
          </p:cNvPr>
          <p:cNvPicPr>
            <a:picLocks noChangeAspect="1"/>
          </p:cNvPicPr>
          <p:nvPr/>
        </p:nvPicPr>
        <p:blipFill rotWithShape="1">
          <a:blip r:embed="rId4"/>
          <a:srcRect t="48985" b="6770"/>
          <a:stretch/>
        </p:blipFill>
        <p:spPr>
          <a:xfrm>
            <a:off x="188468" y="10"/>
            <a:ext cx="11812017" cy="3919684"/>
          </a:xfrm>
          <a:prstGeom prst="rect">
            <a:avLst/>
          </a:prstGeom>
        </p:spPr>
      </p:pic>
      <p:pic>
        <p:nvPicPr>
          <p:cNvPr id="43" name="Audio 42">
            <a:hlinkClick r:id="" action="ppaction://media"/>
            <a:extLst>
              <a:ext uri="{FF2B5EF4-FFF2-40B4-BE49-F238E27FC236}">
                <a16:creationId xmlns:a16="http://schemas.microsoft.com/office/drawing/2014/main" id="{80BBBD67-D640-44A4-BDD6-58F1DA0B64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31559312"/>
      </p:ext>
    </p:extLst>
  </p:cSld>
  <p:clrMapOvr>
    <a:masterClrMapping/>
  </p:clrMapOvr>
  <mc:AlternateContent xmlns:mc="http://schemas.openxmlformats.org/markup-compatibility/2006">
    <mc:Choice xmlns:p14="http://schemas.microsoft.com/office/powerpoint/2010/main" Requires="p14">
      <p:transition spd="slow" p14:dur="2000" advTm="15311"/>
    </mc:Choice>
    <mc:Fallback>
      <p:transition spd="slow" advTm="15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8C3E3-5BA2-4B4E-A634-C7C69B6FD054}"/>
              </a:ext>
            </a:extLst>
          </p:cNvPr>
          <p:cNvSpPr>
            <a:spLocks noGrp="1"/>
          </p:cNvSpPr>
          <p:nvPr>
            <p:ph type="title"/>
          </p:nvPr>
        </p:nvSpPr>
        <p:spPr>
          <a:xfrm>
            <a:off x="1198181" y="4087571"/>
            <a:ext cx="4795282" cy="2031941"/>
          </a:xfrm>
        </p:spPr>
        <p:txBody>
          <a:bodyPr anchor="ctr">
            <a:normAutofit/>
          </a:bodyPr>
          <a:lstStyle/>
          <a:p>
            <a:pPr>
              <a:lnSpc>
                <a:spcPct val="90000"/>
              </a:lnSpc>
            </a:pPr>
            <a:r>
              <a:rPr lang="en-GB" dirty="0"/>
              <a:t>Theories of Health behaviour</a:t>
            </a:r>
          </a:p>
        </p:txBody>
      </p:sp>
      <p:sp>
        <p:nvSpPr>
          <p:cNvPr id="3" name="Content Placeholder 2">
            <a:extLst>
              <a:ext uri="{FF2B5EF4-FFF2-40B4-BE49-F238E27FC236}">
                <a16:creationId xmlns:a16="http://schemas.microsoft.com/office/drawing/2014/main" id="{820827D7-F2DF-4B7D-97BA-BC674C3C3DF4}"/>
              </a:ext>
            </a:extLst>
          </p:cNvPr>
          <p:cNvSpPr>
            <a:spLocks noGrp="1"/>
          </p:cNvSpPr>
          <p:nvPr>
            <p:ph idx="1"/>
          </p:nvPr>
        </p:nvSpPr>
        <p:spPr>
          <a:xfrm>
            <a:off x="6195372" y="4088049"/>
            <a:ext cx="4977905" cy="2031475"/>
          </a:xfrm>
        </p:spPr>
        <p:txBody>
          <a:bodyPr anchor="ctr">
            <a:normAutofit/>
          </a:bodyPr>
          <a:lstStyle/>
          <a:p>
            <a:pPr>
              <a:buFont typeface="Wingdings" panose="05000000000000000000" pitchFamily="2" charset="2"/>
              <a:buChar char="v"/>
            </a:pPr>
            <a:r>
              <a:rPr lang="en-GB" sz="2400" dirty="0"/>
              <a:t>The theory of reasoned action</a:t>
            </a:r>
          </a:p>
          <a:p>
            <a:pPr>
              <a:buFont typeface="Wingdings" panose="05000000000000000000" pitchFamily="2" charset="2"/>
              <a:buChar char="v"/>
            </a:pPr>
            <a:r>
              <a:rPr lang="en-GB" sz="2400" dirty="0"/>
              <a:t>The theory of planned behaviour</a:t>
            </a:r>
          </a:p>
          <a:p>
            <a:pPr>
              <a:buFont typeface="Wingdings" panose="05000000000000000000" pitchFamily="2" charset="2"/>
              <a:buChar char="v"/>
            </a:pPr>
            <a:r>
              <a:rPr lang="en-GB" sz="2400" dirty="0"/>
              <a:t>The health belief model</a:t>
            </a:r>
          </a:p>
        </p:txBody>
      </p:sp>
      <p:pic>
        <p:nvPicPr>
          <p:cNvPr id="5" name="Picture 4" descr="White bulbs with a yellow one standing out">
            <a:extLst>
              <a:ext uri="{FF2B5EF4-FFF2-40B4-BE49-F238E27FC236}">
                <a16:creationId xmlns:a16="http://schemas.microsoft.com/office/drawing/2014/main" id="{EEB6A9C4-14C0-49AC-A993-4EDB6D0027EF}"/>
              </a:ext>
            </a:extLst>
          </p:cNvPr>
          <p:cNvPicPr>
            <a:picLocks noChangeAspect="1"/>
          </p:cNvPicPr>
          <p:nvPr/>
        </p:nvPicPr>
        <p:blipFill rotWithShape="1">
          <a:blip r:embed="rId4"/>
          <a:srcRect t="630" r="-2" b="47278"/>
          <a:stretch/>
        </p:blipFill>
        <p:spPr>
          <a:xfrm>
            <a:off x="619840" y="10"/>
            <a:ext cx="11084189" cy="3854020"/>
          </a:xfrm>
          <a:custGeom>
            <a:avLst/>
            <a:gdLst/>
            <a:ahLst/>
            <a:cxnLst/>
            <a:rect l="l" t="t" r="r" b="b"/>
            <a:pathLst>
              <a:path w="11084189" h="3854030">
                <a:moveTo>
                  <a:pt x="0" y="0"/>
                </a:moveTo>
                <a:lnTo>
                  <a:pt x="11084189" y="0"/>
                </a:lnTo>
                <a:lnTo>
                  <a:pt x="11061526" y="105743"/>
                </a:lnTo>
                <a:cubicBezTo>
                  <a:pt x="10536187" y="2244886"/>
                  <a:pt x="8264669" y="3854030"/>
                  <a:pt x="5542096" y="3854030"/>
                </a:cubicBezTo>
                <a:cubicBezTo>
                  <a:pt x="2819521" y="3854030"/>
                  <a:pt x="548003" y="2244886"/>
                  <a:pt x="22664" y="105743"/>
                </a:cubicBezTo>
                <a:close/>
              </a:path>
            </a:pathLst>
          </a:custGeom>
        </p:spPr>
      </p:pic>
      <p:pic>
        <p:nvPicPr>
          <p:cNvPr id="8" name="Audio 7">
            <a:hlinkClick r:id="" action="ppaction://media"/>
            <a:extLst>
              <a:ext uri="{FF2B5EF4-FFF2-40B4-BE49-F238E27FC236}">
                <a16:creationId xmlns:a16="http://schemas.microsoft.com/office/drawing/2014/main" id="{60E3C814-C60C-4B4E-B576-A857638B32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36966666"/>
      </p:ext>
    </p:extLst>
  </p:cSld>
  <p:clrMapOvr>
    <a:masterClrMapping/>
  </p:clrMapOvr>
  <mc:AlternateContent xmlns:mc="http://schemas.openxmlformats.org/markup-compatibility/2006">
    <mc:Choice xmlns:p14="http://schemas.microsoft.com/office/powerpoint/2010/main" Requires="p14">
      <p:transition spd="slow" p14:dur="2000" advTm="16054"/>
    </mc:Choice>
    <mc:Fallback>
      <p:transition spd="slow" advTm="16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53872-E26E-4D24-8B40-40D9196521A3}"/>
              </a:ext>
            </a:extLst>
          </p:cNvPr>
          <p:cNvSpPr>
            <a:spLocks noGrp="1"/>
          </p:cNvSpPr>
          <p:nvPr>
            <p:ph type="title"/>
          </p:nvPr>
        </p:nvSpPr>
        <p:spPr>
          <a:xfrm>
            <a:off x="996275" y="4098524"/>
            <a:ext cx="5996628" cy="2226076"/>
          </a:xfrm>
        </p:spPr>
        <p:txBody>
          <a:bodyPr vert="horz" lIns="91440" tIns="45720" rIns="91440" bIns="45720" rtlCol="0" anchor="ctr">
            <a:normAutofit/>
          </a:bodyPr>
          <a:lstStyle/>
          <a:p>
            <a:r>
              <a:rPr lang="en-US" sz="5400" kern="1200">
                <a:solidFill>
                  <a:schemeClr val="tx2"/>
                </a:solidFill>
                <a:latin typeface="+mj-lt"/>
                <a:ea typeface="+mj-ea"/>
                <a:cs typeface="+mj-cs"/>
              </a:rPr>
              <a:t>Health Belief Model</a:t>
            </a:r>
          </a:p>
        </p:txBody>
      </p:sp>
      <p:pic>
        <p:nvPicPr>
          <p:cNvPr id="78" name="Picture 4" descr="Metallic spheres connected in mesh">
            <a:extLst>
              <a:ext uri="{FF2B5EF4-FFF2-40B4-BE49-F238E27FC236}">
                <a16:creationId xmlns:a16="http://schemas.microsoft.com/office/drawing/2014/main" id="{774FECE3-697D-4133-8BA2-2DF50681C201}"/>
              </a:ext>
            </a:extLst>
          </p:cNvPr>
          <p:cNvPicPr>
            <a:picLocks noChangeAspect="1"/>
          </p:cNvPicPr>
          <p:nvPr/>
        </p:nvPicPr>
        <p:blipFill rotWithShape="1">
          <a:blip r:embed="rId4"/>
          <a:srcRect t="44005" b="6281"/>
          <a:stretch/>
        </p:blipFill>
        <p:spPr>
          <a:xfrm>
            <a:off x="198741" y="10"/>
            <a:ext cx="11812017" cy="3919684"/>
          </a:xfrm>
          <a:prstGeom prst="rect">
            <a:avLst/>
          </a:prstGeom>
        </p:spPr>
      </p:pic>
      <p:pic>
        <p:nvPicPr>
          <p:cNvPr id="8" name="Audio 7">
            <a:hlinkClick r:id="" action="ppaction://media"/>
            <a:extLst>
              <a:ext uri="{FF2B5EF4-FFF2-40B4-BE49-F238E27FC236}">
                <a16:creationId xmlns:a16="http://schemas.microsoft.com/office/drawing/2014/main" id="{57A83793-D9A0-4527-B191-338829204A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37116790"/>
      </p:ext>
    </p:extLst>
  </p:cSld>
  <p:clrMapOvr>
    <a:masterClrMapping/>
  </p:clrMapOvr>
  <mc:AlternateContent xmlns:mc="http://schemas.openxmlformats.org/markup-compatibility/2006">
    <mc:Choice xmlns:p14="http://schemas.microsoft.com/office/powerpoint/2010/main" Requires="p14">
      <p:transition spd="slow" p14:dur="2000" advTm="1751"/>
    </mc:Choice>
    <mc:Fallback>
      <p:transition spd="slow" advTm="1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37EC7-2279-42CF-ACA0-02DE7155A79C}"/>
              </a:ext>
            </a:extLst>
          </p:cNvPr>
          <p:cNvSpPr>
            <a:spLocks noGrp="1"/>
          </p:cNvSpPr>
          <p:nvPr>
            <p:ph type="title"/>
          </p:nvPr>
        </p:nvSpPr>
        <p:spPr>
          <a:xfrm>
            <a:off x="996274" y="4098524"/>
            <a:ext cx="10534911" cy="2524498"/>
          </a:xfrm>
        </p:spPr>
        <p:txBody>
          <a:bodyPr vert="horz" lIns="91440" tIns="45720" rIns="91440" bIns="45720" rtlCol="0" anchor="ctr">
            <a:normAutofit/>
          </a:bodyPr>
          <a:lstStyle/>
          <a:p>
            <a:pPr>
              <a:lnSpc>
                <a:spcPct val="90000"/>
              </a:lnSpc>
            </a:pPr>
            <a:r>
              <a:rPr lang="en-US" sz="2000" b="0" i="0" kern="1200" dirty="0">
                <a:solidFill>
                  <a:schemeClr val="tx2"/>
                </a:solidFill>
                <a:effectLst/>
                <a:latin typeface="+mj-lt"/>
                <a:ea typeface="+mj-ea"/>
                <a:cs typeface="+mj-cs"/>
              </a:rPr>
              <a:t>The Health Belief Model (HBM) is one of the first theories of health </a:t>
            </a:r>
            <a:r>
              <a:rPr lang="en-US" sz="2000" b="0" i="0" kern="1200" dirty="0" err="1">
                <a:solidFill>
                  <a:schemeClr val="tx2"/>
                </a:solidFill>
                <a:effectLst/>
                <a:latin typeface="+mj-lt"/>
                <a:ea typeface="+mj-ea"/>
                <a:cs typeface="+mj-cs"/>
              </a:rPr>
              <a:t>behaviour</a:t>
            </a:r>
            <a:r>
              <a:rPr lang="en-US" sz="2000" b="0" i="0" kern="1200" dirty="0">
                <a:solidFill>
                  <a:schemeClr val="tx2"/>
                </a:solidFill>
                <a:effectLst/>
                <a:latin typeface="+mj-lt"/>
                <a:ea typeface="+mj-ea"/>
                <a:cs typeface="+mj-cs"/>
              </a:rPr>
              <a:t>.</a:t>
            </a:r>
            <a:br>
              <a:rPr lang="en-US" sz="2000" b="0" i="0" kern="1200" dirty="0">
                <a:solidFill>
                  <a:schemeClr val="tx2"/>
                </a:solidFill>
                <a:effectLst/>
                <a:latin typeface="+mj-lt"/>
                <a:ea typeface="+mj-ea"/>
                <a:cs typeface="+mj-cs"/>
              </a:rPr>
            </a:br>
            <a:br>
              <a:rPr lang="en-US" sz="2000" b="0" i="0" kern="1200" dirty="0">
                <a:solidFill>
                  <a:schemeClr val="tx2"/>
                </a:solidFill>
                <a:effectLst/>
                <a:latin typeface="+mj-lt"/>
                <a:ea typeface="+mj-ea"/>
                <a:cs typeface="+mj-cs"/>
              </a:rPr>
            </a:br>
            <a:r>
              <a:rPr lang="en-US" sz="2000" b="0" i="0" kern="1200" dirty="0">
                <a:solidFill>
                  <a:schemeClr val="tx2"/>
                </a:solidFill>
                <a:effectLst/>
                <a:latin typeface="+mj-lt"/>
                <a:ea typeface="+mj-ea"/>
                <a:cs typeface="+mj-cs"/>
              </a:rPr>
              <a:t>It was developed in the 1950s by social psychologists who wanted to explain why so few people were participating in programs to prevent and detect disease.</a:t>
            </a:r>
            <a:br>
              <a:rPr lang="en-US" sz="2000" b="0" i="0" kern="1200" dirty="0">
                <a:solidFill>
                  <a:schemeClr val="tx2"/>
                </a:solidFill>
                <a:effectLst/>
                <a:latin typeface="+mj-lt"/>
                <a:ea typeface="+mj-ea"/>
                <a:cs typeface="+mj-cs"/>
              </a:rPr>
            </a:br>
            <a:br>
              <a:rPr lang="en-US" sz="2000" b="0" i="0" kern="1200" dirty="0">
                <a:solidFill>
                  <a:schemeClr val="tx2"/>
                </a:solidFill>
                <a:effectLst/>
                <a:latin typeface="+mj-lt"/>
                <a:ea typeface="+mj-ea"/>
                <a:cs typeface="+mj-cs"/>
              </a:rPr>
            </a:br>
            <a:r>
              <a:rPr lang="en-US" sz="2000" b="0" i="0" kern="1200" dirty="0">
                <a:solidFill>
                  <a:schemeClr val="tx2"/>
                </a:solidFill>
                <a:effectLst/>
                <a:latin typeface="+mj-lt"/>
                <a:ea typeface="+mj-ea"/>
                <a:cs typeface="+mj-cs"/>
              </a:rPr>
              <a:t>Remains one of the most widely used theories.</a:t>
            </a:r>
            <a:br>
              <a:rPr lang="en-US" sz="1400" b="0" i="0" kern="1200" dirty="0">
                <a:solidFill>
                  <a:schemeClr val="tx2"/>
                </a:solidFill>
                <a:effectLst/>
                <a:latin typeface="+mj-lt"/>
                <a:ea typeface="+mj-ea"/>
                <a:cs typeface="+mj-cs"/>
              </a:rPr>
            </a:br>
            <a:endParaRPr lang="en-US" sz="1400" kern="1200" dirty="0">
              <a:solidFill>
                <a:schemeClr val="tx2"/>
              </a:solidFill>
              <a:latin typeface="+mj-lt"/>
              <a:ea typeface="+mj-ea"/>
              <a:cs typeface="+mj-cs"/>
            </a:endParaRPr>
          </a:p>
        </p:txBody>
      </p:sp>
      <p:pic>
        <p:nvPicPr>
          <p:cNvPr id="64" name="Picture 63" descr="White bulbs with a yellow one standing out">
            <a:extLst>
              <a:ext uri="{FF2B5EF4-FFF2-40B4-BE49-F238E27FC236}">
                <a16:creationId xmlns:a16="http://schemas.microsoft.com/office/drawing/2014/main" id="{59AE0670-3DB4-4328-82D6-376621811A40}"/>
              </a:ext>
            </a:extLst>
          </p:cNvPr>
          <p:cNvPicPr>
            <a:picLocks noChangeAspect="1"/>
          </p:cNvPicPr>
          <p:nvPr/>
        </p:nvPicPr>
        <p:blipFill rotWithShape="1">
          <a:blip r:embed="rId4"/>
          <a:srcRect t="1819" b="48467"/>
          <a:stretch/>
        </p:blipFill>
        <p:spPr>
          <a:xfrm>
            <a:off x="198741" y="10"/>
            <a:ext cx="11812017" cy="3919684"/>
          </a:xfrm>
          <a:prstGeom prst="rect">
            <a:avLst/>
          </a:prstGeom>
        </p:spPr>
      </p:pic>
      <p:pic>
        <p:nvPicPr>
          <p:cNvPr id="7" name="Audio 6">
            <a:hlinkClick r:id="" action="ppaction://media"/>
            <a:extLst>
              <a:ext uri="{FF2B5EF4-FFF2-40B4-BE49-F238E27FC236}">
                <a16:creationId xmlns:a16="http://schemas.microsoft.com/office/drawing/2014/main" id="{E7811F69-842B-449A-83A5-406C9669B3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01146047"/>
      </p:ext>
    </p:extLst>
  </p:cSld>
  <p:clrMapOvr>
    <a:masterClrMapping/>
  </p:clrMapOvr>
  <mc:AlternateContent xmlns:mc="http://schemas.openxmlformats.org/markup-compatibility/2006">
    <mc:Choice xmlns:p14="http://schemas.microsoft.com/office/powerpoint/2010/main" Requires="p14">
      <p:transition spd="slow" p14:dur="2000" advTm="44452"/>
    </mc:Choice>
    <mc:Fallback>
      <p:transition spd="slow" advTm="44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5" name="Picture 84" descr="White stones balanced in a stack">
            <a:extLst>
              <a:ext uri="{FF2B5EF4-FFF2-40B4-BE49-F238E27FC236}">
                <a16:creationId xmlns:a16="http://schemas.microsoft.com/office/drawing/2014/main" id="{12747F5D-F516-44EE-8EA9-FA9136C09AB1}"/>
              </a:ext>
            </a:extLst>
          </p:cNvPr>
          <p:cNvPicPr>
            <a:picLocks noChangeAspect="1"/>
          </p:cNvPicPr>
          <p:nvPr/>
        </p:nvPicPr>
        <p:blipFill rotWithShape="1">
          <a:blip r:embed="rId4">
            <a:alphaModFix/>
          </a:blip>
          <a:srcRect t="15087" r="-1" b="638"/>
          <a:stretch/>
        </p:blipFill>
        <p:spPr>
          <a:xfrm>
            <a:off x="20" y="10"/>
            <a:ext cx="12188932" cy="6856614"/>
          </a:xfrm>
          <a:prstGeom prst="rect">
            <a:avLst/>
          </a:prstGeom>
        </p:spPr>
      </p:pic>
      <p:sp>
        <p:nvSpPr>
          <p:cNvPr id="2" name="Title 1">
            <a:extLst>
              <a:ext uri="{FF2B5EF4-FFF2-40B4-BE49-F238E27FC236}">
                <a16:creationId xmlns:a16="http://schemas.microsoft.com/office/drawing/2014/main" id="{1A67747E-EBD2-401C-8F24-87EAF5222F7F}"/>
              </a:ext>
            </a:extLst>
          </p:cNvPr>
          <p:cNvSpPr>
            <a:spLocks noGrp="1"/>
          </p:cNvSpPr>
          <p:nvPr>
            <p:ph type="title"/>
          </p:nvPr>
        </p:nvSpPr>
        <p:spPr>
          <a:xfrm>
            <a:off x="996275" y="3523512"/>
            <a:ext cx="6198566" cy="2603208"/>
          </a:xfrm>
        </p:spPr>
        <p:txBody>
          <a:bodyPr vert="horz" lIns="91440" tIns="45720" rIns="91440" bIns="45720" rtlCol="0" anchor="b">
            <a:normAutofit/>
          </a:bodyPr>
          <a:lstStyle/>
          <a:p>
            <a:r>
              <a:rPr lang="en-US" sz="5400" kern="1200" dirty="0">
                <a:solidFill>
                  <a:srgbClr val="FFFFFF"/>
                </a:solidFill>
                <a:latin typeface="+mj-lt"/>
                <a:ea typeface="+mj-ea"/>
                <a:cs typeface="+mj-cs"/>
              </a:rPr>
              <a:t>Key constructs of The Health Belief Model</a:t>
            </a:r>
          </a:p>
        </p:txBody>
      </p:sp>
      <p:pic>
        <p:nvPicPr>
          <p:cNvPr id="7" name="Audio 6">
            <a:hlinkClick r:id="" action="ppaction://media"/>
            <a:extLst>
              <a:ext uri="{FF2B5EF4-FFF2-40B4-BE49-F238E27FC236}">
                <a16:creationId xmlns:a16="http://schemas.microsoft.com/office/drawing/2014/main" id="{F22DE019-FEA9-4468-AF7B-928F80D5EA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15984913"/>
      </p:ext>
    </p:extLst>
  </p:cSld>
  <p:clrMapOvr>
    <a:masterClrMapping/>
  </p:clrMapOvr>
  <mc:AlternateContent xmlns:mc="http://schemas.openxmlformats.org/markup-compatibility/2006">
    <mc:Choice xmlns:p14="http://schemas.microsoft.com/office/powerpoint/2010/main" Requires="p14">
      <p:transition spd="slow" p14:dur="2000" advTm="6441"/>
    </mc:Choice>
    <mc:Fallback>
      <p:transition spd="slow" advTm="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nodeType="withEffect">
                                  <p:stCondLst>
                                    <p:cond delay="0"/>
                                  </p:stCondLst>
                                  <p:iterate>
                                    <p:tmPct val="10000"/>
                                  </p:iterate>
                                  <p:childTnLst>
                                    <p:set>
                                      <p:cBhvr>
                                        <p:cTn id="11" dur="1" fill="hold">
                                          <p:stCondLst>
                                            <p:cond delay="0"/>
                                          </p:stCondLst>
                                        </p:cTn>
                                        <p:tgtEl>
                                          <p:spTgt spid="85"/>
                                        </p:tgtEl>
                                        <p:attrNameLst>
                                          <p:attrName>style.visibility</p:attrName>
                                        </p:attrNameLst>
                                      </p:cBhvr>
                                      <p:to>
                                        <p:strVal val="visible"/>
                                      </p:to>
                                    </p:set>
                                    <p:animEffect transition="in" filter="fade">
                                      <p:cBhvr>
                                        <p:cTn id="12" dur="7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E40EF63D-66C2-461C-8DA5-C201F868C1D2}"/>
              </a:ext>
            </a:extLst>
          </p:cNvPr>
          <p:cNvPicPr>
            <a:picLocks noChangeAspect="1"/>
          </p:cNvPicPr>
          <p:nvPr/>
        </p:nvPicPr>
        <p:blipFill rotWithShape="1">
          <a:blip r:embed="rId4">
            <a:alphaModFix amt="60000"/>
          </a:blip>
          <a:srcRect t="24997" r="-1"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9E3BF058-B1AC-4178-AC50-ECAA2FD31B16}"/>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Perceived Susceptibility</a:t>
            </a:r>
          </a:p>
        </p:txBody>
      </p:sp>
      <p:sp>
        <p:nvSpPr>
          <p:cNvPr id="3" name="Content Placeholder 2">
            <a:extLst>
              <a:ext uri="{FF2B5EF4-FFF2-40B4-BE49-F238E27FC236}">
                <a16:creationId xmlns:a16="http://schemas.microsoft.com/office/drawing/2014/main" id="{3B2DF331-A839-41F7-AB92-E649E0A386FA}"/>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rPr>
              <a:t>A persons perception of contracting a health issue or the perception of a health issue getting worse if they have already been diagnosed.</a:t>
            </a:r>
          </a:p>
        </p:txBody>
      </p:sp>
      <p:pic>
        <p:nvPicPr>
          <p:cNvPr id="7" name="Audio 6">
            <a:hlinkClick r:id="" action="ppaction://media"/>
            <a:extLst>
              <a:ext uri="{FF2B5EF4-FFF2-40B4-BE49-F238E27FC236}">
                <a16:creationId xmlns:a16="http://schemas.microsoft.com/office/drawing/2014/main" id="{25A13FCA-6451-49EA-845D-BB94B409E8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32261114"/>
      </p:ext>
    </p:extLst>
  </p:cSld>
  <p:clrMapOvr>
    <a:masterClrMapping/>
  </p:clrMapOvr>
  <mc:AlternateContent xmlns:mc="http://schemas.openxmlformats.org/markup-compatibility/2006">
    <mc:Choice xmlns:p14="http://schemas.microsoft.com/office/powerpoint/2010/main" Requires="p14">
      <p:transition spd="slow" p14:dur="2000" advTm="35002"/>
    </mc:Choice>
    <mc:Fallback>
      <p:transition spd="slow" advTm="35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CABC449F-B741-4E58-9735-F418AEEDD07C}"/>
              </a:ext>
            </a:extLst>
          </p:cNvPr>
          <p:cNvPicPr>
            <a:picLocks noChangeAspect="1"/>
          </p:cNvPicPr>
          <p:nvPr/>
        </p:nvPicPr>
        <p:blipFill rotWithShape="1">
          <a:blip r:embed="rId4">
            <a:alphaModFix amt="60000"/>
          </a:blip>
          <a:srcRect t="24997" r="-1" b="-1"/>
          <a:stretch/>
        </p:blipFill>
        <p:spPr>
          <a:xfrm>
            <a:off x="20" y="10"/>
            <a:ext cx="12188932" cy="6856614"/>
          </a:xfrm>
          <a:prstGeom prst="rect">
            <a:avLst/>
          </a:prstGeom>
        </p:spPr>
      </p:pic>
      <p:sp>
        <p:nvSpPr>
          <p:cNvPr id="2" name="Title 1">
            <a:extLst>
              <a:ext uri="{FF2B5EF4-FFF2-40B4-BE49-F238E27FC236}">
                <a16:creationId xmlns:a16="http://schemas.microsoft.com/office/drawing/2014/main" id="{525149A3-B568-4629-B6B3-BFA46EEAFB81}"/>
              </a:ext>
            </a:extLst>
          </p:cNvPr>
          <p:cNvSpPr>
            <a:spLocks noGrp="1"/>
          </p:cNvSpPr>
          <p:nvPr>
            <p:ph type="title"/>
          </p:nvPr>
        </p:nvSpPr>
        <p:spPr>
          <a:xfrm>
            <a:off x="1198181" y="726066"/>
            <a:ext cx="4795282" cy="5018227"/>
          </a:xfrm>
        </p:spPr>
        <p:txBody>
          <a:bodyPr anchor="ctr">
            <a:normAutofit/>
          </a:bodyPr>
          <a:lstStyle/>
          <a:p>
            <a:r>
              <a:rPr lang="en-GB" sz="5400" dirty="0">
                <a:solidFill>
                  <a:schemeClr val="bg1"/>
                </a:solidFill>
              </a:rPr>
              <a:t>Perceived Severity</a:t>
            </a:r>
          </a:p>
        </p:txBody>
      </p:sp>
      <p:sp>
        <p:nvSpPr>
          <p:cNvPr id="3" name="Content Placeholder 2">
            <a:extLst>
              <a:ext uri="{FF2B5EF4-FFF2-40B4-BE49-F238E27FC236}">
                <a16:creationId xmlns:a16="http://schemas.microsoft.com/office/drawing/2014/main" id="{1D5131C9-1614-48DD-9462-72F6A5B47D09}"/>
              </a:ext>
            </a:extLst>
          </p:cNvPr>
          <p:cNvSpPr>
            <a:spLocks noGrp="1"/>
          </p:cNvSpPr>
          <p:nvPr>
            <p:ph idx="1"/>
          </p:nvPr>
        </p:nvSpPr>
        <p:spPr>
          <a:xfrm>
            <a:off x="6195372" y="726538"/>
            <a:ext cx="4977905" cy="5017076"/>
          </a:xfrm>
        </p:spPr>
        <p:txBody>
          <a:bodyPr anchor="ctr">
            <a:normAutofit/>
          </a:bodyPr>
          <a:lstStyle/>
          <a:p>
            <a:r>
              <a:rPr lang="en-GB" dirty="0">
                <a:solidFill>
                  <a:schemeClr val="bg1"/>
                </a:solidFill>
              </a:rPr>
              <a:t>The persons evaluation of the condition and how it could affect them.</a:t>
            </a:r>
          </a:p>
        </p:txBody>
      </p:sp>
      <p:pic>
        <p:nvPicPr>
          <p:cNvPr id="7" name="Audio 6">
            <a:hlinkClick r:id="" action="ppaction://media"/>
            <a:extLst>
              <a:ext uri="{FF2B5EF4-FFF2-40B4-BE49-F238E27FC236}">
                <a16:creationId xmlns:a16="http://schemas.microsoft.com/office/drawing/2014/main" id="{4DD3F363-A467-4445-B593-FDBEAED96B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76326018"/>
      </p:ext>
    </p:extLst>
  </p:cSld>
  <p:clrMapOvr>
    <a:masterClrMapping/>
  </p:clrMapOvr>
  <mc:AlternateContent xmlns:mc="http://schemas.openxmlformats.org/markup-compatibility/2006">
    <mc:Choice xmlns:p14="http://schemas.microsoft.com/office/powerpoint/2010/main" Requires="p14">
      <p:transition spd="slow" p14:dur="2000" advTm="26712"/>
    </mc:Choice>
    <mc:Fallback>
      <p:transition spd="slow" advTm="26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nodeType="withEffect">
                                  <p:stCondLst>
                                    <p:cond delay="0"/>
                                  </p:stCondLst>
                                  <p:iterate>
                                    <p:tmPct val="10000"/>
                                  </p:iterate>
                                  <p:childTnLst>
                                    <p:set>
                                      <p:cBhvr>
                                        <p:cTn id="11" dur="1" fill="hold">
                                          <p:stCondLst>
                                            <p:cond delay="0"/>
                                          </p:stCondLst>
                                        </p:cTn>
                                        <p:tgtEl>
                                          <p:spTgt spid="5"/>
                                        </p:tgtEl>
                                        <p:attrNameLst>
                                          <p:attrName>style.visibility</p:attrName>
                                        </p:attrNameLst>
                                      </p:cBhvr>
                                      <p:to>
                                        <p:strVal val="visible"/>
                                      </p:to>
                                    </p:set>
                                    <p:animEffect transition="in" filter="fade">
                                      <p:cBhvr>
                                        <p:cTn id="12"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olo journey">
            <a:extLst>
              <a:ext uri="{FF2B5EF4-FFF2-40B4-BE49-F238E27FC236}">
                <a16:creationId xmlns:a16="http://schemas.microsoft.com/office/drawing/2014/main" id="{67C5F94A-1D34-43AB-8EF8-E50092BDE82C}"/>
              </a:ext>
            </a:extLst>
          </p:cNvPr>
          <p:cNvPicPr>
            <a:picLocks noChangeAspect="1"/>
          </p:cNvPicPr>
          <p:nvPr/>
        </p:nvPicPr>
        <p:blipFill rotWithShape="1">
          <a:blip r:embed="rId4"/>
          <a:srcRect l="7101" r="7099" b="-1"/>
          <a:stretch/>
        </p:blipFill>
        <p:spPr>
          <a:xfrm>
            <a:off x="4821287" y="348856"/>
            <a:ext cx="7047273" cy="6160289"/>
          </a:xfrm>
          <a:custGeom>
            <a:avLst/>
            <a:gdLst/>
            <a:ahLst/>
            <a:cxnLst/>
            <a:rect l="l" t="t" r="r" b="b"/>
            <a:pathLst>
              <a:path w="7047273" h="6160289">
                <a:moveTo>
                  <a:pt x="0" y="0"/>
                </a:moveTo>
                <a:lnTo>
                  <a:pt x="7047273" y="0"/>
                </a:lnTo>
                <a:lnTo>
                  <a:pt x="7047273" y="2807326"/>
                </a:lnTo>
                <a:lnTo>
                  <a:pt x="3603828" y="6155120"/>
                </a:lnTo>
                <a:lnTo>
                  <a:pt x="7047273" y="6155120"/>
                </a:lnTo>
                <a:lnTo>
                  <a:pt x="7047273" y="6160289"/>
                </a:lnTo>
                <a:lnTo>
                  <a:pt x="0" y="6160289"/>
                </a:lnTo>
                <a:close/>
              </a:path>
            </a:pathLst>
          </a:custGeom>
        </p:spPr>
      </p:pic>
      <p:sp>
        <p:nvSpPr>
          <p:cNvPr id="2" name="Title 1">
            <a:extLst>
              <a:ext uri="{FF2B5EF4-FFF2-40B4-BE49-F238E27FC236}">
                <a16:creationId xmlns:a16="http://schemas.microsoft.com/office/drawing/2014/main" id="{C3DFFD44-B69E-4D54-B8EB-C5294ECB7DB0}"/>
              </a:ext>
            </a:extLst>
          </p:cNvPr>
          <p:cNvSpPr>
            <a:spLocks noGrp="1"/>
          </p:cNvSpPr>
          <p:nvPr>
            <p:ph type="title"/>
          </p:nvPr>
        </p:nvSpPr>
        <p:spPr>
          <a:xfrm>
            <a:off x="1123360" y="1119315"/>
            <a:ext cx="3213296" cy="2086165"/>
          </a:xfrm>
        </p:spPr>
        <p:txBody>
          <a:bodyPr>
            <a:normAutofit/>
          </a:bodyPr>
          <a:lstStyle/>
          <a:p>
            <a:r>
              <a:rPr lang="en-GB" sz="4800"/>
              <a:t>Perceived Barriers</a:t>
            </a:r>
          </a:p>
        </p:txBody>
      </p:sp>
      <p:sp>
        <p:nvSpPr>
          <p:cNvPr id="3" name="Content Placeholder 2">
            <a:extLst>
              <a:ext uri="{FF2B5EF4-FFF2-40B4-BE49-F238E27FC236}">
                <a16:creationId xmlns:a16="http://schemas.microsoft.com/office/drawing/2014/main" id="{B30E1B19-0308-4449-9F84-0B0F35429C78}"/>
              </a:ext>
            </a:extLst>
          </p:cNvPr>
          <p:cNvSpPr>
            <a:spLocks noGrp="1"/>
          </p:cNvSpPr>
          <p:nvPr>
            <p:ph idx="1"/>
          </p:nvPr>
        </p:nvSpPr>
        <p:spPr>
          <a:xfrm>
            <a:off x="1123359" y="3205480"/>
            <a:ext cx="3213296" cy="2692400"/>
          </a:xfrm>
        </p:spPr>
        <p:txBody>
          <a:bodyPr anchor="t">
            <a:normAutofit/>
          </a:bodyPr>
          <a:lstStyle/>
          <a:p>
            <a:r>
              <a:rPr lang="en-GB" sz="2000"/>
              <a:t>These differ between each individual.</a:t>
            </a:r>
          </a:p>
          <a:p>
            <a:r>
              <a:rPr lang="en-GB" sz="2000"/>
              <a:t>Refer to an individual's thoughts of obstacles</a:t>
            </a:r>
          </a:p>
          <a:p>
            <a:r>
              <a:rPr lang="en-GB" sz="2000"/>
              <a:t>Include cost, danger and discomfort.</a:t>
            </a:r>
          </a:p>
        </p:txBody>
      </p:sp>
      <p:pic>
        <p:nvPicPr>
          <p:cNvPr id="7" name="Audio 6">
            <a:hlinkClick r:id="" action="ppaction://media"/>
            <a:extLst>
              <a:ext uri="{FF2B5EF4-FFF2-40B4-BE49-F238E27FC236}">
                <a16:creationId xmlns:a16="http://schemas.microsoft.com/office/drawing/2014/main" id="{0DDD26DB-C88B-4704-8013-04FAE77FDC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79948647"/>
      </p:ext>
    </p:extLst>
  </p:cSld>
  <p:clrMapOvr>
    <a:masterClrMapping/>
  </p:clrMapOvr>
  <mc:AlternateContent xmlns:mc="http://schemas.openxmlformats.org/markup-compatibility/2006">
    <mc:Choice xmlns:p14="http://schemas.microsoft.com/office/powerpoint/2010/main" Requires="p14">
      <p:transition spd="slow" p14:dur="2000" advTm="27479"/>
    </mc:Choice>
    <mc:Fallback>
      <p:transition spd="slow" advTm="27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CA084-794A-401B-AC9E-9D7B6D678693}"/>
              </a:ext>
            </a:extLst>
          </p:cNvPr>
          <p:cNvSpPr>
            <a:spLocks noGrp="1"/>
          </p:cNvSpPr>
          <p:nvPr>
            <p:ph type="title"/>
          </p:nvPr>
        </p:nvSpPr>
        <p:spPr>
          <a:xfrm>
            <a:off x="1075767" y="1188637"/>
            <a:ext cx="2988234" cy="4480726"/>
          </a:xfrm>
        </p:spPr>
        <p:txBody>
          <a:bodyPr vert="horz" lIns="91440" tIns="45720" rIns="91440" bIns="45720" rtlCol="0">
            <a:normAutofit/>
          </a:bodyPr>
          <a:lstStyle/>
          <a:p>
            <a:pPr algn="r"/>
            <a:r>
              <a:rPr lang="en-US" sz="5600" kern="1200">
                <a:latin typeface="+mj-lt"/>
                <a:ea typeface="+mj-ea"/>
                <a:cs typeface="+mj-cs"/>
              </a:rPr>
              <a:t>Perceived Benefits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ED970B-3185-4E91-8D19-9632B8C0AB85}"/>
              </a:ext>
            </a:extLst>
          </p:cNvPr>
          <p:cNvSpPr>
            <a:spLocks noGrp="1"/>
          </p:cNvSpPr>
          <p:nvPr>
            <p:ph idx="1"/>
          </p:nvPr>
        </p:nvSpPr>
        <p:spPr>
          <a:xfrm>
            <a:off x="5255260" y="1648870"/>
            <a:ext cx="4702848" cy="3560260"/>
          </a:xfrm>
        </p:spPr>
        <p:txBody>
          <a:bodyPr vert="horz" lIns="91440" tIns="45720" rIns="91440" bIns="45720" rtlCol="0" anchor="ctr">
            <a:normAutofit/>
          </a:bodyPr>
          <a:lstStyle/>
          <a:p>
            <a:pPr marL="0" indent="0">
              <a:buNone/>
            </a:pPr>
            <a:r>
              <a:rPr lang="en-US" sz="2400" kern="1200">
                <a:latin typeface="+mn-lt"/>
                <a:ea typeface="+mn-ea"/>
                <a:cs typeface="+mn-cs"/>
              </a:rPr>
              <a:t>An individual's outlook of the value of engaging in health promoting behaviors.</a:t>
            </a:r>
          </a:p>
        </p:txBody>
      </p:sp>
      <p:pic>
        <p:nvPicPr>
          <p:cNvPr id="6" name="Audio 5">
            <a:hlinkClick r:id="" action="ppaction://media"/>
            <a:extLst>
              <a:ext uri="{FF2B5EF4-FFF2-40B4-BE49-F238E27FC236}">
                <a16:creationId xmlns:a16="http://schemas.microsoft.com/office/drawing/2014/main" id="{42D6E1D8-7174-4EE4-9D14-E63EC20C93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90576826"/>
      </p:ext>
    </p:extLst>
  </p:cSld>
  <p:clrMapOvr>
    <a:masterClrMapping/>
  </p:clrMapOvr>
  <mc:AlternateContent xmlns:mc="http://schemas.openxmlformats.org/markup-compatibility/2006">
    <mc:Choice xmlns:p14="http://schemas.microsoft.com/office/powerpoint/2010/main" Requires="p14">
      <p:transition spd="slow" p14:dur="2000" advTm="23392"/>
    </mc:Choice>
    <mc:Fallback>
      <p:transition spd="slow" advTm="23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CC90E-A14C-426F-8DB4-842228DC4C87}"/>
              </a:ext>
            </a:extLst>
          </p:cNvPr>
          <p:cNvSpPr>
            <a:spLocks noGrp="1"/>
          </p:cNvSpPr>
          <p:nvPr>
            <p:ph type="title"/>
          </p:nvPr>
        </p:nvSpPr>
        <p:spPr>
          <a:xfrm>
            <a:off x="943277" y="712269"/>
            <a:ext cx="3370998" cy="5502264"/>
          </a:xfrm>
        </p:spPr>
        <p:txBody>
          <a:bodyPr>
            <a:normAutofit/>
          </a:bodyPr>
          <a:lstStyle/>
          <a:p>
            <a:r>
              <a:rPr lang="en-GB"/>
              <a:t>Cues To Action</a:t>
            </a:r>
          </a:p>
        </p:txBody>
      </p:sp>
      <p:graphicFrame>
        <p:nvGraphicFramePr>
          <p:cNvPr id="14" name="Content Placeholder 2">
            <a:extLst>
              <a:ext uri="{FF2B5EF4-FFF2-40B4-BE49-F238E27FC236}">
                <a16:creationId xmlns:a16="http://schemas.microsoft.com/office/drawing/2014/main" id="{0BE41A55-40F5-4542-84E5-7DCCCCAA1A14}"/>
              </a:ext>
            </a:extLst>
          </p:cNvPr>
          <p:cNvGraphicFramePr>
            <a:graphicFrameLocks noGrp="1"/>
          </p:cNvGraphicFramePr>
          <p:nvPr>
            <p:ph idx="1"/>
            <p:extLst>
              <p:ext uri="{D42A27DB-BD31-4B8C-83A1-F6EECF244321}">
                <p14:modId xmlns:p14="http://schemas.microsoft.com/office/powerpoint/2010/main" val="32565739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35F15CF4-D847-4211-BBF9-00F364D92B3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05683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7324"/>
    </mc:Choice>
    <mc:Fallback>
      <p:transition spd="slow" advTm="37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F5808-25A1-44BD-8616-55CDE9734437}"/>
              </a:ext>
            </a:extLst>
          </p:cNvPr>
          <p:cNvSpPr>
            <a:spLocks noGrp="1"/>
          </p:cNvSpPr>
          <p:nvPr>
            <p:ph type="title"/>
          </p:nvPr>
        </p:nvSpPr>
        <p:spPr>
          <a:xfrm>
            <a:off x="762000" y="559678"/>
            <a:ext cx="3567915" cy="4952492"/>
          </a:xfrm>
        </p:spPr>
        <p:txBody>
          <a:bodyPr>
            <a:normAutofit/>
          </a:bodyPr>
          <a:lstStyle/>
          <a:p>
            <a:r>
              <a:rPr lang="en-GB" sz="6000" dirty="0"/>
              <a:t>Self Efficacy</a:t>
            </a:r>
          </a:p>
        </p:txBody>
      </p:sp>
      <p:graphicFrame>
        <p:nvGraphicFramePr>
          <p:cNvPr id="5" name="Content Placeholder 2">
            <a:extLst>
              <a:ext uri="{FF2B5EF4-FFF2-40B4-BE49-F238E27FC236}">
                <a16:creationId xmlns:a16="http://schemas.microsoft.com/office/drawing/2014/main" id="{53B062DE-0613-482F-BE9B-72B7FB249E39}"/>
              </a:ext>
            </a:extLst>
          </p:cNvPr>
          <p:cNvGraphicFramePr>
            <a:graphicFrameLocks noGrp="1"/>
          </p:cNvGraphicFramePr>
          <p:nvPr>
            <p:ph idx="1"/>
            <p:extLst>
              <p:ext uri="{D42A27DB-BD31-4B8C-83A1-F6EECF244321}">
                <p14:modId xmlns:p14="http://schemas.microsoft.com/office/powerpoint/2010/main" val="3237325316"/>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52655E73-3D21-40A6-A78F-5F10B2670FA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04708001"/>
      </p:ext>
    </p:extLst>
  </p:cSld>
  <p:clrMapOvr>
    <a:masterClrMapping/>
  </p:clrMapOvr>
  <mc:AlternateContent xmlns:mc="http://schemas.openxmlformats.org/markup-compatibility/2006">
    <mc:Choice xmlns:p14="http://schemas.microsoft.com/office/powerpoint/2010/main" Requires="p14">
      <p:transition spd="slow" p14:dur="2000" advTm="17006"/>
    </mc:Choice>
    <mc:Fallback>
      <p:transition spd="slow" advTm="17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06E15-4F18-445A-A664-56AB307D3150}"/>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5500" kern="1200" dirty="0">
                <a:solidFill>
                  <a:schemeClr val="tx1"/>
                </a:solidFill>
                <a:latin typeface="+mj-lt"/>
                <a:ea typeface="+mj-ea"/>
                <a:cs typeface="+mj-cs"/>
              </a:rPr>
              <a:t>Health Belief Model’s impact of immunizations, vaccines and Influenza shots. (Demers &amp; Wolfer, 2017)</a:t>
            </a:r>
          </a:p>
        </p:txBody>
      </p:sp>
      <p:pic>
        <p:nvPicPr>
          <p:cNvPr id="6" name="Audio 5">
            <a:hlinkClick r:id="" action="ppaction://media"/>
            <a:extLst>
              <a:ext uri="{FF2B5EF4-FFF2-40B4-BE49-F238E27FC236}">
                <a16:creationId xmlns:a16="http://schemas.microsoft.com/office/drawing/2014/main" id="{87064BB4-51F4-4283-8D4F-B9DB26A215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00775754"/>
      </p:ext>
    </p:extLst>
  </p:cSld>
  <p:clrMapOvr>
    <a:masterClrMapping/>
  </p:clrMapOvr>
  <mc:AlternateContent xmlns:mc="http://schemas.openxmlformats.org/markup-compatibility/2006">
    <mc:Choice xmlns:p14="http://schemas.microsoft.com/office/powerpoint/2010/main" Requires="p14">
      <p:transition spd="slow" p14:dur="2000" advTm="33841"/>
    </mc:Choice>
    <mc:Fallback>
      <p:transition spd="slow" advTm="338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863B2-15A9-4556-9C37-98163AB083E3}"/>
              </a:ext>
            </a:extLst>
          </p:cNvPr>
          <p:cNvSpPr>
            <a:spLocks noGrp="1"/>
          </p:cNvSpPr>
          <p:nvPr>
            <p:ph type="title"/>
          </p:nvPr>
        </p:nvSpPr>
        <p:spPr>
          <a:xfrm>
            <a:off x="1006900" y="1188637"/>
            <a:ext cx="3060848" cy="4480726"/>
          </a:xfrm>
        </p:spPr>
        <p:txBody>
          <a:bodyPr>
            <a:normAutofit/>
          </a:bodyPr>
          <a:lstStyle/>
          <a:p>
            <a:pPr algn="r"/>
            <a:r>
              <a:rPr lang="en-GB" sz="6600"/>
              <a:t>Call the shots!!</a:t>
            </a:r>
          </a:p>
        </p:txBody>
      </p:sp>
      <p:sp>
        <p:nvSpPr>
          <p:cNvPr id="12" name="Freeform: Shape 11">
            <a:extLst>
              <a:ext uri="{FF2B5EF4-FFF2-40B4-BE49-F238E27FC236}">
                <a16:creationId xmlns:a16="http://schemas.microsoft.com/office/drawing/2014/main" id="{79FCBE05-E963-41B2-97FD-8631A61EB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250" y="323519"/>
            <a:ext cx="7217311" cy="6212748"/>
          </a:xfrm>
          <a:custGeom>
            <a:avLst/>
            <a:gdLst>
              <a:gd name="connsiteX0" fmla="*/ 0 w 7217311"/>
              <a:gd name="connsiteY0" fmla="*/ 0 h 6212748"/>
              <a:gd name="connsiteX1" fmla="*/ 1121310 w 7217311"/>
              <a:gd name="connsiteY1" fmla="*/ 0 h 6212748"/>
              <a:gd name="connsiteX2" fmla="*/ 1837014 w 7217311"/>
              <a:gd name="connsiteY2" fmla="*/ 0 h 6212748"/>
              <a:gd name="connsiteX3" fmla="*/ 2893412 w 7217311"/>
              <a:gd name="connsiteY3" fmla="*/ 0 h 6212748"/>
              <a:gd name="connsiteX4" fmla="*/ 3635911 w 7217311"/>
              <a:gd name="connsiteY4" fmla="*/ 0 h 6212748"/>
              <a:gd name="connsiteX5" fmla="*/ 3635913 w 7217311"/>
              <a:gd name="connsiteY5" fmla="*/ 0 h 6212748"/>
              <a:gd name="connsiteX6" fmla="*/ 7217311 w 7217311"/>
              <a:gd name="connsiteY6" fmla="*/ 0 h 6212748"/>
              <a:gd name="connsiteX7" fmla="*/ 7217311 w 7217311"/>
              <a:gd name="connsiteY7" fmla="*/ 2864954 h 6212748"/>
              <a:gd name="connsiteX8" fmla="*/ 3773866 w 7217311"/>
              <a:gd name="connsiteY8" fmla="*/ 6212748 h 6212748"/>
              <a:gd name="connsiteX9" fmla="*/ 2893412 w 7217311"/>
              <a:gd name="connsiteY9" fmla="*/ 6212748 h 6212748"/>
              <a:gd name="connsiteX10" fmla="*/ 2893412 w 7217311"/>
              <a:gd name="connsiteY10" fmla="*/ 6210962 h 6212748"/>
              <a:gd name="connsiteX11" fmla="*/ 1837014 w 7217311"/>
              <a:gd name="connsiteY11" fmla="*/ 6210962 h 6212748"/>
              <a:gd name="connsiteX12" fmla="*/ 1837014 w 7217311"/>
              <a:gd name="connsiteY12" fmla="*/ 6212748 h 6212748"/>
              <a:gd name="connsiteX13" fmla="*/ 0 w 7217311"/>
              <a:gd name="connsiteY13"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217311" h="6212748">
                <a:moveTo>
                  <a:pt x="0" y="0"/>
                </a:moveTo>
                <a:lnTo>
                  <a:pt x="1121310" y="0"/>
                </a:lnTo>
                <a:lnTo>
                  <a:pt x="1837014" y="0"/>
                </a:lnTo>
                <a:lnTo>
                  <a:pt x="2893412" y="0"/>
                </a:lnTo>
                <a:lnTo>
                  <a:pt x="3635911" y="0"/>
                </a:lnTo>
                <a:lnTo>
                  <a:pt x="3635913" y="0"/>
                </a:lnTo>
                <a:lnTo>
                  <a:pt x="7217311" y="0"/>
                </a:lnTo>
                <a:lnTo>
                  <a:pt x="7217311" y="2864954"/>
                </a:lnTo>
                <a:lnTo>
                  <a:pt x="3773866" y="6212748"/>
                </a:lnTo>
                <a:lnTo>
                  <a:pt x="2893412" y="6212748"/>
                </a:lnTo>
                <a:lnTo>
                  <a:pt x="2893412" y="6210962"/>
                </a:lnTo>
                <a:lnTo>
                  <a:pt x="1837014" y="6210962"/>
                </a:lnTo>
                <a:lnTo>
                  <a:pt x="1837014"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D233ACE-F3A1-4543-B9F4-425DDA579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5DD8932-5699-40C4-AB23-61480653DD9F}"/>
              </a:ext>
            </a:extLst>
          </p:cNvPr>
          <p:cNvGraphicFramePr>
            <a:graphicFrameLocks noGrp="1"/>
          </p:cNvGraphicFramePr>
          <p:nvPr>
            <p:ph idx="1"/>
            <p:extLst>
              <p:ext uri="{D42A27DB-BD31-4B8C-83A1-F6EECF244321}">
                <p14:modId xmlns:p14="http://schemas.microsoft.com/office/powerpoint/2010/main" val="2091379560"/>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0026E087-3C71-4F1A-945D-54CC236C0BB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00169651"/>
      </p:ext>
    </p:extLst>
  </p:cSld>
  <p:clrMapOvr>
    <a:masterClrMapping/>
  </p:clrMapOvr>
  <mc:AlternateContent xmlns:mc="http://schemas.openxmlformats.org/markup-compatibility/2006">
    <mc:Choice xmlns:p14="http://schemas.microsoft.com/office/powerpoint/2010/main" Requires="p14">
      <p:transition spd="slow" p14:dur="2000" advTm="19607"/>
    </mc:Choice>
    <mc:Fallback>
      <p:transition spd="slow" advTm="19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7ED40-0D47-4C0D-85A7-1F3FD3ABE7B8}"/>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Flu Vaccination</a:t>
            </a:r>
          </a:p>
        </p:txBody>
      </p:sp>
      <p:sp>
        <p:nvSpPr>
          <p:cNvPr id="73" name="Rectangle 7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flu vaccination">
            <a:extLst>
              <a:ext uri="{FF2B5EF4-FFF2-40B4-BE49-F238E27FC236}">
                <a16:creationId xmlns:a16="http://schemas.microsoft.com/office/drawing/2014/main" id="{8C30831F-B550-42B0-8424-A21E03DE5E3B}"/>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0503"/>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AA02AEB9-F366-4B65-810C-32E03077EF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65777373"/>
      </p:ext>
    </p:extLst>
  </p:cSld>
  <p:clrMapOvr>
    <a:masterClrMapping/>
  </p:clrMapOvr>
  <mc:AlternateContent xmlns:mc="http://schemas.openxmlformats.org/markup-compatibility/2006">
    <mc:Choice xmlns:p14="http://schemas.microsoft.com/office/powerpoint/2010/main" Requires="p14">
      <p:transition spd="slow" p14:dur="2000" advTm="72247"/>
    </mc:Choice>
    <mc:Fallback>
      <p:transition spd="slow" advTm="72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DD39B-FFC5-40A8-A6B4-5E4C2B2F7D33}"/>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kern="1200">
                <a:solidFill>
                  <a:schemeClr val="tx1"/>
                </a:solidFill>
                <a:latin typeface="+mj-lt"/>
                <a:ea typeface="+mj-ea"/>
                <a:cs typeface="+mj-cs"/>
              </a:rPr>
              <a:t>Adams, et al (2014)</a:t>
            </a:r>
            <a:br>
              <a:rPr lang="en-US" kern="1200">
                <a:solidFill>
                  <a:schemeClr val="tx1"/>
                </a:solidFill>
                <a:latin typeface="+mj-lt"/>
                <a:ea typeface="+mj-ea"/>
                <a:cs typeface="+mj-cs"/>
              </a:rPr>
            </a:br>
            <a:br>
              <a:rPr lang="en-US" kern="1200">
                <a:solidFill>
                  <a:schemeClr val="tx1"/>
                </a:solidFill>
                <a:latin typeface="+mj-lt"/>
                <a:ea typeface="+mj-ea"/>
                <a:cs typeface="+mj-cs"/>
              </a:rPr>
            </a:br>
            <a:r>
              <a:rPr lang="en-US" kern="1200">
                <a:solidFill>
                  <a:schemeClr val="tx1"/>
                </a:solidFill>
                <a:latin typeface="+mj-lt"/>
                <a:ea typeface="+mj-ea"/>
                <a:cs typeface="+mj-cs"/>
              </a:rPr>
              <a:t>People that received the flu vaccine worried less about perceived barriers</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hlinkClick r:id="" action="ppaction://media"/>
            <a:extLst>
              <a:ext uri="{FF2B5EF4-FFF2-40B4-BE49-F238E27FC236}">
                <a16:creationId xmlns:a16="http://schemas.microsoft.com/office/drawing/2014/main" id="{AF3017C9-9D55-4398-9D40-D8DAE1BB74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77194459"/>
      </p:ext>
    </p:extLst>
  </p:cSld>
  <p:clrMapOvr>
    <a:masterClrMapping/>
  </p:clrMapOvr>
  <mc:AlternateContent xmlns:mc="http://schemas.openxmlformats.org/markup-compatibility/2006">
    <mc:Choice xmlns:p14="http://schemas.microsoft.com/office/powerpoint/2010/main" Requires="p14">
      <p:transition spd="slow" p14:dur="2000" advTm="22510"/>
    </mc:Choice>
    <mc:Fallback>
      <p:transition spd="slow" advTm="22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C6B0C-5B13-41FC-ADF5-FEB1A4599171}"/>
              </a:ext>
            </a:extLst>
          </p:cNvPr>
          <p:cNvSpPr>
            <a:spLocks noGrp="1"/>
          </p:cNvSpPr>
          <p:nvPr>
            <p:ph type="title"/>
          </p:nvPr>
        </p:nvSpPr>
        <p:spPr>
          <a:xfrm>
            <a:off x="1075767" y="1188637"/>
            <a:ext cx="2988234" cy="4480726"/>
          </a:xfrm>
        </p:spPr>
        <p:txBody>
          <a:bodyPr>
            <a:normAutofit/>
          </a:bodyPr>
          <a:lstStyle/>
          <a:p>
            <a:pPr algn="r"/>
            <a:r>
              <a:rPr lang="en-GB" sz="3100"/>
              <a:t>Parental delay of refusal of vaccine doses, childhood vaccination coverage at 24 months of age and the health belief model (Smith et al 2011)</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C65387-DFDD-469E-9E30-4A39E1D04395}"/>
              </a:ext>
            </a:extLst>
          </p:cNvPr>
          <p:cNvSpPr>
            <a:spLocks noGrp="1"/>
          </p:cNvSpPr>
          <p:nvPr>
            <p:ph idx="1"/>
          </p:nvPr>
        </p:nvSpPr>
        <p:spPr>
          <a:xfrm>
            <a:off x="5255260" y="1648870"/>
            <a:ext cx="4702848" cy="3560260"/>
          </a:xfrm>
        </p:spPr>
        <p:txBody>
          <a:bodyPr anchor="ctr">
            <a:normAutofit/>
          </a:bodyPr>
          <a:lstStyle/>
          <a:p>
            <a:r>
              <a:rPr lang="en-GB" sz="2400" dirty="0"/>
              <a:t>Perceived benefits are the most important area of the health belief model to target people to vaccinate.</a:t>
            </a:r>
          </a:p>
        </p:txBody>
      </p:sp>
      <p:pic>
        <p:nvPicPr>
          <p:cNvPr id="5" name="Audio 4">
            <a:hlinkClick r:id="" action="ppaction://media"/>
            <a:extLst>
              <a:ext uri="{FF2B5EF4-FFF2-40B4-BE49-F238E27FC236}">
                <a16:creationId xmlns:a16="http://schemas.microsoft.com/office/drawing/2014/main" id="{D3F3678C-32CE-4033-80C1-3CF850C6AF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92580165"/>
      </p:ext>
    </p:extLst>
  </p:cSld>
  <p:clrMapOvr>
    <a:masterClrMapping/>
  </p:clrMapOvr>
  <mc:AlternateContent xmlns:mc="http://schemas.openxmlformats.org/markup-compatibility/2006">
    <mc:Choice xmlns:p14="http://schemas.microsoft.com/office/powerpoint/2010/main" Requires="p14">
      <p:transition spd="slow" p14:dur="2000" advTm="27267"/>
    </mc:Choice>
    <mc:Fallback>
      <p:transition spd="slow" advTm="27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A3A44-5FFB-4F60-952A-FBF5A348DB5A}"/>
              </a:ext>
            </a:extLst>
          </p:cNvPr>
          <p:cNvSpPr>
            <a:spLocks noGrp="1"/>
          </p:cNvSpPr>
          <p:nvPr>
            <p:ph type="title"/>
          </p:nvPr>
        </p:nvSpPr>
        <p:spPr>
          <a:xfrm>
            <a:off x="1285240" y="1050595"/>
            <a:ext cx="8074815" cy="1618489"/>
          </a:xfrm>
        </p:spPr>
        <p:txBody>
          <a:bodyPr anchor="ctr">
            <a:normAutofit/>
          </a:bodyPr>
          <a:lstStyle/>
          <a:p>
            <a:endParaRPr lang="en-GB" sz="7200"/>
          </a:p>
        </p:txBody>
      </p:sp>
      <p:sp>
        <p:nvSpPr>
          <p:cNvPr id="3" name="Content Placeholder 2">
            <a:extLst>
              <a:ext uri="{FF2B5EF4-FFF2-40B4-BE49-F238E27FC236}">
                <a16:creationId xmlns:a16="http://schemas.microsoft.com/office/drawing/2014/main" id="{457B4359-B43E-4242-8094-4FBFE1AC7C44}"/>
              </a:ext>
            </a:extLst>
          </p:cNvPr>
          <p:cNvSpPr>
            <a:spLocks noGrp="1"/>
          </p:cNvSpPr>
          <p:nvPr>
            <p:ph idx="1"/>
          </p:nvPr>
        </p:nvSpPr>
        <p:spPr>
          <a:xfrm>
            <a:off x="1285240" y="2969469"/>
            <a:ext cx="8074815" cy="2800395"/>
          </a:xfrm>
        </p:spPr>
        <p:txBody>
          <a:bodyPr anchor="t">
            <a:normAutofit/>
          </a:bodyPr>
          <a:lstStyle/>
          <a:p>
            <a:r>
              <a:rPr lang="en-GB" sz="2400" dirty="0"/>
              <a:t>“Marketing these programmes requires detailed research and complex system-wide implantation in order to uptake any vaccination in the public health system” D’Souza, et al (2011)</a:t>
            </a:r>
          </a:p>
        </p:txBody>
      </p:sp>
      <p:pic>
        <p:nvPicPr>
          <p:cNvPr id="5" name="Audio 4">
            <a:hlinkClick r:id="" action="ppaction://media"/>
            <a:extLst>
              <a:ext uri="{FF2B5EF4-FFF2-40B4-BE49-F238E27FC236}">
                <a16:creationId xmlns:a16="http://schemas.microsoft.com/office/drawing/2014/main" id="{5131FEF2-E54D-49A7-8B4B-3103D6A40B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6023666"/>
      </p:ext>
    </p:extLst>
  </p:cSld>
  <p:clrMapOvr>
    <a:masterClrMapping/>
  </p:clrMapOvr>
  <mc:AlternateContent xmlns:mc="http://schemas.openxmlformats.org/markup-compatibility/2006">
    <mc:Choice xmlns:p14="http://schemas.microsoft.com/office/powerpoint/2010/main" Requires="p14">
      <p:transition spd="slow" p14:dur="2000" advTm="45397"/>
    </mc:Choice>
    <mc:Fallback>
      <p:transition spd="slow" advTm="45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0376D-8684-42F8-AD9A-5179CDE6C0B9}"/>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HPV vaccine</a:t>
            </a:r>
          </a:p>
        </p:txBody>
      </p:sp>
      <p:sp>
        <p:nvSpPr>
          <p:cNvPr id="73" name="Rectangle 7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hpv vaccine gardasil">
            <a:extLst>
              <a:ext uri="{FF2B5EF4-FFF2-40B4-BE49-F238E27FC236}">
                <a16:creationId xmlns:a16="http://schemas.microsoft.com/office/drawing/2014/main" id="{536F87A7-7FA8-4A71-BF83-4C202E124C26}"/>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r="2536"/>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BF5E2B27-B47B-4E9B-A353-A9559681CB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661378480"/>
      </p:ext>
    </p:extLst>
  </p:cSld>
  <p:clrMapOvr>
    <a:masterClrMapping/>
  </p:clrMapOvr>
  <mc:AlternateContent xmlns:mc="http://schemas.openxmlformats.org/markup-compatibility/2006">
    <mc:Choice xmlns:p14="http://schemas.microsoft.com/office/powerpoint/2010/main" Requires="p14">
      <p:transition spd="slow" p14:dur="2000" advTm="45706"/>
    </mc:Choice>
    <mc:Fallback>
      <p:transition spd="slow" advTm="45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857D-9B62-4B24-9F0A-3EEF34E5101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World Immunization Week</a:t>
            </a:r>
          </a:p>
        </p:txBody>
      </p:sp>
      <p:pic>
        <p:nvPicPr>
          <p:cNvPr id="3074" name="Picture 2" descr="See the source image">
            <a:extLst>
              <a:ext uri="{FF2B5EF4-FFF2-40B4-BE49-F238E27FC236}">
                <a16:creationId xmlns:a16="http://schemas.microsoft.com/office/drawing/2014/main" id="{519BFB11-F882-470E-9122-4EBCBFF17289}"/>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b="11067"/>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0F1B9CA6-553A-435E-A828-C7A09496A1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65893591"/>
      </p:ext>
    </p:extLst>
  </p:cSld>
  <p:clrMapOvr>
    <a:masterClrMapping/>
  </p:clrMapOvr>
  <mc:AlternateContent xmlns:mc="http://schemas.openxmlformats.org/markup-compatibility/2006">
    <mc:Choice xmlns:p14="http://schemas.microsoft.com/office/powerpoint/2010/main" Requires="p14">
      <p:transition spd="slow" p14:dur="2000" advTm="52672"/>
    </mc:Choice>
    <mc:Fallback>
      <p:transition spd="slow" advTm="52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F44498B-EC4D-4496-B590-667EAB86E8E2}"/>
              </a:ext>
            </a:extLst>
          </p:cNvPr>
          <p:cNvSpPr>
            <a:spLocks noGrp="1"/>
          </p:cNvSpPr>
          <p:nvPr>
            <p:ph type="title"/>
          </p:nvPr>
        </p:nvSpPr>
        <p:spPr>
          <a:xfrm>
            <a:off x="786385" y="841248"/>
            <a:ext cx="3515244" cy="5340097"/>
          </a:xfrm>
        </p:spPr>
        <p:txBody>
          <a:bodyPr anchor="ctr">
            <a:normAutofit/>
          </a:bodyPr>
          <a:lstStyle/>
          <a:p>
            <a:r>
              <a:rPr lang="en-GB" dirty="0">
                <a:solidFill>
                  <a:schemeClr val="bg1"/>
                </a:solidFill>
              </a:rPr>
              <a:t>World Immunisation Week</a:t>
            </a:r>
            <a:br>
              <a:rPr lang="en-GB" dirty="0">
                <a:solidFill>
                  <a:schemeClr val="bg1"/>
                </a:solidFill>
              </a:rPr>
            </a:br>
            <a:endParaRPr lang="en-GB" dirty="0">
              <a:solidFill>
                <a:schemeClr val="bg1"/>
              </a:solidFill>
            </a:endParaRPr>
          </a:p>
        </p:txBody>
      </p:sp>
      <p:graphicFrame>
        <p:nvGraphicFramePr>
          <p:cNvPr id="5" name="Content Placeholder 2">
            <a:extLst>
              <a:ext uri="{FF2B5EF4-FFF2-40B4-BE49-F238E27FC236}">
                <a16:creationId xmlns:a16="http://schemas.microsoft.com/office/drawing/2014/main" id="{B9F61846-DD31-4E5B-8584-596E305A8F60}"/>
              </a:ext>
            </a:extLst>
          </p:cNvPr>
          <p:cNvGraphicFramePr>
            <a:graphicFrameLocks noGrp="1"/>
          </p:cNvGraphicFramePr>
          <p:nvPr>
            <p:ph idx="1"/>
            <p:extLst>
              <p:ext uri="{D42A27DB-BD31-4B8C-83A1-F6EECF244321}">
                <p14:modId xmlns:p14="http://schemas.microsoft.com/office/powerpoint/2010/main" val="125640697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C9C7F59B-52BB-4EF9-B558-D600FE8E317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59893943"/>
      </p:ext>
    </p:extLst>
  </p:cSld>
  <p:clrMapOvr>
    <a:masterClrMapping/>
  </p:clrMapOvr>
  <mc:AlternateContent xmlns:mc="http://schemas.openxmlformats.org/markup-compatibility/2006">
    <mc:Choice xmlns:p14="http://schemas.microsoft.com/office/powerpoint/2010/main" Requires="p14">
      <p:transition spd="slow" p14:dur="2000" advTm="26401"/>
    </mc:Choice>
    <mc:Fallback>
      <p:transition spd="slow" advTm="26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C09BA-9369-4C9F-8D81-D2380F61754F}"/>
              </a:ext>
            </a:extLst>
          </p:cNvPr>
          <p:cNvSpPr>
            <a:spLocks noGrp="1"/>
          </p:cNvSpPr>
          <p:nvPr>
            <p:ph type="title"/>
          </p:nvPr>
        </p:nvSpPr>
        <p:spPr>
          <a:xfrm>
            <a:off x="838200" y="365126"/>
            <a:ext cx="10515600" cy="812886"/>
          </a:xfrm>
        </p:spPr>
        <p:txBody>
          <a:bodyPr>
            <a:normAutofit/>
          </a:bodyPr>
          <a:lstStyle/>
          <a:p>
            <a:r>
              <a:rPr lang="en-GB" sz="1800" dirty="0"/>
              <a:t>References</a:t>
            </a:r>
          </a:p>
        </p:txBody>
      </p:sp>
      <p:sp>
        <p:nvSpPr>
          <p:cNvPr id="3" name="Content Placeholder 2">
            <a:extLst>
              <a:ext uri="{FF2B5EF4-FFF2-40B4-BE49-F238E27FC236}">
                <a16:creationId xmlns:a16="http://schemas.microsoft.com/office/drawing/2014/main" id="{177EC23C-8C17-4506-B8D7-DE3C1E811645}"/>
              </a:ext>
            </a:extLst>
          </p:cNvPr>
          <p:cNvSpPr>
            <a:spLocks noGrp="1"/>
          </p:cNvSpPr>
          <p:nvPr>
            <p:ph idx="1"/>
          </p:nvPr>
        </p:nvSpPr>
        <p:spPr>
          <a:xfrm>
            <a:off x="838200" y="1260388"/>
            <a:ext cx="10826578" cy="5232485"/>
          </a:xfrm>
        </p:spPr>
        <p:txBody>
          <a:bodyPr>
            <a:normAutofit fontScale="32500" lnSpcReduction="20000"/>
          </a:bodyPr>
          <a:lstStyle/>
          <a:p>
            <a:pPr algn="ctr">
              <a:lnSpc>
                <a:spcPct val="200000"/>
              </a:lnSpc>
            </a:pPr>
            <a:endParaRPr lang="en-GB" sz="1800" b="0" dirty="0">
              <a:effectLst/>
              <a:latin typeface="Times New Roman" panose="02020603050405020304" pitchFamily="18" charset="0"/>
            </a:endParaRPr>
          </a:p>
          <a:p>
            <a:pPr marL="457200" indent="-457200">
              <a:lnSpc>
                <a:spcPct val="200000"/>
              </a:lnSpc>
            </a:pPr>
            <a:r>
              <a:rPr lang="en-GB" sz="3200" dirty="0">
                <a:effectLst/>
                <a:latin typeface="Times New Roman" panose="02020603050405020304" pitchFamily="18" charset="0"/>
              </a:rPr>
              <a:t>Chen, M.-F., Wang, R.-H., Schneider, J. K., Tsai, C.-T., Jiang, D. D.-S., Hung, M.-N., &amp; Lin, L.-J. (2011). Using the Health Belief Model to Understand Caregiver Factors Influencing Childhood Influenza Vaccinations. </a:t>
            </a:r>
            <a:r>
              <a:rPr lang="en-GB" sz="3200" i="1" dirty="0">
                <a:effectLst/>
                <a:latin typeface="Times New Roman" panose="02020603050405020304" pitchFamily="18" charset="0"/>
              </a:rPr>
              <a:t>Journal of Community Health Nursing</a:t>
            </a:r>
            <a:r>
              <a:rPr lang="en-GB" sz="3200" dirty="0">
                <a:effectLst/>
                <a:latin typeface="Times New Roman" panose="02020603050405020304" pitchFamily="18" charset="0"/>
              </a:rPr>
              <a:t>, </a:t>
            </a:r>
            <a:r>
              <a:rPr lang="en-GB" sz="3200" i="1" dirty="0">
                <a:effectLst/>
                <a:latin typeface="Times New Roman" panose="02020603050405020304" pitchFamily="18" charset="0"/>
              </a:rPr>
              <a:t>28</a:t>
            </a:r>
            <a:r>
              <a:rPr lang="en-GB" sz="3200" dirty="0">
                <a:effectLst/>
                <a:latin typeface="Times New Roman" panose="02020603050405020304" pitchFamily="18" charset="0"/>
              </a:rPr>
              <a:t>(1), 29–40. https://doi.org/10.1080/07370016.2011.539087</a:t>
            </a:r>
          </a:p>
          <a:p>
            <a:pPr marL="457200" indent="-457200">
              <a:lnSpc>
                <a:spcPct val="200000"/>
              </a:lnSpc>
            </a:pPr>
            <a:r>
              <a:rPr lang="en-GB" sz="3200" dirty="0">
                <a:effectLst/>
                <a:latin typeface="Times New Roman" panose="02020603050405020304" pitchFamily="18" charset="0"/>
              </a:rPr>
              <a:t>D’Souza, C., </a:t>
            </a:r>
            <a:r>
              <a:rPr lang="en-GB" sz="3200" dirty="0" err="1">
                <a:effectLst/>
                <a:latin typeface="Times New Roman" panose="02020603050405020304" pitchFamily="18" charset="0"/>
              </a:rPr>
              <a:t>Zyngier</a:t>
            </a:r>
            <a:r>
              <a:rPr lang="en-GB" sz="3200" dirty="0">
                <a:effectLst/>
                <a:latin typeface="Times New Roman" panose="02020603050405020304" pitchFamily="18" charset="0"/>
              </a:rPr>
              <a:t>, S., Robinson, P., </a:t>
            </a:r>
            <a:r>
              <a:rPr lang="en-GB" sz="3200" dirty="0" err="1">
                <a:effectLst/>
                <a:latin typeface="Times New Roman" panose="02020603050405020304" pitchFamily="18" charset="0"/>
              </a:rPr>
              <a:t>Schlotterlein</a:t>
            </a:r>
            <a:r>
              <a:rPr lang="en-GB" sz="3200" dirty="0">
                <a:effectLst/>
                <a:latin typeface="Times New Roman" panose="02020603050405020304" pitchFamily="18" charset="0"/>
              </a:rPr>
              <a:t>, M., &amp; Sullivan-Mort, G. (2011). Health Belief Model: Evaluating Marketing Promotion in a Public Vaccination Program. </a:t>
            </a:r>
            <a:r>
              <a:rPr lang="en-GB" sz="3200" i="1" dirty="0">
                <a:effectLst/>
                <a:latin typeface="Times New Roman" panose="02020603050405020304" pitchFamily="18" charset="0"/>
              </a:rPr>
              <a:t>Journal of </a:t>
            </a:r>
            <a:r>
              <a:rPr lang="en-GB" sz="3200" i="1" dirty="0" err="1">
                <a:effectLst/>
                <a:latin typeface="Times New Roman" panose="02020603050405020304" pitchFamily="18" charset="0"/>
              </a:rPr>
              <a:t>Nonprofit</a:t>
            </a:r>
            <a:r>
              <a:rPr lang="en-GB" sz="3200" i="1" dirty="0">
                <a:effectLst/>
                <a:latin typeface="Times New Roman" panose="02020603050405020304" pitchFamily="18" charset="0"/>
              </a:rPr>
              <a:t> &amp; Public Sector Marketing</a:t>
            </a:r>
            <a:r>
              <a:rPr lang="en-GB" sz="3200" dirty="0">
                <a:effectLst/>
                <a:latin typeface="Times New Roman" panose="02020603050405020304" pitchFamily="18" charset="0"/>
              </a:rPr>
              <a:t>, </a:t>
            </a:r>
            <a:r>
              <a:rPr lang="en-GB" sz="3200" i="1" dirty="0">
                <a:effectLst/>
                <a:latin typeface="Times New Roman" panose="02020603050405020304" pitchFamily="18" charset="0"/>
              </a:rPr>
              <a:t>23</a:t>
            </a:r>
            <a:r>
              <a:rPr lang="en-GB" sz="3200" dirty="0">
                <a:effectLst/>
                <a:latin typeface="Times New Roman" panose="02020603050405020304" pitchFamily="18" charset="0"/>
              </a:rPr>
              <a:t>(2), 134–157. https://doi.org/10.1080/10495142.2011.572668</a:t>
            </a:r>
          </a:p>
          <a:p>
            <a:pPr marL="457200" indent="-457200">
              <a:lnSpc>
                <a:spcPct val="200000"/>
              </a:lnSpc>
            </a:pPr>
            <a:r>
              <a:rPr lang="en-GB" sz="3200" dirty="0">
                <a:effectLst/>
                <a:latin typeface="Times New Roman" panose="02020603050405020304" pitchFamily="18" charset="0"/>
              </a:rPr>
              <a:t>Glanz, K., &amp; Bishop, D. B. (2010). The Role of </a:t>
            </a:r>
            <a:r>
              <a:rPr lang="en-GB" sz="3200" dirty="0" err="1">
                <a:effectLst/>
                <a:latin typeface="Times New Roman" panose="02020603050405020304" pitchFamily="18" charset="0"/>
              </a:rPr>
              <a:t>Behavioral</a:t>
            </a:r>
            <a:r>
              <a:rPr lang="en-GB" sz="3200" dirty="0">
                <a:effectLst/>
                <a:latin typeface="Times New Roman" panose="02020603050405020304" pitchFamily="18" charset="0"/>
              </a:rPr>
              <a:t> Science Theory in Development and Implementation of Public Health Interventions. </a:t>
            </a:r>
            <a:r>
              <a:rPr lang="en-GB" sz="3200" i="1" dirty="0">
                <a:effectLst/>
                <a:latin typeface="Times New Roman" panose="02020603050405020304" pitchFamily="18" charset="0"/>
              </a:rPr>
              <a:t>Annual Review of Public Health</a:t>
            </a:r>
            <a:r>
              <a:rPr lang="en-GB" sz="3200" dirty="0">
                <a:effectLst/>
                <a:latin typeface="Times New Roman" panose="02020603050405020304" pitchFamily="18" charset="0"/>
              </a:rPr>
              <a:t>, </a:t>
            </a:r>
            <a:r>
              <a:rPr lang="en-GB" sz="3200" i="1" dirty="0">
                <a:effectLst/>
                <a:latin typeface="Times New Roman" panose="02020603050405020304" pitchFamily="18" charset="0"/>
              </a:rPr>
              <a:t>31</a:t>
            </a:r>
            <a:r>
              <a:rPr lang="en-GB" sz="3200" dirty="0">
                <a:effectLst/>
                <a:latin typeface="Times New Roman" panose="02020603050405020304" pitchFamily="18" charset="0"/>
              </a:rPr>
              <a:t>(1), 399–418. https://doi.org/10.1146/annurev.publhealth.012809.103604</a:t>
            </a:r>
          </a:p>
          <a:p>
            <a:pPr marL="457200" indent="-457200">
              <a:lnSpc>
                <a:spcPct val="200000"/>
              </a:lnSpc>
            </a:pPr>
            <a:r>
              <a:rPr lang="en-GB" sz="3200" i="1" dirty="0">
                <a:effectLst/>
                <a:latin typeface="Times New Roman" panose="02020603050405020304" pitchFamily="18" charset="0"/>
              </a:rPr>
              <a:t>Health Belief Model’s Impact on Immunizations, Vaccines, and Influenza Shots</a:t>
            </a:r>
            <a:r>
              <a:rPr lang="en-GB" sz="3200" dirty="0">
                <a:effectLst/>
                <a:latin typeface="Times New Roman" panose="02020603050405020304" pitchFamily="18" charset="0"/>
              </a:rPr>
              <a:t>. (2017, April 7). Ashley Demers. https://ashleydemersportfolio.wordpress.com/2017/04/07/health-belief-models-impact-on-immunizations-vaccines-and-influenza-shots/</a:t>
            </a:r>
          </a:p>
          <a:p>
            <a:pPr marL="457200" indent="-457200">
              <a:lnSpc>
                <a:spcPct val="200000"/>
              </a:lnSpc>
            </a:pPr>
            <a:r>
              <a:rPr lang="en-GB" sz="3200" i="1" dirty="0">
                <a:effectLst/>
                <a:latin typeface="Times New Roman" panose="02020603050405020304" pitchFamily="18" charset="0"/>
              </a:rPr>
              <a:t>Jane Ogden</a:t>
            </a:r>
            <a:r>
              <a:rPr lang="en-GB" sz="3200" dirty="0">
                <a:effectLst/>
                <a:latin typeface="Times New Roman" panose="02020603050405020304" pitchFamily="18" charset="0"/>
              </a:rPr>
              <a:t>. (n.d.). Scholar.google.co.uk. Retrieved March 26, 2021, from https://scholar.google.co.uk/citations?user=A5_0vNQAAAAJ#d=gs_md_cita-d&amp;u=%2Fcitations%3Fview_op%3Dview_citation%26hl%3Den%26user%3DA5_0vNQAAAAJ%26citation_for_view%3DA5_0vNQAAAAJ%3Au5HHmVD_uO8C%26tzom%3D0</a:t>
            </a:r>
          </a:p>
          <a:p>
            <a:pPr marL="457200" indent="-457200">
              <a:lnSpc>
                <a:spcPct val="200000"/>
              </a:lnSpc>
            </a:pPr>
            <a:r>
              <a:rPr lang="en-GB" sz="3200" dirty="0" err="1">
                <a:effectLst/>
                <a:latin typeface="Times New Roman" panose="02020603050405020304" pitchFamily="18" charset="0"/>
              </a:rPr>
              <a:t>Janz</a:t>
            </a:r>
            <a:r>
              <a:rPr lang="en-GB" sz="3200" dirty="0">
                <a:effectLst/>
                <a:latin typeface="Times New Roman" panose="02020603050405020304" pitchFamily="18" charset="0"/>
              </a:rPr>
              <a:t>, N. K., &amp; Becker, M. H. (1984). The Health Belief Model: A Decade Later. </a:t>
            </a:r>
            <a:r>
              <a:rPr lang="en-GB" sz="3200" i="1" dirty="0">
                <a:effectLst/>
                <a:latin typeface="Times New Roman" panose="02020603050405020304" pitchFamily="18" charset="0"/>
              </a:rPr>
              <a:t>Health Education Quarterly</a:t>
            </a:r>
            <a:r>
              <a:rPr lang="en-GB" sz="3200" dirty="0">
                <a:effectLst/>
                <a:latin typeface="Times New Roman" panose="02020603050405020304" pitchFamily="18" charset="0"/>
              </a:rPr>
              <a:t>, </a:t>
            </a:r>
            <a:r>
              <a:rPr lang="en-GB" sz="3200" i="1" dirty="0">
                <a:effectLst/>
                <a:latin typeface="Times New Roman" panose="02020603050405020304" pitchFamily="18" charset="0"/>
              </a:rPr>
              <a:t>11</a:t>
            </a:r>
            <a:r>
              <a:rPr lang="en-GB" sz="3200" dirty="0">
                <a:effectLst/>
                <a:latin typeface="Times New Roman" panose="02020603050405020304" pitchFamily="18" charset="0"/>
              </a:rPr>
              <a:t>(1), 1–47. https://doi.org/10.1177/109019818401100101</a:t>
            </a:r>
          </a:p>
          <a:p>
            <a:pPr marL="457200" indent="-457200">
              <a:lnSpc>
                <a:spcPct val="200000"/>
              </a:lnSpc>
            </a:pPr>
            <a:r>
              <a:rPr lang="en-GB" sz="3200" dirty="0">
                <a:effectLst/>
                <a:latin typeface="Times New Roman" panose="02020603050405020304" pitchFamily="18" charset="0"/>
              </a:rPr>
              <a:t>Peck, J. L., Stanton, M., &amp; Reynolds, G. E. S. (2014). Smartphone Preventive Health Care: Parental Use of an Immunization Reminder System. </a:t>
            </a:r>
            <a:r>
              <a:rPr lang="en-GB" sz="3200" i="1" dirty="0">
                <a:effectLst/>
                <a:latin typeface="Times New Roman" panose="02020603050405020304" pitchFamily="18" charset="0"/>
              </a:rPr>
              <a:t>Journal of </a:t>
            </a:r>
            <a:r>
              <a:rPr lang="en-GB" sz="3200" i="1" dirty="0" err="1">
                <a:effectLst/>
                <a:latin typeface="Times New Roman" panose="02020603050405020304" pitchFamily="18" charset="0"/>
              </a:rPr>
              <a:t>Pediatric</a:t>
            </a:r>
            <a:r>
              <a:rPr lang="en-GB" sz="3200" i="1" dirty="0">
                <a:effectLst/>
                <a:latin typeface="Times New Roman" panose="02020603050405020304" pitchFamily="18" charset="0"/>
              </a:rPr>
              <a:t> Health Care</a:t>
            </a:r>
            <a:r>
              <a:rPr lang="en-GB" sz="3200" dirty="0">
                <a:effectLst/>
                <a:latin typeface="Times New Roman" panose="02020603050405020304" pitchFamily="18" charset="0"/>
              </a:rPr>
              <a:t>, </a:t>
            </a:r>
            <a:r>
              <a:rPr lang="en-GB" sz="3200" i="1" dirty="0">
                <a:effectLst/>
                <a:latin typeface="Times New Roman" panose="02020603050405020304" pitchFamily="18" charset="0"/>
              </a:rPr>
              <a:t>28</a:t>
            </a:r>
            <a:r>
              <a:rPr lang="en-GB" sz="3200" dirty="0">
                <a:effectLst/>
                <a:latin typeface="Times New Roman" panose="02020603050405020304" pitchFamily="18" charset="0"/>
              </a:rPr>
              <a:t>(1), 35–42. https://doi.org/10.1016/j.pedhc.2012.09.005</a:t>
            </a:r>
          </a:p>
          <a:p>
            <a:pPr marL="457200" indent="-457200">
              <a:lnSpc>
                <a:spcPct val="200000"/>
              </a:lnSpc>
            </a:pPr>
            <a:r>
              <a:rPr lang="en-GB" sz="3200" i="1" dirty="0">
                <a:effectLst/>
                <a:latin typeface="Times New Roman" panose="02020603050405020304" pitchFamily="18" charset="0"/>
              </a:rPr>
              <a:t>World Immunization Week - April 24-30 #VaccinesWork</a:t>
            </a:r>
            <a:r>
              <a:rPr lang="en-GB" sz="3200" dirty="0">
                <a:effectLst/>
                <a:latin typeface="Times New Roman" panose="02020603050405020304" pitchFamily="18" charset="0"/>
              </a:rPr>
              <a:t>. (2020, April 24). Www.cdc.gov. https://www.cdc.gov/globalhealth/immunization/wiw/index.html</a:t>
            </a:r>
          </a:p>
          <a:p>
            <a:endParaRPr lang="en-GB" dirty="0"/>
          </a:p>
        </p:txBody>
      </p:sp>
      <p:pic>
        <p:nvPicPr>
          <p:cNvPr id="5" name="Audio 4">
            <a:hlinkClick r:id="" action="ppaction://media"/>
            <a:extLst>
              <a:ext uri="{FF2B5EF4-FFF2-40B4-BE49-F238E27FC236}">
                <a16:creationId xmlns:a16="http://schemas.microsoft.com/office/drawing/2014/main" id="{0185DE3E-D6AE-4514-86F1-223B422B95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04040772"/>
      </p:ext>
    </p:extLst>
  </p:cSld>
  <p:clrMapOvr>
    <a:masterClrMapping/>
  </p:clrMapOvr>
  <mc:AlternateContent xmlns:mc="http://schemas.openxmlformats.org/markup-compatibility/2006">
    <mc:Choice xmlns:p14="http://schemas.microsoft.com/office/powerpoint/2010/main" Requires="p14">
      <p:transition spd="slow" p14:dur="2000" advTm="2540"/>
    </mc:Choice>
    <mc:Fallback>
      <p:transition spd="slow" advTm="2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169623-3F46-44AB-8DE4-AEB53D27D6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9B4F00-3260-40D0-8B34-EBB17B8CC03C}">
  <ds:schemaRefs>
    <ds:schemaRef ds:uri="http://schemas.microsoft.com/sharepoint/v3/contenttype/forms"/>
  </ds:schemaRefs>
</ds:datastoreItem>
</file>

<file path=customXml/itemProps3.xml><?xml version="1.0" encoding="utf-8"?>
<ds:datastoreItem xmlns:ds="http://schemas.openxmlformats.org/officeDocument/2006/customXml" ds:itemID="{C384A52C-DB71-46BB-8E08-BCCAE78DF71E}">
  <ds:schemaRefs>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f54e4810-f1f5-4bce-aa8e-e4722dc561be"/>
    <ds:schemaRef ds:uri="http://purl.org/dc/elements/1.1/"/>
    <ds:schemaRef ds:uri="http://schemas.openxmlformats.org/package/2006/metadata/core-properties"/>
    <ds:schemaRef ds:uri="7b23fa32-4003-4364-bee1-595462966394"/>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343</TotalTime>
  <Words>846</Words>
  <Application>Microsoft Office PowerPoint</Application>
  <PresentationFormat>Widescreen</PresentationFormat>
  <Paragraphs>52</Paragraphs>
  <Slides>22</Slides>
  <Notes>0</Notes>
  <HiddenSlides>0</HiddenSlides>
  <MMClips>22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vt:lpstr>
      <vt:lpstr>Office Theme</vt:lpstr>
      <vt:lpstr>Health Education</vt:lpstr>
      <vt:lpstr>Why we do what we do…..</vt:lpstr>
      <vt:lpstr>Theories of Health behaviour</vt:lpstr>
      <vt:lpstr>Health Belief Model</vt:lpstr>
      <vt:lpstr>The Health Belief Model (HBM) is one of the first theories of health behaviour.  It was developed in the 1950s by social psychologists who wanted to explain why so few people were participating in programs to prevent and detect disease.  Remains one of the most widely used theories. </vt:lpstr>
      <vt:lpstr>Key constructs of The Health Belief Model</vt:lpstr>
      <vt:lpstr>Perceived Susceptibility</vt:lpstr>
      <vt:lpstr>Perceived Severity</vt:lpstr>
      <vt:lpstr>Perceived Barriers</vt:lpstr>
      <vt:lpstr>Perceived Benefits</vt:lpstr>
      <vt:lpstr>Cues To Action</vt:lpstr>
      <vt:lpstr>Self Efficacy</vt:lpstr>
      <vt:lpstr>Health Belief Model’s impact of immunizations, vaccines and Influenza shots. (Demers &amp; Wolfer, 2017)</vt:lpstr>
      <vt:lpstr>Call the shots!!</vt:lpstr>
      <vt:lpstr>Flu Vaccination</vt:lpstr>
      <vt:lpstr>Adams, et al (2014)  People that received the flu vaccine worried less about perceived barriers</vt:lpstr>
      <vt:lpstr>Parental delay of refusal of vaccine doses, childhood vaccination coverage at 24 months of age and the health belief model (Smith et al 2011)</vt:lpstr>
      <vt:lpstr>PowerPoint Presentation</vt:lpstr>
      <vt:lpstr>HPV vaccine</vt:lpstr>
      <vt:lpstr>World Immunization Week</vt:lpstr>
      <vt:lpstr>World Immunisation Week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Education</dc:title>
  <dc:creator>Sarah Louise Goode (2015391)</dc:creator>
  <cp:lastModifiedBy>Sarah Louise Goode</cp:lastModifiedBy>
  <cp:revision>1</cp:revision>
  <dcterms:created xsi:type="dcterms:W3CDTF">2021-03-26T12:48:39Z</dcterms:created>
  <dcterms:modified xsi:type="dcterms:W3CDTF">2021-03-26T18:32:33Z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