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 id="2147483681" r:id="rId2"/>
  </p:sldMasterIdLst>
  <p:notesMasterIdLst>
    <p:notesMasterId r:id="rId48"/>
  </p:notesMasterIdLst>
  <p:sldIdLst>
    <p:sldId id="257" r:id="rId3"/>
    <p:sldId id="316" r:id="rId4"/>
    <p:sldId id="317" r:id="rId5"/>
    <p:sldId id="334" r:id="rId6"/>
    <p:sldId id="335" r:id="rId7"/>
    <p:sldId id="336" r:id="rId8"/>
    <p:sldId id="337" r:id="rId9"/>
    <p:sldId id="376" r:id="rId10"/>
    <p:sldId id="377" r:id="rId11"/>
    <p:sldId id="378" r:id="rId12"/>
    <p:sldId id="379" r:id="rId13"/>
    <p:sldId id="380" r:id="rId14"/>
    <p:sldId id="381" r:id="rId15"/>
    <p:sldId id="382" r:id="rId16"/>
    <p:sldId id="383" r:id="rId17"/>
    <p:sldId id="384" r:id="rId18"/>
    <p:sldId id="385" r:id="rId19"/>
    <p:sldId id="365" r:id="rId20"/>
    <p:sldId id="366" r:id="rId21"/>
    <p:sldId id="367" r:id="rId22"/>
    <p:sldId id="368" r:id="rId23"/>
    <p:sldId id="369" r:id="rId24"/>
    <p:sldId id="370" r:id="rId25"/>
    <p:sldId id="372" r:id="rId26"/>
    <p:sldId id="373" r:id="rId27"/>
    <p:sldId id="374" r:id="rId28"/>
    <p:sldId id="387" r:id="rId29"/>
    <p:sldId id="340" r:id="rId30"/>
    <p:sldId id="344" r:id="rId31"/>
    <p:sldId id="345" r:id="rId32"/>
    <p:sldId id="347" r:id="rId33"/>
    <p:sldId id="348" r:id="rId34"/>
    <p:sldId id="349" r:id="rId35"/>
    <p:sldId id="352" r:id="rId36"/>
    <p:sldId id="353" r:id="rId37"/>
    <p:sldId id="350" r:id="rId38"/>
    <p:sldId id="358" r:id="rId39"/>
    <p:sldId id="359" r:id="rId40"/>
    <p:sldId id="360" r:id="rId41"/>
    <p:sldId id="361" r:id="rId42"/>
    <p:sldId id="362" r:id="rId43"/>
    <p:sldId id="363" r:id="rId44"/>
    <p:sldId id="364" r:id="rId45"/>
    <p:sldId id="329" r:id="rId46"/>
    <p:sldId id="38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BBBDEF-4732-40F4-9273-B4D19A8A79B7}" v="75" dt="2025-08-13T22:56:50.470"/>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1354"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microsoft.com/office/2016/11/relationships/changesInfo" Target="changesInfos/changesInfo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if Salem" userId="93371da5-1b6a-4146-a736-4a3b0c81f0c2" providerId="ADAL" clId="{C9BBBDEF-4732-40F4-9273-B4D19A8A79B7}"/>
    <pc:docChg chg="undo custSel addSld delSld modSld">
      <pc:chgData name="Serif Salem" userId="93371da5-1b6a-4146-a736-4a3b0c81f0c2" providerId="ADAL" clId="{C9BBBDEF-4732-40F4-9273-B4D19A8A79B7}" dt="2025-08-13T22:57:02.551" v="801" actId="20577"/>
      <pc:docMkLst>
        <pc:docMk/>
      </pc:docMkLst>
      <pc:sldChg chg="add del modTransition">
        <pc:chgData name="Serif Salem" userId="93371da5-1b6a-4146-a736-4a3b0c81f0c2" providerId="ADAL" clId="{C9BBBDEF-4732-40F4-9273-B4D19A8A79B7}" dt="2025-07-30T23:27:53.988" v="41" actId="47"/>
        <pc:sldMkLst>
          <pc:docMk/>
          <pc:sldMk cId="743327655" sldId="256"/>
        </pc:sldMkLst>
      </pc:sldChg>
      <pc:sldChg chg="modSp mod">
        <pc:chgData name="Serif Salem" userId="93371da5-1b6a-4146-a736-4a3b0c81f0c2" providerId="ADAL" clId="{C9BBBDEF-4732-40F4-9273-B4D19A8A79B7}" dt="2025-07-30T23:27:48.258" v="40"/>
        <pc:sldMkLst>
          <pc:docMk/>
          <pc:sldMk cId="3408955283" sldId="257"/>
        </pc:sldMkLst>
        <pc:spChg chg="mod">
          <ac:chgData name="Serif Salem" userId="93371da5-1b6a-4146-a736-4a3b0c81f0c2" providerId="ADAL" clId="{C9BBBDEF-4732-40F4-9273-B4D19A8A79B7}" dt="2025-07-30T23:27:48.258" v="40"/>
          <ac:spMkLst>
            <pc:docMk/>
            <pc:sldMk cId="3408955283" sldId="257"/>
            <ac:spMk id="5" creationId="{1733291E-8A96-E0E7-BA71-E022A5717067}"/>
          </ac:spMkLst>
        </pc:spChg>
      </pc:sldChg>
      <pc:sldChg chg="del">
        <pc:chgData name="Serif Salem" userId="93371da5-1b6a-4146-a736-4a3b0c81f0c2" providerId="ADAL" clId="{C9BBBDEF-4732-40F4-9273-B4D19A8A79B7}" dt="2025-07-30T23:27:23.650" v="0" actId="47"/>
        <pc:sldMkLst>
          <pc:docMk/>
          <pc:sldMk cId="2415419673" sldId="300"/>
        </pc:sldMkLst>
      </pc:sldChg>
      <pc:sldChg chg="del">
        <pc:chgData name="Serif Salem" userId="93371da5-1b6a-4146-a736-4a3b0c81f0c2" providerId="ADAL" clId="{C9BBBDEF-4732-40F4-9273-B4D19A8A79B7}" dt="2025-07-30T23:27:23.650" v="0" actId="47"/>
        <pc:sldMkLst>
          <pc:docMk/>
          <pc:sldMk cId="3063269458" sldId="301"/>
        </pc:sldMkLst>
      </pc:sldChg>
      <pc:sldChg chg="del">
        <pc:chgData name="Serif Salem" userId="93371da5-1b6a-4146-a736-4a3b0c81f0c2" providerId="ADAL" clId="{C9BBBDEF-4732-40F4-9273-B4D19A8A79B7}" dt="2025-07-30T23:27:23.650" v="0" actId="47"/>
        <pc:sldMkLst>
          <pc:docMk/>
          <pc:sldMk cId="576412698" sldId="302"/>
        </pc:sldMkLst>
      </pc:sldChg>
      <pc:sldChg chg="del">
        <pc:chgData name="Serif Salem" userId="93371da5-1b6a-4146-a736-4a3b0c81f0c2" providerId="ADAL" clId="{C9BBBDEF-4732-40F4-9273-B4D19A8A79B7}" dt="2025-07-30T23:27:23.650" v="0" actId="47"/>
        <pc:sldMkLst>
          <pc:docMk/>
          <pc:sldMk cId="788611236" sldId="303"/>
        </pc:sldMkLst>
      </pc:sldChg>
      <pc:sldChg chg="del">
        <pc:chgData name="Serif Salem" userId="93371da5-1b6a-4146-a736-4a3b0c81f0c2" providerId="ADAL" clId="{C9BBBDEF-4732-40F4-9273-B4D19A8A79B7}" dt="2025-07-30T23:27:23.650" v="0" actId="47"/>
        <pc:sldMkLst>
          <pc:docMk/>
          <pc:sldMk cId="3165496806" sldId="305"/>
        </pc:sldMkLst>
      </pc:sldChg>
      <pc:sldChg chg="del">
        <pc:chgData name="Serif Salem" userId="93371da5-1b6a-4146-a736-4a3b0c81f0c2" providerId="ADAL" clId="{C9BBBDEF-4732-40F4-9273-B4D19A8A79B7}" dt="2025-07-30T23:27:23.650" v="0" actId="47"/>
        <pc:sldMkLst>
          <pc:docMk/>
          <pc:sldMk cId="3073411488" sldId="306"/>
        </pc:sldMkLst>
      </pc:sldChg>
      <pc:sldChg chg="del">
        <pc:chgData name="Serif Salem" userId="93371da5-1b6a-4146-a736-4a3b0c81f0c2" providerId="ADAL" clId="{C9BBBDEF-4732-40F4-9273-B4D19A8A79B7}" dt="2025-07-30T23:27:23.650" v="0" actId="47"/>
        <pc:sldMkLst>
          <pc:docMk/>
          <pc:sldMk cId="1019967221" sldId="311"/>
        </pc:sldMkLst>
      </pc:sldChg>
      <pc:sldChg chg="del">
        <pc:chgData name="Serif Salem" userId="93371da5-1b6a-4146-a736-4a3b0c81f0c2" providerId="ADAL" clId="{C9BBBDEF-4732-40F4-9273-B4D19A8A79B7}" dt="2025-07-30T23:27:23.650" v="0" actId="47"/>
        <pc:sldMkLst>
          <pc:docMk/>
          <pc:sldMk cId="1000664761" sldId="312"/>
        </pc:sldMkLst>
      </pc:sldChg>
      <pc:sldChg chg="del">
        <pc:chgData name="Serif Salem" userId="93371da5-1b6a-4146-a736-4a3b0c81f0c2" providerId="ADAL" clId="{C9BBBDEF-4732-40F4-9273-B4D19A8A79B7}" dt="2025-07-30T23:27:23.650" v="0" actId="47"/>
        <pc:sldMkLst>
          <pc:docMk/>
          <pc:sldMk cId="979281024" sldId="313"/>
        </pc:sldMkLst>
      </pc:sldChg>
      <pc:sldChg chg="del">
        <pc:chgData name="Serif Salem" userId="93371da5-1b6a-4146-a736-4a3b0c81f0c2" providerId="ADAL" clId="{C9BBBDEF-4732-40F4-9273-B4D19A8A79B7}" dt="2025-07-30T23:27:53.988" v="41" actId="47"/>
        <pc:sldMkLst>
          <pc:docMk/>
          <pc:sldMk cId="2959100486" sldId="315"/>
        </pc:sldMkLst>
      </pc:sldChg>
      <pc:sldChg chg="modSp add mod modClrScheme chgLayout">
        <pc:chgData name="Serif Salem" userId="93371da5-1b6a-4146-a736-4a3b0c81f0c2" providerId="ADAL" clId="{C9BBBDEF-4732-40F4-9273-B4D19A8A79B7}" dt="2025-08-06T22:20:38.159" v="147" actId="20577"/>
        <pc:sldMkLst>
          <pc:docMk/>
          <pc:sldMk cId="2076175999" sldId="316"/>
        </pc:sldMkLst>
        <pc:spChg chg="mod ord">
          <ac:chgData name="Serif Salem" userId="93371da5-1b6a-4146-a736-4a3b0c81f0c2" providerId="ADAL" clId="{C9BBBDEF-4732-40F4-9273-B4D19A8A79B7}" dt="2025-07-30T23:28:18.717" v="42" actId="700"/>
          <ac:spMkLst>
            <pc:docMk/>
            <pc:sldMk cId="2076175999" sldId="316"/>
            <ac:spMk id="5123" creationId="{1D6C6B8E-42AE-4ABD-A425-9A42C4F39F4A}"/>
          </ac:spMkLst>
        </pc:spChg>
        <pc:spChg chg="mod ord">
          <ac:chgData name="Serif Salem" userId="93371da5-1b6a-4146-a736-4a3b0c81f0c2" providerId="ADAL" clId="{C9BBBDEF-4732-40F4-9273-B4D19A8A79B7}" dt="2025-07-30T23:28:18.717" v="42" actId="700"/>
          <ac:spMkLst>
            <pc:docMk/>
            <pc:sldMk cId="2076175999" sldId="316"/>
            <ac:spMk id="11266" creationId="{8EA1E799-F92A-4E45-96FB-056D02E85D56}"/>
          </ac:spMkLst>
        </pc:spChg>
        <pc:spChg chg="mod ord">
          <ac:chgData name="Serif Salem" userId="93371da5-1b6a-4146-a736-4a3b0c81f0c2" providerId="ADAL" clId="{C9BBBDEF-4732-40F4-9273-B4D19A8A79B7}" dt="2025-08-06T22:20:38.159" v="147" actId="20577"/>
          <ac:spMkLst>
            <pc:docMk/>
            <pc:sldMk cId="2076175999" sldId="316"/>
            <ac:spMk id="11268" creationId="{47884219-D6FE-4012-A6A8-BA339FEF4541}"/>
          </ac:spMkLst>
        </pc:spChg>
      </pc:sldChg>
      <pc:sldChg chg="del">
        <pc:chgData name="Serif Salem" userId="93371da5-1b6a-4146-a736-4a3b0c81f0c2" providerId="ADAL" clId="{C9BBBDEF-4732-40F4-9273-B4D19A8A79B7}" dt="2025-07-30T23:27:23.650" v="0" actId="47"/>
        <pc:sldMkLst>
          <pc:docMk/>
          <pc:sldMk cId="3893083530" sldId="316"/>
        </pc:sldMkLst>
      </pc:sldChg>
      <pc:sldChg chg="addSp delSp modSp add mod modClrScheme chgLayout">
        <pc:chgData name="Serif Salem" userId="93371da5-1b6a-4146-a736-4a3b0c81f0c2" providerId="ADAL" clId="{C9BBBDEF-4732-40F4-9273-B4D19A8A79B7}" dt="2025-08-06T22:23:59.493" v="180" actId="27636"/>
        <pc:sldMkLst>
          <pc:docMk/>
          <pc:sldMk cId="3893083530" sldId="317"/>
        </pc:sldMkLst>
        <pc:spChg chg="mod ord">
          <ac:chgData name="Serif Salem" userId="93371da5-1b6a-4146-a736-4a3b0c81f0c2" providerId="ADAL" clId="{C9BBBDEF-4732-40F4-9273-B4D19A8A79B7}" dt="2025-07-30T23:29:13.132" v="70" actId="6264"/>
          <ac:spMkLst>
            <pc:docMk/>
            <pc:sldMk cId="3893083530" sldId="317"/>
            <ac:spMk id="6147" creationId="{8F9EEB75-D3B3-49D9-B41F-C8DC62025452}"/>
          </ac:spMkLst>
        </pc:spChg>
        <pc:spChg chg="mod ord">
          <ac:chgData name="Serif Salem" userId="93371da5-1b6a-4146-a736-4a3b0c81f0c2" providerId="ADAL" clId="{C9BBBDEF-4732-40F4-9273-B4D19A8A79B7}" dt="2025-07-30T23:29:13.132" v="70" actId="6264"/>
          <ac:spMkLst>
            <pc:docMk/>
            <pc:sldMk cId="3893083530" sldId="317"/>
            <ac:spMk id="13314" creationId="{E8C783B2-5FCA-4EC9-9ABE-574BC0310101}"/>
          </ac:spMkLst>
        </pc:spChg>
        <pc:spChg chg="mod ord">
          <ac:chgData name="Serif Salem" userId="93371da5-1b6a-4146-a736-4a3b0c81f0c2" providerId="ADAL" clId="{C9BBBDEF-4732-40F4-9273-B4D19A8A79B7}" dt="2025-08-06T22:23:59.493" v="180" actId="27636"/>
          <ac:spMkLst>
            <pc:docMk/>
            <pc:sldMk cId="3893083530" sldId="317"/>
            <ac:spMk id="13316" creationId="{AC183CAE-DA2A-4813-AA17-4FBB537E913A}"/>
          </ac:spMkLst>
        </pc:spChg>
      </pc:sldChg>
      <pc:sldChg chg="del">
        <pc:chgData name="Serif Salem" userId="93371da5-1b6a-4146-a736-4a3b0c81f0c2" providerId="ADAL" clId="{C9BBBDEF-4732-40F4-9273-B4D19A8A79B7}" dt="2025-07-30T23:27:23.650" v="0" actId="47"/>
        <pc:sldMkLst>
          <pc:docMk/>
          <pc:sldMk cId="1512200762" sldId="319"/>
        </pc:sldMkLst>
      </pc:sldChg>
      <pc:sldChg chg="del">
        <pc:chgData name="Serif Salem" userId="93371da5-1b6a-4146-a736-4a3b0c81f0c2" providerId="ADAL" clId="{C9BBBDEF-4732-40F4-9273-B4D19A8A79B7}" dt="2025-07-30T23:27:23.650" v="0" actId="47"/>
        <pc:sldMkLst>
          <pc:docMk/>
          <pc:sldMk cId="1021445819" sldId="320"/>
        </pc:sldMkLst>
      </pc:sldChg>
      <pc:sldChg chg="del">
        <pc:chgData name="Serif Salem" userId="93371da5-1b6a-4146-a736-4a3b0c81f0c2" providerId="ADAL" clId="{C9BBBDEF-4732-40F4-9273-B4D19A8A79B7}" dt="2025-07-30T23:27:23.650" v="0" actId="47"/>
        <pc:sldMkLst>
          <pc:docMk/>
          <pc:sldMk cId="654801367" sldId="321"/>
        </pc:sldMkLst>
      </pc:sldChg>
      <pc:sldChg chg="del">
        <pc:chgData name="Serif Salem" userId="93371da5-1b6a-4146-a736-4a3b0c81f0c2" providerId="ADAL" clId="{C9BBBDEF-4732-40F4-9273-B4D19A8A79B7}" dt="2025-07-30T23:27:23.650" v="0" actId="47"/>
        <pc:sldMkLst>
          <pc:docMk/>
          <pc:sldMk cId="3985983639" sldId="322"/>
        </pc:sldMkLst>
      </pc:sldChg>
      <pc:sldChg chg="del">
        <pc:chgData name="Serif Salem" userId="93371da5-1b6a-4146-a736-4a3b0c81f0c2" providerId="ADAL" clId="{C9BBBDEF-4732-40F4-9273-B4D19A8A79B7}" dt="2025-07-30T23:27:23.650" v="0" actId="47"/>
        <pc:sldMkLst>
          <pc:docMk/>
          <pc:sldMk cId="412250286" sldId="327"/>
        </pc:sldMkLst>
      </pc:sldChg>
      <pc:sldChg chg="del">
        <pc:chgData name="Serif Salem" userId="93371da5-1b6a-4146-a736-4a3b0c81f0c2" providerId="ADAL" clId="{C9BBBDEF-4732-40F4-9273-B4D19A8A79B7}" dt="2025-07-30T23:27:23.650" v="0" actId="47"/>
        <pc:sldMkLst>
          <pc:docMk/>
          <pc:sldMk cId="3527379864" sldId="328"/>
        </pc:sldMkLst>
      </pc:sldChg>
      <pc:sldChg chg="addSp delSp modSp add del mod modClrScheme chgLayout">
        <pc:chgData name="Serif Salem" userId="93371da5-1b6a-4146-a736-4a3b0c81f0c2" providerId="ADAL" clId="{C9BBBDEF-4732-40F4-9273-B4D19A8A79B7}" dt="2025-08-13T22:43:41.257" v="793" actId="20577"/>
        <pc:sldMkLst>
          <pc:docMk/>
          <pc:sldMk cId="1874127798" sldId="329"/>
        </pc:sldMkLst>
        <pc:spChg chg="mod ord">
          <ac:chgData name="Serif Salem" userId="93371da5-1b6a-4146-a736-4a3b0c81f0c2" providerId="ADAL" clId="{C9BBBDEF-4732-40F4-9273-B4D19A8A79B7}" dt="2025-08-13T22:43:17.500" v="784" actId="6264"/>
          <ac:spMkLst>
            <pc:docMk/>
            <pc:sldMk cId="1874127798" sldId="329"/>
            <ac:spMk id="3" creationId="{5580B20E-9AD6-43F4-A04D-C9154A0566EA}"/>
          </ac:spMkLst>
        </pc:spChg>
        <pc:spChg chg="mod ord">
          <ac:chgData name="Serif Salem" userId="93371da5-1b6a-4146-a736-4a3b0c81f0c2" providerId="ADAL" clId="{C9BBBDEF-4732-40F4-9273-B4D19A8A79B7}" dt="2025-08-13T22:43:17.500" v="784" actId="6264"/>
          <ac:spMkLst>
            <pc:docMk/>
            <pc:sldMk cId="1874127798" sldId="329"/>
            <ac:spMk id="4" creationId="{59A20822-6FFB-49A3-8CFD-E73F611E73B4}"/>
          </ac:spMkLst>
        </pc:spChg>
        <pc:spChg chg="mod ord">
          <ac:chgData name="Serif Salem" userId="93371da5-1b6a-4146-a736-4a3b0c81f0c2" providerId="ADAL" clId="{C9BBBDEF-4732-40F4-9273-B4D19A8A79B7}" dt="2025-08-13T22:43:41.257" v="793" actId="20577"/>
          <ac:spMkLst>
            <pc:docMk/>
            <pc:sldMk cId="1874127798" sldId="329"/>
            <ac:spMk id="5" creationId="{DA994C5C-8352-4272-9B00-71979491D2EE}"/>
          </ac:spMkLst>
        </pc:spChg>
        <pc:spChg chg="add del mod">
          <ac:chgData name="Serif Salem" userId="93371da5-1b6a-4146-a736-4a3b0c81f0c2" providerId="ADAL" clId="{C9BBBDEF-4732-40F4-9273-B4D19A8A79B7}" dt="2025-08-13T22:43:17.500" v="784" actId="6264"/>
          <ac:spMkLst>
            <pc:docMk/>
            <pc:sldMk cId="1874127798" sldId="329"/>
            <ac:spMk id="6" creationId="{A72529EA-7A83-D2C2-6A2F-4D270F426D63}"/>
          </ac:spMkLst>
        </pc:spChg>
        <pc:spChg chg="add del mod">
          <ac:chgData name="Serif Salem" userId="93371da5-1b6a-4146-a736-4a3b0c81f0c2" providerId="ADAL" clId="{C9BBBDEF-4732-40F4-9273-B4D19A8A79B7}" dt="2025-08-13T22:43:17.500" v="784" actId="6264"/>
          <ac:spMkLst>
            <pc:docMk/>
            <pc:sldMk cId="1874127798" sldId="329"/>
            <ac:spMk id="7" creationId="{B7487BCE-51CD-33D9-8689-DDF06E23E1A5}"/>
          </ac:spMkLst>
        </pc:spChg>
        <pc:spChg chg="add del mod">
          <ac:chgData name="Serif Salem" userId="93371da5-1b6a-4146-a736-4a3b0c81f0c2" providerId="ADAL" clId="{C9BBBDEF-4732-40F4-9273-B4D19A8A79B7}" dt="2025-08-13T22:43:17.500" v="784" actId="6264"/>
          <ac:spMkLst>
            <pc:docMk/>
            <pc:sldMk cId="1874127798" sldId="329"/>
            <ac:spMk id="8" creationId="{32EF7C7D-6C65-4274-648E-F93A5ED33DB9}"/>
          </ac:spMkLst>
        </pc:spChg>
      </pc:sldChg>
      <pc:sldChg chg="del">
        <pc:chgData name="Serif Salem" userId="93371da5-1b6a-4146-a736-4a3b0c81f0c2" providerId="ADAL" clId="{C9BBBDEF-4732-40F4-9273-B4D19A8A79B7}" dt="2025-07-30T23:27:23.650" v="0" actId="47"/>
        <pc:sldMkLst>
          <pc:docMk/>
          <pc:sldMk cId="1364348155" sldId="330"/>
        </pc:sldMkLst>
      </pc:sldChg>
      <pc:sldChg chg="del">
        <pc:chgData name="Serif Salem" userId="93371da5-1b6a-4146-a736-4a3b0c81f0c2" providerId="ADAL" clId="{C9BBBDEF-4732-40F4-9273-B4D19A8A79B7}" dt="2025-07-30T23:27:23.650" v="0" actId="47"/>
        <pc:sldMkLst>
          <pc:docMk/>
          <pc:sldMk cId="3543300463" sldId="331"/>
        </pc:sldMkLst>
      </pc:sldChg>
      <pc:sldChg chg="del">
        <pc:chgData name="Serif Salem" userId="93371da5-1b6a-4146-a736-4a3b0c81f0c2" providerId="ADAL" clId="{C9BBBDEF-4732-40F4-9273-B4D19A8A79B7}" dt="2025-07-30T23:27:23.650" v="0" actId="47"/>
        <pc:sldMkLst>
          <pc:docMk/>
          <pc:sldMk cId="673962305" sldId="332"/>
        </pc:sldMkLst>
      </pc:sldChg>
      <pc:sldChg chg="del">
        <pc:chgData name="Serif Salem" userId="93371da5-1b6a-4146-a736-4a3b0c81f0c2" providerId="ADAL" clId="{C9BBBDEF-4732-40F4-9273-B4D19A8A79B7}" dt="2025-07-30T23:27:23.650" v="0" actId="47"/>
        <pc:sldMkLst>
          <pc:docMk/>
          <pc:sldMk cId="1137472580" sldId="333"/>
        </pc:sldMkLst>
      </pc:sldChg>
      <pc:sldChg chg="del">
        <pc:chgData name="Serif Salem" userId="93371da5-1b6a-4146-a736-4a3b0c81f0c2" providerId="ADAL" clId="{C9BBBDEF-4732-40F4-9273-B4D19A8A79B7}" dt="2025-07-30T23:27:23.650" v="0" actId="47"/>
        <pc:sldMkLst>
          <pc:docMk/>
          <pc:sldMk cId="2649739243" sldId="334"/>
        </pc:sldMkLst>
      </pc:sldChg>
      <pc:sldChg chg="addSp delSp modSp add mod modClrScheme chgLayout">
        <pc:chgData name="Serif Salem" userId="93371da5-1b6a-4146-a736-4a3b0c81f0c2" providerId="ADAL" clId="{C9BBBDEF-4732-40F4-9273-B4D19A8A79B7}" dt="2025-08-06T22:28:21.178" v="205" actId="27636"/>
        <pc:sldMkLst>
          <pc:docMk/>
          <pc:sldMk cId="3363873420" sldId="334"/>
        </pc:sldMkLst>
        <pc:spChg chg="mod">
          <ac:chgData name="Serif Salem" userId="93371da5-1b6a-4146-a736-4a3b0c81f0c2" providerId="ADAL" clId="{C9BBBDEF-4732-40F4-9273-B4D19A8A79B7}" dt="2025-07-30T23:29:01.112" v="69" actId="1076"/>
          <ac:spMkLst>
            <pc:docMk/>
            <pc:sldMk cId="3363873420" sldId="334"/>
            <ac:spMk id="2" creationId="{E993DDDA-789D-7444-AB0B-7DF03090E194}"/>
          </ac:spMkLst>
        </pc:spChg>
        <pc:spChg chg="mod ord">
          <ac:chgData name="Serif Salem" userId="93371da5-1b6a-4146-a736-4a3b0c81f0c2" providerId="ADAL" clId="{C9BBBDEF-4732-40F4-9273-B4D19A8A79B7}" dt="2025-07-30T23:29:19.020" v="71" actId="6264"/>
          <ac:spMkLst>
            <pc:docMk/>
            <pc:sldMk cId="3363873420" sldId="334"/>
            <ac:spMk id="6147" creationId="{8F9EEB75-D3B3-49D9-B41F-C8DC62025452}"/>
          </ac:spMkLst>
        </pc:spChg>
        <pc:spChg chg="mod ord">
          <ac:chgData name="Serif Salem" userId="93371da5-1b6a-4146-a736-4a3b0c81f0c2" providerId="ADAL" clId="{C9BBBDEF-4732-40F4-9273-B4D19A8A79B7}" dt="2025-07-30T23:29:19.020" v="71" actId="6264"/>
          <ac:spMkLst>
            <pc:docMk/>
            <pc:sldMk cId="3363873420" sldId="334"/>
            <ac:spMk id="13314" creationId="{E8C783B2-5FCA-4EC9-9ABE-574BC0310101}"/>
          </ac:spMkLst>
        </pc:spChg>
        <pc:spChg chg="mod ord">
          <ac:chgData name="Serif Salem" userId="93371da5-1b6a-4146-a736-4a3b0c81f0c2" providerId="ADAL" clId="{C9BBBDEF-4732-40F4-9273-B4D19A8A79B7}" dt="2025-08-06T22:28:21.178" v="205" actId="27636"/>
          <ac:spMkLst>
            <pc:docMk/>
            <pc:sldMk cId="3363873420" sldId="334"/>
            <ac:spMk id="13316" creationId="{AC183CAE-DA2A-4813-AA17-4FBB537E913A}"/>
          </ac:spMkLst>
        </pc:spChg>
      </pc:sldChg>
      <pc:sldChg chg="addSp delSp modSp add mod modClrScheme chgLayout">
        <pc:chgData name="Serif Salem" userId="93371da5-1b6a-4146-a736-4a3b0c81f0c2" providerId="ADAL" clId="{C9BBBDEF-4732-40F4-9273-B4D19A8A79B7}" dt="2025-08-06T22:31:57.534" v="223" actId="20577"/>
        <pc:sldMkLst>
          <pc:docMk/>
          <pc:sldMk cId="2328657199" sldId="335"/>
        </pc:sldMkLst>
        <pc:spChg chg="mod ord">
          <ac:chgData name="Serif Salem" userId="93371da5-1b6a-4146-a736-4a3b0c81f0c2" providerId="ADAL" clId="{C9BBBDEF-4732-40F4-9273-B4D19A8A79B7}" dt="2025-07-30T23:29:53.139" v="95" actId="6264"/>
          <ac:spMkLst>
            <pc:docMk/>
            <pc:sldMk cId="2328657199" sldId="335"/>
            <ac:spMk id="6147" creationId="{8F9EEB75-D3B3-49D9-B41F-C8DC62025452}"/>
          </ac:spMkLst>
        </pc:spChg>
        <pc:spChg chg="mod ord">
          <ac:chgData name="Serif Salem" userId="93371da5-1b6a-4146-a736-4a3b0c81f0c2" providerId="ADAL" clId="{C9BBBDEF-4732-40F4-9273-B4D19A8A79B7}" dt="2025-07-30T23:29:53.139" v="95" actId="6264"/>
          <ac:spMkLst>
            <pc:docMk/>
            <pc:sldMk cId="2328657199" sldId="335"/>
            <ac:spMk id="13314" creationId="{E8C783B2-5FCA-4EC9-9ABE-574BC0310101}"/>
          </ac:spMkLst>
        </pc:spChg>
        <pc:spChg chg="mod ord">
          <ac:chgData name="Serif Salem" userId="93371da5-1b6a-4146-a736-4a3b0c81f0c2" providerId="ADAL" clId="{C9BBBDEF-4732-40F4-9273-B4D19A8A79B7}" dt="2025-08-06T22:31:57.534" v="223" actId="20577"/>
          <ac:spMkLst>
            <pc:docMk/>
            <pc:sldMk cId="2328657199" sldId="335"/>
            <ac:spMk id="13316" creationId="{AC183CAE-DA2A-4813-AA17-4FBB537E913A}"/>
          </ac:spMkLst>
        </pc:spChg>
      </pc:sldChg>
      <pc:sldChg chg="del">
        <pc:chgData name="Serif Salem" userId="93371da5-1b6a-4146-a736-4a3b0c81f0c2" providerId="ADAL" clId="{C9BBBDEF-4732-40F4-9273-B4D19A8A79B7}" dt="2025-07-30T23:27:23.650" v="0" actId="47"/>
        <pc:sldMkLst>
          <pc:docMk/>
          <pc:sldMk cId="4183631810" sldId="335"/>
        </pc:sldMkLst>
      </pc:sldChg>
      <pc:sldChg chg="del">
        <pc:chgData name="Serif Salem" userId="93371da5-1b6a-4146-a736-4a3b0c81f0c2" providerId="ADAL" clId="{C9BBBDEF-4732-40F4-9273-B4D19A8A79B7}" dt="2025-07-30T23:27:23.650" v="0" actId="47"/>
        <pc:sldMkLst>
          <pc:docMk/>
          <pc:sldMk cId="355996969" sldId="336"/>
        </pc:sldMkLst>
      </pc:sldChg>
      <pc:sldChg chg="addSp delSp modSp add mod modClrScheme chgLayout">
        <pc:chgData name="Serif Salem" userId="93371da5-1b6a-4146-a736-4a3b0c81f0c2" providerId="ADAL" clId="{C9BBBDEF-4732-40F4-9273-B4D19A8A79B7}" dt="2025-08-06T22:35:12.399" v="265" actId="207"/>
        <pc:sldMkLst>
          <pc:docMk/>
          <pc:sldMk cId="2223444941" sldId="336"/>
        </pc:sldMkLst>
        <pc:spChg chg="mod">
          <ac:chgData name="Serif Salem" userId="93371da5-1b6a-4146-a736-4a3b0c81f0c2" providerId="ADAL" clId="{C9BBBDEF-4732-40F4-9273-B4D19A8A79B7}" dt="2025-08-06T22:34:58.501" v="262" actId="1076"/>
          <ac:spMkLst>
            <pc:docMk/>
            <pc:sldMk cId="2223444941" sldId="336"/>
            <ac:spMk id="5" creationId="{A2DA7711-6932-9540-852F-3FF1BD4D544A}"/>
          </ac:spMkLst>
        </pc:spChg>
        <pc:spChg chg="mod">
          <ac:chgData name="Serif Salem" userId="93371da5-1b6a-4146-a736-4a3b0c81f0c2" providerId="ADAL" clId="{C9BBBDEF-4732-40F4-9273-B4D19A8A79B7}" dt="2025-08-06T22:35:12.399" v="265" actId="207"/>
          <ac:spMkLst>
            <pc:docMk/>
            <pc:sldMk cId="2223444941" sldId="336"/>
            <ac:spMk id="6" creationId="{7F43F1D0-FB3B-D34C-BB26-3A775742E723}"/>
          </ac:spMkLst>
        </pc:spChg>
        <pc:spChg chg="mod ord">
          <ac:chgData name="Serif Salem" userId="93371da5-1b6a-4146-a736-4a3b0c81f0c2" providerId="ADAL" clId="{C9BBBDEF-4732-40F4-9273-B4D19A8A79B7}" dt="2025-07-30T23:30:02.883" v="96" actId="6264"/>
          <ac:spMkLst>
            <pc:docMk/>
            <pc:sldMk cId="2223444941" sldId="336"/>
            <ac:spMk id="6147" creationId="{8F9EEB75-D3B3-49D9-B41F-C8DC62025452}"/>
          </ac:spMkLst>
        </pc:spChg>
        <pc:spChg chg="mod ord">
          <ac:chgData name="Serif Salem" userId="93371da5-1b6a-4146-a736-4a3b0c81f0c2" providerId="ADAL" clId="{C9BBBDEF-4732-40F4-9273-B4D19A8A79B7}" dt="2025-07-30T23:30:02.883" v="96" actId="6264"/>
          <ac:spMkLst>
            <pc:docMk/>
            <pc:sldMk cId="2223444941" sldId="336"/>
            <ac:spMk id="13314" creationId="{E8C783B2-5FCA-4EC9-9ABE-574BC0310101}"/>
          </ac:spMkLst>
        </pc:spChg>
        <pc:spChg chg="mod ord">
          <ac:chgData name="Serif Salem" userId="93371da5-1b6a-4146-a736-4a3b0c81f0c2" providerId="ADAL" clId="{C9BBBDEF-4732-40F4-9273-B4D19A8A79B7}" dt="2025-08-06T22:34:49.800" v="260"/>
          <ac:spMkLst>
            <pc:docMk/>
            <pc:sldMk cId="2223444941" sldId="336"/>
            <ac:spMk id="13316" creationId="{AC183CAE-DA2A-4813-AA17-4FBB537E913A}"/>
          </ac:spMkLst>
        </pc:spChg>
      </pc:sldChg>
      <pc:sldChg chg="addSp delSp modSp add mod modClrScheme chgLayout">
        <pc:chgData name="Serif Salem" userId="93371da5-1b6a-4146-a736-4a3b0c81f0c2" providerId="ADAL" clId="{C9BBBDEF-4732-40F4-9273-B4D19A8A79B7}" dt="2025-08-06T22:46:32.635" v="273" actId="113"/>
        <pc:sldMkLst>
          <pc:docMk/>
          <pc:sldMk cId="2714110935" sldId="337"/>
        </pc:sldMkLst>
        <pc:spChg chg="mod">
          <ac:chgData name="Serif Salem" userId="93371da5-1b6a-4146-a736-4a3b0c81f0c2" providerId="ADAL" clId="{C9BBBDEF-4732-40F4-9273-B4D19A8A79B7}" dt="2025-08-06T22:43:38.159" v="266" actId="1076"/>
          <ac:spMkLst>
            <pc:docMk/>
            <pc:sldMk cId="2714110935" sldId="337"/>
            <ac:spMk id="5" creationId="{A2DA7711-6932-9540-852F-3FF1BD4D544A}"/>
          </ac:spMkLst>
        </pc:spChg>
        <pc:spChg chg="mod ord">
          <ac:chgData name="Serif Salem" userId="93371da5-1b6a-4146-a736-4a3b0c81f0c2" providerId="ADAL" clId="{C9BBBDEF-4732-40F4-9273-B4D19A8A79B7}" dt="2025-07-30T23:30:11.103" v="97" actId="6264"/>
          <ac:spMkLst>
            <pc:docMk/>
            <pc:sldMk cId="2714110935" sldId="337"/>
            <ac:spMk id="6147" creationId="{8F9EEB75-D3B3-49D9-B41F-C8DC62025452}"/>
          </ac:spMkLst>
        </pc:spChg>
        <pc:spChg chg="mod ord">
          <ac:chgData name="Serif Salem" userId="93371da5-1b6a-4146-a736-4a3b0c81f0c2" providerId="ADAL" clId="{C9BBBDEF-4732-40F4-9273-B4D19A8A79B7}" dt="2025-07-30T23:30:11.103" v="97" actId="6264"/>
          <ac:spMkLst>
            <pc:docMk/>
            <pc:sldMk cId="2714110935" sldId="337"/>
            <ac:spMk id="13314" creationId="{E8C783B2-5FCA-4EC9-9ABE-574BC0310101}"/>
          </ac:spMkLst>
        </pc:spChg>
        <pc:spChg chg="mod ord">
          <ac:chgData name="Serif Salem" userId="93371da5-1b6a-4146-a736-4a3b0c81f0c2" providerId="ADAL" clId="{C9BBBDEF-4732-40F4-9273-B4D19A8A79B7}" dt="2025-08-06T22:46:32.635" v="273" actId="113"/>
          <ac:spMkLst>
            <pc:docMk/>
            <pc:sldMk cId="2714110935" sldId="337"/>
            <ac:spMk id="13316" creationId="{AC183CAE-DA2A-4813-AA17-4FBB537E913A}"/>
          </ac:spMkLst>
        </pc:spChg>
      </pc:sldChg>
      <pc:sldChg chg="addSp delSp modSp add mod modClrScheme chgLayout">
        <pc:chgData name="Serif Salem" userId="93371da5-1b6a-4146-a736-4a3b0c81f0c2" providerId="ADAL" clId="{C9BBBDEF-4732-40F4-9273-B4D19A8A79B7}" dt="2025-07-30T23:58:43.877" v="146" actId="113"/>
        <pc:sldMkLst>
          <pc:docMk/>
          <pc:sldMk cId="2145410993" sldId="340"/>
        </pc:sldMkLst>
        <pc:spChg chg="mod ord">
          <ac:chgData name="Serif Salem" userId="93371da5-1b6a-4146-a736-4a3b0c81f0c2" providerId="ADAL" clId="{C9BBBDEF-4732-40F4-9273-B4D19A8A79B7}" dt="2025-07-30T23:58:37.486" v="145" actId="6264"/>
          <ac:spMkLst>
            <pc:docMk/>
            <pc:sldMk cId="2145410993" sldId="340"/>
            <ac:spMk id="6147" creationId="{8F9EEB75-D3B3-49D9-B41F-C8DC62025452}"/>
          </ac:spMkLst>
        </pc:spChg>
        <pc:spChg chg="mod ord">
          <ac:chgData name="Serif Salem" userId="93371da5-1b6a-4146-a736-4a3b0c81f0c2" providerId="ADAL" clId="{C9BBBDEF-4732-40F4-9273-B4D19A8A79B7}" dt="2025-07-30T23:58:37.486" v="145" actId="6264"/>
          <ac:spMkLst>
            <pc:docMk/>
            <pc:sldMk cId="2145410993" sldId="340"/>
            <ac:spMk id="13314" creationId="{E8C783B2-5FCA-4EC9-9ABE-574BC0310101}"/>
          </ac:spMkLst>
        </pc:spChg>
        <pc:spChg chg="mod ord">
          <ac:chgData name="Serif Salem" userId="93371da5-1b6a-4146-a736-4a3b0c81f0c2" providerId="ADAL" clId="{C9BBBDEF-4732-40F4-9273-B4D19A8A79B7}" dt="2025-07-30T23:58:43.877" v="146" actId="113"/>
          <ac:spMkLst>
            <pc:docMk/>
            <pc:sldMk cId="2145410993" sldId="340"/>
            <ac:spMk id="13316" creationId="{AC183CAE-DA2A-4813-AA17-4FBB537E913A}"/>
          </ac:spMkLst>
        </pc:spChg>
      </pc:sldChg>
      <pc:sldChg chg="addSp delSp modSp add mod modClrScheme chgLayout">
        <pc:chgData name="Serif Salem" userId="93371da5-1b6a-4146-a736-4a3b0c81f0c2" providerId="ADAL" clId="{C9BBBDEF-4732-40F4-9273-B4D19A8A79B7}" dt="2025-08-13T22:57:02.551" v="801" actId="20577"/>
        <pc:sldMkLst>
          <pc:docMk/>
          <pc:sldMk cId="3920059917" sldId="344"/>
        </pc:sldMkLst>
        <pc:spChg chg="add del mod">
          <ac:chgData name="Serif Salem" userId="93371da5-1b6a-4146-a736-4a3b0c81f0c2" providerId="ADAL" clId="{C9BBBDEF-4732-40F4-9273-B4D19A8A79B7}" dt="2025-08-13T22:32:04.102" v="657" actId="6264"/>
          <ac:spMkLst>
            <pc:docMk/>
            <pc:sldMk cId="3920059917" sldId="344"/>
            <ac:spMk id="3" creationId="{AB196997-1481-E2C0-3545-6581ED0AAB64}"/>
          </ac:spMkLst>
        </pc:spChg>
        <pc:spChg chg="add del mod">
          <ac:chgData name="Serif Salem" userId="93371da5-1b6a-4146-a736-4a3b0c81f0c2" providerId="ADAL" clId="{C9BBBDEF-4732-40F4-9273-B4D19A8A79B7}" dt="2025-08-13T22:32:04.102" v="657" actId="6264"/>
          <ac:spMkLst>
            <pc:docMk/>
            <pc:sldMk cId="3920059917" sldId="344"/>
            <ac:spMk id="4" creationId="{689097B4-1C25-A80C-D47D-D6E16F8CF553}"/>
          </ac:spMkLst>
        </pc:spChg>
        <pc:spChg chg="add del mod">
          <ac:chgData name="Serif Salem" userId="93371da5-1b6a-4146-a736-4a3b0c81f0c2" providerId="ADAL" clId="{C9BBBDEF-4732-40F4-9273-B4D19A8A79B7}" dt="2025-08-13T22:32:04.102" v="657" actId="6264"/>
          <ac:spMkLst>
            <pc:docMk/>
            <pc:sldMk cId="3920059917" sldId="344"/>
            <ac:spMk id="5" creationId="{A31E53B2-231A-977B-741E-C16912A7A163}"/>
          </ac:spMkLst>
        </pc:spChg>
        <pc:spChg chg="add">
          <ac:chgData name="Serif Salem" userId="93371da5-1b6a-4146-a736-4a3b0c81f0c2" providerId="ADAL" clId="{C9BBBDEF-4732-40F4-9273-B4D19A8A79B7}" dt="2025-08-13T22:56:45.835" v="796"/>
          <ac:spMkLst>
            <pc:docMk/>
            <pc:sldMk cId="3920059917" sldId="344"/>
            <ac:spMk id="6" creationId="{842B118A-6889-8DFB-6588-80B996244300}"/>
          </ac:spMkLst>
        </pc:spChg>
        <pc:spChg chg="mod ord">
          <ac:chgData name="Serif Salem" userId="93371da5-1b6a-4146-a736-4a3b0c81f0c2" providerId="ADAL" clId="{C9BBBDEF-4732-40F4-9273-B4D19A8A79B7}" dt="2025-08-13T22:32:04.102" v="657" actId="6264"/>
          <ac:spMkLst>
            <pc:docMk/>
            <pc:sldMk cId="3920059917" sldId="344"/>
            <ac:spMk id="6147" creationId="{8F9EEB75-D3B3-49D9-B41F-C8DC62025452}"/>
          </ac:spMkLst>
        </pc:spChg>
        <pc:spChg chg="mod ord">
          <ac:chgData name="Serif Salem" userId="93371da5-1b6a-4146-a736-4a3b0c81f0c2" providerId="ADAL" clId="{C9BBBDEF-4732-40F4-9273-B4D19A8A79B7}" dt="2025-08-13T22:32:04.102" v="657" actId="6264"/>
          <ac:spMkLst>
            <pc:docMk/>
            <pc:sldMk cId="3920059917" sldId="344"/>
            <ac:spMk id="13314" creationId="{E8C783B2-5FCA-4EC9-9ABE-574BC0310101}"/>
          </ac:spMkLst>
        </pc:spChg>
        <pc:spChg chg="mod ord">
          <ac:chgData name="Serif Salem" userId="93371da5-1b6a-4146-a736-4a3b0c81f0c2" providerId="ADAL" clId="{C9BBBDEF-4732-40F4-9273-B4D19A8A79B7}" dt="2025-08-13T22:57:02.551" v="801" actId="20577"/>
          <ac:spMkLst>
            <pc:docMk/>
            <pc:sldMk cId="3920059917" sldId="344"/>
            <ac:spMk id="13316" creationId="{AC183CAE-DA2A-4813-AA17-4FBB537E913A}"/>
          </ac:spMkLst>
        </pc:spChg>
      </pc:sldChg>
      <pc:sldChg chg="addSp delSp modSp add mod modClrScheme chgLayout">
        <pc:chgData name="Serif Salem" userId="93371da5-1b6a-4146-a736-4a3b0c81f0c2" providerId="ADAL" clId="{C9BBBDEF-4732-40F4-9273-B4D19A8A79B7}" dt="2025-08-13T22:53:51.665" v="795" actId="20577"/>
        <pc:sldMkLst>
          <pc:docMk/>
          <pc:sldMk cId="1058186973" sldId="345"/>
        </pc:sldMkLst>
        <pc:spChg chg="add del mod">
          <ac:chgData name="Serif Salem" userId="93371da5-1b6a-4146-a736-4a3b0c81f0c2" providerId="ADAL" clId="{C9BBBDEF-4732-40F4-9273-B4D19A8A79B7}" dt="2025-08-13T22:33:13.833" v="685" actId="6264"/>
          <ac:spMkLst>
            <pc:docMk/>
            <pc:sldMk cId="1058186973" sldId="345"/>
            <ac:spMk id="3" creationId="{37860233-4D10-D697-3E19-7EAA1193CCC4}"/>
          </ac:spMkLst>
        </pc:spChg>
        <pc:spChg chg="add del mod">
          <ac:chgData name="Serif Salem" userId="93371da5-1b6a-4146-a736-4a3b0c81f0c2" providerId="ADAL" clId="{C9BBBDEF-4732-40F4-9273-B4D19A8A79B7}" dt="2025-08-13T22:33:13.833" v="685" actId="6264"/>
          <ac:spMkLst>
            <pc:docMk/>
            <pc:sldMk cId="1058186973" sldId="345"/>
            <ac:spMk id="4" creationId="{C454E380-EC11-3053-F94C-9A43C8EE1EF0}"/>
          </ac:spMkLst>
        </pc:spChg>
        <pc:spChg chg="add del mod">
          <ac:chgData name="Serif Salem" userId="93371da5-1b6a-4146-a736-4a3b0c81f0c2" providerId="ADAL" clId="{C9BBBDEF-4732-40F4-9273-B4D19A8A79B7}" dt="2025-08-13T22:33:13.833" v="685" actId="6264"/>
          <ac:spMkLst>
            <pc:docMk/>
            <pc:sldMk cId="1058186973" sldId="345"/>
            <ac:spMk id="5" creationId="{EC7F9522-F439-BE2D-5E02-0D4689C72BD1}"/>
          </ac:spMkLst>
        </pc:spChg>
        <pc:spChg chg="mod ord">
          <ac:chgData name="Serif Salem" userId="93371da5-1b6a-4146-a736-4a3b0c81f0c2" providerId="ADAL" clId="{C9BBBDEF-4732-40F4-9273-B4D19A8A79B7}" dt="2025-08-13T22:33:13.833" v="685" actId="6264"/>
          <ac:spMkLst>
            <pc:docMk/>
            <pc:sldMk cId="1058186973" sldId="345"/>
            <ac:spMk id="6147" creationId="{8F9EEB75-D3B3-49D9-B41F-C8DC62025452}"/>
          </ac:spMkLst>
        </pc:spChg>
        <pc:spChg chg="mod ord">
          <ac:chgData name="Serif Salem" userId="93371da5-1b6a-4146-a736-4a3b0c81f0c2" providerId="ADAL" clId="{C9BBBDEF-4732-40F4-9273-B4D19A8A79B7}" dt="2025-08-13T22:33:13.833" v="685" actId="6264"/>
          <ac:spMkLst>
            <pc:docMk/>
            <pc:sldMk cId="1058186973" sldId="345"/>
            <ac:spMk id="13314" creationId="{E8C783B2-5FCA-4EC9-9ABE-574BC0310101}"/>
          </ac:spMkLst>
        </pc:spChg>
        <pc:spChg chg="mod ord">
          <ac:chgData name="Serif Salem" userId="93371da5-1b6a-4146-a736-4a3b0c81f0c2" providerId="ADAL" clId="{C9BBBDEF-4732-40F4-9273-B4D19A8A79B7}" dt="2025-08-13T22:53:51.665" v="795" actId="20577"/>
          <ac:spMkLst>
            <pc:docMk/>
            <pc:sldMk cId="1058186973" sldId="345"/>
            <ac:spMk id="13316" creationId="{AC183CAE-DA2A-4813-AA17-4FBB537E913A}"/>
          </ac:spMkLst>
        </pc:spChg>
      </pc:sldChg>
      <pc:sldChg chg="addSp delSp modSp add mod modClrScheme chgLayout">
        <pc:chgData name="Serif Salem" userId="93371da5-1b6a-4146-a736-4a3b0c81f0c2" providerId="ADAL" clId="{C9BBBDEF-4732-40F4-9273-B4D19A8A79B7}" dt="2025-08-13T22:34:44.331" v="710" actId="20577"/>
        <pc:sldMkLst>
          <pc:docMk/>
          <pc:sldMk cId="3305076517" sldId="347"/>
        </pc:sldMkLst>
        <pc:spChg chg="add del mod">
          <ac:chgData name="Serif Salem" userId="93371da5-1b6a-4146-a736-4a3b0c81f0c2" providerId="ADAL" clId="{C9BBBDEF-4732-40F4-9273-B4D19A8A79B7}" dt="2025-08-13T22:34:20.932" v="687" actId="6264"/>
          <ac:spMkLst>
            <pc:docMk/>
            <pc:sldMk cId="3305076517" sldId="347"/>
            <ac:spMk id="3" creationId="{F2B97B7F-14AD-5F2A-48E1-F2DB8A85A021}"/>
          </ac:spMkLst>
        </pc:spChg>
        <pc:spChg chg="add del mod">
          <ac:chgData name="Serif Salem" userId="93371da5-1b6a-4146-a736-4a3b0c81f0c2" providerId="ADAL" clId="{C9BBBDEF-4732-40F4-9273-B4D19A8A79B7}" dt="2025-08-13T22:34:20.932" v="687" actId="6264"/>
          <ac:spMkLst>
            <pc:docMk/>
            <pc:sldMk cId="3305076517" sldId="347"/>
            <ac:spMk id="4" creationId="{A7CC9C8E-CFDD-B11E-8659-925856148417}"/>
          </ac:spMkLst>
        </pc:spChg>
        <pc:spChg chg="add del mod">
          <ac:chgData name="Serif Salem" userId="93371da5-1b6a-4146-a736-4a3b0c81f0c2" providerId="ADAL" clId="{C9BBBDEF-4732-40F4-9273-B4D19A8A79B7}" dt="2025-08-13T22:34:20.932" v="687" actId="6264"/>
          <ac:spMkLst>
            <pc:docMk/>
            <pc:sldMk cId="3305076517" sldId="347"/>
            <ac:spMk id="5" creationId="{F54BB009-A2B5-AA5A-AC48-5605EA189B52}"/>
          </ac:spMkLst>
        </pc:spChg>
        <pc:spChg chg="mod ord">
          <ac:chgData name="Serif Salem" userId="93371da5-1b6a-4146-a736-4a3b0c81f0c2" providerId="ADAL" clId="{C9BBBDEF-4732-40F4-9273-B4D19A8A79B7}" dt="2025-08-13T22:34:20.932" v="687" actId="6264"/>
          <ac:spMkLst>
            <pc:docMk/>
            <pc:sldMk cId="3305076517" sldId="347"/>
            <ac:spMk id="6147" creationId="{8F9EEB75-D3B3-49D9-B41F-C8DC62025452}"/>
          </ac:spMkLst>
        </pc:spChg>
        <pc:spChg chg="mod ord">
          <ac:chgData name="Serif Salem" userId="93371da5-1b6a-4146-a736-4a3b0c81f0c2" providerId="ADAL" clId="{C9BBBDEF-4732-40F4-9273-B4D19A8A79B7}" dt="2025-08-13T22:34:20.932" v="687" actId="6264"/>
          <ac:spMkLst>
            <pc:docMk/>
            <pc:sldMk cId="3305076517" sldId="347"/>
            <ac:spMk id="13314" creationId="{E8C783B2-5FCA-4EC9-9ABE-574BC0310101}"/>
          </ac:spMkLst>
        </pc:spChg>
        <pc:spChg chg="mod ord">
          <ac:chgData name="Serif Salem" userId="93371da5-1b6a-4146-a736-4a3b0c81f0c2" providerId="ADAL" clId="{C9BBBDEF-4732-40F4-9273-B4D19A8A79B7}" dt="2025-08-13T22:34:44.331" v="710" actId="20577"/>
          <ac:spMkLst>
            <pc:docMk/>
            <pc:sldMk cId="3305076517" sldId="347"/>
            <ac:spMk id="13316" creationId="{AC183CAE-DA2A-4813-AA17-4FBB537E913A}"/>
          </ac:spMkLst>
        </pc:spChg>
      </pc:sldChg>
      <pc:sldChg chg="addSp delSp modSp add mod modClrScheme chgLayout">
        <pc:chgData name="Serif Salem" userId="93371da5-1b6a-4146-a736-4a3b0c81f0c2" providerId="ADAL" clId="{C9BBBDEF-4732-40F4-9273-B4D19A8A79B7}" dt="2025-08-13T22:35:29.211" v="740" actId="6549"/>
        <pc:sldMkLst>
          <pc:docMk/>
          <pc:sldMk cId="3726543732" sldId="348"/>
        </pc:sldMkLst>
        <pc:spChg chg="add del mod">
          <ac:chgData name="Serif Salem" userId="93371da5-1b6a-4146-a736-4a3b0c81f0c2" providerId="ADAL" clId="{C9BBBDEF-4732-40F4-9273-B4D19A8A79B7}" dt="2025-08-13T22:35:00.587" v="711" actId="6264"/>
          <ac:spMkLst>
            <pc:docMk/>
            <pc:sldMk cId="3726543732" sldId="348"/>
            <ac:spMk id="3" creationId="{8219171A-C32F-57B0-87A1-90E5BF56CB3A}"/>
          </ac:spMkLst>
        </pc:spChg>
        <pc:spChg chg="add del mod">
          <ac:chgData name="Serif Salem" userId="93371da5-1b6a-4146-a736-4a3b0c81f0c2" providerId="ADAL" clId="{C9BBBDEF-4732-40F4-9273-B4D19A8A79B7}" dt="2025-08-13T22:35:00.587" v="711" actId="6264"/>
          <ac:spMkLst>
            <pc:docMk/>
            <pc:sldMk cId="3726543732" sldId="348"/>
            <ac:spMk id="4" creationId="{07503F41-A224-A101-6255-1CE30D19B070}"/>
          </ac:spMkLst>
        </pc:spChg>
        <pc:spChg chg="add del mod">
          <ac:chgData name="Serif Salem" userId="93371da5-1b6a-4146-a736-4a3b0c81f0c2" providerId="ADAL" clId="{C9BBBDEF-4732-40F4-9273-B4D19A8A79B7}" dt="2025-08-13T22:35:00.587" v="711" actId="6264"/>
          <ac:spMkLst>
            <pc:docMk/>
            <pc:sldMk cId="3726543732" sldId="348"/>
            <ac:spMk id="5" creationId="{69E6F34F-72D5-9A21-F125-6592C8F1E86A}"/>
          </ac:spMkLst>
        </pc:spChg>
        <pc:spChg chg="mod ord">
          <ac:chgData name="Serif Salem" userId="93371da5-1b6a-4146-a736-4a3b0c81f0c2" providerId="ADAL" clId="{C9BBBDEF-4732-40F4-9273-B4D19A8A79B7}" dt="2025-08-13T22:35:00.587" v="711" actId="6264"/>
          <ac:spMkLst>
            <pc:docMk/>
            <pc:sldMk cId="3726543732" sldId="348"/>
            <ac:spMk id="6147" creationId="{8F9EEB75-D3B3-49D9-B41F-C8DC62025452}"/>
          </ac:spMkLst>
        </pc:spChg>
        <pc:spChg chg="mod ord">
          <ac:chgData name="Serif Salem" userId="93371da5-1b6a-4146-a736-4a3b0c81f0c2" providerId="ADAL" clId="{C9BBBDEF-4732-40F4-9273-B4D19A8A79B7}" dt="2025-08-13T22:35:00.587" v="711" actId="6264"/>
          <ac:spMkLst>
            <pc:docMk/>
            <pc:sldMk cId="3726543732" sldId="348"/>
            <ac:spMk id="13314" creationId="{E8C783B2-5FCA-4EC9-9ABE-574BC0310101}"/>
          </ac:spMkLst>
        </pc:spChg>
        <pc:spChg chg="mod ord">
          <ac:chgData name="Serif Salem" userId="93371da5-1b6a-4146-a736-4a3b0c81f0c2" providerId="ADAL" clId="{C9BBBDEF-4732-40F4-9273-B4D19A8A79B7}" dt="2025-08-13T22:35:29.211" v="740" actId="6549"/>
          <ac:spMkLst>
            <pc:docMk/>
            <pc:sldMk cId="3726543732" sldId="348"/>
            <ac:spMk id="13316" creationId="{AC183CAE-DA2A-4813-AA17-4FBB537E913A}"/>
          </ac:spMkLst>
        </pc:spChg>
      </pc:sldChg>
      <pc:sldChg chg="addSp delSp modSp add mod modClrScheme chgLayout">
        <pc:chgData name="Serif Salem" userId="93371da5-1b6a-4146-a736-4a3b0c81f0c2" providerId="ADAL" clId="{C9BBBDEF-4732-40F4-9273-B4D19A8A79B7}" dt="2025-08-13T22:37:15.534" v="756" actId="6549"/>
        <pc:sldMkLst>
          <pc:docMk/>
          <pc:sldMk cId="597604814" sldId="349"/>
        </pc:sldMkLst>
        <pc:spChg chg="add del mod">
          <ac:chgData name="Serif Salem" userId="93371da5-1b6a-4146-a736-4a3b0c81f0c2" providerId="ADAL" clId="{C9BBBDEF-4732-40F4-9273-B4D19A8A79B7}" dt="2025-08-13T22:36:44.350" v="742" actId="6264"/>
          <ac:spMkLst>
            <pc:docMk/>
            <pc:sldMk cId="597604814" sldId="349"/>
            <ac:spMk id="2" creationId="{6B2EFF09-832F-2049-06A1-8E26FB47B78C}"/>
          </ac:spMkLst>
        </pc:spChg>
        <pc:spChg chg="add del mod">
          <ac:chgData name="Serif Salem" userId="93371da5-1b6a-4146-a736-4a3b0c81f0c2" providerId="ADAL" clId="{C9BBBDEF-4732-40F4-9273-B4D19A8A79B7}" dt="2025-08-13T22:36:44.350" v="742" actId="6264"/>
          <ac:spMkLst>
            <pc:docMk/>
            <pc:sldMk cId="597604814" sldId="349"/>
            <ac:spMk id="3" creationId="{96C04083-AEE9-2E96-1B9C-B6FA06A75F59}"/>
          </ac:spMkLst>
        </pc:spChg>
        <pc:spChg chg="add del mod">
          <ac:chgData name="Serif Salem" userId="93371da5-1b6a-4146-a736-4a3b0c81f0c2" providerId="ADAL" clId="{C9BBBDEF-4732-40F4-9273-B4D19A8A79B7}" dt="2025-08-13T22:36:44.350" v="742" actId="6264"/>
          <ac:spMkLst>
            <pc:docMk/>
            <pc:sldMk cId="597604814" sldId="349"/>
            <ac:spMk id="4" creationId="{5E107E1A-E1DE-AB99-6F09-3200C6E43B1D}"/>
          </ac:spMkLst>
        </pc:spChg>
        <pc:spChg chg="mod ord">
          <ac:chgData name="Serif Salem" userId="93371da5-1b6a-4146-a736-4a3b0c81f0c2" providerId="ADAL" clId="{C9BBBDEF-4732-40F4-9273-B4D19A8A79B7}" dt="2025-08-13T22:36:44.350" v="742" actId="6264"/>
          <ac:spMkLst>
            <pc:docMk/>
            <pc:sldMk cId="597604814" sldId="349"/>
            <ac:spMk id="6147" creationId="{8F9EEB75-D3B3-49D9-B41F-C8DC62025452}"/>
          </ac:spMkLst>
        </pc:spChg>
        <pc:spChg chg="mod ord">
          <ac:chgData name="Serif Salem" userId="93371da5-1b6a-4146-a736-4a3b0c81f0c2" providerId="ADAL" clId="{C9BBBDEF-4732-40F4-9273-B4D19A8A79B7}" dt="2025-08-13T22:36:44.350" v="742" actId="6264"/>
          <ac:spMkLst>
            <pc:docMk/>
            <pc:sldMk cId="597604814" sldId="349"/>
            <ac:spMk id="13314" creationId="{E8C783B2-5FCA-4EC9-9ABE-574BC0310101}"/>
          </ac:spMkLst>
        </pc:spChg>
        <pc:spChg chg="mod ord">
          <ac:chgData name="Serif Salem" userId="93371da5-1b6a-4146-a736-4a3b0c81f0c2" providerId="ADAL" clId="{C9BBBDEF-4732-40F4-9273-B4D19A8A79B7}" dt="2025-08-13T22:37:15.534" v="756" actId="6549"/>
          <ac:spMkLst>
            <pc:docMk/>
            <pc:sldMk cId="597604814" sldId="349"/>
            <ac:spMk id="13316" creationId="{AC183CAE-DA2A-4813-AA17-4FBB537E913A}"/>
          </ac:spMkLst>
        </pc:spChg>
      </pc:sldChg>
      <pc:sldChg chg="addSp delSp modSp add mod modClrScheme chgLayout">
        <pc:chgData name="Serif Salem" userId="93371da5-1b6a-4146-a736-4a3b0c81f0c2" providerId="ADAL" clId="{C9BBBDEF-4732-40F4-9273-B4D19A8A79B7}" dt="2025-08-13T22:39:27.139" v="759" actId="15"/>
        <pc:sldMkLst>
          <pc:docMk/>
          <pc:sldMk cId="1165525661" sldId="350"/>
        </pc:sldMkLst>
        <pc:spChg chg="add del mod">
          <ac:chgData name="Serif Salem" userId="93371da5-1b6a-4146-a736-4a3b0c81f0c2" providerId="ADAL" clId="{C9BBBDEF-4732-40F4-9273-B4D19A8A79B7}" dt="2025-08-13T22:39:19.354" v="757" actId="6264"/>
          <ac:spMkLst>
            <pc:docMk/>
            <pc:sldMk cId="1165525661" sldId="350"/>
            <ac:spMk id="2" creationId="{9D7F2980-2C2C-9C51-1688-2C77AA04D7FE}"/>
          </ac:spMkLst>
        </pc:spChg>
        <pc:spChg chg="add del mod">
          <ac:chgData name="Serif Salem" userId="93371da5-1b6a-4146-a736-4a3b0c81f0c2" providerId="ADAL" clId="{C9BBBDEF-4732-40F4-9273-B4D19A8A79B7}" dt="2025-08-13T22:39:19.354" v="757" actId="6264"/>
          <ac:spMkLst>
            <pc:docMk/>
            <pc:sldMk cId="1165525661" sldId="350"/>
            <ac:spMk id="3" creationId="{70C3BF8F-EBEC-1084-5F54-029DC7FF18EA}"/>
          </ac:spMkLst>
        </pc:spChg>
        <pc:spChg chg="add del mod">
          <ac:chgData name="Serif Salem" userId="93371da5-1b6a-4146-a736-4a3b0c81f0c2" providerId="ADAL" clId="{C9BBBDEF-4732-40F4-9273-B4D19A8A79B7}" dt="2025-08-13T22:39:19.354" v="757" actId="6264"/>
          <ac:spMkLst>
            <pc:docMk/>
            <pc:sldMk cId="1165525661" sldId="350"/>
            <ac:spMk id="4" creationId="{7E4DF5D0-7A3D-B2D0-19F7-AAABAFA25F76}"/>
          </ac:spMkLst>
        </pc:spChg>
        <pc:spChg chg="mod ord">
          <ac:chgData name="Serif Salem" userId="93371da5-1b6a-4146-a736-4a3b0c81f0c2" providerId="ADAL" clId="{C9BBBDEF-4732-40F4-9273-B4D19A8A79B7}" dt="2025-08-13T22:39:19.354" v="757" actId="6264"/>
          <ac:spMkLst>
            <pc:docMk/>
            <pc:sldMk cId="1165525661" sldId="350"/>
            <ac:spMk id="6147" creationId="{8F9EEB75-D3B3-49D9-B41F-C8DC62025452}"/>
          </ac:spMkLst>
        </pc:spChg>
        <pc:spChg chg="mod ord">
          <ac:chgData name="Serif Salem" userId="93371da5-1b6a-4146-a736-4a3b0c81f0c2" providerId="ADAL" clId="{C9BBBDEF-4732-40F4-9273-B4D19A8A79B7}" dt="2025-08-13T22:39:19.354" v="757" actId="6264"/>
          <ac:spMkLst>
            <pc:docMk/>
            <pc:sldMk cId="1165525661" sldId="350"/>
            <ac:spMk id="13314" creationId="{E8C783B2-5FCA-4EC9-9ABE-574BC0310101}"/>
          </ac:spMkLst>
        </pc:spChg>
        <pc:spChg chg="mod ord">
          <ac:chgData name="Serif Salem" userId="93371da5-1b6a-4146-a736-4a3b0c81f0c2" providerId="ADAL" clId="{C9BBBDEF-4732-40F4-9273-B4D19A8A79B7}" dt="2025-08-13T22:39:27.139" v="759" actId="15"/>
          <ac:spMkLst>
            <pc:docMk/>
            <pc:sldMk cId="1165525661" sldId="350"/>
            <ac:spMk id="13316" creationId="{AC183CAE-DA2A-4813-AA17-4FBB537E913A}"/>
          </ac:spMkLst>
        </pc:spChg>
      </pc:sldChg>
      <pc:sldChg chg="modSp add mod modClrScheme chgLayout">
        <pc:chgData name="Serif Salem" userId="93371da5-1b6a-4146-a736-4a3b0c81f0c2" providerId="ADAL" clId="{C9BBBDEF-4732-40F4-9273-B4D19A8A79B7}" dt="2025-07-30T23:28:19.187" v="57" actId="27636"/>
        <pc:sldMkLst>
          <pc:docMk/>
          <pc:sldMk cId="1275158227" sldId="352"/>
        </pc:sldMkLst>
        <pc:spChg chg="mod ord">
          <ac:chgData name="Serif Salem" userId="93371da5-1b6a-4146-a736-4a3b0c81f0c2" providerId="ADAL" clId="{C9BBBDEF-4732-40F4-9273-B4D19A8A79B7}" dt="2025-07-30T23:28:18.717" v="42" actId="700"/>
          <ac:spMkLst>
            <pc:docMk/>
            <pc:sldMk cId="1275158227" sldId="352"/>
            <ac:spMk id="6147" creationId="{8F9EEB75-D3B3-49D9-B41F-C8DC62025452}"/>
          </ac:spMkLst>
        </pc:spChg>
        <pc:spChg chg="mod ord">
          <ac:chgData name="Serif Salem" userId="93371da5-1b6a-4146-a736-4a3b0c81f0c2" providerId="ADAL" clId="{C9BBBDEF-4732-40F4-9273-B4D19A8A79B7}" dt="2025-07-30T23:28:18.717" v="42" actId="700"/>
          <ac:spMkLst>
            <pc:docMk/>
            <pc:sldMk cId="1275158227" sldId="352"/>
            <ac:spMk id="13314" creationId="{E8C783B2-5FCA-4EC9-9ABE-574BC0310101}"/>
          </ac:spMkLst>
        </pc:spChg>
        <pc:spChg chg="mod ord">
          <ac:chgData name="Serif Salem" userId="93371da5-1b6a-4146-a736-4a3b0c81f0c2" providerId="ADAL" clId="{C9BBBDEF-4732-40F4-9273-B4D19A8A79B7}" dt="2025-07-30T23:28:19.187" v="57" actId="27636"/>
          <ac:spMkLst>
            <pc:docMk/>
            <pc:sldMk cId="1275158227" sldId="352"/>
            <ac:spMk id="13316" creationId="{AC183CAE-DA2A-4813-AA17-4FBB537E913A}"/>
          </ac:spMkLst>
        </pc:spChg>
      </pc:sldChg>
      <pc:sldChg chg="modSp add mod modClrScheme chgLayout">
        <pc:chgData name="Serif Salem" userId="93371da5-1b6a-4146-a736-4a3b0c81f0c2" providerId="ADAL" clId="{C9BBBDEF-4732-40F4-9273-B4D19A8A79B7}" dt="2025-07-30T23:28:19.197" v="58" actId="27636"/>
        <pc:sldMkLst>
          <pc:docMk/>
          <pc:sldMk cId="723613162" sldId="353"/>
        </pc:sldMkLst>
        <pc:spChg chg="mod ord">
          <ac:chgData name="Serif Salem" userId="93371da5-1b6a-4146-a736-4a3b0c81f0c2" providerId="ADAL" clId="{C9BBBDEF-4732-40F4-9273-B4D19A8A79B7}" dt="2025-07-30T23:28:18.717" v="42" actId="700"/>
          <ac:spMkLst>
            <pc:docMk/>
            <pc:sldMk cId="723613162" sldId="353"/>
            <ac:spMk id="6147" creationId="{8F9EEB75-D3B3-49D9-B41F-C8DC62025452}"/>
          </ac:spMkLst>
        </pc:spChg>
        <pc:spChg chg="mod ord">
          <ac:chgData name="Serif Salem" userId="93371da5-1b6a-4146-a736-4a3b0c81f0c2" providerId="ADAL" clId="{C9BBBDEF-4732-40F4-9273-B4D19A8A79B7}" dt="2025-07-30T23:28:18.717" v="42" actId="700"/>
          <ac:spMkLst>
            <pc:docMk/>
            <pc:sldMk cId="723613162" sldId="353"/>
            <ac:spMk id="13314" creationId="{E8C783B2-5FCA-4EC9-9ABE-574BC0310101}"/>
          </ac:spMkLst>
        </pc:spChg>
        <pc:spChg chg="mod ord">
          <ac:chgData name="Serif Salem" userId="93371da5-1b6a-4146-a736-4a3b0c81f0c2" providerId="ADAL" clId="{C9BBBDEF-4732-40F4-9273-B4D19A8A79B7}" dt="2025-07-30T23:28:19.197" v="58" actId="27636"/>
          <ac:spMkLst>
            <pc:docMk/>
            <pc:sldMk cId="723613162" sldId="353"/>
            <ac:spMk id="13316" creationId="{AC183CAE-DA2A-4813-AA17-4FBB537E913A}"/>
          </ac:spMkLst>
        </pc:spChg>
      </pc:sldChg>
      <pc:sldChg chg="add del">
        <pc:chgData name="Serif Salem" userId="93371da5-1b6a-4146-a736-4a3b0c81f0c2" providerId="ADAL" clId="{C9BBBDEF-4732-40F4-9273-B4D19A8A79B7}" dt="2025-07-30T23:28:32.995" v="65" actId="47"/>
        <pc:sldMkLst>
          <pc:docMk/>
          <pc:sldMk cId="627987062" sldId="357"/>
        </pc:sldMkLst>
      </pc:sldChg>
      <pc:sldChg chg="addSp delSp modSp add mod modClrScheme chgLayout">
        <pc:chgData name="Serif Salem" userId="93371da5-1b6a-4146-a736-4a3b0c81f0c2" providerId="ADAL" clId="{C9BBBDEF-4732-40F4-9273-B4D19A8A79B7}" dt="2025-08-13T22:39:34.561" v="760" actId="478"/>
        <pc:sldMkLst>
          <pc:docMk/>
          <pc:sldMk cId="958489851" sldId="358"/>
        </pc:sldMkLst>
        <pc:spChg chg="add del mod ord">
          <ac:chgData name="Serif Salem" userId="93371da5-1b6a-4146-a736-4a3b0c81f0c2" providerId="ADAL" clId="{C9BBBDEF-4732-40F4-9273-B4D19A8A79B7}" dt="2025-08-13T22:39:34.561" v="760" actId="478"/>
          <ac:spMkLst>
            <pc:docMk/>
            <pc:sldMk cId="958489851" sldId="358"/>
            <ac:spMk id="2" creationId="{72093234-C2CA-9C0A-95A3-C0355F39068D}"/>
          </ac:spMkLst>
        </pc:spChg>
        <pc:spChg chg="mod ord">
          <ac:chgData name="Serif Salem" userId="93371da5-1b6a-4146-a736-4a3b0c81f0c2" providerId="ADAL" clId="{C9BBBDEF-4732-40F4-9273-B4D19A8A79B7}" dt="2025-07-30T23:28:18.717" v="42" actId="700"/>
          <ac:spMkLst>
            <pc:docMk/>
            <pc:sldMk cId="958489851" sldId="358"/>
            <ac:spMk id="6147" creationId="{8F9EEB75-D3B3-49D9-B41F-C8DC62025452}"/>
          </ac:spMkLst>
        </pc:spChg>
        <pc:spChg chg="mod ord">
          <ac:chgData name="Serif Salem" userId="93371da5-1b6a-4146-a736-4a3b0c81f0c2" providerId="ADAL" clId="{C9BBBDEF-4732-40F4-9273-B4D19A8A79B7}" dt="2025-07-30T23:28:18.717" v="42" actId="700"/>
          <ac:spMkLst>
            <pc:docMk/>
            <pc:sldMk cId="958489851" sldId="358"/>
            <ac:spMk id="13314" creationId="{E8C783B2-5FCA-4EC9-9ABE-574BC0310101}"/>
          </ac:spMkLst>
        </pc:spChg>
      </pc:sldChg>
      <pc:sldChg chg="addSp modSp add mod modClrScheme chgLayout">
        <pc:chgData name="Serif Salem" userId="93371da5-1b6a-4146-a736-4a3b0c81f0c2" providerId="ADAL" clId="{C9BBBDEF-4732-40F4-9273-B4D19A8A79B7}" dt="2025-08-13T22:40:35.570" v="763" actId="12"/>
        <pc:sldMkLst>
          <pc:docMk/>
          <pc:sldMk cId="4011276517" sldId="359"/>
        </pc:sldMkLst>
        <pc:spChg chg="add mod ord">
          <ac:chgData name="Serif Salem" userId="93371da5-1b6a-4146-a736-4a3b0c81f0c2" providerId="ADAL" clId="{C9BBBDEF-4732-40F4-9273-B4D19A8A79B7}" dt="2025-08-13T22:40:35.570" v="763" actId="12"/>
          <ac:spMkLst>
            <pc:docMk/>
            <pc:sldMk cId="4011276517" sldId="359"/>
            <ac:spMk id="2" creationId="{D942929C-299C-C6E7-BF4C-2E58FD1F52F5}"/>
          </ac:spMkLst>
        </pc:spChg>
        <pc:spChg chg="mod">
          <ac:chgData name="Serif Salem" userId="93371da5-1b6a-4146-a736-4a3b0c81f0c2" providerId="ADAL" clId="{C9BBBDEF-4732-40F4-9273-B4D19A8A79B7}" dt="2025-08-13T22:40:28.888" v="761" actId="21"/>
          <ac:spMkLst>
            <pc:docMk/>
            <pc:sldMk cId="4011276517" sldId="359"/>
            <ac:spMk id="6" creationId="{C9AB0541-9829-B045-A1D6-7EFAA6A823EC}"/>
          </ac:spMkLst>
        </pc:spChg>
        <pc:spChg chg="mod ord">
          <ac:chgData name="Serif Salem" userId="93371da5-1b6a-4146-a736-4a3b0c81f0c2" providerId="ADAL" clId="{C9BBBDEF-4732-40F4-9273-B4D19A8A79B7}" dt="2025-07-30T23:28:18.717" v="42" actId="700"/>
          <ac:spMkLst>
            <pc:docMk/>
            <pc:sldMk cId="4011276517" sldId="359"/>
            <ac:spMk id="6147" creationId="{8F9EEB75-D3B3-49D9-B41F-C8DC62025452}"/>
          </ac:spMkLst>
        </pc:spChg>
        <pc:spChg chg="mod ord">
          <ac:chgData name="Serif Salem" userId="93371da5-1b6a-4146-a736-4a3b0c81f0c2" providerId="ADAL" clId="{C9BBBDEF-4732-40F4-9273-B4D19A8A79B7}" dt="2025-07-30T23:28:18.717" v="42" actId="700"/>
          <ac:spMkLst>
            <pc:docMk/>
            <pc:sldMk cId="4011276517" sldId="359"/>
            <ac:spMk id="13314" creationId="{E8C783B2-5FCA-4EC9-9ABE-574BC0310101}"/>
          </ac:spMkLst>
        </pc:spChg>
      </pc:sldChg>
      <pc:sldChg chg="addSp delSp modSp add mod modClrScheme chgLayout">
        <pc:chgData name="Serif Salem" userId="93371da5-1b6a-4146-a736-4a3b0c81f0c2" providerId="ADAL" clId="{C9BBBDEF-4732-40F4-9273-B4D19A8A79B7}" dt="2025-08-13T22:41:31.095" v="766" actId="14100"/>
        <pc:sldMkLst>
          <pc:docMk/>
          <pc:sldMk cId="2220585912" sldId="360"/>
        </pc:sldMkLst>
        <pc:spChg chg="add del mod ord">
          <ac:chgData name="Serif Salem" userId="93371da5-1b6a-4146-a736-4a3b0c81f0c2" providerId="ADAL" clId="{C9BBBDEF-4732-40F4-9273-B4D19A8A79B7}" dt="2025-08-13T22:41:24.403" v="764" actId="478"/>
          <ac:spMkLst>
            <pc:docMk/>
            <pc:sldMk cId="2220585912" sldId="360"/>
            <ac:spMk id="3" creationId="{9A8392CB-733D-2C11-64A1-7F41C6ED191B}"/>
          </ac:spMkLst>
        </pc:spChg>
        <pc:spChg chg="mod ord">
          <ac:chgData name="Serif Salem" userId="93371da5-1b6a-4146-a736-4a3b0c81f0c2" providerId="ADAL" clId="{C9BBBDEF-4732-40F4-9273-B4D19A8A79B7}" dt="2025-07-30T23:28:18.717" v="42" actId="700"/>
          <ac:spMkLst>
            <pc:docMk/>
            <pc:sldMk cId="2220585912" sldId="360"/>
            <ac:spMk id="6147" creationId="{8F9EEB75-D3B3-49D9-B41F-C8DC62025452}"/>
          </ac:spMkLst>
        </pc:spChg>
        <pc:spChg chg="mod ord">
          <ac:chgData name="Serif Salem" userId="93371da5-1b6a-4146-a736-4a3b0c81f0c2" providerId="ADAL" clId="{C9BBBDEF-4732-40F4-9273-B4D19A8A79B7}" dt="2025-07-30T23:28:18.717" v="42" actId="700"/>
          <ac:spMkLst>
            <pc:docMk/>
            <pc:sldMk cId="2220585912" sldId="360"/>
            <ac:spMk id="13314" creationId="{E8C783B2-5FCA-4EC9-9ABE-574BC0310101}"/>
          </ac:spMkLst>
        </pc:spChg>
        <pc:picChg chg="mod">
          <ac:chgData name="Serif Salem" userId="93371da5-1b6a-4146-a736-4a3b0c81f0c2" providerId="ADAL" clId="{C9BBBDEF-4732-40F4-9273-B4D19A8A79B7}" dt="2025-08-13T22:41:31.095" v="766" actId="14100"/>
          <ac:picMkLst>
            <pc:docMk/>
            <pc:sldMk cId="2220585912" sldId="360"/>
            <ac:picMk id="2" creationId="{A364D914-2043-134F-9D0D-BBF85A85C73D}"/>
          </ac:picMkLst>
        </pc:picChg>
      </pc:sldChg>
      <pc:sldChg chg="addSp modSp add mod modClrScheme chgLayout">
        <pc:chgData name="Serif Salem" userId="93371da5-1b6a-4146-a736-4a3b0c81f0c2" providerId="ADAL" clId="{C9BBBDEF-4732-40F4-9273-B4D19A8A79B7}" dt="2025-08-13T22:42:03.618" v="771"/>
        <pc:sldMkLst>
          <pc:docMk/>
          <pc:sldMk cId="931832901" sldId="361"/>
        </pc:sldMkLst>
        <pc:spChg chg="add mod ord">
          <ac:chgData name="Serif Salem" userId="93371da5-1b6a-4146-a736-4a3b0c81f0c2" providerId="ADAL" clId="{C9BBBDEF-4732-40F4-9273-B4D19A8A79B7}" dt="2025-08-13T22:42:03.618" v="771"/>
          <ac:spMkLst>
            <pc:docMk/>
            <pc:sldMk cId="931832901" sldId="361"/>
            <ac:spMk id="2" creationId="{3DF8FC7C-707D-B504-AA58-E56926B5304D}"/>
          </ac:spMkLst>
        </pc:spChg>
        <pc:spChg chg="mod">
          <ac:chgData name="Serif Salem" userId="93371da5-1b6a-4146-a736-4a3b0c81f0c2" providerId="ADAL" clId="{C9BBBDEF-4732-40F4-9273-B4D19A8A79B7}" dt="2025-08-13T22:42:01.289" v="770" actId="21"/>
          <ac:spMkLst>
            <pc:docMk/>
            <pc:sldMk cId="931832901" sldId="361"/>
            <ac:spMk id="5" creationId="{4DBFED76-BB5D-FB43-8DBC-063AE718B354}"/>
          </ac:spMkLst>
        </pc:spChg>
        <pc:spChg chg="mod ord">
          <ac:chgData name="Serif Salem" userId="93371da5-1b6a-4146-a736-4a3b0c81f0c2" providerId="ADAL" clId="{C9BBBDEF-4732-40F4-9273-B4D19A8A79B7}" dt="2025-07-30T23:28:18.717" v="42" actId="700"/>
          <ac:spMkLst>
            <pc:docMk/>
            <pc:sldMk cId="931832901" sldId="361"/>
            <ac:spMk id="6147" creationId="{8F9EEB75-D3B3-49D9-B41F-C8DC62025452}"/>
          </ac:spMkLst>
        </pc:spChg>
        <pc:spChg chg="mod ord">
          <ac:chgData name="Serif Salem" userId="93371da5-1b6a-4146-a736-4a3b0c81f0c2" providerId="ADAL" clId="{C9BBBDEF-4732-40F4-9273-B4D19A8A79B7}" dt="2025-07-30T23:28:18.717" v="42" actId="700"/>
          <ac:spMkLst>
            <pc:docMk/>
            <pc:sldMk cId="931832901" sldId="361"/>
            <ac:spMk id="13314" creationId="{E8C783B2-5FCA-4EC9-9ABE-574BC0310101}"/>
          </ac:spMkLst>
        </pc:spChg>
      </pc:sldChg>
      <pc:sldChg chg="addSp modSp add mod modClrScheme chgLayout">
        <pc:chgData name="Serif Salem" userId="93371da5-1b6a-4146-a736-4a3b0c81f0c2" providerId="ADAL" clId="{C9BBBDEF-4732-40F4-9273-B4D19A8A79B7}" dt="2025-08-13T22:42:27.830" v="775" actId="15"/>
        <pc:sldMkLst>
          <pc:docMk/>
          <pc:sldMk cId="2752468498" sldId="362"/>
        </pc:sldMkLst>
        <pc:spChg chg="add mod ord">
          <ac:chgData name="Serif Salem" userId="93371da5-1b6a-4146-a736-4a3b0c81f0c2" providerId="ADAL" clId="{C9BBBDEF-4732-40F4-9273-B4D19A8A79B7}" dt="2025-08-13T22:42:27.830" v="775" actId="15"/>
          <ac:spMkLst>
            <pc:docMk/>
            <pc:sldMk cId="2752468498" sldId="362"/>
            <ac:spMk id="2" creationId="{34BD4C81-6F71-DB05-A054-94066039CD71}"/>
          </ac:spMkLst>
        </pc:spChg>
        <pc:spChg chg="mod">
          <ac:chgData name="Serif Salem" userId="93371da5-1b6a-4146-a736-4a3b0c81f0c2" providerId="ADAL" clId="{C9BBBDEF-4732-40F4-9273-B4D19A8A79B7}" dt="2025-08-13T22:42:21.949" v="773" actId="27636"/>
          <ac:spMkLst>
            <pc:docMk/>
            <pc:sldMk cId="2752468498" sldId="362"/>
            <ac:spMk id="5" creationId="{4DBFED76-BB5D-FB43-8DBC-063AE718B354}"/>
          </ac:spMkLst>
        </pc:spChg>
        <pc:spChg chg="mod ord">
          <ac:chgData name="Serif Salem" userId="93371da5-1b6a-4146-a736-4a3b0c81f0c2" providerId="ADAL" clId="{C9BBBDEF-4732-40F4-9273-B4D19A8A79B7}" dt="2025-07-30T23:28:18.717" v="42" actId="700"/>
          <ac:spMkLst>
            <pc:docMk/>
            <pc:sldMk cId="2752468498" sldId="362"/>
            <ac:spMk id="6147" creationId="{8F9EEB75-D3B3-49D9-B41F-C8DC62025452}"/>
          </ac:spMkLst>
        </pc:spChg>
        <pc:spChg chg="mod ord">
          <ac:chgData name="Serif Salem" userId="93371da5-1b6a-4146-a736-4a3b0c81f0c2" providerId="ADAL" clId="{C9BBBDEF-4732-40F4-9273-B4D19A8A79B7}" dt="2025-07-30T23:28:18.717" v="42" actId="700"/>
          <ac:spMkLst>
            <pc:docMk/>
            <pc:sldMk cId="2752468498" sldId="362"/>
            <ac:spMk id="13314" creationId="{E8C783B2-5FCA-4EC9-9ABE-574BC0310101}"/>
          </ac:spMkLst>
        </pc:spChg>
      </pc:sldChg>
      <pc:sldChg chg="addSp delSp modSp add mod modClrScheme chgLayout">
        <pc:chgData name="Serif Salem" userId="93371da5-1b6a-4146-a736-4a3b0c81f0c2" providerId="ADAL" clId="{C9BBBDEF-4732-40F4-9273-B4D19A8A79B7}" dt="2025-08-13T22:42:58.453" v="779" actId="1076"/>
        <pc:sldMkLst>
          <pc:docMk/>
          <pc:sldMk cId="252466315" sldId="363"/>
        </pc:sldMkLst>
        <pc:spChg chg="add del mod ord">
          <ac:chgData name="Serif Salem" userId="93371da5-1b6a-4146-a736-4a3b0c81f0c2" providerId="ADAL" clId="{C9BBBDEF-4732-40F4-9273-B4D19A8A79B7}" dt="2025-08-13T22:42:49.640" v="776" actId="478"/>
          <ac:spMkLst>
            <pc:docMk/>
            <pc:sldMk cId="252466315" sldId="363"/>
            <ac:spMk id="3" creationId="{43EEAB8E-6618-A247-58F7-31E9E95E7576}"/>
          </ac:spMkLst>
        </pc:spChg>
        <pc:spChg chg="mod ord">
          <ac:chgData name="Serif Salem" userId="93371da5-1b6a-4146-a736-4a3b0c81f0c2" providerId="ADAL" clId="{C9BBBDEF-4732-40F4-9273-B4D19A8A79B7}" dt="2025-07-30T23:28:19.218" v="59" actId="27636"/>
          <ac:spMkLst>
            <pc:docMk/>
            <pc:sldMk cId="252466315" sldId="363"/>
            <ac:spMk id="6147" creationId="{8F9EEB75-D3B3-49D9-B41F-C8DC62025452}"/>
          </ac:spMkLst>
        </pc:spChg>
        <pc:spChg chg="mod ord">
          <ac:chgData name="Serif Salem" userId="93371da5-1b6a-4146-a736-4a3b0c81f0c2" providerId="ADAL" clId="{C9BBBDEF-4732-40F4-9273-B4D19A8A79B7}" dt="2025-07-30T23:28:18.717" v="42" actId="700"/>
          <ac:spMkLst>
            <pc:docMk/>
            <pc:sldMk cId="252466315" sldId="363"/>
            <ac:spMk id="13314" creationId="{E8C783B2-5FCA-4EC9-9ABE-574BC0310101}"/>
          </ac:spMkLst>
        </pc:spChg>
        <pc:picChg chg="mod">
          <ac:chgData name="Serif Salem" userId="93371da5-1b6a-4146-a736-4a3b0c81f0c2" providerId="ADAL" clId="{C9BBBDEF-4732-40F4-9273-B4D19A8A79B7}" dt="2025-08-13T22:42:58.453" v="779" actId="1076"/>
          <ac:picMkLst>
            <pc:docMk/>
            <pc:sldMk cId="252466315" sldId="363"/>
            <ac:picMk id="2" creationId="{7098F756-C175-A14C-AAB8-6C92080838A6}"/>
          </ac:picMkLst>
        </pc:picChg>
      </pc:sldChg>
      <pc:sldChg chg="addSp delSp modSp add mod modClrScheme chgLayout">
        <pc:chgData name="Serif Salem" userId="93371da5-1b6a-4146-a736-4a3b0c81f0c2" providerId="ADAL" clId="{C9BBBDEF-4732-40F4-9273-B4D19A8A79B7}" dt="2025-08-13T22:43:09.097" v="783" actId="1076"/>
        <pc:sldMkLst>
          <pc:docMk/>
          <pc:sldMk cId="3846555046" sldId="364"/>
        </pc:sldMkLst>
        <pc:spChg chg="add del mod ord">
          <ac:chgData name="Serif Salem" userId="93371da5-1b6a-4146-a736-4a3b0c81f0c2" providerId="ADAL" clId="{C9BBBDEF-4732-40F4-9273-B4D19A8A79B7}" dt="2025-08-13T22:43:01.728" v="780" actId="478"/>
          <ac:spMkLst>
            <pc:docMk/>
            <pc:sldMk cId="3846555046" sldId="364"/>
            <ac:spMk id="2" creationId="{8E52AED0-2B5B-6EA9-88EA-4B77F0B4C1F9}"/>
          </ac:spMkLst>
        </pc:spChg>
        <pc:spChg chg="mod ord">
          <ac:chgData name="Serif Salem" userId="93371da5-1b6a-4146-a736-4a3b0c81f0c2" providerId="ADAL" clId="{C9BBBDEF-4732-40F4-9273-B4D19A8A79B7}" dt="2025-07-30T23:28:19.222" v="60" actId="27636"/>
          <ac:spMkLst>
            <pc:docMk/>
            <pc:sldMk cId="3846555046" sldId="364"/>
            <ac:spMk id="6147" creationId="{8F9EEB75-D3B3-49D9-B41F-C8DC62025452}"/>
          </ac:spMkLst>
        </pc:spChg>
        <pc:spChg chg="mod ord">
          <ac:chgData name="Serif Salem" userId="93371da5-1b6a-4146-a736-4a3b0c81f0c2" providerId="ADAL" clId="{C9BBBDEF-4732-40F4-9273-B4D19A8A79B7}" dt="2025-07-30T23:28:18.717" v="42" actId="700"/>
          <ac:spMkLst>
            <pc:docMk/>
            <pc:sldMk cId="3846555046" sldId="364"/>
            <ac:spMk id="13314" creationId="{E8C783B2-5FCA-4EC9-9ABE-574BC0310101}"/>
          </ac:spMkLst>
        </pc:spChg>
        <pc:picChg chg="mod">
          <ac:chgData name="Serif Salem" userId="93371da5-1b6a-4146-a736-4a3b0c81f0c2" providerId="ADAL" clId="{C9BBBDEF-4732-40F4-9273-B4D19A8A79B7}" dt="2025-08-13T22:43:09.097" v="783" actId="1076"/>
          <ac:picMkLst>
            <pc:docMk/>
            <pc:sldMk cId="3846555046" sldId="364"/>
            <ac:picMk id="3" creationId="{6DAC0DDA-1B46-3248-A293-1B5D73B69C8E}"/>
          </ac:picMkLst>
        </pc:picChg>
      </pc:sldChg>
      <pc:sldChg chg="modSp add mod modClrScheme chgLayout">
        <pc:chgData name="Serif Salem" userId="93371da5-1b6a-4146-a736-4a3b0c81f0c2" providerId="ADAL" clId="{C9BBBDEF-4732-40F4-9273-B4D19A8A79B7}" dt="2025-08-07T06:04:12.837" v="511" actId="15"/>
        <pc:sldMkLst>
          <pc:docMk/>
          <pc:sldMk cId="1456418265" sldId="365"/>
        </pc:sldMkLst>
        <pc:spChg chg="mod ord">
          <ac:chgData name="Serif Salem" userId="93371da5-1b6a-4146-a736-4a3b0c81f0c2" providerId="ADAL" clId="{C9BBBDEF-4732-40F4-9273-B4D19A8A79B7}" dt="2025-07-30T23:28:18.717" v="42" actId="700"/>
          <ac:spMkLst>
            <pc:docMk/>
            <pc:sldMk cId="1456418265" sldId="365"/>
            <ac:spMk id="6147" creationId="{8F9EEB75-D3B3-49D9-B41F-C8DC62025452}"/>
          </ac:spMkLst>
        </pc:spChg>
        <pc:spChg chg="mod ord">
          <ac:chgData name="Serif Salem" userId="93371da5-1b6a-4146-a736-4a3b0c81f0c2" providerId="ADAL" clId="{C9BBBDEF-4732-40F4-9273-B4D19A8A79B7}" dt="2025-07-30T23:28:18.717" v="42" actId="700"/>
          <ac:spMkLst>
            <pc:docMk/>
            <pc:sldMk cId="1456418265" sldId="365"/>
            <ac:spMk id="13314" creationId="{E8C783B2-5FCA-4EC9-9ABE-574BC0310101}"/>
          </ac:spMkLst>
        </pc:spChg>
        <pc:spChg chg="mod ord">
          <ac:chgData name="Serif Salem" userId="93371da5-1b6a-4146-a736-4a3b0c81f0c2" providerId="ADAL" clId="{C9BBBDEF-4732-40F4-9273-B4D19A8A79B7}" dt="2025-08-07T06:04:12.837" v="511" actId="15"/>
          <ac:spMkLst>
            <pc:docMk/>
            <pc:sldMk cId="1456418265" sldId="365"/>
            <ac:spMk id="13316" creationId="{AC183CAE-DA2A-4813-AA17-4FBB537E913A}"/>
          </ac:spMkLst>
        </pc:spChg>
      </pc:sldChg>
      <pc:sldChg chg="addSp modSp add mod modClrScheme chgLayout">
        <pc:chgData name="Serif Salem" userId="93371da5-1b6a-4146-a736-4a3b0c81f0c2" providerId="ADAL" clId="{C9BBBDEF-4732-40F4-9273-B4D19A8A79B7}" dt="2025-08-07T06:10:02.097" v="556" actId="1076"/>
        <pc:sldMkLst>
          <pc:docMk/>
          <pc:sldMk cId="1160878982" sldId="366"/>
        </pc:sldMkLst>
        <pc:spChg chg="mod">
          <ac:chgData name="Serif Salem" userId="93371da5-1b6a-4146-a736-4a3b0c81f0c2" providerId="ADAL" clId="{C9BBBDEF-4732-40F4-9273-B4D19A8A79B7}" dt="2025-08-07T06:10:02.097" v="556" actId="1076"/>
          <ac:spMkLst>
            <pc:docMk/>
            <pc:sldMk cId="1160878982" sldId="366"/>
            <ac:spMk id="6" creationId="{31A34055-A48D-144E-84C4-C906FFF927B2}"/>
          </ac:spMkLst>
        </pc:spChg>
        <pc:spChg chg="mod ord">
          <ac:chgData name="Serif Salem" userId="93371da5-1b6a-4146-a736-4a3b0c81f0c2" providerId="ADAL" clId="{C9BBBDEF-4732-40F4-9273-B4D19A8A79B7}" dt="2025-07-30T23:28:18.717" v="42" actId="700"/>
          <ac:spMkLst>
            <pc:docMk/>
            <pc:sldMk cId="1160878982" sldId="366"/>
            <ac:spMk id="6147" creationId="{8F9EEB75-D3B3-49D9-B41F-C8DC62025452}"/>
          </ac:spMkLst>
        </pc:spChg>
        <pc:spChg chg="mod ord">
          <ac:chgData name="Serif Salem" userId="93371da5-1b6a-4146-a736-4a3b0c81f0c2" providerId="ADAL" clId="{C9BBBDEF-4732-40F4-9273-B4D19A8A79B7}" dt="2025-07-30T23:28:18.717" v="42" actId="700"/>
          <ac:spMkLst>
            <pc:docMk/>
            <pc:sldMk cId="1160878982" sldId="366"/>
            <ac:spMk id="13314" creationId="{E8C783B2-5FCA-4EC9-9ABE-574BC0310101}"/>
          </ac:spMkLst>
        </pc:spChg>
        <pc:spChg chg="mod ord">
          <ac:chgData name="Serif Salem" userId="93371da5-1b6a-4146-a736-4a3b0c81f0c2" providerId="ADAL" clId="{C9BBBDEF-4732-40F4-9273-B4D19A8A79B7}" dt="2025-08-07T06:09:47.288" v="555" actId="27636"/>
          <ac:spMkLst>
            <pc:docMk/>
            <pc:sldMk cId="1160878982" sldId="366"/>
            <ac:spMk id="13316" creationId="{AC183CAE-DA2A-4813-AA17-4FBB537E913A}"/>
          </ac:spMkLst>
        </pc:spChg>
      </pc:sldChg>
      <pc:sldChg chg="modSp add mod modClrScheme chgLayout">
        <pc:chgData name="Serif Salem" userId="93371da5-1b6a-4146-a736-4a3b0c81f0c2" providerId="ADAL" clId="{C9BBBDEF-4732-40F4-9273-B4D19A8A79B7}" dt="2025-08-07T06:10:51.515" v="559" actId="20577"/>
        <pc:sldMkLst>
          <pc:docMk/>
          <pc:sldMk cId="1110480993" sldId="367"/>
        </pc:sldMkLst>
        <pc:spChg chg="mod ord">
          <ac:chgData name="Serif Salem" userId="93371da5-1b6a-4146-a736-4a3b0c81f0c2" providerId="ADAL" clId="{C9BBBDEF-4732-40F4-9273-B4D19A8A79B7}" dt="2025-07-30T23:28:18.717" v="42" actId="700"/>
          <ac:spMkLst>
            <pc:docMk/>
            <pc:sldMk cId="1110480993" sldId="367"/>
            <ac:spMk id="6147" creationId="{8F9EEB75-D3B3-49D9-B41F-C8DC62025452}"/>
          </ac:spMkLst>
        </pc:spChg>
        <pc:spChg chg="mod ord">
          <ac:chgData name="Serif Salem" userId="93371da5-1b6a-4146-a736-4a3b0c81f0c2" providerId="ADAL" clId="{C9BBBDEF-4732-40F4-9273-B4D19A8A79B7}" dt="2025-07-30T23:28:18.717" v="42" actId="700"/>
          <ac:spMkLst>
            <pc:docMk/>
            <pc:sldMk cId="1110480993" sldId="367"/>
            <ac:spMk id="13314" creationId="{E8C783B2-5FCA-4EC9-9ABE-574BC0310101}"/>
          </ac:spMkLst>
        </pc:spChg>
        <pc:spChg chg="mod ord">
          <ac:chgData name="Serif Salem" userId="93371da5-1b6a-4146-a736-4a3b0c81f0c2" providerId="ADAL" clId="{C9BBBDEF-4732-40F4-9273-B4D19A8A79B7}" dt="2025-08-07T06:10:51.515" v="559" actId="20577"/>
          <ac:spMkLst>
            <pc:docMk/>
            <pc:sldMk cId="1110480993" sldId="367"/>
            <ac:spMk id="13316" creationId="{AC183CAE-DA2A-4813-AA17-4FBB537E913A}"/>
          </ac:spMkLst>
        </pc:spChg>
      </pc:sldChg>
      <pc:sldChg chg="modSp add mod modClrScheme chgLayout">
        <pc:chgData name="Serif Salem" userId="93371da5-1b6a-4146-a736-4a3b0c81f0c2" providerId="ADAL" clId="{C9BBBDEF-4732-40F4-9273-B4D19A8A79B7}" dt="2025-08-07T06:13:57.517" v="604" actId="1076"/>
        <pc:sldMkLst>
          <pc:docMk/>
          <pc:sldMk cId="1213367792" sldId="368"/>
        </pc:sldMkLst>
        <pc:spChg chg="mod">
          <ac:chgData name="Serif Salem" userId="93371da5-1b6a-4146-a736-4a3b0c81f0c2" providerId="ADAL" clId="{C9BBBDEF-4732-40F4-9273-B4D19A8A79B7}" dt="2025-08-07T06:13:57.517" v="604" actId="1076"/>
          <ac:spMkLst>
            <pc:docMk/>
            <pc:sldMk cId="1213367792" sldId="368"/>
            <ac:spMk id="6" creationId="{78D42396-DB06-0642-B146-A8FD5099145F}"/>
          </ac:spMkLst>
        </pc:spChg>
        <pc:spChg chg="mod ord">
          <ac:chgData name="Serif Salem" userId="93371da5-1b6a-4146-a736-4a3b0c81f0c2" providerId="ADAL" clId="{C9BBBDEF-4732-40F4-9273-B4D19A8A79B7}" dt="2025-07-30T23:28:18.717" v="42" actId="700"/>
          <ac:spMkLst>
            <pc:docMk/>
            <pc:sldMk cId="1213367792" sldId="368"/>
            <ac:spMk id="6147" creationId="{8F9EEB75-D3B3-49D9-B41F-C8DC62025452}"/>
          </ac:spMkLst>
        </pc:spChg>
        <pc:spChg chg="mod ord">
          <ac:chgData name="Serif Salem" userId="93371da5-1b6a-4146-a736-4a3b0c81f0c2" providerId="ADAL" clId="{C9BBBDEF-4732-40F4-9273-B4D19A8A79B7}" dt="2025-07-30T23:28:18.717" v="42" actId="700"/>
          <ac:spMkLst>
            <pc:docMk/>
            <pc:sldMk cId="1213367792" sldId="368"/>
            <ac:spMk id="13314" creationId="{E8C783B2-5FCA-4EC9-9ABE-574BC0310101}"/>
          </ac:spMkLst>
        </pc:spChg>
        <pc:spChg chg="mod ord">
          <ac:chgData name="Serif Salem" userId="93371da5-1b6a-4146-a736-4a3b0c81f0c2" providerId="ADAL" clId="{C9BBBDEF-4732-40F4-9273-B4D19A8A79B7}" dt="2025-08-07T06:13:52.735" v="603" actId="27636"/>
          <ac:spMkLst>
            <pc:docMk/>
            <pc:sldMk cId="1213367792" sldId="368"/>
            <ac:spMk id="13316" creationId="{AC183CAE-DA2A-4813-AA17-4FBB537E913A}"/>
          </ac:spMkLst>
        </pc:spChg>
      </pc:sldChg>
      <pc:sldChg chg="addSp delSp modSp add mod modClrScheme chgLayout">
        <pc:chgData name="Serif Salem" userId="93371da5-1b6a-4146-a736-4a3b0c81f0c2" providerId="ADAL" clId="{C9BBBDEF-4732-40F4-9273-B4D19A8A79B7}" dt="2025-08-07T06:15:27.140" v="612" actId="113"/>
        <pc:sldMkLst>
          <pc:docMk/>
          <pc:sldMk cId="2520000452" sldId="369"/>
        </pc:sldMkLst>
        <pc:spChg chg="mod">
          <ac:chgData name="Serif Salem" userId="93371da5-1b6a-4146-a736-4a3b0c81f0c2" providerId="ADAL" clId="{C9BBBDEF-4732-40F4-9273-B4D19A8A79B7}" dt="2025-08-07T06:14:16.614" v="605" actId="1076"/>
          <ac:spMkLst>
            <pc:docMk/>
            <pc:sldMk cId="2520000452" sldId="369"/>
            <ac:spMk id="6" creationId="{78D42396-DB06-0642-B146-A8FD5099145F}"/>
          </ac:spMkLst>
        </pc:spChg>
        <pc:spChg chg="mod ord">
          <ac:chgData name="Serif Salem" userId="93371da5-1b6a-4146-a736-4a3b0c81f0c2" providerId="ADAL" clId="{C9BBBDEF-4732-40F4-9273-B4D19A8A79B7}" dt="2025-07-30T23:55:32.778" v="124" actId="6264"/>
          <ac:spMkLst>
            <pc:docMk/>
            <pc:sldMk cId="2520000452" sldId="369"/>
            <ac:spMk id="6147" creationId="{8F9EEB75-D3B3-49D9-B41F-C8DC62025452}"/>
          </ac:spMkLst>
        </pc:spChg>
        <pc:spChg chg="mod ord">
          <ac:chgData name="Serif Salem" userId="93371da5-1b6a-4146-a736-4a3b0c81f0c2" providerId="ADAL" clId="{C9BBBDEF-4732-40F4-9273-B4D19A8A79B7}" dt="2025-07-30T23:55:32.778" v="124" actId="6264"/>
          <ac:spMkLst>
            <pc:docMk/>
            <pc:sldMk cId="2520000452" sldId="369"/>
            <ac:spMk id="13314" creationId="{E8C783B2-5FCA-4EC9-9ABE-574BC0310101}"/>
          </ac:spMkLst>
        </pc:spChg>
        <pc:spChg chg="mod ord">
          <ac:chgData name="Serif Salem" userId="93371da5-1b6a-4146-a736-4a3b0c81f0c2" providerId="ADAL" clId="{C9BBBDEF-4732-40F4-9273-B4D19A8A79B7}" dt="2025-08-07T06:15:27.140" v="612" actId="113"/>
          <ac:spMkLst>
            <pc:docMk/>
            <pc:sldMk cId="2520000452" sldId="369"/>
            <ac:spMk id="13316" creationId="{AC183CAE-DA2A-4813-AA17-4FBB537E913A}"/>
          </ac:spMkLst>
        </pc:spChg>
      </pc:sldChg>
      <pc:sldChg chg="modSp add mod modClrScheme chgLayout">
        <pc:chgData name="Serif Salem" userId="93371da5-1b6a-4146-a736-4a3b0c81f0c2" providerId="ADAL" clId="{C9BBBDEF-4732-40F4-9273-B4D19A8A79B7}" dt="2025-07-30T23:56:34.698" v="130" actId="15"/>
        <pc:sldMkLst>
          <pc:docMk/>
          <pc:sldMk cId="2847701821" sldId="370"/>
        </pc:sldMkLst>
        <pc:spChg chg="mod">
          <ac:chgData name="Serif Salem" userId="93371da5-1b6a-4146-a736-4a3b0c81f0c2" providerId="ADAL" clId="{C9BBBDEF-4732-40F4-9273-B4D19A8A79B7}" dt="2025-07-30T23:56:23.303" v="126" actId="1076"/>
          <ac:spMkLst>
            <pc:docMk/>
            <pc:sldMk cId="2847701821" sldId="370"/>
            <ac:spMk id="6" creationId="{78D42396-DB06-0642-B146-A8FD5099145F}"/>
          </ac:spMkLst>
        </pc:spChg>
        <pc:spChg chg="mod ord">
          <ac:chgData name="Serif Salem" userId="93371da5-1b6a-4146-a736-4a3b0c81f0c2" providerId="ADAL" clId="{C9BBBDEF-4732-40F4-9273-B4D19A8A79B7}" dt="2025-07-30T23:28:18.717" v="42" actId="700"/>
          <ac:spMkLst>
            <pc:docMk/>
            <pc:sldMk cId="2847701821" sldId="370"/>
            <ac:spMk id="6147" creationId="{8F9EEB75-D3B3-49D9-B41F-C8DC62025452}"/>
          </ac:spMkLst>
        </pc:spChg>
        <pc:spChg chg="mod ord">
          <ac:chgData name="Serif Salem" userId="93371da5-1b6a-4146-a736-4a3b0c81f0c2" providerId="ADAL" clId="{C9BBBDEF-4732-40F4-9273-B4D19A8A79B7}" dt="2025-07-30T23:28:18.717" v="42" actId="700"/>
          <ac:spMkLst>
            <pc:docMk/>
            <pc:sldMk cId="2847701821" sldId="370"/>
            <ac:spMk id="13314" creationId="{E8C783B2-5FCA-4EC9-9ABE-574BC0310101}"/>
          </ac:spMkLst>
        </pc:spChg>
        <pc:spChg chg="mod ord">
          <ac:chgData name="Serif Salem" userId="93371da5-1b6a-4146-a736-4a3b0c81f0c2" providerId="ADAL" clId="{C9BBBDEF-4732-40F4-9273-B4D19A8A79B7}" dt="2025-07-30T23:56:34.698" v="130" actId="15"/>
          <ac:spMkLst>
            <pc:docMk/>
            <pc:sldMk cId="2847701821" sldId="370"/>
            <ac:spMk id="13316" creationId="{AC183CAE-DA2A-4813-AA17-4FBB537E913A}"/>
          </ac:spMkLst>
        </pc:spChg>
      </pc:sldChg>
      <pc:sldChg chg="modSp add del mod modClrScheme chgLayout">
        <pc:chgData name="Serif Salem" userId="93371da5-1b6a-4146-a736-4a3b0c81f0c2" providerId="ADAL" clId="{C9BBBDEF-4732-40F4-9273-B4D19A8A79B7}" dt="2025-07-30T23:56:03.706" v="125" actId="47"/>
        <pc:sldMkLst>
          <pc:docMk/>
          <pc:sldMk cId="161247567" sldId="371"/>
        </pc:sldMkLst>
      </pc:sldChg>
      <pc:sldChg chg="modSp add mod modClrScheme chgLayout">
        <pc:chgData name="Serif Salem" userId="93371da5-1b6a-4146-a736-4a3b0c81f0c2" providerId="ADAL" clId="{C9BBBDEF-4732-40F4-9273-B4D19A8A79B7}" dt="2025-07-30T23:57:53.707" v="140" actId="15"/>
        <pc:sldMkLst>
          <pc:docMk/>
          <pc:sldMk cId="3242539945" sldId="372"/>
        </pc:sldMkLst>
        <pc:spChg chg="mod ord">
          <ac:chgData name="Serif Salem" userId="93371da5-1b6a-4146-a736-4a3b0c81f0c2" providerId="ADAL" clId="{C9BBBDEF-4732-40F4-9273-B4D19A8A79B7}" dt="2025-07-30T23:28:18.717" v="42" actId="700"/>
          <ac:spMkLst>
            <pc:docMk/>
            <pc:sldMk cId="3242539945" sldId="372"/>
            <ac:spMk id="6147" creationId="{8F9EEB75-D3B3-49D9-B41F-C8DC62025452}"/>
          </ac:spMkLst>
        </pc:spChg>
        <pc:spChg chg="mod ord">
          <ac:chgData name="Serif Salem" userId="93371da5-1b6a-4146-a736-4a3b0c81f0c2" providerId="ADAL" clId="{C9BBBDEF-4732-40F4-9273-B4D19A8A79B7}" dt="2025-07-30T23:28:18.717" v="42" actId="700"/>
          <ac:spMkLst>
            <pc:docMk/>
            <pc:sldMk cId="3242539945" sldId="372"/>
            <ac:spMk id="13314" creationId="{E8C783B2-5FCA-4EC9-9ABE-574BC0310101}"/>
          </ac:spMkLst>
        </pc:spChg>
        <pc:spChg chg="mod ord">
          <ac:chgData name="Serif Salem" userId="93371da5-1b6a-4146-a736-4a3b0c81f0c2" providerId="ADAL" clId="{C9BBBDEF-4732-40F4-9273-B4D19A8A79B7}" dt="2025-07-30T23:57:53.707" v="140" actId="15"/>
          <ac:spMkLst>
            <pc:docMk/>
            <pc:sldMk cId="3242539945" sldId="372"/>
            <ac:spMk id="13316" creationId="{AC183CAE-DA2A-4813-AA17-4FBB537E913A}"/>
          </ac:spMkLst>
        </pc:spChg>
      </pc:sldChg>
      <pc:sldChg chg="modSp add mod modClrScheme chgLayout">
        <pc:chgData name="Serif Salem" userId="93371da5-1b6a-4146-a736-4a3b0c81f0c2" providerId="ADAL" clId="{C9BBBDEF-4732-40F4-9273-B4D19A8A79B7}" dt="2025-07-30T23:58:02.546" v="141" actId="15"/>
        <pc:sldMkLst>
          <pc:docMk/>
          <pc:sldMk cId="3213923947" sldId="373"/>
        </pc:sldMkLst>
        <pc:spChg chg="mod ord">
          <ac:chgData name="Serif Salem" userId="93371da5-1b6a-4146-a736-4a3b0c81f0c2" providerId="ADAL" clId="{C9BBBDEF-4732-40F4-9273-B4D19A8A79B7}" dt="2025-07-30T23:28:18.717" v="42" actId="700"/>
          <ac:spMkLst>
            <pc:docMk/>
            <pc:sldMk cId="3213923947" sldId="373"/>
            <ac:spMk id="6147" creationId="{8F9EEB75-D3B3-49D9-B41F-C8DC62025452}"/>
          </ac:spMkLst>
        </pc:spChg>
        <pc:spChg chg="mod ord">
          <ac:chgData name="Serif Salem" userId="93371da5-1b6a-4146-a736-4a3b0c81f0c2" providerId="ADAL" clId="{C9BBBDEF-4732-40F4-9273-B4D19A8A79B7}" dt="2025-07-30T23:28:18.717" v="42" actId="700"/>
          <ac:spMkLst>
            <pc:docMk/>
            <pc:sldMk cId="3213923947" sldId="373"/>
            <ac:spMk id="13314" creationId="{E8C783B2-5FCA-4EC9-9ABE-574BC0310101}"/>
          </ac:spMkLst>
        </pc:spChg>
        <pc:spChg chg="mod ord">
          <ac:chgData name="Serif Salem" userId="93371da5-1b6a-4146-a736-4a3b0c81f0c2" providerId="ADAL" clId="{C9BBBDEF-4732-40F4-9273-B4D19A8A79B7}" dt="2025-07-30T23:58:02.546" v="141" actId="15"/>
          <ac:spMkLst>
            <pc:docMk/>
            <pc:sldMk cId="3213923947" sldId="373"/>
            <ac:spMk id="13316" creationId="{AC183CAE-DA2A-4813-AA17-4FBB537E913A}"/>
          </ac:spMkLst>
        </pc:spChg>
      </pc:sldChg>
      <pc:sldChg chg="modSp add mod modClrScheme chgLayout">
        <pc:chgData name="Serif Salem" userId="93371da5-1b6a-4146-a736-4a3b0c81f0c2" providerId="ADAL" clId="{C9BBBDEF-4732-40F4-9273-B4D19A8A79B7}" dt="2025-07-30T23:58:20.060" v="143" actId="1076"/>
        <pc:sldMkLst>
          <pc:docMk/>
          <pc:sldMk cId="2895485255" sldId="374"/>
        </pc:sldMkLst>
        <pc:spChg chg="mod">
          <ac:chgData name="Serif Salem" userId="93371da5-1b6a-4146-a736-4a3b0c81f0c2" providerId="ADAL" clId="{C9BBBDEF-4732-40F4-9273-B4D19A8A79B7}" dt="2025-07-30T23:58:15.105" v="142" actId="1076"/>
          <ac:spMkLst>
            <pc:docMk/>
            <pc:sldMk cId="2895485255" sldId="374"/>
            <ac:spMk id="3" creationId="{0B7DDB5B-22C2-9C45-977C-6E4577E61230}"/>
          </ac:spMkLst>
        </pc:spChg>
        <pc:spChg chg="mod">
          <ac:chgData name="Serif Salem" userId="93371da5-1b6a-4146-a736-4a3b0c81f0c2" providerId="ADAL" clId="{C9BBBDEF-4732-40F4-9273-B4D19A8A79B7}" dt="2025-07-30T23:58:20.060" v="143" actId="1076"/>
          <ac:spMkLst>
            <pc:docMk/>
            <pc:sldMk cId="2895485255" sldId="374"/>
            <ac:spMk id="6" creationId="{78D42396-DB06-0642-B146-A8FD5099145F}"/>
          </ac:spMkLst>
        </pc:spChg>
        <pc:spChg chg="mod ord">
          <ac:chgData name="Serif Salem" userId="93371da5-1b6a-4146-a736-4a3b0c81f0c2" providerId="ADAL" clId="{C9BBBDEF-4732-40F4-9273-B4D19A8A79B7}" dt="2025-07-30T23:28:18.717" v="42" actId="700"/>
          <ac:spMkLst>
            <pc:docMk/>
            <pc:sldMk cId="2895485255" sldId="374"/>
            <ac:spMk id="6147" creationId="{8F9EEB75-D3B3-49D9-B41F-C8DC62025452}"/>
          </ac:spMkLst>
        </pc:spChg>
        <pc:spChg chg="mod ord">
          <ac:chgData name="Serif Salem" userId="93371da5-1b6a-4146-a736-4a3b0c81f0c2" providerId="ADAL" clId="{C9BBBDEF-4732-40F4-9273-B4D19A8A79B7}" dt="2025-07-30T23:28:18.717" v="42" actId="700"/>
          <ac:spMkLst>
            <pc:docMk/>
            <pc:sldMk cId="2895485255" sldId="374"/>
            <ac:spMk id="13314" creationId="{E8C783B2-5FCA-4EC9-9ABE-574BC0310101}"/>
          </ac:spMkLst>
        </pc:spChg>
        <pc:spChg chg="mod ord">
          <ac:chgData name="Serif Salem" userId="93371da5-1b6a-4146-a736-4a3b0c81f0c2" providerId="ADAL" clId="{C9BBBDEF-4732-40F4-9273-B4D19A8A79B7}" dt="2025-07-30T23:28:19.130" v="55" actId="27636"/>
          <ac:spMkLst>
            <pc:docMk/>
            <pc:sldMk cId="2895485255" sldId="374"/>
            <ac:spMk id="13316" creationId="{AC183CAE-DA2A-4813-AA17-4FBB537E913A}"/>
          </ac:spMkLst>
        </pc:spChg>
      </pc:sldChg>
      <pc:sldChg chg="modSp add del mod modClrScheme chgLayout">
        <pc:chgData name="Serif Salem" userId="93371da5-1b6a-4146-a736-4a3b0c81f0c2" providerId="ADAL" clId="{C9BBBDEF-4732-40F4-9273-B4D19A8A79B7}" dt="2025-08-13T22:43:44.779" v="794" actId="47"/>
        <pc:sldMkLst>
          <pc:docMk/>
          <pc:sldMk cId="2646496071" sldId="375"/>
        </pc:sldMkLst>
        <pc:spChg chg="mod ord">
          <ac:chgData name="Serif Salem" userId="93371da5-1b6a-4146-a736-4a3b0c81f0c2" providerId="ADAL" clId="{C9BBBDEF-4732-40F4-9273-B4D19A8A79B7}" dt="2025-08-13T22:43:29.584" v="787" actId="21"/>
          <ac:spMkLst>
            <pc:docMk/>
            <pc:sldMk cId="2646496071" sldId="375"/>
            <ac:spMk id="5" creationId="{DA994C5C-8352-4272-9B00-71979491D2EE}"/>
          </ac:spMkLst>
        </pc:spChg>
      </pc:sldChg>
      <pc:sldChg chg="addSp delSp modSp add mod modClrScheme chgLayout">
        <pc:chgData name="Serif Salem" userId="93371da5-1b6a-4146-a736-4a3b0c81f0c2" providerId="ADAL" clId="{C9BBBDEF-4732-40F4-9273-B4D19A8A79B7}" dt="2025-08-06T22:47:25.634" v="275" actId="113"/>
        <pc:sldMkLst>
          <pc:docMk/>
          <pc:sldMk cId="3905110083" sldId="376"/>
        </pc:sldMkLst>
        <pc:spChg chg="mod ord">
          <ac:chgData name="Serif Salem" userId="93371da5-1b6a-4146-a736-4a3b0c81f0c2" providerId="ADAL" clId="{C9BBBDEF-4732-40F4-9273-B4D19A8A79B7}" dt="2025-07-30T23:49:55.082" v="98" actId="6264"/>
          <ac:spMkLst>
            <pc:docMk/>
            <pc:sldMk cId="3905110083" sldId="376"/>
            <ac:spMk id="6147" creationId="{8F9EEB75-D3B3-49D9-B41F-C8DC62025452}"/>
          </ac:spMkLst>
        </pc:spChg>
        <pc:spChg chg="mod ord">
          <ac:chgData name="Serif Salem" userId="93371da5-1b6a-4146-a736-4a3b0c81f0c2" providerId="ADAL" clId="{C9BBBDEF-4732-40F4-9273-B4D19A8A79B7}" dt="2025-07-30T23:49:55.082" v="98" actId="6264"/>
          <ac:spMkLst>
            <pc:docMk/>
            <pc:sldMk cId="3905110083" sldId="376"/>
            <ac:spMk id="13314" creationId="{E8C783B2-5FCA-4EC9-9ABE-574BC0310101}"/>
          </ac:spMkLst>
        </pc:spChg>
        <pc:spChg chg="mod ord">
          <ac:chgData name="Serif Salem" userId="93371da5-1b6a-4146-a736-4a3b0c81f0c2" providerId="ADAL" clId="{C9BBBDEF-4732-40F4-9273-B4D19A8A79B7}" dt="2025-08-06T22:47:25.634" v="275" actId="113"/>
          <ac:spMkLst>
            <pc:docMk/>
            <pc:sldMk cId="3905110083" sldId="376"/>
            <ac:spMk id="13316" creationId="{AC183CAE-DA2A-4813-AA17-4FBB537E913A}"/>
          </ac:spMkLst>
        </pc:spChg>
      </pc:sldChg>
      <pc:sldChg chg="addSp delSp modSp add mod modClrScheme chgLayout">
        <pc:chgData name="Serif Salem" userId="93371da5-1b6a-4146-a736-4a3b0c81f0c2" providerId="ADAL" clId="{C9BBBDEF-4732-40F4-9273-B4D19A8A79B7}" dt="2025-08-06T22:48:55.761" v="281" actId="113"/>
        <pc:sldMkLst>
          <pc:docMk/>
          <pc:sldMk cId="2721537955" sldId="377"/>
        </pc:sldMkLst>
        <pc:spChg chg="mod ord">
          <ac:chgData name="Serif Salem" userId="93371da5-1b6a-4146-a736-4a3b0c81f0c2" providerId="ADAL" clId="{C9BBBDEF-4732-40F4-9273-B4D19A8A79B7}" dt="2025-07-30T23:50:02.351" v="99" actId="6264"/>
          <ac:spMkLst>
            <pc:docMk/>
            <pc:sldMk cId="2721537955" sldId="377"/>
            <ac:spMk id="6147" creationId="{8F9EEB75-D3B3-49D9-B41F-C8DC62025452}"/>
          </ac:spMkLst>
        </pc:spChg>
        <pc:spChg chg="mod ord">
          <ac:chgData name="Serif Salem" userId="93371da5-1b6a-4146-a736-4a3b0c81f0c2" providerId="ADAL" clId="{C9BBBDEF-4732-40F4-9273-B4D19A8A79B7}" dt="2025-07-30T23:50:02.351" v="99" actId="6264"/>
          <ac:spMkLst>
            <pc:docMk/>
            <pc:sldMk cId="2721537955" sldId="377"/>
            <ac:spMk id="13314" creationId="{E8C783B2-5FCA-4EC9-9ABE-574BC0310101}"/>
          </ac:spMkLst>
        </pc:spChg>
        <pc:spChg chg="mod ord">
          <ac:chgData name="Serif Salem" userId="93371da5-1b6a-4146-a736-4a3b0c81f0c2" providerId="ADAL" clId="{C9BBBDEF-4732-40F4-9273-B4D19A8A79B7}" dt="2025-08-06T22:48:55.761" v="281" actId="113"/>
          <ac:spMkLst>
            <pc:docMk/>
            <pc:sldMk cId="2721537955" sldId="377"/>
            <ac:spMk id="13316" creationId="{AC183CAE-DA2A-4813-AA17-4FBB537E913A}"/>
          </ac:spMkLst>
        </pc:spChg>
      </pc:sldChg>
      <pc:sldChg chg="addSp delSp modSp add mod modClrScheme chgLayout">
        <pc:chgData name="Serif Salem" userId="93371da5-1b6a-4146-a736-4a3b0c81f0c2" providerId="ADAL" clId="{C9BBBDEF-4732-40F4-9273-B4D19A8A79B7}" dt="2025-08-06T22:49:45.363" v="289" actId="1076"/>
        <pc:sldMkLst>
          <pc:docMk/>
          <pc:sldMk cId="4208295438" sldId="378"/>
        </pc:sldMkLst>
        <pc:spChg chg="mod">
          <ac:chgData name="Serif Salem" userId="93371da5-1b6a-4146-a736-4a3b0c81f0c2" providerId="ADAL" clId="{C9BBBDEF-4732-40F4-9273-B4D19A8A79B7}" dt="2025-08-06T22:49:45.363" v="289" actId="1076"/>
          <ac:spMkLst>
            <pc:docMk/>
            <pc:sldMk cId="4208295438" sldId="378"/>
            <ac:spMk id="2" creationId="{E993DDDA-789D-7444-AB0B-7DF03090E194}"/>
          </ac:spMkLst>
        </pc:spChg>
        <pc:spChg chg="mod">
          <ac:chgData name="Serif Salem" userId="93371da5-1b6a-4146-a736-4a3b0c81f0c2" providerId="ADAL" clId="{C9BBBDEF-4732-40F4-9273-B4D19A8A79B7}" dt="2025-08-06T22:49:31.068" v="288" actId="403"/>
          <ac:spMkLst>
            <pc:docMk/>
            <pc:sldMk cId="4208295438" sldId="378"/>
            <ac:spMk id="8" creationId="{8AC3857D-D21E-0F4F-B5EC-76F751E7383C}"/>
          </ac:spMkLst>
        </pc:spChg>
        <pc:spChg chg="mod">
          <ac:chgData name="Serif Salem" userId="93371da5-1b6a-4146-a736-4a3b0c81f0c2" providerId="ADAL" clId="{C9BBBDEF-4732-40F4-9273-B4D19A8A79B7}" dt="2025-08-06T22:49:31.068" v="288" actId="403"/>
          <ac:spMkLst>
            <pc:docMk/>
            <pc:sldMk cId="4208295438" sldId="378"/>
            <ac:spMk id="14" creationId="{2246E3BC-763E-7246-9037-E1654F824A4D}"/>
          </ac:spMkLst>
        </pc:spChg>
        <pc:spChg chg="mod">
          <ac:chgData name="Serif Salem" userId="93371da5-1b6a-4146-a736-4a3b0c81f0c2" providerId="ADAL" clId="{C9BBBDEF-4732-40F4-9273-B4D19A8A79B7}" dt="2025-08-06T22:49:31.068" v="288" actId="403"/>
          <ac:spMkLst>
            <pc:docMk/>
            <pc:sldMk cId="4208295438" sldId="378"/>
            <ac:spMk id="15" creationId="{38328250-D338-0C4B-A931-18DFD3C3AE4E}"/>
          </ac:spMkLst>
        </pc:spChg>
        <pc:spChg chg="mod ord">
          <ac:chgData name="Serif Salem" userId="93371da5-1b6a-4146-a736-4a3b0c81f0c2" providerId="ADAL" clId="{C9BBBDEF-4732-40F4-9273-B4D19A8A79B7}" dt="2025-07-30T23:50:33.412" v="101" actId="6264"/>
          <ac:spMkLst>
            <pc:docMk/>
            <pc:sldMk cId="4208295438" sldId="378"/>
            <ac:spMk id="6147" creationId="{8F9EEB75-D3B3-49D9-B41F-C8DC62025452}"/>
          </ac:spMkLst>
        </pc:spChg>
        <pc:spChg chg="mod ord">
          <ac:chgData name="Serif Salem" userId="93371da5-1b6a-4146-a736-4a3b0c81f0c2" providerId="ADAL" clId="{C9BBBDEF-4732-40F4-9273-B4D19A8A79B7}" dt="2025-07-30T23:50:33.412" v="101" actId="6264"/>
          <ac:spMkLst>
            <pc:docMk/>
            <pc:sldMk cId="4208295438" sldId="378"/>
            <ac:spMk id="13314" creationId="{E8C783B2-5FCA-4EC9-9ABE-574BC0310101}"/>
          </ac:spMkLst>
        </pc:spChg>
        <pc:spChg chg="mod ord">
          <ac:chgData name="Serif Salem" userId="93371da5-1b6a-4146-a736-4a3b0c81f0c2" providerId="ADAL" clId="{C9BBBDEF-4732-40F4-9273-B4D19A8A79B7}" dt="2025-08-06T22:49:14.048" v="283" actId="113"/>
          <ac:spMkLst>
            <pc:docMk/>
            <pc:sldMk cId="4208295438" sldId="378"/>
            <ac:spMk id="13316" creationId="{AC183CAE-DA2A-4813-AA17-4FBB537E913A}"/>
          </ac:spMkLst>
        </pc:spChg>
        <pc:grpChg chg="mod">
          <ac:chgData name="Serif Salem" userId="93371da5-1b6a-4146-a736-4a3b0c81f0c2" providerId="ADAL" clId="{C9BBBDEF-4732-40F4-9273-B4D19A8A79B7}" dt="2025-08-06T22:49:25.855" v="286" actId="14100"/>
          <ac:grpSpMkLst>
            <pc:docMk/>
            <pc:sldMk cId="4208295438" sldId="378"/>
            <ac:grpSpMk id="6" creationId="{7BAFA4D4-D378-E249-B3B8-2F9B5CEA4E8A}"/>
          </ac:grpSpMkLst>
        </pc:grpChg>
      </pc:sldChg>
      <pc:sldChg chg="modSp add mod modClrScheme chgLayout">
        <pc:chgData name="Serif Salem" userId="93371da5-1b6a-4146-a736-4a3b0c81f0c2" providerId="ADAL" clId="{C9BBBDEF-4732-40F4-9273-B4D19A8A79B7}" dt="2025-08-06T22:53:08.427" v="311" actId="113"/>
        <pc:sldMkLst>
          <pc:docMk/>
          <pc:sldMk cId="3133075860" sldId="379"/>
        </pc:sldMkLst>
        <pc:spChg chg="mod">
          <ac:chgData name="Serif Salem" userId="93371da5-1b6a-4146-a736-4a3b0c81f0c2" providerId="ADAL" clId="{C9BBBDEF-4732-40F4-9273-B4D19A8A79B7}" dt="2025-07-30T23:50:54.808" v="103" actId="1076"/>
          <ac:spMkLst>
            <pc:docMk/>
            <pc:sldMk cId="3133075860" sldId="379"/>
            <ac:spMk id="2" creationId="{E993DDDA-789D-7444-AB0B-7DF03090E194}"/>
          </ac:spMkLst>
        </pc:spChg>
        <pc:spChg chg="mod">
          <ac:chgData name="Serif Salem" userId="93371da5-1b6a-4146-a736-4a3b0c81f0c2" providerId="ADAL" clId="{C9BBBDEF-4732-40F4-9273-B4D19A8A79B7}" dt="2025-07-30T23:50:50.885" v="102" actId="1076"/>
          <ac:spMkLst>
            <pc:docMk/>
            <pc:sldMk cId="3133075860" sldId="379"/>
            <ac:spMk id="16" creationId="{B8CE70EC-998E-F941-9E90-16C6D67BF217}"/>
          </ac:spMkLst>
        </pc:spChg>
        <pc:spChg chg="mod ord">
          <ac:chgData name="Serif Salem" userId="93371da5-1b6a-4146-a736-4a3b0c81f0c2" providerId="ADAL" clId="{C9BBBDEF-4732-40F4-9273-B4D19A8A79B7}" dt="2025-07-30T23:28:18.717" v="42" actId="700"/>
          <ac:spMkLst>
            <pc:docMk/>
            <pc:sldMk cId="3133075860" sldId="379"/>
            <ac:spMk id="6147" creationId="{8F9EEB75-D3B3-49D9-B41F-C8DC62025452}"/>
          </ac:spMkLst>
        </pc:spChg>
        <pc:spChg chg="mod ord">
          <ac:chgData name="Serif Salem" userId="93371da5-1b6a-4146-a736-4a3b0c81f0c2" providerId="ADAL" clId="{C9BBBDEF-4732-40F4-9273-B4D19A8A79B7}" dt="2025-07-30T23:28:18.717" v="42" actId="700"/>
          <ac:spMkLst>
            <pc:docMk/>
            <pc:sldMk cId="3133075860" sldId="379"/>
            <ac:spMk id="13314" creationId="{E8C783B2-5FCA-4EC9-9ABE-574BC0310101}"/>
          </ac:spMkLst>
        </pc:spChg>
        <pc:spChg chg="mod ord">
          <ac:chgData name="Serif Salem" userId="93371da5-1b6a-4146-a736-4a3b0c81f0c2" providerId="ADAL" clId="{C9BBBDEF-4732-40F4-9273-B4D19A8A79B7}" dt="2025-08-06T22:53:08.427" v="311" actId="113"/>
          <ac:spMkLst>
            <pc:docMk/>
            <pc:sldMk cId="3133075860" sldId="379"/>
            <ac:spMk id="13316" creationId="{AC183CAE-DA2A-4813-AA17-4FBB537E913A}"/>
          </ac:spMkLst>
        </pc:spChg>
      </pc:sldChg>
      <pc:sldChg chg="addSp delSp modSp add mod modClrScheme chgLayout">
        <pc:chgData name="Serif Salem" userId="93371da5-1b6a-4146-a736-4a3b0c81f0c2" providerId="ADAL" clId="{C9BBBDEF-4732-40F4-9273-B4D19A8A79B7}" dt="2025-08-06T22:54:22.093" v="314" actId="12385"/>
        <pc:sldMkLst>
          <pc:docMk/>
          <pc:sldMk cId="3506492751" sldId="380"/>
        </pc:sldMkLst>
        <pc:spChg chg="mod ord">
          <ac:chgData name="Serif Salem" userId="93371da5-1b6a-4146-a736-4a3b0c81f0c2" providerId="ADAL" clId="{C9BBBDEF-4732-40F4-9273-B4D19A8A79B7}" dt="2025-07-30T23:52:02.495" v="108" actId="368"/>
          <ac:spMkLst>
            <pc:docMk/>
            <pc:sldMk cId="3506492751" sldId="380"/>
            <ac:spMk id="6147" creationId="{8F9EEB75-D3B3-49D9-B41F-C8DC62025452}"/>
          </ac:spMkLst>
        </pc:spChg>
        <pc:spChg chg="mod ord">
          <ac:chgData name="Serif Salem" userId="93371da5-1b6a-4146-a736-4a3b0c81f0c2" providerId="ADAL" clId="{C9BBBDEF-4732-40F4-9273-B4D19A8A79B7}" dt="2025-07-30T23:51:36.418" v="104" actId="700"/>
          <ac:spMkLst>
            <pc:docMk/>
            <pc:sldMk cId="3506492751" sldId="380"/>
            <ac:spMk id="13314" creationId="{E8C783B2-5FCA-4EC9-9ABE-574BC0310101}"/>
          </ac:spMkLst>
        </pc:spChg>
        <pc:graphicFrameChg chg="mod modGraphic">
          <ac:chgData name="Serif Salem" userId="93371da5-1b6a-4146-a736-4a3b0c81f0c2" providerId="ADAL" clId="{C9BBBDEF-4732-40F4-9273-B4D19A8A79B7}" dt="2025-08-06T22:54:22.093" v="314" actId="12385"/>
          <ac:graphicFrameMkLst>
            <pc:docMk/>
            <pc:sldMk cId="3506492751" sldId="380"/>
            <ac:graphicFrameMk id="3" creationId="{D21B4F3B-F5A4-FA47-8FA1-DB44D232E5A6}"/>
          </ac:graphicFrameMkLst>
        </pc:graphicFrameChg>
      </pc:sldChg>
      <pc:sldChg chg="addSp delSp modSp add mod modClrScheme chgLayout">
        <pc:chgData name="Serif Salem" userId="93371da5-1b6a-4146-a736-4a3b0c81f0c2" providerId="ADAL" clId="{C9BBBDEF-4732-40F4-9273-B4D19A8A79B7}" dt="2025-08-06T22:56:13.501" v="325" actId="15"/>
        <pc:sldMkLst>
          <pc:docMk/>
          <pc:sldMk cId="3475597043" sldId="381"/>
        </pc:sldMkLst>
        <pc:spChg chg="mod ord">
          <ac:chgData name="Serif Salem" userId="93371da5-1b6a-4146-a736-4a3b0c81f0c2" providerId="ADAL" clId="{C9BBBDEF-4732-40F4-9273-B4D19A8A79B7}" dt="2025-07-30T23:52:17.562" v="110" actId="6264"/>
          <ac:spMkLst>
            <pc:docMk/>
            <pc:sldMk cId="3475597043" sldId="381"/>
            <ac:spMk id="6147" creationId="{8F9EEB75-D3B3-49D9-B41F-C8DC62025452}"/>
          </ac:spMkLst>
        </pc:spChg>
        <pc:spChg chg="mod ord">
          <ac:chgData name="Serif Salem" userId="93371da5-1b6a-4146-a736-4a3b0c81f0c2" providerId="ADAL" clId="{C9BBBDEF-4732-40F4-9273-B4D19A8A79B7}" dt="2025-07-30T23:52:17.562" v="110" actId="6264"/>
          <ac:spMkLst>
            <pc:docMk/>
            <pc:sldMk cId="3475597043" sldId="381"/>
            <ac:spMk id="13314" creationId="{E8C783B2-5FCA-4EC9-9ABE-574BC0310101}"/>
          </ac:spMkLst>
        </pc:spChg>
        <pc:spChg chg="mod ord">
          <ac:chgData name="Serif Salem" userId="93371da5-1b6a-4146-a736-4a3b0c81f0c2" providerId="ADAL" clId="{C9BBBDEF-4732-40F4-9273-B4D19A8A79B7}" dt="2025-08-06T22:56:13.501" v="325" actId="15"/>
          <ac:spMkLst>
            <pc:docMk/>
            <pc:sldMk cId="3475597043" sldId="381"/>
            <ac:spMk id="13316" creationId="{AC183CAE-DA2A-4813-AA17-4FBB537E913A}"/>
          </ac:spMkLst>
        </pc:spChg>
      </pc:sldChg>
      <pc:sldChg chg="addSp delSp modSp add mod modClrScheme chgLayout">
        <pc:chgData name="Serif Salem" userId="93371da5-1b6a-4146-a736-4a3b0c81f0c2" providerId="ADAL" clId="{C9BBBDEF-4732-40F4-9273-B4D19A8A79B7}" dt="2025-08-06T22:56:45.446" v="327" actId="12385"/>
        <pc:sldMkLst>
          <pc:docMk/>
          <pc:sldMk cId="3266491479" sldId="382"/>
        </pc:sldMkLst>
        <pc:spChg chg="mod ord">
          <ac:chgData name="Serif Salem" userId="93371da5-1b6a-4146-a736-4a3b0c81f0c2" providerId="ADAL" clId="{C9BBBDEF-4732-40F4-9273-B4D19A8A79B7}" dt="2025-07-30T23:52:34.159" v="112" actId="6264"/>
          <ac:spMkLst>
            <pc:docMk/>
            <pc:sldMk cId="3266491479" sldId="382"/>
            <ac:spMk id="6147" creationId="{8F9EEB75-D3B3-49D9-B41F-C8DC62025452}"/>
          </ac:spMkLst>
        </pc:spChg>
        <pc:spChg chg="mod ord">
          <ac:chgData name="Serif Salem" userId="93371da5-1b6a-4146-a736-4a3b0c81f0c2" providerId="ADAL" clId="{C9BBBDEF-4732-40F4-9273-B4D19A8A79B7}" dt="2025-07-30T23:52:34.159" v="112" actId="6264"/>
          <ac:spMkLst>
            <pc:docMk/>
            <pc:sldMk cId="3266491479" sldId="382"/>
            <ac:spMk id="13314" creationId="{E8C783B2-5FCA-4EC9-9ABE-574BC0310101}"/>
          </ac:spMkLst>
        </pc:spChg>
        <pc:graphicFrameChg chg="mod modGraphic">
          <ac:chgData name="Serif Salem" userId="93371da5-1b6a-4146-a736-4a3b0c81f0c2" providerId="ADAL" clId="{C9BBBDEF-4732-40F4-9273-B4D19A8A79B7}" dt="2025-08-06T22:56:45.446" v="327" actId="12385"/>
          <ac:graphicFrameMkLst>
            <pc:docMk/>
            <pc:sldMk cId="3266491479" sldId="382"/>
            <ac:graphicFrameMk id="3" creationId="{D21B4F3B-F5A4-FA47-8FA1-DB44D232E5A6}"/>
          </ac:graphicFrameMkLst>
        </pc:graphicFrameChg>
      </pc:sldChg>
      <pc:sldChg chg="addSp delSp modSp add mod modClrScheme chgLayout">
        <pc:chgData name="Serif Salem" userId="93371da5-1b6a-4146-a736-4a3b0c81f0c2" providerId="ADAL" clId="{C9BBBDEF-4732-40F4-9273-B4D19A8A79B7}" dt="2025-08-07T05:59:56.650" v="399" actId="12"/>
        <pc:sldMkLst>
          <pc:docMk/>
          <pc:sldMk cId="2289758815" sldId="383"/>
        </pc:sldMkLst>
        <pc:spChg chg="mod">
          <ac:chgData name="Serif Salem" userId="93371da5-1b6a-4146-a736-4a3b0c81f0c2" providerId="ADAL" clId="{C9BBBDEF-4732-40F4-9273-B4D19A8A79B7}" dt="2025-08-06T22:59:44.712" v="345" actId="1076"/>
          <ac:spMkLst>
            <pc:docMk/>
            <pc:sldMk cId="2289758815" sldId="383"/>
            <ac:spMk id="5" creationId="{B802781E-DC74-E84E-B895-D913B9A5D8D7}"/>
          </ac:spMkLst>
        </pc:spChg>
        <pc:spChg chg="mod ord">
          <ac:chgData name="Serif Salem" userId="93371da5-1b6a-4146-a736-4a3b0c81f0c2" providerId="ADAL" clId="{C9BBBDEF-4732-40F4-9273-B4D19A8A79B7}" dt="2025-07-30T23:53:42.824" v="118" actId="368"/>
          <ac:spMkLst>
            <pc:docMk/>
            <pc:sldMk cId="2289758815" sldId="383"/>
            <ac:spMk id="6147" creationId="{8F9EEB75-D3B3-49D9-B41F-C8DC62025452}"/>
          </ac:spMkLst>
        </pc:spChg>
        <pc:spChg chg="mod ord">
          <ac:chgData name="Serif Salem" userId="93371da5-1b6a-4146-a736-4a3b0c81f0c2" providerId="ADAL" clId="{C9BBBDEF-4732-40F4-9273-B4D19A8A79B7}" dt="2025-07-30T23:53:04.980" v="117" actId="6264"/>
          <ac:spMkLst>
            <pc:docMk/>
            <pc:sldMk cId="2289758815" sldId="383"/>
            <ac:spMk id="13314" creationId="{E8C783B2-5FCA-4EC9-9ABE-574BC0310101}"/>
          </ac:spMkLst>
        </pc:spChg>
        <pc:spChg chg="mod ord">
          <ac:chgData name="Serif Salem" userId="93371da5-1b6a-4146-a736-4a3b0c81f0c2" providerId="ADAL" clId="{C9BBBDEF-4732-40F4-9273-B4D19A8A79B7}" dt="2025-08-07T05:59:56.650" v="399" actId="12"/>
          <ac:spMkLst>
            <pc:docMk/>
            <pc:sldMk cId="2289758815" sldId="383"/>
            <ac:spMk id="13316" creationId="{AC183CAE-DA2A-4813-AA17-4FBB537E913A}"/>
          </ac:spMkLst>
        </pc:spChg>
      </pc:sldChg>
      <pc:sldChg chg="addSp delSp modSp add mod modClrScheme chgLayout">
        <pc:chgData name="Serif Salem" userId="93371da5-1b6a-4146-a736-4a3b0c81f0c2" providerId="ADAL" clId="{C9BBBDEF-4732-40F4-9273-B4D19A8A79B7}" dt="2025-08-06T23:07:52.341" v="388" actId="1076"/>
        <pc:sldMkLst>
          <pc:docMk/>
          <pc:sldMk cId="4095376937" sldId="384"/>
        </pc:sldMkLst>
        <pc:spChg chg="mod">
          <ac:chgData name="Serif Salem" userId="93371da5-1b6a-4146-a736-4a3b0c81f0c2" providerId="ADAL" clId="{C9BBBDEF-4732-40F4-9273-B4D19A8A79B7}" dt="2025-08-06T23:07:52.341" v="388" actId="1076"/>
          <ac:spMkLst>
            <pc:docMk/>
            <pc:sldMk cId="4095376937" sldId="384"/>
            <ac:spMk id="6" creationId="{C07BD176-B58B-6A48-9512-37FD45E73450}"/>
          </ac:spMkLst>
        </pc:spChg>
        <pc:spChg chg="mod ord">
          <ac:chgData name="Serif Salem" userId="93371da5-1b6a-4146-a736-4a3b0c81f0c2" providerId="ADAL" clId="{C9BBBDEF-4732-40F4-9273-B4D19A8A79B7}" dt="2025-07-30T23:53:55.339" v="119" actId="6264"/>
          <ac:spMkLst>
            <pc:docMk/>
            <pc:sldMk cId="4095376937" sldId="384"/>
            <ac:spMk id="6147" creationId="{8F9EEB75-D3B3-49D9-B41F-C8DC62025452}"/>
          </ac:spMkLst>
        </pc:spChg>
        <pc:spChg chg="mod ord">
          <ac:chgData name="Serif Salem" userId="93371da5-1b6a-4146-a736-4a3b0c81f0c2" providerId="ADAL" clId="{C9BBBDEF-4732-40F4-9273-B4D19A8A79B7}" dt="2025-07-30T23:53:55.339" v="119" actId="6264"/>
          <ac:spMkLst>
            <pc:docMk/>
            <pc:sldMk cId="4095376937" sldId="384"/>
            <ac:spMk id="13314" creationId="{E8C783B2-5FCA-4EC9-9ABE-574BC0310101}"/>
          </ac:spMkLst>
        </pc:spChg>
        <pc:spChg chg="mod ord">
          <ac:chgData name="Serif Salem" userId="93371da5-1b6a-4146-a736-4a3b0c81f0c2" providerId="ADAL" clId="{C9BBBDEF-4732-40F4-9273-B4D19A8A79B7}" dt="2025-08-06T23:07:47.423" v="387"/>
          <ac:spMkLst>
            <pc:docMk/>
            <pc:sldMk cId="4095376937" sldId="384"/>
            <ac:spMk id="13316" creationId="{AC183CAE-DA2A-4813-AA17-4FBB537E913A}"/>
          </ac:spMkLst>
        </pc:spChg>
      </pc:sldChg>
      <pc:sldChg chg="addSp modSp add mod modClrScheme chgLayout">
        <pc:chgData name="Serif Salem" userId="93371da5-1b6a-4146-a736-4a3b0c81f0c2" providerId="ADAL" clId="{C9BBBDEF-4732-40F4-9273-B4D19A8A79B7}" dt="2025-08-07T06:02:15.419" v="453" actId="6549"/>
        <pc:sldMkLst>
          <pc:docMk/>
          <pc:sldMk cId="2789858487" sldId="385"/>
        </pc:sldMkLst>
        <pc:spChg chg="mod">
          <ac:chgData name="Serif Salem" userId="93371da5-1b6a-4146-a736-4a3b0c81f0c2" providerId="ADAL" clId="{C9BBBDEF-4732-40F4-9273-B4D19A8A79B7}" dt="2025-08-07T05:59:33.076" v="391" actId="1076"/>
          <ac:spMkLst>
            <pc:docMk/>
            <pc:sldMk cId="2789858487" sldId="385"/>
            <ac:spMk id="6" creationId="{4344A6A5-63F0-C540-9A46-026C33C10826}"/>
          </ac:spMkLst>
        </pc:spChg>
        <pc:spChg chg="mod ord">
          <ac:chgData name="Serif Salem" userId="93371da5-1b6a-4146-a736-4a3b0c81f0c2" providerId="ADAL" clId="{C9BBBDEF-4732-40F4-9273-B4D19A8A79B7}" dt="2025-07-30T23:28:18.717" v="42" actId="700"/>
          <ac:spMkLst>
            <pc:docMk/>
            <pc:sldMk cId="2789858487" sldId="385"/>
            <ac:spMk id="6147" creationId="{8F9EEB75-D3B3-49D9-B41F-C8DC62025452}"/>
          </ac:spMkLst>
        </pc:spChg>
        <pc:spChg chg="mod ord">
          <ac:chgData name="Serif Salem" userId="93371da5-1b6a-4146-a736-4a3b0c81f0c2" providerId="ADAL" clId="{C9BBBDEF-4732-40F4-9273-B4D19A8A79B7}" dt="2025-07-30T23:28:18.717" v="42" actId="700"/>
          <ac:spMkLst>
            <pc:docMk/>
            <pc:sldMk cId="2789858487" sldId="385"/>
            <ac:spMk id="13314" creationId="{E8C783B2-5FCA-4EC9-9ABE-574BC0310101}"/>
          </ac:spMkLst>
        </pc:spChg>
        <pc:spChg chg="mod ord">
          <ac:chgData name="Serif Salem" userId="93371da5-1b6a-4146-a736-4a3b0c81f0c2" providerId="ADAL" clId="{C9BBBDEF-4732-40F4-9273-B4D19A8A79B7}" dt="2025-08-07T06:02:15.419" v="453" actId="6549"/>
          <ac:spMkLst>
            <pc:docMk/>
            <pc:sldMk cId="2789858487" sldId="385"/>
            <ac:spMk id="13316" creationId="{AC183CAE-DA2A-4813-AA17-4FBB537E913A}"/>
          </ac:spMkLst>
        </pc:spChg>
      </pc:sldChg>
      <pc:sldChg chg="delSp modSp new mod modClrScheme chgLayout">
        <pc:chgData name="Serif Salem" userId="93371da5-1b6a-4146-a736-4a3b0c81f0c2" providerId="ADAL" clId="{C9BBBDEF-4732-40F4-9273-B4D19A8A79B7}" dt="2025-07-30T23:28:30.132" v="64" actId="700"/>
        <pc:sldMkLst>
          <pc:docMk/>
          <pc:sldMk cId="1589588012" sldId="386"/>
        </pc:sldMkLst>
        <pc:spChg chg="mod ord">
          <ac:chgData name="Serif Salem" userId="93371da5-1b6a-4146-a736-4a3b0c81f0c2" providerId="ADAL" clId="{C9BBBDEF-4732-40F4-9273-B4D19A8A79B7}" dt="2025-07-30T23:28:30.132" v="64" actId="700"/>
          <ac:spMkLst>
            <pc:docMk/>
            <pc:sldMk cId="1589588012" sldId="386"/>
            <ac:spMk id="3" creationId="{1B10A863-FF3A-BF5E-D7A8-E0C76A05BFA6}"/>
          </ac:spMkLst>
        </pc:spChg>
      </pc:sldChg>
      <pc:sldChg chg="addSp delSp modSp new mod modClrScheme chgLayout">
        <pc:chgData name="Serif Salem" userId="93371da5-1b6a-4146-a736-4a3b0c81f0c2" providerId="ADAL" clId="{C9BBBDEF-4732-40F4-9273-B4D19A8A79B7}" dt="2025-08-07T10:00:52.393" v="649" actId="1076"/>
        <pc:sldMkLst>
          <pc:docMk/>
          <pc:sldMk cId="1062302446" sldId="387"/>
        </pc:sldMkLst>
        <pc:spChg chg="mod ord">
          <ac:chgData name="Serif Salem" userId="93371da5-1b6a-4146-a736-4a3b0c81f0c2" providerId="ADAL" clId="{C9BBBDEF-4732-40F4-9273-B4D19A8A79B7}" dt="2025-08-07T09:51:32.298" v="614" actId="700"/>
          <ac:spMkLst>
            <pc:docMk/>
            <pc:sldMk cId="1062302446" sldId="387"/>
            <ac:spMk id="3" creationId="{F921D2B0-5F14-556D-9532-E1D2D993227F}"/>
          </ac:spMkLst>
        </pc:spChg>
        <pc:spChg chg="add mod ord">
          <ac:chgData name="Serif Salem" userId="93371da5-1b6a-4146-a736-4a3b0c81f0c2" providerId="ADAL" clId="{C9BBBDEF-4732-40F4-9273-B4D19A8A79B7}" dt="2025-08-07T09:55:14.735" v="615"/>
          <ac:spMkLst>
            <pc:docMk/>
            <pc:sldMk cId="1062302446" sldId="387"/>
            <ac:spMk id="5" creationId="{BD4DED34-E47A-3DF0-9E47-20F644B63226}"/>
          </ac:spMkLst>
        </pc:spChg>
        <pc:spChg chg="add mod ord">
          <ac:chgData name="Serif Salem" userId="93371da5-1b6a-4146-a736-4a3b0c81f0c2" providerId="ADAL" clId="{C9BBBDEF-4732-40F4-9273-B4D19A8A79B7}" dt="2025-08-07T10:00:34.639" v="647" actId="6549"/>
          <ac:spMkLst>
            <pc:docMk/>
            <pc:sldMk cId="1062302446" sldId="387"/>
            <ac:spMk id="6" creationId="{DDE4408F-DC8D-B4B1-5AA0-A633356325DD}"/>
          </ac:spMkLst>
        </pc:spChg>
        <pc:graphicFrameChg chg="add mod modGraphic">
          <ac:chgData name="Serif Salem" userId="93371da5-1b6a-4146-a736-4a3b0c81f0c2" providerId="ADAL" clId="{C9BBBDEF-4732-40F4-9273-B4D19A8A79B7}" dt="2025-08-07T10:00:52.393" v="649" actId="1076"/>
          <ac:graphicFrameMkLst>
            <pc:docMk/>
            <pc:sldMk cId="1062302446" sldId="387"/>
            <ac:graphicFrameMk id="7" creationId="{AE26ED10-F9AB-B0EF-B8D9-EF295F7B427C}"/>
          </ac:graphicFrameMkLst>
        </pc:graphicFrameChg>
      </pc:sldChg>
      <pc:sldMasterChg chg="delSldLayout">
        <pc:chgData name="Serif Salem" userId="93371da5-1b6a-4146-a736-4a3b0c81f0c2" providerId="ADAL" clId="{C9BBBDEF-4732-40F4-9273-B4D19A8A79B7}" dt="2025-07-30T23:28:32.995" v="65" actId="47"/>
        <pc:sldMasterMkLst>
          <pc:docMk/>
          <pc:sldMasterMk cId="3118918933" sldId="2147483681"/>
        </pc:sldMasterMkLst>
        <pc:sldLayoutChg chg="del">
          <pc:chgData name="Serif Salem" userId="93371da5-1b6a-4146-a736-4a3b0c81f0c2" providerId="ADAL" clId="{C9BBBDEF-4732-40F4-9273-B4D19A8A79B7}" dt="2025-07-30T23:28:32.995" v="65" actId="47"/>
          <pc:sldLayoutMkLst>
            <pc:docMk/>
            <pc:sldMasterMk cId="3118918933" sldId="2147483681"/>
            <pc:sldLayoutMk cId="4191265807" sldId="2147483699"/>
          </pc:sldLayoutMkLst>
        </pc:sldLayoutChg>
      </pc:sldMasterChg>
    </pc:docChg>
  </pc:docChgLst>
  <pc:docChgLst>
    <pc:chgData name="Serif Salem" userId="S::s.salem@uwtsd.ac.uk::93371da5-1b6a-4146-a736-4a3b0c81f0c2" providerId="AD" clId="Web-{0F917CB9-C81F-259C-A619-95BB755D425F}"/>
    <pc:docChg chg="modSld">
      <pc:chgData name="Serif Salem" userId="S::s.salem@uwtsd.ac.uk::93371da5-1b6a-4146-a736-4a3b0c81f0c2" providerId="AD" clId="Web-{0F917CB9-C81F-259C-A619-95BB755D425F}" dt="2025-08-07T10:51:33.364" v="26" actId="20577"/>
      <pc:docMkLst>
        <pc:docMk/>
      </pc:docMkLst>
      <pc:sldChg chg="modSp">
        <pc:chgData name="Serif Salem" userId="S::s.salem@uwtsd.ac.uk::93371da5-1b6a-4146-a736-4a3b0c81f0c2" providerId="AD" clId="Web-{0F917CB9-C81F-259C-A619-95BB755D425F}" dt="2025-08-07T10:51:33.364" v="26" actId="20577"/>
        <pc:sldMkLst>
          <pc:docMk/>
          <pc:sldMk cId="1062302446" sldId="387"/>
        </pc:sldMkLst>
        <pc:spChg chg="mod">
          <ac:chgData name="Serif Salem" userId="S::s.salem@uwtsd.ac.uk::93371da5-1b6a-4146-a736-4a3b0c81f0c2" providerId="AD" clId="Web-{0F917CB9-C81F-259C-A619-95BB755D425F}" dt="2025-08-07T10:51:33.364" v="26" actId="20577"/>
          <ac:spMkLst>
            <pc:docMk/>
            <pc:sldMk cId="1062302446" sldId="387"/>
            <ac:spMk id="6" creationId="{DDE4408F-DC8D-B4B1-5AA0-A633356325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77D2C-1E23-4A74-A668-4119AAAFC106}" type="datetimeFigureOut">
              <a:rPr lang="en-GB" smtClean="0"/>
              <a:t>13/08/2025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01B4E4-D179-4694-84FB-A06251B523CD}" type="slidenum">
              <a:rPr lang="en-GB" smtClean="0"/>
              <a:t>‹#›</a:t>
            </a:fld>
            <a:endParaRPr lang="en-GB"/>
          </a:p>
        </p:txBody>
      </p:sp>
    </p:spTree>
    <p:extLst>
      <p:ext uri="{BB962C8B-B14F-4D97-AF65-F5344CB8AC3E}">
        <p14:creationId xmlns:p14="http://schemas.microsoft.com/office/powerpoint/2010/main" val="177000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4B96860-502C-454D-9214-F84E15D7E8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B00EB98F-C706-4299-84A5-E830CE0ED0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46A531E7-ED25-4937-B6B5-256E12BD26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BD3F0B8-D543-4790-8A4C-99251BE813CD}" type="slidenum">
              <a:rPr lang="en-GB" altLang="en-US">
                <a:latin typeface="Times New Roman" panose="02020603050405020304" pitchFamily="18" charset="0"/>
              </a:rPr>
              <a:pPr eaLnBrk="1" hangingPunct="1"/>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536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59528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60748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777901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743181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60625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59528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08115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66409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642565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709561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60748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914673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928943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072818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9486522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2844779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6940898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1890249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275964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372210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27988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409011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054405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7643779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7143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029584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915447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469104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7007091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1773169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9074066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135357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308614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1758327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963352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1817323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2108931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8710017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C37D7769-7332-4E3B-BDBD-F8CC26DF1DFF}" type="datetime1">
              <a:rPr lang="en-GB" smtClean="0"/>
              <a:t>13/08/2025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DEAD9B87-C950-40E6-96C1-BBCAE438BF57}" type="slidenum">
              <a:rPr lang="en-GB" smtClean="0"/>
              <a:t>‹#›</a:t>
            </a:fld>
            <a:endParaRPr lang="en-GB"/>
          </a:p>
        </p:txBody>
      </p:sp>
    </p:spTree>
    <p:extLst>
      <p:ext uri="{BB962C8B-B14F-4D97-AF65-F5344CB8AC3E}">
        <p14:creationId xmlns:p14="http://schemas.microsoft.com/office/powerpoint/2010/main" val="2150572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67B3FDD0-FC6C-4E56-A508-FEFC4FE5FD4D}" type="datetime1">
              <a:rPr lang="en-GB" smtClean="0"/>
              <a:t>13/08/2025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DEAD9B87-C950-40E6-96C1-BBCAE438BF57}"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1998889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15419" y="164077"/>
            <a:ext cx="11031105" cy="778582"/>
          </a:xfrm>
        </p:spPr>
        <p:txBody>
          <a:bodyPr>
            <a:normAutofit/>
          </a:bodyPr>
          <a:lstStyle>
            <a:lvl1pPr>
              <a:defRPr sz="3000">
                <a:solidFill>
                  <a:srgbClr val="004989"/>
                </a:solidFill>
              </a:defRPr>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744B8DC7-F5DD-4629-B849-CC8FF8C39CCA}" type="datetime1">
              <a:rPr lang="en-GB" smtClean="0"/>
              <a:t>13/08/2025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DEAD9B87-C950-40E6-96C1-BBCAE438BF57}"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8" name="Graphic 7" descr="Clipboard with solid fill">
            <a:extLst>
              <a:ext uri="{FF2B5EF4-FFF2-40B4-BE49-F238E27FC236}">
                <a16:creationId xmlns:a16="http://schemas.microsoft.com/office/drawing/2014/main" id="{3C61A5C2-849A-B063-927F-B9CB24269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64077"/>
            <a:ext cx="720883" cy="720883"/>
          </a:xfrm>
          <a:prstGeom prst="rect">
            <a:avLst/>
          </a:prstGeom>
        </p:spPr>
      </p:pic>
    </p:spTree>
    <p:extLst>
      <p:ext uri="{BB962C8B-B14F-4D97-AF65-F5344CB8AC3E}">
        <p14:creationId xmlns:p14="http://schemas.microsoft.com/office/powerpoint/2010/main" val="1131199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34013" y="164077"/>
            <a:ext cx="11012511" cy="778582"/>
          </a:xfrm>
        </p:spPr>
        <p:txBody>
          <a:bodyPr>
            <a:normAutofit/>
          </a:bodyPr>
          <a:lstStyle>
            <a:lvl1pPr>
              <a:defRPr sz="3000"/>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252C5605-6A68-48BB-9570-83E5BC001F23}" type="datetime1">
              <a:rPr lang="en-GB" smtClean="0"/>
              <a:t>13/08/2025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DEAD9B87-C950-40E6-96C1-BBCAE438BF57}"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Graphic 6" descr="Chat with solid fill">
            <a:extLst>
              <a:ext uri="{FF2B5EF4-FFF2-40B4-BE49-F238E27FC236}">
                <a16:creationId xmlns:a16="http://schemas.microsoft.com/office/drawing/2014/main" id="{C1B3A237-B989-E423-4627-AB4D47429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8259"/>
            <a:ext cx="914400" cy="914400"/>
          </a:xfrm>
          <a:prstGeom prst="rect">
            <a:avLst/>
          </a:prstGeom>
        </p:spPr>
      </p:pic>
      <p:cxnSp>
        <p:nvCxnSpPr>
          <p:cNvPr id="6" name="Straight Connector 5">
            <a:extLst>
              <a:ext uri="{FF2B5EF4-FFF2-40B4-BE49-F238E27FC236}">
                <a16:creationId xmlns:a16="http://schemas.microsoft.com/office/drawing/2014/main" id="{891829EA-6FE6-9842-0CC3-3982AA3ECD79}"/>
              </a:ext>
            </a:extLst>
          </p:cNvPr>
          <p:cNvCxnSpPr>
            <a:cxnSpLocks/>
          </p:cNvCxnSpPr>
          <p:nvPr/>
        </p:nvCxnSpPr>
        <p:spPr>
          <a:xfrm>
            <a:off x="0" y="48125"/>
            <a:ext cx="12192000" cy="0"/>
          </a:xfrm>
          <a:prstGeom prst="line">
            <a:avLst/>
          </a:prstGeom>
          <a:ln w="104775">
            <a:solidFill>
              <a:srgbClr val="FFD9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1971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9" name="Date Placeholder 2">
            <a:extLst>
              <a:ext uri="{FF2B5EF4-FFF2-40B4-BE49-F238E27FC236}">
                <a16:creationId xmlns:a16="http://schemas.microsoft.com/office/drawing/2014/main" id="{C22537E9-854A-1343-5A3E-DE9041A9C684}"/>
              </a:ext>
            </a:extLst>
          </p:cNvPr>
          <p:cNvSpPr>
            <a:spLocks noGrp="1"/>
          </p:cNvSpPr>
          <p:nvPr>
            <p:ph type="dt" sz="half" idx="10"/>
          </p:nvPr>
        </p:nvSpPr>
        <p:spPr>
          <a:xfrm rot="5400000">
            <a:off x="10655346" y="4185245"/>
            <a:ext cx="2743200" cy="356491"/>
          </a:xfrm>
        </p:spPr>
        <p:txBody>
          <a:bodyPr/>
          <a:lstStyle/>
          <a:p>
            <a:fld id="{A2DED5D5-6011-42D4-BFFD-13A328CDB459}" type="datetime1">
              <a:rPr lang="en-GB" smtClean="0"/>
              <a:t>13/08/2025</a:t>
            </a:fld>
            <a:endParaRPr lang="en-GB"/>
          </a:p>
        </p:txBody>
      </p:sp>
      <p:sp>
        <p:nvSpPr>
          <p:cNvPr id="10" name="Slide Number Placeholder 4">
            <a:extLst>
              <a:ext uri="{FF2B5EF4-FFF2-40B4-BE49-F238E27FC236}">
                <a16:creationId xmlns:a16="http://schemas.microsoft.com/office/drawing/2014/main" id="{1BA5CA9B-C854-379F-CA72-13454A4752CA}"/>
              </a:ext>
            </a:extLst>
          </p:cNvPr>
          <p:cNvSpPr>
            <a:spLocks noGrp="1"/>
          </p:cNvSpPr>
          <p:nvPr>
            <p:ph type="sldNum" sz="quarter" idx="12"/>
          </p:nvPr>
        </p:nvSpPr>
        <p:spPr>
          <a:xfrm>
            <a:off x="11856149" y="5755807"/>
            <a:ext cx="356492" cy="356400"/>
          </a:xfrm>
        </p:spPr>
        <p:txBody>
          <a:bodyPr/>
          <a:lstStyle/>
          <a:p>
            <a:fld id="{DEAD9B87-C950-40E6-96C1-BBCAE438BF57}" type="slidenum">
              <a:rPr lang="en-GB" smtClean="0"/>
              <a:t>‹#›</a:t>
            </a:fld>
            <a:endParaRPr lang="en-GB"/>
          </a:p>
        </p:txBody>
      </p:sp>
      <p:sp>
        <p:nvSpPr>
          <p:cNvPr id="11" name="Title 1">
            <a:extLst>
              <a:ext uri="{FF2B5EF4-FFF2-40B4-BE49-F238E27FC236}">
                <a16:creationId xmlns:a16="http://schemas.microsoft.com/office/drawing/2014/main" id="{8013CC0F-541B-515C-FD51-96D7C1CDEDFD}"/>
              </a:ext>
            </a:extLst>
          </p:cNvPr>
          <p:cNvSpPr>
            <a:spLocks noGrp="1"/>
          </p:cNvSpPr>
          <p:nvPr>
            <p:ph type="title"/>
          </p:nvPr>
        </p:nvSpPr>
        <p:spPr>
          <a:xfrm>
            <a:off x="803868" y="164077"/>
            <a:ext cx="11042656" cy="778582"/>
          </a:xfrm>
        </p:spPr>
        <p:txBody>
          <a:bodyPr/>
          <a:lstStyle>
            <a:lvl1pPr>
              <a:defRPr>
                <a:ln w="22225">
                  <a:solidFill>
                    <a:srgbClr val="C00000"/>
                  </a:solidFill>
                  <a:prstDash val="solid"/>
                </a:ln>
                <a:solidFill>
                  <a:srgbClr val="C00000"/>
                </a:solidFill>
              </a:defRPr>
            </a:lvl1pPr>
          </a:lstStyle>
          <a:p>
            <a:r>
              <a:rPr lang="en-US"/>
              <a:t>Click to edit Master title style</a:t>
            </a:r>
            <a:endParaRPr lang="en-GB"/>
          </a:p>
        </p:txBody>
      </p:sp>
      <p:cxnSp>
        <p:nvCxnSpPr>
          <p:cNvPr id="13" name="Straight Connector 12">
            <a:extLst>
              <a:ext uri="{FF2B5EF4-FFF2-40B4-BE49-F238E27FC236}">
                <a16:creationId xmlns:a16="http://schemas.microsoft.com/office/drawing/2014/main" id="{8F690071-E015-2666-8280-8044ECC2045F}"/>
              </a:ext>
            </a:extLst>
          </p:cNvPr>
          <p:cNvCxnSpPr>
            <a:cxnSpLocks/>
          </p:cNvCxnSpPr>
          <p:nvPr/>
        </p:nvCxnSpPr>
        <p:spPr>
          <a:xfrm>
            <a:off x="0" y="48125"/>
            <a:ext cx="12192000" cy="0"/>
          </a:xfrm>
          <a:prstGeom prst="line">
            <a:avLst/>
          </a:prstGeom>
          <a:ln w="104775">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23CFC43-085D-ECDB-C94E-5ACBCD8DCE17}"/>
              </a:ext>
            </a:extLst>
          </p:cNvPr>
          <p:cNvSpPr>
            <a:spLocks noGrp="1"/>
          </p:cNvSpPr>
          <p:nvPr>
            <p:ph type="body" sz="quarter" idx="13"/>
          </p:nvPr>
        </p:nvSpPr>
        <p:spPr>
          <a:xfrm>
            <a:off x="358775" y="1103313"/>
            <a:ext cx="11487150" cy="5008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2" name="Straight Connector 1">
            <a:extLst>
              <a:ext uri="{FF2B5EF4-FFF2-40B4-BE49-F238E27FC236}">
                <a16:creationId xmlns:a16="http://schemas.microsoft.com/office/drawing/2014/main" id="{DE0E5074-9C3F-FB3E-2E4D-94B5898C83EE}"/>
              </a:ext>
            </a:extLst>
          </p:cNvPr>
          <p:cNvCxnSpPr>
            <a:cxnSpLocks/>
          </p:cNvCxnSpPr>
          <p:nvPr/>
        </p:nvCxnSpPr>
        <p:spPr>
          <a:xfrm>
            <a:off x="0" y="48125"/>
            <a:ext cx="12192000" cy="0"/>
          </a:xfrm>
          <a:prstGeom prst="line">
            <a:avLst/>
          </a:prstGeom>
          <a:ln w="104775">
            <a:solidFill>
              <a:srgbClr val="C000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pic>
        <p:nvPicPr>
          <p:cNvPr id="8" name="Graphic 7" descr="Puzzle pieces with solid fill">
            <a:extLst>
              <a:ext uri="{FF2B5EF4-FFF2-40B4-BE49-F238E27FC236}">
                <a16:creationId xmlns:a16="http://schemas.microsoft.com/office/drawing/2014/main" id="{4890D5CD-044A-9D0A-69AB-9213116126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96168"/>
            <a:ext cx="914400" cy="914400"/>
          </a:xfrm>
          <a:prstGeom prst="rect">
            <a:avLst/>
          </a:prstGeom>
        </p:spPr>
      </p:pic>
    </p:spTree>
    <p:extLst>
      <p:ext uri="{BB962C8B-B14F-4D97-AF65-F5344CB8AC3E}">
        <p14:creationId xmlns:p14="http://schemas.microsoft.com/office/powerpoint/2010/main" val="3244014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D31E99EA-C7E9-454D-98DB-89A0967AEAD7}" type="datetime1">
              <a:rPr lang="en-GB" smtClean="0"/>
              <a:t>13/08/2025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2453439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376594"/>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2" name="Title Placeholder 1">
            <a:extLst>
              <a:ext uri="{FF2B5EF4-FFF2-40B4-BE49-F238E27FC236}">
                <a16:creationId xmlns:a16="http://schemas.microsoft.com/office/drawing/2014/main" id="{47A4B5A1-EF64-9729-AEC2-36C3D85FA1F9}"/>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9" name="Date Placeholder 4">
            <a:extLst>
              <a:ext uri="{FF2B5EF4-FFF2-40B4-BE49-F238E27FC236}">
                <a16:creationId xmlns:a16="http://schemas.microsoft.com/office/drawing/2014/main" id="{8DF811DF-0ADD-2F4F-8990-B3AD45C58230}"/>
              </a:ext>
            </a:extLst>
          </p:cNvPr>
          <p:cNvSpPr>
            <a:spLocks noGrp="1"/>
          </p:cNvSpPr>
          <p:nvPr>
            <p:ph type="dt" sz="half" idx="2"/>
          </p:nvPr>
        </p:nvSpPr>
        <p:spPr>
          <a:xfrm rot="5400000">
            <a:off x="10655346" y="4854315"/>
            <a:ext cx="2743200" cy="356491"/>
          </a:xfrm>
          <a:prstGeom prst="rect">
            <a:avLst/>
          </a:prstGeom>
        </p:spPr>
        <p:txBody>
          <a:bodyPr vert="horz" lIns="91440" tIns="45720" rIns="91440" bIns="45720" rtlCol="0" anchor="ctr"/>
          <a:lstStyle>
            <a:lvl1pPr algn="r">
              <a:defRPr sz="1100">
                <a:solidFill>
                  <a:schemeClr val="tx1">
                    <a:tint val="82000"/>
                  </a:schemeClr>
                </a:solidFill>
              </a:defRPr>
            </a:lvl1pPr>
          </a:lstStyle>
          <a:p>
            <a:fld id="{22BDFFB1-BB50-490F-8CF5-0C870990AA41}" type="datetime1">
              <a:rPr lang="en-GB" smtClean="0"/>
              <a:t>13/08/2025</a:t>
            </a:fld>
            <a:endParaRPr lang="en-GB"/>
          </a:p>
        </p:txBody>
      </p:sp>
      <p:sp>
        <p:nvSpPr>
          <p:cNvPr id="10" name="Slide Number Placeholder 7">
            <a:extLst>
              <a:ext uri="{FF2B5EF4-FFF2-40B4-BE49-F238E27FC236}">
                <a16:creationId xmlns:a16="http://schemas.microsoft.com/office/drawing/2014/main" id="{A5A49E56-298E-C426-9650-8EEEBAD9BD55}"/>
              </a:ext>
            </a:extLst>
          </p:cNvPr>
          <p:cNvSpPr>
            <a:spLocks noGrp="1"/>
          </p:cNvSpPr>
          <p:nvPr>
            <p:ph type="sldNum" sz="quarter" idx="4"/>
          </p:nvPr>
        </p:nvSpPr>
        <p:spPr>
          <a:xfrm>
            <a:off x="11856149" y="6424877"/>
            <a:ext cx="356492" cy="356400"/>
          </a:xfrm>
          <a:prstGeom prst="rect">
            <a:avLst/>
          </a:prstGeom>
        </p:spPr>
        <p:txBody>
          <a:bodyPr vert="horz" lIns="91440" tIns="45720" rIns="91440" bIns="45720" rtlCol="0" anchor="ctr"/>
          <a:lstStyle>
            <a:lvl1pPr algn="ctr">
              <a:defRPr sz="1100" b="1">
                <a:solidFill>
                  <a:schemeClr val="tx1">
                    <a:tint val="82000"/>
                  </a:schemeClr>
                </a:solidFill>
              </a:defRPr>
            </a:lvl1pPr>
          </a:lstStyle>
          <a:p>
            <a:fld id="{DEAD9B87-C950-40E6-96C1-BBCAE438BF57}" type="slidenum">
              <a:rPr lang="en-GB" smtClean="0"/>
              <a:t>‹#›</a:t>
            </a:fld>
            <a:endParaRPr lang="en-GB"/>
          </a:p>
        </p:txBody>
      </p:sp>
      <p:sp>
        <p:nvSpPr>
          <p:cNvPr id="12" name="Text Placeholder 11">
            <a:extLst>
              <a:ext uri="{FF2B5EF4-FFF2-40B4-BE49-F238E27FC236}">
                <a16:creationId xmlns:a16="http://schemas.microsoft.com/office/drawing/2014/main" id="{9A3EAE59-13ED-B1C7-162D-79A726945AF7}"/>
              </a:ext>
            </a:extLst>
          </p:cNvPr>
          <p:cNvSpPr>
            <a:spLocks noGrp="1"/>
          </p:cNvSpPr>
          <p:nvPr>
            <p:ph type="body" sz="quarter" idx="10"/>
          </p:nvPr>
        </p:nvSpPr>
        <p:spPr>
          <a:xfrm>
            <a:off x="358775" y="1081088"/>
            <a:ext cx="11487150" cy="5175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04261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Custom Layout">
    <p:bg>
      <p:bgPr>
        <a:solidFill>
          <a:schemeClr val="bg1"/>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422093"/>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5" name="Title Placeholder 1">
            <a:extLst>
              <a:ext uri="{FF2B5EF4-FFF2-40B4-BE49-F238E27FC236}">
                <a16:creationId xmlns:a16="http://schemas.microsoft.com/office/drawing/2014/main" id="{2E824191-4574-D2F9-BF4A-543F75393CAA}"/>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7" name="Date Placeholder 2">
            <a:extLst>
              <a:ext uri="{FF2B5EF4-FFF2-40B4-BE49-F238E27FC236}">
                <a16:creationId xmlns:a16="http://schemas.microsoft.com/office/drawing/2014/main" id="{275264DE-D66C-27CC-4667-30A994A9BADC}"/>
              </a:ext>
            </a:extLst>
          </p:cNvPr>
          <p:cNvSpPr>
            <a:spLocks noGrp="1"/>
          </p:cNvSpPr>
          <p:nvPr>
            <p:ph type="dt" sz="half" idx="10"/>
          </p:nvPr>
        </p:nvSpPr>
        <p:spPr>
          <a:xfrm rot="5400000">
            <a:off x="10655346" y="4887768"/>
            <a:ext cx="2743200" cy="356491"/>
          </a:xfrm>
        </p:spPr>
        <p:txBody>
          <a:bodyPr/>
          <a:lstStyle/>
          <a:p>
            <a:fld id="{D8151158-C67E-48F5-A359-A67A107AC483}" type="datetime1">
              <a:rPr lang="en-GB" smtClean="0"/>
              <a:t>13/08/2025</a:t>
            </a:fld>
            <a:endParaRPr lang="en-GB"/>
          </a:p>
        </p:txBody>
      </p:sp>
      <p:sp>
        <p:nvSpPr>
          <p:cNvPr id="8" name="Slide Number Placeholder 4">
            <a:extLst>
              <a:ext uri="{FF2B5EF4-FFF2-40B4-BE49-F238E27FC236}">
                <a16:creationId xmlns:a16="http://schemas.microsoft.com/office/drawing/2014/main" id="{5BE756EC-DF41-C17E-EAD6-1B54AEFEC3BD}"/>
              </a:ext>
            </a:extLst>
          </p:cNvPr>
          <p:cNvSpPr>
            <a:spLocks noGrp="1"/>
          </p:cNvSpPr>
          <p:nvPr>
            <p:ph type="sldNum" sz="quarter" idx="12"/>
          </p:nvPr>
        </p:nvSpPr>
        <p:spPr>
          <a:xfrm>
            <a:off x="11856149" y="6458330"/>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3606260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4" name="Date Placeholder 2">
            <a:extLst>
              <a:ext uri="{FF2B5EF4-FFF2-40B4-BE49-F238E27FC236}">
                <a16:creationId xmlns:a16="http://schemas.microsoft.com/office/drawing/2014/main" id="{0E231DB1-2228-4A0C-8FFB-A23234289284}"/>
              </a:ext>
            </a:extLst>
          </p:cNvPr>
          <p:cNvSpPr>
            <a:spLocks noGrp="1"/>
          </p:cNvSpPr>
          <p:nvPr>
            <p:ph type="dt" sz="half" idx="10"/>
          </p:nvPr>
        </p:nvSpPr>
        <p:spPr>
          <a:xfrm rot="5400000">
            <a:off x="10655346" y="4118339"/>
            <a:ext cx="2743200" cy="356491"/>
          </a:xfrm>
        </p:spPr>
        <p:txBody>
          <a:bodyPr/>
          <a:lstStyle/>
          <a:p>
            <a:fld id="{8A7A0766-1A56-4F7A-96A7-B74557FD11C9}" type="datetime1">
              <a:rPr lang="en-GB" smtClean="0"/>
              <a:t>13/08/2025</a:t>
            </a:fld>
            <a:endParaRPr lang="en-GB"/>
          </a:p>
        </p:txBody>
      </p:sp>
      <p:sp>
        <p:nvSpPr>
          <p:cNvPr id="5" name="Slide Number Placeholder 4">
            <a:extLst>
              <a:ext uri="{FF2B5EF4-FFF2-40B4-BE49-F238E27FC236}">
                <a16:creationId xmlns:a16="http://schemas.microsoft.com/office/drawing/2014/main" id="{D6DEB7CF-C32B-A454-1FCA-0BC0966F19BD}"/>
              </a:ext>
            </a:extLst>
          </p:cNvPr>
          <p:cNvSpPr>
            <a:spLocks noGrp="1"/>
          </p:cNvSpPr>
          <p:nvPr>
            <p:ph type="sldNum" sz="quarter" idx="12"/>
          </p:nvPr>
        </p:nvSpPr>
        <p:spPr>
          <a:xfrm>
            <a:off x="11856149" y="5688901"/>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1975736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2FDBF956-C985-405A-B2BB-12595C0916A9}" type="datetime1">
              <a:rPr lang="en-GB" smtClean="0"/>
              <a:t>13/08/2025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DEAD9B87-C950-40E6-96C1-BBCAE438BF57}"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Tree>
    <p:extLst>
      <p:ext uri="{BB962C8B-B14F-4D97-AF65-F5344CB8AC3E}">
        <p14:creationId xmlns:p14="http://schemas.microsoft.com/office/powerpoint/2010/main" val="3745340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4" name="Date Placeholder 2">
            <a:extLst>
              <a:ext uri="{FF2B5EF4-FFF2-40B4-BE49-F238E27FC236}">
                <a16:creationId xmlns:a16="http://schemas.microsoft.com/office/drawing/2014/main" id="{DDBF1FC7-C217-2C8F-9A62-2BC0A0EA6540}"/>
              </a:ext>
            </a:extLst>
          </p:cNvPr>
          <p:cNvSpPr>
            <a:spLocks noGrp="1"/>
          </p:cNvSpPr>
          <p:nvPr>
            <p:ph type="dt" sz="half" idx="10"/>
          </p:nvPr>
        </p:nvSpPr>
        <p:spPr>
          <a:xfrm rot="5400000">
            <a:off x="10655346" y="4898919"/>
            <a:ext cx="2743200" cy="356491"/>
          </a:xfrm>
        </p:spPr>
        <p:txBody>
          <a:bodyPr/>
          <a:lstStyle/>
          <a:p>
            <a:fld id="{134783C0-4823-4A0A-93FB-29C4A6DA8862}" type="datetime1">
              <a:rPr lang="en-GB" smtClean="0"/>
              <a:t>13/08/2025</a:t>
            </a:fld>
            <a:endParaRPr lang="en-GB"/>
          </a:p>
        </p:txBody>
      </p:sp>
      <p:sp>
        <p:nvSpPr>
          <p:cNvPr id="5" name="Slide Number Placeholder 4">
            <a:extLst>
              <a:ext uri="{FF2B5EF4-FFF2-40B4-BE49-F238E27FC236}">
                <a16:creationId xmlns:a16="http://schemas.microsoft.com/office/drawing/2014/main" id="{2F7C2CFF-4E02-2641-951E-0DF407A3B948}"/>
              </a:ext>
            </a:extLst>
          </p:cNvPr>
          <p:cNvSpPr>
            <a:spLocks noGrp="1"/>
          </p:cNvSpPr>
          <p:nvPr>
            <p:ph type="sldNum" sz="quarter" idx="12"/>
          </p:nvPr>
        </p:nvSpPr>
        <p:spPr>
          <a:xfrm>
            <a:off x="11856149" y="6469481"/>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60402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3" name="Date Placeholder 2">
            <a:extLst>
              <a:ext uri="{FF2B5EF4-FFF2-40B4-BE49-F238E27FC236}">
                <a16:creationId xmlns:a16="http://schemas.microsoft.com/office/drawing/2014/main" id="{72274552-58FE-3BDB-DB27-3FDE19F1A8B0}"/>
              </a:ext>
            </a:extLst>
          </p:cNvPr>
          <p:cNvSpPr>
            <a:spLocks noGrp="1"/>
          </p:cNvSpPr>
          <p:nvPr>
            <p:ph type="dt" sz="half" idx="10"/>
          </p:nvPr>
        </p:nvSpPr>
        <p:spPr>
          <a:xfrm rot="5400000">
            <a:off x="10655346" y="4898923"/>
            <a:ext cx="2743200" cy="356491"/>
          </a:xfrm>
        </p:spPr>
        <p:txBody>
          <a:bodyPr/>
          <a:lstStyle/>
          <a:p>
            <a:fld id="{D718C9E9-DFB6-4AE1-ABD3-A5A47E30DD9F}" type="datetime1">
              <a:rPr lang="en-GB" smtClean="0"/>
              <a:t>13/08/2025</a:t>
            </a:fld>
            <a:endParaRPr lang="en-GB"/>
          </a:p>
        </p:txBody>
      </p:sp>
      <p:sp>
        <p:nvSpPr>
          <p:cNvPr id="4" name="Slide Number Placeholder 4">
            <a:extLst>
              <a:ext uri="{FF2B5EF4-FFF2-40B4-BE49-F238E27FC236}">
                <a16:creationId xmlns:a16="http://schemas.microsoft.com/office/drawing/2014/main" id="{DB3C7BE9-9756-CC10-D22A-EBEA1F3CFD64}"/>
              </a:ext>
            </a:extLst>
          </p:cNvPr>
          <p:cNvSpPr>
            <a:spLocks noGrp="1"/>
          </p:cNvSpPr>
          <p:nvPr>
            <p:ph type="sldNum" sz="quarter" idx="12"/>
          </p:nvPr>
        </p:nvSpPr>
        <p:spPr>
          <a:xfrm>
            <a:off x="11856149" y="6469485"/>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3855002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99B0D98-C636-EF0B-AE82-F99202777D39}"/>
              </a:ext>
            </a:extLst>
          </p:cNvPr>
          <p:cNvSpPr>
            <a:spLocks noGrp="1"/>
          </p:cNvSpPr>
          <p:nvPr>
            <p:ph type="dt" sz="half" idx="10"/>
          </p:nvPr>
        </p:nvSpPr>
        <p:spPr>
          <a:xfrm rot="5400000">
            <a:off x="10655346" y="4887770"/>
            <a:ext cx="2743200" cy="356491"/>
          </a:xfrm>
        </p:spPr>
        <p:txBody>
          <a:bodyPr/>
          <a:lstStyle/>
          <a:p>
            <a:fld id="{50572146-1A76-4C08-8B83-8E00268FAE18}" type="datetime1">
              <a:rPr lang="en-GB" smtClean="0"/>
              <a:t>13/08/2025</a:t>
            </a:fld>
            <a:endParaRPr lang="en-GB"/>
          </a:p>
        </p:txBody>
      </p:sp>
      <p:sp>
        <p:nvSpPr>
          <p:cNvPr id="3" name="Slide Number Placeholder 4">
            <a:extLst>
              <a:ext uri="{FF2B5EF4-FFF2-40B4-BE49-F238E27FC236}">
                <a16:creationId xmlns:a16="http://schemas.microsoft.com/office/drawing/2014/main" id="{9CA36DEF-4F02-7B14-2317-A234814CEB6B}"/>
              </a:ext>
            </a:extLst>
          </p:cNvPr>
          <p:cNvSpPr>
            <a:spLocks noGrp="1"/>
          </p:cNvSpPr>
          <p:nvPr>
            <p:ph type="sldNum" sz="quarter" idx="12"/>
          </p:nvPr>
        </p:nvSpPr>
        <p:spPr>
          <a:xfrm>
            <a:off x="11856149" y="6458332"/>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1919475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3" name="Date Placeholder 2">
            <a:extLst>
              <a:ext uri="{FF2B5EF4-FFF2-40B4-BE49-F238E27FC236}">
                <a16:creationId xmlns:a16="http://schemas.microsoft.com/office/drawing/2014/main" id="{3B7D59DD-5410-DA56-6F80-D064267A9793}"/>
              </a:ext>
            </a:extLst>
          </p:cNvPr>
          <p:cNvSpPr>
            <a:spLocks noGrp="1"/>
          </p:cNvSpPr>
          <p:nvPr>
            <p:ph type="dt" sz="half" idx="10"/>
          </p:nvPr>
        </p:nvSpPr>
        <p:spPr>
          <a:xfrm rot="5400000">
            <a:off x="10655346" y="4185245"/>
            <a:ext cx="2743200" cy="356491"/>
          </a:xfrm>
        </p:spPr>
        <p:txBody>
          <a:bodyPr/>
          <a:lstStyle/>
          <a:p>
            <a:fld id="{2B36C163-09FD-4F35-8226-66D5F7302299}" type="datetime1">
              <a:rPr lang="en-GB" smtClean="0"/>
              <a:t>13/08/2025</a:t>
            </a:fld>
            <a:endParaRPr lang="en-GB"/>
          </a:p>
        </p:txBody>
      </p:sp>
      <p:sp>
        <p:nvSpPr>
          <p:cNvPr id="6" name="Slide Number Placeholder 4">
            <a:extLst>
              <a:ext uri="{FF2B5EF4-FFF2-40B4-BE49-F238E27FC236}">
                <a16:creationId xmlns:a16="http://schemas.microsoft.com/office/drawing/2014/main" id="{E5BC8D80-C98C-B0D8-FD5A-CFDCD699BCF8}"/>
              </a:ext>
            </a:extLst>
          </p:cNvPr>
          <p:cNvSpPr>
            <a:spLocks noGrp="1"/>
          </p:cNvSpPr>
          <p:nvPr>
            <p:ph type="sldNum" sz="quarter" idx="12"/>
          </p:nvPr>
        </p:nvSpPr>
        <p:spPr>
          <a:xfrm>
            <a:off x="11856149" y="5755807"/>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1790396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A82E766D-2562-27F2-2A1A-D66333DD4024}"/>
              </a:ext>
            </a:extLst>
          </p:cNvPr>
          <p:cNvSpPr>
            <a:spLocks noGrp="1"/>
          </p:cNvSpPr>
          <p:nvPr>
            <p:ph type="dt" sz="half" idx="10"/>
          </p:nvPr>
        </p:nvSpPr>
        <p:spPr>
          <a:xfrm rot="5400000">
            <a:off x="10655346" y="4898920"/>
            <a:ext cx="2743200" cy="356491"/>
          </a:xfrm>
        </p:spPr>
        <p:txBody>
          <a:bodyPr/>
          <a:lstStyle/>
          <a:p>
            <a:fld id="{C0847D55-431A-4E24-A95C-6CA9E48036B1}" type="datetime1">
              <a:rPr lang="en-GB" smtClean="0"/>
              <a:t>13/08/2025</a:t>
            </a:fld>
            <a:endParaRPr lang="en-GB"/>
          </a:p>
        </p:txBody>
      </p:sp>
      <p:sp>
        <p:nvSpPr>
          <p:cNvPr id="5" name="Slide Number Placeholder 4">
            <a:extLst>
              <a:ext uri="{FF2B5EF4-FFF2-40B4-BE49-F238E27FC236}">
                <a16:creationId xmlns:a16="http://schemas.microsoft.com/office/drawing/2014/main" id="{B4295D9C-2A80-2CA1-9340-2EC836F226E4}"/>
              </a:ext>
            </a:extLst>
          </p:cNvPr>
          <p:cNvSpPr>
            <a:spLocks noGrp="1"/>
          </p:cNvSpPr>
          <p:nvPr>
            <p:ph type="sldNum" sz="quarter" idx="12"/>
          </p:nvPr>
        </p:nvSpPr>
        <p:spPr>
          <a:xfrm>
            <a:off x="11856149" y="6469482"/>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674673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30" name="Picture 6" descr="Questions Transparent Png">
            <a:extLst>
              <a:ext uri="{FF2B5EF4-FFF2-40B4-BE49-F238E27FC236}">
                <a16:creationId xmlns:a16="http://schemas.microsoft.com/office/drawing/2014/main" id="{C6A16EE1-D3FD-3B39-C1BD-B5082D397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Questions Transparent Png">
            <a:extLst>
              <a:ext uri="{FF2B5EF4-FFF2-40B4-BE49-F238E27FC236}">
                <a16:creationId xmlns:a16="http://schemas.microsoft.com/office/drawing/2014/main" id="{4543B017-0323-6F4E-1BB2-E28C90FEE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9902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AB0008C4-6FE3-4C9B-9BAF-03ED7E9A448C}" type="datetime1">
              <a:rPr lang="en-GB" smtClean="0"/>
              <a:t>13/08/2025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DEAD9B87-C950-40E6-96C1-BBCAE438BF57}"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79671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E3D959-01F9-4DCE-86C3-C9BA93CF2BE4}" type="datetime1">
              <a:rPr lang="en-GB" smtClean="0"/>
              <a:t>13/08/2025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26491584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A022F-4068-4962-9597-126394AE3F64}" type="datetime1">
              <a:rPr lang="en-GB" smtClean="0"/>
              <a:t>13/08/2025</a:t>
            </a:fld>
            <a:endParaRPr lang="en-GB"/>
          </a:p>
        </p:txBody>
      </p:sp>
      <p:sp>
        <p:nvSpPr>
          <p:cNvPr id="4" name="Slide Number Placeholder 3"/>
          <p:cNvSpPr>
            <a:spLocks noGrp="1"/>
          </p:cNvSpPr>
          <p:nvPr>
            <p:ph type="sldNum" sz="quarter" idx="12"/>
          </p:nvPr>
        </p:nvSpPr>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9354508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813381E-F325-4142-ABC1-C416ECF18622}" type="datetime1">
              <a:rPr lang="en-GB" smtClean="0"/>
              <a:t>13/08/2025</a:t>
            </a:fld>
            <a:endParaRPr lang="en-GB"/>
          </a:p>
        </p:txBody>
      </p:sp>
      <p:sp>
        <p:nvSpPr>
          <p:cNvPr id="7" name="Slide Number Placeholder 6"/>
          <p:cNvSpPr>
            <a:spLocks noGrp="1"/>
          </p:cNvSpPr>
          <p:nvPr>
            <p:ph type="sldNum" sz="quarter" idx="12"/>
          </p:nvPr>
        </p:nvSpPr>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2070103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3BE1F162-B4C2-49B8-BCA1-919633A59996}" type="datetime1">
              <a:rPr lang="en-GB" smtClean="0"/>
              <a:t>13/08/2025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DEAD9B87-C950-40E6-96C1-BBCAE438BF57}" type="slidenum">
              <a:rPr lang="en-GB" smtClean="0"/>
              <a:t>‹#›</a:t>
            </a:fld>
            <a:endParaRPr lang="en-GB"/>
          </a:p>
        </p:txBody>
      </p:sp>
    </p:spTree>
    <p:extLst>
      <p:ext uri="{BB962C8B-B14F-4D97-AF65-F5344CB8AC3E}">
        <p14:creationId xmlns:p14="http://schemas.microsoft.com/office/powerpoint/2010/main" val="1048838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AF7246B8-675E-4558-AD44-785B1350C644}" type="datetime1">
              <a:rPr lang="en-GB" smtClean="0"/>
              <a:t>13/08/2025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DEAD9B87-C950-40E6-96C1-BBCAE438BF57}"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108498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15419" y="164077"/>
            <a:ext cx="11031105" cy="778582"/>
          </a:xfrm>
        </p:spPr>
        <p:txBody>
          <a:bodyPr>
            <a:normAutofit/>
          </a:bodyPr>
          <a:lstStyle>
            <a:lvl1pPr>
              <a:defRPr sz="3000">
                <a:solidFill>
                  <a:srgbClr val="004989"/>
                </a:solidFill>
              </a:defRPr>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2D6F26AA-FA3E-4BC8-90C7-98C1B3933603}" type="datetime1">
              <a:rPr lang="en-GB" smtClean="0"/>
              <a:t>13/08/2025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DEAD9B87-C950-40E6-96C1-BBCAE438BF57}"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8" name="Graphic 7" descr="Clipboard with solid fill">
            <a:extLst>
              <a:ext uri="{FF2B5EF4-FFF2-40B4-BE49-F238E27FC236}">
                <a16:creationId xmlns:a16="http://schemas.microsoft.com/office/drawing/2014/main" id="{3C61A5C2-849A-B063-927F-B9CB24269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64077"/>
            <a:ext cx="720883" cy="720883"/>
          </a:xfrm>
          <a:prstGeom prst="rect">
            <a:avLst/>
          </a:prstGeom>
        </p:spPr>
      </p:pic>
    </p:spTree>
    <p:extLst>
      <p:ext uri="{BB962C8B-B14F-4D97-AF65-F5344CB8AC3E}">
        <p14:creationId xmlns:p14="http://schemas.microsoft.com/office/powerpoint/2010/main" val="4042014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34013" y="164077"/>
            <a:ext cx="11012511" cy="778582"/>
          </a:xfrm>
        </p:spPr>
        <p:txBody>
          <a:bodyPr>
            <a:normAutofit/>
          </a:bodyPr>
          <a:lstStyle>
            <a:lvl1pPr>
              <a:defRPr sz="3000"/>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3A9F11B2-1A43-4631-BA1C-B709703C5380}" type="datetime1">
              <a:rPr lang="en-GB" smtClean="0"/>
              <a:t>13/08/2025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DEAD9B87-C950-40E6-96C1-BBCAE438BF57}"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Graphic 6" descr="Chat with solid fill">
            <a:extLst>
              <a:ext uri="{FF2B5EF4-FFF2-40B4-BE49-F238E27FC236}">
                <a16:creationId xmlns:a16="http://schemas.microsoft.com/office/drawing/2014/main" id="{C1B3A237-B989-E423-4627-AB4D47429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8259"/>
            <a:ext cx="914400" cy="914400"/>
          </a:xfrm>
          <a:prstGeom prst="rect">
            <a:avLst/>
          </a:prstGeom>
        </p:spPr>
      </p:pic>
      <p:cxnSp>
        <p:nvCxnSpPr>
          <p:cNvPr id="6" name="Straight Connector 5">
            <a:extLst>
              <a:ext uri="{FF2B5EF4-FFF2-40B4-BE49-F238E27FC236}">
                <a16:creationId xmlns:a16="http://schemas.microsoft.com/office/drawing/2014/main" id="{891829EA-6FE6-9842-0CC3-3982AA3ECD79}"/>
              </a:ext>
            </a:extLst>
          </p:cNvPr>
          <p:cNvCxnSpPr>
            <a:cxnSpLocks/>
          </p:cNvCxnSpPr>
          <p:nvPr/>
        </p:nvCxnSpPr>
        <p:spPr>
          <a:xfrm>
            <a:off x="0" y="48125"/>
            <a:ext cx="12192000" cy="0"/>
          </a:xfrm>
          <a:prstGeom prst="line">
            <a:avLst/>
          </a:prstGeom>
          <a:ln w="104775">
            <a:solidFill>
              <a:srgbClr val="FFD9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9076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9" name="Date Placeholder 2">
            <a:extLst>
              <a:ext uri="{FF2B5EF4-FFF2-40B4-BE49-F238E27FC236}">
                <a16:creationId xmlns:a16="http://schemas.microsoft.com/office/drawing/2014/main" id="{C22537E9-854A-1343-5A3E-DE9041A9C684}"/>
              </a:ext>
            </a:extLst>
          </p:cNvPr>
          <p:cNvSpPr>
            <a:spLocks noGrp="1"/>
          </p:cNvSpPr>
          <p:nvPr>
            <p:ph type="dt" sz="half" idx="10"/>
          </p:nvPr>
        </p:nvSpPr>
        <p:spPr>
          <a:xfrm rot="5400000">
            <a:off x="10655346" y="4185245"/>
            <a:ext cx="2743200" cy="356491"/>
          </a:xfrm>
        </p:spPr>
        <p:txBody>
          <a:bodyPr/>
          <a:lstStyle/>
          <a:p>
            <a:fld id="{E8C37C4A-2A73-438C-8BCC-40F1D3EA8049}" type="datetime1">
              <a:rPr lang="en-GB" smtClean="0"/>
              <a:t>13/08/2025</a:t>
            </a:fld>
            <a:endParaRPr lang="en-GB"/>
          </a:p>
        </p:txBody>
      </p:sp>
      <p:sp>
        <p:nvSpPr>
          <p:cNvPr id="10" name="Slide Number Placeholder 4">
            <a:extLst>
              <a:ext uri="{FF2B5EF4-FFF2-40B4-BE49-F238E27FC236}">
                <a16:creationId xmlns:a16="http://schemas.microsoft.com/office/drawing/2014/main" id="{1BA5CA9B-C854-379F-CA72-13454A4752CA}"/>
              </a:ext>
            </a:extLst>
          </p:cNvPr>
          <p:cNvSpPr>
            <a:spLocks noGrp="1"/>
          </p:cNvSpPr>
          <p:nvPr>
            <p:ph type="sldNum" sz="quarter" idx="12"/>
          </p:nvPr>
        </p:nvSpPr>
        <p:spPr>
          <a:xfrm>
            <a:off x="11856149" y="5755807"/>
            <a:ext cx="356492" cy="356400"/>
          </a:xfrm>
        </p:spPr>
        <p:txBody>
          <a:bodyPr/>
          <a:lstStyle/>
          <a:p>
            <a:fld id="{DEAD9B87-C950-40E6-96C1-BBCAE438BF57}" type="slidenum">
              <a:rPr lang="en-GB" smtClean="0"/>
              <a:t>‹#›</a:t>
            </a:fld>
            <a:endParaRPr lang="en-GB"/>
          </a:p>
        </p:txBody>
      </p:sp>
      <p:sp>
        <p:nvSpPr>
          <p:cNvPr id="11" name="Title 1">
            <a:extLst>
              <a:ext uri="{FF2B5EF4-FFF2-40B4-BE49-F238E27FC236}">
                <a16:creationId xmlns:a16="http://schemas.microsoft.com/office/drawing/2014/main" id="{8013CC0F-541B-515C-FD51-96D7C1CDEDFD}"/>
              </a:ext>
            </a:extLst>
          </p:cNvPr>
          <p:cNvSpPr>
            <a:spLocks noGrp="1"/>
          </p:cNvSpPr>
          <p:nvPr>
            <p:ph type="title"/>
          </p:nvPr>
        </p:nvSpPr>
        <p:spPr>
          <a:xfrm>
            <a:off x="803868" y="164077"/>
            <a:ext cx="11042656" cy="778582"/>
          </a:xfrm>
        </p:spPr>
        <p:txBody>
          <a:bodyPr/>
          <a:lstStyle>
            <a:lvl1pPr>
              <a:defRPr>
                <a:ln w="22225">
                  <a:solidFill>
                    <a:srgbClr val="C00000"/>
                  </a:solidFill>
                  <a:prstDash val="solid"/>
                </a:ln>
                <a:solidFill>
                  <a:srgbClr val="C00000"/>
                </a:solidFill>
              </a:defRPr>
            </a:lvl1pPr>
          </a:lstStyle>
          <a:p>
            <a:r>
              <a:rPr lang="en-US"/>
              <a:t>Click to edit Master title style</a:t>
            </a:r>
            <a:endParaRPr lang="en-GB"/>
          </a:p>
        </p:txBody>
      </p:sp>
      <p:cxnSp>
        <p:nvCxnSpPr>
          <p:cNvPr id="13" name="Straight Connector 12">
            <a:extLst>
              <a:ext uri="{FF2B5EF4-FFF2-40B4-BE49-F238E27FC236}">
                <a16:creationId xmlns:a16="http://schemas.microsoft.com/office/drawing/2014/main" id="{8F690071-E015-2666-8280-8044ECC2045F}"/>
              </a:ext>
            </a:extLst>
          </p:cNvPr>
          <p:cNvCxnSpPr>
            <a:cxnSpLocks/>
          </p:cNvCxnSpPr>
          <p:nvPr/>
        </p:nvCxnSpPr>
        <p:spPr>
          <a:xfrm>
            <a:off x="0" y="48125"/>
            <a:ext cx="12192000" cy="0"/>
          </a:xfrm>
          <a:prstGeom prst="line">
            <a:avLst/>
          </a:prstGeom>
          <a:ln w="104775">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23CFC43-085D-ECDB-C94E-5ACBCD8DCE17}"/>
              </a:ext>
            </a:extLst>
          </p:cNvPr>
          <p:cNvSpPr>
            <a:spLocks noGrp="1"/>
          </p:cNvSpPr>
          <p:nvPr>
            <p:ph type="body" sz="quarter" idx="13"/>
          </p:nvPr>
        </p:nvSpPr>
        <p:spPr>
          <a:xfrm>
            <a:off x="358775" y="1103313"/>
            <a:ext cx="11487150" cy="5008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2" name="Straight Connector 1">
            <a:extLst>
              <a:ext uri="{FF2B5EF4-FFF2-40B4-BE49-F238E27FC236}">
                <a16:creationId xmlns:a16="http://schemas.microsoft.com/office/drawing/2014/main" id="{DE0E5074-9C3F-FB3E-2E4D-94B5898C83EE}"/>
              </a:ext>
            </a:extLst>
          </p:cNvPr>
          <p:cNvCxnSpPr>
            <a:cxnSpLocks/>
          </p:cNvCxnSpPr>
          <p:nvPr/>
        </p:nvCxnSpPr>
        <p:spPr>
          <a:xfrm>
            <a:off x="0" y="48125"/>
            <a:ext cx="12192000" cy="0"/>
          </a:xfrm>
          <a:prstGeom prst="line">
            <a:avLst/>
          </a:prstGeom>
          <a:ln w="104775">
            <a:solidFill>
              <a:srgbClr val="C000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pic>
        <p:nvPicPr>
          <p:cNvPr id="8" name="Graphic 7" descr="Puzzle pieces with solid fill">
            <a:extLst>
              <a:ext uri="{FF2B5EF4-FFF2-40B4-BE49-F238E27FC236}">
                <a16:creationId xmlns:a16="http://schemas.microsoft.com/office/drawing/2014/main" id="{4890D5CD-044A-9D0A-69AB-9213116126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96168"/>
            <a:ext cx="914400" cy="914400"/>
          </a:xfrm>
          <a:prstGeom prst="rect">
            <a:avLst/>
          </a:prstGeom>
        </p:spPr>
      </p:pic>
    </p:spTree>
    <p:extLst>
      <p:ext uri="{BB962C8B-B14F-4D97-AF65-F5344CB8AC3E}">
        <p14:creationId xmlns:p14="http://schemas.microsoft.com/office/powerpoint/2010/main" val="1605575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1AFFB538-C37C-4FDB-8429-9F9BEE9C4816}" type="datetime1">
              <a:rPr lang="en-GB" smtClean="0"/>
              <a:t>13/08/2025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429456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376594"/>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2" name="Title Placeholder 1">
            <a:extLst>
              <a:ext uri="{FF2B5EF4-FFF2-40B4-BE49-F238E27FC236}">
                <a16:creationId xmlns:a16="http://schemas.microsoft.com/office/drawing/2014/main" id="{47A4B5A1-EF64-9729-AEC2-36C3D85FA1F9}"/>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9" name="Date Placeholder 4">
            <a:extLst>
              <a:ext uri="{FF2B5EF4-FFF2-40B4-BE49-F238E27FC236}">
                <a16:creationId xmlns:a16="http://schemas.microsoft.com/office/drawing/2014/main" id="{8DF811DF-0ADD-2F4F-8990-B3AD45C58230}"/>
              </a:ext>
            </a:extLst>
          </p:cNvPr>
          <p:cNvSpPr>
            <a:spLocks noGrp="1"/>
          </p:cNvSpPr>
          <p:nvPr>
            <p:ph type="dt" sz="half" idx="2"/>
          </p:nvPr>
        </p:nvSpPr>
        <p:spPr>
          <a:xfrm rot="5400000">
            <a:off x="10655346" y="4854315"/>
            <a:ext cx="2743200" cy="356491"/>
          </a:xfrm>
          <a:prstGeom prst="rect">
            <a:avLst/>
          </a:prstGeom>
        </p:spPr>
        <p:txBody>
          <a:bodyPr vert="horz" lIns="91440" tIns="45720" rIns="91440" bIns="45720" rtlCol="0" anchor="ctr"/>
          <a:lstStyle>
            <a:lvl1pPr algn="r">
              <a:defRPr sz="1100">
                <a:solidFill>
                  <a:schemeClr val="tx1">
                    <a:tint val="82000"/>
                  </a:schemeClr>
                </a:solidFill>
              </a:defRPr>
            </a:lvl1pPr>
          </a:lstStyle>
          <a:p>
            <a:fld id="{8C981A0B-BE0C-4512-A986-BB5FFCF0B207}" type="datetime1">
              <a:rPr lang="en-GB" smtClean="0"/>
              <a:t>13/08/2025</a:t>
            </a:fld>
            <a:endParaRPr lang="en-GB"/>
          </a:p>
        </p:txBody>
      </p:sp>
      <p:sp>
        <p:nvSpPr>
          <p:cNvPr id="10" name="Slide Number Placeholder 7">
            <a:extLst>
              <a:ext uri="{FF2B5EF4-FFF2-40B4-BE49-F238E27FC236}">
                <a16:creationId xmlns:a16="http://schemas.microsoft.com/office/drawing/2014/main" id="{A5A49E56-298E-C426-9650-8EEEBAD9BD55}"/>
              </a:ext>
            </a:extLst>
          </p:cNvPr>
          <p:cNvSpPr>
            <a:spLocks noGrp="1"/>
          </p:cNvSpPr>
          <p:nvPr>
            <p:ph type="sldNum" sz="quarter" idx="4"/>
          </p:nvPr>
        </p:nvSpPr>
        <p:spPr>
          <a:xfrm>
            <a:off x="11856149" y="6424877"/>
            <a:ext cx="356492" cy="356400"/>
          </a:xfrm>
          <a:prstGeom prst="rect">
            <a:avLst/>
          </a:prstGeom>
        </p:spPr>
        <p:txBody>
          <a:bodyPr vert="horz" lIns="91440" tIns="45720" rIns="91440" bIns="45720" rtlCol="0" anchor="ctr"/>
          <a:lstStyle>
            <a:lvl1pPr algn="ctr">
              <a:defRPr sz="1100" b="1">
                <a:solidFill>
                  <a:schemeClr val="tx1">
                    <a:tint val="82000"/>
                  </a:schemeClr>
                </a:solidFill>
              </a:defRPr>
            </a:lvl1pPr>
          </a:lstStyle>
          <a:p>
            <a:fld id="{DEAD9B87-C950-40E6-96C1-BBCAE438BF57}" type="slidenum">
              <a:rPr lang="en-GB" smtClean="0"/>
              <a:t>‹#›</a:t>
            </a:fld>
            <a:endParaRPr lang="en-GB"/>
          </a:p>
        </p:txBody>
      </p:sp>
      <p:sp>
        <p:nvSpPr>
          <p:cNvPr id="12" name="Text Placeholder 11">
            <a:extLst>
              <a:ext uri="{FF2B5EF4-FFF2-40B4-BE49-F238E27FC236}">
                <a16:creationId xmlns:a16="http://schemas.microsoft.com/office/drawing/2014/main" id="{9A3EAE59-13ED-B1C7-162D-79A726945AF7}"/>
              </a:ext>
            </a:extLst>
          </p:cNvPr>
          <p:cNvSpPr>
            <a:spLocks noGrp="1"/>
          </p:cNvSpPr>
          <p:nvPr>
            <p:ph type="body" sz="quarter" idx="10"/>
          </p:nvPr>
        </p:nvSpPr>
        <p:spPr>
          <a:xfrm>
            <a:off x="358775" y="1081088"/>
            <a:ext cx="11487150" cy="5175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416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1_Custom Layout">
    <p:bg>
      <p:bgPr>
        <a:solidFill>
          <a:schemeClr val="bg1"/>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422093"/>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5" name="Title Placeholder 1">
            <a:extLst>
              <a:ext uri="{FF2B5EF4-FFF2-40B4-BE49-F238E27FC236}">
                <a16:creationId xmlns:a16="http://schemas.microsoft.com/office/drawing/2014/main" id="{2E824191-4574-D2F9-BF4A-543F75393CAA}"/>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7" name="Date Placeholder 2">
            <a:extLst>
              <a:ext uri="{FF2B5EF4-FFF2-40B4-BE49-F238E27FC236}">
                <a16:creationId xmlns:a16="http://schemas.microsoft.com/office/drawing/2014/main" id="{275264DE-D66C-27CC-4667-30A994A9BADC}"/>
              </a:ext>
            </a:extLst>
          </p:cNvPr>
          <p:cNvSpPr>
            <a:spLocks noGrp="1"/>
          </p:cNvSpPr>
          <p:nvPr>
            <p:ph type="dt" sz="half" idx="10"/>
          </p:nvPr>
        </p:nvSpPr>
        <p:spPr>
          <a:xfrm rot="5400000">
            <a:off x="10655346" y="4887768"/>
            <a:ext cx="2743200" cy="356491"/>
          </a:xfrm>
        </p:spPr>
        <p:txBody>
          <a:bodyPr/>
          <a:lstStyle/>
          <a:p>
            <a:fld id="{B52E49AC-BA2B-42DA-846B-C85B9474C2C0}" type="datetime1">
              <a:rPr lang="en-GB" smtClean="0"/>
              <a:t>13/08/2025</a:t>
            </a:fld>
            <a:endParaRPr lang="en-GB"/>
          </a:p>
        </p:txBody>
      </p:sp>
      <p:sp>
        <p:nvSpPr>
          <p:cNvPr id="8" name="Slide Number Placeholder 4">
            <a:extLst>
              <a:ext uri="{FF2B5EF4-FFF2-40B4-BE49-F238E27FC236}">
                <a16:creationId xmlns:a16="http://schemas.microsoft.com/office/drawing/2014/main" id="{5BE756EC-DF41-C17E-EAD6-1B54AEFEC3BD}"/>
              </a:ext>
            </a:extLst>
          </p:cNvPr>
          <p:cNvSpPr>
            <a:spLocks noGrp="1"/>
          </p:cNvSpPr>
          <p:nvPr>
            <p:ph type="sldNum" sz="quarter" idx="12"/>
          </p:nvPr>
        </p:nvSpPr>
        <p:spPr>
          <a:xfrm>
            <a:off x="11856149" y="6458330"/>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1094299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4" name="Date Placeholder 2">
            <a:extLst>
              <a:ext uri="{FF2B5EF4-FFF2-40B4-BE49-F238E27FC236}">
                <a16:creationId xmlns:a16="http://schemas.microsoft.com/office/drawing/2014/main" id="{0E231DB1-2228-4A0C-8FFB-A23234289284}"/>
              </a:ext>
            </a:extLst>
          </p:cNvPr>
          <p:cNvSpPr>
            <a:spLocks noGrp="1"/>
          </p:cNvSpPr>
          <p:nvPr>
            <p:ph type="dt" sz="half" idx="10"/>
          </p:nvPr>
        </p:nvSpPr>
        <p:spPr>
          <a:xfrm rot="5400000">
            <a:off x="10655346" y="4118339"/>
            <a:ext cx="2743200" cy="356491"/>
          </a:xfrm>
        </p:spPr>
        <p:txBody>
          <a:bodyPr/>
          <a:lstStyle/>
          <a:p>
            <a:fld id="{D3ED86D8-2866-4860-9122-DF68B5CC395F}" type="datetime1">
              <a:rPr lang="en-GB" smtClean="0"/>
              <a:t>13/08/2025</a:t>
            </a:fld>
            <a:endParaRPr lang="en-GB"/>
          </a:p>
        </p:txBody>
      </p:sp>
      <p:sp>
        <p:nvSpPr>
          <p:cNvPr id="5" name="Slide Number Placeholder 4">
            <a:extLst>
              <a:ext uri="{FF2B5EF4-FFF2-40B4-BE49-F238E27FC236}">
                <a16:creationId xmlns:a16="http://schemas.microsoft.com/office/drawing/2014/main" id="{D6DEB7CF-C32B-A454-1FCA-0BC0966F19BD}"/>
              </a:ext>
            </a:extLst>
          </p:cNvPr>
          <p:cNvSpPr>
            <a:spLocks noGrp="1"/>
          </p:cNvSpPr>
          <p:nvPr>
            <p:ph type="sldNum" sz="quarter" idx="12"/>
          </p:nvPr>
        </p:nvSpPr>
        <p:spPr>
          <a:xfrm>
            <a:off x="11856149" y="5688901"/>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2532584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A0C4E7A0-35BC-48C0-B9BE-FB9488758971}" type="datetime1">
              <a:rPr lang="en-GB" smtClean="0"/>
              <a:t>13/08/2025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DEAD9B87-C950-40E6-96C1-BBCAE438BF57}"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Tree>
    <p:extLst>
      <p:ext uri="{BB962C8B-B14F-4D97-AF65-F5344CB8AC3E}">
        <p14:creationId xmlns:p14="http://schemas.microsoft.com/office/powerpoint/2010/main" val="3191315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4" name="Date Placeholder 2">
            <a:extLst>
              <a:ext uri="{FF2B5EF4-FFF2-40B4-BE49-F238E27FC236}">
                <a16:creationId xmlns:a16="http://schemas.microsoft.com/office/drawing/2014/main" id="{DDBF1FC7-C217-2C8F-9A62-2BC0A0EA6540}"/>
              </a:ext>
            </a:extLst>
          </p:cNvPr>
          <p:cNvSpPr>
            <a:spLocks noGrp="1"/>
          </p:cNvSpPr>
          <p:nvPr>
            <p:ph type="dt" sz="half" idx="10"/>
          </p:nvPr>
        </p:nvSpPr>
        <p:spPr>
          <a:xfrm rot="5400000">
            <a:off x="10655346" y="4898919"/>
            <a:ext cx="2743200" cy="356491"/>
          </a:xfrm>
        </p:spPr>
        <p:txBody>
          <a:bodyPr/>
          <a:lstStyle/>
          <a:p>
            <a:fld id="{99B9B992-AB2F-4FD7-A7AF-2F49F38ECC98}" type="datetime1">
              <a:rPr lang="en-GB" smtClean="0"/>
              <a:t>13/08/2025</a:t>
            </a:fld>
            <a:endParaRPr lang="en-GB"/>
          </a:p>
        </p:txBody>
      </p:sp>
      <p:sp>
        <p:nvSpPr>
          <p:cNvPr id="5" name="Slide Number Placeholder 4">
            <a:extLst>
              <a:ext uri="{FF2B5EF4-FFF2-40B4-BE49-F238E27FC236}">
                <a16:creationId xmlns:a16="http://schemas.microsoft.com/office/drawing/2014/main" id="{2F7C2CFF-4E02-2641-951E-0DF407A3B948}"/>
              </a:ext>
            </a:extLst>
          </p:cNvPr>
          <p:cNvSpPr>
            <a:spLocks noGrp="1"/>
          </p:cNvSpPr>
          <p:nvPr>
            <p:ph type="sldNum" sz="quarter" idx="12"/>
          </p:nvPr>
        </p:nvSpPr>
        <p:spPr>
          <a:xfrm>
            <a:off x="11856149" y="6469481"/>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2653371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3" name="Date Placeholder 2">
            <a:extLst>
              <a:ext uri="{FF2B5EF4-FFF2-40B4-BE49-F238E27FC236}">
                <a16:creationId xmlns:a16="http://schemas.microsoft.com/office/drawing/2014/main" id="{72274552-58FE-3BDB-DB27-3FDE19F1A8B0}"/>
              </a:ext>
            </a:extLst>
          </p:cNvPr>
          <p:cNvSpPr>
            <a:spLocks noGrp="1"/>
          </p:cNvSpPr>
          <p:nvPr>
            <p:ph type="dt" sz="half" idx="10"/>
          </p:nvPr>
        </p:nvSpPr>
        <p:spPr>
          <a:xfrm rot="5400000">
            <a:off x="10655346" y="4898923"/>
            <a:ext cx="2743200" cy="356491"/>
          </a:xfrm>
        </p:spPr>
        <p:txBody>
          <a:bodyPr/>
          <a:lstStyle/>
          <a:p>
            <a:fld id="{D9214DA9-C870-48C3-BEC2-5D53EE4D0755}" type="datetime1">
              <a:rPr lang="en-GB" smtClean="0"/>
              <a:t>13/08/2025</a:t>
            </a:fld>
            <a:endParaRPr lang="en-GB"/>
          </a:p>
        </p:txBody>
      </p:sp>
      <p:sp>
        <p:nvSpPr>
          <p:cNvPr id="4" name="Slide Number Placeholder 4">
            <a:extLst>
              <a:ext uri="{FF2B5EF4-FFF2-40B4-BE49-F238E27FC236}">
                <a16:creationId xmlns:a16="http://schemas.microsoft.com/office/drawing/2014/main" id="{DB3C7BE9-9756-CC10-D22A-EBEA1F3CFD64}"/>
              </a:ext>
            </a:extLst>
          </p:cNvPr>
          <p:cNvSpPr>
            <a:spLocks noGrp="1"/>
          </p:cNvSpPr>
          <p:nvPr>
            <p:ph type="sldNum" sz="quarter" idx="12"/>
          </p:nvPr>
        </p:nvSpPr>
        <p:spPr>
          <a:xfrm>
            <a:off x="11856149" y="6469485"/>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3211078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99B0D98-C636-EF0B-AE82-F99202777D39}"/>
              </a:ext>
            </a:extLst>
          </p:cNvPr>
          <p:cNvSpPr>
            <a:spLocks noGrp="1"/>
          </p:cNvSpPr>
          <p:nvPr>
            <p:ph type="dt" sz="half" idx="10"/>
          </p:nvPr>
        </p:nvSpPr>
        <p:spPr>
          <a:xfrm rot="5400000">
            <a:off x="10655346" y="4887770"/>
            <a:ext cx="2743200" cy="356491"/>
          </a:xfrm>
        </p:spPr>
        <p:txBody>
          <a:bodyPr/>
          <a:lstStyle/>
          <a:p>
            <a:fld id="{A5794ADD-840E-4BDA-BD8C-6142110DE78E}" type="datetime1">
              <a:rPr lang="en-GB" smtClean="0"/>
              <a:t>13/08/2025</a:t>
            </a:fld>
            <a:endParaRPr lang="en-GB"/>
          </a:p>
        </p:txBody>
      </p:sp>
      <p:sp>
        <p:nvSpPr>
          <p:cNvPr id="3" name="Slide Number Placeholder 4">
            <a:extLst>
              <a:ext uri="{FF2B5EF4-FFF2-40B4-BE49-F238E27FC236}">
                <a16:creationId xmlns:a16="http://schemas.microsoft.com/office/drawing/2014/main" id="{9CA36DEF-4F02-7B14-2317-A234814CEB6B}"/>
              </a:ext>
            </a:extLst>
          </p:cNvPr>
          <p:cNvSpPr>
            <a:spLocks noGrp="1"/>
          </p:cNvSpPr>
          <p:nvPr>
            <p:ph type="sldNum" sz="quarter" idx="12"/>
          </p:nvPr>
        </p:nvSpPr>
        <p:spPr>
          <a:xfrm>
            <a:off x="11856149" y="6458332"/>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1395143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3" name="Date Placeholder 2">
            <a:extLst>
              <a:ext uri="{FF2B5EF4-FFF2-40B4-BE49-F238E27FC236}">
                <a16:creationId xmlns:a16="http://schemas.microsoft.com/office/drawing/2014/main" id="{3B7D59DD-5410-DA56-6F80-D064267A9793}"/>
              </a:ext>
            </a:extLst>
          </p:cNvPr>
          <p:cNvSpPr>
            <a:spLocks noGrp="1"/>
          </p:cNvSpPr>
          <p:nvPr>
            <p:ph type="dt" sz="half" idx="10"/>
          </p:nvPr>
        </p:nvSpPr>
        <p:spPr>
          <a:xfrm rot="5400000">
            <a:off x="10655346" y="4185245"/>
            <a:ext cx="2743200" cy="356491"/>
          </a:xfrm>
        </p:spPr>
        <p:txBody>
          <a:bodyPr/>
          <a:lstStyle/>
          <a:p>
            <a:fld id="{3FBB768E-4D0A-46F8-A011-EF6C0F0A7C96}" type="datetime1">
              <a:rPr lang="en-GB" smtClean="0"/>
              <a:t>13/08/2025</a:t>
            </a:fld>
            <a:endParaRPr lang="en-GB"/>
          </a:p>
        </p:txBody>
      </p:sp>
      <p:sp>
        <p:nvSpPr>
          <p:cNvPr id="6" name="Slide Number Placeholder 4">
            <a:extLst>
              <a:ext uri="{FF2B5EF4-FFF2-40B4-BE49-F238E27FC236}">
                <a16:creationId xmlns:a16="http://schemas.microsoft.com/office/drawing/2014/main" id="{E5BC8D80-C98C-B0D8-FD5A-CFDCD699BCF8}"/>
              </a:ext>
            </a:extLst>
          </p:cNvPr>
          <p:cNvSpPr>
            <a:spLocks noGrp="1"/>
          </p:cNvSpPr>
          <p:nvPr>
            <p:ph type="sldNum" sz="quarter" idx="12"/>
          </p:nvPr>
        </p:nvSpPr>
        <p:spPr>
          <a:xfrm>
            <a:off x="11856149" y="5755807"/>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2754058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A82E766D-2562-27F2-2A1A-D66333DD4024}"/>
              </a:ext>
            </a:extLst>
          </p:cNvPr>
          <p:cNvSpPr>
            <a:spLocks noGrp="1"/>
          </p:cNvSpPr>
          <p:nvPr>
            <p:ph type="dt" sz="half" idx="10"/>
          </p:nvPr>
        </p:nvSpPr>
        <p:spPr>
          <a:xfrm rot="5400000">
            <a:off x="10655346" y="4898920"/>
            <a:ext cx="2743200" cy="356491"/>
          </a:xfrm>
        </p:spPr>
        <p:txBody>
          <a:bodyPr/>
          <a:lstStyle/>
          <a:p>
            <a:fld id="{2B699BED-5272-4B77-97B2-DEE97ED527C7}" type="datetime1">
              <a:rPr lang="en-GB" smtClean="0"/>
              <a:t>13/08/2025</a:t>
            </a:fld>
            <a:endParaRPr lang="en-GB"/>
          </a:p>
        </p:txBody>
      </p:sp>
      <p:sp>
        <p:nvSpPr>
          <p:cNvPr id="5" name="Slide Number Placeholder 4">
            <a:extLst>
              <a:ext uri="{FF2B5EF4-FFF2-40B4-BE49-F238E27FC236}">
                <a16:creationId xmlns:a16="http://schemas.microsoft.com/office/drawing/2014/main" id="{B4295D9C-2A80-2CA1-9340-2EC836F226E4}"/>
              </a:ext>
            </a:extLst>
          </p:cNvPr>
          <p:cNvSpPr>
            <a:spLocks noGrp="1"/>
          </p:cNvSpPr>
          <p:nvPr>
            <p:ph type="sldNum" sz="quarter" idx="12"/>
          </p:nvPr>
        </p:nvSpPr>
        <p:spPr>
          <a:xfrm>
            <a:off x="11856149" y="6469482"/>
            <a:ext cx="356492" cy="356400"/>
          </a:xfrm>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1006750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30" name="Picture 6" descr="Questions Transparent Png">
            <a:extLst>
              <a:ext uri="{FF2B5EF4-FFF2-40B4-BE49-F238E27FC236}">
                <a16:creationId xmlns:a16="http://schemas.microsoft.com/office/drawing/2014/main" id="{C6A16EE1-D3FD-3B39-C1BD-B5082D397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Questions Transparent Png">
            <a:extLst>
              <a:ext uri="{FF2B5EF4-FFF2-40B4-BE49-F238E27FC236}">
                <a16:creationId xmlns:a16="http://schemas.microsoft.com/office/drawing/2014/main" id="{4543B017-0323-6F4E-1BB2-E28C90FEE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331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267EEDD1-CA3D-4FB7-A6A2-5F647652903E}" type="datetime1">
              <a:rPr lang="en-GB" smtClean="0"/>
              <a:t>13/08/2025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DEAD9B87-C950-40E6-96C1-BBCAE438BF57}"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98230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9CE5CE-1D98-4191-8D71-A791F3C73FA9}" type="datetime1">
              <a:rPr lang="en-GB" smtClean="0"/>
              <a:t>13/08/2025</a:t>
            </a:fld>
            <a:endParaRPr lang="en-GB"/>
          </a:p>
        </p:txBody>
      </p:sp>
      <p:sp>
        <p:nvSpPr>
          <p:cNvPr id="4" name="Slide Number Placeholder 3"/>
          <p:cNvSpPr>
            <a:spLocks noGrp="1"/>
          </p:cNvSpPr>
          <p:nvPr>
            <p:ph type="sldNum" sz="quarter" idx="12"/>
          </p:nvPr>
        </p:nvSpPr>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110601557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59B126D-E0AF-400F-8252-A6C2C2EF283A}" type="datetime1">
              <a:rPr lang="en-GB" smtClean="0"/>
              <a:t>13/08/2025</a:t>
            </a:fld>
            <a:endParaRPr lang="en-GB"/>
          </a:p>
        </p:txBody>
      </p:sp>
      <p:sp>
        <p:nvSpPr>
          <p:cNvPr id="7" name="Slide Number Placeholder 6"/>
          <p:cNvSpPr>
            <a:spLocks noGrp="1"/>
          </p:cNvSpPr>
          <p:nvPr>
            <p:ph type="sldNum" sz="quarter" idx="12"/>
          </p:nvPr>
        </p:nvSpPr>
        <p:spPr/>
        <p:txBody>
          <a:bodyPr/>
          <a:lstStyle/>
          <a:p>
            <a:fld id="{DEAD9B87-C950-40E6-96C1-BBCAE438BF57}" type="slidenum">
              <a:rPr lang="en-GB" smtClean="0"/>
              <a:t>‹#›</a:t>
            </a:fld>
            <a:endParaRPr lang="en-GB"/>
          </a:p>
        </p:txBody>
      </p:sp>
    </p:spTree>
    <p:extLst>
      <p:ext uri="{BB962C8B-B14F-4D97-AF65-F5344CB8AC3E}">
        <p14:creationId xmlns:p14="http://schemas.microsoft.com/office/powerpoint/2010/main" val="46435029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033E9B-32DC-4107-918C-5F29CCB82CEC}" type="datetime1">
              <a:rPr lang="en-GB" smtClean="0"/>
              <a:t>13/08/2025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92651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slideLayout" Target="../slideLayouts/slideLayout33.xml"/><Relationship Id="rId18" Type="http://schemas.openxmlformats.org/officeDocument/2006/relationships/slideLayout" Target="../slideLayouts/slideLayout38.xml"/><Relationship Id="rId3" Type="http://schemas.openxmlformats.org/officeDocument/2006/relationships/slideLayout" Target="../slideLayouts/slideLayout23.xml"/><Relationship Id="rId21" Type="http://schemas.openxmlformats.org/officeDocument/2006/relationships/theme" Target="../theme/theme2.xml"/><Relationship Id="rId7" Type="http://schemas.openxmlformats.org/officeDocument/2006/relationships/slideLayout" Target="../slideLayouts/slideLayout27.xml"/><Relationship Id="rId12" Type="http://schemas.openxmlformats.org/officeDocument/2006/relationships/slideLayout" Target="../slideLayouts/slideLayout32.xml"/><Relationship Id="rId17" Type="http://schemas.openxmlformats.org/officeDocument/2006/relationships/slideLayout" Target="../slideLayouts/slideLayout37.xml"/><Relationship Id="rId2" Type="http://schemas.openxmlformats.org/officeDocument/2006/relationships/slideLayout" Target="../slideLayouts/slideLayout22.xml"/><Relationship Id="rId16" Type="http://schemas.openxmlformats.org/officeDocument/2006/relationships/slideLayout" Target="../slideLayouts/slideLayout36.xml"/><Relationship Id="rId20" Type="http://schemas.openxmlformats.org/officeDocument/2006/relationships/slideLayout" Target="../slideLayouts/slideLayout40.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5" Type="http://schemas.openxmlformats.org/officeDocument/2006/relationships/slideLayout" Target="../slideLayouts/slideLayout35.xml"/><Relationship Id="rId10" Type="http://schemas.openxmlformats.org/officeDocument/2006/relationships/slideLayout" Target="../slideLayouts/slideLayout30.xml"/><Relationship Id="rId19" Type="http://schemas.openxmlformats.org/officeDocument/2006/relationships/slideLayout" Target="../slideLayouts/slideLayout39.xml"/><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slideLayout" Target="../slideLayouts/slideLayout3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2"/>
          <a:srcRect t="86719" b="2946"/>
          <a:stretch/>
        </p:blipFill>
        <p:spPr>
          <a:xfrm>
            <a:off x="0" y="6149230"/>
            <a:ext cx="12192000" cy="708770"/>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5346" y="4118339"/>
            <a:ext cx="2743200" cy="356491"/>
          </a:xfrm>
          <a:prstGeom prst="rect">
            <a:avLst/>
          </a:prstGeom>
        </p:spPr>
        <p:txBody>
          <a:bodyPr vert="horz" lIns="91440" tIns="45720" rIns="91440" bIns="45720" rtlCol="0" anchor="ctr"/>
          <a:lstStyle>
            <a:lvl1pPr algn="r">
              <a:defRPr sz="1100" baseline="0">
                <a:solidFill>
                  <a:schemeClr val="tx1">
                    <a:tint val="82000"/>
                  </a:schemeClr>
                </a:solidFill>
                <a:latin typeface="Calibri" panose="020F0502020204030204" pitchFamily="34" charset="0"/>
                <a:cs typeface="Calibri" panose="020F0502020204030204" pitchFamily="34" charset="0"/>
              </a:defRPr>
            </a:lvl1pPr>
          </a:lstStyle>
          <a:p>
            <a:fld id="{6C050A3A-8E93-4B96-9B2D-D244BAFDF948}" type="datetime1">
              <a:rPr lang="en-GB" smtClean="0"/>
              <a:t>13/08/2025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856149" y="5688901"/>
            <a:ext cx="356492" cy="356400"/>
          </a:xfrm>
          <a:prstGeom prst="rect">
            <a:avLst/>
          </a:prstGeom>
        </p:spPr>
        <p:txBody>
          <a:bodyPr vert="horz" lIns="91440" tIns="45720" rIns="91440" bIns="45720" rtlCol="0" anchor="ctr"/>
          <a:lstStyle>
            <a:lvl1pPr algn="ctr">
              <a:defRPr sz="1100" b="1" baseline="0">
                <a:solidFill>
                  <a:schemeClr val="tx1">
                    <a:tint val="82000"/>
                  </a:schemeClr>
                </a:solidFill>
                <a:latin typeface="Calibri" panose="020F0502020204030204" pitchFamily="34" charset="0"/>
                <a:cs typeface="Calibri" panose="020F0502020204030204" pitchFamily="34" charset="0"/>
              </a:defRPr>
            </a:lvl1pPr>
          </a:lstStyle>
          <a:p>
            <a:fld id="{DEAD9B87-C950-40E6-96C1-BBCAE438BF57}" type="slidenum">
              <a:rPr lang="en-GB" smtClean="0"/>
              <a:t>‹#›</a:t>
            </a:fld>
            <a:endParaRPr lang="en-GB"/>
          </a:p>
        </p:txBody>
      </p:sp>
      <p:cxnSp>
        <p:nvCxnSpPr>
          <p:cNvPr id="9" name="Straight Connector 8">
            <a:extLst>
              <a:ext uri="{FF2B5EF4-FFF2-40B4-BE49-F238E27FC236}">
                <a16:creationId xmlns:a16="http://schemas.microsoft.com/office/drawing/2014/main" id="{3430A051-8BEF-1418-DB2F-94B3F31D81FD}"/>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058610"/>
            <a:ext cx="11488305" cy="4985464"/>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0241BCB9-C2B2-7B93-E5F7-1A145D795383}"/>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27513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ctr" defTabSz="914400" rtl="0" eaLnBrk="1" latinLnBrk="0" hangingPunct="1">
        <a:lnSpc>
          <a:spcPct val="90000"/>
        </a:lnSpc>
        <a:spcBef>
          <a:spcPct val="0"/>
        </a:spcBef>
        <a:buNone/>
        <a:defRPr sz="32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100000"/>
        </a:lnSpc>
        <a:spcBef>
          <a:spcPts val="0"/>
        </a:spcBef>
        <a:buSzPct val="80000"/>
        <a:buFont typeface="Calibri" panose="020F0502020204030204" pitchFamily="34" charset="0"/>
        <a:buChar char="●"/>
        <a:defRPr sz="2400" kern="1200">
          <a:solidFill>
            <a:schemeClr val="tx1"/>
          </a:solidFill>
          <a:latin typeface="+mn-lt"/>
          <a:ea typeface="+mn-ea"/>
          <a:cs typeface="+mn-cs"/>
        </a:defRPr>
      </a:lvl1pPr>
      <a:lvl2pPr marL="534988" indent="-228600" algn="l" defTabSz="914400" rtl="0" eaLnBrk="1" latinLnBrk="0" hangingPunct="1">
        <a:lnSpc>
          <a:spcPct val="100000"/>
        </a:lnSpc>
        <a:spcBef>
          <a:spcPts val="0"/>
        </a:spcBef>
        <a:buSzPct val="60000"/>
        <a:buFont typeface="Wingdings" panose="05000000000000000000" pitchFamily="2" charset="2"/>
        <a:buChar char="q"/>
        <a:defRPr sz="2200" kern="1200">
          <a:solidFill>
            <a:srgbClr val="004989"/>
          </a:solidFill>
          <a:latin typeface="+mn-lt"/>
          <a:ea typeface="+mn-ea"/>
          <a:cs typeface="+mn-cs"/>
        </a:defRPr>
      </a:lvl2pPr>
      <a:lvl3pPr marL="892175" indent="-228600" algn="l" defTabSz="914400" rtl="0" eaLnBrk="1" latinLnBrk="0" hangingPunct="1">
        <a:lnSpc>
          <a:spcPct val="100000"/>
        </a:lnSpc>
        <a:spcBef>
          <a:spcPts val="0"/>
        </a:spcBef>
        <a:buSzPct val="80000"/>
        <a:buFont typeface="Wingdings" panose="05000000000000000000" pitchFamily="2" charset="2"/>
        <a:buChar char="§"/>
        <a:defRPr sz="2200" kern="1200">
          <a:solidFill>
            <a:srgbClr val="00B050"/>
          </a:solidFill>
          <a:latin typeface="+mn-lt"/>
          <a:ea typeface="+mn-ea"/>
          <a:cs typeface="+mn-cs"/>
        </a:defRPr>
      </a:lvl3pPr>
      <a:lvl4pPr marL="1260475" indent="-228600" algn="l" defTabSz="914400" rtl="0" eaLnBrk="1" latinLnBrk="0" hangingPunct="1">
        <a:lnSpc>
          <a:spcPct val="100000"/>
        </a:lnSpc>
        <a:spcBef>
          <a:spcPts val="0"/>
        </a:spcBef>
        <a:buFont typeface="Arial" panose="020B0604020202020204" pitchFamily="34" charset="0"/>
        <a:buChar char="•"/>
        <a:defRPr sz="2000" kern="1200">
          <a:solidFill>
            <a:srgbClr val="7030A0"/>
          </a:solidFill>
          <a:latin typeface="+mn-lt"/>
          <a:ea typeface="+mn-ea"/>
          <a:cs typeface="+mn-cs"/>
        </a:defRPr>
      </a:lvl4pPr>
      <a:lvl5pPr marL="1706563" indent="-228600" algn="l" defTabSz="914400" rtl="0" eaLnBrk="1" latinLnBrk="0" hangingPunct="1">
        <a:lnSpc>
          <a:spcPct val="100000"/>
        </a:lnSpc>
        <a:spcBef>
          <a:spcPts val="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2"/>
          <a:srcRect t="86719" b="2946"/>
          <a:stretch/>
        </p:blipFill>
        <p:spPr>
          <a:xfrm>
            <a:off x="0" y="6149230"/>
            <a:ext cx="12192000" cy="708770"/>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5346" y="4118339"/>
            <a:ext cx="2743200" cy="356491"/>
          </a:xfrm>
          <a:prstGeom prst="rect">
            <a:avLst/>
          </a:prstGeom>
        </p:spPr>
        <p:txBody>
          <a:bodyPr vert="horz" lIns="91440" tIns="45720" rIns="91440" bIns="45720" rtlCol="0" anchor="ctr"/>
          <a:lstStyle>
            <a:lvl1pPr algn="r">
              <a:defRPr sz="1100" baseline="0">
                <a:solidFill>
                  <a:schemeClr val="tx1">
                    <a:tint val="82000"/>
                  </a:schemeClr>
                </a:solidFill>
                <a:latin typeface="Calibri" panose="020F0502020204030204" pitchFamily="34" charset="0"/>
                <a:cs typeface="Calibri" panose="020F0502020204030204" pitchFamily="34" charset="0"/>
              </a:defRPr>
            </a:lvl1pPr>
          </a:lstStyle>
          <a:p>
            <a:fld id="{97B115FE-8C28-4B6B-BA57-4CC0F66861E5}" type="datetime1">
              <a:rPr lang="en-GB" smtClean="0"/>
              <a:t>13/08/2025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856149" y="5688901"/>
            <a:ext cx="356492" cy="356400"/>
          </a:xfrm>
          <a:prstGeom prst="rect">
            <a:avLst/>
          </a:prstGeom>
        </p:spPr>
        <p:txBody>
          <a:bodyPr vert="horz" lIns="91440" tIns="45720" rIns="91440" bIns="45720" rtlCol="0" anchor="ctr"/>
          <a:lstStyle>
            <a:lvl1pPr algn="ctr">
              <a:defRPr sz="1100" b="1" baseline="0">
                <a:solidFill>
                  <a:schemeClr val="tx1">
                    <a:tint val="82000"/>
                  </a:schemeClr>
                </a:solidFill>
                <a:latin typeface="Calibri" panose="020F0502020204030204" pitchFamily="34" charset="0"/>
                <a:cs typeface="Calibri" panose="020F0502020204030204" pitchFamily="34" charset="0"/>
              </a:defRPr>
            </a:lvl1pPr>
          </a:lstStyle>
          <a:p>
            <a:fld id="{DEAD9B87-C950-40E6-96C1-BBCAE438BF57}" type="slidenum">
              <a:rPr lang="en-GB" smtClean="0"/>
              <a:t>‹#›</a:t>
            </a:fld>
            <a:endParaRPr lang="en-GB"/>
          </a:p>
        </p:txBody>
      </p:sp>
      <p:cxnSp>
        <p:nvCxnSpPr>
          <p:cNvPr id="9" name="Straight Connector 8">
            <a:extLst>
              <a:ext uri="{FF2B5EF4-FFF2-40B4-BE49-F238E27FC236}">
                <a16:creationId xmlns:a16="http://schemas.microsoft.com/office/drawing/2014/main" id="{3430A051-8BEF-1418-DB2F-94B3F31D81FD}"/>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058610"/>
            <a:ext cx="11488305" cy="4985464"/>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0241BCB9-C2B2-7B93-E5F7-1A145D795383}"/>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8918933"/>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700" r:id="rId18"/>
    <p:sldLayoutId id="2147483701" r:id="rId19"/>
    <p:sldLayoutId id="2147483702" r:id="rId20"/>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ctr" defTabSz="914400" rtl="0" eaLnBrk="1" latinLnBrk="0" hangingPunct="1">
        <a:lnSpc>
          <a:spcPct val="90000"/>
        </a:lnSpc>
        <a:spcBef>
          <a:spcPct val="0"/>
        </a:spcBef>
        <a:buNone/>
        <a:defRPr sz="32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100000"/>
        </a:lnSpc>
        <a:spcBef>
          <a:spcPts val="0"/>
        </a:spcBef>
        <a:buSzPct val="80000"/>
        <a:buFont typeface="Calibri" panose="020F0502020204030204" pitchFamily="34" charset="0"/>
        <a:buChar char="●"/>
        <a:defRPr sz="2400" kern="1200">
          <a:solidFill>
            <a:schemeClr val="tx1"/>
          </a:solidFill>
          <a:latin typeface="+mn-lt"/>
          <a:ea typeface="+mn-ea"/>
          <a:cs typeface="+mn-cs"/>
        </a:defRPr>
      </a:lvl1pPr>
      <a:lvl2pPr marL="534988" indent="-228600" algn="l" defTabSz="914400" rtl="0" eaLnBrk="1" latinLnBrk="0" hangingPunct="1">
        <a:lnSpc>
          <a:spcPct val="100000"/>
        </a:lnSpc>
        <a:spcBef>
          <a:spcPts val="0"/>
        </a:spcBef>
        <a:buSzPct val="60000"/>
        <a:buFont typeface="Wingdings" panose="05000000000000000000" pitchFamily="2" charset="2"/>
        <a:buChar char="q"/>
        <a:defRPr sz="2200" kern="1200">
          <a:solidFill>
            <a:srgbClr val="004989"/>
          </a:solidFill>
          <a:latin typeface="+mn-lt"/>
          <a:ea typeface="+mn-ea"/>
          <a:cs typeface="+mn-cs"/>
        </a:defRPr>
      </a:lvl2pPr>
      <a:lvl3pPr marL="892175" indent="-228600" algn="l" defTabSz="914400" rtl="0" eaLnBrk="1" latinLnBrk="0" hangingPunct="1">
        <a:lnSpc>
          <a:spcPct val="100000"/>
        </a:lnSpc>
        <a:spcBef>
          <a:spcPts val="0"/>
        </a:spcBef>
        <a:buSzPct val="80000"/>
        <a:buFont typeface="Wingdings" panose="05000000000000000000" pitchFamily="2" charset="2"/>
        <a:buChar char="§"/>
        <a:defRPr sz="2200" kern="1200">
          <a:solidFill>
            <a:srgbClr val="00B050"/>
          </a:solidFill>
          <a:latin typeface="+mn-lt"/>
          <a:ea typeface="+mn-ea"/>
          <a:cs typeface="+mn-cs"/>
        </a:defRPr>
      </a:lvl3pPr>
      <a:lvl4pPr marL="1260475" indent="-228600" algn="l" defTabSz="914400" rtl="0" eaLnBrk="1" latinLnBrk="0" hangingPunct="1">
        <a:lnSpc>
          <a:spcPct val="100000"/>
        </a:lnSpc>
        <a:spcBef>
          <a:spcPts val="0"/>
        </a:spcBef>
        <a:buFont typeface="Arial" panose="020B0604020202020204" pitchFamily="34" charset="0"/>
        <a:buChar char="•"/>
        <a:defRPr sz="2000" kern="1200">
          <a:solidFill>
            <a:srgbClr val="7030A0"/>
          </a:solidFill>
          <a:latin typeface="+mn-lt"/>
          <a:ea typeface="+mn-ea"/>
          <a:cs typeface="+mn-cs"/>
        </a:defRPr>
      </a:lvl4pPr>
      <a:lvl5pPr marL="1706563" indent="-228600" algn="l" defTabSz="914400" rtl="0" eaLnBrk="1" latinLnBrk="0" hangingPunct="1">
        <a:lnSpc>
          <a:spcPct val="100000"/>
        </a:lnSpc>
        <a:spcBef>
          <a:spcPts val="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35.xml"/><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37.xml"/><Relationship Id="rId1" Type="http://schemas.openxmlformats.org/officeDocument/2006/relationships/slideLayout" Target="../slideLayouts/slideLayout2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40.xml"/><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41.xml"/><Relationship Id="rId1" Type="http://schemas.openxmlformats.org/officeDocument/2006/relationships/slideLayout" Target="../slideLayouts/slideLayout23.xml"/></Relationships>
</file>

<file path=ppt/slides/_rels/slide44.xml.rels><?xml version="1.0" encoding="UTF-8" standalone="yes"?>
<Relationships xmlns="http://schemas.openxmlformats.org/package/2006/relationships"><Relationship Id="rId3" Type="http://schemas.openxmlformats.org/officeDocument/2006/relationships/hyperlink" Target="https://www.slideshare.net/maheswarijaikumar/survey-research-design-122265053" TargetMode="External"/><Relationship Id="rId2" Type="http://schemas.openxmlformats.org/officeDocument/2006/relationships/hyperlink" Target="https://www.slideshare.net/ludymae/chapter-9methods-of-data-collection" TargetMode="External"/><Relationship Id="rId1" Type="http://schemas.openxmlformats.org/officeDocument/2006/relationships/slideLayout" Target="../slideLayouts/slideLayout23.xml"/><Relationship Id="rId6" Type="http://schemas.openxmlformats.org/officeDocument/2006/relationships/hyperlink" Target="https://www.slideshare.net/cadella49/questionnaire-design-admin" TargetMode="External"/><Relationship Id="rId5" Type="http://schemas.openxmlformats.org/officeDocument/2006/relationships/hyperlink" Target="https://www.simplypsychology.org/likert-scale.html" TargetMode="External"/><Relationship Id="rId4" Type="http://schemas.openxmlformats.org/officeDocument/2006/relationships/hyperlink" Target="https://www.oxbridgeessays.com/blog/how-to-dissertation-secondary-research-4-steps/#methods"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38145"/>
            <a:ext cx="10363199" cy="2419815"/>
          </a:xfrm>
        </p:spPr>
        <p:txBody>
          <a:bodyPr>
            <a:normAutofit/>
          </a:bodyPr>
          <a:lstStyle/>
          <a:p>
            <a:r>
              <a:rPr lang="en-GB" altLang="en-US"/>
              <a:t>Digital Skills and Research Methods (DSR)</a:t>
            </a:r>
            <a:br>
              <a:rPr lang="en-GB" altLang="en-US"/>
            </a:br>
            <a:r>
              <a:rPr lang="en-GB" altLang="en-US"/>
              <a:t>LCHS 4007</a:t>
            </a:r>
          </a:p>
        </p:txBody>
      </p:sp>
      <p:sp>
        <p:nvSpPr>
          <p:cNvPr id="5" name="Subtitle 4">
            <a:extLst>
              <a:ext uri="{FF2B5EF4-FFF2-40B4-BE49-F238E27FC236}">
                <a16:creationId xmlns:a16="http://schemas.microsoft.com/office/drawing/2014/main" id="{1733291E-8A96-E0E7-BA71-E022A5717067}"/>
              </a:ext>
            </a:extLst>
          </p:cNvPr>
          <p:cNvSpPr>
            <a:spLocks noGrp="1"/>
          </p:cNvSpPr>
          <p:nvPr>
            <p:ph type="subTitle" idx="1"/>
          </p:nvPr>
        </p:nvSpPr>
        <p:spPr/>
        <p:txBody>
          <a:bodyPr/>
          <a:lstStyle/>
          <a:p>
            <a:r>
              <a:rPr lang="en-GB"/>
              <a:t>Week 9</a:t>
            </a:r>
          </a:p>
          <a:p>
            <a:r>
              <a:rPr lang="en-GB"/>
              <a:t>Data Collection Tools &amp; Techniques</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5303912" y="3429125"/>
            <a:ext cx="5364088" cy="74994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sz="2400" b="1"/>
          </a:p>
        </p:txBody>
      </p:sp>
    </p:spTree>
    <p:extLst>
      <p:ext uri="{BB962C8B-B14F-4D97-AF65-F5344CB8AC3E}">
        <p14:creationId xmlns:p14="http://schemas.microsoft.com/office/powerpoint/2010/main" val="3408955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a:extLst>
              <a:ext uri="{FF2B5EF4-FFF2-40B4-BE49-F238E27FC236}">
                <a16:creationId xmlns:a16="http://schemas.microsoft.com/office/drawing/2014/main" id="{1D6C6B8E-42AE-4ABD-A425-9A42C4F39F4A}"/>
              </a:ext>
            </a:extLst>
          </p:cNvPr>
          <p:cNvSpPr>
            <a:spLocks noGrp="1"/>
          </p:cNvSpPr>
          <p:nvPr>
            <p:ph type="title"/>
          </p:nvPr>
        </p:nvSpPr>
        <p:spPr/>
        <p:txBody>
          <a:bodyPr/>
          <a:lstStyle/>
          <a:p>
            <a:pPr>
              <a:defRPr/>
            </a:pPr>
            <a:r>
              <a:rPr lang="en-GB" b="1">
                <a:latin typeface="Calibri" pitchFamily="34" charset="0"/>
              </a:rPr>
              <a:t>Learning outcomes</a:t>
            </a:r>
          </a:p>
        </p:txBody>
      </p:sp>
      <p:sp>
        <p:nvSpPr>
          <p:cNvPr id="11266" name="Rectangle 13">
            <a:extLst>
              <a:ext uri="{FF2B5EF4-FFF2-40B4-BE49-F238E27FC236}">
                <a16:creationId xmlns:a16="http://schemas.microsoft.com/office/drawing/2014/main" id="{8EA1E799-F92A-4E45-96FB-056D02E85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900B68-6015-4E77-A5AA-217C9DE2E519}" type="slidenum">
              <a:rPr lang="en-GB" altLang="en-US"/>
              <a:pPr eaLnBrk="1" hangingPunct="1"/>
              <a:t>2</a:t>
            </a:fld>
            <a:endParaRPr lang="en-GB" altLang="en-US"/>
          </a:p>
        </p:txBody>
      </p:sp>
      <p:sp>
        <p:nvSpPr>
          <p:cNvPr id="11268" name="Content Placeholder 2">
            <a:extLst>
              <a:ext uri="{FF2B5EF4-FFF2-40B4-BE49-F238E27FC236}">
                <a16:creationId xmlns:a16="http://schemas.microsoft.com/office/drawing/2014/main" id="{47884219-D6FE-4012-A6A8-BA339FEF4541}"/>
              </a:ext>
            </a:extLst>
          </p:cNvPr>
          <p:cNvSpPr>
            <a:spLocks noGrp="1"/>
          </p:cNvSpPr>
          <p:nvPr>
            <p:ph type="body" sz="quarter" idx="13"/>
          </p:nvPr>
        </p:nvSpPr>
        <p:spPr/>
        <p:txBody>
          <a:bodyPr>
            <a:normAutofit/>
          </a:bodyPr>
          <a:lstStyle/>
          <a:p>
            <a:pPr algn="just">
              <a:buFont typeface="Wingdings" panose="05000000000000000000" pitchFamily="2" charset="2"/>
              <a:buNone/>
            </a:pPr>
            <a:r>
              <a:rPr lang="en-GB" altLang="en-US" b="1">
                <a:latin typeface="Calibri" panose="020F0502020204030204" pitchFamily="34" charset="0"/>
              </a:rPr>
              <a:t>By the end of this session, you will be able to:</a:t>
            </a:r>
            <a:r>
              <a:rPr lang="en-GB" altLang="en-US">
                <a:latin typeface="Calibri" panose="020F0502020204030204" pitchFamily="34" charset="0"/>
              </a:rPr>
              <a:t> </a:t>
            </a:r>
          </a:p>
          <a:p>
            <a:pPr lvl="1" algn="just"/>
            <a:r>
              <a:rPr lang="en-GB" altLang="en-US">
                <a:latin typeface="Calibri" panose="020F0502020204030204" pitchFamily="34" charset="0"/>
              </a:rPr>
              <a:t>Understand definition of data collection </a:t>
            </a:r>
          </a:p>
          <a:p>
            <a:pPr lvl="1" algn="just"/>
            <a:r>
              <a:rPr lang="en-GB" altLang="en-US">
                <a:latin typeface="Calibri" panose="020F0502020204030204" pitchFamily="34" charset="0"/>
              </a:rPr>
              <a:t>Identify Data collection tool or instrument</a:t>
            </a:r>
          </a:p>
          <a:p>
            <a:pPr lvl="1" algn="just"/>
            <a:r>
              <a:rPr lang="en-GB" altLang="en-US">
                <a:latin typeface="Calibri" panose="020F0502020204030204" pitchFamily="34" charset="0"/>
              </a:rPr>
              <a:t>Know primary data collection tool </a:t>
            </a:r>
          </a:p>
          <a:p>
            <a:pPr lvl="1" algn="just"/>
            <a:r>
              <a:rPr lang="en-GB" altLang="en-US">
                <a:latin typeface="Calibri" panose="020F0502020204030204" pitchFamily="34" charset="0"/>
              </a:rPr>
              <a:t>Determine Sources of secondary data data</a:t>
            </a:r>
          </a:p>
          <a:p>
            <a:pPr lvl="1" algn="just"/>
            <a:r>
              <a:rPr lang="en-GB" altLang="en-US">
                <a:latin typeface="Calibri" panose="020F0502020204030204" pitchFamily="34" charset="0"/>
              </a:rPr>
              <a:t>Understand secondary research process</a:t>
            </a:r>
          </a:p>
          <a:p>
            <a:pPr algn="just"/>
            <a:endParaRPr lang="en-GB" altLang="en-US">
              <a:latin typeface="Calibri" panose="020F0502020204030204" pitchFamily="34" charset="0"/>
            </a:endParaRPr>
          </a:p>
          <a:p>
            <a:pPr algn="just"/>
            <a:endParaRPr lang="en-GB" altLang="en-US"/>
          </a:p>
        </p:txBody>
      </p:sp>
    </p:spTree>
    <p:extLst>
      <p:ext uri="{BB962C8B-B14F-4D97-AF65-F5344CB8AC3E}">
        <p14:creationId xmlns:p14="http://schemas.microsoft.com/office/powerpoint/2010/main" val="2076175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lstStyle/>
          <a:p>
            <a:r>
              <a:rPr lang="en-GB"/>
              <a:t>What is Data Collection?</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3</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a:t>Data collection is </a:t>
            </a:r>
            <a:r>
              <a:rPr lang="en-GB" altLang="en-US" b="1"/>
              <a:t>the process by which the researcher collects the information </a:t>
            </a:r>
            <a:r>
              <a:rPr lang="en-GB" altLang="en-US"/>
              <a:t>needed to answer the research question(s) or problem (</a:t>
            </a:r>
            <a:r>
              <a:rPr lang="en-GB" altLang="en-US" err="1"/>
              <a:t>Nalzaro</a:t>
            </a:r>
            <a:r>
              <a:rPr lang="en-GB" altLang="en-US"/>
              <a:t>, 2012)</a:t>
            </a:r>
          </a:p>
          <a:p>
            <a:r>
              <a:rPr lang="en-GB" altLang="en-US"/>
              <a:t>Data collection is defined as </a:t>
            </a:r>
            <a:r>
              <a:rPr lang="en-GB" altLang="en-US" b="1"/>
              <a:t>the procedure of collecting</a:t>
            </a:r>
            <a:r>
              <a:rPr lang="en-GB" altLang="en-US"/>
              <a:t>, measuring and analysing accurate insights for research using standard validated techniques (Bhat, 2019)</a:t>
            </a:r>
          </a:p>
          <a:p>
            <a:r>
              <a:rPr lang="en-GB" altLang="en-US"/>
              <a:t>Data collection is </a:t>
            </a:r>
            <a:r>
              <a:rPr lang="en-GB" altLang="en-US" b="1"/>
              <a:t>the process of gathering the desirable information carefully, with least possible distortion,</a:t>
            </a:r>
            <a:r>
              <a:rPr lang="en-GB" altLang="en-US"/>
              <a:t> so that the analysis may provide answers that are credible and stand to logic (Sapsford &amp; Jupp, 2016)</a:t>
            </a:r>
          </a:p>
          <a:p>
            <a:endParaRPr lang="en-GB" altLang="en-US"/>
          </a:p>
          <a:p>
            <a:r>
              <a:rPr lang="en-GB" altLang="en-US"/>
              <a:t>Examples:</a:t>
            </a:r>
          </a:p>
          <a:p>
            <a:pPr lvl="1"/>
            <a:r>
              <a:rPr lang="en-GB" b="1"/>
              <a:t>Example of Primary Data Collection: </a:t>
            </a:r>
            <a:r>
              <a:rPr lang="en-GB" i="1"/>
              <a:t>A researcher conducts in-person interviews with cancer survivors to understand their emotional coping strategies.</a:t>
            </a:r>
            <a:endParaRPr lang="en-GB"/>
          </a:p>
          <a:p>
            <a:pPr lvl="1"/>
            <a:r>
              <a:rPr lang="en-GB" b="1"/>
              <a:t>Example of Secondary Data Collection: </a:t>
            </a:r>
            <a:r>
              <a:rPr lang="en-GB" i="1"/>
              <a:t>A public health student uses NHS Digital datasets to analyse hospital admission trends for asthma over the past decade.</a:t>
            </a:r>
            <a:endParaRPr lang="en-GB"/>
          </a:p>
          <a:p>
            <a:pPr lvl="1"/>
            <a:endParaRPr lang="en-GB" altLang="en-US"/>
          </a:p>
          <a:p>
            <a:endParaRPr lang="en-GB" altLang="en-US"/>
          </a:p>
        </p:txBody>
      </p:sp>
    </p:spTree>
    <p:extLst>
      <p:ext uri="{BB962C8B-B14F-4D97-AF65-F5344CB8AC3E}">
        <p14:creationId xmlns:p14="http://schemas.microsoft.com/office/powerpoint/2010/main" val="389308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lstStyle/>
          <a:p>
            <a:r>
              <a:rPr lang="en-GB"/>
              <a:t>Data Collection – Important Tips</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4</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fontScale="92500" lnSpcReduction="10000"/>
          </a:bodyPr>
          <a:lstStyle/>
          <a:p>
            <a:r>
              <a:rPr lang="en-GB" altLang="en-US"/>
              <a:t>In collecting data, the researcher must decide: </a:t>
            </a:r>
          </a:p>
          <a:p>
            <a:pPr lvl="1"/>
            <a:r>
              <a:rPr lang="en-GB" altLang="en-US"/>
              <a:t>Which data to collect </a:t>
            </a:r>
          </a:p>
          <a:p>
            <a:pPr lvl="2"/>
            <a:r>
              <a:rPr lang="en-GB" altLang="en-US"/>
              <a:t>E.g., Patient satisfaction scores after GP appointments</a:t>
            </a:r>
          </a:p>
          <a:p>
            <a:pPr lvl="1"/>
            <a:r>
              <a:rPr lang="en-GB" altLang="en-US"/>
              <a:t>How to collect data </a:t>
            </a:r>
          </a:p>
          <a:p>
            <a:pPr lvl="2"/>
            <a:r>
              <a:rPr lang="en-GB"/>
              <a:t>E.g., Online surveys emailed after each appointment</a:t>
            </a:r>
            <a:endParaRPr lang="en-GB" altLang="en-US"/>
          </a:p>
          <a:p>
            <a:pPr lvl="1"/>
            <a:r>
              <a:rPr lang="en-GB" altLang="en-US"/>
              <a:t>Who will collect data </a:t>
            </a:r>
          </a:p>
          <a:p>
            <a:pPr lvl="2"/>
            <a:r>
              <a:rPr lang="en-GB"/>
              <a:t>E.g., A trained member of the clinic’s admin staff</a:t>
            </a:r>
            <a:endParaRPr lang="en-GB" altLang="en-US"/>
          </a:p>
          <a:p>
            <a:pPr lvl="1"/>
            <a:r>
              <a:rPr lang="en-GB" altLang="en-US"/>
              <a:t>When to collect data</a:t>
            </a:r>
          </a:p>
          <a:p>
            <a:pPr lvl="2"/>
            <a:r>
              <a:rPr lang="en-GB"/>
              <a:t>E.g., Within 24 hours of the patient’s visit</a:t>
            </a:r>
            <a:endParaRPr lang="en-GB" altLang="en-US"/>
          </a:p>
          <a:p>
            <a:r>
              <a:rPr lang="en-GB" altLang="en-US"/>
              <a:t>The selection of data collection method should be based on the following: </a:t>
            </a:r>
          </a:p>
          <a:p>
            <a:pPr lvl="1"/>
            <a:r>
              <a:rPr lang="en-GB" altLang="en-US"/>
              <a:t>The identified hypothesis or research problem </a:t>
            </a:r>
          </a:p>
          <a:p>
            <a:pPr lvl="2"/>
            <a:r>
              <a:rPr lang="en-GB"/>
              <a:t>E.g., Hypothesis: “Remote consultations reduce patient satisfaction compared to face-to-face.”</a:t>
            </a:r>
            <a:endParaRPr lang="en-GB" altLang="en-US"/>
          </a:p>
          <a:p>
            <a:pPr lvl="1"/>
            <a:r>
              <a:rPr lang="en-GB" altLang="en-US"/>
              <a:t>The research design and </a:t>
            </a:r>
          </a:p>
          <a:p>
            <a:pPr lvl="2"/>
            <a:r>
              <a:rPr lang="en-GB"/>
              <a:t>.g., Cross-sectional study using surveys and interviews</a:t>
            </a:r>
            <a:endParaRPr lang="en-GB" altLang="en-US"/>
          </a:p>
          <a:p>
            <a:pPr lvl="1"/>
            <a:r>
              <a:rPr lang="en-GB" altLang="en-US"/>
              <a:t>The information gathered about the variables </a:t>
            </a:r>
          </a:p>
          <a:p>
            <a:pPr lvl="2"/>
            <a:r>
              <a:rPr lang="en-GB"/>
              <a:t>E.g., Variables: patient age, consultation type, satisfaction rating</a:t>
            </a:r>
            <a:endParaRPr lang="en-GB" altLang="en-US"/>
          </a:p>
        </p:txBody>
      </p:sp>
      <p:sp>
        <p:nvSpPr>
          <p:cNvPr id="2" name="TextBox 1">
            <a:extLst>
              <a:ext uri="{FF2B5EF4-FFF2-40B4-BE49-F238E27FC236}">
                <a16:creationId xmlns:a16="http://schemas.microsoft.com/office/drawing/2014/main" id="{E993DDDA-789D-7444-AB0B-7DF03090E194}"/>
              </a:ext>
            </a:extLst>
          </p:cNvPr>
          <p:cNvSpPr txBox="1"/>
          <p:nvPr/>
        </p:nvSpPr>
        <p:spPr>
          <a:xfrm>
            <a:off x="8903020" y="5603359"/>
            <a:ext cx="2466020" cy="369332"/>
          </a:xfrm>
          <a:prstGeom prst="rect">
            <a:avLst/>
          </a:prstGeom>
          <a:noFill/>
        </p:spPr>
        <p:txBody>
          <a:bodyPr wrap="square" rtlCol="0">
            <a:spAutoFit/>
          </a:bodyPr>
          <a:lstStyle/>
          <a:p>
            <a:r>
              <a:rPr lang="en-US"/>
              <a:t>Source: Creswell (2003)</a:t>
            </a:r>
          </a:p>
        </p:txBody>
      </p:sp>
    </p:spTree>
    <p:extLst>
      <p:ext uri="{BB962C8B-B14F-4D97-AF65-F5344CB8AC3E}">
        <p14:creationId xmlns:p14="http://schemas.microsoft.com/office/powerpoint/2010/main" val="3363873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Data Collection – Research Tool or Instrument</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5</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a:t>Research instrument or tool described as a device used to collect data </a:t>
            </a:r>
          </a:p>
          <a:p>
            <a:pPr lvl="1"/>
            <a:r>
              <a:rPr lang="fr-FR"/>
              <a:t>E.g., A patient satisfaction questionnaire </a:t>
            </a:r>
            <a:r>
              <a:rPr lang="en-GB" noProof="0"/>
              <a:t>after hospital discharge</a:t>
            </a:r>
            <a:endParaRPr lang="en-GB" altLang="en-US"/>
          </a:p>
          <a:p>
            <a:r>
              <a:rPr lang="en-GB" altLang="en-US"/>
              <a:t>Research instrument facilitate variable observation and measurement </a:t>
            </a:r>
          </a:p>
          <a:p>
            <a:pPr lvl="1"/>
            <a:r>
              <a:rPr lang="en-GB"/>
              <a:t>E.g., A Likert-scale survey measures patient trust in telehealth services</a:t>
            </a:r>
            <a:endParaRPr lang="en-GB" altLang="en-US"/>
          </a:p>
          <a:p>
            <a:r>
              <a:rPr lang="en-GB" altLang="en-US"/>
              <a:t>The type of instrument used by the researcher depends on the data collection method selected </a:t>
            </a:r>
          </a:p>
          <a:p>
            <a:pPr lvl="1"/>
            <a:r>
              <a:rPr lang="en-GB"/>
              <a:t>E.g., Interviews use an interview guide, while observations use a checklist</a:t>
            </a:r>
            <a:endParaRPr lang="en-GB" altLang="en-US"/>
          </a:p>
          <a:p>
            <a:endParaRPr lang="en-GB" altLang="en-US"/>
          </a:p>
          <a:p>
            <a:r>
              <a:rPr lang="en-GB" altLang="en-US"/>
              <a:t>Instrument development requires a high degree of research expertise, as the instrument must be reliable</a:t>
            </a:r>
          </a:p>
        </p:txBody>
      </p:sp>
      <p:sp>
        <p:nvSpPr>
          <p:cNvPr id="5" name="TextBox 4">
            <a:extLst>
              <a:ext uri="{FF2B5EF4-FFF2-40B4-BE49-F238E27FC236}">
                <a16:creationId xmlns:a16="http://schemas.microsoft.com/office/drawing/2014/main" id="{B802781E-DC74-E84E-B895-D913B9A5D8D7}"/>
              </a:ext>
            </a:extLst>
          </p:cNvPr>
          <p:cNvSpPr txBox="1"/>
          <p:nvPr/>
        </p:nvSpPr>
        <p:spPr>
          <a:xfrm>
            <a:off x="7744780" y="5312509"/>
            <a:ext cx="2466020" cy="369332"/>
          </a:xfrm>
          <a:prstGeom prst="rect">
            <a:avLst/>
          </a:prstGeom>
          <a:noFill/>
        </p:spPr>
        <p:txBody>
          <a:bodyPr wrap="square" rtlCol="0">
            <a:spAutoFit/>
          </a:bodyPr>
          <a:lstStyle/>
          <a:p>
            <a:r>
              <a:rPr lang="en-US"/>
              <a:t>Source: Creswell (2003)</a:t>
            </a:r>
          </a:p>
        </p:txBody>
      </p:sp>
    </p:spTree>
    <p:extLst>
      <p:ext uri="{BB962C8B-B14F-4D97-AF65-F5344CB8AC3E}">
        <p14:creationId xmlns:p14="http://schemas.microsoft.com/office/powerpoint/2010/main" val="2328657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Primary Data Collection Tool</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6</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a:t>Data collection tool/instrument can be divided as: </a:t>
            </a:r>
          </a:p>
          <a:p>
            <a:pPr lvl="1"/>
            <a:r>
              <a:rPr lang="en-GB" altLang="en-US"/>
              <a:t>Questionnaire </a:t>
            </a:r>
          </a:p>
          <a:p>
            <a:pPr lvl="2"/>
            <a:r>
              <a:rPr lang="en-GB" altLang="en-US"/>
              <a:t>E.g., A written form asking patients about diet and exercise habits</a:t>
            </a:r>
          </a:p>
          <a:p>
            <a:pPr lvl="1"/>
            <a:r>
              <a:rPr lang="en-GB" altLang="en-US"/>
              <a:t>Checklist </a:t>
            </a:r>
          </a:p>
          <a:p>
            <a:pPr lvl="1"/>
            <a:r>
              <a:rPr lang="en-GB" altLang="en-US"/>
              <a:t>Distribution </a:t>
            </a:r>
          </a:p>
          <a:p>
            <a:pPr lvl="1"/>
            <a:r>
              <a:rPr lang="en-GB" altLang="en-US"/>
              <a:t>Interview </a:t>
            </a:r>
          </a:p>
          <a:p>
            <a:pPr lvl="2"/>
            <a:r>
              <a:rPr lang="en-GB" altLang="en-US"/>
              <a:t>E.g., One-on-one conversation with cancer survivors about their treatment journey</a:t>
            </a:r>
          </a:p>
          <a:p>
            <a:pPr lvl="1"/>
            <a:r>
              <a:rPr lang="en-GB" altLang="en-US"/>
              <a:t>Observation </a:t>
            </a:r>
          </a:p>
          <a:p>
            <a:pPr lvl="1"/>
            <a:r>
              <a:rPr lang="en-GB" altLang="en-US"/>
              <a:t>Records </a:t>
            </a:r>
          </a:p>
          <a:p>
            <a:pPr lvl="1"/>
            <a:r>
              <a:rPr lang="en-GB" altLang="en-US"/>
              <a:t>Experimental </a:t>
            </a:r>
          </a:p>
          <a:p>
            <a:pPr lvl="1"/>
            <a:r>
              <a:rPr lang="en-GB" altLang="en-US"/>
              <a:t>Survey</a:t>
            </a:r>
          </a:p>
          <a:p>
            <a:pPr lvl="2"/>
            <a:r>
              <a:rPr lang="en-GB"/>
              <a:t>E.g., Online questionnaire measuring public opinion on NHS digital services</a:t>
            </a:r>
            <a:endParaRPr lang="en-GB" altLang="en-US"/>
          </a:p>
        </p:txBody>
      </p:sp>
      <p:sp>
        <p:nvSpPr>
          <p:cNvPr id="5" name="TextBox 4">
            <a:extLst>
              <a:ext uri="{FF2B5EF4-FFF2-40B4-BE49-F238E27FC236}">
                <a16:creationId xmlns:a16="http://schemas.microsoft.com/office/drawing/2014/main" id="{A2DA7711-6932-9540-852F-3FF1BD4D544A}"/>
              </a:ext>
            </a:extLst>
          </p:cNvPr>
          <p:cNvSpPr txBox="1"/>
          <p:nvPr/>
        </p:nvSpPr>
        <p:spPr>
          <a:xfrm>
            <a:off x="8915212" y="5642734"/>
            <a:ext cx="2466020" cy="369332"/>
          </a:xfrm>
          <a:prstGeom prst="rect">
            <a:avLst/>
          </a:prstGeom>
          <a:noFill/>
        </p:spPr>
        <p:txBody>
          <a:bodyPr wrap="square" rtlCol="0">
            <a:spAutoFit/>
          </a:bodyPr>
          <a:lstStyle/>
          <a:p>
            <a:r>
              <a:rPr lang="en-US"/>
              <a:t>Source: Creswell (2003)</a:t>
            </a:r>
          </a:p>
        </p:txBody>
      </p:sp>
      <p:sp>
        <p:nvSpPr>
          <p:cNvPr id="6" name="TextBox 5">
            <a:extLst>
              <a:ext uri="{FF2B5EF4-FFF2-40B4-BE49-F238E27FC236}">
                <a16:creationId xmlns:a16="http://schemas.microsoft.com/office/drawing/2014/main" id="{7F43F1D0-FB3B-D34C-BB26-3A775742E723}"/>
              </a:ext>
            </a:extLst>
          </p:cNvPr>
          <p:cNvSpPr txBox="1"/>
          <p:nvPr/>
        </p:nvSpPr>
        <p:spPr>
          <a:xfrm>
            <a:off x="2351585" y="5365735"/>
            <a:ext cx="3744415" cy="646331"/>
          </a:xfrm>
          <a:prstGeom prst="rect">
            <a:avLst/>
          </a:prstGeom>
          <a:solidFill>
            <a:srgbClr val="FFFF00"/>
          </a:solidFill>
        </p:spPr>
        <p:txBody>
          <a:bodyPr wrap="square" rtlCol="0">
            <a:spAutoFit/>
          </a:bodyPr>
          <a:lstStyle/>
          <a:p>
            <a:r>
              <a:rPr lang="en-US" b="1"/>
              <a:t>N.B.: </a:t>
            </a:r>
            <a:r>
              <a:rPr lang="en-US"/>
              <a:t>Only </a:t>
            </a:r>
            <a:r>
              <a:rPr lang="en-US" b="1"/>
              <a:t>Questionnaire, Interview </a:t>
            </a:r>
            <a:r>
              <a:rPr lang="en-US"/>
              <a:t>and </a:t>
            </a:r>
            <a:r>
              <a:rPr lang="en-US" b="1"/>
              <a:t>Survey</a:t>
            </a:r>
            <a:r>
              <a:rPr lang="en-US"/>
              <a:t> will be discussed here. </a:t>
            </a:r>
          </a:p>
        </p:txBody>
      </p:sp>
    </p:spTree>
    <p:extLst>
      <p:ext uri="{BB962C8B-B14F-4D97-AF65-F5344CB8AC3E}">
        <p14:creationId xmlns:p14="http://schemas.microsoft.com/office/powerpoint/2010/main" val="2223444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Primary Data Collection Tool</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7</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b="1"/>
              <a:t>Questionnaire: </a:t>
            </a:r>
          </a:p>
          <a:p>
            <a:pPr lvl="1"/>
            <a:r>
              <a:rPr lang="en-GB" altLang="en-US" b="1"/>
              <a:t>A series of questions designed to elicit information, </a:t>
            </a:r>
            <a:r>
              <a:rPr lang="en-GB" altLang="en-US"/>
              <a:t>which is filled in by all participants in the sample (Sample will be discussed in the later week)</a:t>
            </a:r>
          </a:p>
          <a:p>
            <a:pPr lvl="1"/>
            <a:endParaRPr lang="en-GB" altLang="en-US"/>
          </a:p>
          <a:p>
            <a:pPr lvl="1"/>
            <a:r>
              <a:rPr lang="en-GB" altLang="en-US"/>
              <a:t>Questionnaire can be gathered either by </a:t>
            </a:r>
            <a:r>
              <a:rPr lang="en-GB" altLang="en-US" b="1"/>
              <a:t>oral interview or by written questionnaire</a:t>
            </a:r>
            <a:r>
              <a:rPr lang="en-GB" altLang="en-US"/>
              <a:t> </a:t>
            </a:r>
          </a:p>
          <a:p>
            <a:pPr lvl="1"/>
            <a:endParaRPr lang="en-GB" altLang="en-US"/>
          </a:p>
          <a:p>
            <a:pPr lvl="1"/>
            <a:r>
              <a:rPr lang="en-GB" altLang="en-US"/>
              <a:t>Questionnaire is the </a:t>
            </a:r>
            <a:r>
              <a:rPr lang="en-GB" altLang="en-US" b="1"/>
              <a:t>Series of questions in written form and indirect interview</a:t>
            </a:r>
            <a:r>
              <a:rPr lang="en-GB" altLang="en-US"/>
              <a:t>. It is the most common type of research instrument to collect data. </a:t>
            </a:r>
          </a:p>
          <a:p>
            <a:pPr lvl="1"/>
            <a:endParaRPr lang="en-GB" altLang="en-US"/>
          </a:p>
          <a:p>
            <a:pPr lvl="1"/>
            <a:r>
              <a:rPr lang="en-GB" altLang="en-US"/>
              <a:t>It is a </a:t>
            </a:r>
            <a:r>
              <a:rPr lang="en-GB" altLang="en-US" b="1"/>
              <a:t>self report paper and pencil instrument </a:t>
            </a:r>
            <a:r>
              <a:rPr lang="en-GB" altLang="en-US"/>
              <a:t>that a researcher asked to complete</a:t>
            </a:r>
          </a:p>
        </p:txBody>
      </p:sp>
      <p:sp>
        <p:nvSpPr>
          <p:cNvPr id="5" name="TextBox 4">
            <a:extLst>
              <a:ext uri="{FF2B5EF4-FFF2-40B4-BE49-F238E27FC236}">
                <a16:creationId xmlns:a16="http://schemas.microsoft.com/office/drawing/2014/main" id="{A2DA7711-6932-9540-852F-3FF1BD4D544A}"/>
              </a:ext>
            </a:extLst>
          </p:cNvPr>
          <p:cNvSpPr txBox="1"/>
          <p:nvPr/>
        </p:nvSpPr>
        <p:spPr>
          <a:xfrm>
            <a:off x="9159052" y="5788025"/>
            <a:ext cx="2466020" cy="369332"/>
          </a:xfrm>
          <a:prstGeom prst="rect">
            <a:avLst/>
          </a:prstGeom>
          <a:noFill/>
        </p:spPr>
        <p:txBody>
          <a:bodyPr wrap="square" rtlCol="0">
            <a:spAutoFit/>
          </a:bodyPr>
          <a:lstStyle/>
          <a:p>
            <a:r>
              <a:rPr lang="en-US"/>
              <a:t>Source: Creswell (2003)</a:t>
            </a:r>
          </a:p>
        </p:txBody>
      </p:sp>
    </p:spTree>
    <p:extLst>
      <p:ext uri="{BB962C8B-B14F-4D97-AF65-F5344CB8AC3E}">
        <p14:creationId xmlns:p14="http://schemas.microsoft.com/office/powerpoint/2010/main" val="2714110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lstStyle/>
          <a:p>
            <a:r>
              <a:rPr lang="en-GB"/>
              <a:t>What is Questionnaire?</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8</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a:t>Questionnaire is a research instrument consisting of </a:t>
            </a:r>
            <a:r>
              <a:rPr lang="en-GB" altLang="en-US" b="1"/>
              <a:t>a series of questions </a:t>
            </a:r>
            <a:r>
              <a:rPr lang="en-GB" altLang="en-US"/>
              <a:t>for the purpose of gathering information from respondents </a:t>
            </a:r>
          </a:p>
          <a:p>
            <a:endParaRPr lang="en-GB" altLang="en-US"/>
          </a:p>
          <a:p>
            <a:r>
              <a:rPr lang="en-GB" altLang="en-US"/>
              <a:t>Questionnaire can be </a:t>
            </a:r>
            <a:r>
              <a:rPr lang="en-GB" altLang="en-US" b="1"/>
              <a:t>thought of as kind of written interview </a:t>
            </a:r>
            <a:r>
              <a:rPr lang="en-GB" altLang="en-US"/>
              <a:t>and can be carried out face to face, by telephone, computer or post </a:t>
            </a:r>
          </a:p>
          <a:p>
            <a:endParaRPr lang="en-GB" altLang="en-US"/>
          </a:p>
          <a:p>
            <a:r>
              <a:rPr lang="en-GB" altLang="en-US"/>
              <a:t>Questionnaires provide a relatively cheap, quick and efficient way of obtaining large amounts of information from a large sample of people </a:t>
            </a:r>
          </a:p>
          <a:p>
            <a:endParaRPr lang="en-GB" altLang="en-US"/>
          </a:p>
          <a:p>
            <a:r>
              <a:rPr lang="en-GB" altLang="en-US"/>
              <a:t>Questionnaire is a f</a:t>
            </a:r>
            <a:r>
              <a:rPr lang="en-GB" altLang="en-US" b="1"/>
              <a:t>ormalised set of questions for obtaining information from respondents </a:t>
            </a:r>
          </a:p>
          <a:p>
            <a:endParaRPr lang="en-GB" altLang="en-US"/>
          </a:p>
        </p:txBody>
      </p:sp>
      <p:sp>
        <p:nvSpPr>
          <p:cNvPr id="5" name="TextBox 4">
            <a:extLst>
              <a:ext uri="{FF2B5EF4-FFF2-40B4-BE49-F238E27FC236}">
                <a16:creationId xmlns:a16="http://schemas.microsoft.com/office/drawing/2014/main" id="{C70677CD-7DB6-9146-A25B-457C45EF1B0E}"/>
              </a:ext>
            </a:extLst>
          </p:cNvPr>
          <p:cNvSpPr txBox="1"/>
          <p:nvPr/>
        </p:nvSpPr>
        <p:spPr>
          <a:xfrm>
            <a:off x="7569812" y="5363924"/>
            <a:ext cx="2466020" cy="369332"/>
          </a:xfrm>
          <a:prstGeom prst="rect">
            <a:avLst/>
          </a:prstGeom>
          <a:noFill/>
        </p:spPr>
        <p:txBody>
          <a:bodyPr wrap="square" rtlCol="0">
            <a:spAutoFit/>
          </a:bodyPr>
          <a:lstStyle/>
          <a:p>
            <a:r>
              <a:rPr lang="en-US"/>
              <a:t>Source: McLeod (2018)</a:t>
            </a:r>
          </a:p>
        </p:txBody>
      </p:sp>
    </p:spTree>
    <p:extLst>
      <p:ext uri="{BB962C8B-B14F-4D97-AF65-F5344CB8AC3E}">
        <p14:creationId xmlns:p14="http://schemas.microsoft.com/office/powerpoint/2010/main" val="3905110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lstStyle/>
          <a:p>
            <a:r>
              <a:rPr lang="en-GB"/>
              <a:t>What is Questionnaire?</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9</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a:t>Data can be collected relatively quickly because </a:t>
            </a:r>
            <a:r>
              <a:rPr lang="en-GB" altLang="en-US" b="1"/>
              <a:t>the researcher would not need to present when the questionnaires were completed</a:t>
            </a:r>
          </a:p>
          <a:p>
            <a:endParaRPr lang="en-GB" altLang="en-US"/>
          </a:p>
          <a:p>
            <a:r>
              <a:rPr lang="en-GB" altLang="en-US"/>
              <a:t>Questionnaires is </a:t>
            </a:r>
            <a:r>
              <a:rPr lang="en-GB" altLang="en-US" b="1"/>
              <a:t>useful for large populations </a:t>
            </a:r>
            <a:r>
              <a:rPr lang="en-GB" altLang="en-US"/>
              <a:t>when interviews would be impractical </a:t>
            </a:r>
          </a:p>
          <a:p>
            <a:endParaRPr lang="en-GB" altLang="en-US"/>
          </a:p>
          <a:p>
            <a:r>
              <a:rPr lang="en-GB" altLang="en-US" b="1">
                <a:highlight>
                  <a:srgbClr val="FFFF00"/>
                </a:highlight>
              </a:rPr>
              <a:t>Questionnaire design is one of the most critical stages in the research </a:t>
            </a:r>
            <a:r>
              <a:rPr lang="en-GB" altLang="en-US"/>
              <a:t>(specially for survey) process</a:t>
            </a:r>
          </a:p>
          <a:p>
            <a:endParaRPr lang="en-GB" altLang="en-US"/>
          </a:p>
          <a:p>
            <a:r>
              <a:rPr lang="en-GB" altLang="en-US" b="1"/>
              <a:t>Relevance and accuracy </a:t>
            </a:r>
            <a:r>
              <a:rPr lang="en-GB" altLang="en-US"/>
              <a:t>are the two basic criteria for questionnaire design</a:t>
            </a:r>
          </a:p>
        </p:txBody>
      </p:sp>
      <p:sp>
        <p:nvSpPr>
          <p:cNvPr id="5" name="TextBox 4">
            <a:extLst>
              <a:ext uri="{FF2B5EF4-FFF2-40B4-BE49-F238E27FC236}">
                <a16:creationId xmlns:a16="http://schemas.microsoft.com/office/drawing/2014/main" id="{1B27EF89-52AC-834E-BD0B-8377E5FD5F47}"/>
              </a:ext>
            </a:extLst>
          </p:cNvPr>
          <p:cNvSpPr txBox="1"/>
          <p:nvPr/>
        </p:nvSpPr>
        <p:spPr>
          <a:xfrm>
            <a:off x="6096000" y="5301208"/>
            <a:ext cx="3939832" cy="369332"/>
          </a:xfrm>
          <a:prstGeom prst="rect">
            <a:avLst/>
          </a:prstGeom>
          <a:noFill/>
        </p:spPr>
        <p:txBody>
          <a:bodyPr wrap="square" rtlCol="0">
            <a:spAutoFit/>
          </a:bodyPr>
          <a:lstStyle/>
          <a:p>
            <a:r>
              <a:rPr lang="en-US"/>
              <a:t>Source: McLeod (2018) &amp; Ali (2012)</a:t>
            </a:r>
          </a:p>
        </p:txBody>
      </p:sp>
    </p:spTree>
    <p:extLst>
      <p:ext uri="{BB962C8B-B14F-4D97-AF65-F5344CB8AC3E}">
        <p14:creationId xmlns:p14="http://schemas.microsoft.com/office/powerpoint/2010/main" val="2721537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lstStyle/>
          <a:p>
            <a:r>
              <a:rPr lang="en-GB"/>
              <a:t>Types/Format of Questions</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10</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a:t>Often a questionnaire uses both “</a:t>
            </a:r>
            <a:r>
              <a:rPr lang="en-GB" altLang="en-US" b="1"/>
              <a:t>Open Ended”/”Open Response</a:t>
            </a:r>
            <a:r>
              <a:rPr lang="en-GB" altLang="en-US"/>
              <a:t>” and “</a:t>
            </a:r>
            <a:r>
              <a:rPr lang="en-GB" altLang="en-US" b="1"/>
              <a:t>Closed Ended”/ “Closed Response</a:t>
            </a:r>
            <a:r>
              <a:rPr lang="en-GB" altLang="en-US"/>
              <a:t>”  questions to collect data. </a:t>
            </a:r>
          </a:p>
          <a:p>
            <a:r>
              <a:rPr lang="en-GB" altLang="en-US"/>
              <a:t>These formats are beneficial as it means both Quantitative and Qualitative data can be obtained</a:t>
            </a:r>
          </a:p>
          <a:p>
            <a:endParaRPr lang="en-GB" altLang="en-US"/>
          </a:p>
        </p:txBody>
      </p:sp>
      <p:sp>
        <p:nvSpPr>
          <p:cNvPr id="2" name="TextBox 1">
            <a:extLst>
              <a:ext uri="{FF2B5EF4-FFF2-40B4-BE49-F238E27FC236}">
                <a16:creationId xmlns:a16="http://schemas.microsoft.com/office/drawing/2014/main" id="{E993DDDA-789D-7444-AB0B-7DF03090E194}"/>
              </a:ext>
            </a:extLst>
          </p:cNvPr>
          <p:cNvSpPr txBox="1"/>
          <p:nvPr/>
        </p:nvSpPr>
        <p:spPr>
          <a:xfrm>
            <a:off x="7724686" y="5688901"/>
            <a:ext cx="3778467" cy="369332"/>
          </a:xfrm>
          <a:prstGeom prst="rect">
            <a:avLst/>
          </a:prstGeom>
          <a:noFill/>
        </p:spPr>
        <p:txBody>
          <a:bodyPr wrap="square" rtlCol="0">
            <a:spAutoFit/>
          </a:bodyPr>
          <a:lstStyle/>
          <a:p>
            <a:r>
              <a:rPr lang="en-US"/>
              <a:t>Source: McLeod (2018) &amp; </a:t>
            </a:r>
            <a:r>
              <a:rPr lang="en-US" err="1"/>
              <a:t>Kvale</a:t>
            </a:r>
            <a:r>
              <a:rPr lang="en-US"/>
              <a:t> (2007)</a:t>
            </a:r>
          </a:p>
        </p:txBody>
      </p:sp>
      <p:grpSp>
        <p:nvGrpSpPr>
          <p:cNvPr id="6" name="Group 5">
            <a:extLst>
              <a:ext uri="{FF2B5EF4-FFF2-40B4-BE49-F238E27FC236}">
                <a16:creationId xmlns:a16="http://schemas.microsoft.com/office/drawing/2014/main" id="{7BAFA4D4-D378-E249-B3B8-2F9B5CEA4E8A}"/>
              </a:ext>
            </a:extLst>
          </p:cNvPr>
          <p:cNvGrpSpPr/>
          <p:nvPr/>
        </p:nvGrpSpPr>
        <p:grpSpPr>
          <a:xfrm>
            <a:off x="3599978" y="2940048"/>
            <a:ext cx="4897846" cy="1814832"/>
            <a:chOff x="0" y="0"/>
            <a:chExt cx="3472518" cy="1235413"/>
          </a:xfrm>
        </p:grpSpPr>
        <p:grpSp>
          <p:nvGrpSpPr>
            <p:cNvPr id="7" name="Group 6">
              <a:extLst>
                <a:ext uri="{FF2B5EF4-FFF2-40B4-BE49-F238E27FC236}">
                  <a16:creationId xmlns:a16="http://schemas.microsoft.com/office/drawing/2014/main" id="{EE9F742C-5E55-D348-B956-FC9D22EA781A}"/>
                </a:ext>
              </a:extLst>
            </p:cNvPr>
            <p:cNvGrpSpPr/>
            <p:nvPr/>
          </p:nvGrpSpPr>
          <p:grpSpPr>
            <a:xfrm>
              <a:off x="0" y="301557"/>
              <a:ext cx="3472518" cy="933856"/>
              <a:chOff x="0" y="0"/>
              <a:chExt cx="3472518" cy="933856"/>
            </a:xfrm>
          </p:grpSpPr>
          <p:grpSp>
            <p:nvGrpSpPr>
              <p:cNvPr id="9" name="Group 8">
                <a:extLst>
                  <a:ext uri="{FF2B5EF4-FFF2-40B4-BE49-F238E27FC236}">
                    <a16:creationId xmlns:a16="http://schemas.microsoft.com/office/drawing/2014/main" id="{B2324257-C9A7-A549-A9FB-7C6A5A65F70C}"/>
                  </a:ext>
                </a:extLst>
              </p:cNvPr>
              <p:cNvGrpSpPr/>
              <p:nvPr/>
            </p:nvGrpSpPr>
            <p:grpSpPr>
              <a:xfrm>
                <a:off x="0" y="0"/>
                <a:ext cx="3472518" cy="933856"/>
                <a:chOff x="0" y="0"/>
                <a:chExt cx="3472518" cy="933856"/>
              </a:xfrm>
            </p:grpSpPr>
            <p:cxnSp>
              <p:nvCxnSpPr>
                <p:cNvPr id="11" name="Straight Arrow Connector 10">
                  <a:extLst>
                    <a:ext uri="{FF2B5EF4-FFF2-40B4-BE49-F238E27FC236}">
                      <a16:creationId xmlns:a16="http://schemas.microsoft.com/office/drawing/2014/main" id="{77CC5ADF-F24B-574E-90A6-CE1221396CB1}"/>
                    </a:ext>
                  </a:extLst>
                </p:cNvPr>
                <p:cNvCxnSpPr/>
                <p:nvPr/>
              </p:nvCxnSpPr>
              <p:spPr>
                <a:xfrm>
                  <a:off x="1668564" y="0"/>
                  <a:ext cx="0" cy="3600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72693B39-AE01-3643-8F8A-E3606CE7A399}"/>
                    </a:ext>
                  </a:extLst>
                </p:cNvPr>
                <p:cNvCxnSpPr/>
                <p:nvPr/>
              </p:nvCxnSpPr>
              <p:spPr>
                <a:xfrm>
                  <a:off x="588794" y="359923"/>
                  <a:ext cx="0" cy="27237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EA8A0861-4BB0-CC4D-8F15-3BCAA06B3FA3}"/>
                    </a:ext>
                  </a:extLst>
                </p:cNvPr>
                <p:cNvCxnSpPr/>
                <p:nvPr/>
              </p:nvCxnSpPr>
              <p:spPr>
                <a:xfrm>
                  <a:off x="2758062" y="359923"/>
                  <a:ext cx="0" cy="27237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4" name="Text Box 5">
                  <a:extLst>
                    <a:ext uri="{FF2B5EF4-FFF2-40B4-BE49-F238E27FC236}">
                      <a16:creationId xmlns:a16="http://schemas.microsoft.com/office/drawing/2014/main" id="{2246E3BC-763E-7246-9037-E1654F824A4D}"/>
                    </a:ext>
                  </a:extLst>
                </p:cNvPr>
                <p:cNvSpPr txBox="1"/>
                <p:nvPr/>
              </p:nvSpPr>
              <p:spPr>
                <a:xfrm>
                  <a:off x="0" y="632298"/>
                  <a:ext cx="1196502" cy="30155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GB" sz="1600">
                      <a:latin typeface="Calibri" panose="020F0502020204030204" pitchFamily="34" charset="0"/>
                      <a:ea typeface="Calibri" panose="020F0502020204030204" pitchFamily="34" charset="0"/>
                      <a:cs typeface="Times New Roman" panose="02020603050405020304" pitchFamily="18" charset="0"/>
                    </a:rPr>
                    <a:t>Open Questions</a:t>
                  </a:r>
                </a:p>
              </p:txBody>
            </p:sp>
            <p:sp>
              <p:nvSpPr>
                <p:cNvPr id="15" name="Text Box 6">
                  <a:extLst>
                    <a:ext uri="{FF2B5EF4-FFF2-40B4-BE49-F238E27FC236}">
                      <a16:creationId xmlns:a16="http://schemas.microsoft.com/office/drawing/2014/main" id="{38328250-D338-0C4B-A931-18DFD3C3AE4E}"/>
                    </a:ext>
                  </a:extLst>
                </p:cNvPr>
                <p:cNvSpPr txBox="1"/>
                <p:nvPr/>
              </p:nvSpPr>
              <p:spPr>
                <a:xfrm>
                  <a:off x="2149813" y="622570"/>
                  <a:ext cx="1322705" cy="30099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GB" sz="1600">
                      <a:latin typeface="Calibri" panose="020F0502020204030204" pitchFamily="34" charset="0"/>
                      <a:ea typeface="Calibri" panose="020F0502020204030204" pitchFamily="34" charset="0"/>
                      <a:cs typeface="Times New Roman" panose="02020603050405020304" pitchFamily="18" charset="0"/>
                    </a:rPr>
                    <a:t>Closed Questions</a:t>
                  </a:r>
                </a:p>
              </p:txBody>
            </p:sp>
          </p:grpSp>
          <p:cxnSp>
            <p:nvCxnSpPr>
              <p:cNvPr id="10" name="Straight Connector 9">
                <a:extLst>
                  <a:ext uri="{FF2B5EF4-FFF2-40B4-BE49-F238E27FC236}">
                    <a16:creationId xmlns:a16="http://schemas.microsoft.com/office/drawing/2014/main" id="{852A127B-02D4-0548-9D39-DD3D19D0255B}"/>
                  </a:ext>
                </a:extLst>
              </p:cNvPr>
              <p:cNvCxnSpPr/>
              <p:nvPr/>
            </p:nvCxnSpPr>
            <p:spPr>
              <a:xfrm>
                <a:off x="593387" y="359923"/>
                <a:ext cx="2164407" cy="0"/>
              </a:xfrm>
              <a:prstGeom prst="line">
                <a:avLst/>
              </a:prstGeom>
            </p:spPr>
            <p:style>
              <a:lnRef idx="1">
                <a:schemeClr val="dk1"/>
              </a:lnRef>
              <a:fillRef idx="0">
                <a:schemeClr val="dk1"/>
              </a:fillRef>
              <a:effectRef idx="0">
                <a:schemeClr val="dk1"/>
              </a:effectRef>
              <a:fontRef idx="minor">
                <a:schemeClr val="tx1"/>
              </a:fontRef>
            </p:style>
          </p:cxnSp>
        </p:grpSp>
        <p:sp>
          <p:nvSpPr>
            <p:cNvPr id="8" name="Text Box 10">
              <a:extLst>
                <a:ext uri="{FF2B5EF4-FFF2-40B4-BE49-F238E27FC236}">
                  <a16:creationId xmlns:a16="http://schemas.microsoft.com/office/drawing/2014/main" id="{8AC3857D-D21E-0F4F-B5EC-76F751E7383C}"/>
                </a:ext>
              </a:extLst>
            </p:cNvPr>
            <p:cNvSpPr txBox="1"/>
            <p:nvPr/>
          </p:nvSpPr>
          <p:spPr>
            <a:xfrm>
              <a:off x="933855" y="0"/>
              <a:ext cx="1488332" cy="30155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GB" sz="1600">
                  <a:latin typeface="Calibri" panose="020F0502020204030204" pitchFamily="34" charset="0"/>
                  <a:ea typeface="Calibri" panose="020F0502020204030204" pitchFamily="34" charset="0"/>
                  <a:cs typeface="Times New Roman" panose="02020603050405020304" pitchFamily="18" charset="0"/>
                </a:rPr>
                <a:t>Interview Questions</a:t>
              </a:r>
            </a:p>
          </p:txBody>
        </p:sp>
      </p:grpSp>
    </p:spTree>
    <p:extLst>
      <p:ext uri="{BB962C8B-B14F-4D97-AF65-F5344CB8AC3E}">
        <p14:creationId xmlns:p14="http://schemas.microsoft.com/office/powerpoint/2010/main" val="4208295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lstStyle/>
          <a:p>
            <a:pPr>
              <a:defRPr/>
            </a:pPr>
            <a:r>
              <a:rPr lang="en-GB" b="1">
                <a:latin typeface="Calibri" pitchFamily="34" charset="0"/>
              </a:rPr>
              <a:t>Types/Format of Questions</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11</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lgn="just">
              <a:buNone/>
            </a:pPr>
            <a:r>
              <a:rPr lang="en-GB" altLang="en-US" b="1"/>
              <a:t>Closed Questions: </a:t>
            </a:r>
          </a:p>
          <a:p>
            <a:pPr algn="just"/>
            <a:r>
              <a:rPr lang="en-GB" altLang="en-US"/>
              <a:t>Closed questions structure the answer by only allowing responses which fit into </a:t>
            </a:r>
            <a:r>
              <a:rPr lang="en-GB" altLang="en-US" b="1"/>
              <a:t>pre-decided categories</a:t>
            </a:r>
            <a:r>
              <a:rPr lang="en-GB" altLang="en-US"/>
              <a:t> </a:t>
            </a:r>
          </a:p>
          <a:p>
            <a:pPr algn="just"/>
            <a:endParaRPr lang="en-GB" altLang="en-US"/>
          </a:p>
          <a:p>
            <a:pPr algn="just"/>
            <a:r>
              <a:rPr lang="en-GB" altLang="en-US"/>
              <a:t>Data can be placed into </a:t>
            </a:r>
            <a:r>
              <a:rPr lang="en-GB" altLang="en-US" b="1"/>
              <a:t>a category, is called nominal data</a:t>
            </a:r>
            <a:r>
              <a:rPr lang="en-GB" altLang="en-US"/>
              <a:t>. The category can be restricted as few as two options, i.e.: 	</a:t>
            </a:r>
          </a:p>
          <a:p>
            <a:pPr lvl="2" algn="just"/>
            <a:r>
              <a:rPr lang="en-GB" altLang="en-US" b="1"/>
              <a:t>1. Dichotomous (e.g.: ‘yes’ or ‘no’, ‘male’ or ‘female’</a:t>
            </a:r>
          </a:p>
          <a:p>
            <a:pPr lvl="2" algn="just"/>
            <a:r>
              <a:rPr lang="en-GB" altLang="en-US" b="1"/>
              <a:t>2. Complex lists of alternatives</a:t>
            </a:r>
          </a:p>
          <a:p>
            <a:pPr marL="1257300" lvl="2" indent="-342900" algn="just"/>
            <a:endParaRPr lang="en-GB" altLang="en-US" sz="2400"/>
          </a:p>
          <a:p>
            <a:pPr algn="just"/>
            <a:r>
              <a:rPr lang="en-GB" altLang="en-US"/>
              <a:t>Closed questions also provide </a:t>
            </a:r>
            <a:r>
              <a:rPr lang="en-GB" altLang="en-US" b="1"/>
              <a:t>ordinal data, which can be ranked</a:t>
            </a:r>
            <a:r>
              <a:rPr lang="en-GB" altLang="en-US"/>
              <a:t>. </a:t>
            </a:r>
          </a:p>
          <a:p>
            <a:pPr algn="just"/>
            <a:r>
              <a:rPr lang="en-GB" altLang="en-US"/>
              <a:t>This often involves using a continuous rating scale (</a:t>
            </a:r>
            <a:r>
              <a:rPr lang="en-GB" altLang="en-US" b="1"/>
              <a:t>Likert Scale</a:t>
            </a:r>
            <a:r>
              <a:rPr lang="en-GB" altLang="en-US"/>
              <a:t>) to measure the strength of attitudes or emotions. For example: </a:t>
            </a:r>
            <a:r>
              <a:rPr lang="en-GB" altLang="en-US" b="1"/>
              <a:t>strongly agree/agree/neutral/disagree/strongly disagree/unable to answer</a:t>
            </a:r>
          </a:p>
          <a:p>
            <a:pPr marL="0" indent="0" algn="just">
              <a:buNone/>
            </a:pPr>
            <a:endParaRPr lang="en-GB" altLang="en-US"/>
          </a:p>
        </p:txBody>
      </p:sp>
      <p:sp>
        <p:nvSpPr>
          <p:cNvPr id="2" name="TextBox 1">
            <a:extLst>
              <a:ext uri="{FF2B5EF4-FFF2-40B4-BE49-F238E27FC236}">
                <a16:creationId xmlns:a16="http://schemas.microsoft.com/office/drawing/2014/main" id="{E993DDDA-789D-7444-AB0B-7DF03090E194}"/>
              </a:ext>
            </a:extLst>
          </p:cNvPr>
          <p:cNvSpPr txBox="1"/>
          <p:nvPr/>
        </p:nvSpPr>
        <p:spPr>
          <a:xfrm>
            <a:off x="7997880" y="5743946"/>
            <a:ext cx="3336075" cy="338554"/>
          </a:xfrm>
          <a:prstGeom prst="rect">
            <a:avLst/>
          </a:prstGeom>
          <a:noFill/>
        </p:spPr>
        <p:txBody>
          <a:bodyPr wrap="square" rtlCol="0">
            <a:spAutoFit/>
          </a:bodyPr>
          <a:lstStyle/>
          <a:p>
            <a:r>
              <a:rPr lang="en-US" sz="1600"/>
              <a:t>Source: McLeod (2018) &amp; </a:t>
            </a:r>
            <a:r>
              <a:rPr lang="en-US" sz="1600" err="1"/>
              <a:t>Kvale</a:t>
            </a:r>
            <a:r>
              <a:rPr lang="en-US" sz="1600"/>
              <a:t> (2007)</a:t>
            </a:r>
          </a:p>
        </p:txBody>
      </p:sp>
      <p:sp>
        <p:nvSpPr>
          <p:cNvPr id="16" name="TextBox 15">
            <a:extLst>
              <a:ext uri="{FF2B5EF4-FFF2-40B4-BE49-F238E27FC236}">
                <a16:creationId xmlns:a16="http://schemas.microsoft.com/office/drawing/2014/main" id="{B8CE70EC-998E-F941-9E90-16C6D67BF217}"/>
              </a:ext>
            </a:extLst>
          </p:cNvPr>
          <p:cNvSpPr txBox="1"/>
          <p:nvPr/>
        </p:nvSpPr>
        <p:spPr>
          <a:xfrm>
            <a:off x="3512816" y="5743946"/>
            <a:ext cx="4474840" cy="338554"/>
          </a:xfrm>
          <a:prstGeom prst="rect">
            <a:avLst/>
          </a:prstGeom>
          <a:noFill/>
          <a:ln w="12700">
            <a:solidFill>
              <a:schemeClr val="tx1"/>
            </a:solidFill>
          </a:ln>
        </p:spPr>
        <p:txBody>
          <a:bodyPr wrap="square" rtlCol="0">
            <a:spAutoFit/>
          </a:bodyPr>
          <a:lstStyle/>
          <a:p>
            <a:r>
              <a:rPr lang="en-US" sz="1600" b="1"/>
              <a:t>N.B.: </a:t>
            </a:r>
            <a:r>
              <a:rPr lang="en-US" sz="1400" b="1"/>
              <a:t>More Closed question types will be discussed later</a:t>
            </a:r>
          </a:p>
        </p:txBody>
      </p:sp>
    </p:spTree>
    <p:extLst>
      <p:ext uri="{BB962C8B-B14F-4D97-AF65-F5344CB8AC3E}">
        <p14:creationId xmlns:p14="http://schemas.microsoft.com/office/powerpoint/2010/main" val="3133075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a:t>Strengths &amp; Weakness of Closed Questions</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12</a:t>
            </a:fld>
            <a:endParaRPr lang="en-GB" altLang="en-US"/>
          </a:p>
        </p:txBody>
      </p:sp>
      <p:sp>
        <p:nvSpPr>
          <p:cNvPr id="2" name="TextBox 1">
            <a:extLst>
              <a:ext uri="{FF2B5EF4-FFF2-40B4-BE49-F238E27FC236}">
                <a16:creationId xmlns:a16="http://schemas.microsoft.com/office/drawing/2014/main" id="{E993DDDA-789D-7444-AB0B-7DF03090E194}"/>
              </a:ext>
            </a:extLst>
          </p:cNvPr>
          <p:cNvSpPr txBox="1"/>
          <p:nvPr/>
        </p:nvSpPr>
        <p:spPr>
          <a:xfrm>
            <a:off x="6493998" y="5373216"/>
            <a:ext cx="3778467" cy="369332"/>
          </a:xfrm>
          <a:prstGeom prst="rect">
            <a:avLst/>
          </a:prstGeom>
          <a:noFill/>
        </p:spPr>
        <p:txBody>
          <a:bodyPr wrap="square" rtlCol="0">
            <a:spAutoFit/>
          </a:bodyPr>
          <a:lstStyle/>
          <a:p>
            <a:r>
              <a:rPr lang="en-US"/>
              <a:t>Source: McLeod (2018) &amp; Ali (2012)</a:t>
            </a:r>
          </a:p>
        </p:txBody>
      </p:sp>
      <p:graphicFrame>
        <p:nvGraphicFramePr>
          <p:cNvPr id="3" name="Table 2">
            <a:extLst>
              <a:ext uri="{FF2B5EF4-FFF2-40B4-BE49-F238E27FC236}">
                <a16:creationId xmlns:a16="http://schemas.microsoft.com/office/drawing/2014/main" id="{D21B4F3B-F5A4-FA47-8FA1-DB44D232E5A6}"/>
              </a:ext>
            </a:extLst>
          </p:cNvPr>
          <p:cNvGraphicFramePr>
            <a:graphicFrameLocks noGrp="1"/>
          </p:cNvGraphicFramePr>
          <p:nvPr>
            <p:extLst>
              <p:ext uri="{D42A27DB-BD31-4B8C-83A1-F6EECF244321}">
                <p14:modId xmlns:p14="http://schemas.microsoft.com/office/powerpoint/2010/main" val="871810857"/>
              </p:ext>
            </p:extLst>
          </p:nvPr>
        </p:nvGraphicFramePr>
        <p:xfrm>
          <a:off x="536448" y="1346924"/>
          <a:ext cx="11310076" cy="3622027"/>
        </p:xfrm>
        <a:graphic>
          <a:graphicData uri="http://schemas.openxmlformats.org/drawingml/2006/table">
            <a:tbl>
              <a:tblPr firstRow="1" bandRow="1">
                <a:tableStyleId>{5940675A-B579-460E-94D1-54222C63F5DA}</a:tableStyleId>
              </a:tblPr>
              <a:tblGrid>
                <a:gridCol w="5655038">
                  <a:extLst>
                    <a:ext uri="{9D8B030D-6E8A-4147-A177-3AD203B41FA5}">
                      <a16:colId xmlns:a16="http://schemas.microsoft.com/office/drawing/2014/main" val="3535116680"/>
                    </a:ext>
                  </a:extLst>
                </a:gridCol>
                <a:gridCol w="5655038">
                  <a:extLst>
                    <a:ext uri="{9D8B030D-6E8A-4147-A177-3AD203B41FA5}">
                      <a16:colId xmlns:a16="http://schemas.microsoft.com/office/drawing/2014/main" val="1785264358"/>
                    </a:ext>
                  </a:extLst>
                </a:gridCol>
              </a:tblGrid>
              <a:tr h="395603">
                <a:tc>
                  <a:txBody>
                    <a:bodyPr/>
                    <a:lstStyle/>
                    <a:p>
                      <a:pPr algn="ctr"/>
                      <a:r>
                        <a:rPr lang="en-US" sz="2400">
                          <a:solidFill>
                            <a:schemeClr val="tx1"/>
                          </a:solidFill>
                        </a:rPr>
                        <a:t>Strength</a:t>
                      </a:r>
                    </a:p>
                  </a:txBody>
                  <a:tcPr/>
                </a:tc>
                <a:tc>
                  <a:txBody>
                    <a:bodyPr/>
                    <a:lstStyle/>
                    <a:p>
                      <a:pPr algn="ctr"/>
                      <a:r>
                        <a:rPr lang="en-US" sz="2400">
                          <a:solidFill>
                            <a:schemeClr val="tx1"/>
                          </a:solidFill>
                        </a:rPr>
                        <a:t>Weakness</a:t>
                      </a:r>
                    </a:p>
                  </a:txBody>
                  <a:tcPr/>
                </a:tc>
                <a:extLst>
                  <a:ext uri="{0D108BD9-81ED-4DB2-BD59-A6C34878D82A}">
                    <a16:rowId xmlns:a16="http://schemas.microsoft.com/office/drawing/2014/main" val="2153165945"/>
                  </a:ext>
                </a:extLst>
              </a:tr>
              <a:tr h="3164827">
                <a:tc>
                  <a:txBody>
                    <a:bodyPr/>
                    <a:lstStyle/>
                    <a:p>
                      <a:pPr marL="285750" indent="-285750" algn="just">
                        <a:buFontTx/>
                        <a:buChar char="-"/>
                      </a:pPr>
                      <a:r>
                        <a:rPr lang="en-US">
                          <a:solidFill>
                            <a:schemeClr val="tx1"/>
                          </a:solidFill>
                        </a:rPr>
                        <a:t>Closed questions are economical </a:t>
                      </a:r>
                    </a:p>
                    <a:p>
                      <a:pPr marL="285750" indent="-285750" algn="just">
                        <a:buFontTx/>
                        <a:buChar char="-"/>
                      </a:pPr>
                      <a:r>
                        <a:rPr lang="en-US">
                          <a:solidFill>
                            <a:schemeClr val="tx1"/>
                          </a:solidFill>
                        </a:rPr>
                        <a:t>Can provide large amount of research data for relatively low costs</a:t>
                      </a:r>
                    </a:p>
                    <a:p>
                      <a:pPr marL="285750" indent="-285750" algn="just">
                        <a:buFontTx/>
                        <a:buChar char="-"/>
                      </a:pPr>
                      <a:r>
                        <a:rPr lang="en-US">
                          <a:solidFill>
                            <a:schemeClr val="tx1"/>
                          </a:solidFill>
                        </a:rPr>
                        <a:t>The respondent provide information, which can be easily converted into quantitative data (‘yes’ or ‘no’)</a:t>
                      </a:r>
                    </a:p>
                    <a:p>
                      <a:pPr marL="285750" indent="-285750" algn="just">
                        <a:buFontTx/>
                        <a:buChar char="-"/>
                      </a:pPr>
                      <a:r>
                        <a:rPr lang="en-US">
                          <a:solidFill>
                            <a:schemeClr val="tx1"/>
                          </a:solidFill>
                        </a:rPr>
                        <a:t>It allows statistical analysis of the responses </a:t>
                      </a:r>
                    </a:p>
                    <a:p>
                      <a:pPr marL="285750" indent="-285750" algn="just">
                        <a:buFontTx/>
                        <a:buChar char="-"/>
                      </a:pPr>
                      <a:r>
                        <a:rPr lang="en-US">
                          <a:solidFill>
                            <a:schemeClr val="tx1"/>
                          </a:solidFill>
                        </a:rPr>
                        <a:t>All the questions are standardized </a:t>
                      </a:r>
                    </a:p>
                    <a:p>
                      <a:pPr marL="285750" indent="-285750" algn="just">
                        <a:buFontTx/>
                        <a:buChar char="-"/>
                      </a:pPr>
                      <a:r>
                        <a:rPr lang="en-US">
                          <a:solidFill>
                            <a:schemeClr val="tx1"/>
                          </a:solidFill>
                        </a:rPr>
                        <a:t>All respondents are asked exactly the same questions in the same order</a:t>
                      </a:r>
                    </a:p>
                    <a:p>
                      <a:pPr marL="285750" indent="-285750" algn="just">
                        <a:buFontTx/>
                        <a:buChar char="-"/>
                      </a:pPr>
                      <a:r>
                        <a:rPr lang="en-US">
                          <a:solidFill>
                            <a:schemeClr val="tx1"/>
                          </a:solidFill>
                        </a:rPr>
                        <a:t>Questionnaire can be replicated easily to check for reliability </a:t>
                      </a:r>
                    </a:p>
                  </a:txBody>
                  <a:tcPr/>
                </a:tc>
                <a:tc>
                  <a:txBody>
                    <a:bodyPr/>
                    <a:lstStyle/>
                    <a:p>
                      <a:pPr marL="285750" indent="-285750" algn="just">
                        <a:buFontTx/>
                        <a:buChar char="-"/>
                      </a:pPr>
                      <a:r>
                        <a:rPr lang="en-US">
                          <a:solidFill>
                            <a:schemeClr val="tx1"/>
                          </a:solidFill>
                        </a:rPr>
                        <a:t>Lack of details</a:t>
                      </a:r>
                    </a:p>
                    <a:p>
                      <a:pPr marL="285750" indent="-285750" algn="just">
                        <a:buFontTx/>
                        <a:buChar char="-"/>
                      </a:pPr>
                      <a:r>
                        <a:rPr lang="en-US">
                          <a:solidFill>
                            <a:schemeClr val="tx1"/>
                          </a:solidFill>
                        </a:rPr>
                        <a:t>Responses are very fixed </a:t>
                      </a:r>
                    </a:p>
                    <a:p>
                      <a:pPr marL="285750" indent="-285750" algn="just">
                        <a:buFontTx/>
                        <a:buChar char="-"/>
                      </a:pPr>
                      <a:r>
                        <a:rPr lang="en-US">
                          <a:solidFill>
                            <a:schemeClr val="tx1"/>
                          </a:solidFill>
                        </a:rPr>
                        <a:t>Less scope for respondents to supply more answers</a:t>
                      </a:r>
                    </a:p>
                    <a:p>
                      <a:pPr marL="285750" indent="-285750" algn="just">
                        <a:buFontTx/>
                        <a:buChar char="-"/>
                      </a:pPr>
                      <a:r>
                        <a:rPr lang="en-US">
                          <a:solidFill>
                            <a:schemeClr val="tx1"/>
                          </a:solidFill>
                        </a:rPr>
                        <a:t>Lack of opportunities for the respondents to share their true feelings or reflection on a topic</a:t>
                      </a:r>
                    </a:p>
                    <a:p>
                      <a:pPr marL="285750" indent="-285750" algn="just">
                        <a:buFontTx/>
                        <a:buChar char="-"/>
                      </a:pPr>
                      <a:r>
                        <a:rPr lang="en-US">
                          <a:solidFill>
                            <a:schemeClr val="tx1"/>
                          </a:solidFill>
                        </a:rPr>
                        <a:t>Effort required in designing alternatives </a:t>
                      </a:r>
                    </a:p>
                    <a:p>
                      <a:pPr marL="285750" indent="-285750" algn="just">
                        <a:buFontTx/>
                        <a:buChar char="-"/>
                      </a:pPr>
                      <a:r>
                        <a:rPr lang="en-US">
                          <a:solidFill>
                            <a:schemeClr val="tx1"/>
                          </a:solidFill>
                        </a:rPr>
                        <a:t>Difficult to develop good questions </a:t>
                      </a:r>
                    </a:p>
                    <a:p>
                      <a:pPr marL="285750" indent="-285750" algn="just">
                        <a:buFontTx/>
                        <a:buChar char="-"/>
                      </a:pPr>
                      <a:r>
                        <a:rPr lang="en-US">
                          <a:solidFill>
                            <a:schemeClr val="tx1"/>
                          </a:solidFill>
                        </a:rPr>
                        <a:t>Bias responses as people can pick alternatives</a:t>
                      </a:r>
                    </a:p>
                    <a:p>
                      <a:pPr marL="285750" indent="-285750" algn="just">
                        <a:buFontTx/>
                        <a:buChar char="-"/>
                      </a:pPr>
                      <a:r>
                        <a:rPr lang="en-US">
                          <a:solidFill>
                            <a:schemeClr val="tx1"/>
                          </a:solidFill>
                        </a:rPr>
                        <a:t>Potential order bias</a:t>
                      </a:r>
                    </a:p>
                  </a:txBody>
                  <a:tcPr/>
                </a:tc>
                <a:extLst>
                  <a:ext uri="{0D108BD9-81ED-4DB2-BD59-A6C34878D82A}">
                    <a16:rowId xmlns:a16="http://schemas.microsoft.com/office/drawing/2014/main" val="3531952701"/>
                  </a:ext>
                </a:extLst>
              </a:tr>
            </a:tbl>
          </a:graphicData>
        </a:graphic>
      </p:graphicFrame>
    </p:spTree>
    <p:extLst>
      <p:ext uri="{BB962C8B-B14F-4D97-AF65-F5344CB8AC3E}">
        <p14:creationId xmlns:p14="http://schemas.microsoft.com/office/powerpoint/2010/main" val="3506492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lstStyle/>
          <a:p>
            <a:r>
              <a:rPr lang="en-GB"/>
              <a:t>Types/Format of Questions</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13</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pPr marL="0" indent="0">
              <a:buNone/>
            </a:pPr>
            <a:r>
              <a:rPr lang="en-GB" altLang="en-US" b="1"/>
              <a:t>Open Questions: </a:t>
            </a:r>
          </a:p>
          <a:p>
            <a:r>
              <a:rPr lang="en-GB" altLang="en-US"/>
              <a:t>Open questions </a:t>
            </a:r>
            <a:r>
              <a:rPr lang="en-GB" altLang="en-US" b="1"/>
              <a:t>allow people to express what they think in their own words</a:t>
            </a:r>
          </a:p>
          <a:p>
            <a:r>
              <a:rPr lang="en-GB" altLang="en-US"/>
              <a:t>Open-ended questions enable the respondents to </a:t>
            </a:r>
            <a:r>
              <a:rPr lang="en-GB" altLang="en-US" b="1"/>
              <a:t>answer in as much as they like in their own words</a:t>
            </a:r>
          </a:p>
          <a:p>
            <a:r>
              <a:rPr lang="en-GB" altLang="en-US"/>
              <a:t>Open question give </a:t>
            </a:r>
            <a:r>
              <a:rPr lang="en-GB" altLang="en-US" b="1"/>
              <a:t>no pre-set answer options </a:t>
            </a:r>
            <a:r>
              <a:rPr lang="en-GB" altLang="en-US"/>
              <a:t>and instead allow the respondents to put down exactly what they like in their own words </a:t>
            </a:r>
          </a:p>
          <a:p>
            <a:r>
              <a:rPr lang="en-GB" altLang="en-US"/>
              <a:t>Open questions are often </a:t>
            </a:r>
            <a:r>
              <a:rPr lang="en-GB" altLang="en-US" b="1"/>
              <a:t>used for complex questions </a:t>
            </a:r>
            <a:r>
              <a:rPr lang="en-GB" altLang="en-US"/>
              <a:t>that cannot be answered in a few simple categories </a:t>
            </a:r>
          </a:p>
          <a:p>
            <a:endParaRPr lang="en-GB" altLang="en-US"/>
          </a:p>
          <a:p>
            <a:pPr lvl="1"/>
            <a:r>
              <a:rPr lang="en-GB" altLang="en-US"/>
              <a:t>Example: Can you tell us your experiences studying at UWTSD? </a:t>
            </a:r>
          </a:p>
          <a:p>
            <a:endParaRPr lang="en-GB" altLang="en-US"/>
          </a:p>
        </p:txBody>
      </p:sp>
      <p:sp>
        <p:nvSpPr>
          <p:cNvPr id="2" name="TextBox 1">
            <a:extLst>
              <a:ext uri="{FF2B5EF4-FFF2-40B4-BE49-F238E27FC236}">
                <a16:creationId xmlns:a16="http://schemas.microsoft.com/office/drawing/2014/main" id="{E993DDDA-789D-7444-AB0B-7DF03090E194}"/>
              </a:ext>
            </a:extLst>
          </p:cNvPr>
          <p:cNvSpPr txBox="1"/>
          <p:nvPr/>
        </p:nvSpPr>
        <p:spPr>
          <a:xfrm>
            <a:off x="7719138" y="5321874"/>
            <a:ext cx="2399971" cy="369332"/>
          </a:xfrm>
          <a:prstGeom prst="rect">
            <a:avLst/>
          </a:prstGeom>
          <a:noFill/>
        </p:spPr>
        <p:txBody>
          <a:bodyPr wrap="square" rtlCol="0">
            <a:spAutoFit/>
          </a:bodyPr>
          <a:lstStyle/>
          <a:p>
            <a:r>
              <a:rPr lang="en-US"/>
              <a:t>Source: McLeod (2018)</a:t>
            </a:r>
          </a:p>
        </p:txBody>
      </p:sp>
    </p:spTree>
    <p:extLst>
      <p:ext uri="{BB962C8B-B14F-4D97-AF65-F5344CB8AC3E}">
        <p14:creationId xmlns:p14="http://schemas.microsoft.com/office/powerpoint/2010/main" val="3475597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Strengths &amp; Weakness of Open Questions</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14</a:t>
            </a:fld>
            <a:endParaRPr lang="en-GB" altLang="en-US"/>
          </a:p>
        </p:txBody>
      </p:sp>
      <p:sp>
        <p:nvSpPr>
          <p:cNvPr id="2" name="TextBox 1">
            <a:extLst>
              <a:ext uri="{FF2B5EF4-FFF2-40B4-BE49-F238E27FC236}">
                <a16:creationId xmlns:a16="http://schemas.microsoft.com/office/drawing/2014/main" id="{E993DDDA-789D-7444-AB0B-7DF03090E194}"/>
              </a:ext>
            </a:extLst>
          </p:cNvPr>
          <p:cNvSpPr txBox="1"/>
          <p:nvPr/>
        </p:nvSpPr>
        <p:spPr>
          <a:xfrm>
            <a:off x="6915702" y="5373216"/>
            <a:ext cx="3716803" cy="369332"/>
          </a:xfrm>
          <a:prstGeom prst="rect">
            <a:avLst/>
          </a:prstGeom>
          <a:noFill/>
        </p:spPr>
        <p:txBody>
          <a:bodyPr wrap="square" rtlCol="0">
            <a:spAutoFit/>
          </a:bodyPr>
          <a:lstStyle/>
          <a:p>
            <a:r>
              <a:rPr lang="en-US"/>
              <a:t>Source: McLeod (2018) &amp; Ali (2012)</a:t>
            </a:r>
          </a:p>
        </p:txBody>
      </p:sp>
      <p:graphicFrame>
        <p:nvGraphicFramePr>
          <p:cNvPr id="3" name="Table 2">
            <a:extLst>
              <a:ext uri="{FF2B5EF4-FFF2-40B4-BE49-F238E27FC236}">
                <a16:creationId xmlns:a16="http://schemas.microsoft.com/office/drawing/2014/main" id="{D21B4F3B-F5A4-FA47-8FA1-DB44D232E5A6}"/>
              </a:ext>
            </a:extLst>
          </p:cNvPr>
          <p:cNvGraphicFramePr>
            <a:graphicFrameLocks noGrp="1"/>
          </p:cNvGraphicFramePr>
          <p:nvPr>
            <p:extLst>
              <p:ext uri="{D42A27DB-BD31-4B8C-83A1-F6EECF244321}">
                <p14:modId xmlns:p14="http://schemas.microsoft.com/office/powerpoint/2010/main" val="2227469191"/>
              </p:ext>
            </p:extLst>
          </p:nvPr>
        </p:nvGraphicFramePr>
        <p:xfrm>
          <a:off x="609599" y="1258416"/>
          <a:ext cx="11236326" cy="3622027"/>
        </p:xfrm>
        <a:graphic>
          <a:graphicData uri="http://schemas.openxmlformats.org/drawingml/2006/table">
            <a:tbl>
              <a:tblPr firstRow="1" bandRow="1">
                <a:tableStyleId>{5940675A-B579-460E-94D1-54222C63F5DA}</a:tableStyleId>
              </a:tblPr>
              <a:tblGrid>
                <a:gridCol w="5618163">
                  <a:extLst>
                    <a:ext uri="{9D8B030D-6E8A-4147-A177-3AD203B41FA5}">
                      <a16:colId xmlns:a16="http://schemas.microsoft.com/office/drawing/2014/main" val="3535116680"/>
                    </a:ext>
                  </a:extLst>
                </a:gridCol>
                <a:gridCol w="5618163">
                  <a:extLst>
                    <a:ext uri="{9D8B030D-6E8A-4147-A177-3AD203B41FA5}">
                      <a16:colId xmlns:a16="http://schemas.microsoft.com/office/drawing/2014/main" val="1785264358"/>
                    </a:ext>
                  </a:extLst>
                </a:gridCol>
              </a:tblGrid>
              <a:tr h="395603">
                <a:tc>
                  <a:txBody>
                    <a:bodyPr/>
                    <a:lstStyle/>
                    <a:p>
                      <a:pPr algn="ctr"/>
                      <a:r>
                        <a:rPr lang="en-US" sz="2400">
                          <a:solidFill>
                            <a:schemeClr val="tx1"/>
                          </a:solidFill>
                        </a:rPr>
                        <a:t>Strength</a:t>
                      </a:r>
                    </a:p>
                  </a:txBody>
                  <a:tcPr/>
                </a:tc>
                <a:tc>
                  <a:txBody>
                    <a:bodyPr/>
                    <a:lstStyle/>
                    <a:p>
                      <a:pPr algn="ctr"/>
                      <a:r>
                        <a:rPr lang="en-US" sz="2400">
                          <a:solidFill>
                            <a:schemeClr val="tx1"/>
                          </a:solidFill>
                        </a:rPr>
                        <a:t>Weakness</a:t>
                      </a:r>
                    </a:p>
                  </a:txBody>
                  <a:tcPr/>
                </a:tc>
                <a:extLst>
                  <a:ext uri="{0D108BD9-81ED-4DB2-BD59-A6C34878D82A}">
                    <a16:rowId xmlns:a16="http://schemas.microsoft.com/office/drawing/2014/main" val="2153165945"/>
                  </a:ext>
                </a:extLst>
              </a:tr>
              <a:tr h="3164827">
                <a:tc>
                  <a:txBody>
                    <a:bodyPr/>
                    <a:lstStyle/>
                    <a:p>
                      <a:pPr marL="285750" indent="-285750" algn="just">
                        <a:buFontTx/>
                        <a:buChar char="-"/>
                      </a:pPr>
                      <a:r>
                        <a:rPr lang="en-US">
                          <a:solidFill>
                            <a:schemeClr val="tx1"/>
                          </a:solidFill>
                        </a:rPr>
                        <a:t>Rich qualitative data can be obtained </a:t>
                      </a:r>
                    </a:p>
                    <a:p>
                      <a:pPr marL="285750" indent="-285750" algn="just">
                        <a:buFontTx/>
                        <a:buChar char="-"/>
                      </a:pPr>
                      <a:r>
                        <a:rPr lang="en-US">
                          <a:solidFill>
                            <a:schemeClr val="tx1"/>
                          </a:solidFill>
                        </a:rPr>
                        <a:t>Open questions allow the respondents to elaborate on their answer </a:t>
                      </a:r>
                    </a:p>
                    <a:p>
                      <a:pPr marL="285750" indent="-285750" algn="just">
                        <a:buFontTx/>
                        <a:buChar char="-"/>
                      </a:pPr>
                      <a:r>
                        <a:rPr lang="en-US">
                          <a:solidFill>
                            <a:schemeClr val="tx1"/>
                          </a:solidFill>
                        </a:rPr>
                        <a:t>The research can find out why a person holds a certain attitude </a:t>
                      </a:r>
                    </a:p>
                    <a:p>
                      <a:pPr marL="285750" indent="-285750" algn="just">
                        <a:buFontTx/>
                        <a:buChar char="-"/>
                      </a:pPr>
                      <a:r>
                        <a:rPr lang="en-US">
                          <a:solidFill>
                            <a:schemeClr val="tx1"/>
                          </a:solidFill>
                        </a:rPr>
                        <a:t>Open questions can be used when responses are unforeseen or there are too many to list </a:t>
                      </a:r>
                    </a:p>
                    <a:p>
                      <a:pPr marL="285750" indent="-285750" algn="just">
                        <a:buFontTx/>
                        <a:buChar char="-"/>
                      </a:pPr>
                      <a:r>
                        <a:rPr lang="en-US">
                          <a:solidFill>
                            <a:schemeClr val="tx1"/>
                          </a:solidFill>
                        </a:rPr>
                        <a:t>Open questions can be used when verbatim responses are important </a:t>
                      </a:r>
                    </a:p>
                    <a:p>
                      <a:pPr marL="285750" indent="-285750" algn="just">
                        <a:buFontTx/>
                        <a:buChar char="-"/>
                      </a:pPr>
                      <a:r>
                        <a:rPr lang="en-US">
                          <a:solidFill>
                            <a:schemeClr val="tx1"/>
                          </a:solidFill>
                        </a:rPr>
                        <a:t>Open question can be used when behavior being measured is sensitive </a:t>
                      </a:r>
                    </a:p>
                  </a:txBody>
                  <a:tcPr/>
                </a:tc>
                <a:tc>
                  <a:txBody>
                    <a:bodyPr/>
                    <a:lstStyle/>
                    <a:p>
                      <a:pPr marL="285750" indent="-285750" algn="just">
                        <a:buFontTx/>
                        <a:buChar char="-"/>
                      </a:pPr>
                      <a:r>
                        <a:rPr lang="en-US">
                          <a:solidFill>
                            <a:schemeClr val="tx1"/>
                          </a:solidFill>
                        </a:rPr>
                        <a:t>Time consuming to collect data</a:t>
                      </a:r>
                    </a:p>
                    <a:p>
                      <a:pPr marL="285750" indent="-285750" algn="just">
                        <a:buFontTx/>
                        <a:buChar char="-"/>
                      </a:pPr>
                      <a:r>
                        <a:rPr lang="en-US">
                          <a:solidFill>
                            <a:schemeClr val="tx1"/>
                          </a:solidFill>
                        </a:rPr>
                        <a:t> </a:t>
                      </a:r>
                    </a:p>
                    <a:p>
                      <a:pPr marL="285750" indent="-285750" algn="just">
                        <a:buFontTx/>
                        <a:buChar char="-"/>
                      </a:pPr>
                      <a:r>
                        <a:rPr lang="en-US">
                          <a:solidFill>
                            <a:schemeClr val="tx1"/>
                          </a:solidFill>
                        </a:rPr>
                        <a:t>It takes longer for the respondents to complete open questions; therefore, smaller sample size may be obtained </a:t>
                      </a:r>
                    </a:p>
                    <a:p>
                      <a:pPr marL="285750" indent="-285750" algn="just">
                        <a:buFontTx/>
                        <a:buChar char="-"/>
                      </a:pPr>
                      <a:endParaRPr lang="en-US">
                        <a:solidFill>
                          <a:schemeClr val="tx1"/>
                        </a:solidFill>
                      </a:endParaRPr>
                    </a:p>
                    <a:p>
                      <a:pPr marL="285750" indent="-285750" algn="just">
                        <a:buFontTx/>
                        <a:buChar char="-"/>
                      </a:pPr>
                      <a:r>
                        <a:rPr lang="en-US">
                          <a:solidFill>
                            <a:schemeClr val="tx1"/>
                          </a:solidFill>
                        </a:rPr>
                        <a:t>Time consuming to analyze the data for the researcher</a:t>
                      </a:r>
                    </a:p>
                    <a:p>
                      <a:pPr marL="285750" indent="-285750" algn="just">
                        <a:buFontTx/>
                        <a:buChar char="-"/>
                      </a:pPr>
                      <a:endParaRPr lang="en-US">
                        <a:solidFill>
                          <a:schemeClr val="tx1"/>
                        </a:solidFill>
                      </a:endParaRPr>
                    </a:p>
                    <a:p>
                      <a:pPr marL="285750" indent="-285750" algn="just">
                        <a:buFontTx/>
                        <a:buChar char="-"/>
                      </a:pPr>
                      <a:r>
                        <a:rPr lang="en-US">
                          <a:solidFill>
                            <a:schemeClr val="tx1"/>
                          </a:solidFill>
                        </a:rPr>
                        <a:t>Not suitable for less educated respondents as open questions require superior writing skills and better ability to express one’s feelings verbally </a:t>
                      </a:r>
                    </a:p>
                  </a:txBody>
                  <a:tcPr/>
                </a:tc>
                <a:extLst>
                  <a:ext uri="{0D108BD9-81ED-4DB2-BD59-A6C34878D82A}">
                    <a16:rowId xmlns:a16="http://schemas.microsoft.com/office/drawing/2014/main" val="3531952701"/>
                  </a:ext>
                </a:extLst>
              </a:tr>
            </a:tbl>
          </a:graphicData>
        </a:graphic>
      </p:graphicFrame>
    </p:spTree>
    <p:extLst>
      <p:ext uri="{BB962C8B-B14F-4D97-AF65-F5344CB8AC3E}">
        <p14:creationId xmlns:p14="http://schemas.microsoft.com/office/powerpoint/2010/main" val="3266491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a:t>Important Factors in Questionnaire Design</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smtClean="0"/>
              <a:pPr eaLnBrk="1" hangingPunct="1"/>
              <a:t>15</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lgn="just">
              <a:buNone/>
            </a:pPr>
            <a:r>
              <a:rPr lang="en-GB" altLang="en-US"/>
              <a:t>According to McLeod (2018), “</a:t>
            </a:r>
            <a:r>
              <a:rPr lang="en-GB" altLang="en-US" i="1"/>
              <a:t>with some questionnaires suffering from a response rate as low as only 5% and therefore, </a:t>
            </a:r>
            <a:r>
              <a:rPr lang="en-GB" altLang="en-US" b="1" i="1"/>
              <a:t>it is essential that a questionnaire is well design</a:t>
            </a:r>
            <a:r>
              <a:rPr lang="en-GB" altLang="en-US" i="1"/>
              <a:t>” </a:t>
            </a:r>
          </a:p>
          <a:p>
            <a:pPr marL="0" indent="0" algn="just">
              <a:buNone/>
            </a:pPr>
            <a:r>
              <a:rPr lang="en-GB" altLang="en-US"/>
              <a:t>There are a number of important factors in questionnaire design such as: </a:t>
            </a:r>
          </a:p>
          <a:p>
            <a:pPr marL="0" indent="0" algn="just">
              <a:buNone/>
            </a:pPr>
            <a:endParaRPr lang="en-GB" altLang="en-US"/>
          </a:p>
          <a:p>
            <a:pPr marL="0" indent="0" algn="just">
              <a:buNone/>
            </a:pPr>
            <a:r>
              <a:rPr lang="en-GB" altLang="en-US" b="1"/>
              <a:t>Aims: </a:t>
            </a:r>
          </a:p>
          <a:p>
            <a:pPr algn="just"/>
            <a:r>
              <a:rPr lang="en-GB" altLang="en-US"/>
              <a:t>Ensure all questions asked address the aims of the research </a:t>
            </a:r>
          </a:p>
          <a:p>
            <a:pPr lvl="1" algn="just"/>
            <a:r>
              <a:rPr lang="en-GB" altLang="en-US"/>
              <a:t>E.g., If the aim is to assess patient satisfaction, include questions on waiting time, staff behaviour, and clarity of communication.</a:t>
            </a:r>
          </a:p>
          <a:p>
            <a:pPr algn="just"/>
            <a:r>
              <a:rPr lang="en-GB" altLang="en-US"/>
              <a:t>Use only one feature of the construct you are investigating in per item</a:t>
            </a:r>
          </a:p>
          <a:p>
            <a:pPr lvl="1" algn="just"/>
            <a:r>
              <a:rPr lang="en-GB" altLang="en-US"/>
              <a:t>Avoid: “Were the doctors friendly and knowledgeable?”</a:t>
            </a:r>
          </a:p>
          <a:p>
            <a:pPr lvl="1" algn="just"/>
            <a:r>
              <a:rPr lang="en-GB" altLang="en-US"/>
              <a:t>Better: “Were the doctors friendly?” and “Were the doctors knowledgeable?” as separate questions</a:t>
            </a:r>
          </a:p>
        </p:txBody>
      </p:sp>
      <p:sp>
        <p:nvSpPr>
          <p:cNvPr id="5" name="TextBox 4">
            <a:extLst>
              <a:ext uri="{FF2B5EF4-FFF2-40B4-BE49-F238E27FC236}">
                <a16:creationId xmlns:a16="http://schemas.microsoft.com/office/drawing/2014/main" id="{B802781E-DC74-E84E-B895-D913B9A5D8D7}"/>
              </a:ext>
            </a:extLst>
          </p:cNvPr>
          <p:cNvSpPr txBox="1"/>
          <p:nvPr/>
        </p:nvSpPr>
        <p:spPr>
          <a:xfrm>
            <a:off x="7362824" y="5603359"/>
            <a:ext cx="3888432" cy="369332"/>
          </a:xfrm>
          <a:prstGeom prst="rect">
            <a:avLst/>
          </a:prstGeom>
          <a:noFill/>
        </p:spPr>
        <p:txBody>
          <a:bodyPr wrap="square" rtlCol="0">
            <a:spAutoFit/>
          </a:bodyPr>
          <a:lstStyle/>
          <a:p>
            <a:r>
              <a:rPr lang="en-US"/>
              <a:t>Source: Fraley, Waller &amp; Brennan (2000)</a:t>
            </a:r>
          </a:p>
        </p:txBody>
      </p:sp>
    </p:spTree>
    <p:extLst>
      <p:ext uri="{BB962C8B-B14F-4D97-AF65-F5344CB8AC3E}">
        <p14:creationId xmlns:p14="http://schemas.microsoft.com/office/powerpoint/2010/main" val="228975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Important Factors in Questionnaire Design</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16</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lnSpcReduction="10000"/>
          </a:bodyPr>
          <a:lstStyle/>
          <a:p>
            <a:pPr marL="0" indent="0">
              <a:buNone/>
            </a:pPr>
            <a:r>
              <a:rPr lang="en-GB" altLang="en-US" b="1"/>
              <a:t>Length: </a:t>
            </a:r>
          </a:p>
          <a:p>
            <a:r>
              <a:rPr lang="en-GB" altLang="en-US"/>
              <a:t>The longer the questionnaire, the less likely people will complete it</a:t>
            </a:r>
          </a:p>
          <a:p>
            <a:pPr lvl="1"/>
            <a:r>
              <a:rPr lang="en-GB"/>
              <a:t>E.g., A 20-question survey on hospital food is less likely to be completed than a focused 8-question version</a:t>
            </a:r>
            <a:endParaRPr lang="en-GB" altLang="en-US"/>
          </a:p>
          <a:p>
            <a:r>
              <a:rPr lang="en-GB" altLang="en-US"/>
              <a:t>Questions should be short, clear, and be to the point </a:t>
            </a:r>
          </a:p>
          <a:p>
            <a:pPr lvl="1"/>
            <a:r>
              <a:rPr lang="en-GB" altLang="en-US"/>
              <a:t>Avoid: </a:t>
            </a:r>
            <a:r>
              <a:rPr lang="en-GB"/>
              <a:t>Can you describe your thoughts about the cleanliness of the hospital room, including the floors, bedsheets, and bathroom facilities.</a:t>
            </a:r>
            <a:endParaRPr lang="en-GB" altLang="en-US"/>
          </a:p>
          <a:p>
            <a:r>
              <a:rPr lang="en-GB" altLang="en-US"/>
              <a:t>Any unnecessary questions/items should be omitted </a:t>
            </a:r>
          </a:p>
          <a:p>
            <a:pPr lvl="1"/>
            <a:r>
              <a:rPr lang="en-GB"/>
              <a:t>E.g., Omit general questions like “What is your favourite colour?”</a:t>
            </a:r>
          </a:p>
          <a:p>
            <a:pPr lvl="1"/>
            <a:endParaRPr lang="en-GB" altLang="en-US"/>
          </a:p>
          <a:p>
            <a:pPr marL="0" indent="0">
              <a:buNone/>
            </a:pPr>
            <a:r>
              <a:rPr lang="en-GB" altLang="en-US" b="1"/>
              <a:t>Pilot Study: </a:t>
            </a:r>
          </a:p>
          <a:p>
            <a:r>
              <a:rPr lang="en-GB" altLang="en-US"/>
              <a:t>Ran a small scale practice study to ensure people understand the questions </a:t>
            </a:r>
          </a:p>
          <a:p>
            <a:pPr lvl="1"/>
            <a:r>
              <a:rPr lang="en-GB"/>
              <a:t>E.g., Ask 5–10 patients to try the questionnaire before the full rollout</a:t>
            </a:r>
            <a:endParaRPr lang="en-GB" altLang="en-US"/>
          </a:p>
          <a:p>
            <a:r>
              <a:rPr lang="en-GB" altLang="en-US"/>
              <a:t>People will also be able to give detailed honest feedback on the questionnaire design </a:t>
            </a:r>
          </a:p>
          <a:p>
            <a:pPr lvl="1"/>
            <a:r>
              <a:rPr lang="en-GB"/>
              <a:t>E.g., “Did any question confuse you?” </a:t>
            </a:r>
            <a:endParaRPr lang="en-GB" altLang="en-US"/>
          </a:p>
        </p:txBody>
      </p:sp>
      <p:sp>
        <p:nvSpPr>
          <p:cNvPr id="6" name="TextBox 5">
            <a:extLst>
              <a:ext uri="{FF2B5EF4-FFF2-40B4-BE49-F238E27FC236}">
                <a16:creationId xmlns:a16="http://schemas.microsoft.com/office/drawing/2014/main" id="{C07BD176-B58B-6A48-9512-37FD45E73450}"/>
              </a:ext>
            </a:extLst>
          </p:cNvPr>
          <p:cNvSpPr txBox="1"/>
          <p:nvPr/>
        </p:nvSpPr>
        <p:spPr>
          <a:xfrm>
            <a:off x="6687124" y="5788025"/>
            <a:ext cx="4474840" cy="369332"/>
          </a:xfrm>
          <a:prstGeom prst="rect">
            <a:avLst/>
          </a:prstGeom>
          <a:noFill/>
        </p:spPr>
        <p:txBody>
          <a:bodyPr wrap="square" rtlCol="0">
            <a:spAutoFit/>
          </a:bodyPr>
          <a:lstStyle/>
          <a:p>
            <a:r>
              <a:rPr lang="en-US"/>
              <a:t>Source: Fraley, Waller &amp; Brennan (2000)</a:t>
            </a:r>
          </a:p>
        </p:txBody>
      </p:sp>
    </p:spTree>
    <p:extLst>
      <p:ext uri="{BB962C8B-B14F-4D97-AF65-F5344CB8AC3E}">
        <p14:creationId xmlns:p14="http://schemas.microsoft.com/office/powerpoint/2010/main" val="4095376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Important Factors in Questionnaire Design</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17</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buNone/>
            </a:pPr>
            <a:r>
              <a:rPr lang="en-GB" b="1"/>
              <a:t>Question Order</a:t>
            </a:r>
          </a:p>
          <a:p>
            <a:r>
              <a:rPr lang="en-GB" b="1"/>
              <a:t>Progress from least sensitive to most sensitive</a:t>
            </a:r>
          </a:p>
          <a:p>
            <a:pPr lvl="1"/>
            <a:r>
              <a:rPr lang="en-GB" i="1"/>
              <a:t>Start with: “How often do you visit your GP?”</a:t>
            </a:r>
          </a:p>
          <a:p>
            <a:pPr lvl="1"/>
            <a:r>
              <a:rPr lang="en-GB" i="1"/>
              <a:t>Later ask: “Do you feel anxious when discussing mental health issues with your doctor?”</a:t>
            </a:r>
            <a:endParaRPr lang="en-GB"/>
          </a:p>
          <a:p>
            <a:r>
              <a:rPr lang="en-GB" b="1"/>
              <a:t>Progress from factual/behavioural to cognitive</a:t>
            </a:r>
          </a:p>
          <a:p>
            <a:pPr lvl="1"/>
            <a:r>
              <a:rPr lang="en-GB" i="1"/>
              <a:t>Begin with: “Do you take any prescribed medication?”</a:t>
            </a:r>
          </a:p>
          <a:p>
            <a:pPr lvl="1"/>
            <a:r>
              <a:rPr lang="en-GB" i="1"/>
              <a:t>Then ask: “How confident are you in managing your medication on your own?”</a:t>
            </a:r>
            <a:endParaRPr lang="en-GB"/>
          </a:p>
          <a:p>
            <a:r>
              <a:rPr lang="en-GB" b="1"/>
              <a:t>Progress from general to specific</a:t>
            </a:r>
          </a:p>
          <a:p>
            <a:pPr lvl="1"/>
            <a:r>
              <a:rPr lang="en-GB" i="1"/>
              <a:t>Start with: “How would you rate the quality of care at your clinic?”</a:t>
            </a:r>
          </a:p>
          <a:p>
            <a:pPr lvl="1"/>
            <a:r>
              <a:rPr lang="en-GB" i="1"/>
              <a:t>Then: “How would you rate the cleanliness of the waiting area?”</a:t>
            </a:r>
            <a:endParaRPr lang="en-GB"/>
          </a:p>
          <a:p>
            <a:r>
              <a:rPr lang="en-GB" b="1"/>
              <a:t>Avoid influencing answers with earlier questions</a:t>
            </a:r>
          </a:p>
          <a:p>
            <a:pPr lvl="1"/>
            <a:r>
              <a:rPr lang="en-GB" i="1"/>
              <a:t>Avoid placing “Do you trust NHS advice?” immediately after a question criticising NHS wait times, as it may bias the response.</a:t>
            </a:r>
            <a:endParaRPr lang="en-GB"/>
          </a:p>
          <a:p>
            <a:pPr algn="just">
              <a:buFontTx/>
              <a:buChar char="-"/>
            </a:pPr>
            <a:endParaRPr lang="en-GB" altLang="en-US"/>
          </a:p>
          <a:p>
            <a:pPr marL="0" indent="0" algn="just">
              <a:buNone/>
            </a:pPr>
            <a:endParaRPr lang="en-GB" altLang="en-US"/>
          </a:p>
        </p:txBody>
      </p:sp>
      <p:sp>
        <p:nvSpPr>
          <p:cNvPr id="6" name="TextBox 5">
            <a:extLst>
              <a:ext uri="{FF2B5EF4-FFF2-40B4-BE49-F238E27FC236}">
                <a16:creationId xmlns:a16="http://schemas.microsoft.com/office/drawing/2014/main" id="{4344A6A5-63F0-C540-9A46-026C33C10826}"/>
              </a:ext>
            </a:extLst>
          </p:cNvPr>
          <p:cNvSpPr txBox="1"/>
          <p:nvPr/>
        </p:nvSpPr>
        <p:spPr>
          <a:xfrm>
            <a:off x="7728769" y="5675868"/>
            <a:ext cx="4104456" cy="369332"/>
          </a:xfrm>
          <a:prstGeom prst="rect">
            <a:avLst/>
          </a:prstGeom>
          <a:noFill/>
        </p:spPr>
        <p:txBody>
          <a:bodyPr wrap="square" rtlCol="0">
            <a:spAutoFit/>
          </a:bodyPr>
          <a:lstStyle/>
          <a:p>
            <a:r>
              <a:rPr lang="en-US"/>
              <a:t>Source: Fraley, Waller &amp; Brennan (2000)</a:t>
            </a:r>
          </a:p>
        </p:txBody>
      </p:sp>
    </p:spTree>
    <p:extLst>
      <p:ext uri="{BB962C8B-B14F-4D97-AF65-F5344CB8AC3E}">
        <p14:creationId xmlns:p14="http://schemas.microsoft.com/office/powerpoint/2010/main" val="2789858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Important Factors in Questionnaire Design</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18</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buNone/>
            </a:pPr>
            <a:r>
              <a:rPr lang="en-GB" b="1"/>
              <a:t>Terminology (with Examples)</a:t>
            </a:r>
          </a:p>
          <a:p>
            <a:r>
              <a:rPr lang="en-GB" b="1"/>
              <a:t>Use minimal technical jargon</a:t>
            </a:r>
          </a:p>
          <a:p>
            <a:pPr lvl="1"/>
            <a:r>
              <a:rPr lang="en-GB"/>
              <a:t>Example: Instead of “Do you suffer from gastrointestinal disturbances?”, ask “Do you often have stomach problems?”</a:t>
            </a:r>
          </a:p>
          <a:p>
            <a:r>
              <a:rPr lang="en-GB" b="1"/>
              <a:t>Match language to the group being studied</a:t>
            </a:r>
          </a:p>
          <a:p>
            <a:pPr lvl="1"/>
            <a:r>
              <a:rPr lang="en-GB"/>
              <a:t>Example: For a general public survey, use “GP” rather than “Primary Care Physician”.</a:t>
            </a:r>
          </a:p>
          <a:p>
            <a:r>
              <a:rPr lang="en-GB" b="1"/>
              <a:t>Keep questions simple and easy to understand</a:t>
            </a:r>
          </a:p>
          <a:p>
            <a:pPr lvl="1"/>
            <a:r>
              <a:rPr lang="en-GB"/>
              <a:t>Example: Ask “Do you take your medicine every day?” rather than “What is your medication adherence rate?”</a:t>
            </a:r>
          </a:p>
          <a:p>
            <a:r>
              <a:rPr lang="en-GB" b="1"/>
              <a:t>Use statements that can be understood the same way by all participants</a:t>
            </a:r>
          </a:p>
          <a:p>
            <a:pPr lvl="1"/>
            <a:r>
              <a:rPr lang="en-GB"/>
              <a:t>Example: Use “I feel confident speaking with my doctor” instead of vague phrases like “I’m fine with clinical interactions”.</a:t>
            </a:r>
          </a:p>
          <a:p>
            <a:pPr algn="just">
              <a:buFontTx/>
              <a:buChar char="-"/>
            </a:pPr>
            <a:endParaRPr lang="en-GB" altLang="en-US"/>
          </a:p>
          <a:p>
            <a:pPr marL="0" indent="0" algn="just">
              <a:buNone/>
            </a:pPr>
            <a:endParaRPr lang="en-GB" altLang="en-US"/>
          </a:p>
        </p:txBody>
      </p:sp>
      <p:sp>
        <p:nvSpPr>
          <p:cNvPr id="6" name="TextBox 5">
            <a:extLst>
              <a:ext uri="{FF2B5EF4-FFF2-40B4-BE49-F238E27FC236}">
                <a16:creationId xmlns:a16="http://schemas.microsoft.com/office/drawing/2014/main" id="{E66351C7-DB63-9840-8402-331C0D5DE71D}"/>
              </a:ext>
            </a:extLst>
          </p:cNvPr>
          <p:cNvSpPr txBox="1"/>
          <p:nvPr/>
        </p:nvSpPr>
        <p:spPr>
          <a:xfrm>
            <a:off x="6168008" y="5363924"/>
            <a:ext cx="3960440" cy="369332"/>
          </a:xfrm>
          <a:prstGeom prst="rect">
            <a:avLst/>
          </a:prstGeom>
          <a:noFill/>
        </p:spPr>
        <p:txBody>
          <a:bodyPr wrap="square" rtlCol="0">
            <a:spAutoFit/>
          </a:bodyPr>
          <a:lstStyle/>
          <a:p>
            <a:r>
              <a:rPr lang="en-US"/>
              <a:t>Source: Fraley, Waller &amp; Brennan (2000)</a:t>
            </a:r>
          </a:p>
        </p:txBody>
      </p:sp>
    </p:spTree>
    <p:extLst>
      <p:ext uri="{BB962C8B-B14F-4D97-AF65-F5344CB8AC3E}">
        <p14:creationId xmlns:p14="http://schemas.microsoft.com/office/powerpoint/2010/main" val="145641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Important Factors in Questionnaire Design</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19</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lnSpcReduction="10000"/>
          </a:bodyPr>
          <a:lstStyle/>
          <a:p>
            <a:pPr marL="0" indent="0">
              <a:buNone/>
            </a:pPr>
            <a:r>
              <a:rPr lang="en-GB" b="1"/>
              <a:t>Presentation</a:t>
            </a:r>
          </a:p>
          <a:p>
            <a:r>
              <a:rPr lang="en-GB" b="1"/>
              <a:t>Ensure questions look professional</a:t>
            </a:r>
          </a:p>
          <a:p>
            <a:pPr lvl="1"/>
            <a:r>
              <a:rPr lang="en-GB" i="1"/>
              <a:t>Example: Use consistent fonts, spacing, and numbering in a hospital feedback form.</a:t>
            </a:r>
            <a:endParaRPr lang="en-GB"/>
          </a:p>
          <a:p>
            <a:r>
              <a:rPr lang="en-GB" b="1"/>
              <a:t>Include clear and concise instructions</a:t>
            </a:r>
          </a:p>
          <a:p>
            <a:pPr lvl="1"/>
            <a:r>
              <a:rPr lang="en-GB" i="1"/>
              <a:t>Example: “Please tick one box for each question. There are no right or wrong answers.”</a:t>
            </a:r>
            <a:endParaRPr lang="en-GB"/>
          </a:p>
          <a:p>
            <a:r>
              <a:rPr lang="en-GB" b="1"/>
              <a:t>If sent through the post, ensure the envelopes do not look like junk mail</a:t>
            </a:r>
          </a:p>
          <a:p>
            <a:pPr lvl="1"/>
            <a:r>
              <a:rPr lang="en-GB" i="1"/>
              <a:t>Example: Use NHS-branded envelopes and write “Health Survey – Your opinion matters” on the front.</a:t>
            </a:r>
            <a:endParaRPr lang="en-GB"/>
          </a:p>
          <a:p>
            <a:pPr marL="0" indent="0" algn="just">
              <a:buNone/>
            </a:pPr>
            <a:endParaRPr lang="en-GB" altLang="en-US"/>
          </a:p>
          <a:p>
            <a:pPr marL="0" indent="0" algn="just">
              <a:buNone/>
            </a:pPr>
            <a:r>
              <a:rPr lang="en-GB" altLang="en-US" b="1"/>
              <a:t>Avoid using Double-barrelled questions: </a:t>
            </a:r>
          </a:p>
          <a:p>
            <a:pPr algn="just">
              <a:buFontTx/>
              <a:buChar char="-"/>
            </a:pPr>
            <a:r>
              <a:rPr lang="en-GB" altLang="en-US"/>
              <a:t>A double-barrelled questions combines two or more issues or attitudinal objects in a single question </a:t>
            </a:r>
          </a:p>
          <a:p>
            <a:pPr lvl="1" algn="just">
              <a:buFontTx/>
              <a:buChar char="-"/>
            </a:pPr>
            <a:r>
              <a:rPr lang="en-GB" altLang="en-US"/>
              <a:t>Example: “Do you think lecturers should have more contact with university staffs and university administrators?”</a:t>
            </a:r>
          </a:p>
          <a:p>
            <a:pPr lvl="1" algn="just">
              <a:buFontTx/>
              <a:buChar char="-"/>
            </a:pPr>
            <a:r>
              <a:rPr lang="en-GB" altLang="en-US"/>
              <a:t>Example: "Do you think your doctor was friendly and explained your treatment clearly?"</a:t>
            </a:r>
          </a:p>
          <a:p>
            <a:pPr algn="just">
              <a:buFontTx/>
              <a:buChar char="-"/>
            </a:pPr>
            <a:endParaRPr lang="en-GB" altLang="en-US"/>
          </a:p>
        </p:txBody>
      </p:sp>
      <p:sp>
        <p:nvSpPr>
          <p:cNvPr id="6" name="TextBox 5">
            <a:extLst>
              <a:ext uri="{FF2B5EF4-FFF2-40B4-BE49-F238E27FC236}">
                <a16:creationId xmlns:a16="http://schemas.microsoft.com/office/drawing/2014/main" id="{31A34055-A48D-144E-84C4-C906FFF927B2}"/>
              </a:ext>
            </a:extLst>
          </p:cNvPr>
          <p:cNvSpPr txBox="1"/>
          <p:nvPr/>
        </p:nvSpPr>
        <p:spPr>
          <a:xfrm>
            <a:off x="7895709" y="3689413"/>
            <a:ext cx="3960440" cy="369332"/>
          </a:xfrm>
          <a:prstGeom prst="rect">
            <a:avLst/>
          </a:prstGeom>
          <a:noFill/>
        </p:spPr>
        <p:txBody>
          <a:bodyPr wrap="square" rtlCol="0">
            <a:spAutoFit/>
          </a:bodyPr>
          <a:lstStyle/>
          <a:p>
            <a:r>
              <a:rPr lang="en-US"/>
              <a:t>Source: Fraley, Waller &amp; Brennan (2000)</a:t>
            </a:r>
          </a:p>
        </p:txBody>
      </p:sp>
    </p:spTree>
    <p:extLst>
      <p:ext uri="{BB962C8B-B14F-4D97-AF65-F5344CB8AC3E}">
        <p14:creationId xmlns:p14="http://schemas.microsoft.com/office/powerpoint/2010/main" val="1160878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Important Factors in Questionnaire Design</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20</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lgn="just">
              <a:buNone/>
            </a:pPr>
            <a:r>
              <a:rPr lang="en-GB" altLang="en-US" b="1"/>
              <a:t>Do not use Poor questions: </a:t>
            </a:r>
          </a:p>
          <a:p>
            <a:pPr marL="933450" lvl="1" indent="-533400" algn="just">
              <a:lnSpc>
                <a:spcPct val="150000"/>
              </a:lnSpc>
              <a:defRPr/>
            </a:pPr>
            <a:r>
              <a:rPr lang="en-GB" sz="2000">
                <a:cs typeface="Times New Roman" charset="0"/>
              </a:rPr>
              <a:t>Negatives or double negatives </a:t>
            </a:r>
            <a:r>
              <a:rPr lang="en-GB" sz="2000" b="1">
                <a:cs typeface="Times New Roman" charset="0"/>
              </a:rPr>
              <a:t>(don't you make use of none of our services?) </a:t>
            </a:r>
          </a:p>
          <a:p>
            <a:pPr marL="933450" lvl="1" indent="-533400" algn="just">
              <a:lnSpc>
                <a:spcPct val="150000"/>
              </a:lnSpc>
              <a:defRPr/>
            </a:pPr>
            <a:r>
              <a:rPr lang="en-GB" sz="2000">
                <a:cs typeface="Times New Roman" charset="0"/>
              </a:rPr>
              <a:t>Ambiguous </a:t>
            </a:r>
            <a:r>
              <a:rPr lang="en-GB" sz="2000" b="1">
                <a:cs typeface="Times New Roman" charset="0"/>
              </a:rPr>
              <a:t>(where do you like to shop?)</a:t>
            </a:r>
          </a:p>
          <a:p>
            <a:pPr marL="933450" lvl="1" indent="-533400" algn="just">
              <a:lnSpc>
                <a:spcPct val="150000"/>
              </a:lnSpc>
              <a:defRPr/>
            </a:pPr>
            <a:r>
              <a:rPr lang="en-GB" sz="2000">
                <a:cs typeface="Times New Roman" charset="0"/>
              </a:rPr>
              <a:t>Questions with the words ‘usually’ or ‘recently’ etc. </a:t>
            </a:r>
            <a:r>
              <a:rPr lang="en-GB" sz="2000" b="1">
                <a:cs typeface="Times New Roman" charset="0"/>
              </a:rPr>
              <a:t>(do you usually visit our website?)</a:t>
            </a:r>
          </a:p>
          <a:p>
            <a:pPr marL="933450" lvl="1" indent="-533400" algn="just">
              <a:lnSpc>
                <a:spcPct val="150000"/>
              </a:lnSpc>
              <a:defRPr/>
            </a:pPr>
            <a:r>
              <a:rPr lang="en-GB" sz="2000">
                <a:cs typeface="Times New Roman" charset="0"/>
              </a:rPr>
              <a:t>Leading questions </a:t>
            </a:r>
            <a:r>
              <a:rPr lang="en-GB" sz="2000" b="1">
                <a:cs typeface="Times New Roman" charset="0"/>
              </a:rPr>
              <a:t>(how soon do you want the services transformed?)</a:t>
            </a:r>
          </a:p>
          <a:p>
            <a:pPr marL="933450" lvl="1" indent="-533400" algn="just">
              <a:lnSpc>
                <a:spcPct val="150000"/>
              </a:lnSpc>
              <a:defRPr/>
            </a:pPr>
            <a:r>
              <a:rPr lang="en-GB" sz="2000">
                <a:cs typeface="Times New Roman" charset="0"/>
              </a:rPr>
              <a:t>Questions that don’t itemise alternatives </a:t>
            </a:r>
            <a:r>
              <a:rPr lang="en-GB" sz="2000" b="1">
                <a:cs typeface="Times New Roman" charset="0"/>
              </a:rPr>
              <a:t>(closed ended pre-descriptions are not presented)</a:t>
            </a:r>
          </a:p>
          <a:p>
            <a:pPr marL="933450" lvl="1" indent="-533400" algn="just">
              <a:lnSpc>
                <a:spcPct val="150000"/>
              </a:lnSpc>
              <a:defRPr/>
            </a:pPr>
            <a:r>
              <a:rPr lang="en-GB" sz="2000">
                <a:cs typeface="Times New Roman" charset="0"/>
              </a:rPr>
              <a:t>Inconsistent questions </a:t>
            </a:r>
            <a:r>
              <a:rPr lang="nl-NL" sz="2000" b="1">
                <a:cs typeface="Times New Roman" charset="0"/>
              </a:rPr>
              <a:t>(options </a:t>
            </a:r>
            <a:r>
              <a:rPr lang="nl-NL" sz="2000" b="1" err="1">
                <a:cs typeface="Times New Roman" charset="0"/>
              </a:rPr>
              <a:t>to</a:t>
            </a:r>
            <a:r>
              <a:rPr lang="nl-NL" sz="2000" b="1">
                <a:cs typeface="Times New Roman" charset="0"/>
              </a:rPr>
              <a:t> select, </a:t>
            </a:r>
            <a:r>
              <a:rPr lang="nl-NL" sz="2000" b="1" err="1">
                <a:cs typeface="Times New Roman" charset="0"/>
              </a:rPr>
              <a:t>language</a:t>
            </a:r>
            <a:r>
              <a:rPr lang="nl-NL" sz="2000" b="1">
                <a:cs typeface="Times New Roman" charset="0"/>
              </a:rPr>
              <a:t>, logic order, )</a:t>
            </a:r>
          </a:p>
          <a:p>
            <a:pPr marL="933450" lvl="1" indent="-533400" algn="just">
              <a:lnSpc>
                <a:spcPct val="150000"/>
              </a:lnSpc>
              <a:defRPr/>
            </a:pPr>
            <a:r>
              <a:rPr lang="en-GB" sz="2000">
                <a:cs typeface="Times New Roman" charset="0"/>
              </a:rPr>
              <a:t>Potentially embarrassing questions</a:t>
            </a:r>
            <a:r>
              <a:rPr lang="nl-NL" sz="2000">
                <a:cs typeface="Times New Roman" charset="0"/>
              </a:rPr>
              <a:t> </a:t>
            </a:r>
            <a:r>
              <a:rPr lang="nl-NL" sz="2000" b="1">
                <a:cs typeface="Times New Roman" charset="0"/>
              </a:rPr>
              <a:t>(</a:t>
            </a:r>
            <a:r>
              <a:rPr lang="nl-NL" sz="2000" b="1" err="1">
                <a:cs typeface="Times New Roman" charset="0"/>
              </a:rPr>
              <a:t>political</a:t>
            </a:r>
            <a:r>
              <a:rPr lang="nl-NL" sz="2000" b="1">
                <a:cs typeface="Times New Roman" charset="0"/>
              </a:rPr>
              <a:t>, </a:t>
            </a:r>
            <a:r>
              <a:rPr lang="nl-NL" sz="2000" b="1" err="1">
                <a:cs typeface="Times New Roman" charset="0"/>
              </a:rPr>
              <a:t>sexual</a:t>
            </a:r>
            <a:r>
              <a:rPr lang="nl-NL" sz="2000" b="1">
                <a:cs typeface="Times New Roman" charset="0"/>
              </a:rPr>
              <a:t> </a:t>
            </a:r>
            <a:r>
              <a:rPr lang="nl-NL" sz="2000" b="1" err="1">
                <a:cs typeface="Times New Roman" charset="0"/>
              </a:rPr>
              <a:t>orientation</a:t>
            </a:r>
            <a:r>
              <a:rPr lang="nl-NL" sz="2000" b="1">
                <a:cs typeface="Times New Roman" charset="0"/>
              </a:rPr>
              <a:t>,..)</a:t>
            </a:r>
            <a:endParaRPr lang="en-GB" sz="2000" b="1">
              <a:cs typeface="Times New Roman" charset="0"/>
            </a:endParaRPr>
          </a:p>
          <a:p>
            <a:pPr marL="933450" lvl="1" indent="-533400" algn="just">
              <a:lnSpc>
                <a:spcPct val="150000"/>
              </a:lnSpc>
              <a:defRPr/>
            </a:pPr>
            <a:r>
              <a:rPr lang="en-GB" sz="2000">
                <a:cs typeface="Times New Roman" charset="0"/>
              </a:rPr>
              <a:t>Direct classification questions </a:t>
            </a:r>
            <a:r>
              <a:rPr lang="en-GB" sz="2000" b="1">
                <a:cs typeface="Times New Roman" charset="0"/>
              </a:rPr>
              <a:t>(how old are you</a:t>
            </a:r>
            <a:r>
              <a:rPr lang="nl-NL" sz="2000" b="1">
                <a:cs typeface="Times New Roman" charset="0"/>
              </a:rPr>
              <a:t>?)</a:t>
            </a:r>
            <a:endParaRPr lang="en-GB" sz="2000" b="1">
              <a:cs typeface="Times New Roman" charset="0"/>
            </a:endParaRPr>
          </a:p>
          <a:p>
            <a:pPr marL="0" indent="0" algn="just">
              <a:buNone/>
            </a:pPr>
            <a:endParaRPr lang="en-GB" altLang="en-US"/>
          </a:p>
          <a:p>
            <a:pPr algn="just">
              <a:buFontTx/>
              <a:buChar char="-"/>
            </a:pPr>
            <a:endParaRPr lang="en-GB" altLang="en-US"/>
          </a:p>
        </p:txBody>
      </p:sp>
      <p:sp>
        <p:nvSpPr>
          <p:cNvPr id="6" name="TextBox 5">
            <a:extLst>
              <a:ext uri="{FF2B5EF4-FFF2-40B4-BE49-F238E27FC236}">
                <a16:creationId xmlns:a16="http://schemas.microsoft.com/office/drawing/2014/main" id="{310F7902-C852-9E42-AF38-C940299BFB0E}"/>
              </a:ext>
            </a:extLst>
          </p:cNvPr>
          <p:cNvSpPr txBox="1"/>
          <p:nvPr/>
        </p:nvSpPr>
        <p:spPr>
          <a:xfrm>
            <a:off x="6250360" y="5435932"/>
            <a:ext cx="3960440" cy="369332"/>
          </a:xfrm>
          <a:prstGeom prst="rect">
            <a:avLst/>
          </a:prstGeom>
          <a:noFill/>
        </p:spPr>
        <p:txBody>
          <a:bodyPr wrap="square" rtlCol="0">
            <a:spAutoFit/>
          </a:bodyPr>
          <a:lstStyle/>
          <a:p>
            <a:r>
              <a:rPr lang="en-US"/>
              <a:t>Source: Fraley, Waller &amp; Brennan (2000)</a:t>
            </a:r>
          </a:p>
        </p:txBody>
      </p:sp>
    </p:spTree>
    <p:extLst>
      <p:ext uri="{BB962C8B-B14F-4D97-AF65-F5344CB8AC3E}">
        <p14:creationId xmlns:p14="http://schemas.microsoft.com/office/powerpoint/2010/main" val="1110480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Important Factors in Questionnaire Design</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21</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lnSpcReduction="10000"/>
          </a:bodyPr>
          <a:lstStyle/>
          <a:p>
            <a:pPr marL="0" indent="0" algn="just">
              <a:buNone/>
            </a:pPr>
            <a:r>
              <a:rPr lang="en-GB" altLang="en-US" b="1"/>
              <a:t>Avoid using Double Negatives: </a:t>
            </a:r>
          </a:p>
          <a:p>
            <a:pPr algn="just">
              <a:buFontTx/>
              <a:buChar char="-"/>
            </a:pPr>
            <a:r>
              <a:rPr lang="en-GB" altLang="en-US"/>
              <a:t>When respondents are asked for their agreement with a statement, double negatives can occur</a:t>
            </a:r>
          </a:p>
          <a:p>
            <a:pPr lvl="1" algn="just">
              <a:buFontTx/>
              <a:buChar char="-"/>
            </a:pPr>
            <a:r>
              <a:rPr lang="en-GB" altLang="en-US"/>
              <a:t>Example</a:t>
            </a:r>
            <a:r>
              <a:rPr lang="en-GB" altLang="en-US" b="1"/>
              <a:t>: </a:t>
            </a:r>
            <a:r>
              <a:rPr lang="en-GB" altLang="en-US"/>
              <a:t>“Lecturers </a:t>
            </a:r>
            <a:r>
              <a:rPr lang="en-GB" altLang="en-US" b="1"/>
              <a:t>should not </a:t>
            </a:r>
            <a:r>
              <a:rPr lang="en-GB" altLang="en-US"/>
              <a:t>be required to supervise their students during recess”. </a:t>
            </a:r>
          </a:p>
          <a:p>
            <a:pPr lvl="1" algn="just">
              <a:buFontTx/>
              <a:buChar char="-"/>
            </a:pPr>
            <a:r>
              <a:rPr lang="en-GB" altLang="en-US"/>
              <a:t>Example: “Patients should not be discouraged from not attending their follow-up appointments?”</a:t>
            </a:r>
          </a:p>
          <a:p>
            <a:pPr marL="0" indent="0" algn="just">
              <a:buNone/>
            </a:pPr>
            <a:endParaRPr lang="en-GB" altLang="en-US"/>
          </a:p>
          <a:p>
            <a:pPr marL="0" indent="0" algn="just">
              <a:buNone/>
            </a:pPr>
            <a:r>
              <a:rPr lang="en-GB" altLang="en-US" b="1"/>
              <a:t>Avoid using loaded/leading questions: </a:t>
            </a:r>
          </a:p>
          <a:p>
            <a:pPr algn="just">
              <a:buFontTx/>
              <a:buChar char="-"/>
            </a:pPr>
            <a:r>
              <a:rPr lang="en-GB" altLang="en-US"/>
              <a:t>A leading question is phrased in such a way that suggests to the respondents that the researcher expects a certain answer</a:t>
            </a:r>
          </a:p>
          <a:p>
            <a:pPr lvl="1" algn="just">
              <a:buFontTx/>
              <a:buChar char="-"/>
            </a:pPr>
            <a:r>
              <a:rPr lang="en-GB" altLang="en-US"/>
              <a:t>Example</a:t>
            </a:r>
            <a:r>
              <a:rPr lang="en-GB" altLang="en-US" b="1"/>
              <a:t>: “</a:t>
            </a:r>
            <a:r>
              <a:rPr lang="en-GB" altLang="en-US"/>
              <a:t>Do not you agree that social workers should earn more money than they currently earn?”</a:t>
            </a:r>
          </a:p>
          <a:p>
            <a:pPr lvl="1" algn="just">
              <a:buFontTx/>
              <a:buChar char="-"/>
            </a:pPr>
            <a:r>
              <a:rPr lang="en-GB" altLang="en-US"/>
              <a:t>Example: Don’t you agree that NHS staff deserve more funding because they work extremely hard?”</a:t>
            </a:r>
          </a:p>
          <a:p>
            <a:pPr algn="just">
              <a:buFontTx/>
              <a:buChar char="-"/>
            </a:pPr>
            <a:endParaRPr lang="en-GB" altLang="en-US"/>
          </a:p>
        </p:txBody>
      </p:sp>
      <p:sp>
        <p:nvSpPr>
          <p:cNvPr id="6" name="TextBox 5">
            <a:extLst>
              <a:ext uri="{FF2B5EF4-FFF2-40B4-BE49-F238E27FC236}">
                <a16:creationId xmlns:a16="http://schemas.microsoft.com/office/drawing/2014/main" id="{78D42396-DB06-0642-B146-A8FD5099145F}"/>
              </a:ext>
            </a:extLst>
          </p:cNvPr>
          <p:cNvSpPr txBox="1"/>
          <p:nvPr/>
        </p:nvSpPr>
        <p:spPr>
          <a:xfrm>
            <a:off x="7372024" y="5688901"/>
            <a:ext cx="3960440" cy="369332"/>
          </a:xfrm>
          <a:prstGeom prst="rect">
            <a:avLst/>
          </a:prstGeom>
          <a:noFill/>
        </p:spPr>
        <p:txBody>
          <a:bodyPr wrap="square" rtlCol="0">
            <a:spAutoFit/>
          </a:bodyPr>
          <a:lstStyle/>
          <a:p>
            <a:r>
              <a:rPr lang="en-US"/>
              <a:t>Source: Fraley, Waller &amp; Brennan (2000)</a:t>
            </a:r>
          </a:p>
        </p:txBody>
      </p:sp>
    </p:spTree>
    <p:extLst>
      <p:ext uri="{BB962C8B-B14F-4D97-AF65-F5344CB8AC3E}">
        <p14:creationId xmlns:p14="http://schemas.microsoft.com/office/powerpoint/2010/main" val="121336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Techniques for Designing Questionnaire</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22</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a:t>Researcher may read literature about the topic and </a:t>
            </a:r>
            <a:r>
              <a:rPr lang="en-GB" altLang="en-US" b="1"/>
              <a:t>look through questionnaires or obtain help from experts</a:t>
            </a:r>
            <a:endParaRPr lang="en-GB" altLang="en-US"/>
          </a:p>
          <a:p>
            <a:endParaRPr lang="en-GB" altLang="en-US"/>
          </a:p>
          <a:p>
            <a:r>
              <a:rPr lang="en-GB" altLang="en-US"/>
              <a:t>If ‘Yes’ or ‘No’ questions are used; additional information may be gained by </a:t>
            </a:r>
            <a:r>
              <a:rPr lang="en-GB" altLang="en-US" b="1"/>
              <a:t>leaving space for respondents own idea</a:t>
            </a:r>
            <a:r>
              <a:rPr lang="en-GB" altLang="en-US"/>
              <a:t> </a:t>
            </a:r>
          </a:p>
          <a:p>
            <a:endParaRPr lang="en-GB" altLang="en-US"/>
          </a:p>
          <a:p>
            <a:r>
              <a:rPr lang="en-GB" altLang="en-US"/>
              <a:t>The possibility of a middle ground statement is also important </a:t>
            </a:r>
          </a:p>
          <a:p>
            <a:endParaRPr lang="en-GB" altLang="en-US"/>
          </a:p>
          <a:p>
            <a:r>
              <a:rPr lang="en-GB" altLang="en-US" b="1"/>
              <a:t>Every item/question </a:t>
            </a:r>
            <a:r>
              <a:rPr lang="en-GB" altLang="en-US"/>
              <a:t>in a questionnaire </a:t>
            </a:r>
            <a:r>
              <a:rPr lang="en-GB" altLang="en-US" b="1"/>
              <a:t>should relate to the topic under study</a:t>
            </a:r>
          </a:p>
        </p:txBody>
      </p:sp>
      <p:sp>
        <p:nvSpPr>
          <p:cNvPr id="6" name="TextBox 5">
            <a:extLst>
              <a:ext uri="{FF2B5EF4-FFF2-40B4-BE49-F238E27FC236}">
                <a16:creationId xmlns:a16="http://schemas.microsoft.com/office/drawing/2014/main" id="{78D42396-DB06-0642-B146-A8FD5099145F}"/>
              </a:ext>
            </a:extLst>
          </p:cNvPr>
          <p:cNvSpPr txBox="1"/>
          <p:nvPr/>
        </p:nvSpPr>
        <p:spPr>
          <a:xfrm>
            <a:off x="9252240" y="5675868"/>
            <a:ext cx="2437928" cy="369332"/>
          </a:xfrm>
          <a:prstGeom prst="rect">
            <a:avLst/>
          </a:prstGeom>
          <a:noFill/>
        </p:spPr>
        <p:txBody>
          <a:bodyPr wrap="square" rtlCol="0">
            <a:spAutoFit/>
          </a:bodyPr>
          <a:lstStyle/>
          <a:p>
            <a:r>
              <a:rPr lang="en-US"/>
              <a:t>Source: </a:t>
            </a:r>
            <a:r>
              <a:rPr lang="en-US" err="1"/>
              <a:t>Nalzaro</a:t>
            </a:r>
            <a:r>
              <a:rPr lang="en-US"/>
              <a:t> (2012)</a:t>
            </a:r>
          </a:p>
        </p:txBody>
      </p:sp>
    </p:spTree>
    <p:extLst>
      <p:ext uri="{BB962C8B-B14F-4D97-AF65-F5344CB8AC3E}">
        <p14:creationId xmlns:p14="http://schemas.microsoft.com/office/powerpoint/2010/main" val="2520000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Criteria of a Good Questionnaire</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23</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lgn="just">
              <a:buNone/>
            </a:pPr>
            <a:r>
              <a:rPr lang="en-GB" altLang="en-US" b="1"/>
              <a:t>1. Clarity of Language: </a:t>
            </a:r>
          </a:p>
          <a:p>
            <a:pPr lvl="1" algn="just">
              <a:buFontTx/>
              <a:buChar char="-"/>
            </a:pPr>
            <a:r>
              <a:rPr lang="en-GB" altLang="en-US"/>
              <a:t>It must meet the level of understanding of the respondents in order to generate needed responses </a:t>
            </a:r>
          </a:p>
          <a:p>
            <a:pPr marL="0" indent="0" algn="just">
              <a:buNone/>
            </a:pPr>
            <a:endParaRPr lang="en-GB" altLang="en-US"/>
          </a:p>
          <a:p>
            <a:pPr marL="0" indent="0" algn="just">
              <a:buNone/>
            </a:pPr>
            <a:r>
              <a:rPr lang="en-GB" altLang="en-US" b="1"/>
              <a:t>2. Singleness of Objective: </a:t>
            </a:r>
          </a:p>
          <a:p>
            <a:pPr lvl="1" algn="just">
              <a:buFontTx/>
              <a:buChar char="-"/>
            </a:pPr>
            <a:r>
              <a:rPr lang="en-GB" altLang="en-US"/>
              <a:t>An item/question must have one and only one answer </a:t>
            </a:r>
          </a:p>
          <a:p>
            <a:pPr marL="0" indent="0" algn="just">
              <a:buNone/>
            </a:pPr>
            <a:endParaRPr lang="en-GB" altLang="en-US"/>
          </a:p>
          <a:p>
            <a:pPr marL="0" indent="0" algn="just">
              <a:buNone/>
            </a:pPr>
            <a:r>
              <a:rPr lang="en-GB" altLang="en-US" b="1"/>
              <a:t>3. One-to-One Correspondence: </a:t>
            </a:r>
          </a:p>
          <a:p>
            <a:pPr lvl="1" algn="just">
              <a:buFontTx/>
              <a:buChar char="-"/>
            </a:pPr>
            <a:r>
              <a:rPr lang="en-GB" altLang="en-US"/>
              <a:t>The questionnaire as a whole must correspond with the objectives of the study </a:t>
            </a:r>
          </a:p>
          <a:p>
            <a:pPr marL="0" indent="0" algn="just">
              <a:buNone/>
            </a:pPr>
            <a:r>
              <a:rPr lang="en-GB" altLang="en-US"/>
              <a:t> </a:t>
            </a:r>
          </a:p>
          <a:p>
            <a:pPr marL="0" indent="0" algn="just">
              <a:buNone/>
            </a:pPr>
            <a:r>
              <a:rPr lang="en-GB" altLang="en-US" b="1"/>
              <a:t>4. Correct Grammar, Spelling, and Construction:</a:t>
            </a:r>
          </a:p>
          <a:p>
            <a:pPr lvl="1" algn="just">
              <a:buFontTx/>
              <a:buChar char="-"/>
            </a:pPr>
            <a:r>
              <a:rPr lang="en-GB" altLang="en-US"/>
              <a:t>The questionnaire must be constructed observing grammatically correct sentences, correctly spelled words and coherence in construction of sentences , etc. </a:t>
            </a:r>
          </a:p>
          <a:p>
            <a:pPr algn="just">
              <a:buFontTx/>
              <a:buChar char="-"/>
            </a:pPr>
            <a:endParaRPr lang="en-GB" altLang="en-US"/>
          </a:p>
        </p:txBody>
      </p:sp>
      <p:sp>
        <p:nvSpPr>
          <p:cNvPr id="6" name="TextBox 5">
            <a:extLst>
              <a:ext uri="{FF2B5EF4-FFF2-40B4-BE49-F238E27FC236}">
                <a16:creationId xmlns:a16="http://schemas.microsoft.com/office/drawing/2014/main" id="{78D42396-DB06-0642-B146-A8FD5099145F}"/>
              </a:ext>
            </a:extLst>
          </p:cNvPr>
          <p:cNvSpPr txBox="1"/>
          <p:nvPr/>
        </p:nvSpPr>
        <p:spPr>
          <a:xfrm>
            <a:off x="9562237" y="5788025"/>
            <a:ext cx="2293912" cy="369332"/>
          </a:xfrm>
          <a:prstGeom prst="rect">
            <a:avLst/>
          </a:prstGeom>
          <a:noFill/>
        </p:spPr>
        <p:txBody>
          <a:bodyPr wrap="square" rtlCol="0">
            <a:spAutoFit/>
          </a:bodyPr>
          <a:lstStyle/>
          <a:p>
            <a:r>
              <a:rPr lang="en-US"/>
              <a:t>Source: </a:t>
            </a:r>
            <a:r>
              <a:rPr lang="en-US" err="1"/>
              <a:t>Nalzaro</a:t>
            </a:r>
            <a:r>
              <a:rPr lang="en-US"/>
              <a:t> (2012)</a:t>
            </a:r>
          </a:p>
        </p:txBody>
      </p:sp>
    </p:spTree>
    <p:extLst>
      <p:ext uri="{BB962C8B-B14F-4D97-AF65-F5344CB8AC3E}">
        <p14:creationId xmlns:p14="http://schemas.microsoft.com/office/powerpoint/2010/main" val="2847701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Types of Closed-ended Questions</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24</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457200" indent="-457200" algn="just">
              <a:buAutoNum type="arabicPeriod"/>
            </a:pPr>
            <a:r>
              <a:rPr lang="en-GB" altLang="en-US" b="1"/>
              <a:t>Multiple Questions: </a:t>
            </a:r>
            <a:r>
              <a:rPr lang="en-GB" altLang="en-US"/>
              <a:t>This offers more than one choice. </a:t>
            </a:r>
            <a:r>
              <a:rPr lang="en-GB" altLang="en-US" b="1"/>
              <a:t>Example: </a:t>
            </a:r>
            <a:r>
              <a:rPr lang="en-GB" altLang="en-US"/>
              <a:t>How favourable is it to you to become a student at UWTSD? – Very favourable, favourable, not sure, unfavourable &amp; Very unfavourable </a:t>
            </a:r>
          </a:p>
          <a:p>
            <a:pPr marL="457200" indent="-457200" algn="just">
              <a:buAutoNum type="arabicPeriod"/>
            </a:pPr>
            <a:endParaRPr lang="en-GB" altLang="en-US"/>
          </a:p>
          <a:p>
            <a:pPr marL="457200" indent="-457200" algn="just">
              <a:buAutoNum type="arabicPeriod"/>
            </a:pPr>
            <a:r>
              <a:rPr lang="en-GB" altLang="en-US" b="1"/>
              <a:t>Rank Order Questions: </a:t>
            </a:r>
            <a:r>
              <a:rPr lang="en-GB" altLang="en-US"/>
              <a:t>The respondents are asked to choose a response from the ”most” or “least”.  </a:t>
            </a:r>
          </a:p>
          <a:p>
            <a:pPr lvl="1" algn="just">
              <a:buFontTx/>
              <a:buChar char="-"/>
            </a:pPr>
            <a:r>
              <a:rPr lang="en-GB" altLang="en-US" b="1"/>
              <a:t>Example: </a:t>
            </a:r>
            <a:r>
              <a:rPr lang="en-GB" altLang="en-US"/>
              <a:t>Why must online classes should be more practical oriented? Rank your answer from the 1 – most reasonable to 5- least reasonable? </a:t>
            </a:r>
          </a:p>
          <a:p>
            <a:pPr algn="just">
              <a:buFontTx/>
              <a:buChar char="-"/>
            </a:pPr>
            <a:endParaRPr lang="en-GB" altLang="en-US"/>
          </a:p>
          <a:p>
            <a:pPr marL="0" indent="0" algn="just">
              <a:buNone/>
            </a:pPr>
            <a:endParaRPr lang="en-GB" altLang="en-US"/>
          </a:p>
          <a:p>
            <a:pPr algn="just">
              <a:buFontTx/>
              <a:buChar char="-"/>
            </a:pPr>
            <a:endParaRPr lang="en-GB" altLang="en-US"/>
          </a:p>
        </p:txBody>
      </p:sp>
      <p:sp>
        <p:nvSpPr>
          <p:cNvPr id="6" name="TextBox 5">
            <a:extLst>
              <a:ext uri="{FF2B5EF4-FFF2-40B4-BE49-F238E27FC236}">
                <a16:creationId xmlns:a16="http://schemas.microsoft.com/office/drawing/2014/main" id="{78D42396-DB06-0642-B146-A8FD5099145F}"/>
              </a:ext>
            </a:extLst>
          </p:cNvPr>
          <p:cNvSpPr txBox="1"/>
          <p:nvPr/>
        </p:nvSpPr>
        <p:spPr>
          <a:xfrm>
            <a:off x="7813848" y="5422318"/>
            <a:ext cx="2674640" cy="369332"/>
          </a:xfrm>
          <a:prstGeom prst="rect">
            <a:avLst/>
          </a:prstGeom>
          <a:noFill/>
        </p:spPr>
        <p:txBody>
          <a:bodyPr wrap="square" rtlCol="0">
            <a:spAutoFit/>
          </a:bodyPr>
          <a:lstStyle/>
          <a:p>
            <a:r>
              <a:rPr lang="en-US"/>
              <a:t>Source: </a:t>
            </a:r>
            <a:r>
              <a:rPr lang="en-US" err="1"/>
              <a:t>Nalzaro</a:t>
            </a:r>
            <a:r>
              <a:rPr lang="en-US"/>
              <a:t> (2012)</a:t>
            </a:r>
          </a:p>
        </p:txBody>
      </p:sp>
    </p:spTree>
    <p:extLst>
      <p:ext uri="{BB962C8B-B14F-4D97-AF65-F5344CB8AC3E}">
        <p14:creationId xmlns:p14="http://schemas.microsoft.com/office/powerpoint/2010/main" val="3242539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Types of Closed-ended Questions</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25</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lgn="just">
              <a:buNone/>
            </a:pPr>
            <a:r>
              <a:rPr lang="en-GB" altLang="en-US" b="1"/>
              <a:t>3. Rating Questions/Rating Scale (Likert Scale):</a:t>
            </a:r>
          </a:p>
          <a:p>
            <a:pPr lvl="1" algn="just">
              <a:buFontTx/>
              <a:buChar char="-"/>
            </a:pPr>
            <a:r>
              <a:rPr lang="en-GB" altLang="en-US"/>
              <a:t>The respondents are asked to judge something along an ordered dimension </a:t>
            </a:r>
          </a:p>
          <a:p>
            <a:pPr lvl="1" algn="just">
              <a:buFontTx/>
              <a:buChar char="-"/>
            </a:pPr>
            <a:r>
              <a:rPr lang="en-GB" altLang="en-US"/>
              <a:t>This is typically bipolar in nature, with the end points specifying the opposite extremes of a continuum </a:t>
            </a:r>
          </a:p>
          <a:p>
            <a:pPr lvl="1" algn="just">
              <a:buFontTx/>
              <a:buChar char="-"/>
            </a:pPr>
            <a:r>
              <a:rPr lang="en-GB" altLang="en-US"/>
              <a:t>Various types of rating scales have been developed to measure attitudes directly (i.e.: the person knows their attitude is being studied). </a:t>
            </a:r>
          </a:p>
          <a:p>
            <a:pPr lvl="1" algn="just">
              <a:buFontTx/>
              <a:buChar char="-"/>
            </a:pPr>
            <a:r>
              <a:rPr lang="en-GB" altLang="en-US"/>
              <a:t>The most widely used rating scale is the Likert Scale. The Likert scale is a five (or seven) point scale, which is used to allow the individual to express how much they agree or disagree with a particular statement</a:t>
            </a:r>
            <a:r>
              <a:rPr lang="en-GB" altLang="en-US" b="1"/>
              <a:t> </a:t>
            </a:r>
          </a:p>
          <a:p>
            <a:pPr marL="0" indent="0" algn="just">
              <a:buNone/>
            </a:pPr>
            <a:endParaRPr lang="en-GB" altLang="en-US"/>
          </a:p>
          <a:p>
            <a:pPr algn="just">
              <a:buFontTx/>
              <a:buChar char="-"/>
            </a:pPr>
            <a:endParaRPr lang="en-GB" altLang="en-US"/>
          </a:p>
        </p:txBody>
      </p:sp>
      <p:sp>
        <p:nvSpPr>
          <p:cNvPr id="6" name="TextBox 5">
            <a:extLst>
              <a:ext uri="{FF2B5EF4-FFF2-40B4-BE49-F238E27FC236}">
                <a16:creationId xmlns:a16="http://schemas.microsoft.com/office/drawing/2014/main" id="{78D42396-DB06-0642-B146-A8FD5099145F}"/>
              </a:ext>
            </a:extLst>
          </p:cNvPr>
          <p:cNvSpPr txBox="1"/>
          <p:nvPr/>
        </p:nvSpPr>
        <p:spPr>
          <a:xfrm>
            <a:off x="7813848" y="5422318"/>
            <a:ext cx="2674640" cy="369332"/>
          </a:xfrm>
          <a:prstGeom prst="rect">
            <a:avLst/>
          </a:prstGeom>
          <a:noFill/>
        </p:spPr>
        <p:txBody>
          <a:bodyPr wrap="square" rtlCol="0">
            <a:spAutoFit/>
          </a:bodyPr>
          <a:lstStyle/>
          <a:p>
            <a:r>
              <a:rPr lang="en-US"/>
              <a:t>Source: McLeod (2019)</a:t>
            </a:r>
          </a:p>
        </p:txBody>
      </p:sp>
    </p:spTree>
    <p:extLst>
      <p:ext uri="{BB962C8B-B14F-4D97-AF65-F5344CB8AC3E}">
        <p14:creationId xmlns:p14="http://schemas.microsoft.com/office/powerpoint/2010/main" val="3213923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Types of Closed-ended Questions</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26</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lgn="just">
              <a:buNone/>
            </a:pPr>
            <a:r>
              <a:rPr lang="en-GB" altLang="en-US" b="1"/>
              <a:t>Example of Likert Scale: </a:t>
            </a:r>
          </a:p>
          <a:p>
            <a:pPr marL="0" indent="0" algn="just">
              <a:buNone/>
            </a:pPr>
            <a:r>
              <a:rPr lang="en-GB" altLang="en-US" b="1"/>
              <a:t>Question: </a:t>
            </a:r>
            <a:r>
              <a:rPr lang="en-GB" altLang="en-US"/>
              <a:t>Studying at UWTSD is giving us more knowledge and understanding in general. </a:t>
            </a:r>
          </a:p>
          <a:p>
            <a:pPr marL="0" indent="0" algn="just">
              <a:buNone/>
            </a:pPr>
            <a:endParaRPr lang="en-GB" altLang="en-US"/>
          </a:p>
          <a:p>
            <a:pPr marL="0" indent="0" algn="just">
              <a:buNone/>
            </a:pPr>
            <a:endParaRPr lang="en-GB" altLang="en-US"/>
          </a:p>
          <a:p>
            <a:pPr marL="0" indent="0" algn="just">
              <a:buNone/>
            </a:pPr>
            <a:endParaRPr lang="en-GB" altLang="en-US"/>
          </a:p>
          <a:p>
            <a:pPr marL="0" indent="0" algn="just">
              <a:buNone/>
            </a:pPr>
            <a:endParaRPr lang="en-GB" altLang="en-US"/>
          </a:p>
          <a:p>
            <a:pPr marL="0" indent="0" algn="just">
              <a:buNone/>
            </a:pPr>
            <a:endParaRPr lang="en-GB" altLang="en-US"/>
          </a:p>
          <a:p>
            <a:pPr algn="just">
              <a:buFontTx/>
              <a:buChar char="-"/>
            </a:pPr>
            <a:r>
              <a:rPr lang="en-GB" altLang="en-US"/>
              <a:t>A Likert scale assumes that the strength/ intensity of an attitude is linear</a:t>
            </a:r>
          </a:p>
          <a:p>
            <a:pPr algn="just">
              <a:buFontTx/>
              <a:buChar char="-"/>
            </a:pPr>
            <a:endParaRPr lang="en-GB" altLang="en-US"/>
          </a:p>
          <a:p>
            <a:pPr algn="just">
              <a:buFontTx/>
              <a:buChar char="-"/>
            </a:pPr>
            <a:r>
              <a:rPr lang="en-GB" altLang="en-US"/>
              <a:t>Each of the five/seven responses would have a numerical value, which would be used to measure the attitude under investigation</a:t>
            </a:r>
          </a:p>
        </p:txBody>
      </p:sp>
      <p:sp>
        <p:nvSpPr>
          <p:cNvPr id="6" name="TextBox 5">
            <a:extLst>
              <a:ext uri="{FF2B5EF4-FFF2-40B4-BE49-F238E27FC236}">
                <a16:creationId xmlns:a16="http://schemas.microsoft.com/office/drawing/2014/main" id="{78D42396-DB06-0642-B146-A8FD5099145F}"/>
              </a:ext>
            </a:extLst>
          </p:cNvPr>
          <p:cNvSpPr txBox="1"/>
          <p:nvPr/>
        </p:nvSpPr>
        <p:spPr>
          <a:xfrm>
            <a:off x="8026945" y="5504234"/>
            <a:ext cx="2674640" cy="369332"/>
          </a:xfrm>
          <a:prstGeom prst="rect">
            <a:avLst/>
          </a:prstGeom>
          <a:noFill/>
        </p:spPr>
        <p:txBody>
          <a:bodyPr wrap="square" rtlCol="0">
            <a:spAutoFit/>
          </a:bodyPr>
          <a:lstStyle/>
          <a:p>
            <a:r>
              <a:rPr lang="en-US"/>
              <a:t>Source: Bowling (1997)</a:t>
            </a:r>
          </a:p>
        </p:txBody>
      </p:sp>
      <p:graphicFrame>
        <p:nvGraphicFramePr>
          <p:cNvPr id="2" name="Table 1">
            <a:extLst>
              <a:ext uri="{FF2B5EF4-FFF2-40B4-BE49-F238E27FC236}">
                <a16:creationId xmlns:a16="http://schemas.microsoft.com/office/drawing/2014/main" id="{72B9B4D5-453E-EA4D-84EF-683827F06A1F}"/>
              </a:ext>
            </a:extLst>
          </p:cNvPr>
          <p:cNvGraphicFramePr>
            <a:graphicFrameLocks noGrp="1"/>
          </p:cNvGraphicFramePr>
          <p:nvPr/>
        </p:nvGraphicFramePr>
        <p:xfrm>
          <a:off x="1981200" y="2276872"/>
          <a:ext cx="8229600" cy="1181100"/>
        </p:xfrm>
        <a:graphic>
          <a:graphicData uri="http://schemas.openxmlformats.org/drawingml/2006/table">
            <a:tbl>
              <a:tblPr firstRow="1" firstCol="1" bandRow="1">
                <a:tableStyleId>{5C22544A-7EE6-4342-B048-85BDC9FD1C3A}</a:tableStyleId>
              </a:tblPr>
              <a:tblGrid>
                <a:gridCol w="1645920">
                  <a:extLst>
                    <a:ext uri="{9D8B030D-6E8A-4147-A177-3AD203B41FA5}">
                      <a16:colId xmlns:a16="http://schemas.microsoft.com/office/drawing/2014/main" val="2660465489"/>
                    </a:ext>
                  </a:extLst>
                </a:gridCol>
                <a:gridCol w="1645920">
                  <a:extLst>
                    <a:ext uri="{9D8B030D-6E8A-4147-A177-3AD203B41FA5}">
                      <a16:colId xmlns:a16="http://schemas.microsoft.com/office/drawing/2014/main" val="2788307945"/>
                    </a:ext>
                  </a:extLst>
                </a:gridCol>
                <a:gridCol w="1645920">
                  <a:extLst>
                    <a:ext uri="{9D8B030D-6E8A-4147-A177-3AD203B41FA5}">
                      <a16:colId xmlns:a16="http://schemas.microsoft.com/office/drawing/2014/main" val="1961015219"/>
                    </a:ext>
                  </a:extLst>
                </a:gridCol>
                <a:gridCol w="1645920">
                  <a:extLst>
                    <a:ext uri="{9D8B030D-6E8A-4147-A177-3AD203B41FA5}">
                      <a16:colId xmlns:a16="http://schemas.microsoft.com/office/drawing/2014/main" val="3801384130"/>
                    </a:ext>
                  </a:extLst>
                </a:gridCol>
                <a:gridCol w="1645920">
                  <a:extLst>
                    <a:ext uri="{9D8B030D-6E8A-4147-A177-3AD203B41FA5}">
                      <a16:colId xmlns:a16="http://schemas.microsoft.com/office/drawing/2014/main" val="3290210277"/>
                    </a:ext>
                  </a:extLst>
                </a:gridCol>
              </a:tblGrid>
              <a:tr h="571500">
                <a:tc>
                  <a:txBody>
                    <a:bodyPr/>
                    <a:lstStyle/>
                    <a:p>
                      <a:pPr algn="ctr">
                        <a:spcAft>
                          <a:spcPts val="0"/>
                        </a:spcAft>
                      </a:pPr>
                      <a:r>
                        <a:rPr lang="en-GB" sz="2000">
                          <a:solidFill>
                            <a:schemeClr val="tx1"/>
                          </a:solidFill>
                          <a:effectLst/>
                        </a:rPr>
                        <a:t>Strongly Disagree</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a:solidFill>
                            <a:schemeClr val="tx1"/>
                          </a:solidFill>
                          <a:effectLst/>
                        </a:rPr>
                        <a:t>Disagree</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a:solidFill>
                            <a:schemeClr val="tx1"/>
                          </a:solidFill>
                          <a:effectLst/>
                        </a:rPr>
                        <a:t>Undecided</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a:solidFill>
                            <a:schemeClr val="tx1"/>
                          </a:solidFill>
                          <a:effectLst/>
                        </a:rPr>
                        <a:t>Agree</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a:solidFill>
                            <a:schemeClr val="tx1"/>
                          </a:solidFill>
                          <a:effectLst/>
                        </a:rPr>
                        <a:t>Strongly Agree</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2973102"/>
                  </a:ext>
                </a:extLst>
              </a:tr>
              <a:tr h="571500">
                <a:tc>
                  <a:txBody>
                    <a:bodyPr/>
                    <a:lstStyle/>
                    <a:p>
                      <a:pPr algn="ctr">
                        <a:spcAft>
                          <a:spcPts val="0"/>
                        </a:spcAft>
                      </a:pPr>
                      <a:r>
                        <a:rPr lang="en-GB" sz="2000">
                          <a:solidFill>
                            <a:schemeClr val="tx1"/>
                          </a:solidFill>
                          <a:effectLst/>
                        </a:rPr>
                        <a:t>(1)</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b="1">
                          <a:solidFill>
                            <a:schemeClr val="tx1"/>
                          </a:solidFill>
                          <a:effectLst/>
                        </a:rPr>
                        <a:t>(2)</a:t>
                      </a:r>
                      <a:endParaRPr lang="en-GB" sz="20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b="1">
                          <a:solidFill>
                            <a:schemeClr val="tx1"/>
                          </a:solidFill>
                          <a:effectLst/>
                        </a:rPr>
                        <a:t>(3)</a:t>
                      </a:r>
                      <a:endParaRPr lang="en-GB" sz="20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b="1">
                          <a:solidFill>
                            <a:schemeClr val="tx1"/>
                          </a:solidFill>
                          <a:effectLst/>
                        </a:rPr>
                        <a:t>(4)</a:t>
                      </a:r>
                      <a:endParaRPr lang="en-GB" sz="20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b="1">
                          <a:solidFill>
                            <a:schemeClr val="tx1"/>
                          </a:solidFill>
                          <a:effectLst/>
                        </a:rPr>
                        <a:t>(5)</a:t>
                      </a:r>
                      <a:endParaRPr lang="en-GB" sz="20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13932778"/>
                  </a:ext>
                </a:extLst>
              </a:tr>
            </a:tbl>
          </a:graphicData>
        </a:graphic>
      </p:graphicFrame>
      <p:sp>
        <p:nvSpPr>
          <p:cNvPr id="3" name="TextBox 2">
            <a:extLst>
              <a:ext uri="{FF2B5EF4-FFF2-40B4-BE49-F238E27FC236}">
                <a16:creationId xmlns:a16="http://schemas.microsoft.com/office/drawing/2014/main" id="{0B7DDB5B-22C2-9C45-977C-6E4577E61230}"/>
              </a:ext>
            </a:extLst>
          </p:cNvPr>
          <p:cNvSpPr txBox="1"/>
          <p:nvPr/>
        </p:nvSpPr>
        <p:spPr>
          <a:xfrm>
            <a:off x="1981200" y="5365735"/>
            <a:ext cx="5760640" cy="646331"/>
          </a:xfrm>
          <a:prstGeom prst="rect">
            <a:avLst/>
          </a:prstGeom>
          <a:noFill/>
          <a:ln w="12700">
            <a:solidFill>
              <a:schemeClr val="tx1"/>
            </a:solidFill>
          </a:ln>
        </p:spPr>
        <p:txBody>
          <a:bodyPr wrap="square" rtlCol="0">
            <a:spAutoFit/>
          </a:bodyPr>
          <a:lstStyle/>
          <a:p>
            <a:r>
              <a:rPr lang="en-US" b="1"/>
              <a:t>N.B.: Students are strongly advised to use Likert Scale only to design questionnaire for their assignment task. </a:t>
            </a:r>
          </a:p>
        </p:txBody>
      </p:sp>
    </p:spTree>
    <p:extLst>
      <p:ext uri="{BB962C8B-B14F-4D97-AF65-F5344CB8AC3E}">
        <p14:creationId xmlns:p14="http://schemas.microsoft.com/office/powerpoint/2010/main" val="2895485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21D2B0-5F14-556D-9532-E1D2D993227F}"/>
              </a:ext>
            </a:extLst>
          </p:cNvPr>
          <p:cNvSpPr>
            <a:spLocks noGrp="1"/>
          </p:cNvSpPr>
          <p:nvPr>
            <p:ph type="sldNum" sz="quarter" idx="12"/>
          </p:nvPr>
        </p:nvSpPr>
        <p:spPr/>
        <p:txBody>
          <a:bodyPr/>
          <a:lstStyle/>
          <a:p>
            <a:fld id="{DEAD9B87-C950-40E6-96C1-BBCAE438BF57}" type="slidenum">
              <a:rPr lang="en-GB" smtClean="0"/>
              <a:t>27</a:t>
            </a:fld>
            <a:endParaRPr lang="en-GB"/>
          </a:p>
        </p:txBody>
      </p:sp>
      <p:sp>
        <p:nvSpPr>
          <p:cNvPr id="5" name="Title 4">
            <a:extLst>
              <a:ext uri="{FF2B5EF4-FFF2-40B4-BE49-F238E27FC236}">
                <a16:creationId xmlns:a16="http://schemas.microsoft.com/office/drawing/2014/main" id="{BD4DED34-E47A-3DF0-9E47-20F644B63226}"/>
              </a:ext>
            </a:extLst>
          </p:cNvPr>
          <p:cNvSpPr>
            <a:spLocks noGrp="1"/>
          </p:cNvSpPr>
          <p:nvPr>
            <p:ph type="title"/>
          </p:nvPr>
        </p:nvSpPr>
        <p:spPr/>
        <p:txBody>
          <a:bodyPr/>
          <a:lstStyle/>
          <a:p>
            <a:r>
              <a:rPr lang="en-GB"/>
              <a:t>In-Class Activity: Design a 10-Question Healthcare Questionnaire</a:t>
            </a:r>
          </a:p>
        </p:txBody>
      </p:sp>
      <p:sp>
        <p:nvSpPr>
          <p:cNvPr id="6" name="Text Placeholder 5">
            <a:extLst>
              <a:ext uri="{FF2B5EF4-FFF2-40B4-BE49-F238E27FC236}">
                <a16:creationId xmlns:a16="http://schemas.microsoft.com/office/drawing/2014/main" id="{DDE4408F-DC8D-B4B1-5AA0-A633356325DD}"/>
              </a:ext>
            </a:extLst>
          </p:cNvPr>
          <p:cNvSpPr>
            <a:spLocks noGrp="1"/>
          </p:cNvSpPr>
          <p:nvPr>
            <p:ph type="body" sz="quarter" idx="13"/>
          </p:nvPr>
        </p:nvSpPr>
        <p:spPr/>
        <p:txBody>
          <a:bodyPr vert="horz" lIns="91440" tIns="45720" rIns="91440" bIns="45720" rtlCol="0" anchor="t">
            <a:normAutofit/>
          </a:bodyPr>
          <a:lstStyle/>
          <a:p>
            <a:r>
              <a:rPr lang="en-GB"/>
              <a:t>Choose ONE Topic from Below:</a:t>
            </a:r>
          </a:p>
          <a:p>
            <a:endParaRPr lang="en-GB"/>
          </a:p>
          <a:p>
            <a:endParaRPr lang="en-GB"/>
          </a:p>
          <a:p>
            <a:endParaRPr lang="en-GB"/>
          </a:p>
          <a:p>
            <a:endParaRPr lang="en-GB"/>
          </a:p>
          <a:p>
            <a:endParaRPr lang="en-GB"/>
          </a:p>
          <a:p>
            <a:endParaRPr lang="en-GB" sz="3200"/>
          </a:p>
          <a:p>
            <a:r>
              <a:rPr lang="en-GB"/>
              <a:t>In small groups, design a short questionnaire. Your questionnaire should have:</a:t>
            </a:r>
            <a:endParaRPr lang="en-GB">
              <a:ea typeface="Calibri"/>
              <a:cs typeface="Calibri"/>
            </a:endParaRPr>
          </a:p>
          <a:p>
            <a:pPr marL="534670" lvl="1"/>
            <a:r>
              <a:rPr lang="en-GB" b="1"/>
              <a:t>3 demographic questions</a:t>
            </a:r>
            <a:r>
              <a:rPr lang="en-GB"/>
              <a:t> (e.g., age, gender, education level)</a:t>
            </a:r>
            <a:endParaRPr lang="en-GB">
              <a:ea typeface="Calibri"/>
              <a:cs typeface="Calibri"/>
            </a:endParaRPr>
          </a:p>
          <a:p>
            <a:pPr marL="534670" lvl="1"/>
            <a:r>
              <a:rPr lang="en-GB" b="1"/>
              <a:t>7 questions using  Likert-5 scale</a:t>
            </a:r>
            <a:r>
              <a:rPr lang="en-GB"/>
              <a:t> (5-point scale: Strongly disagree → Strongly agree)</a:t>
            </a:r>
            <a:endParaRPr lang="en-GB">
              <a:ea typeface="Calibri"/>
              <a:cs typeface="Calibri"/>
            </a:endParaRPr>
          </a:p>
          <a:p>
            <a:r>
              <a:rPr lang="en-GB"/>
              <a:t>These 7 questions must focus on </a:t>
            </a:r>
            <a:r>
              <a:rPr lang="en-GB" b="1"/>
              <a:t>two main variables</a:t>
            </a:r>
            <a:r>
              <a:rPr lang="en-GB"/>
              <a:t>:</a:t>
            </a:r>
            <a:endParaRPr lang="en-GB">
              <a:ea typeface="Calibri"/>
              <a:cs typeface="Calibri"/>
            </a:endParaRPr>
          </a:p>
          <a:p>
            <a:pPr marL="534670" lvl="1"/>
            <a:r>
              <a:rPr lang="en-GB" b="1"/>
              <a:t>1 independent variable</a:t>
            </a:r>
            <a:r>
              <a:rPr lang="en-GB"/>
              <a:t> (e.g., awareness, access, habits)</a:t>
            </a:r>
            <a:endParaRPr lang="en-GB">
              <a:ea typeface="Calibri"/>
              <a:cs typeface="Calibri"/>
            </a:endParaRPr>
          </a:p>
          <a:p>
            <a:pPr marL="534670" lvl="1"/>
            <a:r>
              <a:rPr lang="en-GB" b="1"/>
              <a:t>1 outcome variable</a:t>
            </a:r>
            <a:r>
              <a:rPr lang="en-GB"/>
              <a:t> (e.g., satisfaction, mental health, quality of life)</a:t>
            </a:r>
            <a:endParaRPr lang="en-GB">
              <a:ea typeface="Calibri"/>
              <a:cs typeface="Calibri"/>
            </a:endParaRPr>
          </a:p>
          <a:p>
            <a:endParaRPr lang="en-GB"/>
          </a:p>
        </p:txBody>
      </p:sp>
      <p:graphicFrame>
        <p:nvGraphicFramePr>
          <p:cNvPr id="7" name="Table 6">
            <a:extLst>
              <a:ext uri="{FF2B5EF4-FFF2-40B4-BE49-F238E27FC236}">
                <a16:creationId xmlns:a16="http://schemas.microsoft.com/office/drawing/2014/main" id="{AE26ED10-F9AB-B0EF-B8D9-EF295F7B427C}"/>
              </a:ext>
            </a:extLst>
          </p:cNvPr>
          <p:cNvGraphicFramePr>
            <a:graphicFrameLocks noGrp="1"/>
          </p:cNvGraphicFramePr>
          <p:nvPr>
            <p:extLst>
              <p:ext uri="{D42A27DB-BD31-4B8C-83A1-F6EECF244321}">
                <p14:modId xmlns:p14="http://schemas.microsoft.com/office/powerpoint/2010/main" val="1673196502"/>
              </p:ext>
            </p:extLst>
          </p:nvPr>
        </p:nvGraphicFramePr>
        <p:xfrm>
          <a:off x="368999" y="1609393"/>
          <a:ext cx="11487150" cy="2194560"/>
        </p:xfrm>
        <a:graphic>
          <a:graphicData uri="http://schemas.openxmlformats.org/drawingml/2006/table">
            <a:tbl>
              <a:tblPr>
                <a:tableStyleId>{5940675A-B579-460E-94D1-54222C63F5DA}</a:tableStyleId>
              </a:tblPr>
              <a:tblGrid>
                <a:gridCol w="5743575">
                  <a:extLst>
                    <a:ext uri="{9D8B030D-6E8A-4147-A177-3AD203B41FA5}">
                      <a16:colId xmlns:a16="http://schemas.microsoft.com/office/drawing/2014/main" val="3397799121"/>
                    </a:ext>
                  </a:extLst>
                </a:gridCol>
                <a:gridCol w="5743575">
                  <a:extLst>
                    <a:ext uri="{9D8B030D-6E8A-4147-A177-3AD203B41FA5}">
                      <a16:colId xmlns:a16="http://schemas.microsoft.com/office/drawing/2014/main" val="2673371950"/>
                    </a:ext>
                  </a:extLst>
                </a:gridCol>
              </a:tblGrid>
              <a:tr h="0">
                <a:tc>
                  <a:txBody>
                    <a:bodyPr/>
                    <a:lstStyle/>
                    <a:p>
                      <a:pPr>
                        <a:buNone/>
                      </a:pPr>
                      <a:r>
                        <a:rPr lang="en-GB"/>
                        <a:t>Topic</a:t>
                      </a:r>
                    </a:p>
                  </a:txBody>
                  <a:tcPr anchor="ctr"/>
                </a:tc>
                <a:tc>
                  <a:txBody>
                    <a:bodyPr/>
                    <a:lstStyle/>
                    <a:p>
                      <a:pPr>
                        <a:buNone/>
                      </a:pPr>
                      <a:r>
                        <a:rPr lang="en-GB"/>
                        <a:t>Suggested Target Respondents</a:t>
                      </a:r>
                    </a:p>
                  </a:txBody>
                  <a:tcPr anchor="ctr"/>
                </a:tc>
                <a:extLst>
                  <a:ext uri="{0D108BD9-81ED-4DB2-BD59-A6C34878D82A}">
                    <a16:rowId xmlns:a16="http://schemas.microsoft.com/office/drawing/2014/main" val="1826225675"/>
                  </a:ext>
                </a:extLst>
              </a:tr>
              <a:tr h="0">
                <a:tc>
                  <a:txBody>
                    <a:bodyPr/>
                    <a:lstStyle/>
                    <a:p>
                      <a:pPr>
                        <a:buNone/>
                      </a:pPr>
                      <a:r>
                        <a:rPr lang="en-GB"/>
                        <a:t>1. Patient satisfaction with GP services</a:t>
                      </a:r>
                    </a:p>
                  </a:txBody>
                  <a:tcPr anchor="ctr"/>
                </a:tc>
                <a:tc>
                  <a:txBody>
                    <a:bodyPr/>
                    <a:lstStyle/>
                    <a:p>
                      <a:pPr>
                        <a:buNone/>
                      </a:pPr>
                      <a:r>
                        <a:rPr lang="en-GB"/>
                        <a:t>Adults visiting a local GP clinic</a:t>
                      </a:r>
                    </a:p>
                  </a:txBody>
                  <a:tcPr anchor="ctr"/>
                </a:tc>
                <a:extLst>
                  <a:ext uri="{0D108BD9-81ED-4DB2-BD59-A6C34878D82A}">
                    <a16:rowId xmlns:a16="http://schemas.microsoft.com/office/drawing/2014/main" val="3266029376"/>
                  </a:ext>
                </a:extLst>
              </a:tr>
              <a:tr h="0">
                <a:tc>
                  <a:txBody>
                    <a:bodyPr/>
                    <a:lstStyle/>
                    <a:p>
                      <a:pPr>
                        <a:buNone/>
                      </a:pPr>
                      <a:r>
                        <a:rPr lang="en-GB"/>
                        <a:t>2. Attitudes toward COVID-19 vaccination</a:t>
                      </a:r>
                    </a:p>
                  </a:txBody>
                  <a:tcPr anchor="ctr"/>
                </a:tc>
                <a:tc>
                  <a:txBody>
                    <a:bodyPr/>
                    <a:lstStyle/>
                    <a:p>
                      <a:pPr>
                        <a:buNone/>
                      </a:pPr>
                      <a:r>
                        <a:rPr lang="en-GB"/>
                        <a:t>University students</a:t>
                      </a:r>
                    </a:p>
                  </a:txBody>
                  <a:tcPr anchor="ctr"/>
                </a:tc>
                <a:extLst>
                  <a:ext uri="{0D108BD9-81ED-4DB2-BD59-A6C34878D82A}">
                    <a16:rowId xmlns:a16="http://schemas.microsoft.com/office/drawing/2014/main" val="723514646"/>
                  </a:ext>
                </a:extLst>
              </a:tr>
              <a:tr h="0">
                <a:tc>
                  <a:txBody>
                    <a:bodyPr/>
                    <a:lstStyle/>
                    <a:p>
                      <a:pPr>
                        <a:buNone/>
                      </a:pPr>
                      <a:r>
                        <a:rPr lang="en-GB"/>
                        <a:t>3. Dietary habits and health awareness</a:t>
                      </a:r>
                    </a:p>
                  </a:txBody>
                  <a:tcPr anchor="ctr"/>
                </a:tc>
                <a:tc>
                  <a:txBody>
                    <a:bodyPr/>
                    <a:lstStyle/>
                    <a:p>
                      <a:pPr>
                        <a:buNone/>
                      </a:pPr>
                      <a:r>
                        <a:rPr lang="en-GB"/>
                        <a:t>Teenagers aged 13–18</a:t>
                      </a:r>
                    </a:p>
                  </a:txBody>
                  <a:tcPr anchor="ctr"/>
                </a:tc>
                <a:extLst>
                  <a:ext uri="{0D108BD9-81ED-4DB2-BD59-A6C34878D82A}">
                    <a16:rowId xmlns:a16="http://schemas.microsoft.com/office/drawing/2014/main" val="336902252"/>
                  </a:ext>
                </a:extLst>
              </a:tr>
              <a:tr h="0">
                <a:tc>
                  <a:txBody>
                    <a:bodyPr/>
                    <a:lstStyle/>
                    <a:p>
                      <a:pPr>
                        <a:buNone/>
                      </a:pPr>
                      <a:r>
                        <a:rPr lang="en-GB"/>
                        <a:t>4. Use of mental health services</a:t>
                      </a:r>
                    </a:p>
                  </a:txBody>
                  <a:tcPr anchor="ctr"/>
                </a:tc>
                <a:tc>
                  <a:txBody>
                    <a:bodyPr/>
                    <a:lstStyle/>
                    <a:p>
                      <a:pPr>
                        <a:buNone/>
                      </a:pPr>
                      <a:r>
                        <a:rPr lang="en-GB"/>
                        <a:t>University students or young adults</a:t>
                      </a:r>
                    </a:p>
                  </a:txBody>
                  <a:tcPr anchor="ctr"/>
                </a:tc>
                <a:extLst>
                  <a:ext uri="{0D108BD9-81ED-4DB2-BD59-A6C34878D82A}">
                    <a16:rowId xmlns:a16="http://schemas.microsoft.com/office/drawing/2014/main" val="1507605004"/>
                  </a:ext>
                </a:extLst>
              </a:tr>
              <a:tr h="0">
                <a:tc>
                  <a:txBody>
                    <a:bodyPr/>
                    <a:lstStyle/>
                    <a:p>
                      <a:pPr>
                        <a:buNone/>
                      </a:pPr>
                      <a:r>
                        <a:rPr lang="en-GB"/>
                        <a:t>5. Impact of screen time on sleep quality</a:t>
                      </a:r>
                    </a:p>
                  </a:txBody>
                  <a:tcPr anchor="ctr"/>
                </a:tc>
                <a:tc>
                  <a:txBody>
                    <a:bodyPr/>
                    <a:lstStyle/>
                    <a:p>
                      <a:pPr>
                        <a:buNone/>
                      </a:pPr>
                      <a:r>
                        <a:rPr lang="en-GB"/>
                        <a:t>Healthcare workers or shift staff</a:t>
                      </a:r>
                    </a:p>
                  </a:txBody>
                  <a:tcPr anchor="ctr"/>
                </a:tc>
                <a:extLst>
                  <a:ext uri="{0D108BD9-81ED-4DB2-BD59-A6C34878D82A}">
                    <a16:rowId xmlns:a16="http://schemas.microsoft.com/office/drawing/2014/main" val="3392491825"/>
                  </a:ext>
                </a:extLst>
              </a:tr>
            </a:tbl>
          </a:graphicData>
        </a:graphic>
      </p:graphicFrame>
    </p:spTree>
    <p:extLst>
      <p:ext uri="{BB962C8B-B14F-4D97-AF65-F5344CB8AC3E}">
        <p14:creationId xmlns:p14="http://schemas.microsoft.com/office/powerpoint/2010/main" val="1062302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Primary Data Collection Tool</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28</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b="1"/>
              <a:t>Interview: </a:t>
            </a:r>
          </a:p>
          <a:p>
            <a:pPr lvl="1"/>
            <a:r>
              <a:rPr lang="en-GB" altLang="en-US"/>
              <a:t>Interview involves either structure, semi-structure or even unstructured verbal communications between the researcher and subject/respondents/participants, during which information is obtained for a study (</a:t>
            </a:r>
            <a:r>
              <a:rPr lang="en-GB" altLang="en-US" err="1"/>
              <a:t>Nalzaro</a:t>
            </a:r>
            <a:r>
              <a:rPr lang="en-GB" altLang="en-US"/>
              <a:t>, 2012)</a:t>
            </a:r>
          </a:p>
          <a:p>
            <a:pPr lvl="1"/>
            <a:endParaRPr lang="en-GB" altLang="en-US"/>
          </a:p>
          <a:p>
            <a:pPr lvl="1"/>
            <a:r>
              <a:rPr lang="en-GB" altLang="en-US"/>
              <a:t>A method of data collection in which one person (interviewer) ask questions to another person (respondent), which conducted either face to face or telephonically (Abraham, 2014)</a:t>
            </a:r>
          </a:p>
          <a:p>
            <a:pPr lvl="1"/>
            <a:endParaRPr lang="en-GB" altLang="en-US"/>
          </a:p>
          <a:p>
            <a:pPr lvl="1"/>
            <a:r>
              <a:rPr lang="en-GB" altLang="en-US"/>
              <a:t>One to one direct communication between researcher and subject for collection of data (</a:t>
            </a:r>
            <a:r>
              <a:rPr lang="en-US" err="1"/>
              <a:t>Isave</a:t>
            </a:r>
            <a:r>
              <a:rPr lang="en-US"/>
              <a:t>, 2010)</a:t>
            </a:r>
            <a:endParaRPr lang="en-GB" altLang="en-US"/>
          </a:p>
        </p:txBody>
      </p:sp>
    </p:spTree>
    <p:extLst>
      <p:ext uri="{BB962C8B-B14F-4D97-AF65-F5344CB8AC3E}">
        <p14:creationId xmlns:p14="http://schemas.microsoft.com/office/powerpoint/2010/main" val="2145410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Types of Interview</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29</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dirty="0"/>
              <a:t>1. Unstructured Interview:</a:t>
            </a:r>
          </a:p>
          <a:p>
            <a:pPr lvl="1"/>
            <a:r>
              <a:rPr lang="en-GB" altLang="en-US" dirty="0"/>
              <a:t>Open-ended, no fixed list or order of questions</a:t>
            </a:r>
          </a:p>
          <a:p>
            <a:pPr lvl="1"/>
            <a:r>
              <a:rPr lang="en-GB" altLang="en-US" dirty="0"/>
              <a:t>Interviewer adapts wording, order, and </a:t>
            </a:r>
            <a:r>
              <a:rPr lang="en-GB" altLang="en-US"/>
              <a:t>probes freely</a:t>
            </a:r>
          </a:p>
          <a:p>
            <a:pPr lvl="1"/>
            <a:r>
              <a:rPr lang="en-GB" altLang="en-US"/>
              <a:t>Suited </a:t>
            </a:r>
            <a:r>
              <a:rPr lang="en-GB" altLang="en-US" dirty="0"/>
              <a:t>to exploration and rich narratives</a:t>
            </a:r>
          </a:p>
          <a:p>
            <a:pPr lvl="1"/>
            <a:r>
              <a:rPr lang="en-GB" altLang="en-US" dirty="0"/>
              <a:t>This allows the researcher flexibility in questioning the subject </a:t>
            </a:r>
          </a:p>
          <a:p>
            <a:endParaRPr lang="en-GB" altLang="en-US" dirty="0"/>
          </a:p>
          <a:p>
            <a:r>
              <a:rPr lang="en-GB" altLang="en-US" dirty="0"/>
              <a:t>2. Structured Interview: </a:t>
            </a:r>
          </a:p>
          <a:p>
            <a:pPr lvl="1"/>
            <a:r>
              <a:rPr lang="en-GB" altLang="en-US" dirty="0"/>
              <a:t>Always operates within formal written instrument</a:t>
            </a:r>
          </a:p>
          <a:p>
            <a:pPr lvl="1"/>
            <a:r>
              <a:rPr lang="en-GB" altLang="en-US" dirty="0"/>
              <a:t>Researcher designed the questions to be asked prior to interview including the order of the questions </a:t>
            </a:r>
          </a:p>
          <a:p>
            <a:pPr lvl="1"/>
            <a:r>
              <a:rPr lang="en-GB" altLang="en-US" dirty="0"/>
              <a:t>The questions are asked orally in either face to face or telephone format</a:t>
            </a:r>
          </a:p>
        </p:txBody>
      </p:sp>
      <p:sp>
        <p:nvSpPr>
          <p:cNvPr id="2" name="Rectangle 1">
            <a:extLst>
              <a:ext uri="{FF2B5EF4-FFF2-40B4-BE49-F238E27FC236}">
                <a16:creationId xmlns:a16="http://schemas.microsoft.com/office/drawing/2014/main" id="{1E4D713E-C963-D246-91B3-AC6123DD8E1A}"/>
              </a:ext>
            </a:extLst>
          </p:cNvPr>
          <p:cNvSpPr/>
          <p:nvPr/>
        </p:nvSpPr>
        <p:spPr>
          <a:xfrm>
            <a:off x="7766423" y="5260558"/>
            <a:ext cx="2390398" cy="369332"/>
          </a:xfrm>
          <a:prstGeom prst="rect">
            <a:avLst/>
          </a:prstGeom>
        </p:spPr>
        <p:txBody>
          <a:bodyPr wrap="none">
            <a:spAutoFit/>
          </a:bodyPr>
          <a:lstStyle/>
          <a:p>
            <a:r>
              <a:rPr lang="en-GB"/>
              <a:t>Source: Creswell</a:t>
            </a:r>
            <a:r>
              <a:rPr lang="en-US"/>
              <a:t> (2003)</a:t>
            </a:r>
          </a:p>
        </p:txBody>
      </p:sp>
    </p:spTree>
    <p:extLst>
      <p:ext uri="{BB962C8B-B14F-4D97-AF65-F5344CB8AC3E}">
        <p14:creationId xmlns:p14="http://schemas.microsoft.com/office/powerpoint/2010/main" val="3920059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Types of Interview</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30</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dirty="0"/>
              <a:t>3. Semi-Structured Interview: </a:t>
            </a:r>
          </a:p>
          <a:p>
            <a:pPr lvl="1"/>
            <a:r>
              <a:rPr lang="en-GB" altLang="en-US" dirty="0"/>
              <a:t>Semi-structured interview is in the partial pre-planning of the questions </a:t>
            </a:r>
          </a:p>
          <a:p>
            <a:pPr lvl="1"/>
            <a:r>
              <a:rPr lang="en-GB" altLang="en-US" dirty="0"/>
              <a:t>Semi-structured interviews still allow for replication of the interview with other but are be less controlled </a:t>
            </a:r>
          </a:p>
          <a:p>
            <a:pPr lvl="1"/>
            <a:r>
              <a:rPr lang="en-GB" altLang="en-US" dirty="0"/>
              <a:t>Semi-structure interviews may be conducted in various modes such as face-to-face, by telephone, videophone… but face-to-face is probably the best</a:t>
            </a:r>
          </a:p>
          <a:p>
            <a:pPr lvl="1"/>
            <a:r>
              <a:rPr lang="en-GB" altLang="en-US" dirty="0"/>
              <a:t>A great deal of qualitative research used semi-structured interview material </a:t>
            </a:r>
          </a:p>
          <a:p>
            <a:endParaRPr lang="en-GB" altLang="en-US" dirty="0"/>
          </a:p>
        </p:txBody>
      </p:sp>
      <p:sp>
        <p:nvSpPr>
          <p:cNvPr id="2" name="Rectangle 1">
            <a:extLst>
              <a:ext uri="{FF2B5EF4-FFF2-40B4-BE49-F238E27FC236}">
                <a16:creationId xmlns:a16="http://schemas.microsoft.com/office/drawing/2014/main" id="{1E4D713E-C963-D246-91B3-AC6123DD8E1A}"/>
              </a:ext>
            </a:extLst>
          </p:cNvPr>
          <p:cNvSpPr/>
          <p:nvPr/>
        </p:nvSpPr>
        <p:spPr>
          <a:xfrm>
            <a:off x="7766424" y="5260558"/>
            <a:ext cx="2258119" cy="369332"/>
          </a:xfrm>
          <a:prstGeom prst="rect">
            <a:avLst/>
          </a:prstGeom>
        </p:spPr>
        <p:txBody>
          <a:bodyPr wrap="none">
            <a:spAutoFit/>
          </a:bodyPr>
          <a:lstStyle/>
          <a:p>
            <a:r>
              <a:rPr lang="en-GB"/>
              <a:t>Source: Gomez </a:t>
            </a:r>
            <a:r>
              <a:rPr lang="en-US"/>
              <a:t>(2014)</a:t>
            </a:r>
          </a:p>
        </p:txBody>
      </p:sp>
    </p:spTree>
    <p:extLst>
      <p:ext uri="{BB962C8B-B14F-4D97-AF65-F5344CB8AC3E}">
        <p14:creationId xmlns:p14="http://schemas.microsoft.com/office/powerpoint/2010/main" val="1058186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Advantages of Interview?</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31</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dirty="0"/>
              <a:t>Advantages of Interview: </a:t>
            </a:r>
          </a:p>
          <a:p>
            <a:pPr lvl="1"/>
            <a:r>
              <a:rPr lang="en-GB" altLang="en-US" dirty="0"/>
              <a:t>Data from interview are usable </a:t>
            </a:r>
          </a:p>
          <a:p>
            <a:pPr lvl="1"/>
            <a:r>
              <a:rPr lang="en-GB" altLang="en-US" dirty="0"/>
              <a:t>Depth of response can be assured </a:t>
            </a:r>
          </a:p>
          <a:p>
            <a:pPr lvl="1"/>
            <a:r>
              <a:rPr lang="en-GB" altLang="en-US" dirty="0"/>
              <a:t>The interview technique provides basis for the formulation of questionnaire </a:t>
            </a:r>
          </a:p>
          <a:p>
            <a:pPr lvl="1"/>
            <a:r>
              <a:rPr lang="en-GB" altLang="en-US" dirty="0"/>
              <a:t>Clarification is possible </a:t>
            </a:r>
          </a:p>
          <a:p>
            <a:pPr lvl="1"/>
            <a:r>
              <a:rPr lang="en-GB" altLang="en-US" dirty="0"/>
              <a:t>No items are overlooked </a:t>
            </a:r>
          </a:p>
          <a:p>
            <a:pPr lvl="1"/>
            <a:r>
              <a:rPr lang="en-GB" altLang="en-US" dirty="0"/>
              <a:t>Higher proportion of response is obtained </a:t>
            </a:r>
          </a:p>
          <a:p>
            <a:pPr lvl="1"/>
            <a:r>
              <a:rPr lang="en-GB" altLang="en-US" dirty="0"/>
              <a:t>Greater amount of flexibility is allowed</a:t>
            </a:r>
          </a:p>
        </p:txBody>
      </p:sp>
      <p:sp>
        <p:nvSpPr>
          <p:cNvPr id="2" name="Rectangle 1">
            <a:extLst>
              <a:ext uri="{FF2B5EF4-FFF2-40B4-BE49-F238E27FC236}">
                <a16:creationId xmlns:a16="http://schemas.microsoft.com/office/drawing/2014/main" id="{1E4D713E-C963-D246-91B3-AC6123DD8E1A}"/>
              </a:ext>
            </a:extLst>
          </p:cNvPr>
          <p:cNvSpPr/>
          <p:nvPr/>
        </p:nvSpPr>
        <p:spPr>
          <a:xfrm>
            <a:off x="5821282" y="5260558"/>
            <a:ext cx="4024307" cy="369332"/>
          </a:xfrm>
          <a:prstGeom prst="rect">
            <a:avLst/>
          </a:prstGeom>
        </p:spPr>
        <p:txBody>
          <a:bodyPr wrap="none">
            <a:spAutoFit/>
          </a:bodyPr>
          <a:lstStyle/>
          <a:p>
            <a:r>
              <a:rPr lang="en-GB"/>
              <a:t>Source: </a:t>
            </a:r>
            <a:r>
              <a:rPr lang="en-GB" err="1"/>
              <a:t>Nalzaro</a:t>
            </a:r>
            <a:r>
              <a:rPr lang="en-GB"/>
              <a:t> (2012) &amp; Creswell </a:t>
            </a:r>
            <a:r>
              <a:rPr lang="en-US"/>
              <a:t>(2003)</a:t>
            </a:r>
          </a:p>
        </p:txBody>
      </p:sp>
    </p:spTree>
    <p:extLst>
      <p:ext uri="{BB962C8B-B14F-4D97-AF65-F5344CB8AC3E}">
        <p14:creationId xmlns:p14="http://schemas.microsoft.com/office/powerpoint/2010/main" val="3305076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Disadvantages of Interview?</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32</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dirty="0"/>
              <a:t>Disadvantages of Interview: </a:t>
            </a:r>
          </a:p>
          <a:p>
            <a:pPr lvl="1"/>
            <a:r>
              <a:rPr lang="en-GB" altLang="en-US" dirty="0"/>
              <a:t>Time element/Time restriction</a:t>
            </a:r>
          </a:p>
          <a:p>
            <a:pPr lvl="1"/>
            <a:r>
              <a:rPr lang="en-GB" altLang="en-US" dirty="0"/>
              <a:t>Biases may present in result </a:t>
            </a:r>
          </a:p>
          <a:p>
            <a:pPr lvl="1"/>
            <a:r>
              <a:rPr lang="en-GB" altLang="en-US" dirty="0"/>
              <a:t>Costly </a:t>
            </a:r>
          </a:p>
          <a:p>
            <a:pPr lvl="1"/>
            <a:r>
              <a:rPr lang="en-GB" altLang="en-US" dirty="0"/>
              <a:t>Hesitation to express </a:t>
            </a:r>
          </a:p>
          <a:p>
            <a:pPr lvl="1"/>
            <a:r>
              <a:rPr lang="en-GB" altLang="en-US" dirty="0"/>
              <a:t>Vague </a:t>
            </a:r>
          </a:p>
          <a:p>
            <a:pPr lvl="1"/>
            <a:r>
              <a:rPr lang="en-GB" altLang="en-US" dirty="0"/>
              <a:t>Less time for thinking </a:t>
            </a:r>
          </a:p>
          <a:p>
            <a:pPr lvl="1"/>
            <a:r>
              <a:rPr lang="en-GB" altLang="en-US" dirty="0"/>
              <a:t>Very subjective </a:t>
            </a:r>
          </a:p>
          <a:p>
            <a:pPr lvl="1"/>
            <a:r>
              <a:rPr lang="en-GB" altLang="en-US" dirty="0"/>
              <a:t>Researcher can have influence </a:t>
            </a:r>
          </a:p>
          <a:p>
            <a:pPr lvl="1"/>
            <a:r>
              <a:rPr lang="en-GB" altLang="en-US" dirty="0"/>
              <a:t>Manipulate or socially accepted response may be preferred</a:t>
            </a:r>
          </a:p>
        </p:txBody>
      </p:sp>
      <p:sp>
        <p:nvSpPr>
          <p:cNvPr id="2" name="Rectangle 1">
            <a:extLst>
              <a:ext uri="{FF2B5EF4-FFF2-40B4-BE49-F238E27FC236}">
                <a16:creationId xmlns:a16="http://schemas.microsoft.com/office/drawing/2014/main" id="{1E4D713E-C963-D246-91B3-AC6123DD8E1A}"/>
              </a:ext>
            </a:extLst>
          </p:cNvPr>
          <p:cNvSpPr/>
          <p:nvPr/>
        </p:nvSpPr>
        <p:spPr>
          <a:xfrm>
            <a:off x="6096000" y="5294027"/>
            <a:ext cx="2073132" cy="369332"/>
          </a:xfrm>
          <a:prstGeom prst="rect">
            <a:avLst/>
          </a:prstGeom>
        </p:spPr>
        <p:txBody>
          <a:bodyPr wrap="none">
            <a:spAutoFit/>
          </a:bodyPr>
          <a:lstStyle/>
          <a:p>
            <a:r>
              <a:rPr lang="en-GB"/>
              <a:t>Source: </a:t>
            </a:r>
            <a:r>
              <a:rPr lang="en-GB" err="1"/>
              <a:t>Isave</a:t>
            </a:r>
            <a:r>
              <a:rPr lang="en-GB"/>
              <a:t> </a:t>
            </a:r>
            <a:r>
              <a:rPr lang="en-US"/>
              <a:t>(2010)</a:t>
            </a:r>
          </a:p>
        </p:txBody>
      </p:sp>
    </p:spTree>
    <p:extLst>
      <p:ext uri="{BB962C8B-B14F-4D97-AF65-F5344CB8AC3E}">
        <p14:creationId xmlns:p14="http://schemas.microsoft.com/office/powerpoint/2010/main" val="3726543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Primary Data Collection Tool</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33</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b="1" dirty="0"/>
              <a:t>Survey: </a:t>
            </a:r>
          </a:p>
          <a:p>
            <a:pPr marL="0" indent="0">
              <a:buNone/>
            </a:pPr>
            <a:r>
              <a:rPr lang="en-GB" altLang="en-US" dirty="0"/>
              <a:t>	</a:t>
            </a:r>
          </a:p>
          <a:p>
            <a:pPr lvl="1"/>
            <a:r>
              <a:rPr lang="en-GB" altLang="en-US" dirty="0"/>
              <a:t>The process to ask many people a question or a series of questions in order to gather information about what most people do or think about something (Cruz, 2016)</a:t>
            </a:r>
          </a:p>
          <a:p>
            <a:endParaRPr lang="en-GB" altLang="en-US" dirty="0"/>
          </a:p>
          <a:p>
            <a:pPr lvl="1"/>
            <a:r>
              <a:rPr lang="en-GB" altLang="en-US" dirty="0"/>
              <a:t>A survey is used to know or get the opinions of large group 	of people about a particular topic or issue (Cruz, 2016)</a:t>
            </a:r>
          </a:p>
          <a:p>
            <a:endParaRPr lang="en-GB" altLang="en-US" dirty="0"/>
          </a:p>
          <a:p>
            <a:pPr lvl="1"/>
            <a:r>
              <a:rPr lang="en-GB" altLang="en-US" dirty="0"/>
              <a:t>Non-experimental type in which the researcher investigate a community or a group of people (</a:t>
            </a:r>
            <a:r>
              <a:rPr lang="en-GB" altLang="en-US" dirty="0" err="1"/>
              <a:t>Nalzaro</a:t>
            </a:r>
            <a:r>
              <a:rPr lang="en-GB" altLang="en-US" dirty="0"/>
              <a:t>, 2012)</a:t>
            </a:r>
          </a:p>
          <a:p>
            <a:endParaRPr lang="en-GB" altLang="en-US" dirty="0"/>
          </a:p>
          <a:p>
            <a:endParaRPr lang="en-GB" altLang="en-US" dirty="0"/>
          </a:p>
          <a:p>
            <a:pPr lvl="1"/>
            <a:r>
              <a:rPr lang="en-GB" altLang="en-US" dirty="0"/>
              <a:t>Another name is FORMULATIVE OR EXPLORATORY research</a:t>
            </a:r>
          </a:p>
        </p:txBody>
      </p:sp>
    </p:spTree>
    <p:extLst>
      <p:ext uri="{BB962C8B-B14F-4D97-AF65-F5344CB8AC3E}">
        <p14:creationId xmlns:p14="http://schemas.microsoft.com/office/powerpoint/2010/main" val="597604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Types of Survey</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34</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algn="just"/>
            <a:r>
              <a:rPr lang="en-GB" altLang="en-US" b="1"/>
              <a:t>Descriptive Survey: </a:t>
            </a:r>
            <a:r>
              <a:rPr lang="en-GB" altLang="en-US"/>
              <a:t>Descriptive survey is undertaken to describe the frequency of occurrence of a phenomenon rather than to study the relationships</a:t>
            </a:r>
          </a:p>
          <a:p>
            <a:pPr algn="just"/>
            <a:endParaRPr lang="en-GB" altLang="en-US" sz="2000" b="1"/>
          </a:p>
          <a:p>
            <a:pPr algn="just"/>
            <a:r>
              <a:rPr lang="en-GB" altLang="en-US" b="1"/>
              <a:t>Exploratory Survey: </a:t>
            </a:r>
            <a:r>
              <a:rPr lang="en-GB" altLang="en-US"/>
              <a:t>Exploratory survey is a phenomenon and its related factors about which much information is not known </a:t>
            </a:r>
          </a:p>
          <a:p>
            <a:pPr algn="just"/>
            <a:endParaRPr lang="en-GB" altLang="en-US" b="1"/>
          </a:p>
          <a:p>
            <a:pPr algn="just"/>
            <a:r>
              <a:rPr lang="en-GB" altLang="en-US" b="1"/>
              <a:t>Correlational Survey: </a:t>
            </a:r>
            <a:r>
              <a:rPr lang="en-GB" altLang="en-US"/>
              <a:t>Studies the relationships between two or more variables in a natural setting without manipulation or control</a:t>
            </a:r>
          </a:p>
          <a:p>
            <a:pPr algn="just"/>
            <a:endParaRPr lang="en-GB" altLang="en-US" b="1"/>
          </a:p>
          <a:p>
            <a:pPr algn="just"/>
            <a:r>
              <a:rPr lang="en-GB" altLang="en-US" b="1"/>
              <a:t>Comparative Survey: </a:t>
            </a:r>
            <a:r>
              <a:rPr lang="en-GB" altLang="en-US"/>
              <a:t>Aims at comparing and constructing the existence of a certain phenomenon in two or more groups</a:t>
            </a:r>
            <a:endParaRPr lang="en-GB" altLang="en-US" b="1"/>
          </a:p>
          <a:p>
            <a:pPr algn="just"/>
            <a:endParaRPr lang="en-GB" altLang="en-US"/>
          </a:p>
          <a:p>
            <a:pPr algn="just"/>
            <a:endParaRPr lang="en-GB" altLang="en-US" sz="2000"/>
          </a:p>
        </p:txBody>
      </p:sp>
      <p:sp>
        <p:nvSpPr>
          <p:cNvPr id="5" name="Rectangle 4">
            <a:extLst>
              <a:ext uri="{FF2B5EF4-FFF2-40B4-BE49-F238E27FC236}">
                <a16:creationId xmlns:a16="http://schemas.microsoft.com/office/drawing/2014/main" id="{6F447AF6-54B1-6148-9ADE-3208550B219D}"/>
              </a:ext>
            </a:extLst>
          </p:cNvPr>
          <p:cNvSpPr/>
          <p:nvPr/>
        </p:nvSpPr>
        <p:spPr>
          <a:xfrm>
            <a:off x="7773852" y="5363924"/>
            <a:ext cx="2436949" cy="369332"/>
          </a:xfrm>
          <a:prstGeom prst="rect">
            <a:avLst/>
          </a:prstGeom>
        </p:spPr>
        <p:txBody>
          <a:bodyPr wrap="none">
            <a:spAutoFit/>
          </a:bodyPr>
          <a:lstStyle/>
          <a:p>
            <a:r>
              <a:rPr lang="en-GB"/>
              <a:t>Source: </a:t>
            </a:r>
            <a:r>
              <a:rPr lang="en-GB" err="1"/>
              <a:t>Jaikumar</a:t>
            </a:r>
            <a:r>
              <a:rPr lang="en-GB"/>
              <a:t> </a:t>
            </a:r>
            <a:r>
              <a:rPr lang="en-US"/>
              <a:t>(2018)</a:t>
            </a:r>
          </a:p>
        </p:txBody>
      </p:sp>
    </p:spTree>
    <p:extLst>
      <p:ext uri="{BB962C8B-B14F-4D97-AF65-F5344CB8AC3E}">
        <p14:creationId xmlns:p14="http://schemas.microsoft.com/office/powerpoint/2010/main" val="12751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a:latin typeface="Calibri" pitchFamily="34" charset="0"/>
              </a:rPr>
              <a:t>Types of Survey</a:t>
            </a:r>
            <a:endParaRPr lang="en-GB" b="1">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35</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algn="just"/>
            <a:r>
              <a:rPr lang="en-GB" altLang="en-US" b="1"/>
              <a:t>Written Survey: </a:t>
            </a:r>
            <a:r>
              <a:rPr lang="en-GB" altLang="en-US"/>
              <a:t>In a written survey, data are collected with the support of written, structured tools, such as questionnaires, opinionnaires etc. </a:t>
            </a:r>
          </a:p>
          <a:p>
            <a:pPr algn="just"/>
            <a:endParaRPr lang="en-GB" altLang="en-US" b="1"/>
          </a:p>
          <a:p>
            <a:pPr algn="just"/>
            <a:r>
              <a:rPr lang="en-GB" altLang="en-US" b="1"/>
              <a:t>Oral Survey: </a:t>
            </a:r>
            <a:r>
              <a:rPr lang="en-GB" altLang="en-US"/>
              <a:t>In a oral survey, data are collected by using face-to-face or telephonic conversation or oral interview with respondents </a:t>
            </a:r>
          </a:p>
          <a:p>
            <a:pPr algn="just"/>
            <a:endParaRPr lang="en-GB" altLang="en-US" b="1"/>
          </a:p>
          <a:p>
            <a:pPr algn="just"/>
            <a:r>
              <a:rPr lang="en-GB" altLang="en-US" b="1"/>
              <a:t>Electronic Survey: </a:t>
            </a:r>
            <a:r>
              <a:rPr lang="en-GB" altLang="en-US"/>
              <a:t>In an electronic survey, data are collected by using electronic means such as electronic mail messages (email), web forms, mobile short-message (SMS), WhatsApp messages, Chat etc. </a:t>
            </a:r>
            <a:endParaRPr lang="en-GB" altLang="en-US" b="1"/>
          </a:p>
          <a:p>
            <a:pPr algn="just"/>
            <a:endParaRPr lang="en-GB" altLang="en-US"/>
          </a:p>
          <a:p>
            <a:pPr algn="just"/>
            <a:endParaRPr lang="en-GB" altLang="en-US" sz="2000"/>
          </a:p>
        </p:txBody>
      </p:sp>
      <p:sp>
        <p:nvSpPr>
          <p:cNvPr id="5" name="Rectangle 4">
            <a:extLst>
              <a:ext uri="{FF2B5EF4-FFF2-40B4-BE49-F238E27FC236}">
                <a16:creationId xmlns:a16="http://schemas.microsoft.com/office/drawing/2014/main" id="{6F447AF6-54B1-6148-9ADE-3208550B219D}"/>
              </a:ext>
            </a:extLst>
          </p:cNvPr>
          <p:cNvSpPr/>
          <p:nvPr/>
        </p:nvSpPr>
        <p:spPr>
          <a:xfrm>
            <a:off x="7773852" y="5363924"/>
            <a:ext cx="2436949" cy="369332"/>
          </a:xfrm>
          <a:prstGeom prst="rect">
            <a:avLst/>
          </a:prstGeom>
        </p:spPr>
        <p:txBody>
          <a:bodyPr wrap="none">
            <a:spAutoFit/>
          </a:bodyPr>
          <a:lstStyle/>
          <a:p>
            <a:r>
              <a:rPr lang="en-GB"/>
              <a:t>Source: </a:t>
            </a:r>
            <a:r>
              <a:rPr lang="en-GB" err="1"/>
              <a:t>Jaikumar</a:t>
            </a:r>
            <a:r>
              <a:rPr lang="en-GB"/>
              <a:t> </a:t>
            </a:r>
            <a:r>
              <a:rPr lang="en-US"/>
              <a:t>(2018)</a:t>
            </a:r>
          </a:p>
        </p:txBody>
      </p:sp>
    </p:spTree>
    <p:extLst>
      <p:ext uri="{BB962C8B-B14F-4D97-AF65-F5344CB8AC3E}">
        <p14:creationId xmlns:p14="http://schemas.microsoft.com/office/powerpoint/2010/main" val="723613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815419" y="164077"/>
            <a:ext cx="11031105" cy="778582"/>
          </a:xfrm>
        </p:spPr>
        <p:txBody>
          <a:bodyPr>
            <a:normAutofit/>
          </a:bodyPr>
          <a:lstStyle/>
          <a:p>
            <a:r>
              <a:rPr lang="en-GB"/>
              <a:t>Advantages &amp; Disadvantages of Survey</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xfrm>
            <a:off x="11856149" y="5688901"/>
            <a:ext cx="356492" cy="35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0BA8CFD-685A-47DF-9C8C-E15F3C5C35CD}" type="slidenum">
              <a:rPr lang="en-GB" altLang="en-US"/>
              <a:pPr/>
              <a:t>36</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a:xfrm>
            <a:off x="358775" y="1069975"/>
            <a:ext cx="11487150" cy="4975225"/>
          </a:xfrm>
        </p:spPr>
        <p:txBody>
          <a:bodyPr>
            <a:normAutofit/>
          </a:bodyPr>
          <a:lstStyle/>
          <a:p>
            <a:r>
              <a:rPr lang="en-GB" altLang="en-US" dirty="0"/>
              <a:t>Advantages</a:t>
            </a:r>
          </a:p>
          <a:p>
            <a:pPr lvl="1"/>
            <a:r>
              <a:rPr lang="en-GB" altLang="en-US" dirty="0"/>
              <a:t>Can provide information about the possibilities of undertaking different types of research methods</a:t>
            </a:r>
          </a:p>
          <a:p>
            <a:pPr lvl="1"/>
            <a:r>
              <a:rPr lang="en-GB" altLang="en-US" dirty="0"/>
              <a:t>Provides data about the present</a:t>
            </a:r>
          </a:p>
          <a:p>
            <a:pPr lvl="1"/>
            <a:r>
              <a:rPr lang="en-GB" altLang="en-US" dirty="0"/>
              <a:t>Has a high degree of representativeness </a:t>
            </a:r>
          </a:p>
          <a:p>
            <a:pPr lvl="1"/>
            <a:r>
              <a:rPr lang="en-GB" altLang="en-US" dirty="0"/>
              <a:t>Easy to get respondents and information often do not express their true reactions to the questions </a:t>
            </a:r>
          </a:p>
          <a:p>
            <a:r>
              <a:rPr lang="en-GB" altLang="en-US" dirty="0"/>
              <a:t>Disadvantages</a:t>
            </a:r>
          </a:p>
          <a:p>
            <a:pPr lvl="1"/>
            <a:r>
              <a:rPr lang="en-GB" altLang="en-US" dirty="0"/>
              <a:t>Yields a low degree of control over extraneous variables </a:t>
            </a:r>
          </a:p>
          <a:p>
            <a:pPr lvl="1"/>
            <a:r>
              <a:rPr lang="en-GB" altLang="en-US" dirty="0"/>
              <a:t>Verbal behaviour is quite unreliable and that people</a:t>
            </a:r>
          </a:p>
          <a:p>
            <a:endParaRPr lang="en-GB" altLang="en-US" dirty="0"/>
          </a:p>
        </p:txBody>
      </p:sp>
      <p:sp>
        <p:nvSpPr>
          <p:cNvPr id="5" name="Rectangle 4">
            <a:extLst>
              <a:ext uri="{FF2B5EF4-FFF2-40B4-BE49-F238E27FC236}">
                <a16:creationId xmlns:a16="http://schemas.microsoft.com/office/drawing/2014/main" id="{6C192311-85F1-9B46-B478-8843B0E85FC0}"/>
              </a:ext>
            </a:extLst>
          </p:cNvPr>
          <p:cNvSpPr/>
          <p:nvPr/>
        </p:nvSpPr>
        <p:spPr>
          <a:xfrm>
            <a:off x="8137668" y="5393809"/>
            <a:ext cx="2310504" cy="369332"/>
          </a:xfrm>
          <a:prstGeom prst="rect">
            <a:avLst/>
          </a:prstGeom>
        </p:spPr>
        <p:txBody>
          <a:bodyPr wrap="none">
            <a:spAutoFit/>
          </a:bodyPr>
          <a:lstStyle/>
          <a:p>
            <a:r>
              <a:rPr lang="en-GB"/>
              <a:t>Source: </a:t>
            </a:r>
            <a:r>
              <a:rPr lang="en-GB" err="1"/>
              <a:t>Nalzaro</a:t>
            </a:r>
            <a:r>
              <a:rPr lang="en-GB"/>
              <a:t> </a:t>
            </a:r>
            <a:r>
              <a:rPr lang="en-US"/>
              <a:t>(2012)</a:t>
            </a:r>
          </a:p>
        </p:txBody>
      </p:sp>
    </p:spTree>
    <p:extLst>
      <p:ext uri="{BB962C8B-B14F-4D97-AF65-F5344CB8AC3E}">
        <p14:creationId xmlns:p14="http://schemas.microsoft.com/office/powerpoint/2010/main" val="1165525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a:t>Secondary Data Collection Methods: Sources of Secondary Data</a:t>
            </a:r>
            <a:endParaRPr lang="en-GB">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37</a:t>
            </a:fld>
            <a:endParaRPr lang="en-GB" altLang="en-US"/>
          </a:p>
        </p:txBody>
      </p:sp>
      <p:sp>
        <p:nvSpPr>
          <p:cNvPr id="5" name="Rectangle 4">
            <a:extLst>
              <a:ext uri="{FF2B5EF4-FFF2-40B4-BE49-F238E27FC236}">
                <a16:creationId xmlns:a16="http://schemas.microsoft.com/office/drawing/2014/main" id="{6C192311-85F1-9B46-B478-8843B0E85FC0}"/>
              </a:ext>
            </a:extLst>
          </p:cNvPr>
          <p:cNvSpPr/>
          <p:nvPr/>
        </p:nvSpPr>
        <p:spPr>
          <a:xfrm>
            <a:off x="8137668" y="5393809"/>
            <a:ext cx="2310504" cy="369332"/>
          </a:xfrm>
          <a:prstGeom prst="rect">
            <a:avLst/>
          </a:prstGeom>
        </p:spPr>
        <p:txBody>
          <a:bodyPr wrap="none">
            <a:spAutoFit/>
          </a:bodyPr>
          <a:lstStyle/>
          <a:p>
            <a:r>
              <a:rPr lang="en-GB"/>
              <a:t>Source: </a:t>
            </a:r>
            <a:r>
              <a:rPr lang="en-GB" err="1"/>
              <a:t>Nalzaro</a:t>
            </a:r>
            <a:r>
              <a:rPr lang="en-GB"/>
              <a:t> </a:t>
            </a:r>
            <a:r>
              <a:rPr lang="en-US"/>
              <a:t>(2012)</a:t>
            </a:r>
          </a:p>
        </p:txBody>
      </p:sp>
      <p:pic>
        <p:nvPicPr>
          <p:cNvPr id="3" name="Picture 2">
            <a:extLst>
              <a:ext uri="{FF2B5EF4-FFF2-40B4-BE49-F238E27FC236}">
                <a16:creationId xmlns:a16="http://schemas.microsoft.com/office/drawing/2014/main" id="{20ABB1E4-F425-3F40-B9ED-CE44032C7035}"/>
              </a:ext>
            </a:extLst>
          </p:cNvPr>
          <p:cNvPicPr>
            <a:picLocks noChangeAspect="1"/>
          </p:cNvPicPr>
          <p:nvPr/>
        </p:nvPicPr>
        <p:blipFill>
          <a:blip r:embed="rId3"/>
          <a:stretch>
            <a:fillRect/>
          </a:stretch>
        </p:blipFill>
        <p:spPr>
          <a:xfrm>
            <a:off x="2546350" y="1279526"/>
            <a:ext cx="7099300" cy="4067175"/>
          </a:xfrm>
          <a:prstGeom prst="rect">
            <a:avLst/>
          </a:prstGeom>
        </p:spPr>
      </p:pic>
    </p:spTree>
    <p:extLst>
      <p:ext uri="{BB962C8B-B14F-4D97-AF65-F5344CB8AC3E}">
        <p14:creationId xmlns:p14="http://schemas.microsoft.com/office/powerpoint/2010/main" val="958489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a:t>Secondary Data Collection Methods: Sources of Secondary Data</a:t>
            </a:r>
            <a:endParaRPr lang="en-GB">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38</a:t>
            </a:fld>
            <a:endParaRPr lang="en-GB" altLang="en-US"/>
          </a:p>
        </p:txBody>
      </p:sp>
      <p:sp>
        <p:nvSpPr>
          <p:cNvPr id="2" name="Text Placeholder 1">
            <a:extLst>
              <a:ext uri="{FF2B5EF4-FFF2-40B4-BE49-F238E27FC236}">
                <a16:creationId xmlns:a16="http://schemas.microsoft.com/office/drawing/2014/main" id="{D942929C-299C-C6E7-BF4C-2E58FD1F52F5}"/>
              </a:ext>
            </a:extLst>
          </p:cNvPr>
          <p:cNvSpPr>
            <a:spLocks noGrp="1"/>
          </p:cNvSpPr>
          <p:nvPr>
            <p:ph type="body" sz="quarter" idx="13"/>
          </p:nvPr>
        </p:nvSpPr>
        <p:spPr/>
        <p:txBody>
          <a:bodyPr/>
          <a:lstStyle/>
          <a:p>
            <a:pPr algn="just"/>
            <a:r>
              <a:rPr lang="en-GB" altLang="en-US" dirty="0"/>
              <a:t>The two most common types of secondary data sources are labelled as </a:t>
            </a:r>
            <a:r>
              <a:rPr lang="en-GB" altLang="en-US" b="1" dirty="0"/>
              <a:t>Internal </a:t>
            </a:r>
            <a:r>
              <a:rPr lang="en-GB" altLang="en-US" dirty="0"/>
              <a:t>and </a:t>
            </a:r>
            <a:r>
              <a:rPr lang="en-GB" altLang="en-US" b="1" dirty="0"/>
              <a:t>external</a:t>
            </a:r>
          </a:p>
          <a:p>
            <a:pPr algn="just"/>
            <a:endParaRPr lang="en-GB" altLang="en-US" b="1" dirty="0"/>
          </a:p>
          <a:p>
            <a:pPr algn="just"/>
            <a:r>
              <a:rPr lang="en-GB" altLang="en-US" b="1" dirty="0"/>
              <a:t>Internal Sources of data: </a:t>
            </a:r>
            <a:r>
              <a:rPr lang="en-GB" altLang="en-US" dirty="0"/>
              <a:t>are those that are internal to the organisation in question. </a:t>
            </a:r>
            <a:r>
              <a:rPr lang="en-GB" altLang="en-US" b="1" dirty="0"/>
              <a:t>For example: </a:t>
            </a:r>
            <a:r>
              <a:rPr lang="en-GB" altLang="en-US" dirty="0"/>
              <a:t>if you are doing a research project for an organisation, where you are an intern, and you want to reuse some of their past data, you would be using internal data sources </a:t>
            </a:r>
          </a:p>
          <a:p>
            <a:pPr algn="just"/>
            <a:endParaRPr lang="en-GB" altLang="en-US" b="1" dirty="0"/>
          </a:p>
          <a:p>
            <a:pPr algn="just"/>
            <a:r>
              <a:rPr lang="en-GB" altLang="en-US" b="1" dirty="0"/>
              <a:t>External Sources of data: </a:t>
            </a:r>
            <a:r>
              <a:rPr lang="en-GB" altLang="en-US" dirty="0"/>
              <a:t>are those that are external to an organisation or a research institution. This type of data has been collected by “somebody else”, in the literal sense of the term</a:t>
            </a:r>
            <a:endParaRPr lang="en-GB" altLang="en-US" b="1" dirty="0"/>
          </a:p>
          <a:p>
            <a:endParaRPr lang="en-GB" dirty="0"/>
          </a:p>
        </p:txBody>
      </p:sp>
      <p:sp>
        <p:nvSpPr>
          <p:cNvPr id="5" name="Rectangle 4">
            <a:extLst>
              <a:ext uri="{FF2B5EF4-FFF2-40B4-BE49-F238E27FC236}">
                <a16:creationId xmlns:a16="http://schemas.microsoft.com/office/drawing/2014/main" id="{6C192311-85F1-9B46-B478-8843B0E85FC0}"/>
              </a:ext>
            </a:extLst>
          </p:cNvPr>
          <p:cNvSpPr/>
          <p:nvPr/>
        </p:nvSpPr>
        <p:spPr>
          <a:xfrm>
            <a:off x="8137668" y="5393809"/>
            <a:ext cx="2310504" cy="369332"/>
          </a:xfrm>
          <a:prstGeom prst="rect">
            <a:avLst/>
          </a:prstGeom>
        </p:spPr>
        <p:txBody>
          <a:bodyPr wrap="none">
            <a:spAutoFit/>
          </a:bodyPr>
          <a:lstStyle/>
          <a:p>
            <a:r>
              <a:rPr lang="en-GB"/>
              <a:t>Source: </a:t>
            </a:r>
            <a:r>
              <a:rPr lang="en-GB" err="1"/>
              <a:t>Nalzaro</a:t>
            </a:r>
            <a:r>
              <a:rPr lang="en-GB"/>
              <a:t> </a:t>
            </a:r>
            <a:r>
              <a:rPr lang="en-US"/>
              <a:t>(2012)</a:t>
            </a:r>
          </a:p>
        </p:txBody>
      </p:sp>
      <p:sp>
        <p:nvSpPr>
          <p:cNvPr id="6" name="Content Placeholder 2">
            <a:extLst>
              <a:ext uri="{FF2B5EF4-FFF2-40B4-BE49-F238E27FC236}">
                <a16:creationId xmlns:a16="http://schemas.microsoft.com/office/drawing/2014/main" id="{C9AB0541-9829-B045-A1D6-7EFAA6A823EC}"/>
              </a:ext>
            </a:extLst>
          </p:cNvPr>
          <p:cNvSpPr txBox="1">
            <a:spLocks/>
          </p:cNvSpPr>
          <p:nvPr/>
        </p:nvSpPr>
        <p:spPr>
          <a:xfrm>
            <a:off x="1981200" y="1279526"/>
            <a:ext cx="8435280" cy="435036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endParaRPr lang="en-GB" altLang="en-US" sz="2200" dirty="0"/>
          </a:p>
        </p:txBody>
      </p:sp>
    </p:spTree>
    <p:extLst>
      <p:ext uri="{BB962C8B-B14F-4D97-AF65-F5344CB8AC3E}">
        <p14:creationId xmlns:p14="http://schemas.microsoft.com/office/powerpoint/2010/main" val="4011276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a:t>Summary of Internal &amp; External Sources of Secondary Data</a:t>
            </a:r>
            <a:endParaRPr lang="en-GB">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39</a:t>
            </a:fld>
            <a:endParaRPr lang="en-GB" altLang="en-US"/>
          </a:p>
        </p:txBody>
      </p:sp>
      <p:pic>
        <p:nvPicPr>
          <p:cNvPr id="2" name="Picture 1">
            <a:extLst>
              <a:ext uri="{FF2B5EF4-FFF2-40B4-BE49-F238E27FC236}">
                <a16:creationId xmlns:a16="http://schemas.microsoft.com/office/drawing/2014/main" id="{A364D914-2043-134F-9D0D-BBF85A85C73D}"/>
              </a:ext>
            </a:extLst>
          </p:cNvPr>
          <p:cNvPicPr>
            <a:picLocks noChangeAspect="1"/>
          </p:cNvPicPr>
          <p:nvPr/>
        </p:nvPicPr>
        <p:blipFill>
          <a:blip r:embed="rId3"/>
          <a:stretch>
            <a:fillRect/>
          </a:stretch>
        </p:blipFill>
        <p:spPr>
          <a:xfrm>
            <a:off x="1456944" y="942659"/>
            <a:ext cx="9217172" cy="4746242"/>
          </a:xfrm>
          <a:prstGeom prst="rect">
            <a:avLst/>
          </a:prstGeom>
        </p:spPr>
      </p:pic>
    </p:spTree>
    <p:extLst>
      <p:ext uri="{BB962C8B-B14F-4D97-AF65-F5344CB8AC3E}">
        <p14:creationId xmlns:p14="http://schemas.microsoft.com/office/powerpoint/2010/main" val="2220585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a:t>Secondary Research Process – 4 Steps</a:t>
            </a:r>
            <a:endParaRPr lang="en-GB">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40</a:t>
            </a:fld>
            <a:endParaRPr lang="en-GB" altLang="en-US"/>
          </a:p>
        </p:txBody>
      </p:sp>
      <p:sp>
        <p:nvSpPr>
          <p:cNvPr id="2" name="Text Placeholder 1">
            <a:extLst>
              <a:ext uri="{FF2B5EF4-FFF2-40B4-BE49-F238E27FC236}">
                <a16:creationId xmlns:a16="http://schemas.microsoft.com/office/drawing/2014/main" id="{3DF8FC7C-707D-B504-AA58-E56926B5304D}"/>
              </a:ext>
            </a:extLst>
          </p:cNvPr>
          <p:cNvSpPr>
            <a:spLocks noGrp="1"/>
          </p:cNvSpPr>
          <p:nvPr>
            <p:ph type="body" sz="quarter" idx="13"/>
          </p:nvPr>
        </p:nvSpPr>
        <p:spPr/>
        <p:txBody>
          <a:bodyPr/>
          <a:lstStyle/>
          <a:p>
            <a:r>
              <a:rPr lang="en-GB" altLang="en-US" dirty="0"/>
              <a:t>The secondary research process consists of 4 steps: </a:t>
            </a:r>
          </a:p>
          <a:p>
            <a:endParaRPr lang="en-GB" dirty="0"/>
          </a:p>
          <a:p>
            <a:pPr marL="457200" indent="-457200" algn="just">
              <a:buFont typeface="+mj-lt"/>
              <a:buAutoNum type="arabicPeriod"/>
            </a:pPr>
            <a:r>
              <a:rPr lang="en-GB" altLang="en-US" b="1" dirty="0"/>
              <a:t>Develop your research question(s): </a:t>
            </a:r>
            <a:r>
              <a:rPr lang="en-GB" altLang="en-US" dirty="0"/>
              <a:t>Secondary research begins exactly like any type of research: by developing your research question(s) </a:t>
            </a:r>
          </a:p>
          <a:p>
            <a:pPr marL="457200" indent="-457200" algn="just">
              <a:buFont typeface="+mj-lt"/>
              <a:buAutoNum type="arabicPeriod"/>
            </a:pPr>
            <a:endParaRPr lang="en-GB" altLang="en-US" dirty="0"/>
          </a:p>
          <a:p>
            <a:pPr marL="457200" indent="-457200" algn="just">
              <a:buFont typeface="+mj-lt"/>
              <a:buAutoNum type="arabicPeriod"/>
            </a:pPr>
            <a:r>
              <a:rPr lang="en-GB" altLang="en-US" b="1" dirty="0"/>
              <a:t>Identify a secondary data set: </a:t>
            </a:r>
            <a:r>
              <a:rPr lang="en-GB" altLang="en-US" dirty="0"/>
              <a:t>Most research begins by specifying what is already known on the topic and what knowledge seems to be missing. This process involves considering the kind of data previously collected on the topic </a:t>
            </a:r>
          </a:p>
          <a:p>
            <a:endParaRPr lang="en-GB" dirty="0"/>
          </a:p>
        </p:txBody>
      </p:sp>
      <p:sp>
        <p:nvSpPr>
          <p:cNvPr id="5" name="Content Placeholder 2">
            <a:extLst>
              <a:ext uri="{FF2B5EF4-FFF2-40B4-BE49-F238E27FC236}">
                <a16:creationId xmlns:a16="http://schemas.microsoft.com/office/drawing/2014/main" id="{4DBFED76-BB5D-FB43-8DBC-063AE718B354}"/>
              </a:ext>
            </a:extLst>
          </p:cNvPr>
          <p:cNvSpPr txBox="1">
            <a:spLocks/>
          </p:cNvSpPr>
          <p:nvPr/>
        </p:nvSpPr>
        <p:spPr>
          <a:xfrm>
            <a:off x="1981200" y="1124745"/>
            <a:ext cx="8229600" cy="435036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endParaRPr lang="en-GB" altLang="en-US" sz="2200" b="1" dirty="0"/>
          </a:p>
          <a:p>
            <a:pPr marL="0" indent="0" algn="just">
              <a:buNone/>
            </a:pPr>
            <a:endParaRPr lang="en-GB" altLang="en-US" sz="2200" b="1" dirty="0"/>
          </a:p>
        </p:txBody>
      </p:sp>
    </p:spTree>
    <p:extLst>
      <p:ext uri="{BB962C8B-B14F-4D97-AF65-F5344CB8AC3E}">
        <p14:creationId xmlns:p14="http://schemas.microsoft.com/office/powerpoint/2010/main" val="931832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a:t>Secondary Research Process – 4 Steps</a:t>
            </a:r>
            <a:endParaRPr lang="en-GB">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41</a:t>
            </a:fld>
            <a:endParaRPr lang="en-GB" altLang="en-US"/>
          </a:p>
        </p:txBody>
      </p:sp>
      <p:sp>
        <p:nvSpPr>
          <p:cNvPr id="2" name="Text Placeholder 1">
            <a:extLst>
              <a:ext uri="{FF2B5EF4-FFF2-40B4-BE49-F238E27FC236}">
                <a16:creationId xmlns:a16="http://schemas.microsoft.com/office/drawing/2014/main" id="{34BD4C81-6F71-DB05-A054-94066039CD71}"/>
              </a:ext>
            </a:extLst>
          </p:cNvPr>
          <p:cNvSpPr>
            <a:spLocks noGrp="1"/>
          </p:cNvSpPr>
          <p:nvPr>
            <p:ph type="body" sz="quarter" idx="13"/>
          </p:nvPr>
        </p:nvSpPr>
        <p:spPr/>
        <p:txBody>
          <a:bodyPr/>
          <a:lstStyle/>
          <a:p>
            <a:pPr marL="0" indent="0" algn="just">
              <a:buNone/>
            </a:pPr>
            <a:r>
              <a:rPr lang="en-GB" altLang="en-US" b="1" dirty="0"/>
              <a:t>3. Evaluate a secondary data set: </a:t>
            </a:r>
            <a:endParaRPr lang="en-GB" altLang="en-US" dirty="0"/>
          </a:p>
          <a:p>
            <a:pPr lvl="1" algn="just">
              <a:buFontTx/>
              <a:buChar char="-"/>
            </a:pPr>
            <a:r>
              <a:rPr lang="en-GB" altLang="en-US" b="1" dirty="0"/>
              <a:t>3a: </a:t>
            </a:r>
            <a:r>
              <a:rPr lang="en-GB" altLang="en-US" dirty="0"/>
              <a:t>What was the aim of the original study? </a:t>
            </a:r>
          </a:p>
          <a:p>
            <a:pPr lvl="1" algn="just">
              <a:buFontTx/>
              <a:buChar char="-"/>
            </a:pPr>
            <a:r>
              <a:rPr lang="en-GB" altLang="en-US" b="1" dirty="0"/>
              <a:t>3b: </a:t>
            </a:r>
            <a:r>
              <a:rPr lang="en-GB" altLang="en-US" dirty="0"/>
              <a:t>Who has collected the data ?</a:t>
            </a:r>
          </a:p>
          <a:p>
            <a:pPr lvl="1" algn="just">
              <a:buFontTx/>
              <a:buChar char="-"/>
            </a:pPr>
            <a:r>
              <a:rPr lang="en-GB" altLang="en-US" b="1" dirty="0"/>
              <a:t>3c: </a:t>
            </a:r>
            <a:r>
              <a:rPr lang="en-GB" altLang="en-US" dirty="0"/>
              <a:t>Which measures were employed </a:t>
            </a:r>
          </a:p>
          <a:p>
            <a:pPr lvl="1" algn="just">
              <a:buFontTx/>
              <a:buChar char="-"/>
            </a:pPr>
            <a:r>
              <a:rPr lang="en-GB" altLang="en-US" b="1" dirty="0"/>
              <a:t>3 d: </a:t>
            </a:r>
            <a:r>
              <a:rPr lang="en-GB" altLang="en-US" dirty="0"/>
              <a:t>When was the data collected ? </a:t>
            </a:r>
          </a:p>
          <a:p>
            <a:pPr lvl="1" algn="just">
              <a:buFontTx/>
              <a:buChar char="-"/>
            </a:pPr>
            <a:r>
              <a:rPr lang="en-GB" altLang="en-US" b="1" dirty="0"/>
              <a:t>3e: </a:t>
            </a:r>
            <a:r>
              <a:rPr lang="en-GB" altLang="en-US" dirty="0"/>
              <a:t>What methodology was used to collect the data? </a:t>
            </a:r>
          </a:p>
          <a:p>
            <a:pPr lvl="1" algn="just">
              <a:buFontTx/>
              <a:buChar char="-"/>
            </a:pPr>
            <a:r>
              <a:rPr lang="en-GB" altLang="en-US" b="1" dirty="0"/>
              <a:t>3f: </a:t>
            </a:r>
            <a:r>
              <a:rPr lang="en-GB" altLang="en-US" dirty="0"/>
              <a:t>Making a final evaluation</a:t>
            </a:r>
            <a:endParaRPr lang="en-GB" altLang="en-US" b="1" dirty="0"/>
          </a:p>
          <a:p>
            <a:pPr marL="0" indent="0" algn="just">
              <a:buNone/>
            </a:pPr>
            <a:endParaRPr lang="en-GB" altLang="en-US" sz="2200" b="1" dirty="0"/>
          </a:p>
          <a:p>
            <a:pPr marL="0" indent="0" algn="just">
              <a:buNone/>
            </a:pPr>
            <a:r>
              <a:rPr lang="en-GB" altLang="en-US" sz="2200" b="1" dirty="0"/>
              <a:t>4. Prepare and analyse secondary data: </a:t>
            </a:r>
            <a:r>
              <a:rPr lang="en-GB" altLang="en-US" sz="2200" dirty="0"/>
              <a:t>During the secondary data evaluation process, you will familiarise yourself with the original research. Having done so, your next step is to prepare a secondary data set. </a:t>
            </a:r>
            <a:endParaRPr lang="en-GB" altLang="en-US" sz="2200" b="1" dirty="0"/>
          </a:p>
          <a:p>
            <a:endParaRPr lang="en-GB" dirty="0"/>
          </a:p>
        </p:txBody>
      </p:sp>
      <p:sp>
        <p:nvSpPr>
          <p:cNvPr id="5" name="Content Placeholder 2">
            <a:extLst>
              <a:ext uri="{FF2B5EF4-FFF2-40B4-BE49-F238E27FC236}">
                <a16:creationId xmlns:a16="http://schemas.microsoft.com/office/drawing/2014/main" id="{4DBFED76-BB5D-FB43-8DBC-063AE718B354}"/>
              </a:ext>
            </a:extLst>
          </p:cNvPr>
          <p:cNvSpPr txBox="1">
            <a:spLocks/>
          </p:cNvSpPr>
          <p:nvPr/>
        </p:nvSpPr>
        <p:spPr>
          <a:xfrm>
            <a:off x="1981200" y="908721"/>
            <a:ext cx="8229600" cy="435036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endParaRPr lang="en-GB" altLang="en-US" sz="2200" b="1" dirty="0"/>
          </a:p>
        </p:txBody>
      </p:sp>
    </p:spTree>
    <p:extLst>
      <p:ext uri="{BB962C8B-B14F-4D97-AF65-F5344CB8AC3E}">
        <p14:creationId xmlns:p14="http://schemas.microsoft.com/office/powerpoint/2010/main" val="2752468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a:t>Summary of all the steps of doing secondary research</a:t>
            </a:r>
            <a:endParaRPr lang="en-GB">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42</a:t>
            </a:fld>
            <a:endParaRPr lang="en-GB" altLang="en-US"/>
          </a:p>
        </p:txBody>
      </p:sp>
      <p:pic>
        <p:nvPicPr>
          <p:cNvPr id="2" name="Picture 1">
            <a:extLst>
              <a:ext uri="{FF2B5EF4-FFF2-40B4-BE49-F238E27FC236}">
                <a16:creationId xmlns:a16="http://schemas.microsoft.com/office/drawing/2014/main" id="{7098F756-C175-A14C-AAB8-6C92080838A6}"/>
              </a:ext>
            </a:extLst>
          </p:cNvPr>
          <p:cNvPicPr>
            <a:picLocks noChangeAspect="1"/>
          </p:cNvPicPr>
          <p:nvPr/>
        </p:nvPicPr>
        <p:blipFill>
          <a:blip r:embed="rId3"/>
          <a:stretch>
            <a:fillRect/>
          </a:stretch>
        </p:blipFill>
        <p:spPr>
          <a:xfrm>
            <a:off x="1124767" y="929464"/>
            <a:ext cx="9735033" cy="4999072"/>
          </a:xfrm>
          <a:prstGeom prst="rect">
            <a:avLst/>
          </a:prstGeom>
        </p:spPr>
      </p:pic>
    </p:spTree>
    <p:extLst>
      <p:ext uri="{BB962C8B-B14F-4D97-AF65-F5344CB8AC3E}">
        <p14:creationId xmlns:p14="http://schemas.microsoft.com/office/powerpoint/2010/main" val="252466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a:t>Summary of all the steps of doing secondary research</a:t>
            </a:r>
            <a:endParaRPr lang="en-GB">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43</a:t>
            </a:fld>
            <a:endParaRPr lang="en-GB" altLang="en-US"/>
          </a:p>
        </p:txBody>
      </p:sp>
      <p:pic>
        <p:nvPicPr>
          <p:cNvPr id="3" name="Picture 2">
            <a:extLst>
              <a:ext uri="{FF2B5EF4-FFF2-40B4-BE49-F238E27FC236}">
                <a16:creationId xmlns:a16="http://schemas.microsoft.com/office/drawing/2014/main" id="{6DAC0DDA-1B46-3248-A293-1B5D73B69C8E}"/>
              </a:ext>
            </a:extLst>
          </p:cNvPr>
          <p:cNvPicPr>
            <a:picLocks noChangeAspect="1"/>
          </p:cNvPicPr>
          <p:nvPr/>
        </p:nvPicPr>
        <p:blipFill>
          <a:blip r:embed="rId3"/>
          <a:stretch>
            <a:fillRect/>
          </a:stretch>
        </p:blipFill>
        <p:spPr>
          <a:xfrm>
            <a:off x="961722" y="942659"/>
            <a:ext cx="10059845" cy="5193323"/>
          </a:xfrm>
          <a:prstGeom prst="rect">
            <a:avLst/>
          </a:prstGeom>
        </p:spPr>
      </p:pic>
    </p:spTree>
    <p:extLst>
      <p:ext uri="{BB962C8B-B14F-4D97-AF65-F5344CB8AC3E}">
        <p14:creationId xmlns:p14="http://schemas.microsoft.com/office/powerpoint/2010/main" val="3846555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a:xfrm>
            <a:off x="815419" y="164077"/>
            <a:ext cx="11031105" cy="778582"/>
          </a:xfrm>
        </p:spPr>
        <p:txBody>
          <a:bodyPr>
            <a:normAutofit/>
          </a:bodyPr>
          <a:lstStyle/>
          <a:p>
            <a:r>
              <a:rPr lang="en-GB"/>
              <a:t>References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a:xfrm>
            <a:off x="11856149" y="5688901"/>
            <a:ext cx="356492" cy="356400"/>
          </a:xfrm>
        </p:spPr>
        <p:txBody>
          <a:bodyPr/>
          <a:lstStyle/>
          <a:p>
            <a:fld id="{C9C16E22-1D5B-4835-B085-B12956A0FD91}" type="slidenum">
              <a:rPr lang="en-GB" altLang="en-US" smtClean="0"/>
              <a:pPr/>
              <a:t>44</a:t>
            </a:fld>
            <a:endParaRPr lang="en-GB" altLang="en-US"/>
          </a:p>
        </p:txBody>
      </p:sp>
      <p:sp>
        <p:nvSpPr>
          <p:cNvPr id="5" name="Content Placeholder 4">
            <a:extLst>
              <a:ext uri="{FF2B5EF4-FFF2-40B4-BE49-F238E27FC236}">
                <a16:creationId xmlns:a16="http://schemas.microsoft.com/office/drawing/2014/main" id="{DA994C5C-8352-4272-9B00-71979491D2EE}"/>
              </a:ext>
            </a:extLst>
          </p:cNvPr>
          <p:cNvSpPr>
            <a:spLocks noGrp="1"/>
          </p:cNvSpPr>
          <p:nvPr>
            <p:ph type="body" sz="quarter" idx="13"/>
          </p:nvPr>
        </p:nvSpPr>
        <p:spPr>
          <a:xfrm>
            <a:off x="358775" y="1069975"/>
            <a:ext cx="11487150" cy="4975225"/>
          </a:xfrm>
        </p:spPr>
        <p:txBody>
          <a:bodyPr>
            <a:normAutofit fontScale="85000" lnSpcReduction="10000"/>
          </a:bodyPr>
          <a:lstStyle/>
          <a:p>
            <a:r>
              <a:rPr lang="nl-NL" sz="2000" dirty="0"/>
              <a:t>Sapsford, R. &amp; Jupp, V. (2006). Data Collection and Analysis. Thousand Oaks, CA: Sage Publications</a:t>
            </a:r>
          </a:p>
          <a:p>
            <a:r>
              <a:rPr lang="nl-NL" sz="2000" dirty="0"/>
              <a:t>Creswell, J. W. (2003). Qualitative Inquiry &amp; Research Design. London, Sage Publications Ltd. (3rd edn) </a:t>
            </a:r>
          </a:p>
          <a:p>
            <a:r>
              <a:rPr lang="nl-NL" sz="2000" dirty="0"/>
              <a:t>Ahuja, R. (2015). Research Methods. New Delhi: Rawat Publications </a:t>
            </a:r>
          </a:p>
          <a:p>
            <a:r>
              <a:rPr lang="nl-NL" sz="2000" dirty="0"/>
              <a:t>Kvale, S. (2007). Doing Interviews. London, Sage Publications Ltd.</a:t>
            </a:r>
          </a:p>
          <a:p>
            <a:r>
              <a:rPr lang="nl-NL" sz="2000" dirty="0"/>
              <a:t>Nalzaro, L. (2010) Methods of Data Collection [Online:</a:t>
            </a:r>
            <a:r>
              <a:rPr lang="en-GB" sz="2000" dirty="0">
                <a:hlinkClick r:id="rId2"/>
              </a:rPr>
              <a:t>https://www.slideshare.net/ludymae/chapter-9methods-of-data-collection</a:t>
            </a:r>
            <a:r>
              <a:rPr lang="en-GB" sz="2000" dirty="0"/>
              <a:t>]</a:t>
            </a:r>
          </a:p>
          <a:p>
            <a:r>
              <a:rPr lang="en-GB" sz="2000" dirty="0"/>
              <a:t>Jaikumar, M. (2012). Survey Research Design. [</a:t>
            </a:r>
            <a:r>
              <a:rPr lang="en-GB" sz="2000" dirty="0" err="1"/>
              <a:t>Online:</a:t>
            </a:r>
            <a:r>
              <a:rPr lang="en-GB" sz="2000" dirty="0" err="1">
                <a:hlinkClick r:id="rId3"/>
              </a:rPr>
              <a:t>https</a:t>
            </a:r>
            <a:r>
              <a:rPr lang="en-GB" sz="2000" dirty="0">
                <a:hlinkClick r:id="rId3"/>
              </a:rPr>
              <a:t>://www.slideshare.net/maheswarijaikumar/survey-research-design-122265053</a:t>
            </a:r>
            <a:r>
              <a:rPr lang="en-GB" sz="2000" dirty="0"/>
              <a:t>]</a:t>
            </a:r>
          </a:p>
          <a:p>
            <a:r>
              <a:rPr lang="en-GB" sz="2000" dirty="0" err="1"/>
              <a:t>OxbridgeEssays</a:t>
            </a:r>
            <a:r>
              <a:rPr lang="en-GB" sz="2000" dirty="0"/>
              <a:t> (2020). How to do your dissertation secondary research in 4 steps. [Online] </a:t>
            </a:r>
            <a:r>
              <a:rPr lang="en-GB" sz="2000" dirty="0">
                <a:hlinkClick r:id="rId4"/>
              </a:rPr>
              <a:t>https://www.oxbridgeessays.com/blog/how-to-dissertation-secondary-research-4-steps/#methods</a:t>
            </a:r>
            <a:r>
              <a:rPr lang="en-GB" sz="2000" dirty="0"/>
              <a:t> </a:t>
            </a:r>
            <a:endParaRPr lang="nl-NL" sz="2000" dirty="0"/>
          </a:p>
          <a:p>
            <a:r>
              <a:rPr lang="nl-NL" sz="2000" dirty="0"/>
              <a:t>McLeod, S. A. (2019). </a:t>
            </a:r>
            <a:r>
              <a:rPr lang="nl-NL" sz="2000" i="1" dirty="0"/>
              <a:t>Likert Scale. </a:t>
            </a:r>
            <a:r>
              <a:rPr lang="nl-NL" sz="2000" dirty="0"/>
              <a:t>Simple Psychology. [Online: </a:t>
            </a:r>
            <a:r>
              <a:rPr lang="nl-NL" sz="2000" dirty="0">
                <a:hlinkClick r:id="rId5"/>
              </a:rPr>
              <a:t>https://www.simplypsychology.org/likert-scale.html</a:t>
            </a:r>
            <a:r>
              <a:rPr lang="nl-NL" sz="2000" dirty="0"/>
              <a:t>] </a:t>
            </a:r>
          </a:p>
          <a:p>
            <a:r>
              <a:rPr lang="nl-NL" sz="2000" dirty="0"/>
              <a:t>Fraley, R. C., Waller, N. G., &amp; Grennan, K. A. (2000). An item-response theory analysis of self-report measures of adult attachment. </a:t>
            </a:r>
            <a:r>
              <a:rPr lang="nl-NL" sz="2000" i="1" dirty="0"/>
              <a:t>Journal of Personality and Social Psychology, </a:t>
            </a:r>
            <a:r>
              <a:rPr lang="nl-NL" sz="2000" dirty="0"/>
              <a:t>78, 350 - 365</a:t>
            </a:r>
          </a:p>
          <a:p>
            <a:r>
              <a:rPr lang="nl-NL" sz="2000" dirty="0"/>
              <a:t>Bowling, A. (1997). </a:t>
            </a:r>
            <a:r>
              <a:rPr lang="nl-NL" sz="2000" i="1" dirty="0"/>
              <a:t>Research Methods in Health. </a:t>
            </a:r>
            <a:r>
              <a:rPr lang="nl-NL" sz="2000" dirty="0"/>
              <a:t>Buckingham, Open University Press</a:t>
            </a:r>
          </a:p>
          <a:p>
            <a:r>
              <a:rPr lang="nl-NL" sz="2000" dirty="0"/>
              <a:t>Creswell, J. W. (2003). </a:t>
            </a:r>
            <a:r>
              <a:rPr lang="nl-NL" sz="2000" i="1" dirty="0"/>
              <a:t>Qualitative Inquiry &amp; Research Design. </a:t>
            </a:r>
            <a:r>
              <a:rPr lang="nl-NL" sz="2000" dirty="0"/>
              <a:t>London, Sage Publications Ltd. (3rd edn)</a:t>
            </a:r>
            <a:r>
              <a:rPr lang="nl-NL" sz="2000" i="1" dirty="0"/>
              <a:t> </a:t>
            </a:r>
          </a:p>
          <a:p>
            <a:r>
              <a:rPr lang="nl-NL" sz="2000" dirty="0"/>
              <a:t>Kvale, S. (2007). </a:t>
            </a:r>
            <a:r>
              <a:rPr lang="nl-NL" sz="2000" i="1" dirty="0"/>
              <a:t>Doing Interviews. </a:t>
            </a:r>
            <a:r>
              <a:rPr lang="nl-NL" sz="2000" dirty="0"/>
              <a:t>London, Sage Publications Ltd.</a:t>
            </a:r>
          </a:p>
          <a:p>
            <a:r>
              <a:rPr lang="nl-NL" sz="2000" dirty="0"/>
              <a:t>Nalzaro, L. (2010) Methods of Data Collection [Online:</a:t>
            </a:r>
            <a:r>
              <a:rPr lang="en-GB" sz="2000" dirty="0">
                <a:hlinkClick r:id="rId2"/>
              </a:rPr>
              <a:t>https://www.slideshare.net/ludymae/chapter-9methods-of-data-collection</a:t>
            </a:r>
            <a:r>
              <a:rPr lang="en-GB" sz="2000" dirty="0"/>
              <a:t>]</a:t>
            </a:r>
          </a:p>
          <a:p>
            <a:r>
              <a:rPr lang="en-GB" sz="2000" dirty="0"/>
              <a:t>Ali, S. (2012). </a:t>
            </a:r>
            <a:r>
              <a:rPr lang="en-GB" sz="2000" i="1" dirty="0"/>
              <a:t>Questionnaire design &amp; admin. </a:t>
            </a:r>
            <a:r>
              <a:rPr lang="en-GB" sz="2000" dirty="0"/>
              <a:t>[Online: </a:t>
            </a:r>
            <a:r>
              <a:rPr lang="en-GB" sz="2000" dirty="0">
                <a:hlinkClick r:id="rId6"/>
              </a:rPr>
              <a:t>https://www.slideshare.net/cadella49/questionnaire-design-admin</a:t>
            </a:r>
            <a:r>
              <a:rPr lang="en-GB" sz="2000" dirty="0"/>
              <a:t>]</a:t>
            </a:r>
          </a:p>
        </p:txBody>
      </p:sp>
      <p:sp>
        <p:nvSpPr>
          <p:cNvPr id="2" name="TextBox 1">
            <a:extLst>
              <a:ext uri="{FF2B5EF4-FFF2-40B4-BE49-F238E27FC236}">
                <a16:creationId xmlns:a16="http://schemas.microsoft.com/office/drawing/2014/main" id="{37F04A77-D05B-CE4D-86B5-62A53C955E57}"/>
              </a:ext>
            </a:extLst>
          </p:cNvPr>
          <p:cNvSpPr txBox="1"/>
          <p:nvPr/>
        </p:nvSpPr>
        <p:spPr>
          <a:xfrm>
            <a:off x="3810001" y="3688080"/>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874127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B10A863-FF3A-BF5E-D7A8-E0C76A05BFA6}"/>
              </a:ext>
            </a:extLst>
          </p:cNvPr>
          <p:cNvSpPr>
            <a:spLocks noGrp="1"/>
          </p:cNvSpPr>
          <p:nvPr>
            <p:ph type="sldNum" sz="quarter" idx="4294967295"/>
          </p:nvPr>
        </p:nvSpPr>
        <p:spPr>
          <a:xfrm>
            <a:off x="11834813" y="5689600"/>
            <a:ext cx="357187" cy="355600"/>
          </a:xfrm>
        </p:spPr>
        <p:txBody>
          <a:bodyPr/>
          <a:lstStyle/>
          <a:p>
            <a:fld id="{DEAD9B87-C950-40E6-96C1-BBCAE438BF57}" type="slidenum">
              <a:rPr lang="en-GB" smtClean="0"/>
              <a:t>45</a:t>
            </a:fld>
            <a:endParaRPr lang="en-GB"/>
          </a:p>
        </p:txBody>
      </p:sp>
    </p:spTree>
    <p:extLst>
      <p:ext uri="{BB962C8B-B14F-4D97-AF65-F5344CB8AC3E}">
        <p14:creationId xmlns:p14="http://schemas.microsoft.com/office/powerpoint/2010/main" val="1589588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Serif 2025_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025_2" id="{8D12ED9B-AC0C-47D4-A106-3FBCE3A4C13F}" vid="{CE05DAFA-791E-447A-B01C-3261F4C57215}"/>
    </a:ext>
  </a:extLst>
</a:theme>
</file>

<file path=ppt/theme/theme2.xml><?xml version="1.0" encoding="utf-8"?>
<a:theme xmlns:a="http://schemas.openxmlformats.org/drawingml/2006/main" name="1_UWTSD Serif 2025_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025_2" id="{8D12ED9B-AC0C-47D4-A106-3FBCE3A4C13F}" vid="{CE05DAFA-791E-447A-B01C-3261F4C5721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Serif 2025_2</Template>
  <TotalTime>0</TotalTime>
  <Words>4519</Words>
  <Application>Microsoft Office PowerPoint</Application>
  <PresentationFormat>Widescreen</PresentationFormat>
  <Paragraphs>538</Paragraphs>
  <Slides>45</Slides>
  <Notes>41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45</vt:i4>
      </vt:variant>
    </vt:vector>
  </HeadingPairs>
  <TitlesOfParts>
    <vt:vector size="54" baseType="lpstr">
      <vt:lpstr>ＭＳ Ｐゴシック</vt:lpstr>
      <vt:lpstr>Aptos</vt:lpstr>
      <vt:lpstr>Arial</vt:lpstr>
      <vt:lpstr>Calibri</vt:lpstr>
      <vt:lpstr>Calibri Light</vt:lpstr>
      <vt:lpstr>Times New Roman</vt:lpstr>
      <vt:lpstr>Wingdings</vt:lpstr>
      <vt:lpstr>UWTSD Serif 2025_2</vt:lpstr>
      <vt:lpstr>1_UWTSD Serif 2025_2</vt:lpstr>
      <vt:lpstr>Digital Skills and Research Methods (DSR) LCHS 4007</vt:lpstr>
      <vt:lpstr>Learning outcomes</vt:lpstr>
      <vt:lpstr>What is Data Collection?</vt:lpstr>
      <vt:lpstr>Data Collection – Important Tips</vt:lpstr>
      <vt:lpstr>Data Collection – Research Tool or Instrument</vt:lpstr>
      <vt:lpstr>Primary Data Collection Tool</vt:lpstr>
      <vt:lpstr>Primary Data Collection Tool</vt:lpstr>
      <vt:lpstr>What is Questionnaire?</vt:lpstr>
      <vt:lpstr>What is Questionnaire?</vt:lpstr>
      <vt:lpstr>Types/Format of Questions</vt:lpstr>
      <vt:lpstr>Types/Format of Questions</vt:lpstr>
      <vt:lpstr>Strengths &amp; Weakness of Closed Questions</vt:lpstr>
      <vt:lpstr>Types/Format of Questions</vt:lpstr>
      <vt:lpstr>Strengths &amp; Weakness of Open Questions</vt:lpstr>
      <vt:lpstr>Important Factors in Questionnaire Design</vt:lpstr>
      <vt:lpstr>Important Factors in Questionnaire Design</vt:lpstr>
      <vt:lpstr>Important Factors in Questionnaire Design</vt:lpstr>
      <vt:lpstr>Important Factors in Questionnaire Design</vt:lpstr>
      <vt:lpstr>Important Factors in Questionnaire Design</vt:lpstr>
      <vt:lpstr>Important Factors in Questionnaire Design</vt:lpstr>
      <vt:lpstr>Important Factors in Questionnaire Design</vt:lpstr>
      <vt:lpstr>Techniques for Designing Questionnaire</vt:lpstr>
      <vt:lpstr>Criteria of a Good Questionnaire</vt:lpstr>
      <vt:lpstr>Types of Closed-ended Questions</vt:lpstr>
      <vt:lpstr>Types of Closed-ended Questions</vt:lpstr>
      <vt:lpstr>Types of Closed-ended Questions</vt:lpstr>
      <vt:lpstr>In-Class Activity: Design a 10-Question Healthcare Questionnaire</vt:lpstr>
      <vt:lpstr>Primary Data Collection Tool</vt:lpstr>
      <vt:lpstr>Types of Interview</vt:lpstr>
      <vt:lpstr>Types of Interview</vt:lpstr>
      <vt:lpstr>Advantages of Interview?</vt:lpstr>
      <vt:lpstr>Disadvantages of Interview?</vt:lpstr>
      <vt:lpstr>Primary Data Collection Tool</vt:lpstr>
      <vt:lpstr>Types of Survey</vt:lpstr>
      <vt:lpstr>Types of Survey</vt:lpstr>
      <vt:lpstr>Advantages &amp; Disadvantages of Survey</vt:lpstr>
      <vt:lpstr>Secondary Data Collection Methods: Sources of Secondary Data</vt:lpstr>
      <vt:lpstr>Secondary Data Collection Methods: Sources of Secondary Data</vt:lpstr>
      <vt:lpstr>Summary of Internal &amp; External Sources of Secondary Data</vt:lpstr>
      <vt:lpstr>Secondary Research Process – 4 Steps</vt:lpstr>
      <vt:lpstr>Secondary Research Process – 4 Steps</vt:lpstr>
      <vt:lpstr>Summary of all the steps of doing secondary research</vt:lpstr>
      <vt:lpstr>Summary of all the steps of doing secondary research</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Serif Salem</dc:creator>
  <cp:lastModifiedBy>Serif Salem</cp:lastModifiedBy>
  <cp:revision>1</cp:revision>
  <dcterms:created xsi:type="dcterms:W3CDTF">2025-07-24T00:46:57Z</dcterms:created>
  <dcterms:modified xsi:type="dcterms:W3CDTF">2025-08-13T22:57:03Z</dcterms:modified>
</cp:coreProperties>
</file>