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64" r:id="rId4"/>
    <p:sldId id="262" r:id="rId5"/>
    <p:sldId id="267" r:id="rId6"/>
    <p:sldId id="266" r:id="rId7"/>
    <p:sldId id="26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7" d="100"/>
          <a:sy n="117" d="100"/>
        </p:scale>
        <p:origin x="29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7C7CA9-F2D0-4814-93BA-5330D641FB74}" type="doc">
      <dgm:prSet loTypeId="urn:microsoft.com/office/officeart/2005/8/layout/bProcess4" loCatId="process" qsTypeId="urn:microsoft.com/office/officeart/2005/8/quickstyle/simple2" qsCatId="simple" csTypeId="urn:microsoft.com/office/officeart/2005/8/colors/accent5_2" csCatId="accent5" phldr="1"/>
      <dgm:spPr/>
      <dgm:t>
        <a:bodyPr/>
        <a:lstStyle/>
        <a:p>
          <a:endParaRPr lang="en-US"/>
        </a:p>
      </dgm:t>
    </dgm:pt>
    <dgm:pt modelId="{F613B8B1-B48F-43EF-80F2-2755C689AD9E}">
      <dgm:prSet custT="1"/>
      <dgm:spPr/>
      <dgm:t>
        <a:bodyPr/>
        <a:lstStyle/>
        <a:p>
          <a:r>
            <a:rPr lang="en-GB" sz="900" dirty="0" err="1"/>
            <a:t>Philopoemen</a:t>
          </a:r>
          <a:r>
            <a:rPr lang="en-GB" sz="900" dirty="0"/>
            <a:t>, </a:t>
          </a:r>
          <a:r>
            <a:rPr lang="en-GB" sz="900" dirty="0" err="1"/>
            <a:t>Strategos</a:t>
          </a:r>
          <a:r>
            <a:rPr lang="en-GB" sz="900" dirty="0"/>
            <a:t> of the Achaean Confederacy, and his unique style of warfare, in the war against Sparta. Scholars have neglected this achievement, the use of light infantry in an amphibious landing and in mountain raids for Ancient Greece is remarkable.</a:t>
          </a:r>
          <a:endParaRPr lang="en-US" sz="900" dirty="0"/>
        </a:p>
      </dgm:t>
    </dgm:pt>
    <dgm:pt modelId="{209B9716-27C9-4BAF-8DB2-372F8A769434}" type="parTrans" cxnId="{C0E40264-1861-4BE1-808E-750BC067B126}">
      <dgm:prSet/>
      <dgm:spPr/>
      <dgm:t>
        <a:bodyPr/>
        <a:lstStyle/>
        <a:p>
          <a:endParaRPr lang="en-US"/>
        </a:p>
      </dgm:t>
    </dgm:pt>
    <dgm:pt modelId="{1C269690-3F6F-4174-BC25-3F43DF57F421}" type="sibTrans" cxnId="{C0E40264-1861-4BE1-808E-750BC067B126}">
      <dgm:prSet/>
      <dgm:spPr/>
      <dgm:t>
        <a:bodyPr/>
        <a:lstStyle/>
        <a:p>
          <a:endParaRPr lang="en-US"/>
        </a:p>
      </dgm:t>
    </dgm:pt>
    <dgm:pt modelId="{B6CC61C1-CA5B-44A9-A91C-FE66B4FD25D1}">
      <dgm:prSet custT="1"/>
      <dgm:spPr/>
      <dgm:t>
        <a:bodyPr/>
        <a:lstStyle/>
        <a:p>
          <a:r>
            <a:rPr lang="en-GB" sz="900" dirty="0" err="1"/>
            <a:t>Philopoemen</a:t>
          </a:r>
          <a:r>
            <a:rPr lang="en-GB" sz="900" dirty="0"/>
            <a:t> was thought by The Achaean League to be a better general than the Roman </a:t>
          </a:r>
          <a:r>
            <a:rPr lang="en-GB" sz="900" dirty="0" err="1"/>
            <a:t>Flamininus</a:t>
          </a:r>
          <a:r>
            <a:rPr lang="en-GB" sz="900" dirty="0"/>
            <a:t>. (The Greeks thought another Greek was better than a Roman, Bias?)</a:t>
          </a:r>
          <a:endParaRPr lang="en-US" sz="900" dirty="0"/>
        </a:p>
      </dgm:t>
    </dgm:pt>
    <dgm:pt modelId="{8597D4D5-EC17-44AF-847C-EDD841226F94}" type="parTrans" cxnId="{81DF17DD-10FD-4572-8127-E08EDAED9669}">
      <dgm:prSet/>
      <dgm:spPr/>
      <dgm:t>
        <a:bodyPr/>
        <a:lstStyle/>
        <a:p>
          <a:endParaRPr lang="en-US"/>
        </a:p>
      </dgm:t>
    </dgm:pt>
    <dgm:pt modelId="{995D6063-9772-4CE4-92B2-68F27BFA216B}" type="sibTrans" cxnId="{81DF17DD-10FD-4572-8127-E08EDAED9669}">
      <dgm:prSet/>
      <dgm:spPr/>
      <dgm:t>
        <a:bodyPr/>
        <a:lstStyle/>
        <a:p>
          <a:endParaRPr lang="en-US"/>
        </a:p>
      </dgm:t>
    </dgm:pt>
    <dgm:pt modelId="{91BA1C61-7AA1-4B09-82A4-4485D4E4B087}">
      <dgm:prSet custT="1"/>
      <dgm:spPr/>
      <dgm:t>
        <a:bodyPr/>
        <a:lstStyle/>
        <a:p>
          <a:r>
            <a:rPr lang="en-GB" sz="900" dirty="0"/>
            <a:t>Achaeans adopted the Macedonian Phalanx. </a:t>
          </a:r>
          <a:endParaRPr lang="en-US" sz="900" dirty="0"/>
        </a:p>
      </dgm:t>
    </dgm:pt>
    <dgm:pt modelId="{09F39CFB-5B58-4AB6-8335-11C0DC3D7665}" type="parTrans" cxnId="{1DA63750-66D0-4890-A804-7E7B9700BB77}">
      <dgm:prSet/>
      <dgm:spPr/>
      <dgm:t>
        <a:bodyPr/>
        <a:lstStyle/>
        <a:p>
          <a:endParaRPr lang="en-US"/>
        </a:p>
      </dgm:t>
    </dgm:pt>
    <dgm:pt modelId="{A168377F-B480-4AD8-B7F5-BB336D09061D}" type="sibTrans" cxnId="{1DA63750-66D0-4890-A804-7E7B9700BB77}">
      <dgm:prSet/>
      <dgm:spPr/>
      <dgm:t>
        <a:bodyPr/>
        <a:lstStyle/>
        <a:p>
          <a:endParaRPr lang="en-US"/>
        </a:p>
      </dgm:t>
    </dgm:pt>
    <dgm:pt modelId="{3BC42EBA-41A8-4021-972F-A400E62126B6}">
      <dgm:prSet custT="1"/>
      <dgm:spPr/>
      <dgm:t>
        <a:bodyPr/>
        <a:lstStyle/>
        <a:p>
          <a:r>
            <a:rPr lang="en-GB" sz="900" dirty="0"/>
            <a:t>The Peltasts were turned from a mercenary unit into a citizen drilled ‘special forces’ in the same fashion as the </a:t>
          </a:r>
          <a:r>
            <a:rPr lang="en-GB" sz="900" dirty="0" err="1"/>
            <a:t>Hypaspists</a:t>
          </a:r>
          <a:r>
            <a:rPr lang="en-GB" sz="900" dirty="0"/>
            <a:t> in the Macedonian Phalanx. </a:t>
          </a:r>
          <a:endParaRPr lang="en-US" sz="900" dirty="0"/>
        </a:p>
      </dgm:t>
    </dgm:pt>
    <dgm:pt modelId="{989E031B-5D38-47F4-B21C-BB83B66D42B0}" type="parTrans" cxnId="{EDD0270F-9D68-4254-B798-B87ED7307E91}">
      <dgm:prSet/>
      <dgm:spPr/>
      <dgm:t>
        <a:bodyPr/>
        <a:lstStyle/>
        <a:p>
          <a:endParaRPr lang="en-US"/>
        </a:p>
      </dgm:t>
    </dgm:pt>
    <dgm:pt modelId="{BBC1F831-0BD0-43C1-89F2-5997286083AA}" type="sibTrans" cxnId="{EDD0270F-9D68-4254-B798-B87ED7307E91}">
      <dgm:prSet/>
      <dgm:spPr/>
      <dgm:t>
        <a:bodyPr/>
        <a:lstStyle/>
        <a:p>
          <a:endParaRPr lang="en-US"/>
        </a:p>
      </dgm:t>
    </dgm:pt>
    <dgm:pt modelId="{86217D4B-6AD9-49A7-8676-BCE32AB87EDB}">
      <dgm:prSet custT="1"/>
      <dgm:spPr/>
      <dgm:t>
        <a:bodyPr/>
        <a:lstStyle/>
        <a:p>
          <a:r>
            <a:rPr lang="en-GB" sz="900" dirty="0"/>
            <a:t>Guerrilla warfare was considered dishonourable at the time in Ancient Greece</a:t>
          </a:r>
          <a:r>
            <a:rPr lang="en-GB" sz="500" dirty="0"/>
            <a:t>.</a:t>
          </a:r>
          <a:endParaRPr lang="en-US" sz="500" dirty="0"/>
        </a:p>
      </dgm:t>
    </dgm:pt>
    <dgm:pt modelId="{6A0A0790-75DC-4470-84AB-454F0EF495F7}" type="parTrans" cxnId="{B92AB6C1-7A3B-4F60-91C1-59C6AE048FCC}">
      <dgm:prSet/>
      <dgm:spPr/>
      <dgm:t>
        <a:bodyPr/>
        <a:lstStyle/>
        <a:p>
          <a:endParaRPr lang="en-US"/>
        </a:p>
      </dgm:t>
    </dgm:pt>
    <dgm:pt modelId="{461F7EC0-7369-4203-B42A-2EDDF6D879CD}" type="sibTrans" cxnId="{B92AB6C1-7A3B-4F60-91C1-59C6AE048FCC}">
      <dgm:prSet/>
      <dgm:spPr/>
      <dgm:t>
        <a:bodyPr/>
        <a:lstStyle/>
        <a:p>
          <a:endParaRPr lang="en-US"/>
        </a:p>
      </dgm:t>
    </dgm:pt>
    <dgm:pt modelId="{5FACC79A-D2DC-4F46-9378-71503D7788DB}">
      <dgm:prSet custT="1"/>
      <dgm:spPr/>
      <dgm:t>
        <a:bodyPr/>
        <a:lstStyle/>
        <a:p>
          <a:r>
            <a:rPr lang="en-GB" sz="900" dirty="0" err="1"/>
            <a:t>Philopoemen</a:t>
          </a:r>
          <a:r>
            <a:rPr lang="en-GB" sz="900" dirty="0"/>
            <a:t> adopted these ideas and tactics from the Cretans and their constant skirmishes with pirates, they used units that were mostly lightly armoured skirmish troops.</a:t>
          </a:r>
          <a:endParaRPr lang="en-US" sz="900" dirty="0"/>
        </a:p>
      </dgm:t>
    </dgm:pt>
    <dgm:pt modelId="{6A66F014-9879-46FB-9C63-D9CF1E739875}" type="parTrans" cxnId="{B0E9DDCE-08C5-46FC-AAA5-D8DA151918F0}">
      <dgm:prSet/>
      <dgm:spPr/>
      <dgm:t>
        <a:bodyPr/>
        <a:lstStyle/>
        <a:p>
          <a:endParaRPr lang="en-US"/>
        </a:p>
      </dgm:t>
    </dgm:pt>
    <dgm:pt modelId="{6F5AD862-9582-4ADA-919F-80F7504ABCA4}" type="sibTrans" cxnId="{B0E9DDCE-08C5-46FC-AAA5-D8DA151918F0}">
      <dgm:prSet/>
      <dgm:spPr/>
      <dgm:t>
        <a:bodyPr/>
        <a:lstStyle/>
        <a:p>
          <a:endParaRPr lang="en-US"/>
        </a:p>
      </dgm:t>
    </dgm:pt>
    <dgm:pt modelId="{6A53C84A-EA6E-431E-B988-56B14D89F86A}">
      <dgm:prSet custT="1"/>
      <dgm:spPr/>
      <dgm:t>
        <a:bodyPr/>
        <a:lstStyle/>
        <a:p>
          <a:r>
            <a:rPr lang="en-GB" sz="900" dirty="0"/>
            <a:t>First time </a:t>
          </a:r>
          <a:r>
            <a:rPr lang="en-GB" sz="900" dirty="0" err="1"/>
            <a:t>Archaeans</a:t>
          </a:r>
          <a:r>
            <a:rPr lang="en-GB" sz="900" dirty="0"/>
            <a:t> use peltasts in battle, extremely successful.</a:t>
          </a:r>
          <a:endParaRPr lang="en-US" sz="900" dirty="0"/>
        </a:p>
      </dgm:t>
    </dgm:pt>
    <dgm:pt modelId="{BD3A19C1-A328-433A-A7E3-675AA72F097E}" type="parTrans" cxnId="{DEC983B5-442D-41D3-8719-101C6F10F485}">
      <dgm:prSet/>
      <dgm:spPr/>
      <dgm:t>
        <a:bodyPr/>
        <a:lstStyle/>
        <a:p>
          <a:endParaRPr lang="en-US"/>
        </a:p>
      </dgm:t>
    </dgm:pt>
    <dgm:pt modelId="{3386845D-4A7B-4A4F-AAAD-CF3226ED5C7E}" type="sibTrans" cxnId="{DEC983B5-442D-41D3-8719-101C6F10F485}">
      <dgm:prSet/>
      <dgm:spPr/>
      <dgm:t>
        <a:bodyPr/>
        <a:lstStyle/>
        <a:p>
          <a:endParaRPr lang="en-US"/>
        </a:p>
      </dgm:t>
    </dgm:pt>
    <dgm:pt modelId="{B76ED0C9-9462-4804-89C0-B1BA491223AF}">
      <dgm:prSet custT="1"/>
      <dgm:spPr/>
      <dgm:t>
        <a:bodyPr/>
        <a:lstStyle/>
        <a:p>
          <a:r>
            <a:rPr lang="en-GB" sz="900" dirty="0"/>
            <a:t>First time in Ancient Greek history that light-armed troops conducted most of an entire war.</a:t>
          </a:r>
          <a:endParaRPr lang="en-US" sz="900" dirty="0"/>
        </a:p>
      </dgm:t>
    </dgm:pt>
    <dgm:pt modelId="{C4BF71A3-E2B3-4316-B2CE-8D6D57634C49}" type="parTrans" cxnId="{42258A10-5170-4BFD-AF82-46A8DB272BF7}">
      <dgm:prSet/>
      <dgm:spPr/>
      <dgm:t>
        <a:bodyPr/>
        <a:lstStyle/>
        <a:p>
          <a:endParaRPr lang="en-US"/>
        </a:p>
      </dgm:t>
    </dgm:pt>
    <dgm:pt modelId="{4B58EE6A-67E4-49F9-83F9-D634D8A2E192}" type="sibTrans" cxnId="{42258A10-5170-4BFD-AF82-46A8DB272BF7}">
      <dgm:prSet/>
      <dgm:spPr/>
      <dgm:t>
        <a:bodyPr/>
        <a:lstStyle/>
        <a:p>
          <a:endParaRPr lang="en-US"/>
        </a:p>
      </dgm:t>
    </dgm:pt>
    <dgm:pt modelId="{A49A0FED-83D2-4AB6-ABA8-A3B27CAD3D30}">
      <dgm:prSet/>
      <dgm:spPr/>
      <dgm:t>
        <a:bodyPr/>
        <a:lstStyle/>
        <a:p>
          <a:r>
            <a:rPr lang="en-GB" dirty="0" err="1"/>
            <a:t>Philopoemen</a:t>
          </a:r>
          <a:r>
            <a:rPr lang="en-GB" dirty="0"/>
            <a:t> was original, whereas others aren’t, we should give him credit.</a:t>
          </a:r>
          <a:endParaRPr lang="en-US" dirty="0"/>
        </a:p>
      </dgm:t>
    </dgm:pt>
    <dgm:pt modelId="{01CA5451-FE00-4B3B-9679-F0E9E8F9ECFB}" type="parTrans" cxnId="{2A88E98A-E48E-43CD-8D7A-84D075D4D907}">
      <dgm:prSet/>
      <dgm:spPr/>
      <dgm:t>
        <a:bodyPr/>
        <a:lstStyle/>
        <a:p>
          <a:endParaRPr lang="en-US"/>
        </a:p>
      </dgm:t>
    </dgm:pt>
    <dgm:pt modelId="{28E65BF2-A2C0-4D17-9047-377D3AEBB1B1}" type="sibTrans" cxnId="{2A88E98A-E48E-43CD-8D7A-84D075D4D907}">
      <dgm:prSet/>
      <dgm:spPr/>
      <dgm:t>
        <a:bodyPr/>
        <a:lstStyle/>
        <a:p>
          <a:endParaRPr lang="en-US"/>
        </a:p>
      </dgm:t>
    </dgm:pt>
    <dgm:pt modelId="{9E718189-7D76-45A3-9DB9-48C7E63DC349}">
      <dgm:prSet/>
      <dgm:spPr/>
      <dgm:t>
        <a:bodyPr/>
        <a:lstStyle/>
        <a:p>
          <a:r>
            <a:rPr lang="en-US" dirty="0" err="1"/>
            <a:t>Philopoemen's</a:t>
          </a:r>
          <a:r>
            <a:rPr lang="en-US" dirty="0"/>
            <a:t> innovation is an important use of "special forces" in ancient Greek history: the first example of a deliberate combination of amphibious landings, a mixture of light-armed troops, a night attack, guerilla tactics, and non-mercenary special forces, and the first time that light-armed troops conducted most of an entire war.’ </a:t>
          </a:r>
        </a:p>
      </dgm:t>
    </dgm:pt>
    <dgm:pt modelId="{7D957E17-CF1B-41DE-9033-047CB62F0BE6}" type="parTrans" cxnId="{AE62641F-F4AF-4317-B120-DA813D72D8E6}">
      <dgm:prSet/>
      <dgm:spPr/>
      <dgm:t>
        <a:bodyPr/>
        <a:lstStyle/>
        <a:p>
          <a:endParaRPr lang="en-US"/>
        </a:p>
      </dgm:t>
    </dgm:pt>
    <dgm:pt modelId="{0F405F3F-7510-437A-AF5D-AFE37681516D}" type="sibTrans" cxnId="{AE62641F-F4AF-4317-B120-DA813D72D8E6}">
      <dgm:prSet/>
      <dgm:spPr/>
      <dgm:t>
        <a:bodyPr/>
        <a:lstStyle/>
        <a:p>
          <a:endParaRPr lang="en-US"/>
        </a:p>
      </dgm:t>
    </dgm:pt>
    <dgm:pt modelId="{A36A70D4-EE20-48CA-8B70-C30E9467F2E4}" type="pres">
      <dgm:prSet presAssocID="{207C7CA9-F2D0-4814-93BA-5330D641FB74}" presName="Name0" presStyleCnt="0">
        <dgm:presLayoutVars>
          <dgm:dir/>
          <dgm:resizeHandles/>
        </dgm:presLayoutVars>
      </dgm:prSet>
      <dgm:spPr/>
    </dgm:pt>
    <dgm:pt modelId="{2925875A-EFFF-4AC1-AE24-629ADE0F87D0}" type="pres">
      <dgm:prSet presAssocID="{F613B8B1-B48F-43EF-80F2-2755C689AD9E}" presName="compNode" presStyleCnt="0"/>
      <dgm:spPr/>
    </dgm:pt>
    <dgm:pt modelId="{EBE4E256-7EDE-47C8-B0A0-23568A6D9131}" type="pres">
      <dgm:prSet presAssocID="{F613B8B1-B48F-43EF-80F2-2755C689AD9E}" presName="dummyConnPt" presStyleCnt="0"/>
      <dgm:spPr/>
    </dgm:pt>
    <dgm:pt modelId="{1D9A1696-D5B7-47CF-A644-ED8CBF8577A2}" type="pres">
      <dgm:prSet presAssocID="{F613B8B1-B48F-43EF-80F2-2755C689AD9E}" presName="node" presStyleLbl="node1" presStyleIdx="0" presStyleCnt="10" custScaleX="167144" custScaleY="202728">
        <dgm:presLayoutVars>
          <dgm:bulletEnabled val="1"/>
        </dgm:presLayoutVars>
      </dgm:prSet>
      <dgm:spPr/>
    </dgm:pt>
    <dgm:pt modelId="{68BF5DAB-C91E-475D-986B-18EF0981A3B7}" type="pres">
      <dgm:prSet presAssocID="{1C269690-3F6F-4174-BC25-3F43DF57F421}" presName="sibTrans" presStyleLbl="bgSibTrans2D1" presStyleIdx="0" presStyleCnt="9"/>
      <dgm:spPr/>
    </dgm:pt>
    <dgm:pt modelId="{59F44C58-9E20-4F38-9C16-537E13FECD66}" type="pres">
      <dgm:prSet presAssocID="{B6CC61C1-CA5B-44A9-A91C-FE66B4FD25D1}" presName="compNode" presStyleCnt="0"/>
      <dgm:spPr/>
    </dgm:pt>
    <dgm:pt modelId="{5836C8C2-2971-4D1D-8CD4-C3FE6BE3695B}" type="pres">
      <dgm:prSet presAssocID="{B6CC61C1-CA5B-44A9-A91C-FE66B4FD25D1}" presName="dummyConnPt" presStyleCnt="0"/>
      <dgm:spPr/>
    </dgm:pt>
    <dgm:pt modelId="{C156230F-CF7F-4A12-96D4-0693784FD5B2}" type="pres">
      <dgm:prSet presAssocID="{B6CC61C1-CA5B-44A9-A91C-FE66B4FD25D1}" presName="node" presStyleLbl="node1" presStyleIdx="1" presStyleCnt="10" custScaleX="207954" custScaleY="155405">
        <dgm:presLayoutVars>
          <dgm:bulletEnabled val="1"/>
        </dgm:presLayoutVars>
      </dgm:prSet>
      <dgm:spPr/>
    </dgm:pt>
    <dgm:pt modelId="{A3AB7E8B-379F-46DB-859D-1CE36BFA89B5}" type="pres">
      <dgm:prSet presAssocID="{995D6063-9772-4CE4-92B2-68F27BFA216B}" presName="sibTrans" presStyleLbl="bgSibTrans2D1" presStyleIdx="1" presStyleCnt="9"/>
      <dgm:spPr/>
    </dgm:pt>
    <dgm:pt modelId="{3F3B9213-41D7-4ED8-BBA6-00ABCD79B46D}" type="pres">
      <dgm:prSet presAssocID="{91BA1C61-7AA1-4B09-82A4-4485D4E4B087}" presName="compNode" presStyleCnt="0"/>
      <dgm:spPr/>
    </dgm:pt>
    <dgm:pt modelId="{C53E58F4-9110-4C4B-AA53-A66D5FDFF9B6}" type="pres">
      <dgm:prSet presAssocID="{91BA1C61-7AA1-4B09-82A4-4485D4E4B087}" presName="dummyConnPt" presStyleCnt="0"/>
      <dgm:spPr/>
    </dgm:pt>
    <dgm:pt modelId="{4384B973-D604-4AF4-9ED3-997A7953507C}" type="pres">
      <dgm:prSet presAssocID="{91BA1C61-7AA1-4B09-82A4-4485D4E4B087}" presName="node" presStyleLbl="node1" presStyleIdx="2" presStyleCnt="10" custScaleX="195899" custScaleY="115221">
        <dgm:presLayoutVars>
          <dgm:bulletEnabled val="1"/>
        </dgm:presLayoutVars>
      </dgm:prSet>
      <dgm:spPr/>
    </dgm:pt>
    <dgm:pt modelId="{931FA6A0-F403-41DF-B672-89817F232DA6}" type="pres">
      <dgm:prSet presAssocID="{A168377F-B480-4AD8-B7F5-BB336D09061D}" presName="sibTrans" presStyleLbl="bgSibTrans2D1" presStyleIdx="2" presStyleCnt="9"/>
      <dgm:spPr/>
    </dgm:pt>
    <dgm:pt modelId="{C6F109E3-CE4F-4588-8337-4AAB9C7F78EB}" type="pres">
      <dgm:prSet presAssocID="{3BC42EBA-41A8-4021-972F-A400E62126B6}" presName="compNode" presStyleCnt="0"/>
      <dgm:spPr/>
    </dgm:pt>
    <dgm:pt modelId="{CB49D3EC-3876-48E5-957E-4E7F72528017}" type="pres">
      <dgm:prSet presAssocID="{3BC42EBA-41A8-4021-972F-A400E62126B6}" presName="dummyConnPt" presStyleCnt="0"/>
      <dgm:spPr/>
    </dgm:pt>
    <dgm:pt modelId="{17E80707-7FF0-4082-93F4-8B54DB4C435C}" type="pres">
      <dgm:prSet presAssocID="{3BC42EBA-41A8-4021-972F-A400E62126B6}" presName="node" presStyleLbl="node1" presStyleIdx="3" presStyleCnt="10" custScaleX="237254" custScaleY="128858">
        <dgm:presLayoutVars>
          <dgm:bulletEnabled val="1"/>
        </dgm:presLayoutVars>
      </dgm:prSet>
      <dgm:spPr/>
    </dgm:pt>
    <dgm:pt modelId="{0DD1CD27-C2F2-40FC-8791-1D1C2A62BB14}" type="pres">
      <dgm:prSet presAssocID="{BBC1F831-0BD0-43C1-89F2-5997286083AA}" presName="sibTrans" presStyleLbl="bgSibTrans2D1" presStyleIdx="3" presStyleCnt="9"/>
      <dgm:spPr/>
    </dgm:pt>
    <dgm:pt modelId="{170E5134-9929-49A2-9E2F-5EEC8D09B4CB}" type="pres">
      <dgm:prSet presAssocID="{86217D4B-6AD9-49A7-8676-BCE32AB87EDB}" presName="compNode" presStyleCnt="0"/>
      <dgm:spPr/>
    </dgm:pt>
    <dgm:pt modelId="{AF7BC099-0D6E-4DA2-8162-B58ACE2B69A1}" type="pres">
      <dgm:prSet presAssocID="{86217D4B-6AD9-49A7-8676-BCE32AB87EDB}" presName="dummyConnPt" presStyleCnt="0"/>
      <dgm:spPr/>
    </dgm:pt>
    <dgm:pt modelId="{5527BC90-CC62-46EB-9F94-64DDB6F02794}" type="pres">
      <dgm:prSet presAssocID="{86217D4B-6AD9-49A7-8676-BCE32AB87EDB}" presName="node" presStyleLbl="node1" presStyleIdx="4" presStyleCnt="10" custScaleX="211626" custScaleY="100196">
        <dgm:presLayoutVars>
          <dgm:bulletEnabled val="1"/>
        </dgm:presLayoutVars>
      </dgm:prSet>
      <dgm:spPr/>
    </dgm:pt>
    <dgm:pt modelId="{2B746E0A-1425-4E67-A261-F1F4C36862DD}" type="pres">
      <dgm:prSet presAssocID="{461F7EC0-7369-4203-B42A-2EDDF6D879CD}" presName="sibTrans" presStyleLbl="bgSibTrans2D1" presStyleIdx="4" presStyleCnt="9"/>
      <dgm:spPr/>
    </dgm:pt>
    <dgm:pt modelId="{364183C2-1D91-4389-B2F7-65AE0764FB5A}" type="pres">
      <dgm:prSet presAssocID="{5FACC79A-D2DC-4F46-9378-71503D7788DB}" presName="compNode" presStyleCnt="0"/>
      <dgm:spPr/>
    </dgm:pt>
    <dgm:pt modelId="{781454F7-4D44-4085-988A-E891B2D10ECE}" type="pres">
      <dgm:prSet presAssocID="{5FACC79A-D2DC-4F46-9378-71503D7788DB}" presName="dummyConnPt" presStyleCnt="0"/>
      <dgm:spPr/>
    </dgm:pt>
    <dgm:pt modelId="{F5BD3760-96F4-4E98-A935-439FDD463153}" type="pres">
      <dgm:prSet presAssocID="{5FACC79A-D2DC-4F46-9378-71503D7788DB}" presName="node" presStyleLbl="node1" presStyleIdx="5" presStyleCnt="10" custScaleX="188805" custScaleY="118206" custLinFactNeighborX="-18804" custLinFactNeighborY="-46752">
        <dgm:presLayoutVars>
          <dgm:bulletEnabled val="1"/>
        </dgm:presLayoutVars>
      </dgm:prSet>
      <dgm:spPr/>
    </dgm:pt>
    <dgm:pt modelId="{F6BBC693-592F-4D5B-9F7C-AB35AF370A62}" type="pres">
      <dgm:prSet presAssocID="{6F5AD862-9582-4ADA-919F-80F7504ABCA4}" presName="sibTrans" presStyleLbl="bgSibTrans2D1" presStyleIdx="5" presStyleCnt="9"/>
      <dgm:spPr/>
    </dgm:pt>
    <dgm:pt modelId="{DFF20539-FC61-4098-8DE9-A958F319F8BC}" type="pres">
      <dgm:prSet presAssocID="{6A53C84A-EA6E-431E-B988-56B14D89F86A}" presName="compNode" presStyleCnt="0"/>
      <dgm:spPr/>
    </dgm:pt>
    <dgm:pt modelId="{182EA2C4-A9D0-4349-8CAC-260356075536}" type="pres">
      <dgm:prSet presAssocID="{6A53C84A-EA6E-431E-B988-56B14D89F86A}" presName="dummyConnPt" presStyleCnt="0"/>
      <dgm:spPr/>
    </dgm:pt>
    <dgm:pt modelId="{7A6A9A22-3875-4A60-AEC5-7B8878CD3842}" type="pres">
      <dgm:prSet presAssocID="{6A53C84A-EA6E-431E-B988-56B14D89F86A}" presName="node" presStyleLbl="node1" presStyleIdx="6" presStyleCnt="10" custScaleX="165454" custScaleY="107027" custLinFactNeighborX="-18804" custLinFactNeighborY="-83738">
        <dgm:presLayoutVars>
          <dgm:bulletEnabled val="1"/>
        </dgm:presLayoutVars>
      </dgm:prSet>
      <dgm:spPr/>
    </dgm:pt>
    <dgm:pt modelId="{A7529A51-EAA4-41E1-9440-309B19A470E2}" type="pres">
      <dgm:prSet presAssocID="{3386845D-4A7B-4A4F-AAAD-CF3226ED5C7E}" presName="sibTrans" presStyleLbl="bgSibTrans2D1" presStyleIdx="6" presStyleCnt="9"/>
      <dgm:spPr/>
    </dgm:pt>
    <dgm:pt modelId="{A7E15CE0-70F9-4328-BFCC-473C16DFB554}" type="pres">
      <dgm:prSet presAssocID="{B76ED0C9-9462-4804-89C0-B1BA491223AF}" presName="compNode" presStyleCnt="0"/>
      <dgm:spPr/>
    </dgm:pt>
    <dgm:pt modelId="{0A331A2D-94C4-4BDF-B4FA-86A9A9D81F31}" type="pres">
      <dgm:prSet presAssocID="{B76ED0C9-9462-4804-89C0-B1BA491223AF}" presName="dummyConnPt" presStyleCnt="0"/>
      <dgm:spPr/>
    </dgm:pt>
    <dgm:pt modelId="{735FEE7F-4AD4-4380-9EF6-642B8C4A7353}" type="pres">
      <dgm:prSet presAssocID="{B76ED0C9-9462-4804-89C0-B1BA491223AF}" presName="node" presStyleLbl="node1" presStyleIdx="7" presStyleCnt="10" custScaleX="137974" custScaleY="121719" custLinFactY="-22275" custLinFactNeighborX="-18804" custLinFactNeighborY="-100000">
        <dgm:presLayoutVars>
          <dgm:bulletEnabled val="1"/>
        </dgm:presLayoutVars>
      </dgm:prSet>
      <dgm:spPr/>
    </dgm:pt>
    <dgm:pt modelId="{E6D6459F-9C2B-49F0-BB0F-55712DAB8EE0}" type="pres">
      <dgm:prSet presAssocID="{4B58EE6A-67E4-49F9-83F9-D634D8A2E192}" presName="sibTrans" presStyleLbl="bgSibTrans2D1" presStyleIdx="7" presStyleCnt="9"/>
      <dgm:spPr/>
    </dgm:pt>
    <dgm:pt modelId="{F626B20F-43D3-4F9C-8778-F139AEEE833B}" type="pres">
      <dgm:prSet presAssocID="{A49A0FED-83D2-4AB6-ABA8-A3B27CAD3D30}" presName="compNode" presStyleCnt="0"/>
      <dgm:spPr/>
    </dgm:pt>
    <dgm:pt modelId="{3718754A-4381-4068-8537-A15632D1FEE0}" type="pres">
      <dgm:prSet presAssocID="{A49A0FED-83D2-4AB6-ABA8-A3B27CAD3D30}" presName="dummyConnPt" presStyleCnt="0"/>
      <dgm:spPr/>
    </dgm:pt>
    <dgm:pt modelId="{7F40CC5D-20EC-459E-85C5-72E961294619}" type="pres">
      <dgm:prSet presAssocID="{A49A0FED-83D2-4AB6-ABA8-A3B27CAD3D30}" presName="node" presStyleLbl="node1" presStyleIdx="8" presStyleCnt="10" custScaleX="188821" custScaleY="118308" custLinFactY="-38089" custLinFactNeighborX="-17743" custLinFactNeighborY="-100000">
        <dgm:presLayoutVars>
          <dgm:bulletEnabled val="1"/>
        </dgm:presLayoutVars>
      </dgm:prSet>
      <dgm:spPr/>
    </dgm:pt>
    <dgm:pt modelId="{BAA1BDFB-8FE4-4BE4-AF23-4418DA391D64}" type="pres">
      <dgm:prSet presAssocID="{28E65BF2-A2C0-4D17-9047-377D3AEBB1B1}" presName="sibTrans" presStyleLbl="bgSibTrans2D1" presStyleIdx="8" presStyleCnt="9"/>
      <dgm:spPr/>
    </dgm:pt>
    <dgm:pt modelId="{27AE6CFA-55FB-42E9-ADFC-33AE35F0E354}" type="pres">
      <dgm:prSet presAssocID="{9E718189-7D76-45A3-9DB9-48C7E63DC349}" presName="compNode" presStyleCnt="0"/>
      <dgm:spPr/>
    </dgm:pt>
    <dgm:pt modelId="{11C642D1-22A6-41BF-8947-0141798EAEFB}" type="pres">
      <dgm:prSet presAssocID="{9E718189-7D76-45A3-9DB9-48C7E63DC349}" presName="dummyConnPt" presStyleCnt="0"/>
      <dgm:spPr/>
    </dgm:pt>
    <dgm:pt modelId="{F84EF1D2-9AE8-4231-91CF-B6016E1645D1}" type="pres">
      <dgm:prSet presAssocID="{9E718189-7D76-45A3-9DB9-48C7E63DC349}" presName="node" presStyleLbl="node1" presStyleIdx="9" presStyleCnt="10" custScaleX="137455" custScaleY="499397" custLinFactY="-35491" custLinFactNeighborX="-9797" custLinFactNeighborY="-100000">
        <dgm:presLayoutVars>
          <dgm:bulletEnabled val="1"/>
        </dgm:presLayoutVars>
      </dgm:prSet>
      <dgm:spPr/>
    </dgm:pt>
  </dgm:ptLst>
  <dgm:cxnLst>
    <dgm:cxn modelId="{EDD0270F-9D68-4254-B798-B87ED7307E91}" srcId="{207C7CA9-F2D0-4814-93BA-5330D641FB74}" destId="{3BC42EBA-41A8-4021-972F-A400E62126B6}" srcOrd="3" destOrd="0" parTransId="{989E031B-5D38-47F4-B21C-BB83B66D42B0}" sibTransId="{BBC1F831-0BD0-43C1-89F2-5997286083AA}"/>
    <dgm:cxn modelId="{42258A10-5170-4BFD-AF82-46A8DB272BF7}" srcId="{207C7CA9-F2D0-4814-93BA-5330D641FB74}" destId="{B76ED0C9-9462-4804-89C0-B1BA491223AF}" srcOrd="7" destOrd="0" parTransId="{C4BF71A3-E2B3-4316-B2CE-8D6D57634C49}" sibTransId="{4B58EE6A-67E4-49F9-83F9-D634D8A2E192}"/>
    <dgm:cxn modelId="{9CC80711-7785-4270-9C4F-89F365375757}" type="presOf" srcId="{B6CC61C1-CA5B-44A9-A91C-FE66B4FD25D1}" destId="{C156230F-CF7F-4A12-96D4-0693784FD5B2}" srcOrd="0" destOrd="0" presId="urn:microsoft.com/office/officeart/2005/8/layout/bProcess4"/>
    <dgm:cxn modelId="{AE62641F-F4AF-4317-B120-DA813D72D8E6}" srcId="{207C7CA9-F2D0-4814-93BA-5330D641FB74}" destId="{9E718189-7D76-45A3-9DB9-48C7E63DC349}" srcOrd="9" destOrd="0" parTransId="{7D957E17-CF1B-41DE-9033-047CB62F0BE6}" sibTransId="{0F405F3F-7510-437A-AF5D-AFE37681516D}"/>
    <dgm:cxn modelId="{9CB6923A-C2E0-4BAE-BFEA-30B6B9F68FC2}" type="presOf" srcId="{28E65BF2-A2C0-4D17-9047-377D3AEBB1B1}" destId="{BAA1BDFB-8FE4-4BE4-AF23-4418DA391D64}" srcOrd="0" destOrd="0" presId="urn:microsoft.com/office/officeart/2005/8/layout/bProcess4"/>
    <dgm:cxn modelId="{C0E40264-1861-4BE1-808E-750BC067B126}" srcId="{207C7CA9-F2D0-4814-93BA-5330D641FB74}" destId="{F613B8B1-B48F-43EF-80F2-2755C689AD9E}" srcOrd="0" destOrd="0" parTransId="{209B9716-27C9-4BAF-8DB2-372F8A769434}" sibTransId="{1C269690-3F6F-4174-BC25-3F43DF57F421}"/>
    <dgm:cxn modelId="{A159B44D-2F5F-49BD-BB4B-F5A356AEB26C}" type="presOf" srcId="{F613B8B1-B48F-43EF-80F2-2755C689AD9E}" destId="{1D9A1696-D5B7-47CF-A644-ED8CBF8577A2}" srcOrd="0" destOrd="0" presId="urn:microsoft.com/office/officeart/2005/8/layout/bProcess4"/>
    <dgm:cxn modelId="{F38F8B4F-5FF9-4C04-9CAE-BC1B2F4436D0}" type="presOf" srcId="{91BA1C61-7AA1-4B09-82A4-4485D4E4B087}" destId="{4384B973-D604-4AF4-9ED3-997A7953507C}" srcOrd="0" destOrd="0" presId="urn:microsoft.com/office/officeart/2005/8/layout/bProcess4"/>
    <dgm:cxn modelId="{1DA63750-66D0-4890-A804-7E7B9700BB77}" srcId="{207C7CA9-F2D0-4814-93BA-5330D641FB74}" destId="{91BA1C61-7AA1-4B09-82A4-4485D4E4B087}" srcOrd="2" destOrd="0" parTransId="{09F39CFB-5B58-4AB6-8335-11C0DC3D7665}" sibTransId="{A168377F-B480-4AD8-B7F5-BB336D09061D}"/>
    <dgm:cxn modelId="{F68AF351-49D4-4B2F-86BC-D4C2C28D1A94}" type="presOf" srcId="{86217D4B-6AD9-49A7-8676-BCE32AB87EDB}" destId="{5527BC90-CC62-46EB-9F94-64DDB6F02794}" srcOrd="0" destOrd="0" presId="urn:microsoft.com/office/officeart/2005/8/layout/bProcess4"/>
    <dgm:cxn modelId="{8AB0D579-3706-4CCC-A579-51AF0CAA35BC}" type="presOf" srcId="{4B58EE6A-67E4-49F9-83F9-D634D8A2E192}" destId="{E6D6459F-9C2B-49F0-BB0F-55712DAB8EE0}" srcOrd="0" destOrd="0" presId="urn:microsoft.com/office/officeart/2005/8/layout/bProcess4"/>
    <dgm:cxn modelId="{F9D63E82-2736-460C-B426-72C85A6D452F}" type="presOf" srcId="{A168377F-B480-4AD8-B7F5-BB336D09061D}" destId="{931FA6A0-F403-41DF-B672-89817F232DA6}" srcOrd="0" destOrd="0" presId="urn:microsoft.com/office/officeart/2005/8/layout/bProcess4"/>
    <dgm:cxn modelId="{4785E986-6259-482F-B149-73BA8A1DF245}" type="presOf" srcId="{B76ED0C9-9462-4804-89C0-B1BA491223AF}" destId="{735FEE7F-4AD4-4380-9EF6-642B8C4A7353}" srcOrd="0" destOrd="0" presId="urn:microsoft.com/office/officeart/2005/8/layout/bProcess4"/>
    <dgm:cxn modelId="{2A88E98A-E48E-43CD-8D7A-84D075D4D907}" srcId="{207C7CA9-F2D0-4814-93BA-5330D641FB74}" destId="{A49A0FED-83D2-4AB6-ABA8-A3B27CAD3D30}" srcOrd="8" destOrd="0" parTransId="{01CA5451-FE00-4B3B-9679-F0E9E8F9ECFB}" sibTransId="{28E65BF2-A2C0-4D17-9047-377D3AEBB1B1}"/>
    <dgm:cxn modelId="{1E0F5C91-8FCB-489B-9A5C-878B1B90BB45}" type="presOf" srcId="{9E718189-7D76-45A3-9DB9-48C7E63DC349}" destId="{F84EF1D2-9AE8-4231-91CF-B6016E1645D1}" srcOrd="0" destOrd="0" presId="urn:microsoft.com/office/officeart/2005/8/layout/bProcess4"/>
    <dgm:cxn modelId="{467C0DA6-AF93-4587-BC05-AF31DA129D12}" type="presOf" srcId="{3386845D-4A7B-4A4F-AAAD-CF3226ED5C7E}" destId="{A7529A51-EAA4-41E1-9440-309B19A470E2}" srcOrd="0" destOrd="0" presId="urn:microsoft.com/office/officeart/2005/8/layout/bProcess4"/>
    <dgm:cxn modelId="{F217E0A6-C21A-41C9-A546-63526C3D453F}" type="presOf" srcId="{5FACC79A-D2DC-4F46-9378-71503D7788DB}" destId="{F5BD3760-96F4-4E98-A935-439FDD463153}" srcOrd="0" destOrd="0" presId="urn:microsoft.com/office/officeart/2005/8/layout/bProcess4"/>
    <dgm:cxn modelId="{DEC983B5-442D-41D3-8719-101C6F10F485}" srcId="{207C7CA9-F2D0-4814-93BA-5330D641FB74}" destId="{6A53C84A-EA6E-431E-B988-56B14D89F86A}" srcOrd="6" destOrd="0" parTransId="{BD3A19C1-A328-433A-A7E3-675AA72F097E}" sibTransId="{3386845D-4A7B-4A4F-AAAD-CF3226ED5C7E}"/>
    <dgm:cxn modelId="{93F1BCC0-E179-4D44-9A7D-3B6801365141}" type="presOf" srcId="{995D6063-9772-4CE4-92B2-68F27BFA216B}" destId="{A3AB7E8B-379F-46DB-859D-1CE36BFA89B5}" srcOrd="0" destOrd="0" presId="urn:microsoft.com/office/officeart/2005/8/layout/bProcess4"/>
    <dgm:cxn modelId="{B92AB6C1-7A3B-4F60-91C1-59C6AE048FCC}" srcId="{207C7CA9-F2D0-4814-93BA-5330D641FB74}" destId="{86217D4B-6AD9-49A7-8676-BCE32AB87EDB}" srcOrd="4" destOrd="0" parTransId="{6A0A0790-75DC-4470-84AB-454F0EF495F7}" sibTransId="{461F7EC0-7369-4203-B42A-2EDDF6D879CD}"/>
    <dgm:cxn modelId="{3557B1CD-9820-4816-B859-053F793B6930}" type="presOf" srcId="{3BC42EBA-41A8-4021-972F-A400E62126B6}" destId="{17E80707-7FF0-4082-93F4-8B54DB4C435C}" srcOrd="0" destOrd="0" presId="urn:microsoft.com/office/officeart/2005/8/layout/bProcess4"/>
    <dgm:cxn modelId="{B0E9DDCE-08C5-46FC-AAA5-D8DA151918F0}" srcId="{207C7CA9-F2D0-4814-93BA-5330D641FB74}" destId="{5FACC79A-D2DC-4F46-9378-71503D7788DB}" srcOrd="5" destOrd="0" parTransId="{6A66F014-9879-46FB-9C63-D9CF1E739875}" sibTransId="{6F5AD862-9582-4ADA-919F-80F7504ABCA4}"/>
    <dgm:cxn modelId="{000FA5DA-65C8-4738-B3B3-D1C5FC97A95C}" type="presOf" srcId="{BBC1F831-0BD0-43C1-89F2-5997286083AA}" destId="{0DD1CD27-C2F2-40FC-8791-1D1C2A62BB14}" srcOrd="0" destOrd="0" presId="urn:microsoft.com/office/officeart/2005/8/layout/bProcess4"/>
    <dgm:cxn modelId="{82773EDC-5B67-4245-95BF-51E7452F737D}" type="presOf" srcId="{A49A0FED-83D2-4AB6-ABA8-A3B27CAD3D30}" destId="{7F40CC5D-20EC-459E-85C5-72E961294619}" srcOrd="0" destOrd="0" presId="urn:microsoft.com/office/officeart/2005/8/layout/bProcess4"/>
    <dgm:cxn modelId="{81DF17DD-10FD-4572-8127-E08EDAED9669}" srcId="{207C7CA9-F2D0-4814-93BA-5330D641FB74}" destId="{B6CC61C1-CA5B-44A9-A91C-FE66B4FD25D1}" srcOrd="1" destOrd="0" parTransId="{8597D4D5-EC17-44AF-847C-EDD841226F94}" sibTransId="{995D6063-9772-4CE4-92B2-68F27BFA216B}"/>
    <dgm:cxn modelId="{FCDAEDE0-3A34-4868-A5D5-F562E3BC9466}" type="presOf" srcId="{207C7CA9-F2D0-4814-93BA-5330D641FB74}" destId="{A36A70D4-EE20-48CA-8B70-C30E9467F2E4}" srcOrd="0" destOrd="0" presId="urn:microsoft.com/office/officeart/2005/8/layout/bProcess4"/>
    <dgm:cxn modelId="{C9E221E5-C1B3-4974-A383-6D5381BD7FDD}" type="presOf" srcId="{6F5AD862-9582-4ADA-919F-80F7504ABCA4}" destId="{F6BBC693-592F-4D5B-9F7C-AB35AF370A62}" srcOrd="0" destOrd="0" presId="urn:microsoft.com/office/officeart/2005/8/layout/bProcess4"/>
    <dgm:cxn modelId="{46FDD5EB-22A2-402B-87C7-79119311E61C}" type="presOf" srcId="{6A53C84A-EA6E-431E-B988-56B14D89F86A}" destId="{7A6A9A22-3875-4A60-AEC5-7B8878CD3842}" srcOrd="0" destOrd="0" presId="urn:microsoft.com/office/officeart/2005/8/layout/bProcess4"/>
    <dgm:cxn modelId="{94C576F6-AD4E-4BE9-B602-C2911CEED5AE}" type="presOf" srcId="{461F7EC0-7369-4203-B42A-2EDDF6D879CD}" destId="{2B746E0A-1425-4E67-A261-F1F4C36862DD}" srcOrd="0" destOrd="0" presId="urn:microsoft.com/office/officeart/2005/8/layout/bProcess4"/>
    <dgm:cxn modelId="{E888B8F6-53D9-4C83-BC31-7E1D81B918F7}" type="presOf" srcId="{1C269690-3F6F-4174-BC25-3F43DF57F421}" destId="{68BF5DAB-C91E-475D-986B-18EF0981A3B7}" srcOrd="0" destOrd="0" presId="urn:microsoft.com/office/officeart/2005/8/layout/bProcess4"/>
    <dgm:cxn modelId="{5FE7E500-9265-4198-972E-EA93219D7F53}" type="presParOf" srcId="{A36A70D4-EE20-48CA-8B70-C30E9467F2E4}" destId="{2925875A-EFFF-4AC1-AE24-629ADE0F87D0}" srcOrd="0" destOrd="0" presId="urn:microsoft.com/office/officeart/2005/8/layout/bProcess4"/>
    <dgm:cxn modelId="{49B0DA8A-7D08-4176-B292-B84AD7910FCA}" type="presParOf" srcId="{2925875A-EFFF-4AC1-AE24-629ADE0F87D0}" destId="{EBE4E256-7EDE-47C8-B0A0-23568A6D9131}" srcOrd="0" destOrd="0" presId="urn:microsoft.com/office/officeart/2005/8/layout/bProcess4"/>
    <dgm:cxn modelId="{6240D77F-C8B9-4E45-96F4-605ED9B0A1B9}" type="presParOf" srcId="{2925875A-EFFF-4AC1-AE24-629ADE0F87D0}" destId="{1D9A1696-D5B7-47CF-A644-ED8CBF8577A2}" srcOrd="1" destOrd="0" presId="urn:microsoft.com/office/officeart/2005/8/layout/bProcess4"/>
    <dgm:cxn modelId="{56A7A357-8A46-420E-8455-5D5555450803}" type="presParOf" srcId="{A36A70D4-EE20-48CA-8B70-C30E9467F2E4}" destId="{68BF5DAB-C91E-475D-986B-18EF0981A3B7}" srcOrd="1" destOrd="0" presId="urn:microsoft.com/office/officeart/2005/8/layout/bProcess4"/>
    <dgm:cxn modelId="{1A0DCB40-9996-4EA3-80FF-29C07393762F}" type="presParOf" srcId="{A36A70D4-EE20-48CA-8B70-C30E9467F2E4}" destId="{59F44C58-9E20-4F38-9C16-537E13FECD66}" srcOrd="2" destOrd="0" presId="urn:microsoft.com/office/officeart/2005/8/layout/bProcess4"/>
    <dgm:cxn modelId="{2A2774C9-7076-4150-9E8E-C1DF678E9B40}" type="presParOf" srcId="{59F44C58-9E20-4F38-9C16-537E13FECD66}" destId="{5836C8C2-2971-4D1D-8CD4-C3FE6BE3695B}" srcOrd="0" destOrd="0" presId="urn:microsoft.com/office/officeart/2005/8/layout/bProcess4"/>
    <dgm:cxn modelId="{0A35A630-AA7C-48B3-A322-5782F2A32EE5}" type="presParOf" srcId="{59F44C58-9E20-4F38-9C16-537E13FECD66}" destId="{C156230F-CF7F-4A12-96D4-0693784FD5B2}" srcOrd="1" destOrd="0" presId="urn:microsoft.com/office/officeart/2005/8/layout/bProcess4"/>
    <dgm:cxn modelId="{EFB4D6DC-A4DD-434E-8FC8-8B9C90296546}" type="presParOf" srcId="{A36A70D4-EE20-48CA-8B70-C30E9467F2E4}" destId="{A3AB7E8B-379F-46DB-859D-1CE36BFA89B5}" srcOrd="3" destOrd="0" presId="urn:microsoft.com/office/officeart/2005/8/layout/bProcess4"/>
    <dgm:cxn modelId="{EF95F933-0197-4ADF-B0DE-17F78E134E4F}" type="presParOf" srcId="{A36A70D4-EE20-48CA-8B70-C30E9467F2E4}" destId="{3F3B9213-41D7-4ED8-BBA6-00ABCD79B46D}" srcOrd="4" destOrd="0" presId="urn:microsoft.com/office/officeart/2005/8/layout/bProcess4"/>
    <dgm:cxn modelId="{B5E438B6-08D4-477B-9C03-946F10598F35}" type="presParOf" srcId="{3F3B9213-41D7-4ED8-BBA6-00ABCD79B46D}" destId="{C53E58F4-9110-4C4B-AA53-A66D5FDFF9B6}" srcOrd="0" destOrd="0" presId="urn:microsoft.com/office/officeart/2005/8/layout/bProcess4"/>
    <dgm:cxn modelId="{7E6AADED-5925-4C2C-9858-B94AA18BAD2E}" type="presParOf" srcId="{3F3B9213-41D7-4ED8-BBA6-00ABCD79B46D}" destId="{4384B973-D604-4AF4-9ED3-997A7953507C}" srcOrd="1" destOrd="0" presId="urn:microsoft.com/office/officeart/2005/8/layout/bProcess4"/>
    <dgm:cxn modelId="{8E20ABC1-9B81-4C40-A0D5-3A2CE6931AD4}" type="presParOf" srcId="{A36A70D4-EE20-48CA-8B70-C30E9467F2E4}" destId="{931FA6A0-F403-41DF-B672-89817F232DA6}" srcOrd="5" destOrd="0" presId="urn:microsoft.com/office/officeart/2005/8/layout/bProcess4"/>
    <dgm:cxn modelId="{1EF6F7B1-6C91-47D8-9D43-B6539876DECA}" type="presParOf" srcId="{A36A70D4-EE20-48CA-8B70-C30E9467F2E4}" destId="{C6F109E3-CE4F-4588-8337-4AAB9C7F78EB}" srcOrd="6" destOrd="0" presId="urn:microsoft.com/office/officeart/2005/8/layout/bProcess4"/>
    <dgm:cxn modelId="{51C6D268-6B76-4CED-BA66-F5ACE7FBE5F8}" type="presParOf" srcId="{C6F109E3-CE4F-4588-8337-4AAB9C7F78EB}" destId="{CB49D3EC-3876-48E5-957E-4E7F72528017}" srcOrd="0" destOrd="0" presId="urn:microsoft.com/office/officeart/2005/8/layout/bProcess4"/>
    <dgm:cxn modelId="{EFF59786-7C6B-4235-A706-17F78AA6A1EA}" type="presParOf" srcId="{C6F109E3-CE4F-4588-8337-4AAB9C7F78EB}" destId="{17E80707-7FF0-4082-93F4-8B54DB4C435C}" srcOrd="1" destOrd="0" presId="urn:microsoft.com/office/officeart/2005/8/layout/bProcess4"/>
    <dgm:cxn modelId="{FC13FDD4-1A9E-4935-84D7-F9B9C434AFF3}" type="presParOf" srcId="{A36A70D4-EE20-48CA-8B70-C30E9467F2E4}" destId="{0DD1CD27-C2F2-40FC-8791-1D1C2A62BB14}" srcOrd="7" destOrd="0" presId="urn:microsoft.com/office/officeart/2005/8/layout/bProcess4"/>
    <dgm:cxn modelId="{ECDB30B5-06B0-4B28-9956-0E1C091AD5BF}" type="presParOf" srcId="{A36A70D4-EE20-48CA-8B70-C30E9467F2E4}" destId="{170E5134-9929-49A2-9E2F-5EEC8D09B4CB}" srcOrd="8" destOrd="0" presId="urn:microsoft.com/office/officeart/2005/8/layout/bProcess4"/>
    <dgm:cxn modelId="{76201306-5DCE-4116-A89B-280F95978E91}" type="presParOf" srcId="{170E5134-9929-49A2-9E2F-5EEC8D09B4CB}" destId="{AF7BC099-0D6E-4DA2-8162-B58ACE2B69A1}" srcOrd="0" destOrd="0" presId="urn:microsoft.com/office/officeart/2005/8/layout/bProcess4"/>
    <dgm:cxn modelId="{90104F2B-8704-4690-89B8-518CBB0D1C03}" type="presParOf" srcId="{170E5134-9929-49A2-9E2F-5EEC8D09B4CB}" destId="{5527BC90-CC62-46EB-9F94-64DDB6F02794}" srcOrd="1" destOrd="0" presId="urn:microsoft.com/office/officeart/2005/8/layout/bProcess4"/>
    <dgm:cxn modelId="{5805217C-3EAF-476E-A206-5CC68A3414C7}" type="presParOf" srcId="{A36A70D4-EE20-48CA-8B70-C30E9467F2E4}" destId="{2B746E0A-1425-4E67-A261-F1F4C36862DD}" srcOrd="9" destOrd="0" presId="urn:microsoft.com/office/officeart/2005/8/layout/bProcess4"/>
    <dgm:cxn modelId="{88B8A6F3-A5C7-4966-A0F1-BE6DE4DAA01E}" type="presParOf" srcId="{A36A70D4-EE20-48CA-8B70-C30E9467F2E4}" destId="{364183C2-1D91-4389-B2F7-65AE0764FB5A}" srcOrd="10" destOrd="0" presId="urn:microsoft.com/office/officeart/2005/8/layout/bProcess4"/>
    <dgm:cxn modelId="{605699FE-7286-44E8-AB42-A1C09D08CD5D}" type="presParOf" srcId="{364183C2-1D91-4389-B2F7-65AE0764FB5A}" destId="{781454F7-4D44-4085-988A-E891B2D10ECE}" srcOrd="0" destOrd="0" presId="urn:microsoft.com/office/officeart/2005/8/layout/bProcess4"/>
    <dgm:cxn modelId="{D0979405-8C52-4F92-87C6-340B32782398}" type="presParOf" srcId="{364183C2-1D91-4389-B2F7-65AE0764FB5A}" destId="{F5BD3760-96F4-4E98-A935-439FDD463153}" srcOrd="1" destOrd="0" presId="urn:microsoft.com/office/officeart/2005/8/layout/bProcess4"/>
    <dgm:cxn modelId="{EA532227-BF04-4E14-9CF2-65B6E7A3A8A7}" type="presParOf" srcId="{A36A70D4-EE20-48CA-8B70-C30E9467F2E4}" destId="{F6BBC693-592F-4D5B-9F7C-AB35AF370A62}" srcOrd="11" destOrd="0" presId="urn:microsoft.com/office/officeart/2005/8/layout/bProcess4"/>
    <dgm:cxn modelId="{D018655F-1461-4DFA-BFC5-839859A28EB7}" type="presParOf" srcId="{A36A70D4-EE20-48CA-8B70-C30E9467F2E4}" destId="{DFF20539-FC61-4098-8DE9-A958F319F8BC}" srcOrd="12" destOrd="0" presId="urn:microsoft.com/office/officeart/2005/8/layout/bProcess4"/>
    <dgm:cxn modelId="{6B611AF1-49D8-4425-AE47-3271C36C30EC}" type="presParOf" srcId="{DFF20539-FC61-4098-8DE9-A958F319F8BC}" destId="{182EA2C4-A9D0-4349-8CAC-260356075536}" srcOrd="0" destOrd="0" presId="urn:microsoft.com/office/officeart/2005/8/layout/bProcess4"/>
    <dgm:cxn modelId="{F0A0313A-EBEF-4386-89A0-EE3064BD0047}" type="presParOf" srcId="{DFF20539-FC61-4098-8DE9-A958F319F8BC}" destId="{7A6A9A22-3875-4A60-AEC5-7B8878CD3842}" srcOrd="1" destOrd="0" presId="urn:microsoft.com/office/officeart/2005/8/layout/bProcess4"/>
    <dgm:cxn modelId="{E9B826F7-0EFF-4C31-9F55-E4A4EDDDE067}" type="presParOf" srcId="{A36A70D4-EE20-48CA-8B70-C30E9467F2E4}" destId="{A7529A51-EAA4-41E1-9440-309B19A470E2}" srcOrd="13" destOrd="0" presId="urn:microsoft.com/office/officeart/2005/8/layout/bProcess4"/>
    <dgm:cxn modelId="{910EBD69-4054-4EB0-BC98-7AD2C5B1BDE9}" type="presParOf" srcId="{A36A70D4-EE20-48CA-8B70-C30E9467F2E4}" destId="{A7E15CE0-70F9-4328-BFCC-473C16DFB554}" srcOrd="14" destOrd="0" presId="urn:microsoft.com/office/officeart/2005/8/layout/bProcess4"/>
    <dgm:cxn modelId="{73A1B67B-1EE9-44AB-B128-E2071746A782}" type="presParOf" srcId="{A7E15CE0-70F9-4328-BFCC-473C16DFB554}" destId="{0A331A2D-94C4-4BDF-B4FA-86A9A9D81F31}" srcOrd="0" destOrd="0" presId="urn:microsoft.com/office/officeart/2005/8/layout/bProcess4"/>
    <dgm:cxn modelId="{D3EE7A5A-DB48-45B3-90BB-FF3E1C561D71}" type="presParOf" srcId="{A7E15CE0-70F9-4328-BFCC-473C16DFB554}" destId="{735FEE7F-4AD4-4380-9EF6-642B8C4A7353}" srcOrd="1" destOrd="0" presId="urn:microsoft.com/office/officeart/2005/8/layout/bProcess4"/>
    <dgm:cxn modelId="{7D0E14E2-AF6D-4FCB-9AE4-AA5D3F1D86F8}" type="presParOf" srcId="{A36A70D4-EE20-48CA-8B70-C30E9467F2E4}" destId="{E6D6459F-9C2B-49F0-BB0F-55712DAB8EE0}" srcOrd="15" destOrd="0" presId="urn:microsoft.com/office/officeart/2005/8/layout/bProcess4"/>
    <dgm:cxn modelId="{2C7C67E0-5BB0-4161-BAFE-2B9C48352A84}" type="presParOf" srcId="{A36A70D4-EE20-48CA-8B70-C30E9467F2E4}" destId="{F626B20F-43D3-4F9C-8778-F139AEEE833B}" srcOrd="16" destOrd="0" presId="urn:microsoft.com/office/officeart/2005/8/layout/bProcess4"/>
    <dgm:cxn modelId="{90D2836F-4424-4CE5-B8ED-86E4DBB143EF}" type="presParOf" srcId="{F626B20F-43D3-4F9C-8778-F139AEEE833B}" destId="{3718754A-4381-4068-8537-A15632D1FEE0}" srcOrd="0" destOrd="0" presId="urn:microsoft.com/office/officeart/2005/8/layout/bProcess4"/>
    <dgm:cxn modelId="{7894CC99-D64D-4F5C-9CCE-6DCC92A03FB7}" type="presParOf" srcId="{F626B20F-43D3-4F9C-8778-F139AEEE833B}" destId="{7F40CC5D-20EC-459E-85C5-72E961294619}" srcOrd="1" destOrd="0" presId="urn:microsoft.com/office/officeart/2005/8/layout/bProcess4"/>
    <dgm:cxn modelId="{7A2AA5AA-C5AE-4290-84F9-BAF960C07046}" type="presParOf" srcId="{A36A70D4-EE20-48CA-8B70-C30E9467F2E4}" destId="{BAA1BDFB-8FE4-4BE4-AF23-4418DA391D64}" srcOrd="17" destOrd="0" presId="urn:microsoft.com/office/officeart/2005/8/layout/bProcess4"/>
    <dgm:cxn modelId="{F4410C5A-F425-437B-B3FE-D92180B2FFB2}" type="presParOf" srcId="{A36A70D4-EE20-48CA-8B70-C30E9467F2E4}" destId="{27AE6CFA-55FB-42E9-ADFC-33AE35F0E354}" srcOrd="18" destOrd="0" presId="urn:microsoft.com/office/officeart/2005/8/layout/bProcess4"/>
    <dgm:cxn modelId="{0D5F9568-BCA8-4416-A532-3F2A95BF1D50}" type="presParOf" srcId="{27AE6CFA-55FB-42E9-ADFC-33AE35F0E354}" destId="{11C642D1-22A6-41BF-8947-0141798EAEFB}" srcOrd="0" destOrd="0" presId="urn:microsoft.com/office/officeart/2005/8/layout/bProcess4"/>
    <dgm:cxn modelId="{44772149-62C9-41EB-8F00-750437426C19}" type="presParOf" srcId="{27AE6CFA-55FB-42E9-ADFC-33AE35F0E354}" destId="{F84EF1D2-9AE8-4231-91CF-B6016E1645D1}"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F5DAB-C91E-475D-986B-18EF0981A3B7}">
      <dsp:nvSpPr>
        <dsp:cNvPr id="0" name=""/>
        <dsp:cNvSpPr/>
      </dsp:nvSpPr>
      <dsp:spPr>
        <a:xfrm rot="5400000">
          <a:off x="583928" y="1079770"/>
          <a:ext cx="1281007"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D9A1696-D5B7-47CF-A644-ED8CBF8577A2}">
      <dsp:nvSpPr>
        <dsp:cNvPr id="0" name=""/>
        <dsp:cNvSpPr/>
      </dsp:nvSpPr>
      <dsp:spPr>
        <a:xfrm>
          <a:off x="657852" y="2193"/>
          <a:ext cx="1760318" cy="128104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err="1"/>
            <a:t>Philopoemen</a:t>
          </a:r>
          <a:r>
            <a:rPr lang="en-GB" sz="900" kern="1200" dirty="0"/>
            <a:t>, </a:t>
          </a:r>
          <a:r>
            <a:rPr lang="en-GB" sz="900" kern="1200" dirty="0" err="1"/>
            <a:t>Strategos</a:t>
          </a:r>
          <a:r>
            <a:rPr lang="en-GB" sz="900" kern="1200" dirty="0"/>
            <a:t> of the Achaean Confederacy, and his unique style of warfare, in the war against Sparta. Scholars have neglected this achievement, the use of light infantry in an amphibious landing and in mountain raids for Ancient Greece is remarkable.</a:t>
          </a:r>
          <a:endParaRPr lang="en-US" sz="900" kern="1200" dirty="0"/>
        </a:p>
      </dsp:txBody>
      <dsp:txXfrm>
        <a:off x="695373" y="39714"/>
        <a:ext cx="1685276" cy="1206006"/>
      </dsp:txXfrm>
    </dsp:sp>
    <dsp:sp modelId="{A3AB7E8B-379F-46DB-859D-1CE36BFA89B5}">
      <dsp:nvSpPr>
        <dsp:cNvPr id="0" name=""/>
        <dsp:cNvSpPr/>
      </dsp:nvSpPr>
      <dsp:spPr>
        <a:xfrm rot="5400000">
          <a:off x="721130" y="2230951"/>
          <a:ext cx="1006603"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156230F-CF7F-4A12-96D4-0693784FD5B2}">
      <dsp:nvSpPr>
        <dsp:cNvPr id="0" name=""/>
        <dsp:cNvSpPr/>
      </dsp:nvSpPr>
      <dsp:spPr>
        <a:xfrm>
          <a:off x="442952" y="1441218"/>
          <a:ext cx="2190119" cy="98201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err="1"/>
            <a:t>Philopoemen</a:t>
          </a:r>
          <a:r>
            <a:rPr lang="en-GB" sz="900" kern="1200" dirty="0"/>
            <a:t> was thought by The Achaean League to be a better general than the Roman </a:t>
          </a:r>
          <a:r>
            <a:rPr lang="en-GB" sz="900" kern="1200" dirty="0" err="1"/>
            <a:t>Flamininus</a:t>
          </a:r>
          <a:r>
            <a:rPr lang="en-GB" sz="900" kern="1200" dirty="0"/>
            <a:t>. (The Greeks thought another Greek was better than a Roman, Bias?)</a:t>
          </a:r>
          <a:endParaRPr lang="en-US" sz="900" kern="1200" dirty="0"/>
        </a:p>
      </dsp:txBody>
      <dsp:txXfrm>
        <a:off x="471714" y="1469980"/>
        <a:ext cx="2132595" cy="924487"/>
      </dsp:txXfrm>
    </dsp:sp>
    <dsp:sp modelId="{931FA6A0-F403-41DF-B672-89817F232DA6}">
      <dsp:nvSpPr>
        <dsp:cNvPr id="0" name=""/>
        <dsp:cNvSpPr/>
      </dsp:nvSpPr>
      <dsp:spPr>
        <a:xfrm rot="5400000">
          <a:off x="762753" y="3201401"/>
          <a:ext cx="923357"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384B973-D604-4AF4-9ED3-997A7953507C}">
      <dsp:nvSpPr>
        <dsp:cNvPr id="0" name=""/>
        <dsp:cNvSpPr/>
      </dsp:nvSpPr>
      <dsp:spPr>
        <a:xfrm>
          <a:off x="506432" y="2581206"/>
          <a:ext cx="2063159" cy="72808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Achaeans adopted the Macedonian Phalanx. </a:t>
          </a:r>
          <a:endParaRPr lang="en-US" sz="900" kern="1200" dirty="0"/>
        </a:p>
      </dsp:txBody>
      <dsp:txXfrm>
        <a:off x="527757" y="2602531"/>
        <a:ext cx="2020509" cy="685437"/>
      </dsp:txXfrm>
    </dsp:sp>
    <dsp:sp modelId="{0DD1CD27-C2F2-40FC-8791-1D1C2A62BB14}">
      <dsp:nvSpPr>
        <dsp:cNvPr id="0" name=""/>
        <dsp:cNvSpPr/>
      </dsp:nvSpPr>
      <dsp:spPr>
        <a:xfrm rot="115232">
          <a:off x="1229303" y="3711416"/>
          <a:ext cx="2702159"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7E80707-7FF0-4082-93F4-8B54DB4C435C}">
      <dsp:nvSpPr>
        <dsp:cNvPr id="0" name=""/>
        <dsp:cNvSpPr/>
      </dsp:nvSpPr>
      <dsp:spPr>
        <a:xfrm>
          <a:off x="288662" y="3467269"/>
          <a:ext cx="2498699" cy="81426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The Peltasts were turned from a mercenary unit into a citizen drilled ‘special forces’ in the same fashion as the </a:t>
          </a:r>
          <a:r>
            <a:rPr lang="en-GB" sz="900" kern="1200" dirty="0" err="1"/>
            <a:t>Hypaspists</a:t>
          </a:r>
          <a:r>
            <a:rPr lang="en-GB" sz="900" kern="1200" dirty="0"/>
            <a:t> in the Macedonian Phalanx. </a:t>
          </a:r>
          <a:endParaRPr lang="en-US" sz="900" kern="1200" dirty="0"/>
        </a:p>
      </dsp:txBody>
      <dsp:txXfrm>
        <a:off x="312511" y="3491118"/>
        <a:ext cx="2451001" cy="766562"/>
      </dsp:txXfrm>
    </dsp:sp>
    <dsp:sp modelId="{2B746E0A-1425-4E67-A261-F1F4C36862DD}">
      <dsp:nvSpPr>
        <dsp:cNvPr id="0" name=""/>
        <dsp:cNvSpPr/>
      </dsp:nvSpPr>
      <dsp:spPr>
        <a:xfrm rot="15607819">
          <a:off x="3259022" y="3185184"/>
          <a:ext cx="1155367"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5527BC90-CC62-46EB-9F94-64DDB6F02794}">
      <dsp:nvSpPr>
        <dsp:cNvPr id="0" name=""/>
        <dsp:cNvSpPr/>
      </dsp:nvSpPr>
      <dsp:spPr>
        <a:xfrm>
          <a:off x="3134909" y="3648386"/>
          <a:ext cx="2228792" cy="633143"/>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Guerrilla warfare was considered dishonourable at the time in Ancient Greece</a:t>
          </a:r>
          <a:r>
            <a:rPr lang="en-GB" sz="500" kern="1200" dirty="0"/>
            <a:t>.</a:t>
          </a:r>
          <a:endParaRPr lang="en-US" sz="500" kern="1200" dirty="0"/>
        </a:p>
      </dsp:txBody>
      <dsp:txXfrm>
        <a:off x="3153453" y="3666930"/>
        <a:ext cx="2191704" cy="596055"/>
      </dsp:txXfrm>
    </dsp:sp>
    <dsp:sp modelId="{F6BBC693-592F-4D5B-9F7C-AB35AF370A62}">
      <dsp:nvSpPr>
        <dsp:cNvPr id="0" name=""/>
        <dsp:cNvSpPr/>
      </dsp:nvSpPr>
      <dsp:spPr>
        <a:xfrm rot="16200000">
          <a:off x="3188698" y="2061451"/>
          <a:ext cx="1097976"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F5BD3760-96F4-4E98-A935-439FDD463153}">
      <dsp:nvSpPr>
        <dsp:cNvPr id="0" name=""/>
        <dsp:cNvSpPr/>
      </dsp:nvSpPr>
      <dsp:spPr>
        <a:xfrm>
          <a:off x="3057043" y="2448032"/>
          <a:ext cx="1988446" cy="74694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err="1"/>
            <a:t>Philopoemen</a:t>
          </a:r>
          <a:r>
            <a:rPr lang="en-GB" sz="900" kern="1200" dirty="0"/>
            <a:t> adopted these ideas and tactics from the Cretans and their constant skirmishes with pirates, they used units that were mostly lightly armoured skirmish troops.</a:t>
          </a:r>
          <a:endParaRPr lang="en-US" sz="900" kern="1200" dirty="0"/>
        </a:p>
      </dsp:txBody>
      <dsp:txXfrm>
        <a:off x="3078920" y="2469909"/>
        <a:ext cx="1944692" cy="703195"/>
      </dsp:txXfrm>
    </dsp:sp>
    <dsp:sp modelId="{A7529A51-EAA4-41E1-9440-309B19A470E2}">
      <dsp:nvSpPr>
        <dsp:cNvPr id="0" name=""/>
        <dsp:cNvSpPr/>
      </dsp:nvSpPr>
      <dsp:spPr>
        <a:xfrm rot="16200000">
          <a:off x="3178290" y="947986"/>
          <a:ext cx="1118793"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A6A9A22-3875-4A60-AEC5-7B8878CD3842}">
      <dsp:nvSpPr>
        <dsp:cNvPr id="0" name=""/>
        <dsp:cNvSpPr/>
      </dsp:nvSpPr>
      <dsp:spPr>
        <a:xfrm>
          <a:off x="3180006" y="1380030"/>
          <a:ext cx="1742520" cy="67630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First time </a:t>
          </a:r>
          <a:r>
            <a:rPr lang="en-GB" sz="900" kern="1200" dirty="0" err="1"/>
            <a:t>Archaeans</a:t>
          </a:r>
          <a:r>
            <a:rPr lang="en-GB" sz="900" kern="1200" dirty="0"/>
            <a:t> use peltasts in battle, extremely successful.</a:t>
          </a:r>
          <a:endParaRPr lang="en-US" sz="900" kern="1200" dirty="0"/>
        </a:p>
      </dsp:txBody>
      <dsp:txXfrm>
        <a:off x="3199814" y="1399838"/>
        <a:ext cx="1702904" cy="636692"/>
      </dsp:txXfrm>
    </dsp:sp>
    <dsp:sp modelId="{E6D6459F-9C2B-49F0-BB0F-55712DAB8EE0}">
      <dsp:nvSpPr>
        <dsp:cNvPr id="0" name=""/>
        <dsp:cNvSpPr/>
      </dsp:nvSpPr>
      <dsp:spPr>
        <a:xfrm rot="21445865">
          <a:off x="3739725" y="330565"/>
          <a:ext cx="2460271"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35FEE7F-4AD4-4380-9EF6-642B8C4A7353}">
      <dsp:nvSpPr>
        <dsp:cNvPr id="0" name=""/>
        <dsp:cNvSpPr/>
      </dsp:nvSpPr>
      <dsp:spPr>
        <a:xfrm>
          <a:off x="3324712" y="209388"/>
          <a:ext cx="1453107" cy="76914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dirty="0"/>
            <a:t>First time in Ancient Greek history that light-armed troops conducted most of an entire war.</a:t>
          </a:r>
          <a:endParaRPr lang="en-US" sz="900" kern="1200" dirty="0"/>
        </a:p>
      </dsp:txBody>
      <dsp:txXfrm>
        <a:off x="3347240" y="231916"/>
        <a:ext cx="1408051" cy="724092"/>
      </dsp:txXfrm>
    </dsp:sp>
    <dsp:sp modelId="{BAA1BDFB-8FE4-4BE4-AF23-4418DA391D64}">
      <dsp:nvSpPr>
        <dsp:cNvPr id="0" name=""/>
        <dsp:cNvSpPr/>
      </dsp:nvSpPr>
      <dsp:spPr>
        <a:xfrm rot="5277497">
          <a:off x="5214070" y="1313382"/>
          <a:ext cx="2077226" cy="94785"/>
        </a:xfrm>
        <a:prstGeom prst="rect">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7F40CC5D-20EC-459E-85C5-72E961294619}">
      <dsp:nvSpPr>
        <dsp:cNvPr id="0" name=""/>
        <dsp:cNvSpPr/>
      </dsp:nvSpPr>
      <dsp:spPr>
        <a:xfrm>
          <a:off x="5524384" y="109459"/>
          <a:ext cx="1988615" cy="7475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err="1"/>
            <a:t>Philopoemen</a:t>
          </a:r>
          <a:r>
            <a:rPr lang="en-GB" sz="1100" kern="1200" dirty="0"/>
            <a:t> was original, whereas others aren’t, we should give him credit.</a:t>
          </a:r>
          <a:endParaRPr lang="en-US" sz="1100" kern="1200" dirty="0"/>
        </a:p>
      </dsp:txBody>
      <dsp:txXfrm>
        <a:off x="5546280" y="131355"/>
        <a:ext cx="1944823" cy="703802"/>
      </dsp:txXfrm>
    </dsp:sp>
    <dsp:sp modelId="{F84EF1D2-9AE8-4231-91CF-B6016E1645D1}">
      <dsp:nvSpPr>
        <dsp:cNvPr id="0" name=""/>
        <dsp:cNvSpPr/>
      </dsp:nvSpPr>
      <dsp:spPr>
        <a:xfrm>
          <a:off x="5878556" y="1031446"/>
          <a:ext cx="1447641" cy="315571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err="1"/>
            <a:t>Philopoemen's</a:t>
          </a:r>
          <a:r>
            <a:rPr lang="en-US" sz="1100" kern="1200" dirty="0"/>
            <a:t> innovation is an important use of "special forces" in ancient Greek history: the first example of a deliberate combination of amphibious landings, a mixture of light-armed troops, a night attack, guerilla tactics, and non-mercenary special forces, and the first time that light-armed troops conducted most of an entire war.’ </a:t>
          </a:r>
        </a:p>
      </dsp:txBody>
      <dsp:txXfrm>
        <a:off x="5920956" y="1073846"/>
        <a:ext cx="1362841" cy="3070914"/>
      </dsp:txXfrm>
    </dsp:sp>
  </dsp:spTree>
</dsp:drawing>
</file>

<file path=ppt/diagrams/layout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77BD0-EC9A-2CC7-F00A-D94365F594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489E752-9A77-2A2F-CFCC-7B7AEAA0CE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6F5629-AFEB-762C-927F-52A796D928EA}"/>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5" name="Footer Placeholder 4">
            <a:extLst>
              <a:ext uri="{FF2B5EF4-FFF2-40B4-BE49-F238E27FC236}">
                <a16:creationId xmlns:a16="http://schemas.microsoft.com/office/drawing/2014/main" id="{8FBDF831-588F-EFF7-5921-BEA6888A41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7DF0A3-88D0-B681-77E3-886541E1114E}"/>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3583034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AD439-4095-144C-1352-12B3B2FAB0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3C3B6B-DB04-C68E-4E9A-070AF305D4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D8F1FB-2DAE-C402-B9FE-74247C5F197A}"/>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5" name="Footer Placeholder 4">
            <a:extLst>
              <a:ext uri="{FF2B5EF4-FFF2-40B4-BE49-F238E27FC236}">
                <a16:creationId xmlns:a16="http://schemas.microsoft.com/office/drawing/2014/main" id="{7EA0D766-58FF-7856-4DA5-0DBB1BCBE3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0AAC45-B4CC-9688-AFE9-C90E73336968}"/>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644947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2383B-24B3-C7D5-83C4-855AE6C34A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890ACA-D18C-4DDC-6C55-057263F8FB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E0B704-AA01-0998-DEF9-37DC5826F0E9}"/>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5" name="Footer Placeholder 4">
            <a:extLst>
              <a:ext uri="{FF2B5EF4-FFF2-40B4-BE49-F238E27FC236}">
                <a16:creationId xmlns:a16="http://schemas.microsoft.com/office/drawing/2014/main" id="{CF41066A-BB2F-0144-7E3E-DC217261A8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0139DE-A956-7044-3118-F6F59160BA8B}"/>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2378715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2065B-B88E-9C1B-CC8C-2B2B652758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B060A1-1F7C-2754-DA29-14925B8C5F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48AEBEB-16B9-FD91-9BB3-66DBCC6A8E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A489FE-140E-7FE0-0AD5-72953199C8CD}"/>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6" name="Footer Placeholder 5">
            <a:extLst>
              <a:ext uri="{FF2B5EF4-FFF2-40B4-BE49-F238E27FC236}">
                <a16:creationId xmlns:a16="http://schemas.microsoft.com/office/drawing/2014/main" id="{DA83E771-29B6-B550-84DD-95029E45A3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300A48-6DBE-AB17-79A6-227E96A6826E}"/>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1919601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5FE5-A0A4-2512-2427-E5D1093C7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283305-9EB5-07E7-4FC7-48703D7922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1ABB7C-8F4A-FB9B-96DC-613B339F83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885039-D174-C2A2-E29F-49F576848A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DBCF6-2675-38C0-2AD2-305192ACB1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282B43-982B-EB07-412E-FFD8E8D05011}"/>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8" name="Footer Placeholder 7">
            <a:extLst>
              <a:ext uri="{FF2B5EF4-FFF2-40B4-BE49-F238E27FC236}">
                <a16:creationId xmlns:a16="http://schemas.microsoft.com/office/drawing/2014/main" id="{425F6B5E-B800-5D21-8A1C-3023836B3D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5D7ED5-5FD5-B6B3-84BE-307FA76A66B5}"/>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876952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83D6-13DC-9356-23E1-25E469E9A74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5AA2F6-1006-43F6-49D7-7FE6C9186A1C}"/>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4" name="Footer Placeholder 3">
            <a:extLst>
              <a:ext uri="{FF2B5EF4-FFF2-40B4-BE49-F238E27FC236}">
                <a16:creationId xmlns:a16="http://schemas.microsoft.com/office/drawing/2014/main" id="{AAD12365-8449-ADDB-B144-22A0810EE4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C0B101-C7CD-933D-6936-DAFB3C0E1D3B}"/>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3782357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284E24-1F24-F8BC-1DEB-E7DD6F31550C}"/>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3" name="Footer Placeholder 2">
            <a:extLst>
              <a:ext uri="{FF2B5EF4-FFF2-40B4-BE49-F238E27FC236}">
                <a16:creationId xmlns:a16="http://schemas.microsoft.com/office/drawing/2014/main" id="{5205232D-4591-72B6-B807-2B9DD5B9DC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2127117-7231-94EC-92CB-A85F8537F7DF}"/>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356170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938B-70A2-CF15-046E-5250CB3073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E629B7-66D4-11D5-D332-B25DB87624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7FFE81-3DBB-FAEB-4458-B4A7E58D13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3320DD-74C3-07E2-BE91-B905850F19ED}"/>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6" name="Footer Placeholder 5">
            <a:extLst>
              <a:ext uri="{FF2B5EF4-FFF2-40B4-BE49-F238E27FC236}">
                <a16:creationId xmlns:a16="http://schemas.microsoft.com/office/drawing/2014/main" id="{361CD1E7-0D3B-A1C2-81F6-AEA20F2E9F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CA1A43-E76B-2703-A739-96E27E6CFB41}"/>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2011443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11F4-0CA5-F2E4-45BB-F39A777FC2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C370FC-CD12-6311-25FB-9CA3D39392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6CD416-D57F-6EEF-6C02-327C89EDF7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A803D5-E8D5-7CE7-DFB5-8FDFC593CC4F}"/>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6" name="Footer Placeholder 5">
            <a:extLst>
              <a:ext uri="{FF2B5EF4-FFF2-40B4-BE49-F238E27FC236}">
                <a16:creationId xmlns:a16="http://schemas.microsoft.com/office/drawing/2014/main" id="{FAF4662D-8B72-1FB1-B1C9-876A125BB4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FCA096-4C68-F851-9EBE-17E003EABF62}"/>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444281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846F9-75DE-5AA0-B08D-FB08CB941D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6A0808-35EF-C5F7-35F9-9C3F4E9876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28A8AA-31E1-8198-0B4C-22A48CE9ECF6}"/>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5" name="Footer Placeholder 4">
            <a:extLst>
              <a:ext uri="{FF2B5EF4-FFF2-40B4-BE49-F238E27FC236}">
                <a16:creationId xmlns:a16="http://schemas.microsoft.com/office/drawing/2014/main" id="{5B5C09AA-4166-219E-D5CF-7D3751172E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83F383-298A-7778-FD3B-ACAD4A23D077}"/>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1945352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97303A-C166-FE97-4937-7445F94DC7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A9E821-AABC-097B-A456-BD614233BE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17BD04-67EA-38BF-0CCA-0CAED8385DFA}"/>
              </a:ext>
            </a:extLst>
          </p:cNvPr>
          <p:cNvSpPr>
            <a:spLocks noGrp="1"/>
          </p:cNvSpPr>
          <p:nvPr>
            <p:ph type="dt" sz="half" idx="10"/>
          </p:nvPr>
        </p:nvSpPr>
        <p:spPr/>
        <p:txBody>
          <a:bodyPr/>
          <a:lstStyle/>
          <a:p>
            <a:fld id="{26668E77-A1BC-4B24-9D05-59940FA120C0}" type="datetimeFigureOut">
              <a:rPr lang="en-GB" smtClean="0"/>
              <a:t>08/03/2023</a:t>
            </a:fld>
            <a:endParaRPr lang="en-GB"/>
          </a:p>
        </p:txBody>
      </p:sp>
      <p:sp>
        <p:nvSpPr>
          <p:cNvPr id="5" name="Footer Placeholder 4">
            <a:extLst>
              <a:ext uri="{FF2B5EF4-FFF2-40B4-BE49-F238E27FC236}">
                <a16:creationId xmlns:a16="http://schemas.microsoft.com/office/drawing/2014/main" id="{77A2E8DB-11B7-BF99-9EA7-ABE3D99B9C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168D86-8FAE-0A18-6A3C-64070C1A512F}"/>
              </a:ext>
            </a:extLst>
          </p:cNvPr>
          <p:cNvSpPr>
            <a:spLocks noGrp="1"/>
          </p:cNvSpPr>
          <p:nvPr>
            <p:ph type="sldNum" sz="quarter" idx="12"/>
          </p:nvPr>
        </p:nvSpPr>
        <p:spPr/>
        <p:txBody>
          <a:bodyPr/>
          <a:lstStyle/>
          <a:p>
            <a:fld id="{56C87A4F-3A37-4716-B451-396925FA877C}" type="slidenum">
              <a:rPr lang="en-GB" smtClean="0"/>
              <a:t>‹#›</a:t>
            </a:fld>
            <a:endParaRPr lang="en-GB"/>
          </a:p>
        </p:txBody>
      </p:sp>
    </p:spTree>
    <p:extLst>
      <p:ext uri="{BB962C8B-B14F-4D97-AF65-F5344CB8AC3E}">
        <p14:creationId xmlns:p14="http://schemas.microsoft.com/office/powerpoint/2010/main" val="27471363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4F5AAE-5608-0A8E-2D53-437175AED8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1411E7-E4F2-2DE4-D00A-A221FF9231B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49738-B473-E240-DDBE-3A3973D73E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668E77-A1BC-4B24-9D05-59940FA120C0}" type="datetimeFigureOut">
              <a:rPr lang="en-GB" smtClean="0"/>
              <a:t>08/03/2023</a:t>
            </a:fld>
            <a:endParaRPr lang="en-GB"/>
          </a:p>
        </p:txBody>
      </p:sp>
      <p:sp>
        <p:nvSpPr>
          <p:cNvPr id="5" name="Footer Placeholder 4">
            <a:extLst>
              <a:ext uri="{FF2B5EF4-FFF2-40B4-BE49-F238E27FC236}">
                <a16:creationId xmlns:a16="http://schemas.microsoft.com/office/drawing/2014/main" id="{A7DD016D-231F-E6EC-F0FD-179423F5FA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E6A6DF-5FDC-7E6F-E983-761445AD62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C87A4F-3A37-4716-B451-396925FA877C}" type="slidenum">
              <a:rPr lang="en-GB" smtClean="0"/>
              <a:t>‹#›</a:t>
            </a:fld>
            <a:endParaRPr lang="en-GB"/>
          </a:p>
        </p:txBody>
      </p:sp>
    </p:spTree>
    <p:extLst>
      <p:ext uri="{BB962C8B-B14F-4D97-AF65-F5344CB8AC3E}">
        <p14:creationId xmlns:p14="http://schemas.microsoft.com/office/powerpoint/2010/main" val="4863142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en.wikipedia.org/wiki/User:Solipsist"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Freeform: Shape 2056">
            <a:extLst>
              <a:ext uri="{FF2B5EF4-FFF2-40B4-BE49-F238E27FC236}">
                <a16:creationId xmlns:a16="http://schemas.microsoft.com/office/drawing/2014/main" id="{F778EC6E-B783-44A8-9FF7-FEF1EE6DC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94178" cy="6857999"/>
          </a:xfrm>
          <a:custGeom>
            <a:avLst/>
            <a:gdLst>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415178 w 8733721"/>
              <a:gd name="connsiteY23" fmla="*/ 1818229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90715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416466 w 8733721"/>
              <a:gd name="connsiteY27" fmla="*/ 2054291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409837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410734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414840 w 8733721"/>
              <a:gd name="connsiteY25" fmla="*/ 1917476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409273 w 8733721"/>
              <a:gd name="connsiteY24" fmla="*/ 1862723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85393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72418 w 8733721"/>
              <a:gd name="connsiteY21" fmla="*/ 1638391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60930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57071 w 8733721"/>
              <a:gd name="connsiteY46" fmla="*/ 3977138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45454 w 8733721"/>
              <a:gd name="connsiteY51" fmla="*/ 4667756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75156 w 8733721"/>
              <a:gd name="connsiteY50" fmla="*/ 4574052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733721 w 8733721"/>
              <a:gd name="connsiteY4" fmla="*/ 2 h 6857999"/>
              <a:gd name="connsiteX5" fmla="*/ 8236175 w 8733721"/>
              <a:gd name="connsiteY5" fmla="*/ 2 h 6857999"/>
              <a:gd name="connsiteX6" fmla="*/ 8231178 w 8733721"/>
              <a:gd name="connsiteY6" fmla="*/ 14562 h 6857999"/>
              <a:gd name="connsiteX7" fmla="*/ 8234773 w 8733721"/>
              <a:gd name="connsiteY7" fmla="*/ 59077 h 6857999"/>
              <a:gd name="connsiteX8" fmla="*/ 8227623 w 8733721"/>
              <a:gd name="connsiteY8" fmla="*/ 107668 h 6857999"/>
              <a:gd name="connsiteX9" fmla="*/ 8246150 w 8733721"/>
              <a:gd name="connsiteY9" fmla="*/ 246136 h 6857999"/>
              <a:gd name="connsiteX10" fmla="*/ 8224308 w 8733721"/>
              <a:gd name="connsiteY10" fmla="*/ 372908 h 6857999"/>
              <a:gd name="connsiteX11" fmla="*/ 8221687 w 8733721"/>
              <a:gd name="connsiteY11" fmla="*/ 450607 h 6857999"/>
              <a:gd name="connsiteX12" fmla="*/ 8232987 w 8733721"/>
              <a:gd name="connsiteY12" fmla="*/ 812800 h 6857999"/>
              <a:gd name="connsiteX13" fmla="*/ 8241364 w 8733721"/>
              <a:gd name="connsiteY13" fmla="*/ 912727 h 6857999"/>
              <a:gd name="connsiteX14" fmla="*/ 8240165 w 8733721"/>
              <a:gd name="connsiteY14" fmla="*/ 989950 h 6857999"/>
              <a:gd name="connsiteX15" fmla="*/ 8243561 w 8733721"/>
              <a:gd name="connsiteY15" fmla="*/ 1141745 h 6857999"/>
              <a:gd name="connsiteX16" fmla="*/ 8256144 w 8733721"/>
              <a:gd name="connsiteY16" fmla="*/ 1265454 h 6857999"/>
              <a:gd name="connsiteX17" fmla="*/ 8281494 w 8733721"/>
              <a:gd name="connsiteY17" fmla="*/ 1385480 h 6857999"/>
              <a:gd name="connsiteX18" fmla="*/ 8297877 w 8733721"/>
              <a:gd name="connsiteY18" fmla="*/ 1458060 h 6857999"/>
              <a:gd name="connsiteX19" fmla="*/ 8315502 w 8733721"/>
              <a:gd name="connsiteY19" fmla="*/ 1513175 h 6857999"/>
              <a:gd name="connsiteX20" fmla="*/ 8342335 w 8733721"/>
              <a:gd name="connsiteY20" fmla="*/ 1570809 h 6857999"/>
              <a:gd name="connsiteX21" fmla="*/ 8324762 w 8733721"/>
              <a:gd name="connsiteY21" fmla="*/ 1632434 h 6857999"/>
              <a:gd name="connsiteX22" fmla="*/ 8319231 w 8733721"/>
              <a:gd name="connsiteY22" fmla="*/ 1742490 h 6857999"/>
              <a:gd name="connsiteX23" fmla="*/ 8343694 w 8733721"/>
              <a:gd name="connsiteY23" fmla="*/ 1812272 h 6857999"/>
              <a:gd name="connsiteX24" fmla="*/ 8379488 w 8733721"/>
              <a:gd name="connsiteY24" fmla="*/ 1856766 h 6857999"/>
              <a:gd name="connsiteX25" fmla="*/ 8385055 w 8733721"/>
              <a:gd name="connsiteY25" fmla="*/ 1923433 h 6857999"/>
              <a:gd name="connsiteX26" fmla="*/ 8386906 w 8733721"/>
              <a:gd name="connsiteY26" fmla="*/ 1972204 h 6857999"/>
              <a:gd name="connsiteX27" fmla="*/ 8386681 w 8733721"/>
              <a:gd name="connsiteY27" fmla="*/ 2066205 h 6857999"/>
              <a:gd name="connsiteX28" fmla="*/ 8380052 w 8733721"/>
              <a:gd name="connsiteY28" fmla="*/ 2227417 h 6857999"/>
              <a:gd name="connsiteX29" fmla="*/ 8374483 w 8733721"/>
              <a:gd name="connsiteY29" fmla="*/ 2510933 h 6857999"/>
              <a:gd name="connsiteX30" fmla="*/ 8375191 w 8733721"/>
              <a:gd name="connsiteY30" fmla="*/ 2741866 h 6857999"/>
              <a:gd name="connsiteX31" fmla="*/ 8384389 w 8733721"/>
              <a:gd name="connsiteY31" fmla="*/ 2864935 h 6857999"/>
              <a:gd name="connsiteX32" fmla="*/ 8391822 w 8733721"/>
              <a:gd name="connsiteY32" fmla="*/ 2950807 h 6857999"/>
              <a:gd name="connsiteX33" fmla="*/ 8378111 w 8733721"/>
              <a:gd name="connsiteY33" fmla="*/ 2978246 h 6857999"/>
              <a:gd name="connsiteX34" fmla="*/ 8375025 w 8733721"/>
              <a:gd name="connsiteY34" fmla="*/ 2995916 h 6857999"/>
              <a:gd name="connsiteX35" fmla="*/ 8366764 w 8733721"/>
              <a:gd name="connsiteY35" fmla="*/ 2998648 h 6857999"/>
              <a:gd name="connsiteX36" fmla="*/ 8356827 w 8733721"/>
              <a:gd name="connsiteY36" fmla="*/ 3023630 h 6857999"/>
              <a:gd name="connsiteX37" fmla="*/ 8348883 w 8733721"/>
              <a:gd name="connsiteY37" fmla="*/ 3096975 h 6857999"/>
              <a:gd name="connsiteX38" fmla="*/ 8331320 w 8733721"/>
              <a:gd name="connsiteY38" fmla="*/ 3216657 h 6857999"/>
              <a:gd name="connsiteX39" fmla="*/ 8334250 w 8733721"/>
              <a:gd name="connsiteY39" fmla="*/ 3310980 h 6857999"/>
              <a:gd name="connsiteX40" fmla="*/ 8323018 w 8733721"/>
              <a:gd name="connsiteY40" fmla="*/ 3344725 h 6857999"/>
              <a:gd name="connsiteX41" fmla="*/ 8312317 w 8733721"/>
              <a:gd name="connsiteY41" fmla="*/ 3393250 h 6857999"/>
              <a:gd name="connsiteX42" fmla="*/ 8299110 w 8733721"/>
              <a:gd name="connsiteY42" fmla="*/ 3514536 h 6857999"/>
              <a:gd name="connsiteX43" fmla="*/ 8279421 w 8733721"/>
              <a:gd name="connsiteY43" fmla="*/ 3686149 h 6857999"/>
              <a:gd name="connsiteX44" fmla="*/ 8273021 w 8733721"/>
              <a:gd name="connsiteY44" fmla="*/ 3692208 h 6857999"/>
              <a:gd name="connsiteX45" fmla="*/ 8260968 w 8733721"/>
              <a:gd name="connsiteY45" fmla="*/ 3776022 h 6857999"/>
              <a:gd name="connsiteX46" fmla="*/ 8209415 w 8733721"/>
              <a:gd name="connsiteY46" fmla="*/ 4060536 h 6857999"/>
              <a:gd name="connsiteX47" fmla="*/ 8203359 w 8733721"/>
              <a:gd name="connsiteY47" fmla="*/ 4222149 h 6857999"/>
              <a:gd name="connsiteX48" fmla="*/ 8197502 w 8733721"/>
              <a:gd name="connsiteY48" fmla="*/ 4364683 h 6857999"/>
              <a:gd name="connsiteX49" fmla="*/ 8189960 w 8733721"/>
              <a:gd name="connsiteY49" fmla="*/ 4462471 h 6857999"/>
              <a:gd name="connsiteX50" fmla="*/ 8157285 w 8733721"/>
              <a:gd name="connsiteY50" fmla="*/ 4526395 h 6857999"/>
              <a:gd name="connsiteX51" fmla="*/ 8127583 w 8733721"/>
              <a:gd name="connsiteY51" fmla="*/ 4649885 h 6857999"/>
              <a:gd name="connsiteX52" fmla="*/ 8086875 w 8733721"/>
              <a:gd name="connsiteY52" fmla="*/ 4799019 h 6857999"/>
              <a:gd name="connsiteX53" fmla="*/ 8071779 w 8733721"/>
              <a:gd name="connsiteY53" fmla="*/ 4849614 h 6857999"/>
              <a:gd name="connsiteX54" fmla="*/ 8046521 w 8733721"/>
              <a:gd name="connsiteY54" fmla="*/ 4919971 h 6857999"/>
              <a:gd name="connsiteX55" fmla="*/ 7999171 w 8733721"/>
              <a:gd name="connsiteY55" fmla="*/ 5010766 h 6857999"/>
              <a:gd name="connsiteX56" fmla="*/ 7974494 w 8733721"/>
              <a:gd name="connsiteY56" fmla="*/ 5088190 h 6857999"/>
              <a:gd name="connsiteX57" fmla="*/ 7960017 w 8733721"/>
              <a:gd name="connsiteY57" fmla="*/ 5143922 h 6857999"/>
              <a:gd name="connsiteX58" fmla="*/ 7940570 w 8733721"/>
              <a:gd name="connsiteY58" fmla="*/ 5284346 h 6857999"/>
              <a:gd name="connsiteX59" fmla="*/ 7923844 w 8733721"/>
              <a:gd name="connsiteY59" fmla="*/ 5390948 h 6857999"/>
              <a:gd name="connsiteX60" fmla="*/ 7905061 w 8733721"/>
              <a:gd name="connsiteY60" fmla="*/ 5470854 h 6857999"/>
              <a:gd name="connsiteX61" fmla="*/ 7900574 w 8733721"/>
              <a:gd name="connsiteY61" fmla="*/ 5529643 h 6857999"/>
              <a:gd name="connsiteX62" fmla="*/ 7889879 w 8733721"/>
              <a:gd name="connsiteY62" fmla="*/ 5597292 h 6857999"/>
              <a:gd name="connsiteX63" fmla="*/ 7881533 w 8733721"/>
              <a:gd name="connsiteY63" fmla="*/ 5608899 h 6857999"/>
              <a:gd name="connsiteX64" fmla="*/ 7866845 w 8733721"/>
              <a:gd name="connsiteY64" fmla="*/ 5684911 h 6857999"/>
              <a:gd name="connsiteX65" fmla="*/ 7866707 w 8733721"/>
              <a:gd name="connsiteY65" fmla="*/ 5755776 h 6857999"/>
              <a:gd name="connsiteX66" fmla="*/ 7858630 w 8733721"/>
              <a:gd name="connsiteY66" fmla="*/ 5889599 h 6857999"/>
              <a:gd name="connsiteX67" fmla="*/ 7862852 w 8733721"/>
              <a:gd name="connsiteY67" fmla="*/ 5989744 h 6857999"/>
              <a:gd name="connsiteX68" fmla="*/ 7834617 w 8733721"/>
              <a:gd name="connsiteY68" fmla="*/ 6084926 h 6857999"/>
              <a:gd name="connsiteX69" fmla="*/ 7830440 w 8733721"/>
              <a:gd name="connsiteY69" fmla="*/ 6346549 h 6857999"/>
              <a:gd name="connsiteX70" fmla="*/ 7828988 w 8733721"/>
              <a:gd name="connsiteY70" fmla="*/ 6527527 h 6857999"/>
              <a:gd name="connsiteX71" fmla="*/ 7833220 w 8733721"/>
              <a:gd name="connsiteY71" fmla="*/ 6627129 h 6857999"/>
              <a:gd name="connsiteX72" fmla="*/ 7833451 w 8733721"/>
              <a:gd name="connsiteY72" fmla="*/ 6694819 h 6857999"/>
              <a:gd name="connsiteX73" fmla="*/ 7859394 w 8733721"/>
              <a:gd name="connsiteY73" fmla="*/ 6765445 h 6857999"/>
              <a:gd name="connsiteX74" fmla="*/ 7866873 w 8733721"/>
              <a:gd name="connsiteY74" fmla="*/ 6844697 h 6857999"/>
              <a:gd name="connsiteX75" fmla="*/ 7868076 w 8733721"/>
              <a:gd name="connsiteY75" fmla="*/ 6857999 h 6857999"/>
              <a:gd name="connsiteX76" fmla="*/ 2920621 w 8733721"/>
              <a:gd name="connsiteY76" fmla="*/ 6857999 h 6857999"/>
              <a:gd name="connsiteX77" fmla="*/ 961321 w 8733721"/>
              <a:gd name="connsiteY77" fmla="*/ 6857999 h 6857999"/>
              <a:gd name="connsiteX78" fmla="*/ 0 w 8733721"/>
              <a:gd name="connsiteY78" fmla="*/ 6857999 h 6857999"/>
              <a:gd name="connsiteX79" fmla="*/ 0 w 8733721"/>
              <a:gd name="connsiteY79" fmla="*/ 0 h 6857999"/>
              <a:gd name="connsiteX0" fmla="*/ 0 w 8733721"/>
              <a:gd name="connsiteY0" fmla="*/ 0 h 6857999"/>
              <a:gd name="connsiteX1" fmla="*/ 961321 w 8733721"/>
              <a:gd name="connsiteY1" fmla="*/ 0 h 6857999"/>
              <a:gd name="connsiteX2" fmla="*/ 2920621 w 8733721"/>
              <a:gd name="connsiteY2" fmla="*/ 0 h 6857999"/>
              <a:gd name="connsiteX3" fmla="*/ 8733721 w 8733721"/>
              <a:gd name="connsiteY3" fmla="*/ 0 h 6857999"/>
              <a:gd name="connsiteX4" fmla="*/ 8236175 w 8733721"/>
              <a:gd name="connsiteY4" fmla="*/ 2 h 6857999"/>
              <a:gd name="connsiteX5" fmla="*/ 8231178 w 8733721"/>
              <a:gd name="connsiteY5" fmla="*/ 14562 h 6857999"/>
              <a:gd name="connsiteX6" fmla="*/ 8234773 w 8733721"/>
              <a:gd name="connsiteY6" fmla="*/ 59077 h 6857999"/>
              <a:gd name="connsiteX7" fmla="*/ 8227623 w 8733721"/>
              <a:gd name="connsiteY7" fmla="*/ 107668 h 6857999"/>
              <a:gd name="connsiteX8" fmla="*/ 8246150 w 8733721"/>
              <a:gd name="connsiteY8" fmla="*/ 246136 h 6857999"/>
              <a:gd name="connsiteX9" fmla="*/ 8224308 w 8733721"/>
              <a:gd name="connsiteY9" fmla="*/ 372908 h 6857999"/>
              <a:gd name="connsiteX10" fmla="*/ 8221687 w 8733721"/>
              <a:gd name="connsiteY10" fmla="*/ 450607 h 6857999"/>
              <a:gd name="connsiteX11" fmla="*/ 8232987 w 8733721"/>
              <a:gd name="connsiteY11" fmla="*/ 812800 h 6857999"/>
              <a:gd name="connsiteX12" fmla="*/ 8241364 w 8733721"/>
              <a:gd name="connsiteY12" fmla="*/ 912727 h 6857999"/>
              <a:gd name="connsiteX13" fmla="*/ 8240165 w 8733721"/>
              <a:gd name="connsiteY13" fmla="*/ 989950 h 6857999"/>
              <a:gd name="connsiteX14" fmla="*/ 8243561 w 8733721"/>
              <a:gd name="connsiteY14" fmla="*/ 1141745 h 6857999"/>
              <a:gd name="connsiteX15" fmla="*/ 8256144 w 8733721"/>
              <a:gd name="connsiteY15" fmla="*/ 1265454 h 6857999"/>
              <a:gd name="connsiteX16" fmla="*/ 8281494 w 8733721"/>
              <a:gd name="connsiteY16" fmla="*/ 1385480 h 6857999"/>
              <a:gd name="connsiteX17" fmla="*/ 8297877 w 8733721"/>
              <a:gd name="connsiteY17" fmla="*/ 1458060 h 6857999"/>
              <a:gd name="connsiteX18" fmla="*/ 8315502 w 8733721"/>
              <a:gd name="connsiteY18" fmla="*/ 1513175 h 6857999"/>
              <a:gd name="connsiteX19" fmla="*/ 8342335 w 8733721"/>
              <a:gd name="connsiteY19" fmla="*/ 1570809 h 6857999"/>
              <a:gd name="connsiteX20" fmla="*/ 8324762 w 8733721"/>
              <a:gd name="connsiteY20" fmla="*/ 1632434 h 6857999"/>
              <a:gd name="connsiteX21" fmla="*/ 8319231 w 8733721"/>
              <a:gd name="connsiteY21" fmla="*/ 1742490 h 6857999"/>
              <a:gd name="connsiteX22" fmla="*/ 8343694 w 8733721"/>
              <a:gd name="connsiteY22" fmla="*/ 1812272 h 6857999"/>
              <a:gd name="connsiteX23" fmla="*/ 8379488 w 8733721"/>
              <a:gd name="connsiteY23" fmla="*/ 1856766 h 6857999"/>
              <a:gd name="connsiteX24" fmla="*/ 8385055 w 8733721"/>
              <a:gd name="connsiteY24" fmla="*/ 1923433 h 6857999"/>
              <a:gd name="connsiteX25" fmla="*/ 8386906 w 8733721"/>
              <a:gd name="connsiteY25" fmla="*/ 1972204 h 6857999"/>
              <a:gd name="connsiteX26" fmla="*/ 8386681 w 8733721"/>
              <a:gd name="connsiteY26" fmla="*/ 2066205 h 6857999"/>
              <a:gd name="connsiteX27" fmla="*/ 8380052 w 8733721"/>
              <a:gd name="connsiteY27" fmla="*/ 2227417 h 6857999"/>
              <a:gd name="connsiteX28" fmla="*/ 8374483 w 8733721"/>
              <a:gd name="connsiteY28" fmla="*/ 2510933 h 6857999"/>
              <a:gd name="connsiteX29" fmla="*/ 8375191 w 8733721"/>
              <a:gd name="connsiteY29" fmla="*/ 2741866 h 6857999"/>
              <a:gd name="connsiteX30" fmla="*/ 8384389 w 8733721"/>
              <a:gd name="connsiteY30" fmla="*/ 2864935 h 6857999"/>
              <a:gd name="connsiteX31" fmla="*/ 8391822 w 8733721"/>
              <a:gd name="connsiteY31" fmla="*/ 2950807 h 6857999"/>
              <a:gd name="connsiteX32" fmla="*/ 8378111 w 8733721"/>
              <a:gd name="connsiteY32" fmla="*/ 2978246 h 6857999"/>
              <a:gd name="connsiteX33" fmla="*/ 8375025 w 8733721"/>
              <a:gd name="connsiteY33" fmla="*/ 2995916 h 6857999"/>
              <a:gd name="connsiteX34" fmla="*/ 8366764 w 8733721"/>
              <a:gd name="connsiteY34" fmla="*/ 2998648 h 6857999"/>
              <a:gd name="connsiteX35" fmla="*/ 8356827 w 8733721"/>
              <a:gd name="connsiteY35" fmla="*/ 3023630 h 6857999"/>
              <a:gd name="connsiteX36" fmla="*/ 8348883 w 8733721"/>
              <a:gd name="connsiteY36" fmla="*/ 3096975 h 6857999"/>
              <a:gd name="connsiteX37" fmla="*/ 8331320 w 8733721"/>
              <a:gd name="connsiteY37" fmla="*/ 3216657 h 6857999"/>
              <a:gd name="connsiteX38" fmla="*/ 8334250 w 8733721"/>
              <a:gd name="connsiteY38" fmla="*/ 3310980 h 6857999"/>
              <a:gd name="connsiteX39" fmla="*/ 8323018 w 8733721"/>
              <a:gd name="connsiteY39" fmla="*/ 3344725 h 6857999"/>
              <a:gd name="connsiteX40" fmla="*/ 8312317 w 8733721"/>
              <a:gd name="connsiteY40" fmla="*/ 3393250 h 6857999"/>
              <a:gd name="connsiteX41" fmla="*/ 8299110 w 8733721"/>
              <a:gd name="connsiteY41" fmla="*/ 3514536 h 6857999"/>
              <a:gd name="connsiteX42" fmla="*/ 8279421 w 8733721"/>
              <a:gd name="connsiteY42" fmla="*/ 3686149 h 6857999"/>
              <a:gd name="connsiteX43" fmla="*/ 8273021 w 8733721"/>
              <a:gd name="connsiteY43" fmla="*/ 3692208 h 6857999"/>
              <a:gd name="connsiteX44" fmla="*/ 8260968 w 8733721"/>
              <a:gd name="connsiteY44" fmla="*/ 3776022 h 6857999"/>
              <a:gd name="connsiteX45" fmla="*/ 8209415 w 8733721"/>
              <a:gd name="connsiteY45" fmla="*/ 4060536 h 6857999"/>
              <a:gd name="connsiteX46" fmla="*/ 8203359 w 8733721"/>
              <a:gd name="connsiteY46" fmla="*/ 4222149 h 6857999"/>
              <a:gd name="connsiteX47" fmla="*/ 8197502 w 8733721"/>
              <a:gd name="connsiteY47" fmla="*/ 4364683 h 6857999"/>
              <a:gd name="connsiteX48" fmla="*/ 8189960 w 8733721"/>
              <a:gd name="connsiteY48" fmla="*/ 4462471 h 6857999"/>
              <a:gd name="connsiteX49" fmla="*/ 8157285 w 8733721"/>
              <a:gd name="connsiteY49" fmla="*/ 4526395 h 6857999"/>
              <a:gd name="connsiteX50" fmla="*/ 8127583 w 8733721"/>
              <a:gd name="connsiteY50" fmla="*/ 4649885 h 6857999"/>
              <a:gd name="connsiteX51" fmla="*/ 8086875 w 8733721"/>
              <a:gd name="connsiteY51" fmla="*/ 4799019 h 6857999"/>
              <a:gd name="connsiteX52" fmla="*/ 8071779 w 8733721"/>
              <a:gd name="connsiteY52" fmla="*/ 4849614 h 6857999"/>
              <a:gd name="connsiteX53" fmla="*/ 8046521 w 8733721"/>
              <a:gd name="connsiteY53" fmla="*/ 4919971 h 6857999"/>
              <a:gd name="connsiteX54" fmla="*/ 7999171 w 8733721"/>
              <a:gd name="connsiteY54" fmla="*/ 5010766 h 6857999"/>
              <a:gd name="connsiteX55" fmla="*/ 7974494 w 8733721"/>
              <a:gd name="connsiteY55" fmla="*/ 5088190 h 6857999"/>
              <a:gd name="connsiteX56" fmla="*/ 7960017 w 8733721"/>
              <a:gd name="connsiteY56" fmla="*/ 5143922 h 6857999"/>
              <a:gd name="connsiteX57" fmla="*/ 7940570 w 8733721"/>
              <a:gd name="connsiteY57" fmla="*/ 5284346 h 6857999"/>
              <a:gd name="connsiteX58" fmla="*/ 7923844 w 8733721"/>
              <a:gd name="connsiteY58" fmla="*/ 5390948 h 6857999"/>
              <a:gd name="connsiteX59" fmla="*/ 7905061 w 8733721"/>
              <a:gd name="connsiteY59" fmla="*/ 5470854 h 6857999"/>
              <a:gd name="connsiteX60" fmla="*/ 7900574 w 8733721"/>
              <a:gd name="connsiteY60" fmla="*/ 5529643 h 6857999"/>
              <a:gd name="connsiteX61" fmla="*/ 7889879 w 8733721"/>
              <a:gd name="connsiteY61" fmla="*/ 5597292 h 6857999"/>
              <a:gd name="connsiteX62" fmla="*/ 7881533 w 8733721"/>
              <a:gd name="connsiteY62" fmla="*/ 5608899 h 6857999"/>
              <a:gd name="connsiteX63" fmla="*/ 7866845 w 8733721"/>
              <a:gd name="connsiteY63" fmla="*/ 5684911 h 6857999"/>
              <a:gd name="connsiteX64" fmla="*/ 7866707 w 8733721"/>
              <a:gd name="connsiteY64" fmla="*/ 5755776 h 6857999"/>
              <a:gd name="connsiteX65" fmla="*/ 7858630 w 8733721"/>
              <a:gd name="connsiteY65" fmla="*/ 5889599 h 6857999"/>
              <a:gd name="connsiteX66" fmla="*/ 7862852 w 8733721"/>
              <a:gd name="connsiteY66" fmla="*/ 5989744 h 6857999"/>
              <a:gd name="connsiteX67" fmla="*/ 7834617 w 8733721"/>
              <a:gd name="connsiteY67" fmla="*/ 6084926 h 6857999"/>
              <a:gd name="connsiteX68" fmla="*/ 7830440 w 8733721"/>
              <a:gd name="connsiteY68" fmla="*/ 6346549 h 6857999"/>
              <a:gd name="connsiteX69" fmla="*/ 7828988 w 8733721"/>
              <a:gd name="connsiteY69" fmla="*/ 6527527 h 6857999"/>
              <a:gd name="connsiteX70" fmla="*/ 7833220 w 8733721"/>
              <a:gd name="connsiteY70" fmla="*/ 6627129 h 6857999"/>
              <a:gd name="connsiteX71" fmla="*/ 7833451 w 8733721"/>
              <a:gd name="connsiteY71" fmla="*/ 6694819 h 6857999"/>
              <a:gd name="connsiteX72" fmla="*/ 7859394 w 8733721"/>
              <a:gd name="connsiteY72" fmla="*/ 6765445 h 6857999"/>
              <a:gd name="connsiteX73" fmla="*/ 7866873 w 8733721"/>
              <a:gd name="connsiteY73" fmla="*/ 6844697 h 6857999"/>
              <a:gd name="connsiteX74" fmla="*/ 7868076 w 8733721"/>
              <a:gd name="connsiteY74" fmla="*/ 6857999 h 6857999"/>
              <a:gd name="connsiteX75" fmla="*/ 2920621 w 8733721"/>
              <a:gd name="connsiteY75" fmla="*/ 6857999 h 6857999"/>
              <a:gd name="connsiteX76" fmla="*/ 961321 w 8733721"/>
              <a:gd name="connsiteY76" fmla="*/ 6857999 h 6857999"/>
              <a:gd name="connsiteX77" fmla="*/ 0 w 8733721"/>
              <a:gd name="connsiteY77" fmla="*/ 6857999 h 6857999"/>
              <a:gd name="connsiteX78" fmla="*/ 0 w 8733721"/>
              <a:gd name="connsiteY78" fmla="*/ 0 h 6857999"/>
              <a:gd name="connsiteX0" fmla="*/ 0 w 8394178"/>
              <a:gd name="connsiteY0" fmla="*/ 0 h 6857999"/>
              <a:gd name="connsiteX1" fmla="*/ 961321 w 8394178"/>
              <a:gd name="connsiteY1" fmla="*/ 0 h 6857999"/>
              <a:gd name="connsiteX2" fmla="*/ 2920621 w 8394178"/>
              <a:gd name="connsiteY2" fmla="*/ 0 h 6857999"/>
              <a:gd name="connsiteX3" fmla="*/ 8236175 w 8394178"/>
              <a:gd name="connsiteY3" fmla="*/ 2 h 6857999"/>
              <a:gd name="connsiteX4" fmla="*/ 8231178 w 8394178"/>
              <a:gd name="connsiteY4" fmla="*/ 14562 h 6857999"/>
              <a:gd name="connsiteX5" fmla="*/ 8234773 w 8394178"/>
              <a:gd name="connsiteY5" fmla="*/ 59077 h 6857999"/>
              <a:gd name="connsiteX6" fmla="*/ 8227623 w 8394178"/>
              <a:gd name="connsiteY6" fmla="*/ 107668 h 6857999"/>
              <a:gd name="connsiteX7" fmla="*/ 8246150 w 8394178"/>
              <a:gd name="connsiteY7" fmla="*/ 246136 h 6857999"/>
              <a:gd name="connsiteX8" fmla="*/ 8224308 w 8394178"/>
              <a:gd name="connsiteY8" fmla="*/ 372908 h 6857999"/>
              <a:gd name="connsiteX9" fmla="*/ 8221687 w 8394178"/>
              <a:gd name="connsiteY9" fmla="*/ 450607 h 6857999"/>
              <a:gd name="connsiteX10" fmla="*/ 8232987 w 8394178"/>
              <a:gd name="connsiteY10" fmla="*/ 812800 h 6857999"/>
              <a:gd name="connsiteX11" fmla="*/ 8241364 w 8394178"/>
              <a:gd name="connsiteY11" fmla="*/ 912727 h 6857999"/>
              <a:gd name="connsiteX12" fmla="*/ 8240165 w 8394178"/>
              <a:gd name="connsiteY12" fmla="*/ 989950 h 6857999"/>
              <a:gd name="connsiteX13" fmla="*/ 8243561 w 8394178"/>
              <a:gd name="connsiteY13" fmla="*/ 1141745 h 6857999"/>
              <a:gd name="connsiteX14" fmla="*/ 8256144 w 8394178"/>
              <a:gd name="connsiteY14" fmla="*/ 1265454 h 6857999"/>
              <a:gd name="connsiteX15" fmla="*/ 8281494 w 8394178"/>
              <a:gd name="connsiteY15" fmla="*/ 1385480 h 6857999"/>
              <a:gd name="connsiteX16" fmla="*/ 8297877 w 8394178"/>
              <a:gd name="connsiteY16" fmla="*/ 1458060 h 6857999"/>
              <a:gd name="connsiteX17" fmla="*/ 8315502 w 8394178"/>
              <a:gd name="connsiteY17" fmla="*/ 1513175 h 6857999"/>
              <a:gd name="connsiteX18" fmla="*/ 8342335 w 8394178"/>
              <a:gd name="connsiteY18" fmla="*/ 1570809 h 6857999"/>
              <a:gd name="connsiteX19" fmla="*/ 8324762 w 8394178"/>
              <a:gd name="connsiteY19" fmla="*/ 1632434 h 6857999"/>
              <a:gd name="connsiteX20" fmla="*/ 8319231 w 8394178"/>
              <a:gd name="connsiteY20" fmla="*/ 1742490 h 6857999"/>
              <a:gd name="connsiteX21" fmla="*/ 8343694 w 8394178"/>
              <a:gd name="connsiteY21" fmla="*/ 1812272 h 6857999"/>
              <a:gd name="connsiteX22" fmla="*/ 8379488 w 8394178"/>
              <a:gd name="connsiteY22" fmla="*/ 1856766 h 6857999"/>
              <a:gd name="connsiteX23" fmla="*/ 8385055 w 8394178"/>
              <a:gd name="connsiteY23" fmla="*/ 1923433 h 6857999"/>
              <a:gd name="connsiteX24" fmla="*/ 8386906 w 8394178"/>
              <a:gd name="connsiteY24" fmla="*/ 1972204 h 6857999"/>
              <a:gd name="connsiteX25" fmla="*/ 8386681 w 8394178"/>
              <a:gd name="connsiteY25" fmla="*/ 2066205 h 6857999"/>
              <a:gd name="connsiteX26" fmla="*/ 8380052 w 8394178"/>
              <a:gd name="connsiteY26" fmla="*/ 2227417 h 6857999"/>
              <a:gd name="connsiteX27" fmla="*/ 8374483 w 8394178"/>
              <a:gd name="connsiteY27" fmla="*/ 2510933 h 6857999"/>
              <a:gd name="connsiteX28" fmla="*/ 8375191 w 8394178"/>
              <a:gd name="connsiteY28" fmla="*/ 2741866 h 6857999"/>
              <a:gd name="connsiteX29" fmla="*/ 8384389 w 8394178"/>
              <a:gd name="connsiteY29" fmla="*/ 2864935 h 6857999"/>
              <a:gd name="connsiteX30" fmla="*/ 8391822 w 8394178"/>
              <a:gd name="connsiteY30" fmla="*/ 2950807 h 6857999"/>
              <a:gd name="connsiteX31" fmla="*/ 8378111 w 8394178"/>
              <a:gd name="connsiteY31" fmla="*/ 2978246 h 6857999"/>
              <a:gd name="connsiteX32" fmla="*/ 8375025 w 8394178"/>
              <a:gd name="connsiteY32" fmla="*/ 2995916 h 6857999"/>
              <a:gd name="connsiteX33" fmla="*/ 8366764 w 8394178"/>
              <a:gd name="connsiteY33" fmla="*/ 2998648 h 6857999"/>
              <a:gd name="connsiteX34" fmla="*/ 8356827 w 8394178"/>
              <a:gd name="connsiteY34" fmla="*/ 3023630 h 6857999"/>
              <a:gd name="connsiteX35" fmla="*/ 8348883 w 8394178"/>
              <a:gd name="connsiteY35" fmla="*/ 3096975 h 6857999"/>
              <a:gd name="connsiteX36" fmla="*/ 8331320 w 8394178"/>
              <a:gd name="connsiteY36" fmla="*/ 3216657 h 6857999"/>
              <a:gd name="connsiteX37" fmla="*/ 8334250 w 8394178"/>
              <a:gd name="connsiteY37" fmla="*/ 3310980 h 6857999"/>
              <a:gd name="connsiteX38" fmla="*/ 8323018 w 8394178"/>
              <a:gd name="connsiteY38" fmla="*/ 3344725 h 6857999"/>
              <a:gd name="connsiteX39" fmla="*/ 8312317 w 8394178"/>
              <a:gd name="connsiteY39" fmla="*/ 3393250 h 6857999"/>
              <a:gd name="connsiteX40" fmla="*/ 8299110 w 8394178"/>
              <a:gd name="connsiteY40" fmla="*/ 3514536 h 6857999"/>
              <a:gd name="connsiteX41" fmla="*/ 8279421 w 8394178"/>
              <a:gd name="connsiteY41" fmla="*/ 3686149 h 6857999"/>
              <a:gd name="connsiteX42" fmla="*/ 8273021 w 8394178"/>
              <a:gd name="connsiteY42" fmla="*/ 3692208 h 6857999"/>
              <a:gd name="connsiteX43" fmla="*/ 8260968 w 8394178"/>
              <a:gd name="connsiteY43" fmla="*/ 3776022 h 6857999"/>
              <a:gd name="connsiteX44" fmla="*/ 8209415 w 8394178"/>
              <a:gd name="connsiteY44" fmla="*/ 4060536 h 6857999"/>
              <a:gd name="connsiteX45" fmla="*/ 8203359 w 8394178"/>
              <a:gd name="connsiteY45" fmla="*/ 4222149 h 6857999"/>
              <a:gd name="connsiteX46" fmla="*/ 8197502 w 8394178"/>
              <a:gd name="connsiteY46" fmla="*/ 4364683 h 6857999"/>
              <a:gd name="connsiteX47" fmla="*/ 8189960 w 8394178"/>
              <a:gd name="connsiteY47" fmla="*/ 4462471 h 6857999"/>
              <a:gd name="connsiteX48" fmla="*/ 8157285 w 8394178"/>
              <a:gd name="connsiteY48" fmla="*/ 4526395 h 6857999"/>
              <a:gd name="connsiteX49" fmla="*/ 8127583 w 8394178"/>
              <a:gd name="connsiteY49" fmla="*/ 4649885 h 6857999"/>
              <a:gd name="connsiteX50" fmla="*/ 8086875 w 8394178"/>
              <a:gd name="connsiteY50" fmla="*/ 4799019 h 6857999"/>
              <a:gd name="connsiteX51" fmla="*/ 8071779 w 8394178"/>
              <a:gd name="connsiteY51" fmla="*/ 4849614 h 6857999"/>
              <a:gd name="connsiteX52" fmla="*/ 8046521 w 8394178"/>
              <a:gd name="connsiteY52" fmla="*/ 4919971 h 6857999"/>
              <a:gd name="connsiteX53" fmla="*/ 7999171 w 8394178"/>
              <a:gd name="connsiteY53" fmla="*/ 5010766 h 6857999"/>
              <a:gd name="connsiteX54" fmla="*/ 7974494 w 8394178"/>
              <a:gd name="connsiteY54" fmla="*/ 5088190 h 6857999"/>
              <a:gd name="connsiteX55" fmla="*/ 7960017 w 8394178"/>
              <a:gd name="connsiteY55" fmla="*/ 5143922 h 6857999"/>
              <a:gd name="connsiteX56" fmla="*/ 7940570 w 8394178"/>
              <a:gd name="connsiteY56" fmla="*/ 5284346 h 6857999"/>
              <a:gd name="connsiteX57" fmla="*/ 7923844 w 8394178"/>
              <a:gd name="connsiteY57" fmla="*/ 5390948 h 6857999"/>
              <a:gd name="connsiteX58" fmla="*/ 7905061 w 8394178"/>
              <a:gd name="connsiteY58" fmla="*/ 5470854 h 6857999"/>
              <a:gd name="connsiteX59" fmla="*/ 7900574 w 8394178"/>
              <a:gd name="connsiteY59" fmla="*/ 5529643 h 6857999"/>
              <a:gd name="connsiteX60" fmla="*/ 7889879 w 8394178"/>
              <a:gd name="connsiteY60" fmla="*/ 5597292 h 6857999"/>
              <a:gd name="connsiteX61" fmla="*/ 7881533 w 8394178"/>
              <a:gd name="connsiteY61" fmla="*/ 5608899 h 6857999"/>
              <a:gd name="connsiteX62" fmla="*/ 7866845 w 8394178"/>
              <a:gd name="connsiteY62" fmla="*/ 5684911 h 6857999"/>
              <a:gd name="connsiteX63" fmla="*/ 7866707 w 8394178"/>
              <a:gd name="connsiteY63" fmla="*/ 5755776 h 6857999"/>
              <a:gd name="connsiteX64" fmla="*/ 7858630 w 8394178"/>
              <a:gd name="connsiteY64" fmla="*/ 5889599 h 6857999"/>
              <a:gd name="connsiteX65" fmla="*/ 7862852 w 8394178"/>
              <a:gd name="connsiteY65" fmla="*/ 5989744 h 6857999"/>
              <a:gd name="connsiteX66" fmla="*/ 7834617 w 8394178"/>
              <a:gd name="connsiteY66" fmla="*/ 6084926 h 6857999"/>
              <a:gd name="connsiteX67" fmla="*/ 7830440 w 8394178"/>
              <a:gd name="connsiteY67" fmla="*/ 6346549 h 6857999"/>
              <a:gd name="connsiteX68" fmla="*/ 7828988 w 8394178"/>
              <a:gd name="connsiteY68" fmla="*/ 6527527 h 6857999"/>
              <a:gd name="connsiteX69" fmla="*/ 7833220 w 8394178"/>
              <a:gd name="connsiteY69" fmla="*/ 6627129 h 6857999"/>
              <a:gd name="connsiteX70" fmla="*/ 7833451 w 8394178"/>
              <a:gd name="connsiteY70" fmla="*/ 6694819 h 6857999"/>
              <a:gd name="connsiteX71" fmla="*/ 7859394 w 8394178"/>
              <a:gd name="connsiteY71" fmla="*/ 6765445 h 6857999"/>
              <a:gd name="connsiteX72" fmla="*/ 7866873 w 8394178"/>
              <a:gd name="connsiteY72" fmla="*/ 6844697 h 6857999"/>
              <a:gd name="connsiteX73" fmla="*/ 7868076 w 8394178"/>
              <a:gd name="connsiteY73" fmla="*/ 6857999 h 6857999"/>
              <a:gd name="connsiteX74" fmla="*/ 2920621 w 8394178"/>
              <a:gd name="connsiteY74" fmla="*/ 6857999 h 6857999"/>
              <a:gd name="connsiteX75" fmla="*/ 961321 w 8394178"/>
              <a:gd name="connsiteY75" fmla="*/ 6857999 h 6857999"/>
              <a:gd name="connsiteX76" fmla="*/ 0 w 8394178"/>
              <a:gd name="connsiteY76" fmla="*/ 6857999 h 6857999"/>
              <a:gd name="connsiteX77" fmla="*/ 0 w 8394178"/>
              <a:gd name="connsiteY77" fmla="*/ 0 h 6857999"/>
              <a:gd name="connsiteX0" fmla="*/ 0 w 8394178"/>
              <a:gd name="connsiteY0" fmla="*/ 0 h 6857999"/>
              <a:gd name="connsiteX1" fmla="*/ 961321 w 8394178"/>
              <a:gd name="connsiteY1" fmla="*/ 0 h 6857999"/>
              <a:gd name="connsiteX2" fmla="*/ 8236175 w 8394178"/>
              <a:gd name="connsiteY2" fmla="*/ 2 h 6857999"/>
              <a:gd name="connsiteX3" fmla="*/ 8231178 w 8394178"/>
              <a:gd name="connsiteY3" fmla="*/ 14562 h 6857999"/>
              <a:gd name="connsiteX4" fmla="*/ 8234773 w 8394178"/>
              <a:gd name="connsiteY4" fmla="*/ 59077 h 6857999"/>
              <a:gd name="connsiteX5" fmla="*/ 8227623 w 8394178"/>
              <a:gd name="connsiteY5" fmla="*/ 107668 h 6857999"/>
              <a:gd name="connsiteX6" fmla="*/ 8246150 w 8394178"/>
              <a:gd name="connsiteY6" fmla="*/ 246136 h 6857999"/>
              <a:gd name="connsiteX7" fmla="*/ 8224308 w 8394178"/>
              <a:gd name="connsiteY7" fmla="*/ 372908 h 6857999"/>
              <a:gd name="connsiteX8" fmla="*/ 8221687 w 8394178"/>
              <a:gd name="connsiteY8" fmla="*/ 450607 h 6857999"/>
              <a:gd name="connsiteX9" fmla="*/ 8232987 w 8394178"/>
              <a:gd name="connsiteY9" fmla="*/ 812800 h 6857999"/>
              <a:gd name="connsiteX10" fmla="*/ 8241364 w 8394178"/>
              <a:gd name="connsiteY10" fmla="*/ 912727 h 6857999"/>
              <a:gd name="connsiteX11" fmla="*/ 8240165 w 8394178"/>
              <a:gd name="connsiteY11" fmla="*/ 989950 h 6857999"/>
              <a:gd name="connsiteX12" fmla="*/ 8243561 w 8394178"/>
              <a:gd name="connsiteY12" fmla="*/ 1141745 h 6857999"/>
              <a:gd name="connsiteX13" fmla="*/ 8256144 w 8394178"/>
              <a:gd name="connsiteY13" fmla="*/ 1265454 h 6857999"/>
              <a:gd name="connsiteX14" fmla="*/ 8281494 w 8394178"/>
              <a:gd name="connsiteY14" fmla="*/ 1385480 h 6857999"/>
              <a:gd name="connsiteX15" fmla="*/ 8297877 w 8394178"/>
              <a:gd name="connsiteY15" fmla="*/ 1458060 h 6857999"/>
              <a:gd name="connsiteX16" fmla="*/ 8315502 w 8394178"/>
              <a:gd name="connsiteY16" fmla="*/ 1513175 h 6857999"/>
              <a:gd name="connsiteX17" fmla="*/ 8342335 w 8394178"/>
              <a:gd name="connsiteY17" fmla="*/ 1570809 h 6857999"/>
              <a:gd name="connsiteX18" fmla="*/ 8324762 w 8394178"/>
              <a:gd name="connsiteY18" fmla="*/ 1632434 h 6857999"/>
              <a:gd name="connsiteX19" fmla="*/ 8319231 w 8394178"/>
              <a:gd name="connsiteY19" fmla="*/ 1742490 h 6857999"/>
              <a:gd name="connsiteX20" fmla="*/ 8343694 w 8394178"/>
              <a:gd name="connsiteY20" fmla="*/ 1812272 h 6857999"/>
              <a:gd name="connsiteX21" fmla="*/ 8379488 w 8394178"/>
              <a:gd name="connsiteY21" fmla="*/ 1856766 h 6857999"/>
              <a:gd name="connsiteX22" fmla="*/ 8385055 w 8394178"/>
              <a:gd name="connsiteY22" fmla="*/ 1923433 h 6857999"/>
              <a:gd name="connsiteX23" fmla="*/ 8386906 w 8394178"/>
              <a:gd name="connsiteY23" fmla="*/ 1972204 h 6857999"/>
              <a:gd name="connsiteX24" fmla="*/ 8386681 w 8394178"/>
              <a:gd name="connsiteY24" fmla="*/ 2066205 h 6857999"/>
              <a:gd name="connsiteX25" fmla="*/ 8380052 w 8394178"/>
              <a:gd name="connsiteY25" fmla="*/ 2227417 h 6857999"/>
              <a:gd name="connsiteX26" fmla="*/ 8374483 w 8394178"/>
              <a:gd name="connsiteY26" fmla="*/ 2510933 h 6857999"/>
              <a:gd name="connsiteX27" fmla="*/ 8375191 w 8394178"/>
              <a:gd name="connsiteY27" fmla="*/ 2741866 h 6857999"/>
              <a:gd name="connsiteX28" fmla="*/ 8384389 w 8394178"/>
              <a:gd name="connsiteY28" fmla="*/ 2864935 h 6857999"/>
              <a:gd name="connsiteX29" fmla="*/ 8391822 w 8394178"/>
              <a:gd name="connsiteY29" fmla="*/ 2950807 h 6857999"/>
              <a:gd name="connsiteX30" fmla="*/ 8378111 w 8394178"/>
              <a:gd name="connsiteY30" fmla="*/ 2978246 h 6857999"/>
              <a:gd name="connsiteX31" fmla="*/ 8375025 w 8394178"/>
              <a:gd name="connsiteY31" fmla="*/ 2995916 h 6857999"/>
              <a:gd name="connsiteX32" fmla="*/ 8366764 w 8394178"/>
              <a:gd name="connsiteY32" fmla="*/ 2998648 h 6857999"/>
              <a:gd name="connsiteX33" fmla="*/ 8356827 w 8394178"/>
              <a:gd name="connsiteY33" fmla="*/ 3023630 h 6857999"/>
              <a:gd name="connsiteX34" fmla="*/ 8348883 w 8394178"/>
              <a:gd name="connsiteY34" fmla="*/ 3096975 h 6857999"/>
              <a:gd name="connsiteX35" fmla="*/ 8331320 w 8394178"/>
              <a:gd name="connsiteY35" fmla="*/ 3216657 h 6857999"/>
              <a:gd name="connsiteX36" fmla="*/ 8334250 w 8394178"/>
              <a:gd name="connsiteY36" fmla="*/ 3310980 h 6857999"/>
              <a:gd name="connsiteX37" fmla="*/ 8323018 w 8394178"/>
              <a:gd name="connsiteY37" fmla="*/ 3344725 h 6857999"/>
              <a:gd name="connsiteX38" fmla="*/ 8312317 w 8394178"/>
              <a:gd name="connsiteY38" fmla="*/ 3393250 h 6857999"/>
              <a:gd name="connsiteX39" fmla="*/ 8299110 w 8394178"/>
              <a:gd name="connsiteY39" fmla="*/ 3514536 h 6857999"/>
              <a:gd name="connsiteX40" fmla="*/ 8279421 w 8394178"/>
              <a:gd name="connsiteY40" fmla="*/ 3686149 h 6857999"/>
              <a:gd name="connsiteX41" fmla="*/ 8273021 w 8394178"/>
              <a:gd name="connsiteY41" fmla="*/ 3692208 h 6857999"/>
              <a:gd name="connsiteX42" fmla="*/ 8260968 w 8394178"/>
              <a:gd name="connsiteY42" fmla="*/ 3776022 h 6857999"/>
              <a:gd name="connsiteX43" fmla="*/ 8209415 w 8394178"/>
              <a:gd name="connsiteY43" fmla="*/ 4060536 h 6857999"/>
              <a:gd name="connsiteX44" fmla="*/ 8203359 w 8394178"/>
              <a:gd name="connsiteY44" fmla="*/ 4222149 h 6857999"/>
              <a:gd name="connsiteX45" fmla="*/ 8197502 w 8394178"/>
              <a:gd name="connsiteY45" fmla="*/ 4364683 h 6857999"/>
              <a:gd name="connsiteX46" fmla="*/ 8189960 w 8394178"/>
              <a:gd name="connsiteY46" fmla="*/ 4462471 h 6857999"/>
              <a:gd name="connsiteX47" fmla="*/ 8157285 w 8394178"/>
              <a:gd name="connsiteY47" fmla="*/ 4526395 h 6857999"/>
              <a:gd name="connsiteX48" fmla="*/ 8127583 w 8394178"/>
              <a:gd name="connsiteY48" fmla="*/ 4649885 h 6857999"/>
              <a:gd name="connsiteX49" fmla="*/ 8086875 w 8394178"/>
              <a:gd name="connsiteY49" fmla="*/ 4799019 h 6857999"/>
              <a:gd name="connsiteX50" fmla="*/ 8071779 w 8394178"/>
              <a:gd name="connsiteY50" fmla="*/ 4849614 h 6857999"/>
              <a:gd name="connsiteX51" fmla="*/ 8046521 w 8394178"/>
              <a:gd name="connsiteY51" fmla="*/ 4919971 h 6857999"/>
              <a:gd name="connsiteX52" fmla="*/ 7999171 w 8394178"/>
              <a:gd name="connsiteY52" fmla="*/ 5010766 h 6857999"/>
              <a:gd name="connsiteX53" fmla="*/ 7974494 w 8394178"/>
              <a:gd name="connsiteY53" fmla="*/ 5088190 h 6857999"/>
              <a:gd name="connsiteX54" fmla="*/ 7960017 w 8394178"/>
              <a:gd name="connsiteY54" fmla="*/ 5143922 h 6857999"/>
              <a:gd name="connsiteX55" fmla="*/ 7940570 w 8394178"/>
              <a:gd name="connsiteY55" fmla="*/ 5284346 h 6857999"/>
              <a:gd name="connsiteX56" fmla="*/ 7923844 w 8394178"/>
              <a:gd name="connsiteY56" fmla="*/ 5390948 h 6857999"/>
              <a:gd name="connsiteX57" fmla="*/ 7905061 w 8394178"/>
              <a:gd name="connsiteY57" fmla="*/ 5470854 h 6857999"/>
              <a:gd name="connsiteX58" fmla="*/ 7900574 w 8394178"/>
              <a:gd name="connsiteY58" fmla="*/ 5529643 h 6857999"/>
              <a:gd name="connsiteX59" fmla="*/ 7889879 w 8394178"/>
              <a:gd name="connsiteY59" fmla="*/ 5597292 h 6857999"/>
              <a:gd name="connsiteX60" fmla="*/ 7881533 w 8394178"/>
              <a:gd name="connsiteY60" fmla="*/ 5608899 h 6857999"/>
              <a:gd name="connsiteX61" fmla="*/ 7866845 w 8394178"/>
              <a:gd name="connsiteY61" fmla="*/ 5684911 h 6857999"/>
              <a:gd name="connsiteX62" fmla="*/ 7866707 w 8394178"/>
              <a:gd name="connsiteY62" fmla="*/ 5755776 h 6857999"/>
              <a:gd name="connsiteX63" fmla="*/ 7858630 w 8394178"/>
              <a:gd name="connsiteY63" fmla="*/ 5889599 h 6857999"/>
              <a:gd name="connsiteX64" fmla="*/ 7862852 w 8394178"/>
              <a:gd name="connsiteY64" fmla="*/ 5989744 h 6857999"/>
              <a:gd name="connsiteX65" fmla="*/ 7834617 w 8394178"/>
              <a:gd name="connsiteY65" fmla="*/ 6084926 h 6857999"/>
              <a:gd name="connsiteX66" fmla="*/ 7830440 w 8394178"/>
              <a:gd name="connsiteY66" fmla="*/ 6346549 h 6857999"/>
              <a:gd name="connsiteX67" fmla="*/ 7828988 w 8394178"/>
              <a:gd name="connsiteY67" fmla="*/ 6527527 h 6857999"/>
              <a:gd name="connsiteX68" fmla="*/ 7833220 w 8394178"/>
              <a:gd name="connsiteY68" fmla="*/ 6627129 h 6857999"/>
              <a:gd name="connsiteX69" fmla="*/ 7833451 w 8394178"/>
              <a:gd name="connsiteY69" fmla="*/ 6694819 h 6857999"/>
              <a:gd name="connsiteX70" fmla="*/ 7859394 w 8394178"/>
              <a:gd name="connsiteY70" fmla="*/ 6765445 h 6857999"/>
              <a:gd name="connsiteX71" fmla="*/ 7866873 w 8394178"/>
              <a:gd name="connsiteY71" fmla="*/ 6844697 h 6857999"/>
              <a:gd name="connsiteX72" fmla="*/ 7868076 w 8394178"/>
              <a:gd name="connsiteY72" fmla="*/ 6857999 h 6857999"/>
              <a:gd name="connsiteX73" fmla="*/ 2920621 w 8394178"/>
              <a:gd name="connsiteY73" fmla="*/ 6857999 h 6857999"/>
              <a:gd name="connsiteX74" fmla="*/ 961321 w 8394178"/>
              <a:gd name="connsiteY74" fmla="*/ 6857999 h 6857999"/>
              <a:gd name="connsiteX75" fmla="*/ 0 w 8394178"/>
              <a:gd name="connsiteY75" fmla="*/ 6857999 h 6857999"/>
              <a:gd name="connsiteX76" fmla="*/ 0 w 8394178"/>
              <a:gd name="connsiteY76"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961321 w 8394178"/>
              <a:gd name="connsiteY73" fmla="*/ 6857999 h 6857999"/>
              <a:gd name="connsiteX74" fmla="*/ 0 w 8394178"/>
              <a:gd name="connsiteY74" fmla="*/ 6857999 h 6857999"/>
              <a:gd name="connsiteX75" fmla="*/ 0 w 8394178"/>
              <a:gd name="connsiteY75"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2920621 w 8394178"/>
              <a:gd name="connsiteY72" fmla="*/ 6857999 h 6857999"/>
              <a:gd name="connsiteX73" fmla="*/ 0 w 8394178"/>
              <a:gd name="connsiteY73" fmla="*/ 6857999 h 6857999"/>
              <a:gd name="connsiteX74" fmla="*/ 0 w 8394178"/>
              <a:gd name="connsiteY74" fmla="*/ 0 h 6857999"/>
              <a:gd name="connsiteX0" fmla="*/ 0 w 8394178"/>
              <a:gd name="connsiteY0" fmla="*/ 0 h 6857999"/>
              <a:gd name="connsiteX1" fmla="*/ 8236175 w 8394178"/>
              <a:gd name="connsiteY1" fmla="*/ 2 h 6857999"/>
              <a:gd name="connsiteX2" fmla="*/ 8231178 w 8394178"/>
              <a:gd name="connsiteY2" fmla="*/ 14562 h 6857999"/>
              <a:gd name="connsiteX3" fmla="*/ 8234773 w 8394178"/>
              <a:gd name="connsiteY3" fmla="*/ 59077 h 6857999"/>
              <a:gd name="connsiteX4" fmla="*/ 8227623 w 8394178"/>
              <a:gd name="connsiteY4" fmla="*/ 107668 h 6857999"/>
              <a:gd name="connsiteX5" fmla="*/ 8246150 w 8394178"/>
              <a:gd name="connsiteY5" fmla="*/ 246136 h 6857999"/>
              <a:gd name="connsiteX6" fmla="*/ 8224308 w 8394178"/>
              <a:gd name="connsiteY6" fmla="*/ 372908 h 6857999"/>
              <a:gd name="connsiteX7" fmla="*/ 8221687 w 8394178"/>
              <a:gd name="connsiteY7" fmla="*/ 450607 h 6857999"/>
              <a:gd name="connsiteX8" fmla="*/ 8232987 w 8394178"/>
              <a:gd name="connsiteY8" fmla="*/ 812800 h 6857999"/>
              <a:gd name="connsiteX9" fmla="*/ 8241364 w 8394178"/>
              <a:gd name="connsiteY9" fmla="*/ 912727 h 6857999"/>
              <a:gd name="connsiteX10" fmla="*/ 8240165 w 8394178"/>
              <a:gd name="connsiteY10" fmla="*/ 989950 h 6857999"/>
              <a:gd name="connsiteX11" fmla="*/ 8243561 w 8394178"/>
              <a:gd name="connsiteY11" fmla="*/ 1141745 h 6857999"/>
              <a:gd name="connsiteX12" fmla="*/ 8256144 w 8394178"/>
              <a:gd name="connsiteY12" fmla="*/ 1265454 h 6857999"/>
              <a:gd name="connsiteX13" fmla="*/ 8281494 w 8394178"/>
              <a:gd name="connsiteY13" fmla="*/ 1385480 h 6857999"/>
              <a:gd name="connsiteX14" fmla="*/ 8297877 w 8394178"/>
              <a:gd name="connsiteY14" fmla="*/ 1458060 h 6857999"/>
              <a:gd name="connsiteX15" fmla="*/ 8315502 w 8394178"/>
              <a:gd name="connsiteY15" fmla="*/ 1513175 h 6857999"/>
              <a:gd name="connsiteX16" fmla="*/ 8342335 w 8394178"/>
              <a:gd name="connsiteY16" fmla="*/ 1570809 h 6857999"/>
              <a:gd name="connsiteX17" fmla="*/ 8324762 w 8394178"/>
              <a:gd name="connsiteY17" fmla="*/ 1632434 h 6857999"/>
              <a:gd name="connsiteX18" fmla="*/ 8319231 w 8394178"/>
              <a:gd name="connsiteY18" fmla="*/ 1742490 h 6857999"/>
              <a:gd name="connsiteX19" fmla="*/ 8343694 w 8394178"/>
              <a:gd name="connsiteY19" fmla="*/ 1812272 h 6857999"/>
              <a:gd name="connsiteX20" fmla="*/ 8379488 w 8394178"/>
              <a:gd name="connsiteY20" fmla="*/ 1856766 h 6857999"/>
              <a:gd name="connsiteX21" fmla="*/ 8385055 w 8394178"/>
              <a:gd name="connsiteY21" fmla="*/ 1923433 h 6857999"/>
              <a:gd name="connsiteX22" fmla="*/ 8386906 w 8394178"/>
              <a:gd name="connsiteY22" fmla="*/ 1972204 h 6857999"/>
              <a:gd name="connsiteX23" fmla="*/ 8386681 w 8394178"/>
              <a:gd name="connsiteY23" fmla="*/ 2066205 h 6857999"/>
              <a:gd name="connsiteX24" fmla="*/ 8380052 w 8394178"/>
              <a:gd name="connsiteY24" fmla="*/ 2227417 h 6857999"/>
              <a:gd name="connsiteX25" fmla="*/ 8374483 w 8394178"/>
              <a:gd name="connsiteY25" fmla="*/ 2510933 h 6857999"/>
              <a:gd name="connsiteX26" fmla="*/ 8375191 w 8394178"/>
              <a:gd name="connsiteY26" fmla="*/ 2741866 h 6857999"/>
              <a:gd name="connsiteX27" fmla="*/ 8384389 w 8394178"/>
              <a:gd name="connsiteY27" fmla="*/ 2864935 h 6857999"/>
              <a:gd name="connsiteX28" fmla="*/ 8391822 w 8394178"/>
              <a:gd name="connsiteY28" fmla="*/ 2950807 h 6857999"/>
              <a:gd name="connsiteX29" fmla="*/ 8378111 w 8394178"/>
              <a:gd name="connsiteY29" fmla="*/ 2978246 h 6857999"/>
              <a:gd name="connsiteX30" fmla="*/ 8375025 w 8394178"/>
              <a:gd name="connsiteY30" fmla="*/ 2995916 h 6857999"/>
              <a:gd name="connsiteX31" fmla="*/ 8366764 w 8394178"/>
              <a:gd name="connsiteY31" fmla="*/ 2998648 h 6857999"/>
              <a:gd name="connsiteX32" fmla="*/ 8356827 w 8394178"/>
              <a:gd name="connsiteY32" fmla="*/ 3023630 h 6857999"/>
              <a:gd name="connsiteX33" fmla="*/ 8348883 w 8394178"/>
              <a:gd name="connsiteY33" fmla="*/ 3096975 h 6857999"/>
              <a:gd name="connsiteX34" fmla="*/ 8331320 w 8394178"/>
              <a:gd name="connsiteY34" fmla="*/ 3216657 h 6857999"/>
              <a:gd name="connsiteX35" fmla="*/ 8334250 w 8394178"/>
              <a:gd name="connsiteY35" fmla="*/ 3310980 h 6857999"/>
              <a:gd name="connsiteX36" fmla="*/ 8323018 w 8394178"/>
              <a:gd name="connsiteY36" fmla="*/ 3344725 h 6857999"/>
              <a:gd name="connsiteX37" fmla="*/ 8312317 w 8394178"/>
              <a:gd name="connsiteY37" fmla="*/ 3393250 h 6857999"/>
              <a:gd name="connsiteX38" fmla="*/ 8299110 w 8394178"/>
              <a:gd name="connsiteY38" fmla="*/ 3514536 h 6857999"/>
              <a:gd name="connsiteX39" fmla="*/ 8279421 w 8394178"/>
              <a:gd name="connsiteY39" fmla="*/ 3686149 h 6857999"/>
              <a:gd name="connsiteX40" fmla="*/ 8273021 w 8394178"/>
              <a:gd name="connsiteY40" fmla="*/ 3692208 h 6857999"/>
              <a:gd name="connsiteX41" fmla="*/ 8260968 w 8394178"/>
              <a:gd name="connsiteY41" fmla="*/ 3776022 h 6857999"/>
              <a:gd name="connsiteX42" fmla="*/ 8209415 w 8394178"/>
              <a:gd name="connsiteY42" fmla="*/ 4060536 h 6857999"/>
              <a:gd name="connsiteX43" fmla="*/ 8203359 w 8394178"/>
              <a:gd name="connsiteY43" fmla="*/ 4222149 h 6857999"/>
              <a:gd name="connsiteX44" fmla="*/ 8197502 w 8394178"/>
              <a:gd name="connsiteY44" fmla="*/ 4364683 h 6857999"/>
              <a:gd name="connsiteX45" fmla="*/ 8189960 w 8394178"/>
              <a:gd name="connsiteY45" fmla="*/ 4462471 h 6857999"/>
              <a:gd name="connsiteX46" fmla="*/ 8157285 w 8394178"/>
              <a:gd name="connsiteY46" fmla="*/ 4526395 h 6857999"/>
              <a:gd name="connsiteX47" fmla="*/ 8127583 w 8394178"/>
              <a:gd name="connsiteY47" fmla="*/ 4649885 h 6857999"/>
              <a:gd name="connsiteX48" fmla="*/ 8086875 w 8394178"/>
              <a:gd name="connsiteY48" fmla="*/ 4799019 h 6857999"/>
              <a:gd name="connsiteX49" fmla="*/ 8071779 w 8394178"/>
              <a:gd name="connsiteY49" fmla="*/ 4849614 h 6857999"/>
              <a:gd name="connsiteX50" fmla="*/ 8046521 w 8394178"/>
              <a:gd name="connsiteY50" fmla="*/ 4919971 h 6857999"/>
              <a:gd name="connsiteX51" fmla="*/ 7999171 w 8394178"/>
              <a:gd name="connsiteY51" fmla="*/ 5010766 h 6857999"/>
              <a:gd name="connsiteX52" fmla="*/ 7974494 w 8394178"/>
              <a:gd name="connsiteY52" fmla="*/ 5088190 h 6857999"/>
              <a:gd name="connsiteX53" fmla="*/ 7960017 w 8394178"/>
              <a:gd name="connsiteY53" fmla="*/ 5143922 h 6857999"/>
              <a:gd name="connsiteX54" fmla="*/ 7940570 w 8394178"/>
              <a:gd name="connsiteY54" fmla="*/ 5284346 h 6857999"/>
              <a:gd name="connsiteX55" fmla="*/ 7923844 w 8394178"/>
              <a:gd name="connsiteY55" fmla="*/ 5390948 h 6857999"/>
              <a:gd name="connsiteX56" fmla="*/ 7905061 w 8394178"/>
              <a:gd name="connsiteY56" fmla="*/ 5470854 h 6857999"/>
              <a:gd name="connsiteX57" fmla="*/ 7900574 w 8394178"/>
              <a:gd name="connsiteY57" fmla="*/ 5529643 h 6857999"/>
              <a:gd name="connsiteX58" fmla="*/ 7889879 w 8394178"/>
              <a:gd name="connsiteY58" fmla="*/ 5597292 h 6857999"/>
              <a:gd name="connsiteX59" fmla="*/ 7881533 w 8394178"/>
              <a:gd name="connsiteY59" fmla="*/ 5608899 h 6857999"/>
              <a:gd name="connsiteX60" fmla="*/ 7866845 w 8394178"/>
              <a:gd name="connsiteY60" fmla="*/ 5684911 h 6857999"/>
              <a:gd name="connsiteX61" fmla="*/ 7866707 w 8394178"/>
              <a:gd name="connsiteY61" fmla="*/ 5755776 h 6857999"/>
              <a:gd name="connsiteX62" fmla="*/ 7858630 w 8394178"/>
              <a:gd name="connsiteY62" fmla="*/ 5889599 h 6857999"/>
              <a:gd name="connsiteX63" fmla="*/ 7862852 w 8394178"/>
              <a:gd name="connsiteY63" fmla="*/ 5989744 h 6857999"/>
              <a:gd name="connsiteX64" fmla="*/ 7834617 w 8394178"/>
              <a:gd name="connsiteY64" fmla="*/ 6084926 h 6857999"/>
              <a:gd name="connsiteX65" fmla="*/ 7830440 w 8394178"/>
              <a:gd name="connsiteY65" fmla="*/ 6346549 h 6857999"/>
              <a:gd name="connsiteX66" fmla="*/ 7828988 w 8394178"/>
              <a:gd name="connsiteY66" fmla="*/ 6527527 h 6857999"/>
              <a:gd name="connsiteX67" fmla="*/ 7833220 w 8394178"/>
              <a:gd name="connsiteY67" fmla="*/ 6627129 h 6857999"/>
              <a:gd name="connsiteX68" fmla="*/ 7833451 w 8394178"/>
              <a:gd name="connsiteY68" fmla="*/ 6694819 h 6857999"/>
              <a:gd name="connsiteX69" fmla="*/ 7859394 w 8394178"/>
              <a:gd name="connsiteY69" fmla="*/ 6765445 h 6857999"/>
              <a:gd name="connsiteX70" fmla="*/ 7866873 w 8394178"/>
              <a:gd name="connsiteY70" fmla="*/ 6844697 h 6857999"/>
              <a:gd name="connsiteX71" fmla="*/ 7868076 w 8394178"/>
              <a:gd name="connsiteY71" fmla="*/ 6857999 h 6857999"/>
              <a:gd name="connsiteX72" fmla="*/ 0 w 8394178"/>
              <a:gd name="connsiteY72" fmla="*/ 6857999 h 6857999"/>
              <a:gd name="connsiteX73" fmla="*/ 0 w 8394178"/>
              <a:gd name="connsiteY73" fmla="*/ 0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8394178" h="6857999">
                <a:moveTo>
                  <a:pt x="0" y="0"/>
                </a:moveTo>
                <a:lnTo>
                  <a:pt x="8236175" y="2"/>
                </a:lnTo>
                <a:lnTo>
                  <a:pt x="8231178" y="14562"/>
                </a:lnTo>
                <a:lnTo>
                  <a:pt x="8234773" y="59077"/>
                </a:lnTo>
                <a:cubicBezTo>
                  <a:pt x="8235275" y="76949"/>
                  <a:pt x="8227121" y="89796"/>
                  <a:pt x="8227623" y="107668"/>
                </a:cubicBezTo>
                <a:cubicBezTo>
                  <a:pt x="8211139" y="138162"/>
                  <a:pt x="8246703" y="201929"/>
                  <a:pt x="8246150" y="246136"/>
                </a:cubicBezTo>
                <a:cubicBezTo>
                  <a:pt x="8245598" y="290343"/>
                  <a:pt x="8257389" y="364179"/>
                  <a:pt x="8224308" y="372908"/>
                </a:cubicBezTo>
                <a:cubicBezTo>
                  <a:pt x="8218864" y="431308"/>
                  <a:pt x="8228745" y="357606"/>
                  <a:pt x="8221687" y="450607"/>
                </a:cubicBezTo>
                <a:cubicBezTo>
                  <a:pt x="8253150" y="551950"/>
                  <a:pt x="8221677" y="787036"/>
                  <a:pt x="8232987" y="812800"/>
                </a:cubicBezTo>
                <a:cubicBezTo>
                  <a:pt x="8263719" y="860799"/>
                  <a:pt x="8226505" y="854953"/>
                  <a:pt x="8241364" y="912727"/>
                </a:cubicBezTo>
                <a:cubicBezTo>
                  <a:pt x="8249854" y="945986"/>
                  <a:pt x="8239798" y="951781"/>
                  <a:pt x="8240165" y="989950"/>
                </a:cubicBezTo>
                <a:cubicBezTo>
                  <a:pt x="8240531" y="1028120"/>
                  <a:pt x="8240898" y="1095828"/>
                  <a:pt x="8243561" y="1141745"/>
                </a:cubicBezTo>
                <a:cubicBezTo>
                  <a:pt x="8246223" y="1187662"/>
                  <a:pt x="8256010" y="1234783"/>
                  <a:pt x="8256144" y="1265454"/>
                </a:cubicBezTo>
                <a:cubicBezTo>
                  <a:pt x="8246450" y="1304052"/>
                  <a:pt x="8278372" y="1370755"/>
                  <a:pt x="8281494" y="1385480"/>
                </a:cubicBezTo>
                <a:cubicBezTo>
                  <a:pt x="8294281" y="1422714"/>
                  <a:pt x="8303397" y="1428103"/>
                  <a:pt x="8297877" y="1458060"/>
                </a:cubicBezTo>
                <a:cubicBezTo>
                  <a:pt x="8297983" y="1468057"/>
                  <a:pt x="8315397" y="1503177"/>
                  <a:pt x="8315502" y="1513175"/>
                </a:cubicBezTo>
                <a:lnTo>
                  <a:pt x="8342335" y="1570809"/>
                </a:lnTo>
                <a:cubicBezTo>
                  <a:pt x="8365894" y="1617136"/>
                  <a:pt x="8315600" y="1595486"/>
                  <a:pt x="8324762" y="1632434"/>
                </a:cubicBezTo>
                <a:cubicBezTo>
                  <a:pt x="8345804" y="1713683"/>
                  <a:pt x="8308403" y="1715203"/>
                  <a:pt x="8319231" y="1742490"/>
                </a:cubicBezTo>
                <a:cubicBezTo>
                  <a:pt x="8327385" y="1767736"/>
                  <a:pt x="8335540" y="1787026"/>
                  <a:pt x="8343694" y="1812272"/>
                </a:cubicBezTo>
                <a:cubicBezTo>
                  <a:pt x="8345710" y="1818102"/>
                  <a:pt x="8382841" y="1845254"/>
                  <a:pt x="8379488" y="1856766"/>
                </a:cubicBezTo>
                <a:lnTo>
                  <a:pt x="8385055" y="1923433"/>
                </a:lnTo>
                <a:lnTo>
                  <a:pt x="8386906" y="1972204"/>
                </a:lnTo>
                <a:cubicBezTo>
                  <a:pt x="8389102" y="1979569"/>
                  <a:pt x="8382464" y="2060117"/>
                  <a:pt x="8386681" y="2066205"/>
                </a:cubicBezTo>
                <a:cubicBezTo>
                  <a:pt x="8400709" y="2153571"/>
                  <a:pt x="8366045" y="2189849"/>
                  <a:pt x="8380052" y="2227417"/>
                </a:cubicBezTo>
                <a:cubicBezTo>
                  <a:pt x="8372543" y="2317591"/>
                  <a:pt x="8379811" y="2407644"/>
                  <a:pt x="8374483" y="2510933"/>
                </a:cubicBezTo>
                <a:cubicBezTo>
                  <a:pt x="8396772" y="2597916"/>
                  <a:pt x="8370232" y="2649734"/>
                  <a:pt x="8375191" y="2741866"/>
                </a:cubicBezTo>
                <a:cubicBezTo>
                  <a:pt x="8394024" y="2779815"/>
                  <a:pt x="8395428" y="2817058"/>
                  <a:pt x="8384389" y="2864935"/>
                </a:cubicBezTo>
                <a:cubicBezTo>
                  <a:pt x="8416004" y="2860552"/>
                  <a:pt x="8357917" y="2937673"/>
                  <a:pt x="8391822" y="2950807"/>
                </a:cubicBezTo>
                <a:lnTo>
                  <a:pt x="8378111" y="2978246"/>
                </a:lnTo>
                <a:lnTo>
                  <a:pt x="8375025" y="2995916"/>
                </a:lnTo>
                <a:lnTo>
                  <a:pt x="8366764" y="2998648"/>
                </a:lnTo>
                <a:lnTo>
                  <a:pt x="8356827" y="3023630"/>
                </a:lnTo>
                <a:cubicBezTo>
                  <a:pt x="8354245" y="3033333"/>
                  <a:pt x="8348477" y="3084375"/>
                  <a:pt x="8348883" y="3096975"/>
                </a:cubicBezTo>
                <a:cubicBezTo>
                  <a:pt x="8363039" y="3142205"/>
                  <a:pt x="8312062" y="3160433"/>
                  <a:pt x="8331320" y="3216657"/>
                </a:cubicBezTo>
                <a:cubicBezTo>
                  <a:pt x="8335649" y="3237178"/>
                  <a:pt x="8345170" y="3299737"/>
                  <a:pt x="8334250" y="3310980"/>
                </a:cubicBezTo>
                <a:cubicBezTo>
                  <a:pt x="8331414" y="3323902"/>
                  <a:pt x="8334413" y="3339340"/>
                  <a:pt x="8323018" y="3344725"/>
                </a:cubicBezTo>
                <a:cubicBezTo>
                  <a:pt x="8309183" y="3353908"/>
                  <a:pt x="8327822" y="3400659"/>
                  <a:pt x="8312317" y="3393250"/>
                </a:cubicBezTo>
                <a:cubicBezTo>
                  <a:pt x="8325036" y="3426421"/>
                  <a:pt x="8307258" y="3487753"/>
                  <a:pt x="8299110" y="3514536"/>
                </a:cubicBezTo>
                <a:cubicBezTo>
                  <a:pt x="8293627" y="3563353"/>
                  <a:pt x="8281866" y="3650327"/>
                  <a:pt x="8279421" y="3686149"/>
                </a:cubicBezTo>
                <a:cubicBezTo>
                  <a:pt x="8277133" y="3687657"/>
                  <a:pt x="8276096" y="3677229"/>
                  <a:pt x="8273021" y="3692208"/>
                </a:cubicBezTo>
                <a:cubicBezTo>
                  <a:pt x="8269945" y="3707187"/>
                  <a:pt x="8252471" y="3757479"/>
                  <a:pt x="8260968" y="3776022"/>
                </a:cubicBezTo>
                <a:cubicBezTo>
                  <a:pt x="8231046" y="3875691"/>
                  <a:pt x="8223343" y="4023237"/>
                  <a:pt x="8209415" y="4060536"/>
                </a:cubicBezTo>
                <a:cubicBezTo>
                  <a:pt x="8204523" y="4150698"/>
                  <a:pt x="8212636" y="4164564"/>
                  <a:pt x="8203359" y="4222149"/>
                </a:cubicBezTo>
                <a:cubicBezTo>
                  <a:pt x="8198769" y="4287917"/>
                  <a:pt x="8194167" y="4339232"/>
                  <a:pt x="8197502" y="4364683"/>
                </a:cubicBezTo>
                <a:lnTo>
                  <a:pt x="8189960" y="4462471"/>
                </a:lnTo>
                <a:cubicBezTo>
                  <a:pt x="8192241" y="4503329"/>
                  <a:pt x="8157418" y="4500454"/>
                  <a:pt x="8157285" y="4526395"/>
                </a:cubicBezTo>
                <a:cubicBezTo>
                  <a:pt x="8151441" y="4623008"/>
                  <a:pt x="8136733" y="4632050"/>
                  <a:pt x="8127583" y="4649885"/>
                </a:cubicBezTo>
                <a:cubicBezTo>
                  <a:pt x="8109657" y="4687979"/>
                  <a:pt x="8101631" y="4758928"/>
                  <a:pt x="8086875" y="4799019"/>
                </a:cubicBezTo>
                <a:cubicBezTo>
                  <a:pt x="8070221" y="4834076"/>
                  <a:pt x="8077158" y="4811645"/>
                  <a:pt x="8071779" y="4849614"/>
                </a:cubicBezTo>
                <a:cubicBezTo>
                  <a:pt x="8057300" y="4853334"/>
                  <a:pt x="8029516" y="4883089"/>
                  <a:pt x="8046521" y="4919971"/>
                </a:cubicBezTo>
                <a:lnTo>
                  <a:pt x="7999171" y="5010766"/>
                </a:lnTo>
                <a:cubicBezTo>
                  <a:pt x="7980458" y="4983259"/>
                  <a:pt x="7994018" y="5107656"/>
                  <a:pt x="7974494" y="5088190"/>
                </a:cubicBezTo>
                <a:cubicBezTo>
                  <a:pt x="7961479" y="5102008"/>
                  <a:pt x="7970341" y="5118851"/>
                  <a:pt x="7960017" y="5143922"/>
                </a:cubicBezTo>
                <a:cubicBezTo>
                  <a:pt x="7951381" y="5192745"/>
                  <a:pt x="7947519" y="5226225"/>
                  <a:pt x="7940570" y="5284346"/>
                </a:cubicBezTo>
                <a:cubicBezTo>
                  <a:pt x="7938188" y="5338386"/>
                  <a:pt x="7933705" y="5337325"/>
                  <a:pt x="7923844" y="5390948"/>
                </a:cubicBezTo>
                <a:cubicBezTo>
                  <a:pt x="7922596" y="5429655"/>
                  <a:pt x="7906054" y="5449508"/>
                  <a:pt x="7905061" y="5470854"/>
                </a:cubicBezTo>
                <a:cubicBezTo>
                  <a:pt x="7925924" y="5526328"/>
                  <a:pt x="7883497" y="5496377"/>
                  <a:pt x="7900574" y="5529643"/>
                </a:cubicBezTo>
                <a:cubicBezTo>
                  <a:pt x="7894813" y="5550879"/>
                  <a:pt x="7899366" y="5587444"/>
                  <a:pt x="7889879" y="5597292"/>
                </a:cubicBezTo>
                <a:lnTo>
                  <a:pt x="7881533" y="5608899"/>
                </a:lnTo>
                <a:cubicBezTo>
                  <a:pt x="7877694" y="5623501"/>
                  <a:pt x="7869316" y="5660431"/>
                  <a:pt x="7866845" y="5684911"/>
                </a:cubicBezTo>
                <a:cubicBezTo>
                  <a:pt x="7856004" y="5692608"/>
                  <a:pt x="7861304" y="5734344"/>
                  <a:pt x="7866707" y="5755776"/>
                </a:cubicBezTo>
                <a:cubicBezTo>
                  <a:pt x="7867905" y="5792777"/>
                  <a:pt x="7841786" y="5848613"/>
                  <a:pt x="7858630" y="5889599"/>
                </a:cubicBezTo>
                <a:cubicBezTo>
                  <a:pt x="7861076" y="5932097"/>
                  <a:pt x="7859359" y="5940901"/>
                  <a:pt x="7862852" y="5989744"/>
                </a:cubicBezTo>
                <a:cubicBezTo>
                  <a:pt x="7870213" y="6020787"/>
                  <a:pt x="7836478" y="6024963"/>
                  <a:pt x="7834617" y="6084926"/>
                </a:cubicBezTo>
                <a:cubicBezTo>
                  <a:pt x="7828898" y="6134231"/>
                  <a:pt x="7850648" y="6240432"/>
                  <a:pt x="7830440" y="6346549"/>
                </a:cubicBezTo>
                <a:cubicBezTo>
                  <a:pt x="7840187" y="6409741"/>
                  <a:pt x="7834403" y="6468689"/>
                  <a:pt x="7828988" y="6527527"/>
                </a:cubicBezTo>
                <a:cubicBezTo>
                  <a:pt x="7812745" y="6585667"/>
                  <a:pt x="7840670" y="6579284"/>
                  <a:pt x="7833220" y="6627129"/>
                </a:cubicBezTo>
                <a:cubicBezTo>
                  <a:pt x="7836598" y="6635153"/>
                  <a:pt x="7838259" y="6697665"/>
                  <a:pt x="7833451" y="6694819"/>
                </a:cubicBezTo>
                <a:cubicBezTo>
                  <a:pt x="7835476" y="6716947"/>
                  <a:pt x="7854551" y="6732844"/>
                  <a:pt x="7859394" y="6765445"/>
                </a:cubicBezTo>
                <a:cubicBezTo>
                  <a:pt x="7860760" y="6776325"/>
                  <a:pt x="7863817" y="6810511"/>
                  <a:pt x="7866873" y="6844697"/>
                </a:cubicBezTo>
                <a:lnTo>
                  <a:pt x="7868076" y="6857999"/>
                </a:lnTo>
                <a:lnTo>
                  <a:pt x="0" y="6857999"/>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A80CA1-4DC4-B9E7-55E8-601C47E53B47}"/>
              </a:ext>
            </a:extLst>
          </p:cNvPr>
          <p:cNvSpPr>
            <a:spLocks noGrp="1"/>
          </p:cNvSpPr>
          <p:nvPr>
            <p:ph type="ctrTitle"/>
          </p:nvPr>
        </p:nvSpPr>
        <p:spPr>
          <a:xfrm>
            <a:off x="1630658" y="1045174"/>
            <a:ext cx="5103517" cy="2795160"/>
          </a:xfrm>
        </p:spPr>
        <p:txBody>
          <a:bodyPr>
            <a:normAutofit/>
          </a:bodyPr>
          <a:lstStyle/>
          <a:p>
            <a:r>
              <a:rPr lang="en-GB" sz="2800" b="1" kern="100" dirty="0">
                <a:effectLst/>
                <a:latin typeface="Calibri" panose="020F0502020204030204" pitchFamily="34" charset="0"/>
                <a:ea typeface="Calibri" panose="020F0502020204030204" pitchFamily="34" charset="0"/>
                <a:cs typeface="Arial" panose="020B0604020202020204" pitchFamily="34" charset="0"/>
              </a:rPr>
              <a:t>PHILOPOEMEN'S SPECIAL FORCES: PELTASTS AND A NEW KIND OF GREEK LIGHT-ARMED WARFARE (LIVY 35.27),</a:t>
            </a:r>
            <a:br>
              <a:rPr lang="en-GB" sz="2800" b="1" kern="100" dirty="0">
                <a:effectLst/>
                <a:latin typeface="Calibri" panose="020F0502020204030204" pitchFamily="34" charset="0"/>
                <a:ea typeface="Calibri" panose="020F0502020204030204" pitchFamily="34" charset="0"/>
                <a:cs typeface="Arial" panose="020B0604020202020204" pitchFamily="34" charset="0"/>
              </a:rPr>
            </a:br>
            <a:r>
              <a:rPr lang="en-GB" sz="2800" b="1" kern="100" dirty="0">
                <a:effectLst/>
                <a:latin typeface="Calibri" panose="020F0502020204030204" pitchFamily="34" charset="0"/>
                <a:ea typeface="Calibri" panose="020F0502020204030204" pitchFamily="34" charset="0"/>
                <a:cs typeface="Arial" panose="020B0604020202020204" pitchFamily="34" charset="0"/>
              </a:rPr>
              <a:t>By M. Williams,</a:t>
            </a:r>
            <a:br>
              <a:rPr lang="en-GB" sz="2800" b="1" kern="100" dirty="0">
                <a:latin typeface="Calibri" panose="020F0502020204030204" pitchFamily="34" charset="0"/>
                <a:ea typeface="Calibri" panose="020F0502020204030204" pitchFamily="34" charset="0"/>
                <a:cs typeface="Arial" panose="020B0604020202020204" pitchFamily="34" charset="0"/>
              </a:rPr>
            </a:br>
            <a:r>
              <a:rPr lang="en-GB" sz="2800" b="1" kern="100" dirty="0">
                <a:latin typeface="Calibri" panose="020F0502020204030204" pitchFamily="34" charset="0"/>
                <a:ea typeface="Calibri" panose="020F0502020204030204" pitchFamily="34" charset="0"/>
                <a:cs typeface="Arial" panose="020B0604020202020204" pitchFamily="34" charset="0"/>
              </a:rPr>
              <a:t>pp. 257-260.</a:t>
            </a:r>
            <a:endParaRPr lang="en-GB" sz="2800" dirty="0"/>
          </a:p>
        </p:txBody>
      </p:sp>
      <p:sp>
        <p:nvSpPr>
          <p:cNvPr id="3" name="Subtitle 2">
            <a:extLst>
              <a:ext uri="{FF2B5EF4-FFF2-40B4-BE49-F238E27FC236}">
                <a16:creationId xmlns:a16="http://schemas.microsoft.com/office/drawing/2014/main" id="{88F10418-3FD7-E275-CC17-6DD7B509ABCA}"/>
              </a:ext>
            </a:extLst>
          </p:cNvPr>
          <p:cNvSpPr>
            <a:spLocks noGrp="1"/>
          </p:cNvSpPr>
          <p:nvPr>
            <p:ph type="subTitle" idx="1"/>
          </p:nvPr>
        </p:nvSpPr>
        <p:spPr>
          <a:xfrm>
            <a:off x="1853537" y="4174333"/>
            <a:ext cx="4599197" cy="1136843"/>
          </a:xfrm>
        </p:spPr>
        <p:txBody>
          <a:bodyPr>
            <a:normAutofit/>
          </a:bodyPr>
          <a:lstStyle/>
          <a:p>
            <a:r>
              <a:rPr lang="en-GB" sz="1800"/>
              <a:t>An Analysis.</a:t>
            </a:r>
          </a:p>
          <a:p>
            <a:r>
              <a:rPr lang="en-GB" sz="1800"/>
              <a:t>By D. Tierney.</a:t>
            </a:r>
          </a:p>
        </p:txBody>
      </p:sp>
      <p:pic>
        <p:nvPicPr>
          <p:cNvPr id="2050" name="Picture 2">
            <a:extLst>
              <a:ext uri="{FF2B5EF4-FFF2-40B4-BE49-F238E27FC236}">
                <a16:creationId xmlns:a16="http://schemas.microsoft.com/office/drawing/2014/main" id="{152BC11D-4A73-BCB4-C146-990202CE23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33721" y="1043727"/>
            <a:ext cx="2870679" cy="47405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7CC82F7-1BD3-4C01-43E3-7AC2DF5E1261}"/>
              </a:ext>
            </a:extLst>
          </p:cNvPr>
          <p:cNvSpPr txBox="1"/>
          <p:nvPr/>
        </p:nvSpPr>
        <p:spPr>
          <a:xfrm>
            <a:off x="8929395" y="6018245"/>
            <a:ext cx="2799185" cy="461665"/>
          </a:xfrm>
          <a:prstGeom prst="rect">
            <a:avLst/>
          </a:prstGeom>
          <a:noFill/>
        </p:spPr>
        <p:txBody>
          <a:bodyPr wrap="square" rtlCol="0">
            <a:spAutoFit/>
          </a:bodyPr>
          <a:lstStyle/>
          <a:p>
            <a:r>
              <a:rPr lang="en-GB" sz="1200" b="0" i="0" strike="noStrike" dirty="0">
                <a:effectLst/>
                <a:latin typeface="Arial" panose="020B0604020202020204" pitchFamily="34" charset="0"/>
              </a:rPr>
              <a:t>Alessandro</a:t>
            </a:r>
            <a:r>
              <a:rPr lang="en-GB" sz="1200" b="0" i="0" strike="noStrike" dirty="0">
                <a:solidFill>
                  <a:srgbClr val="0563C1"/>
                </a:solidFill>
                <a:effectLst/>
                <a:latin typeface="Arial" panose="020B0604020202020204" pitchFamily="34" charset="0"/>
              </a:rPr>
              <a:t> </a:t>
            </a:r>
            <a:r>
              <a:rPr lang="en-GB" sz="1200" b="0" i="0" strike="noStrike" dirty="0" err="1">
                <a:effectLst/>
                <a:latin typeface="Arial" panose="020B0604020202020204" pitchFamily="34" charset="0"/>
              </a:rPr>
              <a:t>Gelsumini</a:t>
            </a:r>
            <a:r>
              <a:rPr lang="en-GB" sz="1200" dirty="0"/>
              <a:t>, Miles </a:t>
            </a:r>
            <a:r>
              <a:rPr lang="en-GB" sz="1200" dirty="0" err="1"/>
              <a:t>Expeditus</a:t>
            </a:r>
            <a:r>
              <a:rPr lang="en-GB" sz="1200" dirty="0"/>
              <a:t> 21/5/2012</a:t>
            </a:r>
          </a:p>
        </p:txBody>
      </p:sp>
    </p:spTree>
    <p:extLst>
      <p:ext uri="{BB962C8B-B14F-4D97-AF65-F5344CB8AC3E}">
        <p14:creationId xmlns:p14="http://schemas.microsoft.com/office/powerpoint/2010/main" val="1846379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4915C8-2CB7-8386-9F45-574F9E777B2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Who wrote the extract?</a:t>
            </a:r>
          </a:p>
        </p:txBody>
      </p:sp>
      <p:sp>
        <p:nvSpPr>
          <p:cNvPr id="3" name="Content Placeholder 2">
            <a:extLst>
              <a:ext uri="{FF2B5EF4-FFF2-40B4-BE49-F238E27FC236}">
                <a16:creationId xmlns:a16="http://schemas.microsoft.com/office/drawing/2014/main" id="{F29096C7-E5A9-938C-C011-FF27AC007282}"/>
              </a:ext>
            </a:extLst>
          </p:cNvPr>
          <p:cNvSpPr>
            <a:spLocks noGrp="1"/>
          </p:cNvSpPr>
          <p:nvPr>
            <p:ph idx="1"/>
          </p:nvPr>
        </p:nvSpPr>
        <p:spPr>
          <a:xfrm>
            <a:off x="1957987" y="2431765"/>
            <a:ext cx="8276026" cy="3320031"/>
          </a:xfrm>
        </p:spPr>
        <p:txBody>
          <a:bodyPr anchor="ctr">
            <a:noAutofit/>
          </a:bodyPr>
          <a:lstStyle/>
          <a:p>
            <a:r>
              <a:rPr lang="en-GB" sz="2400" dirty="0">
                <a:solidFill>
                  <a:schemeClr val="tx1">
                    <a:lumMod val="85000"/>
                    <a:lumOff val="15000"/>
                  </a:schemeClr>
                </a:solidFill>
              </a:rPr>
              <a:t>The extract was written in 2004 by Mary Frances Williams, San Mateo, California.</a:t>
            </a:r>
          </a:p>
          <a:p>
            <a:r>
              <a:rPr lang="en-GB" sz="2400" dirty="0">
                <a:solidFill>
                  <a:schemeClr val="tx1">
                    <a:lumMod val="85000"/>
                    <a:lumOff val="15000"/>
                  </a:schemeClr>
                </a:solidFill>
              </a:rPr>
              <a:t>Mary Frances Williams has other work concerning classic Greek history - ‘</a:t>
            </a:r>
            <a:r>
              <a:rPr lang="en-US" sz="2400" dirty="0">
                <a:solidFill>
                  <a:schemeClr val="tx1">
                    <a:lumMod val="85000"/>
                    <a:lumOff val="15000"/>
                  </a:schemeClr>
                </a:solidFill>
              </a:rPr>
              <a:t>Some Thoughts on Alexander’s Battle at the </a:t>
            </a:r>
            <a:r>
              <a:rPr lang="en-US" sz="2400" dirty="0" err="1">
                <a:solidFill>
                  <a:schemeClr val="tx1">
                    <a:lumMod val="85000"/>
                    <a:lumOff val="15000"/>
                  </a:schemeClr>
                </a:solidFill>
              </a:rPr>
              <a:t>Hydaspes</a:t>
            </a:r>
            <a:r>
              <a:rPr lang="en-US" sz="2400" dirty="0">
                <a:solidFill>
                  <a:schemeClr val="tx1">
                    <a:lumMod val="85000"/>
                    <a:lumOff val="15000"/>
                  </a:schemeClr>
                </a:solidFill>
              </a:rPr>
              <a:t>, especially in relation to Xenophon, </a:t>
            </a:r>
            <a:r>
              <a:rPr lang="en-US" sz="2400" dirty="0" err="1">
                <a:solidFill>
                  <a:schemeClr val="tx1">
                    <a:lumMod val="85000"/>
                    <a:lumOff val="15000"/>
                  </a:schemeClr>
                </a:solidFill>
              </a:rPr>
              <a:t>Cyropaedia</a:t>
            </a:r>
            <a:r>
              <a:rPr lang="en-US" sz="2400" dirty="0">
                <a:solidFill>
                  <a:schemeClr val="tx1">
                    <a:lumMod val="85000"/>
                    <a:lumOff val="15000"/>
                  </a:schemeClr>
                </a:solidFill>
              </a:rPr>
              <a:t> 7.1’ (2021) and </a:t>
            </a:r>
            <a:r>
              <a:rPr lang="en-US" sz="2400" b="0" i="0" dirty="0" err="1">
                <a:solidFill>
                  <a:schemeClr val="tx1">
                    <a:lumMod val="85000"/>
                    <a:lumOff val="15000"/>
                  </a:schemeClr>
                </a:solidFill>
                <a:effectLst/>
              </a:rPr>
              <a:t>P.Mich</a:t>
            </a:r>
            <a:r>
              <a:rPr lang="en-US" sz="2400" b="0" i="0" dirty="0">
                <a:solidFill>
                  <a:schemeClr val="tx1">
                    <a:lumMod val="85000"/>
                    <a:lumOff val="15000"/>
                  </a:schemeClr>
                </a:solidFill>
                <a:effectLst/>
              </a:rPr>
              <a:t>. XVIII 760 (</a:t>
            </a:r>
            <a:r>
              <a:rPr lang="en-US" sz="2400" b="0" i="0" dirty="0" err="1">
                <a:solidFill>
                  <a:schemeClr val="tx1">
                    <a:lumMod val="85000"/>
                    <a:lumOff val="15000"/>
                  </a:schemeClr>
                </a:solidFill>
                <a:effectLst/>
              </a:rPr>
              <a:t>P.Mich</a:t>
            </a:r>
            <a:r>
              <a:rPr lang="en-US" sz="2400" b="0" i="0" dirty="0">
                <a:solidFill>
                  <a:schemeClr val="tx1">
                    <a:lumMod val="85000"/>
                    <a:lumOff val="15000"/>
                  </a:schemeClr>
                </a:solidFill>
                <a:effectLst/>
              </a:rPr>
              <a:t>. inv. 1591): A Fragment of Polybius' Homeric Geography?</a:t>
            </a:r>
          </a:p>
          <a:p>
            <a:r>
              <a:rPr lang="en-US" sz="2400" dirty="0">
                <a:solidFill>
                  <a:schemeClr val="tx1">
                    <a:lumMod val="85000"/>
                    <a:lumOff val="15000"/>
                  </a:schemeClr>
                </a:solidFill>
              </a:rPr>
              <a:t>Member of ‘</a:t>
            </a:r>
            <a:r>
              <a:rPr lang="en-GB" sz="2400" b="0" i="0" dirty="0">
                <a:solidFill>
                  <a:schemeClr val="tx1">
                    <a:lumMod val="85000"/>
                    <a:lumOff val="15000"/>
                  </a:schemeClr>
                </a:solidFill>
                <a:effectLst/>
              </a:rPr>
              <a:t>Society for Classical Studies’</a:t>
            </a:r>
            <a:endParaRPr lang="en-US" sz="2400" dirty="0">
              <a:solidFill>
                <a:schemeClr val="tx1">
                  <a:lumMod val="85000"/>
                  <a:lumOff val="15000"/>
                </a:schemeClr>
              </a:solidFill>
            </a:endParaRPr>
          </a:p>
          <a:p>
            <a:r>
              <a:rPr lang="en-US" sz="2400" dirty="0">
                <a:solidFill>
                  <a:schemeClr val="tx1">
                    <a:lumMod val="85000"/>
                    <a:lumOff val="15000"/>
                  </a:schemeClr>
                </a:solidFill>
              </a:rPr>
              <a:t> Warranted controversy around this scholar, and all the work that is produces is mostly self-published.</a:t>
            </a:r>
          </a:p>
          <a:p>
            <a:r>
              <a:rPr lang="en-US" sz="2400" dirty="0">
                <a:solidFill>
                  <a:schemeClr val="tx1">
                    <a:lumMod val="85000"/>
                    <a:lumOff val="15000"/>
                  </a:schemeClr>
                </a:solidFill>
              </a:rPr>
              <a:t>Self-described as an editor.</a:t>
            </a:r>
            <a:endParaRPr lang="en-GB" sz="24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9471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1">
            <a:extLst>
              <a:ext uri="{FF2B5EF4-FFF2-40B4-BE49-F238E27FC236}">
                <a16:creationId xmlns:a16="http://schemas.microsoft.com/office/drawing/2014/main" id="{FBCF16F5-E0AF-4144-B7AF-BDDCDF8D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5584" y="610517"/>
            <a:ext cx="4010943" cy="5636963"/>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3">
            <a:extLst>
              <a:ext uri="{FF2B5EF4-FFF2-40B4-BE49-F238E27FC236}">
                <a16:creationId xmlns:a16="http://schemas.microsoft.com/office/drawing/2014/main" id="{7085843F-A255-4AE2-BD1C-10954E1A6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0"/>
            <a:ext cx="7918980" cy="6858000"/>
          </a:xfrm>
          <a:custGeom>
            <a:avLst/>
            <a:gdLst>
              <a:gd name="connsiteX0" fmla="*/ 0 w 7918980"/>
              <a:gd name="connsiteY0" fmla="*/ 0 h 6858000"/>
              <a:gd name="connsiteX1" fmla="*/ 504457 w 7918980"/>
              <a:gd name="connsiteY1" fmla="*/ 0 h 6858000"/>
              <a:gd name="connsiteX2" fmla="*/ 727500 w 7918980"/>
              <a:gd name="connsiteY2" fmla="*/ 0 h 6858000"/>
              <a:gd name="connsiteX3" fmla="*/ 1822980 w 7918980"/>
              <a:gd name="connsiteY3" fmla="*/ 0 h 6858000"/>
              <a:gd name="connsiteX4" fmla="*/ 2092387 w 7918980"/>
              <a:gd name="connsiteY4" fmla="*/ 0 h 6858000"/>
              <a:gd name="connsiteX5" fmla="*/ 7076514 w 7918980"/>
              <a:gd name="connsiteY5" fmla="*/ 0 h 6858000"/>
              <a:gd name="connsiteX6" fmla="*/ 7264525 w 7918980"/>
              <a:gd name="connsiteY6" fmla="*/ 0 h 6858000"/>
              <a:gd name="connsiteX7" fmla="*/ 7390497 w 7918980"/>
              <a:gd name="connsiteY7" fmla="*/ 0 h 6858000"/>
              <a:gd name="connsiteX8" fmla="*/ 7389918 w 7918980"/>
              <a:gd name="connsiteY8" fmla="*/ 1705 h 6858000"/>
              <a:gd name="connsiteX9" fmla="*/ 7374574 w 7918980"/>
              <a:gd name="connsiteY9" fmla="*/ 17287 h 6858000"/>
              <a:gd name="connsiteX10" fmla="*/ 7368621 w 7918980"/>
              <a:gd name="connsiteY10" fmla="*/ 130336 h 6858000"/>
              <a:gd name="connsiteX11" fmla="*/ 7361269 w 7918980"/>
              <a:gd name="connsiteY11" fmla="*/ 187093 h 6858000"/>
              <a:gd name="connsiteX12" fmla="*/ 7368770 w 7918980"/>
              <a:gd name="connsiteY12" fmla="*/ 265704 h 6858000"/>
              <a:gd name="connsiteX13" fmla="*/ 7365293 w 7918980"/>
              <a:gd name="connsiteY13" fmla="*/ 354566 h 6858000"/>
              <a:gd name="connsiteX14" fmla="*/ 7347106 w 7918980"/>
              <a:gd name="connsiteY14" fmla="*/ 472000 h 6858000"/>
              <a:gd name="connsiteX15" fmla="*/ 7345150 w 7918980"/>
              <a:gd name="connsiteY15" fmla="*/ 473782 h 6858000"/>
              <a:gd name="connsiteX16" fmla="*/ 7344778 w 7918980"/>
              <a:gd name="connsiteY16" fmla="*/ 491380 h 6858000"/>
              <a:gd name="connsiteX17" fmla="*/ 7359399 w 7918980"/>
              <a:gd name="connsiteY17" fmla="*/ 531675 h 6858000"/>
              <a:gd name="connsiteX18" fmla="*/ 7356415 w 7918980"/>
              <a:gd name="connsiteY18" fmla="*/ 536015 h 6858000"/>
              <a:gd name="connsiteX19" fmla="*/ 7361068 w 7918980"/>
              <a:gd name="connsiteY19" fmla="*/ 572092 h 6858000"/>
              <a:gd name="connsiteX20" fmla="*/ 7359041 w 7918980"/>
              <a:gd name="connsiteY20" fmla="*/ 572511 h 6858000"/>
              <a:gd name="connsiteX21" fmla="*/ 7351198 w 7918980"/>
              <a:gd name="connsiteY21" fmla="*/ 582332 h 6858000"/>
              <a:gd name="connsiteX22" fmla="*/ 7340991 w 7918980"/>
              <a:gd name="connsiteY22" fmla="*/ 601285 h 6858000"/>
              <a:gd name="connsiteX23" fmla="*/ 7296154 w 7918980"/>
              <a:gd name="connsiteY23" fmla="*/ 681608 h 6858000"/>
              <a:gd name="connsiteX24" fmla="*/ 7295943 w 7918980"/>
              <a:gd name="connsiteY24" fmla="*/ 689151 h 6858000"/>
              <a:gd name="connsiteX25" fmla="*/ 7295465 w 7918980"/>
              <a:gd name="connsiteY25" fmla="*/ 689289 h 6858000"/>
              <a:gd name="connsiteX26" fmla="*/ 7294306 w 7918980"/>
              <a:gd name="connsiteY26" fmla="*/ 697222 h 6858000"/>
              <a:gd name="connsiteX27" fmla="*/ 7295144 w 7918980"/>
              <a:gd name="connsiteY27" fmla="*/ 717531 h 6858000"/>
              <a:gd name="connsiteX28" fmla="*/ 7291871 w 7918980"/>
              <a:gd name="connsiteY28" fmla="*/ 722494 h 6858000"/>
              <a:gd name="connsiteX29" fmla="*/ 7286061 w 7918980"/>
              <a:gd name="connsiteY29" fmla="*/ 724368 h 6858000"/>
              <a:gd name="connsiteX30" fmla="*/ 7269961 w 7918980"/>
              <a:gd name="connsiteY30" fmla="*/ 752692 h 6858000"/>
              <a:gd name="connsiteX31" fmla="*/ 7240170 w 7918980"/>
              <a:gd name="connsiteY31" fmla="*/ 816346 h 6858000"/>
              <a:gd name="connsiteX32" fmla="*/ 7211938 w 7918980"/>
              <a:gd name="connsiteY32" fmla="*/ 889417 h 6858000"/>
              <a:gd name="connsiteX33" fmla="*/ 7130024 w 7918980"/>
              <a:gd name="connsiteY33" fmla="*/ 1063288 h 6858000"/>
              <a:gd name="connsiteX34" fmla="*/ 7126817 w 7918980"/>
              <a:gd name="connsiteY34" fmla="*/ 1157176 h 6858000"/>
              <a:gd name="connsiteX35" fmla="*/ 7109474 w 7918980"/>
              <a:gd name="connsiteY35" fmla="*/ 1210776 h 6858000"/>
              <a:gd name="connsiteX36" fmla="*/ 7105443 w 7918980"/>
              <a:gd name="connsiteY36" fmla="*/ 1301993 h 6858000"/>
              <a:gd name="connsiteX37" fmla="*/ 7075215 w 7918980"/>
              <a:gd name="connsiteY37" fmla="*/ 1360879 h 6858000"/>
              <a:gd name="connsiteX38" fmla="*/ 7067477 w 7918980"/>
              <a:gd name="connsiteY38" fmla="*/ 1404045 h 6858000"/>
              <a:gd name="connsiteX39" fmla="*/ 7046803 w 7918980"/>
              <a:gd name="connsiteY39" fmla="*/ 1429568 h 6858000"/>
              <a:gd name="connsiteX40" fmla="*/ 7047831 w 7918980"/>
              <a:gd name="connsiteY40" fmla="*/ 1430305 h 6858000"/>
              <a:gd name="connsiteX41" fmla="*/ 7035374 w 7918980"/>
              <a:gd name="connsiteY41" fmla="*/ 1463304 h 6858000"/>
              <a:gd name="connsiteX42" fmla="*/ 7032938 w 7918980"/>
              <a:gd name="connsiteY42" fmla="*/ 1514846 h 6858000"/>
              <a:gd name="connsiteX43" fmla="*/ 7029397 w 7918980"/>
              <a:gd name="connsiteY43" fmla="*/ 1519731 h 6858000"/>
              <a:gd name="connsiteX44" fmla="*/ 7029620 w 7918980"/>
              <a:gd name="connsiteY44" fmla="*/ 1519929 h 6858000"/>
              <a:gd name="connsiteX45" fmla="*/ 7030612 w 7918980"/>
              <a:gd name="connsiteY45" fmla="*/ 1546022 h 6858000"/>
              <a:gd name="connsiteX46" fmla="*/ 7035010 w 7918980"/>
              <a:gd name="connsiteY46" fmla="*/ 1578752 h 6858000"/>
              <a:gd name="connsiteX47" fmla="*/ 7026513 w 7918980"/>
              <a:gd name="connsiteY47" fmla="*/ 1647555 h 6858000"/>
              <a:gd name="connsiteX48" fmla="*/ 7013857 w 7918980"/>
              <a:gd name="connsiteY48" fmla="*/ 1715685 h 6858000"/>
              <a:gd name="connsiteX49" fmla="*/ 7007215 w 7918980"/>
              <a:gd name="connsiteY49" fmla="*/ 1740358 h 6858000"/>
              <a:gd name="connsiteX50" fmla="*/ 7004455 w 7918980"/>
              <a:gd name="connsiteY50" fmla="*/ 1784314 h 6858000"/>
              <a:gd name="connsiteX51" fmla="*/ 7008825 w 7918980"/>
              <a:gd name="connsiteY51" fmla="*/ 1804434 h 6858000"/>
              <a:gd name="connsiteX52" fmla="*/ 7008048 w 7918980"/>
              <a:gd name="connsiteY52" fmla="*/ 1805316 h 6858000"/>
              <a:gd name="connsiteX53" fmla="*/ 7011573 w 7918980"/>
              <a:gd name="connsiteY53" fmla="*/ 1807109 h 6858000"/>
              <a:gd name="connsiteX54" fmla="*/ 7008900 w 7918980"/>
              <a:gd name="connsiteY54" fmla="*/ 1821003 h 6858000"/>
              <a:gd name="connsiteX55" fmla="*/ 7006523 w 7918980"/>
              <a:gd name="connsiteY55" fmla="*/ 1824832 h 6858000"/>
              <a:gd name="connsiteX56" fmla="*/ 7005215 w 7918980"/>
              <a:gd name="connsiteY56" fmla="*/ 1830429 h 6858000"/>
              <a:gd name="connsiteX57" fmla="*/ 7005505 w 7918980"/>
              <a:gd name="connsiteY57" fmla="*/ 1830569 h 6858000"/>
              <a:gd name="connsiteX58" fmla="*/ 7003643 w 7918980"/>
              <a:gd name="connsiteY58" fmla="*/ 1835810 h 6858000"/>
              <a:gd name="connsiteX59" fmla="*/ 6990432 w 7918980"/>
              <a:gd name="connsiteY59" fmla="*/ 1861483 h 6858000"/>
              <a:gd name="connsiteX60" fmla="*/ 6997246 w 7918980"/>
              <a:gd name="connsiteY60" fmla="*/ 1892417 h 6858000"/>
              <a:gd name="connsiteX61" fmla="*/ 7012242 w 7918980"/>
              <a:gd name="connsiteY61" fmla="*/ 1895114 h 6858000"/>
              <a:gd name="connsiteX62" fmla="*/ 7010080 w 7918980"/>
              <a:gd name="connsiteY62" fmla="*/ 1899379 h 6858000"/>
              <a:gd name="connsiteX63" fmla="*/ 7003451 w 7918980"/>
              <a:gd name="connsiteY63" fmla="*/ 1907867 h 6858000"/>
              <a:gd name="connsiteX64" fmla="*/ 7004341 w 7918980"/>
              <a:gd name="connsiteY64" fmla="*/ 1910265 h 6858000"/>
              <a:gd name="connsiteX65" fmla="*/ 7001248 w 7918980"/>
              <a:gd name="connsiteY65" fmla="*/ 1935584 h 6858000"/>
              <a:gd name="connsiteX66" fmla="*/ 7006599 w 7918980"/>
              <a:gd name="connsiteY66" fmla="*/ 1942021 h 6858000"/>
              <a:gd name="connsiteX67" fmla="*/ 7007460 w 7918980"/>
              <a:gd name="connsiteY67" fmla="*/ 1945112 h 6858000"/>
              <a:gd name="connsiteX68" fmla="*/ 6995756 w 7918980"/>
              <a:gd name="connsiteY68" fmla="*/ 1961162 h 6858000"/>
              <a:gd name="connsiteX69" fmla="*/ 6991493 w 7918980"/>
              <a:gd name="connsiteY69" fmla="*/ 1969445 h 6858000"/>
              <a:gd name="connsiteX70" fmla="*/ 6949577 w 7918980"/>
              <a:gd name="connsiteY70" fmla="*/ 2024270 h 6858000"/>
              <a:gd name="connsiteX71" fmla="*/ 6942508 w 7918980"/>
              <a:gd name="connsiteY71" fmla="*/ 2107942 h 6858000"/>
              <a:gd name="connsiteX72" fmla="*/ 6933336 w 7918980"/>
              <a:gd name="connsiteY72" fmla="*/ 2193455 h 6858000"/>
              <a:gd name="connsiteX73" fmla="*/ 6927972 w 7918980"/>
              <a:gd name="connsiteY73" fmla="*/ 2260088 h 6858000"/>
              <a:gd name="connsiteX74" fmla="*/ 6909058 w 7918980"/>
              <a:gd name="connsiteY74" fmla="*/ 2296008 h 6858000"/>
              <a:gd name="connsiteX75" fmla="*/ 6901810 w 7918980"/>
              <a:gd name="connsiteY75" fmla="*/ 2305564 h 6858000"/>
              <a:gd name="connsiteX76" fmla="*/ 6904482 w 7918980"/>
              <a:gd name="connsiteY76" fmla="*/ 2320214 h 6858000"/>
              <a:gd name="connsiteX77" fmla="*/ 6891885 w 7918980"/>
              <a:gd name="connsiteY77" fmla="*/ 2417011 h 6858000"/>
              <a:gd name="connsiteX78" fmla="*/ 6884970 w 7918980"/>
              <a:gd name="connsiteY78" fmla="*/ 2454207 h 6858000"/>
              <a:gd name="connsiteX79" fmla="*/ 6882954 w 7918980"/>
              <a:gd name="connsiteY79" fmla="*/ 2487203 h 6858000"/>
              <a:gd name="connsiteX80" fmla="*/ 6871484 w 7918980"/>
              <a:gd name="connsiteY80" fmla="*/ 2512282 h 6858000"/>
              <a:gd name="connsiteX81" fmla="*/ 6872496 w 7918980"/>
              <a:gd name="connsiteY81" fmla="*/ 2514318 h 6858000"/>
              <a:gd name="connsiteX82" fmla="*/ 6898111 w 7918980"/>
              <a:gd name="connsiteY82" fmla="*/ 2574334 h 6858000"/>
              <a:gd name="connsiteX83" fmla="*/ 6897017 w 7918980"/>
              <a:gd name="connsiteY83" fmla="*/ 2579877 h 6858000"/>
              <a:gd name="connsiteX84" fmla="*/ 6897171 w 7918980"/>
              <a:gd name="connsiteY84" fmla="*/ 2608928 h 6858000"/>
              <a:gd name="connsiteX85" fmla="*/ 6896584 w 7918980"/>
              <a:gd name="connsiteY85" fmla="*/ 2613111 h 6858000"/>
              <a:gd name="connsiteX86" fmla="*/ 6888164 w 7918980"/>
              <a:gd name="connsiteY86" fmla="*/ 2621996 h 6858000"/>
              <a:gd name="connsiteX87" fmla="*/ 6890652 w 7918980"/>
              <a:gd name="connsiteY87" fmla="*/ 2634265 h 6858000"/>
              <a:gd name="connsiteX88" fmla="*/ 6882034 w 7918980"/>
              <a:gd name="connsiteY88" fmla="*/ 2647237 h 6858000"/>
              <a:gd name="connsiteX89" fmla="*/ 6888195 w 7918980"/>
              <a:gd name="connsiteY89" fmla="*/ 2650786 h 6858000"/>
              <a:gd name="connsiteX90" fmla="*/ 6894052 w 7918980"/>
              <a:gd name="connsiteY90" fmla="*/ 2661993 h 6858000"/>
              <a:gd name="connsiteX91" fmla="*/ 6885953 w 7918980"/>
              <a:gd name="connsiteY91" fmla="*/ 2670949 h 6858000"/>
              <a:gd name="connsiteX92" fmla="*/ 6880156 w 7918980"/>
              <a:gd name="connsiteY92" fmla="*/ 2690255 h 6858000"/>
              <a:gd name="connsiteX93" fmla="*/ 6881009 w 7918980"/>
              <a:gd name="connsiteY93" fmla="*/ 2695683 h 6858000"/>
              <a:gd name="connsiteX94" fmla="*/ 6870001 w 7918980"/>
              <a:gd name="connsiteY94" fmla="*/ 2713964 h 6858000"/>
              <a:gd name="connsiteX95" fmla="*/ 6864441 w 7918980"/>
              <a:gd name="connsiteY95" fmla="*/ 2730175 h 6858000"/>
              <a:gd name="connsiteX96" fmla="*/ 6875107 w 7918980"/>
              <a:gd name="connsiteY96" fmla="*/ 2763497 h 6858000"/>
              <a:gd name="connsiteX97" fmla="*/ 6837349 w 7918980"/>
              <a:gd name="connsiteY97" fmla="*/ 3051539 h 6858000"/>
              <a:gd name="connsiteX98" fmla="*/ 6835698 w 7918980"/>
              <a:gd name="connsiteY98" fmla="*/ 3060333 h 6858000"/>
              <a:gd name="connsiteX99" fmla="*/ 6837785 w 7918980"/>
              <a:gd name="connsiteY99" fmla="*/ 3065434 h 6858000"/>
              <a:gd name="connsiteX100" fmla="*/ 6834476 w 7918980"/>
              <a:gd name="connsiteY100" fmla="*/ 3066836 h 6858000"/>
              <a:gd name="connsiteX101" fmla="*/ 6831096 w 7918980"/>
              <a:gd name="connsiteY101" fmla="*/ 3084834 h 6858000"/>
              <a:gd name="connsiteX102" fmla="*/ 6831305 w 7918980"/>
              <a:gd name="connsiteY102" fmla="*/ 3097259 h 6858000"/>
              <a:gd name="connsiteX103" fmla="*/ 6828050 w 7918980"/>
              <a:gd name="connsiteY103" fmla="*/ 3101053 h 6858000"/>
              <a:gd name="connsiteX104" fmla="*/ 6827093 w 7918980"/>
              <a:gd name="connsiteY104" fmla="*/ 3106151 h 6858000"/>
              <a:gd name="connsiteX105" fmla="*/ 6833251 w 7918980"/>
              <a:gd name="connsiteY105" fmla="*/ 3116747 h 6858000"/>
              <a:gd name="connsiteX106" fmla="*/ 6825921 w 7918980"/>
              <a:gd name="connsiteY106" fmla="*/ 3151828 h 6858000"/>
              <a:gd name="connsiteX107" fmla="*/ 6825863 w 7918980"/>
              <a:gd name="connsiteY107" fmla="*/ 3180546 h 6858000"/>
              <a:gd name="connsiteX108" fmla="*/ 6839691 w 7918980"/>
              <a:gd name="connsiteY108" fmla="*/ 3258677 h 6858000"/>
              <a:gd name="connsiteX109" fmla="*/ 6840898 w 7918980"/>
              <a:gd name="connsiteY109" fmla="*/ 3262610 h 6858000"/>
              <a:gd name="connsiteX110" fmla="*/ 6834652 w 7918980"/>
              <a:gd name="connsiteY110" fmla="*/ 3277179 h 6858000"/>
              <a:gd name="connsiteX111" fmla="*/ 6832324 w 7918980"/>
              <a:gd name="connsiteY111" fmla="*/ 3278130 h 6858000"/>
              <a:gd name="connsiteX112" fmla="*/ 6849750 w 7918980"/>
              <a:gd name="connsiteY112" fmla="*/ 3325671 h 6858000"/>
              <a:gd name="connsiteX113" fmla="*/ 6847551 w 7918980"/>
              <a:gd name="connsiteY113" fmla="*/ 3332072 h 6858000"/>
              <a:gd name="connsiteX114" fmla="*/ 6864685 w 7918980"/>
              <a:gd name="connsiteY114" fmla="*/ 3362948 h 6858000"/>
              <a:gd name="connsiteX115" fmla="*/ 6870457 w 7918980"/>
              <a:gd name="connsiteY115" fmla="*/ 3378959 h 6858000"/>
              <a:gd name="connsiteX116" fmla="*/ 6883738 w 7918980"/>
              <a:gd name="connsiteY116" fmla="*/ 3407057 h 6858000"/>
              <a:gd name="connsiteX117" fmla="*/ 6881948 w 7918980"/>
              <a:gd name="connsiteY117" fmla="*/ 3409825 h 6858000"/>
              <a:gd name="connsiteX118" fmla="*/ 6885647 w 7918980"/>
              <a:gd name="connsiteY118" fmla="*/ 3415218 h 6858000"/>
              <a:gd name="connsiteX119" fmla="*/ 6883908 w 7918980"/>
              <a:gd name="connsiteY119" fmla="*/ 3419880 h 6858000"/>
              <a:gd name="connsiteX120" fmla="*/ 6885903 w 7918980"/>
              <a:gd name="connsiteY120" fmla="*/ 3424545 h 6858000"/>
              <a:gd name="connsiteX121" fmla="*/ 6887603 w 7918980"/>
              <a:gd name="connsiteY121" fmla="*/ 3476412 h 6858000"/>
              <a:gd name="connsiteX122" fmla="*/ 6892664 w 7918980"/>
              <a:gd name="connsiteY122" fmla="*/ 3486850 h 6858000"/>
              <a:gd name="connsiteX123" fmla="*/ 6886319 w 7918980"/>
              <a:gd name="connsiteY123" fmla="*/ 3496391 h 6858000"/>
              <a:gd name="connsiteX124" fmla="*/ 6893119 w 7918980"/>
              <a:gd name="connsiteY124" fmla="*/ 3531201 h 6858000"/>
              <a:gd name="connsiteX125" fmla="*/ 6902876 w 7918980"/>
              <a:gd name="connsiteY125" fmla="*/ 3542019 h 6858000"/>
              <a:gd name="connsiteX126" fmla="*/ 6910520 w 7918980"/>
              <a:gd name="connsiteY126" fmla="*/ 3552249 h 6858000"/>
              <a:gd name="connsiteX127" fmla="*/ 6910882 w 7918980"/>
              <a:gd name="connsiteY127" fmla="*/ 3553678 h 6858000"/>
              <a:gd name="connsiteX128" fmla="*/ 6914489 w 7918980"/>
              <a:gd name="connsiteY128" fmla="*/ 3568021 h 6858000"/>
              <a:gd name="connsiteX129" fmla="*/ 6914914 w 7918980"/>
              <a:gd name="connsiteY129" fmla="*/ 3569719 h 6858000"/>
              <a:gd name="connsiteX130" fmla="*/ 6912342 w 7918980"/>
              <a:gd name="connsiteY130" fmla="*/ 3586412 h 6858000"/>
              <a:gd name="connsiteX131" fmla="*/ 6915338 w 7918980"/>
              <a:gd name="connsiteY131" fmla="*/ 3597336 h 6858000"/>
              <a:gd name="connsiteX132" fmla="*/ 6907234 w 7918980"/>
              <a:gd name="connsiteY132" fmla="*/ 3606007 h 6858000"/>
              <a:gd name="connsiteX133" fmla="*/ 6907261 w 7918980"/>
              <a:gd name="connsiteY133" fmla="*/ 3641228 h 6858000"/>
              <a:gd name="connsiteX134" fmla="*/ 6914828 w 7918980"/>
              <a:gd name="connsiteY134" fmla="*/ 3653088 h 6858000"/>
              <a:gd name="connsiteX135" fmla="*/ 6920416 w 7918980"/>
              <a:gd name="connsiteY135" fmla="*/ 3664114 h 6858000"/>
              <a:gd name="connsiteX136" fmla="*/ 6920498 w 7918980"/>
              <a:gd name="connsiteY136" fmla="*/ 3665569 h 6858000"/>
              <a:gd name="connsiteX137" fmla="*/ 6922809 w 7918980"/>
              <a:gd name="connsiteY137" fmla="*/ 3707357 h 6858000"/>
              <a:gd name="connsiteX138" fmla="*/ 6937676 w 7918980"/>
              <a:gd name="connsiteY138" fmla="*/ 3778166 h 6858000"/>
              <a:gd name="connsiteX139" fmla="*/ 6958359 w 7918980"/>
              <a:gd name="connsiteY139" fmla="*/ 3878222 h 6858000"/>
              <a:gd name="connsiteX140" fmla="*/ 6953118 w 7918980"/>
              <a:gd name="connsiteY140" fmla="*/ 4048117 h 6858000"/>
              <a:gd name="connsiteX141" fmla="*/ 6913020 w 7918980"/>
              <a:gd name="connsiteY141" fmla="*/ 4219510 h 6858000"/>
              <a:gd name="connsiteX142" fmla="*/ 6915792 w 7918980"/>
              <a:gd name="connsiteY142" fmla="*/ 4411258 h 6858000"/>
              <a:gd name="connsiteX143" fmla="*/ 6907579 w 7918980"/>
              <a:gd name="connsiteY143" fmla="*/ 4488531 h 6858000"/>
              <a:gd name="connsiteX144" fmla="*/ 6907052 w 7918980"/>
              <a:gd name="connsiteY144" fmla="*/ 4539168 h 6858000"/>
              <a:gd name="connsiteX145" fmla="*/ 6891916 w 7918980"/>
              <a:gd name="connsiteY145" fmla="*/ 4625153 h 6858000"/>
              <a:gd name="connsiteX146" fmla="*/ 6882094 w 7918980"/>
              <a:gd name="connsiteY146" fmla="*/ 4733115 h 6858000"/>
              <a:gd name="connsiteX147" fmla="*/ 6860189 w 7918980"/>
              <a:gd name="connsiteY147" fmla="*/ 4844323 h 6858000"/>
              <a:gd name="connsiteX148" fmla="*/ 6843618 w 7918980"/>
              <a:gd name="connsiteY148" fmla="*/ 4877992 h 6858000"/>
              <a:gd name="connsiteX149" fmla="*/ 6829393 w 7918980"/>
              <a:gd name="connsiteY149" fmla="*/ 4925805 h 6858000"/>
              <a:gd name="connsiteX150" fmla="*/ 6794017 w 7918980"/>
              <a:gd name="connsiteY150" fmla="*/ 5009272 h 6858000"/>
              <a:gd name="connsiteX151" fmla="*/ 6786085 w 7918980"/>
              <a:gd name="connsiteY151" fmla="*/ 5111369 h 6858000"/>
              <a:gd name="connsiteX152" fmla="*/ 6799321 w 7918980"/>
              <a:gd name="connsiteY152" fmla="*/ 5210876 h 6858000"/>
              <a:gd name="connsiteX153" fmla="*/ 6803597 w 7918980"/>
              <a:gd name="connsiteY153" fmla="*/ 5269726 h 6858000"/>
              <a:gd name="connsiteX154" fmla="*/ 6820713 w 7918980"/>
              <a:gd name="connsiteY154" fmla="*/ 5464225 h 6858000"/>
              <a:gd name="connsiteX155" fmla="*/ 6824380 w 7918980"/>
              <a:gd name="connsiteY155" fmla="*/ 5594585 h 6858000"/>
              <a:gd name="connsiteX156" fmla="*/ 6806680 w 7918980"/>
              <a:gd name="connsiteY156" fmla="*/ 5667896 h 6858000"/>
              <a:gd name="connsiteX157" fmla="*/ 6791486 w 7918980"/>
              <a:gd name="connsiteY157" fmla="*/ 5769225 h 6858000"/>
              <a:gd name="connsiteX158" fmla="*/ 6792745 w 7918980"/>
              <a:gd name="connsiteY158" fmla="*/ 5823324 h 6858000"/>
              <a:gd name="connsiteX159" fmla="*/ 6789109 w 7918980"/>
              <a:gd name="connsiteY159" fmla="*/ 5862699 h 6858000"/>
              <a:gd name="connsiteX160" fmla="*/ 6793675 w 7918980"/>
              <a:gd name="connsiteY160" fmla="*/ 5906467 h 6858000"/>
              <a:gd name="connsiteX161" fmla="*/ 6814548 w 7918980"/>
              <a:gd name="connsiteY161" fmla="*/ 5939847 h 6858000"/>
              <a:gd name="connsiteX162" fmla="*/ 6809795 w 7918980"/>
              <a:gd name="connsiteY162" fmla="*/ 5973994 h 6858000"/>
              <a:gd name="connsiteX163" fmla="*/ 6810756 w 7918980"/>
              <a:gd name="connsiteY163" fmla="*/ 6089693 h 6858000"/>
              <a:gd name="connsiteX164" fmla="*/ 6814601 w 7918980"/>
              <a:gd name="connsiteY164" fmla="*/ 6224938 h 6858000"/>
              <a:gd name="connsiteX165" fmla="*/ 6840137 w 7918980"/>
              <a:gd name="connsiteY165" fmla="*/ 6370251 h 6858000"/>
              <a:gd name="connsiteX166" fmla="*/ 6863777 w 7918980"/>
              <a:gd name="connsiteY166" fmla="*/ 6541313 h 6858000"/>
              <a:gd name="connsiteX167" fmla="*/ 6868355 w 7918980"/>
              <a:gd name="connsiteY167" fmla="*/ 6640957 h 6858000"/>
              <a:gd name="connsiteX168" fmla="*/ 6881422 w 7918980"/>
              <a:gd name="connsiteY168" fmla="*/ 6705297 h 6858000"/>
              <a:gd name="connsiteX169" fmla="*/ 6894105 w 7918980"/>
              <a:gd name="connsiteY169" fmla="*/ 6759582 h 6858000"/>
              <a:gd name="connsiteX170" fmla="*/ 6892152 w 7918980"/>
              <a:gd name="connsiteY170" fmla="*/ 6817746 h 6858000"/>
              <a:gd name="connsiteX171" fmla="*/ 6895302 w 7918980"/>
              <a:gd name="connsiteY171" fmla="*/ 6843646 h 6858000"/>
              <a:gd name="connsiteX172" fmla="*/ 6914368 w 7918980"/>
              <a:gd name="connsiteY172" fmla="*/ 6857998 h 6858000"/>
              <a:gd name="connsiteX173" fmla="*/ 7549620 w 7918980"/>
              <a:gd name="connsiteY173" fmla="*/ 6857998 h 6858000"/>
              <a:gd name="connsiteX174" fmla="*/ 7918980 w 7918980"/>
              <a:gd name="connsiteY174" fmla="*/ 6857998 h 6858000"/>
              <a:gd name="connsiteX175" fmla="*/ 7918980 w 7918980"/>
              <a:gd name="connsiteY175" fmla="*/ 6858000 h 6858000"/>
              <a:gd name="connsiteX176" fmla="*/ 7549620 w 7918980"/>
              <a:gd name="connsiteY176" fmla="*/ 6858000 h 6858000"/>
              <a:gd name="connsiteX177" fmla="*/ 6658851 w 7918980"/>
              <a:gd name="connsiteY177" fmla="*/ 6858000 h 6858000"/>
              <a:gd name="connsiteX178" fmla="*/ 2092387 w 7918980"/>
              <a:gd name="connsiteY178" fmla="*/ 6858000 h 6858000"/>
              <a:gd name="connsiteX179" fmla="*/ 1822980 w 7918980"/>
              <a:gd name="connsiteY179" fmla="*/ 6858000 h 6858000"/>
              <a:gd name="connsiteX180" fmla="*/ 727500 w 7918980"/>
              <a:gd name="connsiteY180" fmla="*/ 6858000 h 6858000"/>
              <a:gd name="connsiteX181" fmla="*/ 504457 w 7918980"/>
              <a:gd name="connsiteY181" fmla="*/ 6858000 h 6858000"/>
              <a:gd name="connsiteX182" fmla="*/ 0 w 7918980"/>
              <a:gd name="connsiteY182" fmla="*/ 6858000 h 6858000"/>
              <a:gd name="connsiteX0" fmla="*/ 0 w 7918980"/>
              <a:gd name="connsiteY0" fmla="*/ 0 h 6858000"/>
              <a:gd name="connsiteX1" fmla="*/ 504457 w 7918980"/>
              <a:gd name="connsiteY1" fmla="*/ 0 h 6858000"/>
              <a:gd name="connsiteX2" fmla="*/ 727500 w 7918980"/>
              <a:gd name="connsiteY2" fmla="*/ 0 h 6858000"/>
              <a:gd name="connsiteX3" fmla="*/ 1822980 w 7918980"/>
              <a:gd name="connsiteY3" fmla="*/ 0 h 6858000"/>
              <a:gd name="connsiteX4" fmla="*/ 2092387 w 7918980"/>
              <a:gd name="connsiteY4" fmla="*/ 0 h 6858000"/>
              <a:gd name="connsiteX5" fmla="*/ 7076514 w 7918980"/>
              <a:gd name="connsiteY5" fmla="*/ 0 h 6858000"/>
              <a:gd name="connsiteX6" fmla="*/ 7264525 w 7918980"/>
              <a:gd name="connsiteY6" fmla="*/ 0 h 6858000"/>
              <a:gd name="connsiteX7" fmla="*/ 7390497 w 7918980"/>
              <a:gd name="connsiteY7" fmla="*/ 0 h 6858000"/>
              <a:gd name="connsiteX8" fmla="*/ 7389918 w 7918980"/>
              <a:gd name="connsiteY8" fmla="*/ 1705 h 6858000"/>
              <a:gd name="connsiteX9" fmla="*/ 7374574 w 7918980"/>
              <a:gd name="connsiteY9" fmla="*/ 17287 h 6858000"/>
              <a:gd name="connsiteX10" fmla="*/ 7368621 w 7918980"/>
              <a:gd name="connsiteY10" fmla="*/ 130336 h 6858000"/>
              <a:gd name="connsiteX11" fmla="*/ 7361269 w 7918980"/>
              <a:gd name="connsiteY11" fmla="*/ 187093 h 6858000"/>
              <a:gd name="connsiteX12" fmla="*/ 7368770 w 7918980"/>
              <a:gd name="connsiteY12" fmla="*/ 265704 h 6858000"/>
              <a:gd name="connsiteX13" fmla="*/ 7365293 w 7918980"/>
              <a:gd name="connsiteY13" fmla="*/ 354566 h 6858000"/>
              <a:gd name="connsiteX14" fmla="*/ 7347106 w 7918980"/>
              <a:gd name="connsiteY14" fmla="*/ 472000 h 6858000"/>
              <a:gd name="connsiteX15" fmla="*/ 7345150 w 7918980"/>
              <a:gd name="connsiteY15" fmla="*/ 473782 h 6858000"/>
              <a:gd name="connsiteX16" fmla="*/ 7344778 w 7918980"/>
              <a:gd name="connsiteY16" fmla="*/ 491380 h 6858000"/>
              <a:gd name="connsiteX17" fmla="*/ 7359399 w 7918980"/>
              <a:gd name="connsiteY17" fmla="*/ 531675 h 6858000"/>
              <a:gd name="connsiteX18" fmla="*/ 7356415 w 7918980"/>
              <a:gd name="connsiteY18" fmla="*/ 536015 h 6858000"/>
              <a:gd name="connsiteX19" fmla="*/ 7361068 w 7918980"/>
              <a:gd name="connsiteY19" fmla="*/ 572092 h 6858000"/>
              <a:gd name="connsiteX20" fmla="*/ 7359041 w 7918980"/>
              <a:gd name="connsiteY20" fmla="*/ 572511 h 6858000"/>
              <a:gd name="connsiteX21" fmla="*/ 7351198 w 7918980"/>
              <a:gd name="connsiteY21" fmla="*/ 582332 h 6858000"/>
              <a:gd name="connsiteX22" fmla="*/ 7340991 w 7918980"/>
              <a:gd name="connsiteY22" fmla="*/ 601285 h 6858000"/>
              <a:gd name="connsiteX23" fmla="*/ 7296154 w 7918980"/>
              <a:gd name="connsiteY23" fmla="*/ 681608 h 6858000"/>
              <a:gd name="connsiteX24" fmla="*/ 7295943 w 7918980"/>
              <a:gd name="connsiteY24" fmla="*/ 689151 h 6858000"/>
              <a:gd name="connsiteX25" fmla="*/ 7295465 w 7918980"/>
              <a:gd name="connsiteY25" fmla="*/ 689289 h 6858000"/>
              <a:gd name="connsiteX26" fmla="*/ 7294306 w 7918980"/>
              <a:gd name="connsiteY26" fmla="*/ 697222 h 6858000"/>
              <a:gd name="connsiteX27" fmla="*/ 7295144 w 7918980"/>
              <a:gd name="connsiteY27" fmla="*/ 717531 h 6858000"/>
              <a:gd name="connsiteX28" fmla="*/ 7291871 w 7918980"/>
              <a:gd name="connsiteY28" fmla="*/ 722494 h 6858000"/>
              <a:gd name="connsiteX29" fmla="*/ 7286061 w 7918980"/>
              <a:gd name="connsiteY29" fmla="*/ 724368 h 6858000"/>
              <a:gd name="connsiteX30" fmla="*/ 7269961 w 7918980"/>
              <a:gd name="connsiteY30" fmla="*/ 752692 h 6858000"/>
              <a:gd name="connsiteX31" fmla="*/ 7240170 w 7918980"/>
              <a:gd name="connsiteY31" fmla="*/ 816346 h 6858000"/>
              <a:gd name="connsiteX32" fmla="*/ 7211938 w 7918980"/>
              <a:gd name="connsiteY32" fmla="*/ 889417 h 6858000"/>
              <a:gd name="connsiteX33" fmla="*/ 7130024 w 7918980"/>
              <a:gd name="connsiteY33" fmla="*/ 1063288 h 6858000"/>
              <a:gd name="connsiteX34" fmla="*/ 7126817 w 7918980"/>
              <a:gd name="connsiteY34" fmla="*/ 1157176 h 6858000"/>
              <a:gd name="connsiteX35" fmla="*/ 7109474 w 7918980"/>
              <a:gd name="connsiteY35" fmla="*/ 1210776 h 6858000"/>
              <a:gd name="connsiteX36" fmla="*/ 7105443 w 7918980"/>
              <a:gd name="connsiteY36" fmla="*/ 1301993 h 6858000"/>
              <a:gd name="connsiteX37" fmla="*/ 7075215 w 7918980"/>
              <a:gd name="connsiteY37" fmla="*/ 1360879 h 6858000"/>
              <a:gd name="connsiteX38" fmla="*/ 7067477 w 7918980"/>
              <a:gd name="connsiteY38" fmla="*/ 1404045 h 6858000"/>
              <a:gd name="connsiteX39" fmla="*/ 7046803 w 7918980"/>
              <a:gd name="connsiteY39" fmla="*/ 1429568 h 6858000"/>
              <a:gd name="connsiteX40" fmla="*/ 7047831 w 7918980"/>
              <a:gd name="connsiteY40" fmla="*/ 1430305 h 6858000"/>
              <a:gd name="connsiteX41" fmla="*/ 7035374 w 7918980"/>
              <a:gd name="connsiteY41" fmla="*/ 1463304 h 6858000"/>
              <a:gd name="connsiteX42" fmla="*/ 7032938 w 7918980"/>
              <a:gd name="connsiteY42" fmla="*/ 1514846 h 6858000"/>
              <a:gd name="connsiteX43" fmla="*/ 7029397 w 7918980"/>
              <a:gd name="connsiteY43" fmla="*/ 1519731 h 6858000"/>
              <a:gd name="connsiteX44" fmla="*/ 7029620 w 7918980"/>
              <a:gd name="connsiteY44" fmla="*/ 1519929 h 6858000"/>
              <a:gd name="connsiteX45" fmla="*/ 7030612 w 7918980"/>
              <a:gd name="connsiteY45" fmla="*/ 1546022 h 6858000"/>
              <a:gd name="connsiteX46" fmla="*/ 7035010 w 7918980"/>
              <a:gd name="connsiteY46" fmla="*/ 1578752 h 6858000"/>
              <a:gd name="connsiteX47" fmla="*/ 7026513 w 7918980"/>
              <a:gd name="connsiteY47" fmla="*/ 1647555 h 6858000"/>
              <a:gd name="connsiteX48" fmla="*/ 7013857 w 7918980"/>
              <a:gd name="connsiteY48" fmla="*/ 1715685 h 6858000"/>
              <a:gd name="connsiteX49" fmla="*/ 7007215 w 7918980"/>
              <a:gd name="connsiteY49" fmla="*/ 1740358 h 6858000"/>
              <a:gd name="connsiteX50" fmla="*/ 7004455 w 7918980"/>
              <a:gd name="connsiteY50" fmla="*/ 1784314 h 6858000"/>
              <a:gd name="connsiteX51" fmla="*/ 7008825 w 7918980"/>
              <a:gd name="connsiteY51" fmla="*/ 1804434 h 6858000"/>
              <a:gd name="connsiteX52" fmla="*/ 7008048 w 7918980"/>
              <a:gd name="connsiteY52" fmla="*/ 1805316 h 6858000"/>
              <a:gd name="connsiteX53" fmla="*/ 7011573 w 7918980"/>
              <a:gd name="connsiteY53" fmla="*/ 1807109 h 6858000"/>
              <a:gd name="connsiteX54" fmla="*/ 7008900 w 7918980"/>
              <a:gd name="connsiteY54" fmla="*/ 1821003 h 6858000"/>
              <a:gd name="connsiteX55" fmla="*/ 7006523 w 7918980"/>
              <a:gd name="connsiteY55" fmla="*/ 1824832 h 6858000"/>
              <a:gd name="connsiteX56" fmla="*/ 7005215 w 7918980"/>
              <a:gd name="connsiteY56" fmla="*/ 1830429 h 6858000"/>
              <a:gd name="connsiteX57" fmla="*/ 7005505 w 7918980"/>
              <a:gd name="connsiteY57" fmla="*/ 1830569 h 6858000"/>
              <a:gd name="connsiteX58" fmla="*/ 7003643 w 7918980"/>
              <a:gd name="connsiteY58" fmla="*/ 1835810 h 6858000"/>
              <a:gd name="connsiteX59" fmla="*/ 6990432 w 7918980"/>
              <a:gd name="connsiteY59" fmla="*/ 1861483 h 6858000"/>
              <a:gd name="connsiteX60" fmla="*/ 6997246 w 7918980"/>
              <a:gd name="connsiteY60" fmla="*/ 1892417 h 6858000"/>
              <a:gd name="connsiteX61" fmla="*/ 7012242 w 7918980"/>
              <a:gd name="connsiteY61" fmla="*/ 1895114 h 6858000"/>
              <a:gd name="connsiteX62" fmla="*/ 7010080 w 7918980"/>
              <a:gd name="connsiteY62" fmla="*/ 1899379 h 6858000"/>
              <a:gd name="connsiteX63" fmla="*/ 7003451 w 7918980"/>
              <a:gd name="connsiteY63" fmla="*/ 1907867 h 6858000"/>
              <a:gd name="connsiteX64" fmla="*/ 7004341 w 7918980"/>
              <a:gd name="connsiteY64" fmla="*/ 1910265 h 6858000"/>
              <a:gd name="connsiteX65" fmla="*/ 7001248 w 7918980"/>
              <a:gd name="connsiteY65" fmla="*/ 1935584 h 6858000"/>
              <a:gd name="connsiteX66" fmla="*/ 7006599 w 7918980"/>
              <a:gd name="connsiteY66" fmla="*/ 1942021 h 6858000"/>
              <a:gd name="connsiteX67" fmla="*/ 7007460 w 7918980"/>
              <a:gd name="connsiteY67" fmla="*/ 1945112 h 6858000"/>
              <a:gd name="connsiteX68" fmla="*/ 6995756 w 7918980"/>
              <a:gd name="connsiteY68" fmla="*/ 1961162 h 6858000"/>
              <a:gd name="connsiteX69" fmla="*/ 6949577 w 7918980"/>
              <a:gd name="connsiteY69" fmla="*/ 2024270 h 6858000"/>
              <a:gd name="connsiteX70" fmla="*/ 6942508 w 7918980"/>
              <a:gd name="connsiteY70" fmla="*/ 2107942 h 6858000"/>
              <a:gd name="connsiteX71" fmla="*/ 6933336 w 7918980"/>
              <a:gd name="connsiteY71" fmla="*/ 2193455 h 6858000"/>
              <a:gd name="connsiteX72" fmla="*/ 6927972 w 7918980"/>
              <a:gd name="connsiteY72" fmla="*/ 2260088 h 6858000"/>
              <a:gd name="connsiteX73" fmla="*/ 6909058 w 7918980"/>
              <a:gd name="connsiteY73" fmla="*/ 2296008 h 6858000"/>
              <a:gd name="connsiteX74" fmla="*/ 6901810 w 7918980"/>
              <a:gd name="connsiteY74" fmla="*/ 2305564 h 6858000"/>
              <a:gd name="connsiteX75" fmla="*/ 6904482 w 7918980"/>
              <a:gd name="connsiteY75" fmla="*/ 2320214 h 6858000"/>
              <a:gd name="connsiteX76" fmla="*/ 6891885 w 7918980"/>
              <a:gd name="connsiteY76" fmla="*/ 2417011 h 6858000"/>
              <a:gd name="connsiteX77" fmla="*/ 6884970 w 7918980"/>
              <a:gd name="connsiteY77" fmla="*/ 2454207 h 6858000"/>
              <a:gd name="connsiteX78" fmla="*/ 6882954 w 7918980"/>
              <a:gd name="connsiteY78" fmla="*/ 2487203 h 6858000"/>
              <a:gd name="connsiteX79" fmla="*/ 6871484 w 7918980"/>
              <a:gd name="connsiteY79" fmla="*/ 2512282 h 6858000"/>
              <a:gd name="connsiteX80" fmla="*/ 6872496 w 7918980"/>
              <a:gd name="connsiteY80" fmla="*/ 2514318 h 6858000"/>
              <a:gd name="connsiteX81" fmla="*/ 6898111 w 7918980"/>
              <a:gd name="connsiteY81" fmla="*/ 2574334 h 6858000"/>
              <a:gd name="connsiteX82" fmla="*/ 6897017 w 7918980"/>
              <a:gd name="connsiteY82" fmla="*/ 2579877 h 6858000"/>
              <a:gd name="connsiteX83" fmla="*/ 6897171 w 7918980"/>
              <a:gd name="connsiteY83" fmla="*/ 2608928 h 6858000"/>
              <a:gd name="connsiteX84" fmla="*/ 6896584 w 7918980"/>
              <a:gd name="connsiteY84" fmla="*/ 2613111 h 6858000"/>
              <a:gd name="connsiteX85" fmla="*/ 6888164 w 7918980"/>
              <a:gd name="connsiteY85" fmla="*/ 2621996 h 6858000"/>
              <a:gd name="connsiteX86" fmla="*/ 6890652 w 7918980"/>
              <a:gd name="connsiteY86" fmla="*/ 2634265 h 6858000"/>
              <a:gd name="connsiteX87" fmla="*/ 6882034 w 7918980"/>
              <a:gd name="connsiteY87" fmla="*/ 2647237 h 6858000"/>
              <a:gd name="connsiteX88" fmla="*/ 6888195 w 7918980"/>
              <a:gd name="connsiteY88" fmla="*/ 2650786 h 6858000"/>
              <a:gd name="connsiteX89" fmla="*/ 6894052 w 7918980"/>
              <a:gd name="connsiteY89" fmla="*/ 2661993 h 6858000"/>
              <a:gd name="connsiteX90" fmla="*/ 6885953 w 7918980"/>
              <a:gd name="connsiteY90" fmla="*/ 2670949 h 6858000"/>
              <a:gd name="connsiteX91" fmla="*/ 6880156 w 7918980"/>
              <a:gd name="connsiteY91" fmla="*/ 2690255 h 6858000"/>
              <a:gd name="connsiteX92" fmla="*/ 6881009 w 7918980"/>
              <a:gd name="connsiteY92" fmla="*/ 2695683 h 6858000"/>
              <a:gd name="connsiteX93" fmla="*/ 6870001 w 7918980"/>
              <a:gd name="connsiteY93" fmla="*/ 2713964 h 6858000"/>
              <a:gd name="connsiteX94" fmla="*/ 6864441 w 7918980"/>
              <a:gd name="connsiteY94" fmla="*/ 2730175 h 6858000"/>
              <a:gd name="connsiteX95" fmla="*/ 6875107 w 7918980"/>
              <a:gd name="connsiteY95" fmla="*/ 2763497 h 6858000"/>
              <a:gd name="connsiteX96" fmla="*/ 6837349 w 7918980"/>
              <a:gd name="connsiteY96" fmla="*/ 3051539 h 6858000"/>
              <a:gd name="connsiteX97" fmla="*/ 6835698 w 7918980"/>
              <a:gd name="connsiteY97" fmla="*/ 3060333 h 6858000"/>
              <a:gd name="connsiteX98" fmla="*/ 6837785 w 7918980"/>
              <a:gd name="connsiteY98" fmla="*/ 3065434 h 6858000"/>
              <a:gd name="connsiteX99" fmla="*/ 6834476 w 7918980"/>
              <a:gd name="connsiteY99" fmla="*/ 3066836 h 6858000"/>
              <a:gd name="connsiteX100" fmla="*/ 6831096 w 7918980"/>
              <a:gd name="connsiteY100" fmla="*/ 3084834 h 6858000"/>
              <a:gd name="connsiteX101" fmla="*/ 6831305 w 7918980"/>
              <a:gd name="connsiteY101" fmla="*/ 3097259 h 6858000"/>
              <a:gd name="connsiteX102" fmla="*/ 6828050 w 7918980"/>
              <a:gd name="connsiteY102" fmla="*/ 3101053 h 6858000"/>
              <a:gd name="connsiteX103" fmla="*/ 6827093 w 7918980"/>
              <a:gd name="connsiteY103" fmla="*/ 3106151 h 6858000"/>
              <a:gd name="connsiteX104" fmla="*/ 6833251 w 7918980"/>
              <a:gd name="connsiteY104" fmla="*/ 3116747 h 6858000"/>
              <a:gd name="connsiteX105" fmla="*/ 6825921 w 7918980"/>
              <a:gd name="connsiteY105" fmla="*/ 3151828 h 6858000"/>
              <a:gd name="connsiteX106" fmla="*/ 6825863 w 7918980"/>
              <a:gd name="connsiteY106" fmla="*/ 3180546 h 6858000"/>
              <a:gd name="connsiteX107" fmla="*/ 6839691 w 7918980"/>
              <a:gd name="connsiteY107" fmla="*/ 3258677 h 6858000"/>
              <a:gd name="connsiteX108" fmla="*/ 6840898 w 7918980"/>
              <a:gd name="connsiteY108" fmla="*/ 3262610 h 6858000"/>
              <a:gd name="connsiteX109" fmla="*/ 6834652 w 7918980"/>
              <a:gd name="connsiteY109" fmla="*/ 3277179 h 6858000"/>
              <a:gd name="connsiteX110" fmla="*/ 6832324 w 7918980"/>
              <a:gd name="connsiteY110" fmla="*/ 3278130 h 6858000"/>
              <a:gd name="connsiteX111" fmla="*/ 6849750 w 7918980"/>
              <a:gd name="connsiteY111" fmla="*/ 3325671 h 6858000"/>
              <a:gd name="connsiteX112" fmla="*/ 6847551 w 7918980"/>
              <a:gd name="connsiteY112" fmla="*/ 3332072 h 6858000"/>
              <a:gd name="connsiteX113" fmla="*/ 6864685 w 7918980"/>
              <a:gd name="connsiteY113" fmla="*/ 3362948 h 6858000"/>
              <a:gd name="connsiteX114" fmla="*/ 6870457 w 7918980"/>
              <a:gd name="connsiteY114" fmla="*/ 3378959 h 6858000"/>
              <a:gd name="connsiteX115" fmla="*/ 6883738 w 7918980"/>
              <a:gd name="connsiteY115" fmla="*/ 3407057 h 6858000"/>
              <a:gd name="connsiteX116" fmla="*/ 6881948 w 7918980"/>
              <a:gd name="connsiteY116" fmla="*/ 3409825 h 6858000"/>
              <a:gd name="connsiteX117" fmla="*/ 6885647 w 7918980"/>
              <a:gd name="connsiteY117" fmla="*/ 3415218 h 6858000"/>
              <a:gd name="connsiteX118" fmla="*/ 6883908 w 7918980"/>
              <a:gd name="connsiteY118" fmla="*/ 3419880 h 6858000"/>
              <a:gd name="connsiteX119" fmla="*/ 6885903 w 7918980"/>
              <a:gd name="connsiteY119" fmla="*/ 3424545 h 6858000"/>
              <a:gd name="connsiteX120" fmla="*/ 6887603 w 7918980"/>
              <a:gd name="connsiteY120" fmla="*/ 3476412 h 6858000"/>
              <a:gd name="connsiteX121" fmla="*/ 6892664 w 7918980"/>
              <a:gd name="connsiteY121" fmla="*/ 3486850 h 6858000"/>
              <a:gd name="connsiteX122" fmla="*/ 6886319 w 7918980"/>
              <a:gd name="connsiteY122" fmla="*/ 3496391 h 6858000"/>
              <a:gd name="connsiteX123" fmla="*/ 6893119 w 7918980"/>
              <a:gd name="connsiteY123" fmla="*/ 3531201 h 6858000"/>
              <a:gd name="connsiteX124" fmla="*/ 6902876 w 7918980"/>
              <a:gd name="connsiteY124" fmla="*/ 3542019 h 6858000"/>
              <a:gd name="connsiteX125" fmla="*/ 6910520 w 7918980"/>
              <a:gd name="connsiteY125" fmla="*/ 3552249 h 6858000"/>
              <a:gd name="connsiteX126" fmla="*/ 6910882 w 7918980"/>
              <a:gd name="connsiteY126" fmla="*/ 3553678 h 6858000"/>
              <a:gd name="connsiteX127" fmla="*/ 6914489 w 7918980"/>
              <a:gd name="connsiteY127" fmla="*/ 3568021 h 6858000"/>
              <a:gd name="connsiteX128" fmla="*/ 6914914 w 7918980"/>
              <a:gd name="connsiteY128" fmla="*/ 3569719 h 6858000"/>
              <a:gd name="connsiteX129" fmla="*/ 6912342 w 7918980"/>
              <a:gd name="connsiteY129" fmla="*/ 3586412 h 6858000"/>
              <a:gd name="connsiteX130" fmla="*/ 6915338 w 7918980"/>
              <a:gd name="connsiteY130" fmla="*/ 3597336 h 6858000"/>
              <a:gd name="connsiteX131" fmla="*/ 6907234 w 7918980"/>
              <a:gd name="connsiteY131" fmla="*/ 3606007 h 6858000"/>
              <a:gd name="connsiteX132" fmla="*/ 6907261 w 7918980"/>
              <a:gd name="connsiteY132" fmla="*/ 3641228 h 6858000"/>
              <a:gd name="connsiteX133" fmla="*/ 6914828 w 7918980"/>
              <a:gd name="connsiteY133" fmla="*/ 3653088 h 6858000"/>
              <a:gd name="connsiteX134" fmla="*/ 6920416 w 7918980"/>
              <a:gd name="connsiteY134" fmla="*/ 3664114 h 6858000"/>
              <a:gd name="connsiteX135" fmla="*/ 6920498 w 7918980"/>
              <a:gd name="connsiteY135" fmla="*/ 3665569 h 6858000"/>
              <a:gd name="connsiteX136" fmla="*/ 6922809 w 7918980"/>
              <a:gd name="connsiteY136" fmla="*/ 3707357 h 6858000"/>
              <a:gd name="connsiteX137" fmla="*/ 6937676 w 7918980"/>
              <a:gd name="connsiteY137" fmla="*/ 3778166 h 6858000"/>
              <a:gd name="connsiteX138" fmla="*/ 6958359 w 7918980"/>
              <a:gd name="connsiteY138" fmla="*/ 3878222 h 6858000"/>
              <a:gd name="connsiteX139" fmla="*/ 6953118 w 7918980"/>
              <a:gd name="connsiteY139" fmla="*/ 4048117 h 6858000"/>
              <a:gd name="connsiteX140" fmla="*/ 6913020 w 7918980"/>
              <a:gd name="connsiteY140" fmla="*/ 4219510 h 6858000"/>
              <a:gd name="connsiteX141" fmla="*/ 6915792 w 7918980"/>
              <a:gd name="connsiteY141" fmla="*/ 4411258 h 6858000"/>
              <a:gd name="connsiteX142" fmla="*/ 6907579 w 7918980"/>
              <a:gd name="connsiteY142" fmla="*/ 4488531 h 6858000"/>
              <a:gd name="connsiteX143" fmla="*/ 6907052 w 7918980"/>
              <a:gd name="connsiteY143" fmla="*/ 4539168 h 6858000"/>
              <a:gd name="connsiteX144" fmla="*/ 6891916 w 7918980"/>
              <a:gd name="connsiteY144" fmla="*/ 4625153 h 6858000"/>
              <a:gd name="connsiteX145" fmla="*/ 6882094 w 7918980"/>
              <a:gd name="connsiteY145" fmla="*/ 4733115 h 6858000"/>
              <a:gd name="connsiteX146" fmla="*/ 6860189 w 7918980"/>
              <a:gd name="connsiteY146" fmla="*/ 4844323 h 6858000"/>
              <a:gd name="connsiteX147" fmla="*/ 6843618 w 7918980"/>
              <a:gd name="connsiteY147" fmla="*/ 4877992 h 6858000"/>
              <a:gd name="connsiteX148" fmla="*/ 6829393 w 7918980"/>
              <a:gd name="connsiteY148" fmla="*/ 4925805 h 6858000"/>
              <a:gd name="connsiteX149" fmla="*/ 6794017 w 7918980"/>
              <a:gd name="connsiteY149" fmla="*/ 5009272 h 6858000"/>
              <a:gd name="connsiteX150" fmla="*/ 6786085 w 7918980"/>
              <a:gd name="connsiteY150" fmla="*/ 5111369 h 6858000"/>
              <a:gd name="connsiteX151" fmla="*/ 6799321 w 7918980"/>
              <a:gd name="connsiteY151" fmla="*/ 5210876 h 6858000"/>
              <a:gd name="connsiteX152" fmla="*/ 6803597 w 7918980"/>
              <a:gd name="connsiteY152" fmla="*/ 5269726 h 6858000"/>
              <a:gd name="connsiteX153" fmla="*/ 6820713 w 7918980"/>
              <a:gd name="connsiteY153" fmla="*/ 5464225 h 6858000"/>
              <a:gd name="connsiteX154" fmla="*/ 6824380 w 7918980"/>
              <a:gd name="connsiteY154" fmla="*/ 5594585 h 6858000"/>
              <a:gd name="connsiteX155" fmla="*/ 6806680 w 7918980"/>
              <a:gd name="connsiteY155" fmla="*/ 5667896 h 6858000"/>
              <a:gd name="connsiteX156" fmla="*/ 6791486 w 7918980"/>
              <a:gd name="connsiteY156" fmla="*/ 5769225 h 6858000"/>
              <a:gd name="connsiteX157" fmla="*/ 6792745 w 7918980"/>
              <a:gd name="connsiteY157" fmla="*/ 5823324 h 6858000"/>
              <a:gd name="connsiteX158" fmla="*/ 6789109 w 7918980"/>
              <a:gd name="connsiteY158" fmla="*/ 5862699 h 6858000"/>
              <a:gd name="connsiteX159" fmla="*/ 6793675 w 7918980"/>
              <a:gd name="connsiteY159" fmla="*/ 5906467 h 6858000"/>
              <a:gd name="connsiteX160" fmla="*/ 6814548 w 7918980"/>
              <a:gd name="connsiteY160" fmla="*/ 5939847 h 6858000"/>
              <a:gd name="connsiteX161" fmla="*/ 6809795 w 7918980"/>
              <a:gd name="connsiteY161" fmla="*/ 5973994 h 6858000"/>
              <a:gd name="connsiteX162" fmla="*/ 6810756 w 7918980"/>
              <a:gd name="connsiteY162" fmla="*/ 6089693 h 6858000"/>
              <a:gd name="connsiteX163" fmla="*/ 6814601 w 7918980"/>
              <a:gd name="connsiteY163" fmla="*/ 6224938 h 6858000"/>
              <a:gd name="connsiteX164" fmla="*/ 6840137 w 7918980"/>
              <a:gd name="connsiteY164" fmla="*/ 6370251 h 6858000"/>
              <a:gd name="connsiteX165" fmla="*/ 6863777 w 7918980"/>
              <a:gd name="connsiteY165" fmla="*/ 6541313 h 6858000"/>
              <a:gd name="connsiteX166" fmla="*/ 6868355 w 7918980"/>
              <a:gd name="connsiteY166" fmla="*/ 6640957 h 6858000"/>
              <a:gd name="connsiteX167" fmla="*/ 6881422 w 7918980"/>
              <a:gd name="connsiteY167" fmla="*/ 6705297 h 6858000"/>
              <a:gd name="connsiteX168" fmla="*/ 6894105 w 7918980"/>
              <a:gd name="connsiteY168" fmla="*/ 6759582 h 6858000"/>
              <a:gd name="connsiteX169" fmla="*/ 6892152 w 7918980"/>
              <a:gd name="connsiteY169" fmla="*/ 6817746 h 6858000"/>
              <a:gd name="connsiteX170" fmla="*/ 6895302 w 7918980"/>
              <a:gd name="connsiteY170" fmla="*/ 6843646 h 6858000"/>
              <a:gd name="connsiteX171" fmla="*/ 6914368 w 7918980"/>
              <a:gd name="connsiteY171" fmla="*/ 6857998 h 6858000"/>
              <a:gd name="connsiteX172" fmla="*/ 7549620 w 7918980"/>
              <a:gd name="connsiteY172" fmla="*/ 6857998 h 6858000"/>
              <a:gd name="connsiteX173" fmla="*/ 7918980 w 7918980"/>
              <a:gd name="connsiteY173" fmla="*/ 6857998 h 6858000"/>
              <a:gd name="connsiteX174" fmla="*/ 7918980 w 7918980"/>
              <a:gd name="connsiteY174" fmla="*/ 6858000 h 6858000"/>
              <a:gd name="connsiteX175" fmla="*/ 7549620 w 7918980"/>
              <a:gd name="connsiteY175" fmla="*/ 6858000 h 6858000"/>
              <a:gd name="connsiteX176" fmla="*/ 6658851 w 7918980"/>
              <a:gd name="connsiteY176" fmla="*/ 6858000 h 6858000"/>
              <a:gd name="connsiteX177" fmla="*/ 2092387 w 7918980"/>
              <a:gd name="connsiteY177" fmla="*/ 6858000 h 6858000"/>
              <a:gd name="connsiteX178" fmla="*/ 1822980 w 7918980"/>
              <a:gd name="connsiteY178" fmla="*/ 6858000 h 6858000"/>
              <a:gd name="connsiteX179" fmla="*/ 727500 w 7918980"/>
              <a:gd name="connsiteY179" fmla="*/ 6858000 h 6858000"/>
              <a:gd name="connsiteX180" fmla="*/ 504457 w 7918980"/>
              <a:gd name="connsiteY180" fmla="*/ 6858000 h 6858000"/>
              <a:gd name="connsiteX181" fmla="*/ 0 w 7918980"/>
              <a:gd name="connsiteY181" fmla="*/ 6858000 h 6858000"/>
              <a:gd name="connsiteX182" fmla="*/ 0 w 7918980"/>
              <a:gd name="connsiteY182" fmla="*/ 0 h 6858000"/>
              <a:gd name="connsiteX0" fmla="*/ 0 w 7918980"/>
              <a:gd name="connsiteY0" fmla="*/ 0 h 6858000"/>
              <a:gd name="connsiteX1" fmla="*/ 504457 w 7918980"/>
              <a:gd name="connsiteY1" fmla="*/ 0 h 6858000"/>
              <a:gd name="connsiteX2" fmla="*/ 727500 w 7918980"/>
              <a:gd name="connsiteY2" fmla="*/ 0 h 6858000"/>
              <a:gd name="connsiteX3" fmla="*/ 1822980 w 7918980"/>
              <a:gd name="connsiteY3" fmla="*/ 0 h 6858000"/>
              <a:gd name="connsiteX4" fmla="*/ 2092387 w 7918980"/>
              <a:gd name="connsiteY4" fmla="*/ 0 h 6858000"/>
              <a:gd name="connsiteX5" fmla="*/ 7076514 w 7918980"/>
              <a:gd name="connsiteY5" fmla="*/ 0 h 6858000"/>
              <a:gd name="connsiteX6" fmla="*/ 7264525 w 7918980"/>
              <a:gd name="connsiteY6" fmla="*/ 0 h 6858000"/>
              <a:gd name="connsiteX7" fmla="*/ 7390497 w 7918980"/>
              <a:gd name="connsiteY7" fmla="*/ 0 h 6858000"/>
              <a:gd name="connsiteX8" fmla="*/ 7389918 w 7918980"/>
              <a:gd name="connsiteY8" fmla="*/ 1705 h 6858000"/>
              <a:gd name="connsiteX9" fmla="*/ 7374574 w 7918980"/>
              <a:gd name="connsiteY9" fmla="*/ 17287 h 6858000"/>
              <a:gd name="connsiteX10" fmla="*/ 7368621 w 7918980"/>
              <a:gd name="connsiteY10" fmla="*/ 130336 h 6858000"/>
              <a:gd name="connsiteX11" fmla="*/ 7361269 w 7918980"/>
              <a:gd name="connsiteY11" fmla="*/ 187093 h 6858000"/>
              <a:gd name="connsiteX12" fmla="*/ 7368770 w 7918980"/>
              <a:gd name="connsiteY12" fmla="*/ 265704 h 6858000"/>
              <a:gd name="connsiteX13" fmla="*/ 7365293 w 7918980"/>
              <a:gd name="connsiteY13" fmla="*/ 354566 h 6858000"/>
              <a:gd name="connsiteX14" fmla="*/ 7347106 w 7918980"/>
              <a:gd name="connsiteY14" fmla="*/ 472000 h 6858000"/>
              <a:gd name="connsiteX15" fmla="*/ 7345150 w 7918980"/>
              <a:gd name="connsiteY15" fmla="*/ 473782 h 6858000"/>
              <a:gd name="connsiteX16" fmla="*/ 7344778 w 7918980"/>
              <a:gd name="connsiteY16" fmla="*/ 491380 h 6858000"/>
              <a:gd name="connsiteX17" fmla="*/ 7359399 w 7918980"/>
              <a:gd name="connsiteY17" fmla="*/ 531675 h 6858000"/>
              <a:gd name="connsiteX18" fmla="*/ 7356415 w 7918980"/>
              <a:gd name="connsiteY18" fmla="*/ 536015 h 6858000"/>
              <a:gd name="connsiteX19" fmla="*/ 7361068 w 7918980"/>
              <a:gd name="connsiteY19" fmla="*/ 572092 h 6858000"/>
              <a:gd name="connsiteX20" fmla="*/ 7359041 w 7918980"/>
              <a:gd name="connsiteY20" fmla="*/ 572511 h 6858000"/>
              <a:gd name="connsiteX21" fmla="*/ 7351198 w 7918980"/>
              <a:gd name="connsiteY21" fmla="*/ 582332 h 6858000"/>
              <a:gd name="connsiteX22" fmla="*/ 7340991 w 7918980"/>
              <a:gd name="connsiteY22" fmla="*/ 601285 h 6858000"/>
              <a:gd name="connsiteX23" fmla="*/ 7296154 w 7918980"/>
              <a:gd name="connsiteY23" fmla="*/ 681608 h 6858000"/>
              <a:gd name="connsiteX24" fmla="*/ 7295943 w 7918980"/>
              <a:gd name="connsiteY24" fmla="*/ 689151 h 6858000"/>
              <a:gd name="connsiteX25" fmla="*/ 7295465 w 7918980"/>
              <a:gd name="connsiteY25" fmla="*/ 689289 h 6858000"/>
              <a:gd name="connsiteX26" fmla="*/ 7294306 w 7918980"/>
              <a:gd name="connsiteY26" fmla="*/ 697222 h 6858000"/>
              <a:gd name="connsiteX27" fmla="*/ 7295144 w 7918980"/>
              <a:gd name="connsiteY27" fmla="*/ 717531 h 6858000"/>
              <a:gd name="connsiteX28" fmla="*/ 7291871 w 7918980"/>
              <a:gd name="connsiteY28" fmla="*/ 722494 h 6858000"/>
              <a:gd name="connsiteX29" fmla="*/ 7286061 w 7918980"/>
              <a:gd name="connsiteY29" fmla="*/ 724368 h 6858000"/>
              <a:gd name="connsiteX30" fmla="*/ 7269961 w 7918980"/>
              <a:gd name="connsiteY30" fmla="*/ 752692 h 6858000"/>
              <a:gd name="connsiteX31" fmla="*/ 7240170 w 7918980"/>
              <a:gd name="connsiteY31" fmla="*/ 816346 h 6858000"/>
              <a:gd name="connsiteX32" fmla="*/ 7211938 w 7918980"/>
              <a:gd name="connsiteY32" fmla="*/ 889417 h 6858000"/>
              <a:gd name="connsiteX33" fmla="*/ 7130024 w 7918980"/>
              <a:gd name="connsiteY33" fmla="*/ 1063288 h 6858000"/>
              <a:gd name="connsiteX34" fmla="*/ 7126817 w 7918980"/>
              <a:gd name="connsiteY34" fmla="*/ 1157176 h 6858000"/>
              <a:gd name="connsiteX35" fmla="*/ 7109474 w 7918980"/>
              <a:gd name="connsiteY35" fmla="*/ 1210776 h 6858000"/>
              <a:gd name="connsiteX36" fmla="*/ 7105443 w 7918980"/>
              <a:gd name="connsiteY36" fmla="*/ 1301993 h 6858000"/>
              <a:gd name="connsiteX37" fmla="*/ 7075215 w 7918980"/>
              <a:gd name="connsiteY37" fmla="*/ 1360879 h 6858000"/>
              <a:gd name="connsiteX38" fmla="*/ 7067477 w 7918980"/>
              <a:gd name="connsiteY38" fmla="*/ 1404045 h 6858000"/>
              <a:gd name="connsiteX39" fmla="*/ 7046803 w 7918980"/>
              <a:gd name="connsiteY39" fmla="*/ 1429568 h 6858000"/>
              <a:gd name="connsiteX40" fmla="*/ 7047831 w 7918980"/>
              <a:gd name="connsiteY40" fmla="*/ 1430305 h 6858000"/>
              <a:gd name="connsiteX41" fmla="*/ 7035374 w 7918980"/>
              <a:gd name="connsiteY41" fmla="*/ 1463304 h 6858000"/>
              <a:gd name="connsiteX42" fmla="*/ 7032938 w 7918980"/>
              <a:gd name="connsiteY42" fmla="*/ 1514846 h 6858000"/>
              <a:gd name="connsiteX43" fmla="*/ 7029397 w 7918980"/>
              <a:gd name="connsiteY43" fmla="*/ 1519731 h 6858000"/>
              <a:gd name="connsiteX44" fmla="*/ 7029620 w 7918980"/>
              <a:gd name="connsiteY44" fmla="*/ 1519929 h 6858000"/>
              <a:gd name="connsiteX45" fmla="*/ 7030612 w 7918980"/>
              <a:gd name="connsiteY45" fmla="*/ 1546022 h 6858000"/>
              <a:gd name="connsiteX46" fmla="*/ 7035010 w 7918980"/>
              <a:gd name="connsiteY46" fmla="*/ 1578752 h 6858000"/>
              <a:gd name="connsiteX47" fmla="*/ 7026513 w 7918980"/>
              <a:gd name="connsiteY47" fmla="*/ 1647555 h 6858000"/>
              <a:gd name="connsiteX48" fmla="*/ 7013857 w 7918980"/>
              <a:gd name="connsiteY48" fmla="*/ 1715685 h 6858000"/>
              <a:gd name="connsiteX49" fmla="*/ 7007215 w 7918980"/>
              <a:gd name="connsiteY49" fmla="*/ 1740358 h 6858000"/>
              <a:gd name="connsiteX50" fmla="*/ 7004455 w 7918980"/>
              <a:gd name="connsiteY50" fmla="*/ 1784314 h 6858000"/>
              <a:gd name="connsiteX51" fmla="*/ 7008825 w 7918980"/>
              <a:gd name="connsiteY51" fmla="*/ 1804434 h 6858000"/>
              <a:gd name="connsiteX52" fmla="*/ 7008048 w 7918980"/>
              <a:gd name="connsiteY52" fmla="*/ 1805316 h 6858000"/>
              <a:gd name="connsiteX53" fmla="*/ 7011573 w 7918980"/>
              <a:gd name="connsiteY53" fmla="*/ 1807109 h 6858000"/>
              <a:gd name="connsiteX54" fmla="*/ 7008900 w 7918980"/>
              <a:gd name="connsiteY54" fmla="*/ 1821003 h 6858000"/>
              <a:gd name="connsiteX55" fmla="*/ 7006523 w 7918980"/>
              <a:gd name="connsiteY55" fmla="*/ 1824832 h 6858000"/>
              <a:gd name="connsiteX56" fmla="*/ 7005215 w 7918980"/>
              <a:gd name="connsiteY56" fmla="*/ 1830429 h 6858000"/>
              <a:gd name="connsiteX57" fmla="*/ 7005505 w 7918980"/>
              <a:gd name="connsiteY57" fmla="*/ 1830569 h 6858000"/>
              <a:gd name="connsiteX58" fmla="*/ 7003643 w 7918980"/>
              <a:gd name="connsiteY58" fmla="*/ 1835810 h 6858000"/>
              <a:gd name="connsiteX59" fmla="*/ 6990432 w 7918980"/>
              <a:gd name="connsiteY59" fmla="*/ 1861483 h 6858000"/>
              <a:gd name="connsiteX60" fmla="*/ 6997246 w 7918980"/>
              <a:gd name="connsiteY60" fmla="*/ 1892417 h 6858000"/>
              <a:gd name="connsiteX61" fmla="*/ 7012242 w 7918980"/>
              <a:gd name="connsiteY61" fmla="*/ 1895114 h 6858000"/>
              <a:gd name="connsiteX62" fmla="*/ 7010080 w 7918980"/>
              <a:gd name="connsiteY62" fmla="*/ 1899379 h 6858000"/>
              <a:gd name="connsiteX63" fmla="*/ 7003451 w 7918980"/>
              <a:gd name="connsiteY63" fmla="*/ 1907867 h 6858000"/>
              <a:gd name="connsiteX64" fmla="*/ 7004341 w 7918980"/>
              <a:gd name="connsiteY64" fmla="*/ 1910265 h 6858000"/>
              <a:gd name="connsiteX65" fmla="*/ 7001248 w 7918980"/>
              <a:gd name="connsiteY65" fmla="*/ 1935584 h 6858000"/>
              <a:gd name="connsiteX66" fmla="*/ 7006599 w 7918980"/>
              <a:gd name="connsiteY66" fmla="*/ 1942021 h 6858000"/>
              <a:gd name="connsiteX67" fmla="*/ 7007460 w 7918980"/>
              <a:gd name="connsiteY67" fmla="*/ 1945112 h 6858000"/>
              <a:gd name="connsiteX68" fmla="*/ 6949577 w 7918980"/>
              <a:gd name="connsiteY68" fmla="*/ 2024270 h 6858000"/>
              <a:gd name="connsiteX69" fmla="*/ 6942508 w 7918980"/>
              <a:gd name="connsiteY69" fmla="*/ 2107942 h 6858000"/>
              <a:gd name="connsiteX70" fmla="*/ 6933336 w 7918980"/>
              <a:gd name="connsiteY70" fmla="*/ 2193455 h 6858000"/>
              <a:gd name="connsiteX71" fmla="*/ 6927972 w 7918980"/>
              <a:gd name="connsiteY71" fmla="*/ 2260088 h 6858000"/>
              <a:gd name="connsiteX72" fmla="*/ 6909058 w 7918980"/>
              <a:gd name="connsiteY72" fmla="*/ 2296008 h 6858000"/>
              <a:gd name="connsiteX73" fmla="*/ 6901810 w 7918980"/>
              <a:gd name="connsiteY73" fmla="*/ 2305564 h 6858000"/>
              <a:gd name="connsiteX74" fmla="*/ 6904482 w 7918980"/>
              <a:gd name="connsiteY74" fmla="*/ 2320214 h 6858000"/>
              <a:gd name="connsiteX75" fmla="*/ 6891885 w 7918980"/>
              <a:gd name="connsiteY75" fmla="*/ 2417011 h 6858000"/>
              <a:gd name="connsiteX76" fmla="*/ 6884970 w 7918980"/>
              <a:gd name="connsiteY76" fmla="*/ 2454207 h 6858000"/>
              <a:gd name="connsiteX77" fmla="*/ 6882954 w 7918980"/>
              <a:gd name="connsiteY77" fmla="*/ 2487203 h 6858000"/>
              <a:gd name="connsiteX78" fmla="*/ 6871484 w 7918980"/>
              <a:gd name="connsiteY78" fmla="*/ 2512282 h 6858000"/>
              <a:gd name="connsiteX79" fmla="*/ 6872496 w 7918980"/>
              <a:gd name="connsiteY79" fmla="*/ 2514318 h 6858000"/>
              <a:gd name="connsiteX80" fmla="*/ 6898111 w 7918980"/>
              <a:gd name="connsiteY80" fmla="*/ 2574334 h 6858000"/>
              <a:gd name="connsiteX81" fmla="*/ 6897017 w 7918980"/>
              <a:gd name="connsiteY81" fmla="*/ 2579877 h 6858000"/>
              <a:gd name="connsiteX82" fmla="*/ 6897171 w 7918980"/>
              <a:gd name="connsiteY82" fmla="*/ 2608928 h 6858000"/>
              <a:gd name="connsiteX83" fmla="*/ 6896584 w 7918980"/>
              <a:gd name="connsiteY83" fmla="*/ 2613111 h 6858000"/>
              <a:gd name="connsiteX84" fmla="*/ 6888164 w 7918980"/>
              <a:gd name="connsiteY84" fmla="*/ 2621996 h 6858000"/>
              <a:gd name="connsiteX85" fmla="*/ 6890652 w 7918980"/>
              <a:gd name="connsiteY85" fmla="*/ 2634265 h 6858000"/>
              <a:gd name="connsiteX86" fmla="*/ 6882034 w 7918980"/>
              <a:gd name="connsiteY86" fmla="*/ 2647237 h 6858000"/>
              <a:gd name="connsiteX87" fmla="*/ 6888195 w 7918980"/>
              <a:gd name="connsiteY87" fmla="*/ 2650786 h 6858000"/>
              <a:gd name="connsiteX88" fmla="*/ 6894052 w 7918980"/>
              <a:gd name="connsiteY88" fmla="*/ 2661993 h 6858000"/>
              <a:gd name="connsiteX89" fmla="*/ 6885953 w 7918980"/>
              <a:gd name="connsiteY89" fmla="*/ 2670949 h 6858000"/>
              <a:gd name="connsiteX90" fmla="*/ 6880156 w 7918980"/>
              <a:gd name="connsiteY90" fmla="*/ 2690255 h 6858000"/>
              <a:gd name="connsiteX91" fmla="*/ 6881009 w 7918980"/>
              <a:gd name="connsiteY91" fmla="*/ 2695683 h 6858000"/>
              <a:gd name="connsiteX92" fmla="*/ 6870001 w 7918980"/>
              <a:gd name="connsiteY92" fmla="*/ 2713964 h 6858000"/>
              <a:gd name="connsiteX93" fmla="*/ 6864441 w 7918980"/>
              <a:gd name="connsiteY93" fmla="*/ 2730175 h 6858000"/>
              <a:gd name="connsiteX94" fmla="*/ 6875107 w 7918980"/>
              <a:gd name="connsiteY94" fmla="*/ 2763497 h 6858000"/>
              <a:gd name="connsiteX95" fmla="*/ 6837349 w 7918980"/>
              <a:gd name="connsiteY95" fmla="*/ 3051539 h 6858000"/>
              <a:gd name="connsiteX96" fmla="*/ 6835698 w 7918980"/>
              <a:gd name="connsiteY96" fmla="*/ 3060333 h 6858000"/>
              <a:gd name="connsiteX97" fmla="*/ 6837785 w 7918980"/>
              <a:gd name="connsiteY97" fmla="*/ 3065434 h 6858000"/>
              <a:gd name="connsiteX98" fmla="*/ 6834476 w 7918980"/>
              <a:gd name="connsiteY98" fmla="*/ 3066836 h 6858000"/>
              <a:gd name="connsiteX99" fmla="*/ 6831096 w 7918980"/>
              <a:gd name="connsiteY99" fmla="*/ 3084834 h 6858000"/>
              <a:gd name="connsiteX100" fmla="*/ 6831305 w 7918980"/>
              <a:gd name="connsiteY100" fmla="*/ 3097259 h 6858000"/>
              <a:gd name="connsiteX101" fmla="*/ 6828050 w 7918980"/>
              <a:gd name="connsiteY101" fmla="*/ 3101053 h 6858000"/>
              <a:gd name="connsiteX102" fmla="*/ 6827093 w 7918980"/>
              <a:gd name="connsiteY102" fmla="*/ 3106151 h 6858000"/>
              <a:gd name="connsiteX103" fmla="*/ 6833251 w 7918980"/>
              <a:gd name="connsiteY103" fmla="*/ 3116747 h 6858000"/>
              <a:gd name="connsiteX104" fmla="*/ 6825921 w 7918980"/>
              <a:gd name="connsiteY104" fmla="*/ 3151828 h 6858000"/>
              <a:gd name="connsiteX105" fmla="*/ 6825863 w 7918980"/>
              <a:gd name="connsiteY105" fmla="*/ 3180546 h 6858000"/>
              <a:gd name="connsiteX106" fmla="*/ 6839691 w 7918980"/>
              <a:gd name="connsiteY106" fmla="*/ 3258677 h 6858000"/>
              <a:gd name="connsiteX107" fmla="*/ 6840898 w 7918980"/>
              <a:gd name="connsiteY107" fmla="*/ 3262610 h 6858000"/>
              <a:gd name="connsiteX108" fmla="*/ 6834652 w 7918980"/>
              <a:gd name="connsiteY108" fmla="*/ 3277179 h 6858000"/>
              <a:gd name="connsiteX109" fmla="*/ 6832324 w 7918980"/>
              <a:gd name="connsiteY109" fmla="*/ 3278130 h 6858000"/>
              <a:gd name="connsiteX110" fmla="*/ 6849750 w 7918980"/>
              <a:gd name="connsiteY110" fmla="*/ 3325671 h 6858000"/>
              <a:gd name="connsiteX111" fmla="*/ 6847551 w 7918980"/>
              <a:gd name="connsiteY111" fmla="*/ 3332072 h 6858000"/>
              <a:gd name="connsiteX112" fmla="*/ 6864685 w 7918980"/>
              <a:gd name="connsiteY112" fmla="*/ 3362948 h 6858000"/>
              <a:gd name="connsiteX113" fmla="*/ 6870457 w 7918980"/>
              <a:gd name="connsiteY113" fmla="*/ 3378959 h 6858000"/>
              <a:gd name="connsiteX114" fmla="*/ 6883738 w 7918980"/>
              <a:gd name="connsiteY114" fmla="*/ 3407057 h 6858000"/>
              <a:gd name="connsiteX115" fmla="*/ 6881948 w 7918980"/>
              <a:gd name="connsiteY115" fmla="*/ 3409825 h 6858000"/>
              <a:gd name="connsiteX116" fmla="*/ 6885647 w 7918980"/>
              <a:gd name="connsiteY116" fmla="*/ 3415218 h 6858000"/>
              <a:gd name="connsiteX117" fmla="*/ 6883908 w 7918980"/>
              <a:gd name="connsiteY117" fmla="*/ 3419880 h 6858000"/>
              <a:gd name="connsiteX118" fmla="*/ 6885903 w 7918980"/>
              <a:gd name="connsiteY118" fmla="*/ 3424545 h 6858000"/>
              <a:gd name="connsiteX119" fmla="*/ 6887603 w 7918980"/>
              <a:gd name="connsiteY119" fmla="*/ 3476412 h 6858000"/>
              <a:gd name="connsiteX120" fmla="*/ 6892664 w 7918980"/>
              <a:gd name="connsiteY120" fmla="*/ 3486850 h 6858000"/>
              <a:gd name="connsiteX121" fmla="*/ 6886319 w 7918980"/>
              <a:gd name="connsiteY121" fmla="*/ 3496391 h 6858000"/>
              <a:gd name="connsiteX122" fmla="*/ 6893119 w 7918980"/>
              <a:gd name="connsiteY122" fmla="*/ 3531201 h 6858000"/>
              <a:gd name="connsiteX123" fmla="*/ 6902876 w 7918980"/>
              <a:gd name="connsiteY123" fmla="*/ 3542019 h 6858000"/>
              <a:gd name="connsiteX124" fmla="*/ 6910520 w 7918980"/>
              <a:gd name="connsiteY124" fmla="*/ 3552249 h 6858000"/>
              <a:gd name="connsiteX125" fmla="*/ 6910882 w 7918980"/>
              <a:gd name="connsiteY125" fmla="*/ 3553678 h 6858000"/>
              <a:gd name="connsiteX126" fmla="*/ 6914489 w 7918980"/>
              <a:gd name="connsiteY126" fmla="*/ 3568021 h 6858000"/>
              <a:gd name="connsiteX127" fmla="*/ 6914914 w 7918980"/>
              <a:gd name="connsiteY127" fmla="*/ 3569719 h 6858000"/>
              <a:gd name="connsiteX128" fmla="*/ 6912342 w 7918980"/>
              <a:gd name="connsiteY128" fmla="*/ 3586412 h 6858000"/>
              <a:gd name="connsiteX129" fmla="*/ 6915338 w 7918980"/>
              <a:gd name="connsiteY129" fmla="*/ 3597336 h 6858000"/>
              <a:gd name="connsiteX130" fmla="*/ 6907234 w 7918980"/>
              <a:gd name="connsiteY130" fmla="*/ 3606007 h 6858000"/>
              <a:gd name="connsiteX131" fmla="*/ 6907261 w 7918980"/>
              <a:gd name="connsiteY131" fmla="*/ 3641228 h 6858000"/>
              <a:gd name="connsiteX132" fmla="*/ 6914828 w 7918980"/>
              <a:gd name="connsiteY132" fmla="*/ 3653088 h 6858000"/>
              <a:gd name="connsiteX133" fmla="*/ 6920416 w 7918980"/>
              <a:gd name="connsiteY133" fmla="*/ 3664114 h 6858000"/>
              <a:gd name="connsiteX134" fmla="*/ 6920498 w 7918980"/>
              <a:gd name="connsiteY134" fmla="*/ 3665569 h 6858000"/>
              <a:gd name="connsiteX135" fmla="*/ 6922809 w 7918980"/>
              <a:gd name="connsiteY135" fmla="*/ 3707357 h 6858000"/>
              <a:gd name="connsiteX136" fmla="*/ 6937676 w 7918980"/>
              <a:gd name="connsiteY136" fmla="*/ 3778166 h 6858000"/>
              <a:gd name="connsiteX137" fmla="*/ 6958359 w 7918980"/>
              <a:gd name="connsiteY137" fmla="*/ 3878222 h 6858000"/>
              <a:gd name="connsiteX138" fmla="*/ 6953118 w 7918980"/>
              <a:gd name="connsiteY138" fmla="*/ 4048117 h 6858000"/>
              <a:gd name="connsiteX139" fmla="*/ 6913020 w 7918980"/>
              <a:gd name="connsiteY139" fmla="*/ 4219510 h 6858000"/>
              <a:gd name="connsiteX140" fmla="*/ 6915792 w 7918980"/>
              <a:gd name="connsiteY140" fmla="*/ 4411258 h 6858000"/>
              <a:gd name="connsiteX141" fmla="*/ 6907579 w 7918980"/>
              <a:gd name="connsiteY141" fmla="*/ 4488531 h 6858000"/>
              <a:gd name="connsiteX142" fmla="*/ 6907052 w 7918980"/>
              <a:gd name="connsiteY142" fmla="*/ 4539168 h 6858000"/>
              <a:gd name="connsiteX143" fmla="*/ 6891916 w 7918980"/>
              <a:gd name="connsiteY143" fmla="*/ 4625153 h 6858000"/>
              <a:gd name="connsiteX144" fmla="*/ 6882094 w 7918980"/>
              <a:gd name="connsiteY144" fmla="*/ 4733115 h 6858000"/>
              <a:gd name="connsiteX145" fmla="*/ 6860189 w 7918980"/>
              <a:gd name="connsiteY145" fmla="*/ 4844323 h 6858000"/>
              <a:gd name="connsiteX146" fmla="*/ 6843618 w 7918980"/>
              <a:gd name="connsiteY146" fmla="*/ 4877992 h 6858000"/>
              <a:gd name="connsiteX147" fmla="*/ 6829393 w 7918980"/>
              <a:gd name="connsiteY147" fmla="*/ 4925805 h 6858000"/>
              <a:gd name="connsiteX148" fmla="*/ 6794017 w 7918980"/>
              <a:gd name="connsiteY148" fmla="*/ 5009272 h 6858000"/>
              <a:gd name="connsiteX149" fmla="*/ 6786085 w 7918980"/>
              <a:gd name="connsiteY149" fmla="*/ 5111369 h 6858000"/>
              <a:gd name="connsiteX150" fmla="*/ 6799321 w 7918980"/>
              <a:gd name="connsiteY150" fmla="*/ 5210876 h 6858000"/>
              <a:gd name="connsiteX151" fmla="*/ 6803597 w 7918980"/>
              <a:gd name="connsiteY151" fmla="*/ 5269726 h 6858000"/>
              <a:gd name="connsiteX152" fmla="*/ 6820713 w 7918980"/>
              <a:gd name="connsiteY152" fmla="*/ 5464225 h 6858000"/>
              <a:gd name="connsiteX153" fmla="*/ 6824380 w 7918980"/>
              <a:gd name="connsiteY153" fmla="*/ 5594585 h 6858000"/>
              <a:gd name="connsiteX154" fmla="*/ 6806680 w 7918980"/>
              <a:gd name="connsiteY154" fmla="*/ 5667896 h 6858000"/>
              <a:gd name="connsiteX155" fmla="*/ 6791486 w 7918980"/>
              <a:gd name="connsiteY155" fmla="*/ 5769225 h 6858000"/>
              <a:gd name="connsiteX156" fmla="*/ 6792745 w 7918980"/>
              <a:gd name="connsiteY156" fmla="*/ 5823324 h 6858000"/>
              <a:gd name="connsiteX157" fmla="*/ 6789109 w 7918980"/>
              <a:gd name="connsiteY157" fmla="*/ 5862699 h 6858000"/>
              <a:gd name="connsiteX158" fmla="*/ 6793675 w 7918980"/>
              <a:gd name="connsiteY158" fmla="*/ 5906467 h 6858000"/>
              <a:gd name="connsiteX159" fmla="*/ 6814548 w 7918980"/>
              <a:gd name="connsiteY159" fmla="*/ 5939847 h 6858000"/>
              <a:gd name="connsiteX160" fmla="*/ 6809795 w 7918980"/>
              <a:gd name="connsiteY160" fmla="*/ 5973994 h 6858000"/>
              <a:gd name="connsiteX161" fmla="*/ 6810756 w 7918980"/>
              <a:gd name="connsiteY161" fmla="*/ 6089693 h 6858000"/>
              <a:gd name="connsiteX162" fmla="*/ 6814601 w 7918980"/>
              <a:gd name="connsiteY162" fmla="*/ 6224938 h 6858000"/>
              <a:gd name="connsiteX163" fmla="*/ 6840137 w 7918980"/>
              <a:gd name="connsiteY163" fmla="*/ 6370251 h 6858000"/>
              <a:gd name="connsiteX164" fmla="*/ 6863777 w 7918980"/>
              <a:gd name="connsiteY164" fmla="*/ 6541313 h 6858000"/>
              <a:gd name="connsiteX165" fmla="*/ 6868355 w 7918980"/>
              <a:gd name="connsiteY165" fmla="*/ 6640957 h 6858000"/>
              <a:gd name="connsiteX166" fmla="*/ 6881422 w 7918980"/>
              <a:gd name="connsiteY166" fmla="*/ 6705297 h 6858000"/>
              <a:gd name="connsiteX167" fmla="*/ 6894105 w 7918980"/>
              <a:gd name="connsiteY167" fmla="*/ 6759582 h 6858000"/>
              <a:gd name="connsiteX168" fmla="*/ 6892152 w 7918980"/>
              <a:gd name="connsiteY168" fmla="*/ 6817746 h 6858000"/>
              <a:gd name="connsiteX169" fmla="*/ 6895302 w 7918980"/>
              <a:gd name="connsiteY169" fmla="*/ 6843646 h 6858000"/>
              <a:gd name="connsiteX170" fmla="*/ 6914368 w 7918980"/>
              <a:gd name="connsiteY170" fmla="*/ 6857998 h 6858000"/>
              <a:gd name="connsiteX171" fmla="*/ 7549620 w 7918980"/>
              <a:gd name="connsiteY171" fmla="*/ 6857998 h 6858000"/>
              <a:gd name="connsiteX172" fmla="*/ 7918980 w 7918980"/>
              <a:gd name="connsiteY172" fmla="*/ 6857998 h 6858000"/>
              <a:gd name="connsiteX173" fmla="*/ 7918980 w 7918980"/>
              <a:gd name="connsiteY173" fmla="*/ 6858000 h 6858000"/>
              <a:gd name="connsiteX174" fmla="*/ 7549620 w 7918980"/>
              <a:gd name="connsiteY174" fmla="*/ 6858000 h 6858000"/>
              <a:gd name="connsiteX175" fmla="*/ 6658851 w 7918980"/>
              <a:gd name="connsiteY175" fmla="*/ 6858000 h 6858000"/>
              <a:gd name="connsiteX176" fmla="*/ 2092387 w 7918980"/>
              <a:gd name="connsiteY176" fmla="*/ 6858000 h 6858000"/>
              <a:gd name="connsiteX177" fmla="*/ 1822980 w 7918980"/>
              <a:gd name="connsiteY177" fmla="*/ 6858000 h 6858000"/>
              <a:gd name="connsiteX178" fmla="*/ 727500 w 7918980"/>
              <a:gd name="connsiteY178" fmla="*/ 6858000 h 6858000"/>
              <a:gd name="connsiteX179" fmla="*/ 504457 w 7918980"/>
              <a:gd name="connsiteY179" fmla="*/ 6858000 h 6858000"/>
              <a:gd name="connsiteX180" fmla="*/ 0 w 7918980"/>
              <a:gd name="connsiteY180" fmla="*/ 6858000 h 6858000"/>
              <a:gd name="connsiteX181" fmla="*/ 0 w 7918980"/>
              <a:gd name="connsiteY181" fmla="*/ 0 h 6858000"/>
              <a:gd name="connsiteX0" fmla="*/ 0 w 7918980"/>
              <a:gd name="connsiteY0" fmla="*/ 0 h 6858000"/>
              <a:gd name="connsiteX1" fmla="*/ 504457 w 7918980"/>
              <a:gd name="connsiteY1" fmla="*/ 0 h 6858000"/>
              <a:gd name="connsiteX2" fmla="*/ 727500 w 7918980"/>
              <a:gd name="connsiteY2" fmla="*/ 0 h 6858000"/>
              <a:gd name="connsiteX3" fmla="*/ 1822980 w 7918980"/>
              <a:gd name="connsiteY3" fmla="*/ 0 h 6858000"/>
              <a:gd name="connsiteX4" fmla="*/ 2092387 w 7918980"/>
              <a:gd name="connsiteY4" fmla="*/ 0 h 6858000"/>
              <a:gd name="connsiteX5" fmla="*/ 7076514 w 7918980"/>
              <a:gd name="connsiteY5" fmla="*/ 0 h 6858000"/>
              <a:gd name="connsiteX6" fmla="*/ 7264525 w 7918980"/>
              <a:gd name="connsiteY6" fmla="*/ 0 h 6858000"/>
              <a:gd name="connsiteX7" fmla="*/ 7390497 w 7918980"/>
              <a:gd name="connsiteY7" fmla="*/ 0 h 6858000"/>
              <a:gd name="connsiteX8" fmla="*/ 7389918 w 7918980"/>
              <a:gd name="connsiteY8" fmla="*/ 1705 h 6858000"/>
              <a:gd name="connsiteX9" fmla="*/ 7374574 w 7918980"/>
              <a:gd name="connsiteY9" fmla="*/ 17287 h 6858000"/>
              <a:gd name="connsiteX10" fmla="*/ 7368621 w 7918980"/>
              <a:gd name="connsiteY10" fmla="*/ 130336 h 6858000"/>
              <a:gd name="connsiteX11" fmla="*/ 7361269 w 7918980"/>
              <a:gd name="connsiteY11" fmla="*/ 187093 h 6858000"/>
              <a:gd name="connsiteX12" fmla="*/ 7368770 w 7918980"/>
              <a:gd name="connsiteY12" fmla="*/ 265704 h 6858000"/>
              <a:gd name="connsiteX13" fmla="*/ 7365293 w 7918980"/>
              <a:gd name="connsiteY13" fmla="*/ 354566 h 6858000"/>
              <a:gd name="connsiteX14" fmla="*/ 7347106 w 7918980"/>
              <a:gd name="connsiteY14" fmla="*/ 472000 h 6858000"/>
              <a:gd name="connsiteX15" fmla="*/ 7345150 w 7918980"/>
              <a:gd name="connsiteY15" fmla="*/ 473782 h 6858000"/>
              <a:gd name="connsiteX16" fmla="*/ 7344778 w 7918980"/>
              <a:gd name="connsiteY16" fmla="*/ 491380 h 6858000"/>
              <a:gd name="connsiteX17" fmla="*/ 7359399 w 7918980"/>
              <a:gd name="connsiteY17" fmla="*/ 531675 h 6858000"/>
              <a:gd name="connsiteX18" fmla="*/ 7356415 w 7918980"/>
              <a:gd name="connsiteY18" fmla="*/ 536015 h 6858000"/>
              <a:gd name="connsiteX19" fmla="*/ 7361068 w 7918980"/>
              <a:gd name="connsiteY19" fmla="*/ 572092 h 6858000"/>
              <a:gd name="connsiteX20" fmla="*/ 7359041 w 7918980"/>
              <a:gd name="connsiteY20" fmla="*/ 572511 h 6858000"/>
              <a:gd name="connsiteX21" fmla="*/ 7351198 w 7918980"/>
              <a:gd name="connsiteY21" fmla="*/ 582332 h 6858000"/>
              <a:gd name="connsiteX22" fmla="*/ 7340991 w 7918980"/>
              <a:gd name="connsiteY22" fmla="*/ 601285 h 6858000"/>
              <a:gd name="connsiteX23" fmla="*/ 7296154 w 7918980"/>
              <a:gd name="connsiteY23" fmla="*/ 681608 h 6858000"/>
              <a:gd name="connsiteX24" fmla="*/ 7295943 w 7918980"/>
              <a:gd name="connsiteY24" fmla="*/ 689151 h 6858000"/>
              <a:gd name="connsiteX25" fmla="*/ 7295465 w 7918980"/>
              <a:gd name="connsiteY25" fmla="*/ 689289 h 6858000"/>
              <a:gd name="connsiteX26" fmla="*/ 7294306 w 7918980"/>
              <a:gd name="connsiteY26" fmla="*/ 697222 h 6858000"/>
              <a:gd name="connsiteX27" fmla="*/ 7295144 w 7918980"/>
              <a:gd name="connsiteY27" fmla="*/ 717531 h 6858000"/>
              <a:gd name="connsiteX28" fmla="*/ 7291871 w 7918980"/>
              <a:gd name="connsiteY28" fmla="*/ 722494 h 6858000"/>
              <a:gd name="connsiteX29" fmla="*/ 7286061 w 7918980"/>
              <a:gd name="connsiteY29" fmla="*/ 724368 h 6858000"/>
              <a:gd name="connsiteX30" fmla="*/ 7269961 w 7918980"/>
              <a:gd name="connsiteY30" fmla="*/ 752692 h 6858000"/>
              <a:gd name="connsiteX31" fmla="*/ 7240170 w 7918980"/>
              <a:gd name="connsiteY31" fmla="*/ 816346 h 6858000"/>
              <a:gd name="connsiteX32" fmla="*/ 7211938 w 7918980"/>
              <a:gd name="connsiteY32" fmla="*/ 889417 h 6858000"/>
              <a:gd name="connsiteX33" fmla="*/ 7130024 w 7918980"/>
              <a:gd name="connsiteY33" fmla="*/ 1063288 h 6858000"/>
              <a:gd name="connsiteX34" fmla="*/ 7126817 w 7918980"/>
              <a:gd name="connsiteY34" fmla="*/ 1157176 h 6858000"/>
              <a:gd name="connsiteX35" fmla="*/ 7109474 w 7918980"/>
              <a:gd name="connsiteY35" fmla="*/ 1210776 h 6858000"/>
              <a:gd name="connsiteX36" fmla="*/ 7105443 w 7918980"/>
              <a:gd name="connsiteY36" fmla="*/ 1301993 h 6858000"/>
              <a:gd name="connsiteX37" fmla="*/ 7075215 w 7918980"/>
              <a:gd name="connsiteY37" fmla="*/ 1360879 h 6858000"/>
              <a:gd name="connsiteX38" fmla="*/ 7067477 w 7918980"/>
              <a:gd name="connsiteY38" fmla="*/ 1404045 h 6858000"/>
              <a:gd name="connsiteX39" fmla="*/ 7046803 w 7918980"/>
              <a:gd name="connsiteY39" fmla="*/ 1429568 h 6858000"/>
              <a:gd name="connsiteX40" fmla="*/ 7047831 w 7918980"/>
              <a:gd name="connsiteY40" fmla="*/ 1430305 h 6858000"/>
              <a:gd name="connsiteX41" fmla="*/ 7035374 w 7918980"/>
              <a:gd name="connsiteY41" fmla="*/ 1463304 h 6858000"/>
              <a:gd name="connsiteX42" fmla="*/ 7032938 w 7918980"/>
              <a:gd name="connsiteY42" fmla="*/ 1514846 h 6858000"/>
              <a:gd name="connsiteX43" fmla="*/ 7029397 w 7918980"/>
              <a:gd name="connsiteY43" fmla="*/ 1519731 h 6858000"/>
              <a:gd name="connsiteX44" fmla="*/ 7029620 w 7918980"/>
              <a:gd name="connsiteY44" fmla="*/ 1519929 h 6858000"/>
              <a:gd name="connsiteX45" fmla="*/ 7030612 w 7918980"/>
              <a:gd name="connsiteY45" fmla="*/ 1546022 h 6858000"/>
              <a:gd name="connsiteX46" fmla="*/ 7035010 w 7918980"/>
              <a:gd name="connsiteY46" fmla="*/ 1578752 h 6858000"/>
              <a:gd name="connsiteX47" fmla="*/ 7026513 w 7918980"/>
              <a:gd name="connsiteY47" fmla="*/ 1647555 h 6858000"/>
              <a:gd name="connsiteX48" fmla="*/ 7013857 w 7918980"/>
              <a:gd name="connsiteY48" fmla="*/ 1715685 h 6858000"/>
              <a:gd name="connsiteX49" fmla="*/ 7007215 w 7918980"/>
              <a:gd name="connsiteY49" fmla="*/ 1740358 h 6858000"/>
              <a:gd name="connsiteX50" fmla="*/ 7004455 w 7918980"/>
              <a:gd name="connsiteY50" fmla="*/ 1784314 h 6858000"/>
              <a:gd name="connsiteX51" fmla="*/ 7008825 w 7918980"/>
              <a:gd name="connsiteY51" fmla="*/ 1804434 h 6858000"/>
              <a:gd name="connsiteX52" fmla="*/ 7008048 w 7918980"/>
              <a:gd name="connsiteY52" fmla="*/ 1805316 h 6858000"/>
              <a:gd name="connsiteX53" fmla="*/ 7011573 w 7918980"/>
              <a:gd name="connsiteY53" fmla="*/ 1807109 h 6858000"/>
              <a:gd name="connsiteX54" fmla="*/ 7008900 w 7918980"/>
              <a:gd name="connsiteY54" fmla="*/ 1821003 h 6858000"/>
              <a:gd name="connsiteX55" fmla="*/ 7006523 w 7918980"/>
              <a:gd name="connsiteY55" fmla="*/ 1824832 h 6858000"/>
              <a:gd name="connsiteX56" fmla="*/ 7005215 w 7918980"/>
              <a:gd name="connsiteY56" fmla="*/ 1830429 h 6858000"/>
              <a:gd name="connsiteX57" fmla="*/ 7005505 w 7918980"/>
              <a:gd name="connsiteY57" fmla="*/ 1830569 h 6858000"/>
              <a:gd name="connsiteX58" fmla="*/ 7003643 w 7918980"/>
              <a:gd name="connsiteY58" fmla="*/ 1835810 h 6858000"/>
              <a:gd name="connsiteX59" fmla="*/ 6990432 w 7918980"/>
              <a:gd name="connsiteY59" fmla="*/ 1861483 h 6858000"/>
              <a:gd name="connsiteX60" fmla="*/ 6997246 w 7918980"/>
              <a:gd name="connsiteY60" fmla="*/ 1892417 h 6858000"/>
              <a:gd name="connsiteX61" fmla="*/ 7012242 w 7918980"/>
              <a:gd name="connsiteY61" fmla="*/ 1895114 h 6858000"/>
              <a:gd name="connsiteX62" fmla="*/ 7010080 w 7918980"/>
              <a:gd name="connsiteY62" fmla="*/ 1899379 h 6858000"/>
              <a:gd name="connsiteX63" fmla="*/ 7003451 w 7918980"/>
              <a:gd name="connsiteY63" fmla="*/ 1907867 h 6858000"/>
              <a:gd name="connsiteX64" fmla="*/ 7004341 w 7918980"/>
              <a:gd name="connsiteY64" fmla="*/ 1910265 h 6858000"/>
              <a:gd name="connsiteX65" fmla="*/ 7001248 w 7918980"/>
              <a:gd name="connsiteY65" fmla="*/ 1935584 h 6858000"/>
              <a:gd name="connsiteX66" fmla="*/ 7006599 w 7918980"/>
              <a:gd name="connsiteY66" fmla="*/ 1942021 h 6858000"/>
              <a:gd name="connsiteX67" fmla="*/ 6985020 w 7918980"/>
              <a:gd name="connsiteY67" fmla="*/ 1967551 h 6858000"/>
              <a:gd name="connsiteX68" fmla="*/ 6949577 w 7918980"/>
              <a:gd name="connsiteY68" fmla="*/ 2024270 h 6858000"/>
              <a:gd name="connsiteX69" fmla="*/ 6942508 w 7918980"/>
              <a:gd name="connsiteY69" fmla="*/ 2107942 h 6858000"/>
              <a:gd name="connsiteX70" fmla="*/ 6933336 w 7918980"/>
              <a:gd name="connsiteY70" fmla="*/ 2193455 h 6858000"/>
              <a:gd name="connsiteX71" fmla="*/ 6927972 w 7918980"/>
              <a:gd name="connsiteY71" fmla="*/ 2260088 h 6858000"/>
              <a:gd name="connsiteX72" fmla="*/ 6909058 w 7918980"/>
              <a:gd name="connsiteY72" fmla="*/ 2296008 h 6858000"/>
              <a:gd name="connsiteX73" fmla="*/ 6901810 w 7918980"/>
              <a:gd name="connsiteY73" fmla="*/ 2305564 h 6858000"/>
              <a:gd name="connsiteX74" fmla="*/ 6904482 w 7918980"/>
              <a:gd name="connsiteY74" fmla="*/ 2320214 h 6858000"/>
              <a:gd name="connsiteX75" fmla="*/ 6891885 w 7918980"/>
              <a:gd name="connsiteY75" fmla="*/ 2417011 h 6858000"/>
              <a:gd name="connsiteX76" fmla="*/ 6884970 w 7918980"/>
              <a:gd name="connsiteY76" fmla="*/ 2454207 h 6858000"/>
              <a:gd name="connsiteX77" fmla="*/ 6882954 w 7918980"/>
              <a:gd name="connsiteY77" fmla="*/ 2487203 h 6858000"/>
              <a:gd name="connsiteX78" fmla="*/ 6871484 w 7918980"/>
              <a:gd name="connsiteY78" fmla="*/ 2512282 h 6858000"/>
              <a:gd name="connsiteX79" fmla="*/ 6872496 w 7918980"/>
              <a:gd name="connsiteY79" fmla="*/ 2514318 h 6858000"/>
              <a:gd name="connsiteX80" fmla="*/ 6898111 w 7918980"/>
              <a:gd name="connsiteY80" fmla="*/ 2574334 h 6858000"/>
              <a:gd name="connsiteX81" fmla="*/ 6897017 w 7918980"/>
              <a:gd name="connsiteY81" fmla="*/ 2579877 h 6858000"/>
              <a:gd name="connsiteX82" fmla="*/ 6897171 w 7918980"/>
              <a:gd name="connsiteY82" fmla="*/ 2608928 h 6858000"/>
              <a:gd name="connsiteX83" fmla="*/ 6896584 w 7918980"/>
              <a:gd name="connsiteY83" fmla="*/ 2613111 h 6858000"/>
              <a:gd name="connsiteX84" fmla="*/ 6888164 w 7918980"/>
              <a:gd name="connsiteY84" fmla="*/ 2621996 h 6858000"/>
              <a:gd name="connsiteX85" fmla="*/ 6890652 w 7918980"/>
              <a:gd name="connsiteY85" fmla="*/ 2634265 h 6858000"/>
              <a:gd name="connsiteX86" fmla="*/ 6882034 w 7918980"/>
              <a:gd name="connsiteY86" fmla="*/ 2647237 h 6858000"/>
              <a:gd name="connsiteX87" fmla="*/ 6888195 w 7918980"/>
              <a:gd name="connsiteY87" fmla="*/ 2650786 h 6858000"/>
              <a:gd name="connsiteX88" fmla="*/ 6894052 w 7918980"/>
              <a:gd name="connsiteY88" fmla="*/ 2661993 h 6858000"/>
              <a:gd name="connsiteX89" fmla="*/ 6885953 w 7918980"/>
              <a:gd name="connsiteY89" fmla="*/ 2670949 h 6858000"/>
              <a:gd name="connsiteX90" fmla="*/ 6880156 w 7918980"/>
              <a:gd name="connsiteY90" fmla="*/ 2690255 h 6858000"/>
              <a:gd name="connsiteX91" fmla="*/ 6881009 w 7918980"/>
              <a:gd name="connsiteY91" fmla="*/ 2695683 h 6858000"/>
              <a:gd name="connsiteX92" fmla="*/ 6870001 w 7918980"/>
              <a:gd name="connsiteY92" fmla="*/ 2713964 h 6858000"/>
              <a:gd name="connsiteX93" fmla="*/ 6864441 w 7918980"/>
              <a:gd name="connsiteY93" fmla="*/ 2730175 h 6858000"/>
              <a:gd name="connsiteX94" fmla="*/ 6875107 w 7918980"/>
              <a:gd name="connsiteY94" fmla="*/ 2763497 h 6858000"/>
              <a:gd name="connsiteX95" fmla="*/ 6837349 w 7918980"/>
              <a:gd name="connsiteY95" fmla="*/ 3051539 h 6858000"/>
              <a:gd name="connsiteX96" fmla="*/ 6835698 w 7918980"/>
              <a:gd name="connsiteY96" fmla="*/ 3060333 h 6858000"/>
              <a:gd name="connsiteX97" fmla="*/ 6837785 w 7918980"/>
              <a:gd name="connsiteY97" fmla="*/ 3065434 h 6858000"/>
              <a:gd name="connsiteX98" fmla="*/ 6834476 w 7918980"/>
              <a:gd name="connsiteY98" fmla="*/ 3066836 h 6858000"/>
              <a:gd name="connsiteX99" fmla="*/ 6831096 w 7918980"/>
              <a:gd name="connsiteY99" fmla="*/ 3084834 h 6858000"/>
              <a:gd name="connsiteX100" fmla="*/ 6831305 w 7918980"/>
              <a:gd name="connsiteY100" fmla="*/ 3097259 h 6858000"/>
              <a:gd name="connsiteX101" fmla="*/ 6828050 w 7918980"/>
              <a:gd name="connsiteY101" fmla="*/ 3101053 h 6858000"/>
              <a:gd name="connsiteX102" fmla="*/ 6827093 w 7918980"/>
              <a:gd name="connsiteY102" fmla="*/ 3106151 h 6858000"/>
              <a:gd name="connsiteX103" fmla="*/ 6833251 w 7918980"/>
              <a:gd name="connsiteY103" fmla="*/ 3116747 h 6858000"/>
              <a:gd name="connsiteX104" fmla="*/ 6825921 w 7918980"/>
              <a:gd name="connsiteY104" fmla="*/ 3151828 h 6858000"/>
              <a:gd name="connsiteX105" fmla="*/ 6825863 w 7918980"/>
              <a:gd name="connsiteY105" fmla="*/ 3180546 h 6858000"/>
              <a:gd name="connsiteX106" fmla="*/ 6839691 w 7918980"/>
              <a:gd name="connsiteY106" fmla="*/ 3258677 h 6858000"/>
              <a:gd name="connsiteX107" fmla="*/ 6840898 w 7918980"/>
              <a:gd name="connsiteY107" fmla="*/ 3262610 h 6858000"/>
              <a:gd name="connsiteX108" fmla="*/ 6834652 w 7918980"/>
              <a:gd name="connsiteY108" fmla="*/ 3277179 h 6858000"/>
              <a:gd name="connsiteX109" fmla="*/ 6832324 w 7918980"/>
              <a:gd name="connsiteY109" fmla="*/ 3278130 h 6858000"/>
              <a:gd name="connsiteX110" fmla="*/ 6849750 w 7918980"/>
              <a:gd name="connsiteY110" fmla="*/ 3325671 h 6858000"/>
              <a:gd name="connsiteX111" fmla="*/ 6847551 w 7918980"/>
              <a:gd name="connsiteY111" fmla="*/ 3332072 h 6858000"/>
              <a:gd name="connsiteX112" fmla="*/ 6864685 w 7918980"/>
              <a:gd name="connsiteY112" fmla="*/ 3362948 h 6858000"/>
              <a:gd name="connsiteX113" fmla="*/ 6870457 w 7918980"/>
              <a:gd name="connsiteY113" fmla="*/ 3378959 h 6858000"/>
              <a:gd name="connsiteX114" fmla="*/ 6883738 w 7918980"/>
              <a:gd name="connsiteY114" fmla="*/ 3407057 h 6858000"/>
              <a:gd name="connsiteX115" fmla="*/ 6881948 w 7918980"/>
              <a:gd name="connsiteY115" fmla="*/ 3409825 h 6858000"/>
              <a:gd name="connsiteX116" fmla="*/ 6885647 w 7918980"/>
              <a:gd name="connsiteY116" fmla="*/ 3415218 h 6858000"/>
              <a:gd name="connsiteX117" fmla="*/ 6883908 w 7918980"/>
              <a:gd name="connsiteY117" fmla="*/ 3419880 h 6858000"/>
              <a:gd name="connsiteX118" fmla="*/ 6885903 w 7918980"/>
              <a:gd name="connsiteY118" fmla="*/ 3424545 h 6858000"/>
              <a:gd name="connsiteX119" fmla="*/ 6887603 w 7918980"/>
              <a:gd name="connsiteY119" fmla="*/ 3476412 h 6858000"/>
              <a:gd name="connsiteX120" fmla="*/ 6892664 w 7918980"/>
              <a:gd name="connsiteY120" fmla="*/ 3486850 h 6858000"/>
              <a:gd name="connsiteX121" fmla="*/ 6886319 w 7918980"/>
              <a:gd name="connsiteY121" fmla="*/ 3496391 h 6858000"/>
              <a:gd name="connsiteX122" fmla="*/ 6893119 w 7918980"/>
              <a:gd name="connsiteY122" fmla="*/ 3531201 h 6858000"/>
              <a:gd name="connsiteX123" fmla="*/ 6902876 w 7918980"/>
              <a:gd name="connsiteY123" fmla="*/ 3542019 h 6858000"/>
              <a:gd name="connsiteX124" fmla="*/ 6910520 w 7918980"/>
              <a:gd name="connsiteY124" fmla="*/ 3552249 h 6858000"/>
              <a:gd name="connsiteX125" fmla="*/ 6910882 w 7918980"/>
              <a:gd name="connsiteY125" fmla="*/ 3553678 h 6858000"/>
              <a:gd name="connsiteX126" fmla="*/ 6914489 w 7918980"/>
              <a:gd name="connsiteY126" fmla="*/ 3568021 h 6858000"/>
              <a:gd name="connsiteX127" fmla="*/ 6914914 w 7918980"/>
              <a:gd name="connsiteY127" fmla="*/ 3569719 h 6858000"/>
              <a:gd name="connsiteX128" fmla="*/ 6912342 w 7918980"/>
              <a:gd name="connsiteY128" fmla="*/ 3586412 h 6858000"/>
              <a:gd name="connsiteX129" fmla="*/ 6915338 w 7918980"/>
              <a:gd name="connsiteY129" fmla="*/ 3597336 h 6858000"/>
              <a:gd name="connsiteX130" fmla="*/ 6907234 w 7918980"/>
              <a:gd name="connsiteY130" fmla="*/ 3606007 h 6858000"/>
              <a:gd name="connsiteX131" fmla="*/ 6907261 w 7918980"/>
              <a:gd name="connsiteY131" fmla="*/ 3641228 h 6858000"/>
              <a:gd name="connsiteX132" fmla="*/ 6914828 w 7918980"/>
              <a:gd name="connsiteY132" fmla="*/ 3653088 h 6858000"/>
              <a:gd name="connsiteX133" fmla="*/ 6920416 w 7918980"/>
              <a:gd name="connsiteY133" fmla="*/ 3664114 h 6858000"/>
              <a:gd name="connsiteX134" fmla="*/ 6920498 w 7918980"/>
              <a:gd name="connsiteY134" fmla="*/ 3665569 h 6858000"/>
              <a:gd name="connsiteX135" fmla="*/ 6922809 w 7918980"/>
              <a:gd name="connsiteY135" fmla="*/ 3707357 h 6858000"/>
              <a:gd name="connsiteX136" fmla="*/ 6937676 w 7918980"/>
              <a:gd name="connsiteY136" fmla="*/ 3778166 h 6858000"/>
              <a:gd name="connsiteX137" fmla="*/ 6958359 w 7918980"/>
              <a:gd name="connsiteY137" fmla="*/ 3878222 h 6858000"/>
              <a:gd name="connsiteX138" fmla="*/ 6953118 w 7918980"/>
              <a:gd name="connsiteY138" fmla="*/ 4048117 h 6858000"/>
              <a:gd name="connsiteX139" fmla="*/ 6913020 w 7918980"/>
              <a:gd name="connsiteY139" fmla="*/ 4219510 h 6858000"/>
              <a:gd name="connsiteX140" fmla="*/ 6915792 w 7918980"/>
              <a:gd name="connsiteY140" fmla="*/ 4411258 h 6858000"/>
              <a:gd name="connsiteX141" fmla="*/ 6907579 w 7918980"/>
              <a:gd name="connsiteY141" fmla="*/ 4488531 h 6858000"/>
              <a:gd name="connsiteX142" fmla="*/ 6907052 w 7918980"/>
              <a:gd name="connsiteY142" fmla="*/ 4539168 h 6858000"/>
              <a:gd name="connsiteX143" fmla="*/ 6891916 w 7918980"/>
              <a:gd name="connsiteY143" fmla="*/ 4625153 h 6858000"/>
              <a:gd name="connsiteX144" fmla="*/ 6882094 w 7918980"/>
              <a:gd name="connsiteY144" fmla="*/ 4733115 h 6858000"/>
              <a:gd name="connsiteX145" fmla="*/ 6860189 w 7918980"/>
              <a:gd name="connsiteY145" fmla="*/ 4844323 h 6858000"/>
              <a:gd name="connsiteX146" fmla="*/ 6843618 w 7918980"/>
              <a:gd name="connsiteY146" fmla="*/ 4877992 h 6858000"/>
              <a:gd name="connsiteX147" fmla="*/ 6829393 w 7918980"/>
              <a:gd name="connsiteY147" fmla="*/ 4925805 h 6858000"/>
              <a:gd name="connsiteX148" fmla="*/ 6794017 w 7918980"/>
              <a:gd name="connsiteY148" fmla="*/ 5009272 h 6858000"/>
              <a:gd name="connsiteX149" fmla="*/ 6786085 w 7918980"/>
              <a:gd name="connsiteY149" fmla="*/ 5111369 h 6858000"/>
              <a:gd name="connsiteX150" fmla="*/ 6799321 w 7918980"/>
              <a:gd name="connsiteY150" fmla="*/ 5210876 h 6858000"/>
              <a:gd name="connsiteX151" fmla="*/ 6803597 w 7918980"/>
              <a:gd name="connsiteY151" fmla="*/ 5269726 h 6858000"/>
              <a:gd name="connsiteX152" fmla="*/ 6820713 w 7918980"/>
              <a:gd name="connsiteY152" fmla="*/ 5464225 h 6858000"/>
              <a:gd name="connsiteX153" fmla="*/ 6824380 w 7918980"/>
              <a:gd name="connsiteY153" fmla="*/ 5594585 h 6858000"/>
              <a:gd name="connsiteX154" fmla="*/ 6806680 w 7918980"/>
              <a:gd name="connsiteY154" fmla="*/ 5667896 h 6858000"/>
              <a:gd name="connsiteX155" fmla="*/ 6791486 w 7918980"/>
              <a:gd name="connsiteY155" fmla="*/ 5769225 h 6858000"/>
              <a:gd name="connsiteX156" fmla="*/ 6792745 w 7918980"/>
              <a:gd name="connsiteY156" fmla="*/ 5823324 h 6858000"/>
              <a:gd name="connsiteX157" fmla="*/ 6789109 w 7918980"/>
              <a:gd name="connsiteY157" fmla="*/ 5862699 h 6858000"/>
              <a:gd name="connsiteX158" fmla="*/ 6793675 w 7918980"/>
              <a:gd name="connsiteY158" fmla="*/ 5906467 h 6858000"/>
              <a:gd name="connsiteX159" fmla="*/ 6814548 w 7918980"/>
              <a:gd name="connsiteY159" fmla="*/ 5939847 h 6858000"/>
              <a:gd name="connsiteX160" fmla="*/ 6809795 w 7918980"/>
              <a:gd name="connsiteY160" fmla="*/ 5973994 h 6858000"/>
              <a:gd name="connsiteX161" fmla="*/ 6810756 w 7918980"/>
              <a:gd name="connsiteY161" fmla="*/ 6089693 h 6858000"/>
              <a:gd name="connsiteX162" fmla="*/ 6814601 w 7918980"/>
              <a:gd name="connsiteY162" fmla="*/ 6224938 h 6858000"/>
              <a:gd name="connsiteX163" fmla="*/ 6840137 w 7918980"/>
              <a:gd name="connsiteY163" fmla="*/ 6370251 h 6858000"/>
              <a:gd name="connsiteX164" fmla="*/ 6863777 w 7918980"/>
              <a:gd name="connsiteY164" fmla="*/ 6541313 h 6858000"/>
              <a:gd name="connsiteX165" fmla="*/ 6868355 w 7918980"/>
              <a:gd name="connsiteY165" fmla="*/ 6640957 h 6858000"/>
              <a:gd name="connsiteX166" fmla="*/ 6881422 w 7918980"/>
              <a:gd name="connsiteY166" fmla="*/ 6705297 h 6858000"/>
              <a:gd name="connsiteX167" fmla="*/ 6894105 w 7918980"/>
              <a:gd name="connsiteY167" fmla="*/ 6759582 h 6858000"/>
              <a:gd name="connsiteX168" fmla="*/ 6892152 w 7918980"/>
              <a:gd name="connsiteY168" fmla="*/ 6817746 h 6858000"/>
              <a:gd name="connsiteX169" fmla="*/ 6895302 w 7918980"/>
              <a:gd name="connsiteY169" fmla="*/ 6843646 h 6858000"/>
              <a:gd name="connsiteX170" fmla="*/ 6914368 w 7918980"/>
              <a:gd name="connsiteY170" fmla="*/ 6857998 h 6858000"/>
              <a:gd name="connsiteX171" fmla="*/ 7549620 w 7918980"/>
              <a:gd name="connsiteY171" fmla="*/ 6857998 h 6858000"/>
              <a:gd name="connsiteX172" fmla="*/ 7918980 w 7918980"/>
              <a:gd name="connsiteY172" fmla="*/ 6857998 h 6858000"/>
              <a:gd name="connsiteX173" fmla="*/ 7918980 w 7918980"/>
              <a:gd name="connsiteY173" fmla="*/ 6858000 h 6858000"/>
              <a:gd name="connsiteX174" fmla="*/ 7549620 w 7918980"/>
              <a:gd name="connsiteY174" fmla="*/ 6858000 h 6858000"/>
              <a:gd name="connsiteX175" fmla="*/ 6658851 w 7918980"/>
              <a:gd name="connsiteY175" fmla="*/ 6858000 h 6858000"/>
              <a:gd name="connsiteX176" fmla="*/ 2092387 w 7918980"/>
              <a:gd name="connsiteY176" fmla="*/ 6858000 h 6858000"/>
              <a:gd name="connsiteX177" fmla="*/ 1822980 w 7918980"/>
              <a:gd name="connsiteY177" fmla="*/ 6858000 h 6858000"/>
              <a:gd name="connsiteX178" fmla="*/ 727500 w 7918980"/>
              <a:gd name="connsiteY178" fmla="*/ 6858000 h 6858000"/>
              <a:gd name="connsiteX179" fmla="*/ 504457 w 7918980"/>
              <a:gd name="connsiteY179" fmla="*/ 6858000 h 6858000"/>
              <a:gd name="connsiteX180" fmla="*/ 0 w 7918980"/>
              <a:gd name="connsiteY180" fmla="*/ 6858000 h 6858000"/>
              <a:gd name="connsiteX181" fmla="*/ 0 w 7918980"/>
              <a:gd name="connsiteY18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Lst>
            <a:rect l="l" t="t" r="r" b="b"/>
            <a:pathLst>
              <a:path w="7918980" h="6858000">
                <a:moveTo>
                  <a:pt x="0" y="0"/>
                </a:moveTo>
                <a:lnTo>
                  <a:pt x="504457" y="0"/>
                </a:lnTo>
                <a:lnTo>
                  <a:pt x="727500" y="0"/>
                </a:lnTo>
                <a:lnTo>
                  <a:pt x="1822980" y="0"/>
                </a:lnTo>
                <a:lnTo>
                  <a:pt x="2092387" y="0"/>
                </a:lnTo>
                <a:lnTo>
                  <a:pt x="7076514" y="0"/>
                </a:lnTo>
                <a:lnTo>
                  <a:pt x="7264525" y="0"/>
                </a:lnTo>
                <a:lnTo>
                  <a:pt x="7390497" y="0"/>
                </a:lnTo>
                <a:lnTo>
                  <a:pt x="7389918" y="1705"/>
                </a:lnTo>
                <a:cubicBezTo>
                  <a:pt x="7386106" y="8440"/>
                  <a:pt x="7381092" y="13784"/>
                  <a:pt x="7374574" y="17287"/>
                </a:cubicBezTo>
                <a:cubicBezTo>
                  <a:pt x="7385344" y="82036"/>
                  <a:pt x="7333329" y="69804"/>
                  <a:pt x="7368621" y="130336"/>
                </a:cubicBezTo>
                <a:cubicBezTo>
                  <a:pt x="7349933" y="117589"/>
                  <a:pt x="7359958" y="162458"/>
                  <a:pt x="7361269" y="187093"/>
                </a:cubicBezTo>
                <a:cubicBezTo>
                  <a:pt x="7359185" y="226511"/>
                  <a:pt x="7368702" y="205530"/>
                  <a:pt x="7368770" y="265704"/>
                </a:cubicBezTo>
                <a:cubicBezTo>
                  <a:pt x="7365276" y="317533"/>
                  <a:pt x="7366793" y="325288"/>
                  <a:pt x="7365293" y="354566"/>
                </a:cubicBezTo>
                <a:lnTo>
                  <a:pt x="7347106" y="472000"/>
                </a:lnTo>
                <a:lnTo>
                  <a:pt x="7345150" y="473782"/>
                </a:lnTo>
                <a:cubicBezTo>
                  <a:pt x="7340827" y="482008"/>
                  <a:pt x="7341662" y="487340"/>
                  <a:pt x="7344778" y="491380"/>
                </a:cubicBezTo>
                <a:lnTo>
                  <a:pt x="7359399" y="531675"/>
                </a:lnTo>
                <a:lnTo>
                  <a:pt x="7356415" y="536015"/>
                </a:lnTo>
                <a:lnTo>
                  <a:pt x="7361068" y="572092"/>
                </a:lnTo>
                <a:lnTo>
                  <a:pt x="7359041" y="572511"/>
                </a:lnTo>
                <a:cubicBezTo>
                  <a:pt x="7354591" y="574271"/>
                  <a:pt x="7351509" y="577121"/>
                  <a:pt x="7351198" y="582332"/>
                </a:cubicBezTo>
                <a:cubicBezTo>
                  <a:pt x="7320982" y="573171"/>
                  <a:pt x="7339242" y="585107"/>
                  <a:pt x="7340991" y="601285"/>
                </a:cubicBezTo>
                <a:cubicBezTo>
                  <a:pt x="7331818" y="617831"/>
                  <a:pt x="7303664" y="666964"/>
                  <a:pt x="7296154" y="681608"/>
                </a:cubicBezTo>
                <a:cubicBezTo>
                  <a:pt x="7296082" y="684122"/>
                  <a:pt x="7296013" y="686637"/>
                  <a:pt x="7295943" y="689151"/>
                </a:cubicBezTo>
                <a:lnTo>
                  <a:pt x="7295465" y="689289"/>
                </a:lnTo>
                <a:cubicBezTo>
                  <a:pt x="7294414" y="690905"/>
                  <a:pt x="7293966" y="693376"/>
                  <a:pt x="7294306" y="697222"/>
                </a:cubicBezTo>
                <a:cubicBezTo>
                  <a:pt x="7294586" y="703992"/>
                  <a:pt x="7294864" y="710761"/>
                  <a:pt x="7295144" y="717531"/>
                </a:cubicBezTo>
                <a:lnTo>
                  <a:pt x="7291871" y="722494"/>
                </a:lnTo>
                <a:lnTo>
                  <a:pt x="7286061" y="724368"/>
                </a:lnTo>
                <a:lnTo>
                  <a:pt x="7269961" y="752692"/>
                </a:lnTo>
                <a:cubicBezTo>
                  <a:pt x="7277671" y="764380"/>
                  <a:pt x="7245699" y="808083"/>
                  <a:pt x="7240170" y="816346"/>
                </a:cubicBezTo>
                <a:lnTo>
                  <a:pt x="7211938" y="889417"/>
                </a:lnTo>
                <a:cubicBezTo>
                  <a:pt x="7143471" y="969963"/>
                  <a:pt x="7144887" y="1005331"/>
                  <a:pt x="7130024" y="1063288"/>
                </a:cubicBezTo>
                <a:cubicBezTo>
                  <a:pt x="7136312" y="1111028"/>
                  <a:pt x="7140076" y="1110140"/>
                  <a:pt x="7126817" y="1157176"/>
                </a:cubicBezTo>
                <a:cubicBezTo>
                  <a:pt x="7124083" y="1192124"/>
                  <a:pt x="7124864" y="1197232"/>
                  <a:pt x="7109474" y="1210776"/>
                </a:cubicBezTo>
                <a:lnTo>
                  <a:pt x="7105443" y="1301993"/>
                </a:lnTo>
                <a:lnTo>
                  <a:pt x="7075215" y="1360879"/>
                </a:lnTo>
                <a:lnTo>
                  <a:pt x="7067477" y="1404045"/>
                </a:lnTo>
                <a:lnTo>
                  <a:pt x="7046803" y="1429568"/>
                </a:lnTo>
                <a:lnTo>
                  <a:pt x="7047831" y="1430305"/>
                </a:lnTo>
                <a:cubicBezTo>
                  <a:pt x="7049677" y="1432466"/>
                  <a:pt x="7037718" y="1459891"/>
                  <a:pt x="7035374" y="1463304"/>
                </a:cubicBezTo>
                <a:cubicBezTo>
                  <a:pt x="7032892" y="1477394"/>
                  <a:pt x="7036007" y="1501295"/>
                  <a:pt x="7032938" y="1514846"/>
                </a:cubicBezTo>
                <a:lnTo>
                  <a:pt x="7029397" y="1519731"/>
                </a:lnTo>
                <a:lnTo>
                  <a:pt x="7029620" y="1519929"/>
                </a:lnTo>
                <a:cubicBezTo>
                  <a:pt x="7029470" y="1521210"/>
                  <a:pt x="7032690" y="1543635"/>
                  <a:pt x="7030612" y="1546022"/>
                </a:cubicBezTo>
                <a:lnTo>
                  <a:pt x="7035010" y="1578752"/>
                </a:lnTo>
                <a:cubicBezTo>
                  <a:pt x="7029127" y="1605585"/>
                  <a:pt x="7049361" y="1622803"/>
                  <a:pt x="7026513" y="1647555"/>
                </a:cubicBezTo>
                <a:cubicBezTo>
                  <a:pt x="7021108" y="1672675"/>
                  <a:pt x="7026193" y="1694404"/>
                  <a:pt x="7013857" y="1715685"/>
                </a:cubicBezTo>
                <a:cubicBezTo>
                  <a:pt x="7019795" y="1724301"/>
                  <a:pt x="7021078" y="1732435"/>
                  <a:pt x="7007215" y="1740358"/>
                </a:cubicBezTo>
                <a:cubicBezTo>
                  <a:pt x="7005605" y="1763793"/>
                  <a:pt x="7021348" y="1769422"/>
                  <a:pt x="7004455" y="1784314"/>
                </a:cubicBezTo>
                <a:cubicBezTo>
                  <a:pt x="7028967" y="1797417"/>
                  <a:pt x="7018226" y="1798221"/>
                  <a:pt x="7008825" y="1804434"/>
                </a:cubicBezTo>
                <a:lnTo>
                  <a:pt x="7008048" y="1805316"/>
                </a:lnTo>
                <a:lnTo>
                  <a:pt x="7011573" y="1807109"/>
                </a:lnTo>
                <a:lnTo>
                  <a:pt x="7008900" y="1821003"/>
                </a:lnTo>
                <a:lnTo>
                  <a:pt x="7006523" y="1824832"/>
                </a:lnTo>
                <a:cubicBezTo>
                  <a:pt x="7005264" y="1827468"/>
                  <a:pt x="7004917" y="1829219"/>
                  <a:pt x="7005215" y="1830429"/>
                </a:cubicBezTo>
                <a:lnTo>
                  <a:pt x="7005505" y="1830569"/>
                </a:lnTo>
                <a:lnTo>
                  <a:pt x="7003643" y="1835810"/>
                </a:lnTo>
                <a:cubicBezTo>
                  <a:pt x="6999759" y="1844665"/>
                  <a:pt x="6995277" y="1853278"/>
                  <a:pt x="6990432" y="1861483"/>
                </a:cubicBezTo>
                <a:cubicBezTo>
                  <a:pt x="7002807" y="1866643"/>
                  <a:pt x="6989768" y="1884999"/>
                  <a:pt x="6997246" y="1892417"/>
                </a:cubicBezTo>
                <a:lnTo>
                  <a:pt x="7012242" y="1895114"/>
                </a:lnTo>
                <a:lnTo>
                  <a:pt x="7010080" y="1899379"/>
                </a:lnTo>
                <a:lnTo>
                  <a:pt x="7003451" y="1907867"/>
                </a:lnTo>
                <a:cubicBezTo>
                  <a:pt x="7002589" y="1909162"/>
                  <a:pt x="7002627" y="1909994"/>
                  <a:pt x="7004341" y="1910265"/>
                </a:cubicBezTo>
                <a:cubicBezTo>
                  <a:pt x="7003975" y="1914884"/>
                  <a:pt x="7000873" y="1930292"/>
                  <a:pt x="7001248" y="1935584"/>
                </a:cubicBezTo>
                <a:lnTo>
                  <a:pt x="7006599" y="1942021"/>
                </a:lnTo>
                <a:lnTo>
                  <a:pt x="6985020" y="1967551"/>
                </a:lnTo>
                <a:lnTo>
                  <a:pt x="6949577" y="2024270"/>
                </a:lnTo>
                <a:lnTo>
                  <a:pt x="6942508" y="2107942"/>
                </a:lnTo>
                <a:cubicBezTo>
                  <a:pt x="6912270" y="2138038"/>
                  <a:pt x="6933395" y="2159228"/>
                  <a:pt x="6933336" y="2193455"/>
                </a:cubicBezTo>
                <a:cubicBezTo>
                  <a:pt x="6924282" y="2220953"/>
                  <a:pt x="6933361" y="2224200"/>
                  <a:pt x="6927972" y="2260088"/>
                </a:cubicBezTo>
                <a:cubicBezTo>
                  <a:pt x="6923728" y="2275916"/>
                  <a:pt x="6917037" y="2285645"/>
                  <a:pt x="6909058" y="2296008"/>
                </a:cubicBezTo>
                <a:lnTo>
                  <a:pt x="6901810" y="2305564"/>
                </a:lnTo>
                <a:lnTo>
                  <a:pt x="6904482" y="2320214"/>
                </a:lnTo>
                <a:cubicBezTo>
                  <a:pt x="6902155" y="2355906"/>
                  <a:pt x="6895137" y="2394678"/>
                  <a:pt x="6891885" y="2417011"/>
                </a:cubicBezTo>
                <a:cubicBezTo>
                  <a:pt x="6880976" y="2426377"/>
                  <a:pt x="6897848" y="2456509"/>
                  <a:pt x="6884970" y="2454207"/>
                </a:cubicBezTo>
                <a:cubicBezTo>
                  <a:pt x="6890753" y="2464947"/>
                  <a:pt x="6887930" y="2476105"/>
                  <a:pt x="6882954" y="2487203"/>
                </a:cubicBezTo>
                <a:lnTo>
                  <a:pt x="6871484" y="2512282"/>
                </a:lnTo>
                <a:lnTo>
                  <a:pt x="6872496" y="2514318"/>
                </a:lnTo>
                <a:lnTo>
                  <a:pt x="6898111" y="2574334"/>
                </a:lnTo>
                <a:lnTo>
                  <a:pt x="6897017" y="2579877"/>
                </a:lnTo>
                <a:cubicBezTo>
                  <a:pt x="6896861" y="2585644"/>
                  <a:pt x="6897245" y="2603388"/>
                  <a:pt x="6897171" y="2608928"/>
                </a:cubicBezTo>
                <a:cubicBezTo>
                  <a:pt x="6896975" y="2610322"/>
                  <a:pt x="6896780" y="2611717"/>
                  <a:pt x="6896584" y="2613111"/>
                </a:cubicBezTo>
                <a:lnTo>
                  <a:pt x="6888164" y="2621996"/>
                </a:lnTo>
                <a:lnTo>
                  <a:pt x="6890652" y="2634265"/>
                </a:lnTo>
                <a:lnTo>
                  <a:pt x="6882034" y="2647237"/>
                </a:lnTo>
                <a:cubicBezTo>
                  <a:pt x="6884287" y="2648158"/>
                  <a:pt x="6886365" y="2649356"/>
                  <a:pt x="6888195" y="2650786"/>
                </a:cubicBezTo>
                <a:lnTo>
                  <a:pt x="6894052" y="2661993"/>
                </a:lnTo>
                <a:lnTo>
                  <a:pt x="6885953" y="2670949"/>
                </a:lnTo>
                <a:cubicBezTo>
                  <a:pt x="6898507" y="2672007"/>
                  <a:pt x="6883930" y="2681695"/>
                  <a:pt x="6880156" y="2690255"/>
                </a:cubicBezTo>
                <a:lnTo>
                  <a:pt x="6881009" y="2695683"/>
                </a:lnTo>
                <a:lnTo>
                  <a:pt x="6870001" y="2713964"/>
                </a:lnTo>
                <a:lnTo>
                  <a:pt x="6864441" y="2730175"/>
                </a:lnTo>
                <a:lnTo>
                  <a:pt x="6875107" y="2763497"/>
                </a:lnTo>
                <a:lnTo>
                  <a:pt x="6837349" y="3051539"/>
                </a:lnTo>
                <a:lnTo>
                  <a:pt x="6835698" y="3060333"/>
                </a:lnTo>
                <a:lnTo>
                  <a:pt x="6837785" y="3065434"/>
                </a:lnTo>
                <a:lnTo>
                  <a:pt x="6834476" y="3066836"/>
                </a:lnTo>
                <a:lnTo>
                  <a:pt x="6831096" y="3084834"/>
                </a:lnTo>
                <a:cubicBezTo>
                  <a:pt x="6831166" y="3088976"/>
                  <a:pt x="6831235" y="3093117"/>
                  <a:pt x="6831305" y="3097259"/>
                </a:cubicBezTo>
                <a:lnTo>
                  <a:pt x="6828050" y="3101053"/>
                </a:lnTo>
                <a:lnTo>
                  <a:pt x="6827093" y="3106151"/>
                </a:lnTo>
                <a:lnTo>
                  <a:pt x="6833251" y="3116747"/>
                </a:lnTo>
                <a:cubicBezTo>
                  <a:pt x="6834765" y="3127646"/>
                  <a:pt x="6821739" y="3134084"/>
                  <a:pt x="6825921" y="3151828"/>
                </a:cubicBezTo>
                <a:cubicBezTo>
                  <a:pt x="6833244" y="3163902"/>
                  <a:pt x="6834336" y="3171780"/>
                  <a:pt x="6825863" y="3180546"/>
                </a:cubicBezTo>
                <a:cubicBezTo>
                  <a:pt x="6861566" y="3236545"/>
                  <a:pt x="6826703" y="3210316"/>
                  <a:pt x="6839691" y="3258677"/>
                </a:cubicBezTo>
                <a:lnTo>
                  <a:pt x="6840898" y="3262610"/>
                </a:lnTo>
                <a:lnTo>
                  <a:pt x="6834652" y="3277179"/>
                </a:lnTo>
                <a:lnTo>
                  <a:pt x="6832324" y="3278130"/>
                </a:lnTo>
                <a:lnTo>
                  <a:pt x="6849750" y="3325671"/>
                </a:lnTo>
                <a:lnTo>
                  <a:pt x="6847551" y="3332072"/>
                </a:lnTo>
                <a:lnTo>
                  <a:pt x="6864685" y="3362948"/>
                </a:lnTo>
                <a:lnTo>
                  <a:pt x="6870457" y="3378959"/>
                </a:lnTo>
                <a:lnTo>
                  <a:pt x="6883738" y="3407057"/>
                </a:lnTo>
                <a:lnTo>
                  <a:pt x="6881948" y="3409825"/>
                </a:lnTo>
                <a:lnTo>
                  <a:pt x="6885647" y="3415218"/>
                </a:lnTo>
                <a:lnTo>
                  <a:pt x="6883908" y="3419880"/>
                </a:lnTo>
                <a:lnTo>
                  <a:pt x="6885903" y="3424545"/>
                </a:lnTo>
                <a:cubicBezTo>
                  <a:pt x="6886517" y="3433967"/>
                  <a:pt x="6886474" y="3466028"/>
                  <a:pt x="6887603" y="3476412"/>
                </a:cubicBezTo>
                <a:lnTo>
                  <a:pt x="6892664" y="3486850"/>
                </a:lnTo>
                <a:lnTo>
                  <a:pt x="6886319" y="3496391"/>
                </a:lnTo>
                <a:lnTo>
                  <a:pt x="6893119" y="3531201"/>
                </a:lnTo>
                <a:lnTo>
                  <a:pt x="6902876" y="3542019"/>
                </a:lnTo>
                <a:lnTo>
                  <a:pt x="6910520" y="3552249"/>
                </a:lnTo>
                <a:cubicBezTo>
                  <a:pt x="6910641" y="3552725"/>
                  <a:pt x="6910761" y="3553202"/>
                  <a:pt x="6910882" y="3553678"/>
                </a:cubicBezTo>
                <a:lnTo>
                  <a:pt x="6914489" y="3568021"/>
                </a:lnTo>
                <a:lnTo>
                  <a:pt x="6914914" y="3569719"/>
                </a:lnTo>
                <a:lnTo>
                  <a:pt x="6912342" y="3586412"/>
                </a:lnTo>
                <a:lnTo>
                  <a:pt x="6915338" y="3597336"/>
                </a:lnTo>
                <a:lnTo>
                  <a:pt x="6907234" y="3606007"/>
                </a:lnTo>
                <a:cubicBezTo>
                  <a:pt x="6907242" y="3617747"/>
                  <a:pt x="6907253" y="3629488"/>
                  <a:pt x="6907261" y="3641228"/>
                </a:cubicBezTo>
                <a:lnTo>
                  <a:pt x="6914828" y="3653088"/>
                </a:lnTo>
                <a:lnTo>
                  <a:pt x="6920416" y="3664114"/>
                </a:lnTo>
                <a:cubicBezTo>
                  <a:pt x="6920443" y="3664599"/>
                  <a:pt x="6920471" y="3665084"/>
                  <a:pt x="6920498" y="3665569"/>
                </a:cubicBezTo>
                <a:cubicBezTo>
                  <a:pt x="6920895" y="3672776"/>
                  <a:pt x="6919946" y="3688591"/>
                  <a:pt x="6922809" y="3707357"/>
                </a:cubicBezTo>
                <a:cubicBezTo>
                  <a:pt x="6923485" y="3724716"/>
                  <a:pt x="6941058" y="3760234"/>
                  <a:pt x="6937676" y="3778166"/>
                </a:cubicBezTo>
                <a:cubicBezTo>
                  <a:pt x="6964607" y="3845122"/>
                  <a:pt x="6948407" y="3821305"/>
                  <a:pt x="6958359" y="3878222"/>
                </a:cubicBezTo>
                <a:cubicBezTo>
                  <a:pt x="6984499" y="3905047"/>
                  <a:pt x="6948397" y="4015047"/>
                  <a:pt x="6953118" y="4048117"/>
                </a:cubicBezTo>
                <a:cubicBezTo>
                  <a:pt x="6904784" y="4192084"/>
                  <a:pt x="6919242" y="4158987"/>
                  <a:pt x="6913020" y="4219510"/>
                </a:cubicBezTo>
                <a:cubicBezTo>
                  <a:pt x="6927533" y="4280033"/>
                  <a:pt x="6888360" y="4345686"/>
                  <a:pt x="6915792" y="4411258"/>
                </a:cubicBezTo>
                <a:cubicBezTo>
                  <a:pt x="6913610" y="4437329"/>
                  <a:pt x="6906858" y="4473140"/>
                  <a:pt x="6907579" y="4488531"/>
                </a:cubicBezTo>
                <a:cubicBezTo>
                  <a:pt x="6907403" y="4505410"/>
                  <a:pt x="6907228" y="4522289"/>
                  <a:pt x="6907052" y="4539168"/>
                </a:cubicBezTo>
                <a:cubicBezTo>
                  <a:pt x="6895094" y="4567830"/>
                  <a:pt x="6887285" y="4588197"/>
                  <a:pt x="6891916" y="4625153"/>
                </a:cubicBezTo>
                <a:cubicBezTo>
                  <a:pt x="6900413" y="4662889"/>
                  <a:pt x="6888879" y="4679357"/>
                  <a:pt x="6882094" y="4733115"/>
                </a:cubicBezTo>
                <a:cubicBezTo>
                  <a:pt x="6891667" y="4752352"/>
                  <a:pt x="6878350" y="4832308"/>
                  <a:pt x="6860189" y="4844323"/>
                </a:cubicBezTo>
                <a:cubicBezTo>
                  <a:pt x="6856424" y="4857054"/>
                  <a:pt x="6863174" y="4871554"/>
                  <a:pt x="6843618" y="4877992"/>
                </a:cubicBezTo>
                <a:cubicBezTo>
                  <a:pt x="6820131" y="4888353"/>
                  <a:pt x="6857398" y="4931200"/>
                  <a:pt x="6829393" y="4925805"/>
                </a:cubicBezTo>
                <a:cubicBezTo>
                  <a:pt x="6854944" y="4956261"/>
                  <a:pt x="6805820" y="4982633"/>
                  <a:pt x="6794017" y="5009272"/>
                </a:cubicBezTo>
                <a:cubicBezTo>
                  <a:pt x="6796239" y="5034036"/>
                  <a:pt x="6791355" y="5053859"/>
                  <a:pt x="6786085" y="5111369"/>
                </a:cubicBezTo>
                <a:cubicBezTo>
                  <a:pt x="6796204" y="5141336"/>
                  <a:pt x="6760393" y="5161742"/>
                  <a:pt x="6799321" y="5210876"/>
                </a:cubicBezTo>
                <a:cubicBezTo>
                  <a:pt x="6795435" y="5212581"/>
                  <a:pt x="6800034" y="5227501"/>
                  <a:pt x="6803597" y="5269726"/>
                </a:cubicBezTo>
                <a:cubicBezTo>
                  <a:pt x="6807162" y="5311951"/>
                  <a:pt x="6813370" y="5400671"/>
                  <a:pt x="6820713" y="5464225"/>
                </a:cubicBezTo>
                <a:cubicBezTo>
                  <a:pt x="6824745" y="5536542"/>
                  <a:pt x="6813205" y="5517959"/>
                  <a:pt x="6824380" y="5594585"/>
                </a:cubicBezTo>
                <a:cubicBezTo>
                  <a:pt x="6822888" y="5619318"/>
                  <a:pt x="6797022" y="5647975"/>
                  <a:pt x="6806680" y="5667896"/>
                </a:cubicBezTo>
                <a:cubicBezTo>
                  <a:pt x="6799814" y="5696311"/>
                  <a:pt x="6798559" y="5738356"/>
                  <a:pt x="6791486" y="5769225"/>
                </a:cubicBezTo>
                <a:cubicBezTo>
                  <a:pt x="6791906" y="5787258"/>
                  <a:pt x="6792324" y="5805291"/>
                  <a:pt x="6792745" y="5823324"/>
                </a:cubicBezTo>
                <a:cubicBezTo>
                  <a:pt x="6789102" y="5853058"/>
                  <a:pt x="6788588" y="5838948"/>
                  <a:pt x="6789109" y="5862699"/>
                </a:cubicBezTo>
                <a:lnTo>
                  <a:pt x="6793675" y="5906467"/>
                </a:lnTo>
                <a:lnTo>
                  <a:pt x="6814548" y="5939847"/>
                </a:lnTo>
                <a:cubicBezTo>
                  <a:pt x="6821828" y="5955713"/>
                  <a:pt x="6797711" y="5940131"/>
                  <a:pt x="6809795" y="5973994"/>
                </a:cubicBezTo>
                <a:cubicBezTo>
                  <a:pt x="6784167" y="5997051"/>
                  <a:pt x="6806424" y="6032039"/>
                  <a:pt x="6810756" y="6089693"/>
                </a:cubicBezTo>
                <a:lnTo>
                  <a:pt x="6814601" y="6224938"/>
                </a:lnTo>
                <a:cubicBezTo>
                  <a:pt x="6811422" y="6270972"/>
                  <a:pt x="6831942" y="6317522"/>
                  <a:pt x="6840137" y="6370251"/>
                </a:cubicBezTo>
                <a:cubicBezTo>
                  <a:pt x="6848333" y="6422980"/>
                  <a:pt x="6862918" y="6490855"/>
                  <a:pt x="6863777" y="6541313"/>
                </a:cubicBezTo>
                <a:cubicBezTo>
                  <a:pt x="6862878" y="6576319"/>
                  <a:pt x="6854892" y="6591883"/>
                  <a:pt x="6868355" y="6640957"/>
                </a:cubicBezTo>
                <a:cubicBezTo>
                  <a:pt x="6880485" y="6669536"/>
                  <a:pt x="6875256" y="6675394"/>
                  <a:pt x="6881422" y="6705297"/>
                </a:cubicBezTo>
                <a:cubicBezTo>
                  <a:pt x="6880347" y="6727133"/>
                  <a:pt x="6890881" y="6732087"/>
                  <a:pt x="6894105" y="6759582"/>
                </a:cubicBezTo>
                <a:cubicBezTo>
                  <a:pt x="6878594" y="6796071"/>
                  <a:pt x="6874636" y="6769544"/>
                  <a:pt x="6892152" y="6817746"/>
                </a:cubicBezTo>
                <a:cubicBezTo>
                  <a:pt x="6883936" y="6828354"/>
                  <a:pt x="6887505" y="6836369"/>
                  <a:pt x="6895302" y="6843646"/>
                </a:cubicBezTo>
                <a:lnTo>
                  <a:pt x="6914368" y="6857998"/>
                </a:lnTo>
                <a:lnTo>
                  <a:pt x="7549620" y="6857998"/>
                </a:lnTo>
                <a:lnTo>
                  <a:pt x="7918980" y="6857998"/>
                </a:lnTo>
                <a:lnTo>
                  <a:pt x="7918980" y="6858000"/>
                </a:lnTo>
                <a:lnTo>
                  <a:pt x="7549620" y="6858000"/>
                </a:lnTo>
                <a:lnTo>
                  <a:pt x="6658851" y="6858000"/>
                </a:lnTo>
                <a:lnTo>
                  <a:pt x="2092387" y="6858000"/>
                </a:lnTo>
                <a:lnTo>
                  <a:pt x="1822980" y="6858000"/>
                </a:lnTo>
                <a:lnTo>
                  <a:pt x="727500" y="6858000"/>
                </a:lnTo>
                <a:lnTo>
                  <a:pt x="504457" y="6858000"/>
                </a:lnTo>
                <a:lnTo>
                  <a:pt x="0" y="6858000"/>
                </a:lnTo>
                <a:lnTo>
                  <a:pt x="0"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BE32FF-27D4-EB2B-7DF7-F6CCCA928B1D}"/>
              </a:ext>
            </a:extLst>
          </p:cNvPr>
          <p:cNvSpPr>
            <a:spLocks noGrp="1"/>
          </p:cNvSpPr>
          <p:nvPr>
            <p:ph type="title"/>
          </p:nvPr>
        </p:nvSpPr>
        <p:spPr>
          <a:xfrm>
            <a:off x="1034395" y="22688"/>
            <a:ext cx="5975715" cy="1070402"/>
          </a:xfrm>
        </p:spPr>
        <p:txBody>
          <a:bodyPr>
            <a:noAutofit/>
          </a:bodyPr>
          <a:lstStyle/>
          <a:p>
            <a:r>
              <a:rPr lang="en-GB" sz="4800" dirty="0"/>
              <a:t>Primary Sources Used</a:t>
            </a:r>
          </a:p>
        </p:txBody>
      </p:sp>
      <p:sp>
        <p:nvSpPr>
          <p:cNvPr id="3" name="Content Placeholder 2">
            <a:extLst>
              <a:ext uri="{FF2B5EF4-FFF2-40B4-BE49-F238E27FC236}">
                <a16:creationId xmlns:a16="http://schemas.microsoft.com/office/drawing/2014/main" id="{7AA6AD62-30FA-6DFF-33C3-5BA0782966A1}"/>
              </a:ext>
            </a:extLst>
          </p:cNvPr>
          <p:cNvSpPr>
            <a:spLocks noGrp="1"/>
          </p:cNvSpPr>
          <p:nvPr>
            <p:ph idx="1"/>
          </p:nvPr>
        </p:nvSpPr>
        <p:spPr>
          <a:xfrm>
            <a:off x="1034396" y="1093090"/>
            <a:ext cx="5243295" cy="2116641"/>
          </a:xfrm>
        </p:spPr>
        <p:txBody>
          <a:bodyPr>
            <a:normAutofit/>
          </a:bodyPr>
          <a:lstStyle/>
          <a:p>
            <a:r>
              <a:rPr lang="en-GB" sz="2000" dirty="0"/>
              <a:t>Livy, From the Founding of the City.</a:t>
            </a:r>
          </a:p>
          <a:p>
            <a:r>
              <a:rPr lang="en-GB" sz="2000" dirty="0"/>
              <a:t>Plutarch, Life of </a:t>
            </a:r>
            <a:r>
              <a:rPr lang="en-GB" sz="2000" dirty="0" err="1"/>
              <a:t>Philopoemen</a:t>
            </a:r>
            <a:r>
              <a:rPr lang="en-GB" sz="2000" dirty="0"/>
              <a:t>.</a:t>
            </a:r>
          </a:p>
          <a:p>
            <a:r>
              <a:rPr lang="en-GB" sz="2000" dirty="0"/>
              <a:t> Polybius, Histories.</a:t>
            </a:r>
          </a:p>
          <a:p>
            <a:r>
              <a:rPr lang="en-GB" sz="2000" b="0" i="0" dirty="0" err="1">
                <a:effectLst/>
                <a:latin typeface="Lucida Grande"/>
              </a:rPr>
              <a:t>Asclepiodotus</a:t>
            </a:r>
            <a:r>
              <a:rPr lang="en-GB" sz="2000" dirty="0">
                <a:latin typeface="Lucida Grande"/>
              </a:rPr>
              <a:t>, </a:t>
            </a:r>
            <a:r>
              <a:rPr lang="en-GB" sz="2000" dirty="0" err="1">
                <a:latin typeface="Lucida Grande"/>
              </a:rPr>
              <a:t>Tactica</a:t>
            </a:r>
            <a:r>
              <a:rPr lang="en-GB" sz="2000" dirty="0">
                <a:latin typeface="Lucida Grande"/>
              </a:rPr>
              <a:t>.</a:t>
            </a:r>
            <a:endParaRPr lang="en-GB" sz="2000" dirty="0"/>
          </a:p>
        </p:txBody>
      </p:sp>
      <p:pic>
        <p:nvPicPr>
          <p:cNvPr id="5" name="Picture 4">
            <a:extLst>
              <a:ext uri="{FF2B5EF4-FFF2-40B4-BE49-F238E27FC236}">
                <a16:creationId xmlns:a16="http://schemas.microsoft.com/office/drawing/2014/main" id="{4B18F802-0470-050A-E9A5-BDE3729AA711}"/>
              </a:ext>
            </a:extLst>
          </p:cNvPr>
          <p:cNvPicPr>
            <a:picLocks noChangeAspect="1"/>
          </p:cNvPicPr>
          <p:nvPr/>
        </p:nvPicPr>
        <p:blipFill>
          <a:blip r:embed="rId2"/>
          <a:stretch>
            <a:fillRect/>
          </a:stretch>
        </p:blipFill>
        <p:spPr>
          <a:xfrm>
            <a:off x="7756450" y="803226"/>
            <a:ext cx="3689210" cy="5251543"/>
          </a:xfrm>
          <a:prstGeom prst="rect">
            <a:avLst/>
          </a:prstGeom>
        </p:spPr>
      </p:pic>
      <p:sp>
        <p:nvSpPr>
          <p:cNvPr id="16" name="Rectangle 6">
            <a:extLst>
              <a:ext uri="{FF2B5EF4-FFF2-40B4-BE49-F238E27FC236}">
                <a16:creationId xmlns:a16="http://schemas.microsoft.com/office/drawing/2014/main" id="{5B1C0F75-E7F7-4B02-A77F-5EABD7CBD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4090" y="6128733"/>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6F2848D-CC4F-535A-6205-152361FE42EE}"/>
              </a:ext>
            </a:extLst>
          </p:cNvPr>
          <p:cNvSpPr txBox="1"/>
          <p:nvPr/>
        </p:nvSpPr>
        <p:spPr>
          <a:xfrm>
            <a:off x="746340" y="3025065"/>
            <a:ext cx="5768760" cy="646331"/>
          </a:xfrm>
          <a:prstGeom prst="rect">
            <a:avLst/>
          </a:prstGeom>
          <a:noFill/>
        </p:spPr>
        <p:txBody>
          <a:bodyPr wrap="square" rtlCol="0">
            <a:spAutoFit/>
          </a:bodyPr>
          <a:lstStyle/>
          <a:p>
            <a:r>
              <a:rPr lang="en-GB" sz="3600" dirty="0"/>
              <a:t>Secondary Sources Used</a:t>
            </a:r>
          </a:p>
        </p:txBody>
      </p:sp>
      <p:sp>
        <p:nvSpPr>
          <p:cNvPr id="7" name="TextBox 6">
            <a:extLst>
              <a:ext uri="{FF2B5EF4-FFF2-40B4-BE49-F238E27FC236}">
                <a16:creationId xmlns:a16="http://schemas.microsoft.com/office/drawing/2014/main" id="{4A73136C-310E-3AA4-E421-D1C81688242D}"/>
              </a:ext>
            </a:extLst>
          </p:cNvPr>
          <p:cNvSpPr txBox="1"/>
          <p:nvPr/>
        </p:nvSpPr>
        <p:spPr>
          <a:xfrm>
            <a:off x="746340" y="3780064"/>
            <a:ext cx="5531351" cy="2308324"/>
          </a:xfrm>
          <a:prstGeom prst="rect">
            <a:avLst/>
          </a:prstGeom>
          <a:noFill/>
        </p:spPr>
        <p:txBody>
          <a:bodyPr wrap="square" rtlCol="0">
            <a:spAutoFit/>
          </a:bodyPr>
          <a:lstStyle/>
          <a:p>
            <a:pPr marL="285750" indent="-285750">
              <a:buFont typeface="Arial" panose="020B0604020202020204" pitchFamily="34" charset="0"/>
              <a:buChar char="•"/>
            </a:pPr>
            <a:r>
              <a:rPr lang="en-GB" dirty="0"/>
              <a:t>Multiple different sources to point out </a:t>
            </a:r>
            <a:r>
              <a:rPr lang="en-GB" dirty="0" err="1"/>
              <a:t>Philopoemen’s</a:t>
            </a:r>
            <a:r>
              <a:rPr lang="en-GB" dirty="0"/>
              <a:t> achievements have been ‘neglected’.</a:t>
            </a:r>
          </a:p>
          <a:p>
            <a:pPr marL="285750" indent="-285750">
              <a:buFont typeface="Arial" panose="020B0604020202020204" pitchFamily="34" charset="0"/>
              <a:buChar char="•"/>
            </a:pPr>
            <a:r>
              <a:rPr lang="en-GB" dirty="0"/>
              <a:t>F. </a:t>
            </a:r>
            <a:r>
              <a:rPr lang="en-GB" dirty="0" err="1"/>
              <a:t>Walbank</a:t>
            </a:r>
            <a:r>
              <a:rPr lang="en-GB" dirty="0"/>
              <a:t>, Philip V of Macedon.</a:t>
            </a:r>
          </a:p>
          <a:p>
            <a:pPr marL="285750" indent="-285750">
              <a:buFont typeface="Arial" panose="020B0604020202020204" pitchFamily="34" charset="0"/>
              <a:buChar char="•"/>
            </a:pPr>
            <a:r>
              <a:rPr lang="en-GB" dirty="0"/>
              <a:t>J</a:t>
            </a:r>
            <a:r>
              <a:rPr lang="en-US" dirty="0"/>
              <a:t>.K. Anderson, Military Theory and Practice in the Age of Xenophon.</a:t>
            </a:r>
            <a:endParaRPr lang="en-GB" dirty="0"/>
          </a:p>
          <a:p>
            <a:pPr marL="285750" indent="-285750">
              <a:buFont typeface="Arial" panose="020B0604020202020204" pitchFamily="34" charset="0"/>
              <a:buChar char="•"/>
            </a:pPr>
            <a:endParaRPr lang="en-GB" dirty="0"/>
          </a:p>
          <a:p>
            <a:endParaRPr lang="en-GB" dirty="0"/>
          </a:p>
          <a:p>
            <a:endParaRPr lang="en-GB" dirty="0"/>
          </a:p>
        </p:txBody>
      </p:sp>
    </p:spTree>
    <p:extLst>
      <p:ext uri="{BB962C8B-B14F-4D97-AF65-F5344CB8AC3E}">
        <p14:creationId xmlns:p14="http://schemas.microsoft.com/office/powerpoint/2010/main" val="2341401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8" name="Freeform: Shape 3087">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0FC25A9-CAE6-305C-B97C-D7881FC9CFD5}"/>
              </a:ext>
            </a:extLst>
          </p:cNvPr>
          <p:cNvSpPr>
            <a:spLocks noGrp="1"/>
          </p:cNvSpPr>
          <p:nvPr>
            <p:ph type="title"/>
          </p:nvPr>
        </p:nvSpPr>
        <p:spPr>
          <a:xfrm>
            <a:off x="1137034" y="609600"/>
            <a:ext cx="6881026" cy="1322887"/>
          </a:xfrm>
        </p:spPr>
        <p:txBody>
          <a:bodyPr>
            <a:normAutofit/>
          </a:bodyPr>
          <a:lstStyle/>
          <a:p>
            <a:r>
              <a:rPr lang="en-GB"/>
              <a:t>Summary of The Extract</a:t>
            </a:r>
          </a:p>
        </p:txBody>
      </p:sp>
      <p:pic>
        <p:nvPicPr>
          <p:cNvPr id="3074" name="Picture 2">
            <a:extLst>
              <a:ext uri="{FF2B5EF4-FFF2-40B4-BE49-F238E27FC236}">
                <a16:creationId xmlns:a16="http://schemas.microsoft.com/office/drawing/2014/main" id="{AC1FDCB7-5828-D81A-1969-B66B035D85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835243" y="846160"/>
            <a:ext cx="2828449" cy="519511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2D78F3E0-FC8A-53E4-BADB-1FE76491B7E8}"/>
              </a:ext>
            </a:extLst>
          </p:cNvPr>
          <p:cNvGraphicFramePr>
            <a:graphicFrameLocks noGrp="1"/>
          </p:cNvGraphicFramePr>
          <p:nvPr>
            <p:ph idx="1"/>
            <p:extLst>
              <p:ext uri="{D42A27DB-BD31-4B8C-83A1-F6EECF244321}">
                <p14:modId xmlns:p14="http://schemas.microsoft.com/office/powerpoint/2010/main" val="2795232943"/>
              </p:ext>
            </p:extLst>
          </p:nvPr>
        </p:nvGraphicFramePr>
        <p:xfrm>
          <a:off x="318407" y="1600200"/>
          <a:ext cx="7988527" cy="5045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66D4BB0D-FBEE-9F3D-7E0C-0BC1C0D845A0}"/>
              </a:ext>
            </a:extLst>
          </p:cNvPr>
          <p:cNvSpPr txBox="1"/>
          <p:nvPr/>
        </p:nvSpPr>
        <p:spPr>
          <a:xfrm>
            <a:off x="8499021" y="6115050"/>
            <a:ext cx="3518808" cy="338554"/>
          </a:xfrm>
          <a:prstGeom prst="rect">
            <a:avLst/>
          </a:prstGeom>
          <a:noFill/>
        </p:spPr>
        <p:txBody>
          <a:bodyPr wrap="square" rtlCol="0">
            <a:spAutoFit/>
          </a:bodyPr>
          <a:lstStyle/>
          <a:p>
            <a:r>
              <a:rPr lang="fr-FR" sz="800" b="0" i="0" dirty="0">
                <a:solidFill>
                  <a:srgbClr val="202122"/>
                </a:solidFill>
                <a:effectLst/>
                <a:latin typeface="Arial" panose="020B0604020202020204" pitchFamily="34" charset="0"/>
              </a:rPr>
              <a:t>Pierre Jean David, alias David d'Angers (1788–1856), </a:t>
            </a:r>
            <a:r>
              <a:rPr lang="fr-FR" sz="800" b="0" i="0" dirty="0" err="1">
                <a:solidFill>
                  <a:srgbClr val="202122"/>
                </a:solidFill>
                <a:effectLst/>
                <a:latin typeface="Arial" panose="020B0604020202020204" pitchFamily="34" charset="0"/>
              </a:rPr>
              <a:t>Philopoemen</a:t>
            </a:r>
            <a:r>
              <a:rPr lang="fr-FR" sz="800" b="0" i="0" dirty="0">
                <a:solidFill>
                  <a:srgbClr val="202122"/>
                </a:solidFill>
                <a:effectLst/>
                <a:latin typeface="Arial" panose="020B0604020202020204" pitchFamily="34" charset="0"/>
              </a:rPr>
              <a:t> </a:t>
            </a:r>
            <a:r>
              <a:rPr lang="fr-FR" sz="800" b="0" i="0" dirty="0" err="1">
                <a:solidFill>
                  <a:srgbClr val="202122"/>
                </a:solidFill>
                <a:effectLst/>
                <a:latin typeface="Arial" panose="020B0604020202020204" pitchFamily="34" charset="0"/>
              </a:rPr>
              <a:t>hurt</a:t>
            </a:r>
            <a:r>
              <a:rPr lang="fr-FR" sz="800" b="0" i="0" dirty="0">
                <a:solidFill>
                  <a:srgbClr val="202122"/>
                </a:solidFill>
                <a:effectLst/>
                <a:latin typeface="Arial" panose="020B0604020202020204" pitchFamily="34" charset="0"/>
              </a:rPr>
              <a:t>, Marie-Lan </a:t>
            </a:r>
            <a:r>
              <a:rPr lang="fr-FR" sz="800" b="0" i="0" dirty="0" err="1">
                <a:solidFill>
                  <a:srgbClr val="202122"/>
                </a:solidFill>
                <a:effectLst/>
                <a:latin typeface="Arial" panose="020B0604020202020204" pitchFamily="34" charset="0"/>
              </a:rPr>
              <a:t>Nhuyen</a:t>
            </a:r>
            <a:r>
              <a:rPr lang="fr-FR" sz="800" b="0" i="0" dirty="0">
                <a:solidFill>
                  <a:srgbClr val="202122"/>
                </a:solidFill>
                <a:effectLst/>
                <a:latin typeface="Arial" panose="020B0604020202020204" pitchFamily="34" charset="0"/>
              </a:rPr>
              <a:t> (</a:t>
            </a:r>
            <a:r>
              <a:rPr lang="fr-FR" sz="800" b="0" i="0" dirty="0" err="1">
                <a:solidFill>
                  <a:srgbClr val="202122"/>
                </a:solidFill>
                <a:effectLst/>
                <a:latin typeface="Arial" panose="020B0604020202020204" pitchFamily="34" charset="0"/>
              </a:rPr>
              <a:t>photographer</a:t>
            </a:r>
            <a:r>
              <a:rPr lang="fr-FR" sz="800" b="0" i="0" dirty="0">
                <a:solidFill>
                  <a:srgbClr val="202122"/>
                </a:solidFill>
                <a:effectLst/>
                <a:latin typeface="Arial" panose="020B0604020202020204" pitchFamily="34" charset="0"/>
              </a:rPr>
              <a:t>) 2011</a:t>
            </a:r>
            <a:endParaRPr lang="en-GB" sz="800" dirty="0"/>
          </a:p>
        </p:txBody>
      </p:sp>
    </p:spTree>
    <p:extLst>
      <p:ext uri="{BB962C8B-B14F-4D97-AF65-F5344CB8AC3E}">
        <p14:creationId xmlns:p14="http://schemas.microsoft.com/office/powerpoint/2010/main" val="3492431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9" name="Rectangle 4102">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4">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D4272F-DC10-8E95-DC38-7786D9510B7E}"/>
              </a:ext>
            </a:extLst>
          </p:cNvPr>
          <p:cNvSpPr>
            <a:spLocks noGrp="1"/>
          </p:cNvSpPr>
          <p:nvPr>
            <p:ph type="title"/>
          </p:nvPr>
        </p:nvSpPr>
        <p:spPr>
          <a:xfrm>
            <a:off x="1137034" y="609600"/>
            <a:ext cx="4784796" cy="1330840"/>
          </a:xfrm>
        </p:spPr>
        <p:txBody>
          <a:bodyPr>
            <a:normAutofit/>
          </a:bodyPr>
          <a:lstStyle/>
          <a:p>
            <a:r>
              <a:rPr lang="en-US" sz="3700"/>
              <a:t>A new way of fighting? </a:t>
            </a:r>
            <a:br>
              <a:rPr lang="en-US" sz="3700"/>
            </a:br>
            <a:endParaRPr lang="en-GB" sz="3700"/>
          </a:p>
        </p:txBody>
      </p:sp>
      <p:sp>
        <p:nvSpPr>
          <p:cNvPr id="3" name="Content Placeholder 2">
            <a:extLst>
              <a:ext uri="{FF2B5EF4-FFF2-40B4-BE49-F238E27FC236}">
                <a16:creationId xmlns:a16="http://schemas.microsoft.com/office/drawing/2014/main" id="{0EEDB2D4-6804-43D1-6EAE-E97532D8E6A8}"/>
              </a:ext>
            </a:extLst>
          </p:cNvPr>
          <p:cNvSpPr>
            <a:spLocks noGrp="1"/>
          </p:cNvSpPr>
          <p:nvPr>
            <p:ph idx="1"/>
          </p:nvPr>
        </p:nvSpPr>
        <p:spPr>
          <a:xfrm>
            <a:off x="1137034" y="2194102"/>
            <a:ext cx="4438036" cy="3908585"/>
          </a:xfrm>
        </p:spPr>
        <p:txBody>
          <a:bodyPr>
            <a:normAutofit/>
          </a:bodyPr>
          <a:lstStyle/>
          <a:p>
            <a:pPr marL="0" indent="0">
              <a:buNone/>
            </a:pPr>
            <a:r>
              <a:rPr lang="en-US" sz="1700" dirty="0"/>
              <a:t>I</a:t>
            </a:r>
            <a:r>
              <a:rPr lang="en-US" sz="1700" b="0" i="0" dirty="0">
                <a:effectLst/>
              </a:rPr>
              <a:t>n sight of the enemy, determined to attack him unexpectedly with a new kind of warfare. He collected small boats in a secret haven in Argive territory; into them he loaded lightly-equipped soldiers, mostly </a:t>
            </a:r>
            <a:r>
              <a:rPr lang="en-US" sz="1700" b="0" i="1" dirty="0" err="1">
                <a:effectLst/>
              </a:rPr>
              <a:t>caetrati</a:t>
            </a:r>
            <a:r>
              <a:rPr lang="en-US" sz="1700" b="0" i="1" dirty="0">
                <a:effectLst/>
              </a:rPr>
              <a:t>,</a:t>
            </a:r>
            <a:r>
              <a:rPr lang="en-US" sz="1700" b="0" i="0" dirty="0">
                <a:effectLst/>
              </a:rPr>
              <a:t> with slings and darts and other kinds of light ordnance. Then, skirting the shore, when he came to a headland near the camp of the enemy, he landed and travelling over familiar trails by night came to </a:t>
            </a:r>
            <a:r>
              <a:rPr lang="en-US" sz="1700" b="0" i="0" dirty="0" err="1">
                <a:effectLst/>
              </a:rPr>
              <a:t>Pleiae</a:t>
            </a:r>
            <a:r>
              <a:rPr lang="en-US" sz="1700" b="0" i="0" dirty="0">
                <a:effectLst/>
              </a:rPr>
              <a:t> and, the sentinels being asleep, like men in no immediate peril, hurled firebrands upon the huts on every side of the camp. Many were consumed by the flames before they knew of the enemy's approach, and those who did know of it were able to bring them no aid. (Livy 35.27.4-6)</a:t>
            </a:r>
            <a:endParaRPr lang="en-US" sz="1700" dirty="0"/>
          </a:p>
          <a:p>
            <a:pPr marL="0" indent="0">
              <a:buNone/>
            </a:pPr>
            <a:endParaRPr lang="en-US" sz="1700" dirty="0">
              <a:latin typeface="Verdana" panose="020B0604030504040204" pitchFamily="34" charset="0"/>
            </a:endParaRPr>
          </a:p>
          <a:p>
            <a:pPr marL="0" indent="0">
              <a:buNone/>
            </a:pPr>
            <a:endParaRPr lang="en-US" sz="1700" dirty="0">
              <a:latin typeface="Verdana" panose="020B0604030504040204" pitchFamily="34" charset="0"/>
            </a:endParaRPr>
          </a:p>
          <a:p>
            <a:endParaRPr lang="en-GB" sz="1700" dirty="0"/>
          </a:p>
        </p:txBody>
      </p:sp>
      <p:pic>
        <p:nvPicPr>
          <p:cNvPr id="4098" name="Picture 2">
            <a:extLst>
              <a:ext uri="{FF2B5EF4-FFF2-40B4-BE49-F238E27FC236}">
                <a16:creationId xmlns:a16="http://schemas.microsoft.com/office/drawing/2014/main" id="{E93549DC-5002-1E8D-3C5F-DEFFC97A010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610" y="1800152"/>
            <a:ext cx="4737650" cy="32799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ECB7F67-0811-F592-7980-D6583B37AA61}"/>
              </a:ext>
            </a:extLst>
          </p:cNvPr>
          <p:cNvSpPr txBox="1"/>
          <p:nvPr/>
        </p:nvSpPr>
        <p:spPr>
          <a:xfrm>
            <a:off x="7086600" y="5347607"/>
            <a:ext cx="4531660" cy="246221"/>
          </a:xfrm>
          <a:prstGeom prst="rect">
            <a:avLst/>
          </a:prstGeom>
          <a:noFill/>
        </p:spPr>
        <p:txBody>
          <a:bodyPr wrap="square" rtlCol="0">
            <a:spAutoFit/>
          </a:bodyPr>
          <a:lstStyle/>
          <a:p>
            <a:r>
              <a:rPr lang="en-GB" sz="1000" b="0" i="0" dirty="0">
                <a:solidFill>
                  <a:srgbClr val="202122"/>
                </a:solidFill>
                <a:effectLst/>
                <a:latin typeface="Arial" panose="020B0604020202020204" pitchFamily="34" charset="0"/>
              </a:rPr>
              <a:t>Photograph © </a:t>
            </a:r>
            <a:r>
              <a:rPr lang="en-GB" sz="1000" b="0" i="0" u="none" strike="noStrike" dirty="0">
                <a:solidFill>
                  <a:srgbClr val="3366BB"/>
                </a:solidFill>
                <a:effectLst/>
                <a:latin typeface="Arial" panose="020B0604020202020204" pitchFamily="34" charset="0"/>
                <a:hlinkClick r:id="rId3" tooltip="en:User:Solipsist"/>
              </a:rPr>
              <a:t>Andrew Dunn</a:t>
            </a:r>
            <a:r>
              <a:rPr lang="en-GB" sz="1000" b="0" i="0" dirty="0">
                <a:solidFill>
                  <a:srgbClr val="202122"/>
                </a:solidFill>
                <a:effectLst/>
                <a:latin typeface="Arial" panose="020B0604020202020204" pitchFamily="34" charset="0"/>
              </a:rPr>
              <a:t>, 5 November 2005</a:t>
            </a:r>
            <a:endParaRPr lang="en-GB" sz="1000" dirty="0"/>
          </a:p>
        </p:txBody>
      </p:sp>
    </p:spTree>
    <p:extLst>
      <p:ext uri="{BB962C8B-B14F-4D97-AF65-F5344CB8AC3E}">
        <p14:creationId xmlns:p14="http://schemas.microsoft.com/office/powerpoint/2010/main" val="34214930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8443B-C552-48F7-358A-2EF65CB0F28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Points of note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F5DABF0-CBFF-2FF5-2F05-764AA351C9A8}"/>
              </a:ext>
            </a:extLst>
          </p:cNvPr>
          <p:cNvSpPr>
            <a:spLocks noGrp="1"/>
          </p:cNvSpPr>
          <p:nvPr>
            <p:ph idx="1"/>
          </p:nvPr>
        </p:nvSpPr>
        <p:spPr>
          <a:xfrm>
            <a:off x="4090308" y="591344"/>
            <a:ext cx="7263492" cy="6005399"/>
          </a:xfrm>
        </p:spPr>
        <p:txBody>
          <a:bodyPr anchor="ctr">
            <a:normAutofit/>
          </a:bodyPr>
          <a:lstStyle/>
          <a:p>
            <a:pPr marL="0" indent="0">
              <a:buNone/>
            </a:pPr>
            <a:r>
              <a:rPr lang="en-US" sz="1400" dirty="0"/>
              <a:t>‘Scholars both of military history and of </a:t>
            </a:r>
            <a:r>
              <a:rPr lang="en-US" sz="1400" dirty="0" err="1"/>
              <a:t>Philopoemen</a:t>
            </a:r>
            <a:r>
              <a:rPr lang="en-US" sz="1400" dirty="0"/>
              <a:t> have neglected this remarkable achievement’ Doesn’t go into detail on why this has been neglected by other scholars.</a:t>
            </a:r>
          </a:p>
          <a:p>
            <a:pPr marL="0" indent="0">
              <a:buNone/>
            </a:pPr>
            <a:r>
              <a:rPr lang="en-US" sz="1400" dirty="0"/>
              <a:t>‘</a:t>
            </a:r>
            <a:r>
              <a:rPr lang="en-US" sz="1400" dirty="0" err="1"/>
              <a:t>Philopoemen's</a:t>
            </a:r>
            <a:r>
              <a:rPr lang="en-US" sz="1400" dirty="0"/>
              <a:t> innovation is an important use of "special forces" in ancient Greek history: the first example of a deliberate combination of amphibious landings, a mixture of light-armed troops, a night attack, guerilla tactics, and non-mercenary special forces, and the first time that light-armed troops conducted most of an entire war.’ </a:t>
            </a:r>
          </a:p>
          <a:p>
            <a:pPr marL="0" indent="0">
              <a:buNone/>
            </a:pPr>
            <a:r>
              <a:rPr lang="en-US" sz="1400" dirty="0"/>
              <a:t>426 BCE, Athenian</a:t>
            </a:r>
            <a:r>
              <a:rPr lang="en-US" sz="1400" b="0" i="0" dirty="0">
                <a:effectLst/>
              </a:rPr>
              <a:t> coalition led by Demosthenes invaded the region of Aetolia, the Aetolian army was made up of poorly equipped soldiers, who used guerrilla tactics with a specialty of using ranged weaponry. If a specialty</a:t>
            </a:r>
            <a:r>
              <a:rPr lang="en-US" sz="1400" dirty="0"/>
              <a:t>, wouldn’t that consider them being trained in this manner to some extent, was the poorly equipped just another instance of being light infantry? Fighting in Greece most likely meant that they were used in mountainous regions. Being amphibious is the only thing that really sets them apart from </a:t>
            </a:r>
            <a:r>
              <a:rPr lang="en-US" sz="1400" dirty="0" err="1"/>
              <a:t>Philopoemens</a:t>
            </a:r>
            <a:r>
              <a:rPr lang="en-US" sz="1400" dirty="0"/>
              <a:t> tactics. (A. Goldsworthy I</a:t>
            </a:r>
            <a:r>
              <a:rPr lang="en-US" sz="1400" i="0" dirty="0">
                <a:effectLst/>
              </a:rPr>
              <a:t>n the Name of Rome: The Men Who Won the Roman Empire)</a:t>
            </a:r>
            <a:endParaRPr lang="en-US" sz="1400" dirty="0"/>
          </a:p>
          <a:p>
            <a:pPr marL="0" indent="0">
              <a:buNone/>
            </a:pPr>
            <a:r>
              <a:rPr lang="en-US" sz="1400" dirty="0"/>
              <a:t>The concept of guerrilla warfare is not a new one.</a:t>
            </a:r>
          </a:p>
          <a:p>
            <a:pPr marL="0" indent="0">
              <a:buNone/>
            </a:pPr>
            <a:r>
              <a:rPr lang="en-US" sz="1400" dirty="0"/>
              <a:t>Amphibious assaults in the night are only relevant when attacking settlements with a coast/river adjacent.</a:t>
            </a:r>
          </a:p>
          <a:p>
            <a:pPr marL="0" indent="0">
              <a:buNone/>
            </a:pPr>
            <a:r>
              <a:rPr lang="en-US" sz="1400" dirty="0"/>
              <a:t>While a large-scale Archaean expedition was in preparation, a night raid on these Spartan troops succeeded in destroying their camp.-(Errington, </a:t>
            </a:r>
            <a:r>
              <a:rPr lang="en-US" sz="1400" dirty="0" err="1"/>
              <a:t>Philopoemen</a:t>
            </a:r>
            <a:r>
              <a:rPr lang="en-US" sz="1400" dirty="0"/>
              <a:t>, 1969, pp. 103). This is mentioned to be a simple night raid by Errington, the focus on the Peltasts being Amphibious, Light Armed, Night Attacking, Guerrilla warfare trained, ‘special forces’ that almost solely conducted an entire war is an example of cherry-picked traits that happen to equate to something seemingly unique. The light infantry was the precursor of the main force by </a:t>
            </a:r>
            <a:r>
              <a:rPr lang="en-US" sz="1400" dirty="0" err="1"/>
              <a:t>Philopoemen</a:t>
            </a:r>
            <a:r>
              <a:rPr lang="en-US" sz="1400" dirty="0"/>
              <a:t>, it just may have happened that these troops did not reach the Spartans as quick as the light infantry and the romans won the war.</a:t>
            </a:r>
          </a:p>
          <a:p>
            <a:pPr marL="0" indent="0">
              <a:buNone/>
            </a:pPr>
            <a:r>
              <a:rPr lang="en-US" sz="1400" dirty="0"/>
              <a:t>When Livy referred to ‘a new kind of warfare’ was he merely referring to a type of warfare that the Spartans were unaccustomed to rather than something revolutionarily?</a:t>
            </a:r>
          </a:p>
          <a:p>
            <a:pPr marL="0" indent="0">
              <a:buNone/>
            </a:pPr>
            <a:endParaRPr lang="en-US" sz="1300" dirty="0">
              <a:latin typeface="Verdana" panose="020B0604030504040204" pitchFamily="34" charset="0"/>
            </a:endParaRPr>
          </a:p>
          <a:p>
            <a:pPr marL="0" indent="0">
              <a:buNone/>
            </a:pPr>
            <a:endParaRPr lang="en-US" sz="1300" b="0" dirty="0">
              <a:effectLst/>
              <a:latin typeface="Verdana" panose="020B0604030504040204" pitchFamily="34" charset="0"/>
            </a:endParaRPr>
          </a:p>
        </p:txBody>
      </p:sp>
    </p:spTree>
    <p:extLst>
      <p:ext uri="{BB962C8B-B14F-4D97-AF65-F5344CB8AC3E}">
        <p14:creationId xmlns:p14="http://schemas.microsoft.com/office/powerpoint/2010/main" val="2687625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A4A441F-91DA-100B-2801-FCBB973EFF7D}"/>
              </a:ext>
            </a:extLst>
          </p:cNvPr>
          <p:cNvSpPr>
            <a:spLocks noGrp="1"/>
          </p:cNvSpPr>
          <p:nvPr>
            <p:ph type="title"/>
          </p:nvPr>
        </p:nvSpPr>
        <p:spPr>
          <a:xfrm>
            <a:off x="1137036" y="548640"/>
            <a:ext cx="9543405" cy="1188720"/>
          </a:xfrm>
        </p:spPr>
        <p:txBody>
          <a:bodyPr>
            <a:normAutofit/>
          </a:bodyPr>
          <a:lstStyle/>
          <a:p>
            <a:r>
              <a:rPr lang="en-GB" u="sng">
                <a:solidFill>
                  <a:schemeClr val="tx1">
                    <a:lumMod val="85000"/>
                    <a:lumOff val="15000"/>
                  </a:schemeClr>
                </a:solidFill>
              </a:rPr>
              <a:t>Bibliography</a:t>
            </a:r>
          </a:p>
        </p:txBody>
      </p:sp>
      <p:sp>
        <p:nvSpPr>
          <p:cNvPr id="3" name="Content Placeholder 2">
            <a:extLst>
              <a:ext uri="{FF2B5EF4-FFF2-40B4-BE49-F238E27FC236}">
                <a16:creationId xmlns:a16="http://schemas.microsoft.com/office/drawing/2014/main" id="{3A378D23-8D37-563B-6946-77DE3C1D7AF4}"/>
              </a:ext>
            </a:extLst>
          </p:cNvPr>
          <p:cNvSpPr>
            <a:spLocks noGrp="1"/>
          </p:cNvSpPr>
          <p:nvPr>
            <p:ph idx="1"/>
          </p:nvPr>
        </p:nvSpPr>
        <p:spPr>
          <a:xfrm>
            <a:off x="1957987" y="2431765"/>
            <a:ext cx="8276026" cy="3320031"/>
          </a:xfrm>
        </p:spPr>
        <p:txBody>
          <a:bodyPr anchor="ctr">
            <a:normAutofit/>
          </a:bodyPr>
          <a:lstStyle/>
          <a:p>
            <a:pPr marL="0" indent="0">
              <a:buNone/>
            </a:pPr>
            <a:r>
              <a:rPr lang="en-US" sz="1000" b="1" u="sng" dirty="0">
                <a:solidFill>
                  <a:schemeClr val="tx1">
                    <a:lumMod val="85000"/>
                    <a:lumOff val="15000"/>
                  </a:schemeClr>
                </a:solidFill>
              </a:rPr>
              <a:t>Primary Source-</a:t>
            </a:r>
          </a:p>
          <a:p>
            <a:pPr marL="0" indent="0">
              <a:buNone/>
            </a:pPr>
            <a:r>
              <a:rPr lang="en-US" sz="1000" dirty="0">
                <a:solidFill>
                  <a:schemeClr val="tx1">
                    <a:lumMod val="85000"/>
                    <a:lumOff val="15000"/>
                  </a:schemeClr>
                </a:solidFill>
              </a:rPr>
              <a:t>Williams, M., </a:t>
            </a:r>
            <a:r>
              <a:rPr lang="en-US" sz="1000" dirty="0" err="1">
                <a:solidFill>
                  <a:schemeClr val="tx1">
                    <a:lumMod val="85000"/>
                    <a:lumOff val="15000"/>
                  </a:schemeClr>
                </a:solidFill>
              </a:rPr>
              <a:t>Philopoemen's</a:t>
            </a:r>
            <a:r>
              <a:rPr lang="en-US" sz="1000" dirty="0">
                <a:solidFill>
                  <a:schemeClr val="tx1">
                    <a:lumMod val="85000"/>
                    <a:lumOff val="15000"/>
                  </a:schemeClr>
                </a:solidFill>
              </a:rPr>
              <a:t> Special Forces: Peltasts and a New Kind of Greek Light-Armed Warfare (Livy 35.27) </a:t>
            </a:r>
            <a:r>
              <a:rPr lang="en-GB" sz="1000" kern="100" dirty="0">
                <a:solidFill>
                  <a:schemeClr val="tx1">
                    <a:lumMod val="85000"/>
                    <a:lumOff val="15000"/>
                  </a:schemeClr>
                </a:solidFill>
                <a:effectLst/>
                <a:ea typeface="Calibri" panose="020F0502020204030204" pitchFamily="34" charset="0"/>
                <a:cs typeface="Arial" panose="020B0604020202020204" pitchFamily="34" charset="0"/>
              </a:rPr>
              <a:t>, </a:t>
            </a:r>
            <a:r>
              <a:rPr lang="en-GB" sz="1000" i="1" kern="100" dirty="0">
                <a:solidFill>
                  <a:schemeClr val="tx1">
                    <a:lumMod val="85000"/>
                    <a:lumOff val="15000"/>
                  </a:schemeClr>
                </a:solidFill>
                <a:effectLst/>
                <a:ea typeface="Calibri" panose="020F0502020204030204" pitchFamily="34" charset="0"/>
                <a:cs typeface="Arial" panose="020B0604020202020204" pitchFamily="34" charset="0"/>
              </a:rPr>
              <a:t>Historia</a:t>
            </a:r>
            <a:r>
              <a:rPr lang="en-GB" sz="1000" kern="100" dirty="0">
                <a:solidFill>
                  <a:schemeClr val="tx1">
                    <a:lumMod val="85000"/>
                    <a:lumOff val="15000"/>
                  </a:schemeClr>
                </a:solidFill>
                <a:effectLst/>
                <a:ea typeface="Calibri" panose="020F0502020204030204" pitchFamily="34" charset="0"/>
                <a:cs typeface="Arial" panose="020B0604020202020204" pitchFamily="34" charset="0"/>
              </a:rPr>
              <a:t>, 53, 3, (2004), pp. 257-277</a:t>
            </a:r>
            <a:endParaRPr lang="en-US" sz="1000" dirty="0">
              <a:solidFill>
                <a:schemeClr val="tx1">
                  <a:lumMod val="85000"/>
                  <a:lumOff val="15000"/>
                </a:schemeClr>
              </a:solidFill>
            </a:endParaRPr>
          </a:p>
          <a:p>
            <a:pPr marL="0" indent="0">
              <a:buNone/>
            </a:pPr>
            <a:r>
              <a:rPr lang="en-US" sz="1000" b="1" u="sng" dirty="0">
                <a:solidFill>
                  <a:schemeClr val="tx1">
                    <a:lumMod val="85000"/>
                    <a:lumOff val="15000"/>
                  </a:schemeClr>
                </a:solidFill>
              </a:rPr>
              <a:t>Other Sources-</a:t>
            </a:r>
          </a:p>
          <a:p>
            <a:r>
              <a:rPr lang="en-US" sz="1000" dirty="0">
                <a:solidFill>
                  <a:schemeClr val="tx1">
                    <a:lumMod val="85000"/>
                    <a:lumOff val="15000"/>
                  </a:schemeClr>
                </a:solidFill>
              </a:rPr>
              <a:t>I</a:t>
            </a:r>
            <a:r>
              <a:rPr lang="en-US" sz="1000" i="0" dirty="0">
                <a:solidFill>
                  <a:schemeClr val="tx1">
                    <a:lumMod val="85000"/>
                    <a:lumOff val="15000"/>
                  </a:schemeClr>
                </a:solidFill>
                <a:effectLst/>
              </a:rPr>
              <a:t>n the Name of Rome: The Men Who Won the Roman Empire</a:t>
            </a:r>
            <a:r>
              <a:rPr lang="en-US" sz="1000" b="1" i="0" dirty="0">
                <a:solidFill>
                  <a:schemeClr val="tx1">
                    <a:lumMod val="85000"/>
                    <a:lumOff val="15000"/>
                  </a:schemeClr>
                </a:solidFill>
                <a:effectLst/>
              </a:rPr>
              <a:t>, </a:t>
            </a:r>
            <a:r>
              <a:rPr lang="en-US" sz="1000" b="0" i="0" dirty="0">
                <a:solidFill>
                  <a:schemeClr val="tx1">
                    <a:lumMod val="85000"/>
                    <a:lumOff val="15000"/>
                  </a:schemeClr>
                </a:solidFill>
                <a:effectLst/>
              </a:rPr>
              <a:t>By Adrian Goldsworthy</a:t>
            </a:r>
          </a:p>
          <a:p>
            <a:r>
              <a:rPr lang="en-GB" sz="1000" dirty="0">
                <a:solidFill>
                  <a:schemeClr val="tx1">
                    <a:lumMod val="85000"/>
                    <a:lumOff val="15000"/>
                  </a:schemeClr>
                </a:solidFill>
              </a:rPr>
              <a:t>Livy, Ab Urbe Condita (from the founding of the city)</a:t>
            </a:r>
          </a:p>
          <a:p>
            <a:r>
              <a:rPr lang="en-GB" sz="1000" dirty="0">
                <a:solidFill>
                  <a:schemeClr val="tx1">
                    <a:lumMod val="85000"/>
                    <a:lumOff val="15000"/>
                  </a:schemeClr>
                </a:solidFill>
              </a:rPr>
              <a:t>Plutarch, Life of </a:t>
            </a:r>
            <a:r>
              <a:rPr lang="en-GB" sz="1000" dirty="0" err="1">
                <a:solidFill>
                  <a:schemeClr val="tx1">
                    <a:lumMod val="85000"/>
                    <a:lumOff val="15000"/>
                  </a:schemeClr>
                </a:solidFill>
              </a:rPr>
              <a:t>Philopoemen</a:t>
            </a:r>
            <a:r>
              <a:rPr lang="en-GB" sz="1000" dirty="0">
                <a:solidFill>
                  <a:schemeClr val="tx1">
                    <a:lumMod val="85000"/>
                    <a:lumOff val="15000"/>
                  </a:schemeClr>
                </a:solidFill>
              </a:rPr>
              <a:t>, </a:t>
            </a:r>
            <a:r>
              <a:rPr lang="en-GB" sz="1000" b="0" i="0" dirty="0" err="1">
                <a:solidFill>
                  <a:schemeClr val="tx1">
                    <a:lumMod val="85000"/>
                    <a:lumOff val="15000"/>
                  </a:schemeClr>
                </a:solidFill>
                <a:effectLst/>
              </a:rPr>
              <a:t>Asclepiodotus</a:t>
            </a:r>
            <a:r>
              <a:rPr lang="en-GB" sz="1000" dirty="0">
                <a:solidFill>
                  <a:schemeClr val="tx1">
                    <a:lumMod val="85000"/>
                    <a:lumOff val="15000"/>
                  </a:schemeClr>
                </a:solidFill>
              </a:rPr>
              <a:t>, </a:t>
            </a:r>
            <a:r>
              <a:rPr lang="en-GB" sz="1000" dirty="0" err="1">
                <a:solidFill>
                  <a:schemeClr val="tx1">
                    <a:lumMod val="85000"/>
                    <a:lumOff val="15000"/>
                  </a:schemeClr>
                </a:solidFill>
              </a:rPr>
              <a:t>Tactica</a:t>
            </a:r>
            <a:endParaRPr lang="en-GB" sz="1000" dirty="0">
              <a:solidFill>
                <a:schemeClr val="tx1">
                  <a:lumMod val="85000"/>
                  <a:lumOff val="15000"/>
                </a:schemeClr>
              </a:solidFill>
            </a:endParaRPr>
          </a:p>
          <a:p>
            <a:r>
              <a:rPr lang="en-GB" sz="1000" dirty="0">
                <a:solidFill>
                  <a:schemeClr val="tx1">
                    <a:lumMod val="85000"/>
                    <a:lumOff val="15000"/>
                  </a:schemeClr>
                </a:solidFill>
              </a:rPr>
              <a:t>F. </a:t>
            </a:r>
            <a:r>
              <a:rPr lang="en-GB" sz="1000" dirty="0" err="1">
                <a:solidFill>
                  <a:schemeClr val="tx1">
                    <a:lumMod val="85000"/>
                    <a:lumOff val="15000"/>
                  </a:schemeClr>
                </a:solidFill>
              </a:rPr>
              <a:t>Walbank</a:t>
            </a:r>
            <a:r>
              <a:rPr lang="en-GB" sz="1000" dirty="0">
                <a:solidFill>
                  <a:schemeClr val="tx1">
                    <a:lumMod val="85000"/>
                    <a:lumOff val="15000"/>
                  </a:schemeClr>
                </a:solidFill>
              </a:rPr>
              <a:t>, Philip V of Macedon</a:t>
            </a:r>
          </a:p>
          <a:p>
            <a:r>
              <a:rPr lang="en-GB" sz="1000" dirty="0">
                <a:solidFill>
                  <a:schemeClr val="tx1">
                    <a:lumMod val="85000"/>
                    <a:lumOff val="15000"/>
                  </a:schemeClr>
                </a:solidFill>
              </a:rPr>
              <a:t>J</a:t>
            </a:r>
            <a:r>
              <a:rPr lang="en-US" sz="1000" dirty="0">
                <a:solidFill>
                  <a:schemeClr val="tx1">
                    <a:lumMod val="85000"/>
                    <a:lumOff val="15000"/>
                  </a:schemeClr>
                </a:solidFill>
              </a:rPr>
              <a:t>.K. Anderson, Military Theory and Practice in the Age of Xenophon</a:t>
            </a:r>
          </a:p>
          <a:p>
            <a:r>
              <a:rPr lang="en-US" sz="1000" b="0" dirty="0">
                <a:solidFill>
                  <a:schemeClr val="tx1">
                    <a:lumMod val="85000"/>
                    <a:lumOff val="15000"/>
                  </a:schemeClr>
                </a:solidFill>
                <a:effectLst/>
              </a:rPr>
              <a:t>History of the Peloponnesian War (Book II) by Thucydides, translated by Rex Warner and introduced by M. I. Finley. New York: Penguin Classics, 1972.</a:t>
            </a:r>
          </a:p>
          <a:p>
            <a:r>
              <a:rPr lang="en-US" sz="1000" dirty="0">
                <a:solidFill>
                  <a:schemeClr val="tx1">
                    <a:lumMod val="85000"/>
                    <a:lumOff val="15000"/>
                  </a:schemeClr>
                </a:solidFill>
              </a:rPr>
              <a:t>J. Best, Thracian Peltasts and their influence on Greek Warfare, 1969</a:t>
            </a:r>
          </a:p>
          <a:p>
            <a:r>
              <a:rPr lang="en-US" sz="1000" b="0" dirty="0">
                <a:solidFill>
                  <a:schemeClr val="tx1">
                    <a:lumMod val="85000"/>
                    <a:lumOff val="15000"/>
                  </a:schemeClr>
                </a:solidFill>
                <a:effectLst/>
              </a:rPr>
              <a:t>N. </a:t>
            </a:r>
            <a:r>
              <a:rPr lang="en-US" sz="1000" b="0" dirty="0" err="1">
                <a:solidFill>
                  <a:schemeClr val="tx1">
                    <a:lumMod val="85000"/>
                    <a:lumOff val="15000"/>
                  </a:schemeClr>
                </a:solidFill>
                <a:effectLst/>
              </a:rPr>
              <a:t>Se</a:t>
            </a:r>
            <a:r>
              <a:rPr lang="en-US" sz="1000" dirty="0" err="1">
                <a:solidFill>
                  <a:schemeClr val="tx1">
                    <a:lumMod val="85000"/>
                    <a:lumOff val="15000"/>
                  </a:schemeClr>
                </a:solidFill>
              </a:rPr>
              <a:t>kunda</a:t>
            </a:r>
            <a:r>
              <a:rPr lang="en-US" sz="1000" dirty="0">
                <a:solidFill>
                  <a:schemeClr val="tx1">
                    <a:lumMod val="85000"/>
                    <a:lumOff val="15000"/>
                  </a:schemeClr>
                </a:solidFill>
              </a:rPr>
              <a:t>, B. </a:t>
            </a:r>
            <a:r>
              <a:rPr lang="en-US" sz="1000" dirty="0" err="1">
                <a:solidFill>
                  <a:schemeClr val="tx1">
                    <a:lumMod val="85000"/>
                    <a:lumOff val="15000"/>
                  </a:schemeClr>
                </a:solidFill>
              </a:rPr>
              <a:t>Burliga</a:t>
            </a:r>
            <a:r>
              <a:rPr lang="en-US" sz="1000" dirty="0">
                <a:solidFill>
                  <a:schemeClr val="tx1">
                    <a:lumMod val="85000"/>
                    <a:lumOff val="15000"/>
                  </a:schemeClr>
                </a:solidFill>
              </a:rPr>
              <a:t>, </a:t>
            </a:r>
            <a:r>
              <a:rPr lang="en-US" sz="1000" dirty="0" err="1">
                <a:solidFill>
                  <a:schemeClr val="tx1">
                    <a:lumMod val="85000"/>
                    <a:lumOff val="15000"/>
                  </a:schemeClr>
                </a:solidFill>
              </a:rPr>
              <a:t>Iphicrates</a:t>
            </a:r>
            <a:r>
              <a:rPr lang="en-US" sz="1000" dirty="0">
                <a:solidFill>
                  <a:schemeClr val="tx1">
                    <a:lumMod val="85000"/>
                    <a:lumOff val="15000"/>
                  </a:schemeClr>
                </a:solidFill>
              </a:rPr>
              <a:t>, Peltasts and </a:t>
            </a:r>
            <a:r>
              <a:rPr lang="en-US" sz="1000" dirty="0" err="1">
                <a:solidFill>
                  <a:schemeClr val="tx1">
                    <a:lumMod val="85000"/>
                    <a:lumOff val="15000"/>
                  </a:schemeClr>
                </a:solidFill>
              </a:rPr>
              <a:t>Lechaeum</a:t>
            </a:r>
            <a:r>
              <a:rPr lang="en-US" sz="1000" dirty="0">
                <a:solidFill>
                  <a:schemeClr val="tx1">
                    <a:lumMod val="85000"/>
                    <a:lumOff val="15000"/>
                  </a:schemeClr>
                </a:solidFill>
              </a:rPr>
              <a:t>, 2014 </a:t>
            </a:r>
            <a:endParaRPr lang="en-US" sz="1000" b="0" dirty="0">
              <a:solidFill>
                <a:schemeClr val="tx1">
                  <a:lumMod val="85000"/>
                  <a:lumOff val="15000"/>
                </a:schemeClr>
              </a:solidFill>
              <a:effectLst/>
            </a:endParaRPr>
          </a:p>
          <a:p>
            <a:endParaRPr lang="en-GB" sz="1000" dirty="0">
              <a:solidFill>
                <a:schemeClr val="tx1">
                  <a:lumMod val="85000"/>
                  <a:lumOff val="15000"/>
                </a:schemeClr>
              </a:solidFill>
            </a:endParaRPr>
          </a:p>
          <a:p>
            <a:endParaRPr lang="en-GB" sz="1000" dirty="0">
              <a:solidFill>
                <a:schemeClr val="tx1">
                  <a:lumMod val="85000"/>
                  <a:lumOff val="15000"/>
                </a:schemeClr>
              </a:solidFill>
            </a:endParaRPr>
          </a:p>
          <a:p>
            <a:pPr rtl="0"/>
            <a:endParaRPr lang="en-US" sz="1000" b="1" i="0" dirty="0">
              <a:solidFill>
                <a:schemeClr val="tx1">
                  <a:lumMod val="85000"/>
                  <a:lumOff val="15000"/>
                </a:schemeClr>
              </a:solidFill>
              <a:effectLst/>
              <a:latin typeface="Arial" panose="020B0604020202020204" pitchFamily="34" charset="0"/>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50316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458</TotalTime>
  <Words>1203</Words>
  <Application>Microsoft Office PowerPoint</Application>
  <PresentationFormat>Widescreen</PresentationFormat>
  <Paragraphs>57</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Lucida Grande</vt:lpstr>
      <vt:lpstr>Verdana</vt:lpstr>
      <vt:lpstr>Office Theme</vt:lpstr>
      <vt:lpstr>PHILOPOEMEN'S SPECIAL FORCES: PELTASTS AND A NEW KIND OF GREEK LIGHT-ARMED WARFARE (LIVY 35.27), By M. Williams, pp. 257-260.</vt:lpstr>
      <vt:lpstr>Who wrote the extract?</vt:lpstr>
      <vt:lpstr>Primary Sources Used</vt:lpstr>
      <vt:lpstr>Summary of The Extract</vt:lpstr>
      <vt:lpstr>A new way of fighting?  </vt:lpstr>
      <vt:lpstr>Points of note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PHILOPOEMEN'S SPECIAL FORCES: PELTASTS AND A NEW KIND OF GREEK LIGHT-ARMED WARFARE (LIVY 35.27), By M. Williams </dc:title>
  <dc:creator>Darren Tierney (2114576)</dc:creator>
  <cp:lastModifiedBy>Darren Tierney (2114576)</cp:lastModifiedBy>
  <cp:revision>8</cp:revision>
  <dcterms:created xsi:type="dcterms:W3CDTF">2023-03-08T14:19:10Z</dcterms:created>
  <dcterms:modified xsi:type="dcterms:W3CDTF">2023-03-08T21:57:42Z</dcterms:modified>
</cp:coreProperties>
</file>