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24663E-C10F-0CFB-47F8-7223886FABF1}" v="349" dt="2025-10-11T11:06:22.660"/>
    <p1510:client id="{787A1D56-1333-32DB-EE85-AD0476123927}" v="503" dt="2025-10-09T12:47:17.8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lem Rehman Ghouse (2437709)" userId="S::2437709@student.uwtsd.ac.uk::ba30c46a-6b3c-4cdc-a617-9227274697fa" providerId="AD" clId="Web-{787A1D56-1333-32DB-EE85-AD0476123927}"/>
    <pc:docChg chg="modSld">
      <pc:chgData name="Kalem Rehman Ghouse (2437709)" userId="S::2437709@student.uwtsd.ac.uk::ba30c46a-6b3c-4cdc-a617-9227274697fa" providerId="AD" clId="Web-{787A1D56-1333-32DB-EE85-AD0476123927}" dt="2025-10-09T12:47:17.803" v="444" actId="20577"/>
      <pc:docMkLst>
        <pc:docMk/>
      </pc:docMkLst>
      <pc:sldChg chg="modSp">
        <pc:chgData name="Kalem Rehman Ghouse (2437709)" userId="S::2437709@student.uwtsd.ac.uk::ba30c46a-6b3c-4cdc-a617-9227274697fa" providerId="AD" clId="Web-{787A1D56-1333-32DB-EE85-AD0476123927}" dt="2025-10-09T11:50:55.265" v="346"/>
        <pc:sldMkLst>
          <pc:docMk/>
          <pc:sldMk cId="764605052" sldId="261"/>
        </pc:sldMkLst>
        <pc:spChg chg="mod">
          <ac:chgData name="Kalem Rehman Ghouse (2437709)" userId="S::2437709@student.uwtsd.ac.uk::ba30c46a-6b3c-4cdc-a617-9227274697fa" providerId="AD" clId="Web-{787A1D56-1333-32DB-EE85-AD0476123927}" dt="2025-10-09T11:46:15.246" v="236" actId="20577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Kalem Rehman Ghouse (2437709)" userId="S::2437709@student.uwtsd.ac.uk::ba30c46a-6b3c-4cdc-a617-9227274697fa" providerId="AD" clId="Web-{787A1D56-1333-32DB-EE85-AD0476123927}" dt="2025-10-09T11:44:37.166" v="221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Kalem Rehman Ghouse (2437709)" userId="S::2437709@student.uwtsd.ac.uk::ba30c46a-6b3c-4cdc-a617-9227274697fa" providerId="AD" clId="Web-{787A1D56-1333-32DB-EE85-AD0476123927}" dt="2025-10-09T11:50:55.265" v="346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Kalem Rehman Ghouse (2437709)" userId="S::2437709@student.uwtsd.ac.uk::ba30c46a-6b3c-4cdc-a617-9227274697fa" providerId="AD" clId="Web-{787A1D56-1333-32DB-EE85-AD0476123927}" dt="2025-10-09T12:43:35.215" v="440" actId="20577"/>
        <pc:sldMkLst>
          <pc:docMk/>
          <pc:sldMk cId="2451324015" sldId="263"/>
        </pc:sldMkLst>
        <pc:spChg chg="mod">
          <ac:chgData name="Kalem Rehman Ghouse (2437709)" userId="S::2437709@student.uwtsd.ac.uk::ba30c46a-6b3c-4cdc-a617-9227274697fa" providerId="AD" clId="Web-{787A1D56-1333-32DB-EE85-AD0476123927}" dt="2025-10-09T12:43:35.215" v="440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Kalem Rehman Ghouse (2437709)" userId="S::2437709@student.uwtsd.ac.uk::ba30c46a-6b3c-4cdc-a617-9227274697fa" providerId="AD" clId="Web-{787A1D56-1333-32DB-EE85-AD0476123927}" dt="2025-10-09T12:43:32.121" v="437" actId="20577"/>
        <pc:sldMkLst>
          <pc:docMk/>
          <pc:sldMk cId="1037257886" sldId="265"/>
        </pc:sldMkLst>
        <pc:spChg chg="mod">
          <ac:chgData name="Kalem Rehman Ghouse (2437709)" userId="S::2437709@student.uwtsd.ac.uk::ba30c46a-6b3c-4cdc-a617-9227274697fa" providerId="AD" clId="Web-{787A1D56-1333-32DB-EE85-AD0476123927}" dt="2025-10-09T12:39:57.805" v="411" actId="20577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Kalem Rehman Ghouse (2437709)" userId="S::2437709@student.uwtsd.ac.uk::ba30c46a-6b3c-4cdc-a617-9227274697fa" providerId="AD" clId="Web-{787A1D56-1333-32DB-EE85-AD0476123927}" dt="2025-10-09T12:43:32.121" v="437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Kalem Rehman Ghouse (2437709)" userId="S::2437709@student.uwtsd.ac.uk::ba30c46a-6b3c-4cdc-a617-9227274697fa" providerId="AD" clId="Web-{787A1D56-1333-32DB-EE85-AD0476123927}" dt="2025-10-09T12:41:49.614" v="428" actId="20577"/>
        <pc:sldMkLst>
          <pc:docMk/>
          <pc:sldMk cId="2661610389" sldId="273"/>
        </pc:sldMkLst>
        <pc:spChg chg="mod">
          <ac:chgData name="Kalem Rehman Ghouse (2437709)" userId="S::2437709@student.uwtsd.ac.uk::ba30c46a-6b3c-4cdc-a617-9227274697fa" providerId="AD" clId="Web-{787A1D56-1333-32DB-EE85-AD0476123927}" dt="2025-10-09T11:35:29.476" v="147" actId="20577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Kalem Rehman Ghouse (2437709)" userId="S::2437709@student.uwtsd.ac.uk::ba30c46a-6b3c-4cdc-a617-9227274697fa" providerId="AD" clId="Web-{787A1D56-1333-32DB-EE85-AD0476123927}" dt="2025-10-09T12:41:49.614" v="428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modSp">
        <pc:chgData name="Kalem Rehman Ghouse (2437709)" userId="S::2437709@student.uwtsd.ac.uk::ba30c46a-6b3c-4cdc-a617-9227274697fa" providerId="AD" clId="Web-{787A1D56-1333-32DB-EE85-AD0476123927}" dt="2025-10-09T12:47:17.803" v="444" actId="20577"/>
        <pc:sldMkLst>
          <pc:docMk/>
          <pc:sldMk cId="860344735" sldId="274"/>
        </pc:sldMkLst>
        <pc:spChg chg="mod">
          <ac:chgData name="Kalem Rehman Ghouse (2437709)" userId="S::2437709@student.uwtsd.ac.uk::ba30c46a-6b3c-4cdc-a617-9227274697fa" providerId="AD" clId="Web-{787A1D56-1333-32DB-EE85-AD0476123927}" dt="2025-10-09T11:09:07.114" v="15" actId="20577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Kalem Rehman Ghouse (2437709)" userId="S::2437709@student.uwtsd.ac.uk::ba30c46a-6b3c-4cdc-a617-9227274697fa" providerId="AD" clId="Web-{787A1D56-1333-32DB-EE85-AD0476123927}" dt="2025-10-09T12:47:17.803" v="444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addSp delSp modSp">
        <pc:chgData name="Kalem Rehman Ghouse (2437709)" userId="S::2437709@student.uwtsd.ac.uk::ba30c46a-6b3c-4cdc-a617-9227274697fa" providerId="AD" clId="Web-{787A1D56-1333-32DB-EE85-AD0476123927}" dt="2025-10-09T12:38:26.558" v="406" actId="14100"/>
        <pc:sldMkLst>
          <pc:docMk/>
          <pc:sldMk cId="1780730117" sldId="275"/>
        </pc:sldMkLst>
        <pc:spChg chg="mod">
          <ac:chgData name="Kalem Rehman Ghouse (2437709)" userId="S::2437709@student.uwtsd.ac.uk::ba30c46a-6b3c-4cdc-a617-9227274697fa" providerId="AD" clId="Web-{787A1D56-1333-32DB-EE85-AD0476123927}" dt="2025-10-09T12:38:18.744" v="404"/>
          <ac:spMkLst>
            <pc:docMk/>
            <pc:sldMk cId="1780730117" sldId="275"/>
            <ac:spMk id="6" creationId="{A505395B-EB6B-5ED1-186D-E017DA15A205}"/>
          </ac:spMkLst>
        </pc:spChg>
        <pc:spChg chg="add">
          <ac:chgData name="Kalem Rehman Ghouse (2437709)" userId="S::2437709@student.uwtsd.ac.uk::ba30c46a-6b3c-4cdc-a617-9227274697fa" providerId="AD" clId="Web-{787A1D56-1333-32DB-EE85-AD0476123927}" dt="2025-10-09T12:38:18.744" v="404"/>
          <ac:spMkLst>
            <pc:docMk/>
            <pc:sldMk cId="1780730117" sldId="275"/>
            <ac:spMk id="12" creationId="{53F29798-D584-4792-9B62-3F5F5C36D619}"/>
          </ac:spMkLst>
        </pc:spChg>
        <pc:picChg chg="add mod">
          <ac:chgData name="Kalem Rehman Ghouse (2437709)" userId="S::2437709@student.uwtsd.ac.uk::ba30c46a-6b3c-4cdc-a617-9227274697fa" providerId="AD" clId="Web-{787A1D56-1333-32DB-EE85-AD0476123927}" dt="2025-10-09T12:38:26.558" v="406" actId="14100"/>
          <ac:picMkLst>
            <pc:docMk/>
            <pc:sldMk cId="1780730117" sldId="275"/>
            <ac:picMk id="7" creationId="{28273968-22ED-4EAE-256F-BC0A6E0C2AC3}"/>
          </ac:picMkLst>
        </pc:picChg>
      </pc:sldChg>
      <pc:sldChg chg="delSp modSp">
        <pc:chgData name="Kalem Rehman Ghouse (2437709)" userId="S::2437709@student.uwtsd.ac.uk::ba30c46a-6b3c-4cdc-a617-9227274697fa" providerId="AD" clId="Web-{787A1D56-1333-32DB-EE85-AD0476123927}" dt="2025-10-09T11:24:30.807" v="109"/>
        <pc:sldMkLst>
          <pc:docMk/>
          <pc:sldMk cId="2496961718" sldId="336"/>
        </pc:sldMkLst>
        <pc:graphicFrameChg chg="mod modGraphic">
          <ac:chgData name="Kalem Rehman Ghouse (2437709)" userId="S::2437709@student.uwtsd.ac.uk::ba30c46a-6b3c-4cdc-a617-9227274697fa" providerId="AD" clId="Web-{787A1D56-1333-32DB-EE85-AD0476123927}" dt="2025-10-09T11:24:30.807" v="109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modSp">
        <pc:chgData name="Kalem Rehman Ghouse (2437709)" userId="S::2437709@student.uwtsd.ac.uk::ba30c46a-6b3c-4cdc-a617-9227274697fa" providerId="AD" clId="Web-{787A1D56-1333-32DB-EE85-AD0476123927}" dt="2025-10-09T11:57:08.867" v="373" actId="20577"/>
        <pc:sldMkLst>
          <pc:docMk/>
          <pc:sldMk cId="2319079123" sldId="337"/>
        </pc:sldMkLst>
        <pc:spChg chg="mod">
          <ac:chgData name="Kalem Rehman Ghouse (2437709)" userId="S::2437709@student.uwtsd.ac.uk::ba30c46a-6b3c-4cdc-a617-9227274697fa" providerId="AD" clId="Web-{787A1D56-1333-32DB-EE85-AD0476123927}" dt="2025-10-09T11:52:23" v="349" actId="20577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Kalem Rehman Ghouse (2437709)" userId="S::2437709@student.uwtsd.ac.uk::ba30c46a-6b3c-4cdc-a617-9227274697fa" providerId="AD" clId="Web-{787A1D56-1333-32DB-EE85-AD0476123927}" dt="2025-10-09T11:57:08.867" v="373" actId="20577"/>
          <ac:spMkLst>
            <pc:docMk/>
            <pc:sldMk cId="2319079123" sldId="337"/>
            <ac:spMk id="3" creationId="{1B4D8426-20C5-630E-80E5-EAB06B11CCD5}"/>
          </ac:spMkLst>
        </pc:spChg>
      </pc:sldChg>
    </pc:docChg>
  </pc:docChgLst>
  <pc:docChgLst>
    <pc:chgData name="Kalem Rehman Ghouse (2437709)" userId="S::2437709@student.uwtsd.ac.uk::ba30c46a-6b3c-4cdc-a617-9227274697fa" providerId="AD" clId="Web-{2E24663E-C10F-0CFB-47F8-7223886FABF1}"/>
    <pc:docChg chg="modSld">
      <pc:chgData name="Kalem Rehman Ghouse (2437709)" userId="S::2437709@student.uwtsd.ac.uk::ba30c46a-6b3c-4cdc-a617-9227274697fa" providerId="AD" clId="Web-{2E24663E-C10F-0CFB-47F8-7223886FABF1}" dt="2025-10-11T11:06:22.660" v="361" actId="20577"/>
      <pc:docMkLst>
        <pc:docMk/>
      </pc:docMkLst>
      <pc:sldChg chg="addSp modSp mod setBg">
        <pc:chgData name="Kalem Rehman Ghouse (2437709)" userId="S::2437709@student.uwtsd.ac.uk::ba30c46a-6b3c-4cdc-a617-9227274697fa" providerId="AD" clId="Web-{2E24663E-C10F-0CFB-47F8-7223886FABF1}" dt="2025-10-11T11:06:22.660" v="361" actId="20577"/>
        <pc:sldMkLst>
          <pc:docMk/>
          <pc:sldMk cId="2451324015" sldId="263"/>
        </pc:sldMkLst>
        <pc:spChg chg="mod">
          <ac:chgData name="Kalem Rehman Ghouse (2437709)" userId="S::2437709@student.uwtsd.ac.uk::ba30c46a-6b3c-4cdc-a617-9227274697fa" providerId="AD" clId="Web-{2E24663E-C10F-0CFB-47F8-7223886FABF1}" dt="2025-10-11T10:22:07.691" v="53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Kalem Rehman Ghouse (2437709)" userId="S::2437709@student.uwtsd.ac.uk::ba30c46a-6b3c-4cdc-a617-9227274697fa" providerId="AD" clId="Web-{2E24663E-C10F-0CFB-47F8-7223886FABF1}" dt="2025-10-11T11:06:22.660" v="361" actId="20577"/>
          <ac:spMkLst>
            <pc:docMk/>
            <pc:sldMk cId="2451324015" sldId="263"/>
            <ac:spMk id="3" creationId="{E04C29E1-0FF6-7114-4118-5B68E71110F6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2:07.691" v="53"/>
          <ac:spMkLst>
            <pc:docMk/>
            <pc:sldMk cId="2451324015" sldId="263"/>
            <ac:spMk id="8" creationId="{09588DA8-065E-4F6F-8EFD-43104AB2E0CF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2:07.691" v="53"/>
          <ac:spMkLst>
            <pc:docMk/>
            <pc:sldMk cId="2451324015" sldId="263"/>
            <ac:spMk id="10" creationId="{C4285719-470E-454C-AF62-8323075F1F5B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2:07.691" v="53"/>
          <ac:spMkLst>
            <pc:docMk/>
            <pc:sldMk cId="2451324015" sldId="263"/>
            <ac:spMk id="12" creationId="{CD9FE4EF-C4D8-49A0-B2FF-81D8DB7D8A24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2:07.691" v="53"/>
          <ac:spMkLst>
            <pc:docMk/>
            <pc:sldMk cId="2451324015" sldId="263"/>
            <ac:spMk id="14" creationId="{4300840D-0A0B-4512-BACA-B439D5B9C57C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2:07.691" v="53"/>
          <ac:spMkLst>
            <pc:docMk/>
            <pc:sldMk cId="2451324015" sldId="263"/>
            <ac:spMk id="16" creationId="{D2B78728-A580-49A7-84F9-6EF6F583ADE0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2:07.691" v="53"/>
          <ac:spMkLst>
            <pc:docMk/>
            <pc:sldMk cId="2451324015" sldId="263"/>
            <ac:spMk id="18" creationId="{38FAA1A1-D861-433F-88FA-1E9D6FD31D11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2:07.691" v="53"/>
          <ac:spMkLst>
            <pc:docMk/>
            <pc:sldMk cId="2451324015" sldId="263"/>
            <ac:spMk id="20" creationId="{8D71EDA1-87BF-4D5D-AB79-F346FD19278A}"/>
          </ac:spMkLst>
        </pc:spChg>
      </pc:sldChg>
      <pc:sldChg chg="addSp delSp modSp mod setBg">
        <pc:chgData name="Kalem Rehman Ghouse (2437709)" userId="S::2437709@student.uwtsd.ac.uk::ba30c46a-6b3c-4cdc-a617-9227274697fa" providerId="AD" clId="Web-{2E24663E-C10F-0CFB-47F8-7223886FABF1}" dt="2025-10-11T10:21:49.972" v="52"/>
        <pc:sldMkLst>
          <pc:docMk/>
          <pc:sldMk cId="1037257886" sldId="265"/>
        </pc:sldMkLst>
        <pc:spChg chg="mod">
          <ac:chgData name="Kalem Rehman Ghouse (2437709)" userId="S::2437709@student.uwtsd.ac.uk::ba30c46a-6b3c-4cdc-a617-9227274697fa" providerId="AD" clId="Web-{2E24663E-C10F-0CFB-47F8-7223886FABF1}" dt="2025-10-11T10:21:49.972" v="52"/>
          <ac:spMkLst>
            <pc:docMk/>
            <pc:sldMk cId="1037257886" sldId="265"/>
            <ac:spMk id="2" creationId="{68A8AF1C-86E0-7043-44A2-DA950ED42D52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1:49.972" v="52"/>
          <ac:spMkLst>
            <pc:docMk/>
            <pc:sldMk cId="1037257886" sldId="265"/>
            <ac:spMk id="3" creationId="{E04C29E1-0FF6-7114-4118-5B68E71110F6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1:49.956" v="51"/>
          <ac:spMkLst>
            <pc:docMk/>
            <pc:sldMk cId="1037257886" sldId="265"/>
            <ac:spMk id="9" creationId="{C05CBC3C-2E5A-4839-8B9B-2E5A6ADF0F58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1:49.956" v="51"/>
          <ac:spMkLst>
            <pc:docMk/>
            <pc:sldMk cId="1037257886" sldId="265"/>
            <ac:spMk id="11" creationId="{DB5B423A-57CC-4C58-AA26-8E2E862B03A0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1:49.972" v="52"/>
          <ac:spMkLst>
            <pc:docMk/>
            <pc:sldMk cId="1037257886" sldId="265"/>
            <ac:spMk id="13" creationId="{AAD0DBB9-1A4B-4391-81D4-CB19F9AB918A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1:49.972" v="52"/>
          <ac:spMkLst>
            <pc:docMk/>
            <pc:sldMk cId="1037257886" sldId="265"/>
            <ac:spMk id="14" creationId="{BACC6370-2D7E-4714-9D71-7542949D7D5D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1:49.972" v="52"/>
          <ac:spMkLst>
            <pc:docMk/>
            <pc:sldMk cId="1037257886" sldId="265"/>
            <ac:spMk id="15" creationId="{063BBA22-50EA-4C4D-BE05-F1CE4E63AA56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1:49.972" v="52"/>
          <ac:spMkLst>
            <pc:docMk/>
            <pc:sldMk cId="1037257886" sldId="265"/>
            <ac:spMk id="16" creationId="{F68B3F68-107C-434F-AA38-110D5EA91B85}"/>
          </ac:spMkLst>
        </pc:spChg>
        <pc:graphicFrameChg chg="add del">
          <ac:chgData name="Kalem Rehman Ghouse (2437709)" userId="S::2437709@student.uwtsd.ac.uk::ba30c46a-6b3c-4cdc-a617-9227274697fa" providerId="AD" clId="Web-{2E24663E-C10F-0CFB-47F8-7223886FABF1}" dt="2025-10-11T10:21:49.956" v="51"/>
          <ac:graphicFrameMkLst>
            <pc:docMk/>
            <pc:sldMk cId="1037257886" sldId="265"/>
            <ac:graphicFrameMk id="5" creationId="{6D7E9ABE-0D08-1265-69E5-BAD4311E600D}"/>
          </ac:graphicFrameMkLst>
        </pc:graphicFrameChg>
        <pc:graphicFrameChg chg="add">
          <ac:chgData name="Kalem Rehman Ghouse (2437709)" userId="S::2437709@student.uwtsd.ac.uk::ba30c46a-6b3c-4cdc-a617-9227274697fa" providerId="AD" clId="Web-{2E24663E-C10F-0CFB-47F8-7223886FABF1}" dt="2025-10-11T10:21:49.972" v="52"/>
          <ac:graphicFrameMkLst>
            <pc:docMk/>
            <pc:sldMk cId="1037257886" sldId="265"/>
            <ac:graphicFrameMk id="17" creationId="{FB0CE9FF-4FB8-3947-BA0B-51214D7352CB}"/>
          </ac:graphicFrameMkLst>
        </pc:graphicFrameChg>
      </pc:sldChg>
      <pc:sldChg chg="addSp delSp modSp mod setBg setClrOvrMap">
        <pc:chgData name="Kalem Rehman Ghouse (2437709)" userId="S::2437709@student.uwtsd.ac.uk::ba30c46a-6b3c-4cdc-a617-9227274697fa" providerId="AD" clId="Web-{2E24663E-C10F-0CFB-47F8-7223886FABF1}" dt="2025-10-11T10:18:46.119" v="13"/>
        <pc:sldMkLst>
          <pc:docMk/>
          <pc:sldMk cId="702059637" sldId="270"/>
        </pc:sldMkLst>
        <pc:spChg chg="add del mod">
          <ac:chgData name="Kalem Rehman Ghouse (2437709)" userId="S::2437709@student.uwtsd.ac.uk::ba30c46a-6b3c-4cdc-a617-9227274697fa" providerId="AD" clId="Web-{2E24663E-C10F-0CFB-47F8-7223886FABF1}" dt="2025-10-11T10:18:35.947" v="8"/>
          <ac:spMkLst>
            <pc:docMk/>
            <pc:sldMk cId="702059637" sldId="270"/>
            <ac:spMk id="2" creationId="{5D4043F0-0637-D1A2-2F5B-0129700C6EB9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18:46.119" v="13"/>
          <ac:spMkLst>
            <pc:docMk/>
            <pc:sldMk cId="702059637" sldId="270"/>
            <ac:spMk id="4" creationId="{0275301B-F9FE-639C-99FA-5A78A9B0F8AC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18:46.057" v="12"/>
          <ac:spMkLst>
            <pc:docMk/>
            <pc:sldMk cId="702059637" sldId="270"/>
            <ac:spMk id="10" creationId="{2E442304-DDBD-4F7B-8017-36BCC863FB40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18:43.572" v="10"/>
          <ac:spMkLst>
            <pc:docMk/>
            <pc:sldMk cId="702059637" sldId="270"/>
            <ac:spMk id="11" creationId="{9228552E-C8B1-4A80-8448-0787CE0FC704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18:46.057" v="12"/>
          <ac:spMkLst>
            <pc:docMk/>
            <pc:sldMk cId="702059637" sldId="270"/>
            <ac:spMk id="12" creationId="{5E107275-3853-46FD-A241-DE4355A42675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18:46.119" v="13"/>
          <ac:spMkLst>
            <pc:docMk/>
            <pc:sldMk cId="702059637" sldId="270"/>
            <ac:spMk id="15" creationId="{9228552E-C8B1-4A80-8448-0787CE0FC704}"/>
          </ac:spMkLst>
        </pc:spChg>
        <pc:graphicFrameChg chg="add del">
          <ac:chgData name="Kalem Rehman Ghouse (2437709)" userId="S::2437709@student.uwtsd.ac.uk::ba30c46a-6b3c-4cdc-a617-9227274697fa" providerId="AD" clId="Web-{2E24663E-C10F-0CFB-47F8-7223886FABF1}" dt="2025-10-11T10:18:43.572" v="10"/>
          <ac:graphicFrameMkLst>
            <pc:docMk/>
            <pc:sldMk cId="702059637" sldId="270"/>
            <ac:graphicFrameMk id="6" creationId="{9DF288C4-4901-13C8-2647-049FD546AA2D}"/>
          </ac:graphicFrameMkLst>
        </pc:graphicFrameChg>
        <pc:graphicFrameChg chg="add del">
          <ac:chgData name="Kalem Rehman Ghouse (2437709)" userId="S::2437709@student.uwtsd.ac.uk::ba30c46a-6b3c-4cdc-a617-9227274697fa" providerId="AD" clId="Web-{2E24663E-C10F-0CFB-47F8-7223886FABF1}" dt="2025-10-11T10:18:46.057" v="12"/>
          <ac:graphicFrameMkLst>
            <pc:docMk/>
            <pc:sldMk cId="702059637" sldId="270"/>
            <ac:graphicFrameMk id="13" creationId="{910C710A-E7F5-44D8-FB18-FEF99AEA68E8}"/>
          </ac:graphicFrameMkLst>
        </pc:graphicFrameChg>
        <pc:graphicFrameChg chg="add">
          <ac:chgData name="Kalem Rehman Ghouse (2437709)" userId="S::2437709@student.uwtsd.ac.uk::ba30c46a-6b3c-4cdc-a617-9227274697fa" providerId="AD" clId="Web-{2E24663E-C10F-0CFB-47F8-7223886FABF1}" dt="2025-10-11T10:18:46.119" v="13"/>
          <ac:graphicFrameMkLst>
            <pc:docMk/>
            <pc:sldMk cId="702059637" sldId="270"/>
            <ac:graphicFrameMk id="17" creationId="{9DF288C4-4901-13C8-2647-049FD546AA2D}"/>
          </ac:graphicFrameMkLst>
        </pc:graphicFrameChg>
        <pc:picChg chg="add del">
          <ac:chgData name="Kalem Rehman Ghouse (2437709)" userId="S::2437709@student.uwtsd.ac.uk::ba30c46a-6b3c-4cdc-a617-9227274697fa" providerId="AD" clId="Web-{2E24663E-C10F-0CFB-47F8-7223886FABF1}" dt="2025-10-11T10:18:43.572" v="10"/>
          <ac:picMkLst>
            <pc:docMk/>
            <pc:sldMk cId="702059637" sldId="270"/>
            <ac:picMk id="7" creationId="{DA407804-9B40-8064-2921-B1820D0ABE66}"/>
          </ac:picMkLst>
        </pc:picChg>
        <pc:picChg chg="add">
          <ac:chgData name="Kalem Rehman Ghouse (2437709)" userId="S::2437709@student.uwtsd.ac.uk::ba30c46a-6b3c-4cdc-a617-9227274697fa" providerId="AD" clId="Web-{2E24663E-C10F-0CFB-47F8-7223886FABF1}" dt="2025-10-11T10:18:46.119" v="13"/>
          <ac:picMkLst>
            <pc:docMk/>
            <pc:sldMk cId="702059637" sldId="270"/>
            <ac:picMk id="16" creationId="{DA407804-9B40-8064-2921-B1820D0ABE66}"/>
          </ac:picMkLst>
        </pc:picChg>
      </pc:sldChg>
      <pc:sldChg chg="addSp delSp modSp mod setBg">
        <pc:chgData name="Kalem Rehman Ghouse (2437709)" userId="S::2437709@student.uwtsd.ac.uk::ba30c46a-6b3c-4cdc-a617-9227274697fa" providerId="AD" clId="Web-{2E24663E-C10F-0CFB-47F8-7223886FABF1}" dt="2025-10-11T10:18:58.354" v="16"/>
        <pc:sldMkLst>
          <pc:docMk/>
          <pc:sldMk cId="3321023050" sldId="271"/>
        </pc:sldMkLst>
        <pc:spChg chg="mod">
          <ac:chgData name="Kalem Rehman Ghouse (2437709)" userId="S::2437709@student.uwtsd.ac.uk::ba30c46a-6b3c-4cdc-a617-9227274697fa" providerId="AD" clId="Web-{2E24663E-C10F-0CFB-47F8-7223886FABF1}" dt="2025-10-11T10:18:58.354" v="16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Kalem Rehman Ghouse (2437709)" userId="S::2437709@student.uwtsd.ac.uk::ba30c46a-6b3c-4cdc-a617-9227274697fa" providerId="AD" clId="Web-{2E24663E-C10F-0CFB-47F8-7223886FABF1}" dt="2025-10-11T10:18:58.354" v="16"/>
          <ac:spMkLst>
            <pc:docMk/>
            <pc:sldMk cId="3321023050" sldId="271"/>
            <ac:spMk id="3" creationId="{04A3744F-9B08-5DB9-23DC-76B7A65F7E67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18:58.338" v="15"/>
          <ac:spMkLst>
            <pc:docMk/>
            <pc:sldMk cId="3321023050" sldId="271"/>
            <ac:spMk id="8" creationId="{907EF6B7-1338-4443-8C46-6A318D952DFD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18:58.338" v="15"/>
          <ac:spMkLst>
            <pc:docMk/>
            <pc:sldMk cId="3321023050" sldId="271"/>
            <ac:spMk id="10" creationId="{DAAE4CDD-124C-4DCF-9584-B6033B545DD5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18:58.338" v="15"/>
          <ac:spMkLst>
            <pc:docMk/>
            <pc:sldMk cId="3321023050" sldId="271"/>
            <ac:spMk id="12" creationId="{081E4A58-353D-44AE-B2FC-2A74E2E400F7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18:58.354" v="16"/>
          <ac:spMkLst>
            <pc:docMk/>
            <pc:sldMk cId="3321023050" sldId="271"/>
            <ac:spMk id="14" creationId="{21C9FE86-FCC3-4A31-AA1C-C882262B7FE7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18:58.354" v="16"/>
          <ac:spMkLst>
            <pc:docMk/>
            <pc:sldMk cId="3321023050" sldId="271"/>
            <ac:spMk id="15" creationId="{DEE2AD96-B495-4E06-9291-B71706F728CB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18:58.354" v="16"/>
          <ac:spMkLst>
            <pc:docMk/>
            <pc:sldMk cId="3321023050" sldId="271"/>
            <ac:spMk id="16" creationId="{7D96243B-ECED-4B71-8E06-AE9A285EAD20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18:58.354" v="16"/>
          <ac:spMkLst>
            <pc:docMk/>
            <pc:sldMk cId="3321023050" sldId="271"/>
            <ac:spMk id="17" creationId="{53CF6D67-C5A8-4ADD-9E8E-1E38CA1D3166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18:58.354" v="16"/>
          <ac:spMkLst>
            <pc:docMk/>
            <pc:sldMk cId="3321023050" sldId="271"/>
            <ac:spMk id="18" creationId="{A09989E4-EFDC-4A90-A633-E0525FB4139E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18:58.354" v="16"/>
          <ac:spMkLst>
            <pc:docMk/>
            <pc:sldMk cId="3321023050" sldId="271"/>
            <ac:spMk id="19" creationId="{86909FA0-B515-4681-B7A8-FA281D133B94}"/>
          </ac:spMkLst>
        </pc:spChg>
      </pc:sldChg>
      <pc:sldChg chg="addSp modSp mod setBg">
        <pc:chgData name="Kalem Rehman Ghouse (2437709)" userId="S::2437709@student.uwtsd.ac.uk::ba30c46a-6b3c-4cdc-a617-9227274697fa" providerId="AD" clId="Web-{2E24663E-C10F-0CFB-47F8-7223886FABF1}" dt="2025-10-11T10:28:42.253" v="69" actId="14100"/>
        <pc:sldMkLst>
          <pc:docMk/>
          <pc:sldMk cId="1027608494" sldId="272"/>
        </pc:sldMkLst>
        <pc:spChg chg="mod">
          <ac:chgData name="Kalem Rehman Ghouse (2437709)" userId="S::2437709@student.uwtsd.ac.uk::ba30c46a-6b3c-4cdc-a617-9227274697fa" providerId="AD" clId="Web-{2E24663E-C10F-0CFB-47F8-7223886FABF1}" dt="2025-10-11T10:19:52.106" v="35" actId="2057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Kalem Rehman Ghouse (2437709)" userId="S::2437709@student.uwtsd.ac.uk::ba30c46a-6b3c-4cdc-a617-9227274697fa" providerId="AD" clId="Web-{2E24663E-C10F-0CFB-47F8-7223886FABF1}" dt="2025-10-11T10:28:42.253" v="69" actId="14100"/>
          <ac:spMkLst>
            <pc:docMk/>
            <pc:sldMk cId="1027608494" sldId="272"/>
            <ac:spMk id="3" creationId="{E292113E-450D-CB08-601E-E45AB99509E7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19:08.682" v="17"/>
          <ac:spMkLst>
            <pc:docMk/>
            <pc:sldMk cId="1027608494" sldId="272"/>
            <ac:spMk id="8" creationId="{18873D23-2DCF-4B31-A009-95721C06E8E1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19:08.682" v="17"/>
          <ac:spMkLst>
            <pc:docMk/>
            <pc:sldMk cId="1027608494" sldId="272"/>
            <ac:spMk id="10" creationId="{C13EF075-D4EF-4929-ADBC-91B27DA19955}"/>
          </ac:spMkLst>
        </pc:spChg>
        <pc:grpChg chg="add">
          <ac:chgData name="Kalem Rehman Ghouse (2437709)" userId="S::2437709@student.uwtsd.ac.uk::ba30c46a-6b3c-4cdc-a617-9227274697fa" providerId="AD" clId="Web-{2E24663E-C10F-0CFB-47F8-7223886FABF1}" dt="2025-10-11T10:19:08.682" v="17"/>
          <ac:grpSpMkLst>
            <pc:docMk/>
            <pc:sldMk cId="1027608494" sldId="272"/>
            <ac:grpSpMk id="12" creationId="{DAA26DFA-AAB2-4973-9C17-16D587C7B198}"/>
          </ac:grpSpMkLst>
        </pc:grpChg>
      </pc:sldChg>
      <pc:sldChg chg="addSp delSp modSp mod setBg">
        <pc:chgData name="Kalem Rehman Ghouse (2437709)" userId="S::2437709@student.uwtsd.ac.uk::ba30c46a-6b3c-4cdc-a617-9227274697fa" providerId="AD" clId="Web-{2E24663E-C10F-0CFB-47F8-7223886FABF1}" dt="2025-10-11T10:21:17.877" v="48"/>
        <pc:sldMkLst>
          <pc:docMk/>
          <pc:sldMk cId="2661610389" sldId="273"/>
        </pc:sldMkLst>
        <pc:spChg chg="mod">
          <ac:chgData name="Kalem Rehman Ghouse (2437709)" userId="S::2437709@student.uwtsd.ac.uk::ba30c46a-6b3c-4cdc-a617-9227274697fa" providerId="AD" clId="Web-{2E24663E-C10F-0CFB-47F8-7223886FABF1}" dt="2025-10-11T10:21:17.877" v="48"/>
          <ac:spMkLst>
            <pc:docMk/>
            <pc:sldMk cId="2661610389" sldId="273"/>
            <ac:spMk id="2" creationId="{F1DF348C-F75E-75E9-74BA-22A65FB9E02F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1:17.877" v="48"/>
          <ac:spMkLst>
            <pc:docMk/>
            <pc:sldMk cId="2661610389" sldId="273"/>
            <ac:spMk id="3" creationId="{881B820E-B9B3-5CF2-E1AE-F54AA3FA003E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1:05.751" v="45"/>
          <ac:spMkLst>
            <pc:docMk/>
            <pc:sldMk cId="2661610389" sldId="273"/>
            <ac:spMk id="8" creationId="{907EF6B7-1338-4443-8C46-6A318D952DFD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0:59.798" v="43"/>
          <ac:spMkLst>
            <pc:docMk/>
            <pc:sldMk cId="2661610389" sldId="273"/>
            <ac:spMk id="10" creationId="{B50AB553-2A96-4A92-96F2-93548E096954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1:05.751" v="45"/>
          <ac:spMkLst>
            <pc:docMk/>
            <pc:sldMk cId="2661610389" sldId="273"/>
            <ac:spMk id="12" creationId="{081E4A58-353D-44AE-B2FC-2A74E2E400F7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1:05.751" v="45"/>
          <ac:spMkLst>
            <pc:docMk/>
            <pc:sldMk cId="2661610389" sldId="273"/>
            <ac:spMk id="13" creationId="{DAAE4CDD-124C-4DCF-9584-B6033B545DD5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1:05.751" v="45"/>
          <ac:spMkLst>
            <pc:docMk/>
            <pc:sldMk cId="2661610389" sldId="273"/>
            <ac:spMk id="14" creationId="{881B820E-B9B3-5CF2-E1AE-F54AA3FA003E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1:17.861" v="47"/>
          <ac:spMkLst>
            <pc:docMk/>
            <pc:sldMk cId="2661610389" sldId="273"/>
            <ac:spMk id="16" creationId="{7D96243B-ECED-4B71-8E06-AE9A285EAD20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1:17.861" v="47"/>
          <ac:spMkLst>
            <pc:docMk/>
            <pc:sldMk cId="2661610389" sldId="273"/>
            <ac:spMk id="17" creationId="{DEE2AD96-B495-4E06-9291-B71706F728CB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1:17.861" v="47"/>
          <ac:spMkLst>
            <pc:docMk/>
            <pc:sldMk cId="2661610389" sldId="273"/>
            <ac:spMk id="18" creationId="{A09989E4-EFDC-4A90-A633-E0525FB4139E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1:17.861" v="47"/>
          <ac:spMkLst>
            <pc:docMk/>
            <pc:sldMk cId="2661610389" sldId="273"/>
            <ac:spMk id="19" creationId="{53CF6D67-C5A8-4ADD-9E8E-1E38CA1D3166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1:17.861" v="47"/>
          <ac:spMkLst>
            <pc:docMk/>
            <pc:sldMk cId="2661610389" sldId="273"/>
            <ac:spMk id="20" creationId="{86909FA0-B515-4681-B7A8-FA281D133B94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1:17.861" v="47"/>
          <ac:spMkLst>
            <pc:docMk/>
            <pc:sldMk cId="2661610389" sldId="273"/>
            <ac:spMk id="21" creationId="{21C9FE86-FCC3-4A31-AA1C-C882262B7FE7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1:17.861" v="47"/>
          <ac:spMkLst>
            <pc:docMk/>
            <pc:sldMk cId="2661610389" sldId="273"/>
            <ac:spMk id="22" creationId="{881B820E-B9B3-5CF2-E1AE-F54AA3FA003E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1:17.877" v="48"/>
          <ac:spMkLst>
            <pc:docMk/>
            <pc:sldMk cId="2661610389" sldId="273"/>
            <ac:spMk id="24" creationId="{A2679492-7988-4050-9056-542444452411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1:17.877" v="48"/>
          <ac:spMkLst>
            <pc:docMk/>
            <pc:sldMk cId="2661610389" sldId="273"/>
            <ac:spMk id="25" creationId="{B091B163-7D61-4891-ABCF-5C13D9C418D0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1:17.877" v="48"/>
          <ac:spMkLst>
            <pc:docMk/>
            <pc:sldMk cId="2661610389" sldId="273"/>
            <ac:spMk id="29" creationId="{881B820E-B9B3-5CF2-E1AE-F54AA3FA003E}"/>
          </ac:spMkLst>
        </pc:spChg>
        <pc:grpChg chg="add">
          <ac:chgData name="Kalem Rehman Ghouse (2437709)" userId="S::2437709@student.uwtsd.ac.uk::ba30c46a-6b3c-4cdc-a617-9227274697fa" providerId="AD" clId="Web-{2E24663E-C10F-0CFB-47F8-7223886FABF1}" dt="2025-10-11T10:21:17.877" v="48"/>
          <ac:grpSpMkLst>
            <pc:docMk/>
            <pc:sldMk cId="2661610389" sldId="273"/>
            <ac:grpSpMk id="26" creationId="{0474DF76-993E-44DE-AFB0-C416182ACECF}"/>
          </ac:grpSpMkLst>
        </pc:grpChg>
        <pc:graphicFrameChg chg="add del">
          <ac:chgData name="Kalem Rehman Ghouse (2437709)" userId="S::2437709@student.uwtsd.ac.uk::ba30c46a-6b3c-4cdc-a617-9227274697fa" providerId="AD" clId="Web-{2E24663E-C10F-0CFB-47F8-7223886FABF1}" dt="2025-10-11T10:20:59.798" v="43"/>
          <ac:graphicFrameMkLst>
            <pc:docMk/>
            <pc:sldMk cId="2661610389" sldId="273"/>
            <ac:graphicFrameMk id="5" creationId="{76D5EA7A-15F3-1679-F9F0-1A71C3A0FA65}"/>
          </ac:graphicFrameMkLst>
        </pc:graphicFrameChg>
        <pc:picChg chg="add del">
          <ac:chgData name="Kalem Rehman Ghouse (2437709)" userId="S::2437709@student.uwtsd.ac.uk::ba30c46a-6b3c-4cdc-a617-9227274697fa" providerId="AD" clId="Web-{2E24663E-C10F-0CFB-47F8-7223886FABF1}" dt="2025-10-11T10:20:59.798" v="43"/>
          <ac:picMkLst>
            <pc:docMk/>
            <pc:sldMk cId="2661610389" sldId="273"/>
            <ac:picMk id="6" creationId="{1242BFE5-A7A0-A26F-8E90-C4418EE016AD}"/>
          </ac:picMkLst>
        </pc:picChg>
        <pc:cxnChg chg="add">
          <ac:chgData name="Kalem Rehman Ghouse (2437709)" userId="S::2437709@student.uwtsd.ac.uk::ba30c46a-6b3c-4cdc-a617-9227274697fa" providerId="AD" clId="Web-{2E24663E-C10F-0CFB-47F8-7223886FABF1}" dt="2025-10-11T10:21:17.877" v="48"/>
          <ac:cxnSpMkLst>
            <pc:docMk/>
            <pc:sldMk cId="2661610389" sldId="273"/>
            <ac:cxnSpMk id="30" creationId="{C49DA8F6-BCC1-4447-B54C-57856834B94B}"/>
          </ac:cxnSpMkLst>
        </pc:cxnChg>
      </pc:sldChg>
      <pc:sldChg chg="addSp delSp modSp mod setBg">
        <pc:chgData name="Kalem Rehman Ghouse (2437709)" userId="S::2437709@student.uwtsd.ac.uk::ba30c46a-6b3c-4cdc-a617-9227274697fa" providerId="AD" clId="Web-{2E24663E-C10F-0CFB-47F8-7223886FABF1}" dt="2025-10-11T11:00:53.854" v="347" actId="20577"/>
        <pc:sldMkLst>
          <pc:docMk/>
          <pc:sldMk cId="860344735" sldId="274"/>
        </pc:sldMkLst>
        <pc:spChg chg="mod">
          <ac:chgData name="Kalem Rehman Ghouse (2437709)" userId="S::2437709@student.uwtsd.ac.uk::ba30c46a-6b3c-4cdc-a617-9227274697fa" providerId="AD" clId="Web-{2E24663E-C10F-0CFB-47F8-7223886FABF1}" dt="2025-10-11T10:20:32.578" v="41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Kalem Rehman Ghouse (2437709)" userId="S::2437709@student.uwtsd.ac.uk::ba30c46a-6b3c-4cdc-a617-9227274697fa" providerId="AD" clId="Web-{2E24663E-C10F-0CFB-47F8-7223886FABF1}" dt="2025-10-11T11:00:53.854" v="347" actId="20577"/>
          <ac:spMkLst>
            <pc:docMk/>
            <pc:sldMk cId="860344735" sldId="274"/>
            <ac:spMk id="3" creationId="{5A83545D-6FBE-2985-5F35-4C84283CFC53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0:32.578" v="41"/>
          <ac:spMkLst>
            <pc:docMk/>
            <pc:sldMk cId="860344735" sldId="274"/>
            <ac:spMk id="8" creationId="{18873D23-2DCF-4B31-A009-95721C06E8E1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0:16.842" v="37"/>
          <ac:spMkLst>
            <pc:docMk/>
            <pc:sldMk cId="860344735" sldId="274"/>
            <ac:spMk id="9" creationId="{9F7D5CDA-D291-4307-BF55-1381FED29634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0:32.578" v="41"/>
          <ac:spMkLst>
            <pc:docMk/>
            <pc:sldMk cId="860344735" sldId="274"/>
            <ac:spMk id="10" creationId="{C13EF075-D4EF-4929-ADBC-91B27DA19955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0:32.578" v="41"/>
          <ac:spMkLst>
            <pc:docMk/>
            <pc:sldMk cId="860344735" sldId="274"/>
            <ac:spMk id="21" creationId="{907EF6B7-1338-4443-8C46-6A318D952DFD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0:32.578" v="40"/>
          <ac:spMkLst>
            <pc:docMk/>
            <pc:sldMk cId="860344735" sldId="274"/>
            <ac:spMk id="22" creationId="{C0763A76-9F1C-4FC5-82B7-DD475DA461B2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0:32.578" v="41"/>
          <ac:spMkLst>
            <pc:docMk/>
            <pc:sldMk cId="860344735" sldId="274"/>
            <ac:spMk id="23" creationId="{DAAE4CDD-124C-4DCF-9584-B6033B545DD5}"/>
          </ac:spMkLst>
        </pc:spChg>
        <pc:spChg chg="add del">
          <ac:chgData name="Kalem Rehman Ghouse (2437709)" userId="S::2437709@student.uwtsd.ac.uk::ba30c46a-6b3c-4cdc-a617-9227274697fa" providerId="AD" clId="Web-{2E24663E-C10F-0CFB-47F8-7223886FABF1}" dt="2025-10-11T10:20:32.578" v="40"/>
          <ac:spMkLst>
            <pc:docMk/>
            <pc:sldMk cId="860344735" sldId="274"/>
            <ac:spMk id="24" creationId="{E81BF4F6-F2CF-4984-9D14-D6966D92F99F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0:32.578" v="41"/>
          <ac:spMkLst>
            <pc:docMk/>
            <pc:sldMk cId="860344735" sldId="274"/>
            <ac:spMk id="25" creationId="{081E4A58-353D-44AE-B2FC-2A74E2E400F7}"/>
          </ac:spMkLst>
        </pc:spChg>
        <pc:grpChg chg="add del">
          <ac:chgData name="Kalem Rehman Ghouse (2437709)" userId="S::2437709@student.uwtsd.ac.uk::ba30c46a-6b3c-4cdc-a617-9227274697fa" providerId="AD" clId="Web-{2E24663E-C10F-0CFB-47F8-7223886FABF1}" dt="2025-10-11T10:20:32.578" v="41"/>
          <ac:grpSpMkLst>
            <pc:docMk/>
            <pc:sldMk cId="860344735" sldId="274"/>
            <ac:grpSpMk id="12" creationId="{DAA26DFA-AAB2-4973-9C17-16D587C7B198}"/>
          </ac:grpSpMkLst>
        </pc:grpChg>
        <pc:picChg chg="add del">
          <ac:chgData name="Kalem Rehman Ghouse (2437709)" userId="S::2437709@student.uwtsd.ac.uk::ba30c46a-6b3c-4cdc-a617-9227274697fa" providerId="AD" clId="Web-{2E24663E-C10F-0CFB-47F8-7223886FABF1}" dt="2025-10-11T10:20:16.842" v="37"/>
          <ac:picMkLst>
            <pc:docMk/>
            <pc:sldMk cId="860344735" sldId="274"/>
            <ac:picMk id="5" creationId="{507D5670-4827-31A7-2789-FDFC7FA3407D}"/>
          </ac:picMkLst>
        </pc:picChg>
        <pc:picChg chg="add del">
          <ac:chgData name="Kalem Rehman Ghouse (2437709)" userId="S::2437709@student.uwtsd.ac.uk::ba30c46a-6b3c-4cdc-a617-9227274697fa" providerId="AD" clId="Web-{2E24663E-C10F-0CFB-47F8-7223886FABF1}" dt="2025-10-11T10:20:32.578" v="40"/>
          <ac:picMkLst>
            <pc:docMk/>
            <pc:sldMk cId="860344735" sldId="274"/>
            <ac:picMk id="18" creationId="{C6D5AA05-C87D-87BA-8C51-A29D83F05EC5}"/>
          </ac:picMkLst>
        </pc:picChg>
      </pc:sldChg>
      <pc:sldChg chg="addSp delSp modSp">
        <pc:chgData name="Kalem Rehman Ghouse (2437709)" userId="S::2437709@student.uwtsd.ac.uk::ba30c46a-6b3c-4cdc-a617-9227274697fa" providerId="AD" clId="Web-{2E24663E-C10F-0CFB-47F8-7223886FABF1}" dt="2025-10-11T10:40:31.825" v="289" actId="14100"/>
        <pc:sldMkLst>
          <pc:docMk/>
          <pc:sldMk cId="1780730117" sldId="275"/>
        </pc:sldMkLst>
        <pc:picChg chg="add mod">
          <ac:chgData name="Kalem Rehman Ghouse (2437709)" userId="S::2437709@student.uwtsd.ac.uk::ba30c46a-6b3c-4cdc-a617-9227274697fa" providerId="AD" clId="Web-{2E24663E-C10F-0CFB-47F8-7223886FABF1}" dt="2025-10-11T10:40:31.825" v="289" actId="14100"/>
          <ac:picMkLst>
            <pc:docMk/>
            <pc:sldMk cId="1780730117" sldId="275"/>
            <ac:picMk id="2" creationId="{324F474B-015F-0B81-E8B0-C39E479A8834}"/>
          </ac:picMkLst>
        </pc:picChg>
        <pc:picChg chg="del">
          <ac:chgData name="Kalem Rehman Ghouse (2437709)" userId="S::2437709@student.uwtsd.ac.uk::ba30c46a-6b3c-4cdc-a617-9227274697fa" providerId="AD" clId="Web-{2E24663E-C10F-0CFB-47F8-7223886FABF1}" dt="2025-10-11T10:40:20.778" v="286"/>
          <ac:picMkLst>
            <pc:docMk/>
            <pc:sldMk cId="1780730117" sldId="275"/>
            <ac:picMk id="7" creationId="{28273968-22ED-4EAE-256F-BC0A6E0C2AC3}"/>
          </ac:picMkLst>
        </pc:picChg>
      </pc:sldChg>
      <pc:sldChg chg="modSp">
        <pc:chgData name="Kalem Rehman Ghouse (2437709)" userId="S::2437709@student.uwtsd.ac.uk::ba30c46a-6b3c-4cdc-a617-9227274697fa" providerId="AD" clId="Web-{2E24663E-C10F-0CFB-47F8-7223886FABF1}" dt="2025-10-11T10:47:08.139" v="314"/>
        <pc:sldMkLst>
          <pc:docMk/>
          <pc:sldMk cId="2496961718" sldId="336"/>
        </pc:sldMkLst>
        <pc:graphicFrameChg chg="mod modGraphic">
          <ac:chgData name="Kalem Rehman Ghouse (2437709)" userId="S::2437709@student.uwtsd.ac.uk::ba30c46a-6b3c-4cdc-a617-9227274697fa" providerId="AD" clId="Web-{2E24663E-C10F-0CFB-47F8-7223886FABF1}" dt="2025-10-11T10:47:08.139" v="314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addSp delSp modSp mod setBg">
        <pc:chgData name="Kalem Rehman Ghouse (2437709)" userId="S::2437709@student.uwtsd.ac.uk::ba30c46a-6b3c-4cdc-a617-9227274697fa" providerId="AD" clId="Web-{2E24663E-C10F-0CFB-47F8-7223886FABF1}" dt="2025-10-11T10:21:28.643" v="49"/>
        <pc:sldMkLst>
          <pc:docMk/>
          <pc:sldMk cId="2319079123" sldId="337"/>
        </pc:sldMkLst>
        <pc:spChg chg="mod">
          <ac:chgData name="Kalem Rehman Ghouse (2437709)" userId="S::2437709@student.uwtsd.ac.uk::ba30c46a-6b3c-4cdc-a617-9227274697fa" providerId="AD" clId="Web-{2E24663E-C10F-0CFB-47F8-7223886FABF1}" dt="2025-10-11T10:21:28.643" v="49"/>
          <ac:spMkLst>
            <pc:docMk/>
            <pc:sldMk cId="2319079123" sldId="337"/>
            <ac:spMk id="2" creationId="{F6A380E8-2AC0-F0B7-9432-FB8903B92FD6}"/>
          </ac:spMkLst>
        </pc:spChg>
        <pc:spChg chg="del">
          <ac:chgData name="Kalem Rehman Ghouse (2437709)" userId="S::2437709@student.uwtsd.ac.uk::ba30c46a-6b3c-4cdc-a617-9227274697fa" providerId="AD" clId="Web-{2E24663E-C10F-0CFB-47F8-7223886FABF1}" dt="2025-10-11T10:21:28.643" v="49"/>
          <ac:spMkLst>
            <pc:docMk/>
            <pc:sldMk cId="2319079123" sldId="337"/>
            <ac:spMk id="3" creationId="{1B4D8426-20C5-630E-80E5-EAB06B11CCD5}"/>
          </ac:spMkLst>
        </pc:spChg>
        <pc:spChg chg="add">
          <ac:chgData name="Kalem Rehman Ghouse (2437709)" userId="S::2437709@student.uwtsd.ac.uk::ba30c46a-6b3c-4cdc-a617-9227274697fa" providerId="AD" clId="Web-{2E24663E-C10F-0CFB-47F8-7223886FABF1}" dt="2025-10-11T10:21:28.643" v="49"/>
          <ac:spMkLst>
            <pc:docMk/>
            <pc:sldMk cId="2319079123" sldId="337"/>
            <ac:spMk id="10" creationId="{B50AB553-2A96-4A92-96F2-93548E096954}"/>
          </ac:spMkLst>
        </pc:spChg>
        <pc:graphicFrameChg chg="add">
          <ac:chgData name="Kalem Rehman Ghouse (2437709)" userId="S::2437709@student.uwtsd.ac.uk::ba30c46a-6b3c-4cdc-a617-9227274697fa" providerId="AD" clId="Web-{2E24663E-C10F-0CFB-47F8-7223886FABF1}" dt="2025-10-11T10:21:28.643" v="49"/>
          <ac:graphicFrameMkLst>
            <pc:docMk/>
            <pc:sldMk cId="2319079123" sldId="337"/>
            <ac:graphicFrameMk id="5" creationId="{63F641DB-BBC7-D7B1-26A2-DCA582AF6137}"/>
          </ac:graphicFrameMkLst>
        </pc:graphicFrameChg>
        <pc:picChg chg="add">
          <ac:chgData name="Kalem Rehman Ghouse (2437709)" userId="S::2437709@student.uwtsd.ac.uk::ba30c46a-6b3c-4cdc-a617-9227274697fa" providerId="AD" clId="Web-{2E24663E-C10F-0CFB-47F8-7223886FABF1}" dt="2025-10-11T10:21:28.643" v="49"/>
          <ac:picMkLst>
            <pc:docMk/>
            <pc:sldMk cId="2319079123" sldId="337"/>
            <ac:picMk id="6" creationId="{107C2686-4186-9056-1FB0-6EFB6282FC95}"/>
          </ac:picMkLst>
        </pc:picChg>
      </pc:sldChg>
    </pc:docChg>
  </pc:docChgLst>
  <pc:docChgLst>
    <pc:chgData name="Kalem Rehman Ghouse (2437709)" userId="S::2437709@student.uwtsd.ac.uk::ba30c46a-6b3c-4cdc-a617-9227274697fa" providerId="AD" clId="Web-{913A14CD-9950-FA57-FCA8-D9E1878E7CDF}"/>
    <pc:docChg chg="modSld">
      <pc:chgData name="Kalem Rehman Ghouse (2437709)" userId="S::2437709@student.uwtsd.ac.uk::ba30c46a-6b3c-4cdc-a617-9227274697fa" providerId="AD" clId="Web-{913A14CD-9950-FA57-FCA8-D9E1878E7CDF}" dt="2025-09-20T11:42:42.007" v="867"/>
      <pc:docMkLst>
        <pc:docMk/>
      </pc:docMkLst>
      <pc:sldChg chg="modSp">
        <pc:chgData name="Kalem Rehman Ghouse (2437709)" userId="S::2437709@student.uwtsd.ac.uk::ba30c46a-6b3c-4cdc-a617-9227274697fa" providerId="AD" clId="Web-{913A14CD-9950-FA57-FCA8-D9E1878E7CDF}" dt="2025-09-20T11:42:42.007" v="867"/>
        <pc:sldMkLst>
          <pc:docMk/>
          <pc:sldMk cId="2496961718" sldId="336"/>
        </pc:sldMkLst>
        <pc:graphicFrameChg chg="mod modGraphic">
          <ac:chgData name="Kalem Rehman Ghouse (2437709)" userId="S::2437709@student.uwtsd.ac.uk::ba30c46a-6b3c-4cdc-a617-9227274697fa" providerId="AD" clId="Web-{913A14CD-9950-FA57-FCA8-D9E1878E7CDF}" dt="2025-09-20T11:42:42.007" v="867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Kalem Rehman Ghouse (2437709)" userId="S::2437709@student.uwtsd.ac.uk::ba30c46a-6b3c-4cdc-a617-9227274697fa" providerId="AD" clId="Web-{84A2B7BD-354C-1B68-8A16-987C7CF64EE3}"/>
    <pc:docChg chg="modSld">
      <pc:chgData name="Kalem Rehman Ghouse (2437709)" userId="S::2437709@student.uwtsd.ac.uk::ba30c46a-6b3c-4cdc-a617-9227274697fa" providerId="AD" clId="Web-{84A2B7BD-354C-1B68-8A16-987C7CF64EE3}" dt="2025-09-20T09:32:25.973" v="192" actId="20577"/>
      <pc:docMkLst>
        <pc:docMk/>
      </pc:docMkLst>
      <pc:sldChg chg="modSp">
        <pc:chgData name="Kalem Rehman Ghouse (2437709)" userId="S::2437709@student.uwtsd.ac.uk::ba30c46a-6b3c-4cdc-a617-9227274697fa" providerId="AD" clId="Web-{84A2B7BD-354C-1B68-8A16-987C7CF64EE3}" dt="2025-09-20T09:22:37.827" v="24" actId="20577"/>
        <pc:sldMkLst>
          <pc:docMk/>
          <pc:sldMk cId="702059637" sldId="270"/>
        </pc:sldMkLst>
        <pc:spChg chg="mod">
          <ac:chgData name="Kalem Rehman Ghouse (2437709)" userId="S::2437709@student.uwtsd.ac.uk::ba30c46a-6b3c-4cdc-a617-9227274697fa" providerId="AD" clId="Web-{84A2B7BD-354C-1B68-8A16-987C7CF64EE3}" dt="2025-09-20T09:22:37.827" v="24" actId="20577"/>
          <ac:spMkLst>
            <pc:docMk/>
            <pc:sldMk cId="702059637" sldId="270"/>
            <ac:spMk id="4" creationId="{0275301B-F9FE-639C-99FA-5A78A9B0F8AC}"/>
          </ac:spMkLst>
        </pc:spChg>
      </pc:sldChg>
      <pc:sldChg chg="modSp">
        <pc:chgData name="Kalem Rehman Ghouse (2437709)" userId="S::2437709@student.uwtsd.ac.uk::ba30c46a-6b3c-4cdc-a617-9227274697fa" providerId="AD" clId="Web-{84A2B7BD-354C-1B68-8A16-987C7CF64EE3}" dt="2025-09-20T09:27:21.523" v="95" actId="20577"/>
        <pc:sldMkLst>
          <pc:docMk/>
          <pc:sldMk cId="3321023050" sldId="271"/>
        </pc:sldMkLst>
        <pc:spChg chg="mod">
          <ac:chgData name="Kalem Rehman Ghouse (2437709)" userId="S::2437709@student.uwtsd.ac.uk::ba30c46a-6b3c-4cdc-a617-9227274697fa" providerId="AD" clId="Web-{84A2B7BD-354C-1B68-8A16-987C7CF64EE3}" dt="2025-09-20T09:24:07.609" v="60" actId="20577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Kalem Rehman Ghouse (2437709)" userId="S::2437709@student.uwtsd.ac.uk::ba30c46a-6b3c-4cdc-a617-9227274697fa" providerId="AD" clId="Web-{84A2B7BD-354C-1B68-8A16-987C7CF64EE3}" dt="2025-09-20T09:27:21.523" v="95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Kalem Rehman Ghouse (2437709)" userId="S::2437709@student.uwtsd.ac.uk::ba30c46a-6b3c-4cdc-a617-9227274697fa" providerId="AD" clId="Web-{84A2B7BD-354C-1B68-8A16-987C7CF64EE3}" dt="2025-09-20T09:32:25.973" v="192" actId="20577"/>
        <pc:sldMkLst>
          <pc:docMk/>
          <pc:sldMk cId="1027608494" sldId="272"/>
        </pc:sldMkLst>
        <pc:spChg chg="mod">
          <ac:chgData name="Kalem Rehman Ghouse (2437709)" userId="S::2437709@student.uwtsd.ac.uk::ba30c46a-6b3c-4cdc-a617-9227274697fa" providerId="AD" clId="Web-{84A2B7BD-354C-1B68-8A16-987C7CF64EE3}" dt="2025-09-20T09:32:25.973" v="192" actId="20577"/>
          <ac:spMkLst>
            <pc:docMk/>
            <pc:sldMk cId="1027608494" sldId="272"/>
            <ac:spMk id="3" creationId="{E292113E-450D-CB08-601E-E45AB99509E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493B23-D95A-454F-B797-2C370BA210E6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C4BA230-FF86-4FEB-9FA7-F90A554407F2}">
      <dgm:prSet/>
      <dgm:spPr/>
      <dgm:t>
        <a:bodyPr/>
        <a:lstStyle/>
        <a:p>
          <a:r>
            <a:rPr lang="en-GB" b="1"/>
            <a:t>Student Name: Kalem Ghouse</a:t>
          </a:r>
          <a:endParaRPr lang="en-US"/>
        </a:p>
      </dgm:t>
    </dgm:pt>
    <dgm:pt modelId="{7F3FCB23-325A-4FEC-AC1A-8724B1A9D187}" type="parTrans" cxnId="{E7B2A3BC-376B-434B-828F-C94FA0DE3CD8}">
      <dgm:prSet/>
      <dgm:spPr/>
      <dgm:t>
        <a:bodyPr/>
        <a:lstStyle/>
        <a:p>
          <a:endParaRPr lang="en-US"/>
        </a:p>
      </dgm:t>
    </dgm:pt>
    <dgm:pt modelId="{BC7944B6-1857-4B42-8891-3837FF9EED4A}" type="sibTrans" cxnId="{E7B2A3BC-376B-434B-828F-C94FA0DE3CD8}">
      <dgm:prSet/>
      <dgm:spPr/>
      <dgm:t>
        <a:bodyPr/>
        <a:lstStyle/>
        <a:p>
          <a:endParaRPr lang="en-US"/>
        </a:p>
      </dgm:t>
    </dgm:pt>
    <dgm:pt modelId="{4E2779F8-C838-4539-92A6-F6652FE69ABA}">
      <dgm:prSet/>
      <dgm:spPr/>
      <dgm:t>
        <a:bodyPr/>
        <a:lstStyle/>
        <a:p>
          <a:r>
            <a:rPr lang="en-GB" b="1"/>
            <a:t>Student ID: 2437709</a:t>
          </a:r>
          <a:endParaRPr lang="en-US"/>
        </a:p>
      </dgm:t>
    </dgm:pt>
    <dgm:pt modelId="{3A9C48DD-F8B0-42C9-97BE-707775C84CA0}" type="parTrans" cxnId="{1999548B-6EDC-4CC4-A88D-ABF4544B0AFB}">
      <dgm:prSet/>
      <dgm:spPr/>
      <dgm:t>
        <a:bodyPr/>
        <a:lstStyle/>
        <a:p>
          <a:endParaRPr lang="en-US"/>
        </a:p>
      </dgm:t>
    </dgm:pt>
    <dgm:pt modelId="{F708A6F1-6644-4A6E-92C8-189A03E64669}" type="sibTrans" cxnId="{1999548B-6EDC-4CC4-A88D-ABF4544B0AFB}">
      <dgm:prSet/>
      <dgm:spPr/>
      <dgm:t>
        <a:bodyPr/>
        <a:lstStyle/>
        <a:p>
          <a:endParaRPr lang="en-US"/>
        </a:p>
      </dgm:t>
    </dgm:pt>
    <dgm:pt modelId="{1FF33B89-F231-465F-8C4C-5781B3A691CC}">
      <dgm:prSet/>
      <dgm:spPr/>
      <dgm:t>
        <a:bodyPr/>
        <a:lstStyle/>
        <a:p>
          <a:r>
            <a:rPr lang="en-GB" b="1"/>
            <a:t>Lecturer’s Name: chi</a:t>
          </a:r>
          <a:endParaRPr lang="en-US"/>
        </a:p>
      </dgm:t>
    </dgm:pt>
    <dgm:pt modelId="{99BD711B-EE00-4B42-BC80-C9C3D040B206}" type="parTrans" cxnId="{18EBD0E3-ED0C-47B2-921B-388ED15B9FD0}">
      <dgm:prSet/>
      <dgm:spPr/>
      <dgm:t>
        <a:bodyPr/>
        <a:lstStyle/>
        <a:p>
          <a:endParaRPr lang="en-US"/>
        </a:p>
      </dgm:t>
    </dgm:pt>
    <dgm:pt modelId="{130ED343-0C93-4F2C-9870-76FD94D3541A}" type="sibTrans" cxnId="{18EBD0E3-ED0C-47B2-921B-388ED15B9FD0}">
      <dgm:prSet/>
      <dgm:spPr/>
      <dgm:t>
        <a:bodyPr/>
        <a:lstStyle/>
        <a:p>
          <a:endParaRPr lang="en-US"/>
        </a:p>
      </dgm:t>
    </dgm:pt>
    <dgm:pt modelId="{6B894EF5-1667-43EB-A81E-EA14AEFB517A}">
      <dgm:prSet/>
      <dgm:spPr/>
      <dgm:t>
        <a:bodyPr/>
        <a:lstStyle/>
        <a:p>
          <a:r>
            <a:rPr lang="en-GB" b="1"/>
            <a:t>Module Code: 	</a:t>
          </a:r>
          <a:r>
            <a:rPr lang="en-GB"/>
            <a:t>LCLM 4004</a:t>
          </a:r>
          <a:endParaRPr lang="en-US"/>
        </a:p>
      </dgm:t>
    </dgm:pt>
    <dgm:pt modelId="{40A5AD6C-5CCA-47EF-9CD4-7E62341C8F1B}" type="parTrans" cxnId="{95605538-40BF-4621-AE4B-3E32F690BC41}">
      <dgm:prSet/>
      <dgm:spPr/>
      <dgm:t>
        <a:bodyPr/>
        <a:lstStyle/>
        <a:p>
          <a:endParaRPr lang="en-US"/>
        </a:p>
      </dgm:t>
    </dgm:pt>
    <dgm:pt modelId="{C3DCB234-1BC0-4DBD-8285-5BBE9232DF86}" type="sibTrans" cxnId="{95605538-40BF-4621-AE4B-3E32F690BC41}">
      <dgm:prSet/>
      <dgm:spPr/>
      <dgm:t>
        <a:bodyPr/>
        <a:lstStyle/>
        <a:p>
          <a:endParaRPr lang="en-US"/>
        </a:p>
      </dgm:t>
    </dgm:pt>
    <dgm:pt modelId="{0A9E3606-EBD8-4AC1-95DE-3A443957AEC6}">
      <dgm:prSet/>
      <dgm:spPr/>
      <dgm:t>
        <a:bodyPr/>
        <a:lstStyle/>
        <a:p>
          <a:r>
            <a:rPr lang="en-GB" b="1"/>
            <a:t>Module Name: 	</a:t>
          </a:r>
          <a:r>
            <a:rPr lang="en-GB"/>
            <a:t>Problem Solving and Decision-Making</a:t>
          </a:r>
          <a:endParaRPr lang="en-US"/>
        </a:p>
      </dgm:t>
    </dgm:pt>
    <dgm:pt modelId="{B0942398-A4FD-4145-9283-35D8FB1780C9}" type="parTrans" cxnId="{6223C51D-1368-4FF5-B4AF-F8CB42D5D5AE}">
      <dgm:prSet/>
      <dgm:spPr/>
      <dgm:t>
        <a:bodyPr/>
        <a:lstStyle/>
        <a:p>
          <a:endParaRPr lang="en-US"/>
        </a:p>
      </dgm:t>
    </dgm:pt>
    <dgm:pt modelId="{2A13C91D-265C-44B9-A6CE-C6B43CEDD361}" type="sibTrans" cxnId="{6223C51D-1368-4FF5-B4AF-F8CB42D5D5AE}">
      <dgm:prSet/>
      <dgm:spPr/>
      <dgm:t>
        <a:bodyPr/>
        <a:lstStyle/>
        <a:p>
          <a:endParaRPr lang="en-US"/>
        </a:p>
      </dgm:t>
    </dgm:pt>
    <dgm:pt modelId="{E1B6F232-F4B4-4E60-B127-C077842A3106}">
      <dgm:prSet/>
      <dgm:spPr/>
      <dgm:t>
        <a:bodyPr/>
        <a:lstStyle/>
        <a:p>
          <a:r>
            <a:rPr lang="en-GB" b="1"/>
            <a:t>Component 1: 	</a:t>
          </a:r>
          <a:r>
            <a:rPr lang="en-GB"/>
            <a:t>Green Haven Florists</a:t>
          </a:r>
          <a:endParaRPr lang="en-US"/>
        </a:p>
      </dgm:t>
    </dgm:pt>
    <dgm:pt modelId="{2641EC80-7C82-4D6B-8E42-64640ECA9D15}" type="parTrans" cxnId="{11CF7E70-9E1E-4095-A6E6-1D08C1F31ECF}">
      <dgm:prSet/>
      <dgm:spPr/>
      <dgm:t>
        <a:bodyPr/>
        <a:lstStyle/>
        <a:p>
          <a:endParaRPr lang="en-US"/>
        </a:p>
      </dgm:t>
    </dgm:pt>
    <dgm:pt modelId="{4BBCBAAA-A55B-454F-B6EA-5C7FEE296DAF}" type="sibTrans" cxnId="{11CF7E70-9E1E-4095-A6E6-1D08C1F31ECF}">
      <dgm:prSet/>
      <dgm:spPr/>
      <dgm:t>
        <a:bodyPr/>
        <a:lstStyle/>
        <a:p>
          <a:endParaRPr lang="en-US"/>
        </a:p>
      </dgm:t>
    </dgm:pt>
    <dgm:pt modelId="{B610B74F-6AD2-4B32-B619-29C8E977A950}" type="pres">
      <dgm:prSet presAssocID="{DB493B23-D95A-454F-B797-2C370BA210E6}" presName="linear" presStyleCnt="0">
        <dgm:presLayoutVars>
          <dgm:animLvl val="lvl"/>
          <dgm:resizeHandles val="exact"/>
        </dgm:presLayoutVars>
      </dgm:prSet>
      <dgm:spPr/>
    </dgm:pt>
    <dgm:pt modelId="{87C29B69-9F24-4929-B01A-10BD09134262}" type="pres">
      <dgm:prSet presAssocID="{EC4BA230-FF86-4FEB-9FA7-F90A554407F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8D5D303-0D76-404D-A607-BD65E9D4C0AA}" type="pres">
      <dgm:prSet presAssocID="{BC7944B6-1857-4B42-8891-3837FF9EED4A}" presName="spacer" presStyleCnt="0"/>
      <dgm:spPr/>
    </dgm:pt>
    <dgm:pt modelId="{E53E5B32-4E5D-41E0-9E67-AB54612B0A57}" type="pres">
      <dgm:prSet presAssocID="{4E2779F8-C838-4539-92A6-F6652FE69AB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01C75BA-33C7-4988-9F86-CEF73D98E710}" type="pres">
      <dgm:prSet presAssocID="{F708A6F1-6644-4A6E-92C8-189A03E64669}" presName="spacer" presStyleCnt="0"/>
      <dgm:spPr/>
    </dgm:pt>
    <dgm:pt modelId="{76CDC1B6-017F-4A58-8241-F6424B7C0342}" type="pres">
      <dgm:prSet presAssocID="{1FF33B89-F231-465F-8C4C-5781B3A691C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172447E-C094-468A-86B2-499556D5CE18}" type="pres">
      <dgm:prSet presAssocID="{130ED343-0C93-4F2C-9870-76FD94D3541A}" presName="spacer" presStyleCnt="0"/>
      <dgm:spPr/>
    </dgm:pt>
    <dgm:pt modelId="{7B58DFCD-07DC-4581-A637-27AEB6049B9E}" type="pres">
      <dgm:prSet presAssocID="{6B894EF5-1667-43EB-A81E-EA14AEFB517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C54EAB0-894C-4835-B298-BE2932FF391D}" type="pres">
      <dgm:prSet presAssocID="{C3DCB234-1BC0-4DBD-8285-5BBE9232DF86}" presName="spacer" presStyleCnt="0"/>
      <dgm:spPr/>
    </dgm:pt>
    <dgm:pt modelId="{8F24698B-FCC2-4A56-90DE-D9111F82A92E}" type="pres">
      <dgm:prSet presAssocID="{0A9E3606-EBD8-4AC1-95DE-3A443957AEC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85ED48F-4E81-4548-ADC5-101322DF8CFC}" type="pres">
      <dgm:prSet presAssocID="{2A13C91D-265C-44B9-A6CE-C6B43CEDD361}" presName="spacer" presStyleCnt="0"/>
      <dgm:spPr/>
    </dgm:pt>
    <dgm:pt modelId="{D64B133F-88D6-4218-B7FE-CC46D85A1601}" type="pres">
      <dgm:prSet presAssocID="{E1B6F232-F4B4-4E60-B127-C077842A310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4305C12-1E7D-416B-8855-598AA366BD81}" type="presOf" srcId="{0A9E3606-EBD8-4AC1-95DE-3A443957AEC6}" destId="{8F24698B-FCC2-4A56-90DE-D9111F82A92E}" srcOrd="0" destOrd="0" presId="urn:microsoft.com/office/officeart/2005/8/layout/vList2"/>
    <dgm:cxn modelId="{6223C51D-1368-4FF5-B4AF-F8CB42D5D5AE}" srcId="{DB493B23-D95A-454F-B797-2C370BA210E6}" destId="{0A9E3606-EBD8-4AC1-95DE-3A443957AEC6}" srcOrd="4" destOrd="0" parTransId="{B0942398-A4FD-4145-9283-35D8FB1780C9}" sibTransId="{2A13C91D-265C-44B9-A6CE-C6B43CEDD361}"/>
    <dgm:cxn modelId="{95605538-40BF-4621-AE4B-3E32F690BC41}" srcId="{DB493B23-D95A-454F-B797-2C370BA210E6}" destId="{6B894EF5-1667-43EB-A81E-EA14AEFB517A}" srcOrd="3" destOrd="0" parTransId="{40A5AD6C-5CCA-47EF-9CD4-7E62341C8F1B}" sibTransId="{C3DCB234-1BC0-4DBD-8285-5BBE9232DF86}"/>
    <dgm:cxn modelId="{767C114A-9EE8-48ED-8456-185D49A640F5}" type="presOf" srcId="{1FF33B89-F231-465F-8C4C-5781B3A691CC}" destId="{76CDC1B6-017F-4A58-8241-F6424B7C0342}" srcOrd="0" destOrd="0" presId="urn:microsoft.com/office/officeart/2005/8/layout/vList2"/>
    <dgm:cxn modelId="{11CF7E70-9E1E-4095-A6E6-1D08C1F31ECF}" srcId="{DB493B23-D95A-454F-B797-2C370BA210E6}" destId="{E1B6F232-F4B4-4E60-B127-C077842A3106}" srcOrd="5" destOrd="0" parTransId="{2641EC80-7C82-4D6B-8E42-64640ECA9D15}" sibTransId="{4BBCBAAA-A55B-454F-B6EA-5C7FEE296DAF}"/>
    <dgm:cxn modelId="{1999548B-6EDC-4CC4-A88D-ABF4544B0AFB}" srcId="{DB493B23-D95A-454F-B797-2C370BA210E6}" destId="{4E2779F8-C838-4539-92A6-F6652FE69ABA}" srcOrd="1" destOrd="0" parTransId="{3A9C48DD-F8B0-42C9-97BE-707775C84CA0}" sibTransId="{F708A6F1-6644-4A6E-92C8-189A03E64669}"/>
    <dgm:cxn modelId="{74E0DE97-5425-445E-8243-06297A8B5750}" type="presOf" srcId="{6B894EF5-1667-43EB-A81E-EA14AEFB517A}" destId="{7B58DFCD-07DC-4581-A637-27AEB6049B9E}" srcOrd="0" destOrd="0" presId="urn:microsoft.com/office/officeart/2005/8/layout/vList2"/>
    <dgm:cxn modelId="{B301ABAB-770D-4088-B67A-7250F1A26DC5}" type="presOf" srcId="{DB493B23-D95A-454F-B797-2C370BA210E6}" destId="{B610B74F-6AD2-4B32-B619-29C8E977A950}" srcOrd="0" destOrd="0" presId="urn:microsoft.com/office/officeart/2005/8/layout/vList2"/>
    <dgm:cxn modelId="{2BD566B6-37A0-4A1B-B1C5-089993BF000D}" type="presOf" srcId="{EC4BA230-FF86-4FEB-9FA7-F90A554407F2}" destId="{87C29B69-9F24-4929-B01A-10BD09134262}" srcOrd="0" destOrd="0" presId="urn:microsoft.com/office/officeart/2005/8/layout/vList2"/>
    <dgm:cxn modelId="{E7B2A3BC-376B-434B-828F-C94FA0DE3CD8}" srcId="{DB493B23-D95A-454F-B797-2C370BA210E6}" destId="{EC4BA230-FF86-4FEB-9FA7-F90A554407F2}" srcOrd="0" destOrd="0" parTransId="{7F3FCB23-325A-4FEC-AC1A-8724B1A9D187}" sibTransId="{BC7944B6-1857-4B42-8891-3837FF9EED4A}"/>
    <dgm:cxn modelId="{AEBB4EDD-BAE3-469D-90E7-9F49330F99CC}" type="presOf" srcId="{E1B6F232-F4B4-4E60-B127-C077842A3106}" destId="{D64B133F-88D6-4218-B7FE-CC46D85A1601}" srcOrd="0" destOrd="0" presId="urn:microsoft.com/office/officeart/2005/8/layout/vList2"/>
    <dgm:cxn modelId="{18EBD0E3-ED0C-47B2-921B-388ED15B9FD0}" srcId="{DB493B23-D95A-454F-B797-2C370BA210E6}" destId="{1FF33B89-F231-465F-8C4C-5781B3A691CC}" srcOrd="2" destOrd="0" parTransId="{99BD711B-EE00-4B42-BC80-C9C3D040B206}" sibTransId="{130ED343-0C93-4F2C-9870-76FD94D3541A}"/>
    <dgm:cxn modelId="{DA1648EC-58A8-4A29-AB59-9E7C92D58882}" type="presOf" srcId="{4E2779F8-C838-4539-92A6-F6652FE69ABA}" destId="{E53E5B32-4E5D-41E0-9E67-AB54612B0A57}" srcOrd="0" destOrd="0" presId="urn:microsoft.com/office/officeart/2005/8/layout/vList2"/>
    <dgm:cxn modelId="{4237F5CF-7CF9-4485-84F8-76067F6899BB}" type="presParOf" srcId="{B610B74F-6AD2-4B32-B619-29C8E977A950}" destId="{87C29B69-9F24-4929-B01A-10BD09134262}" srcOrd="0" destOrd="0" presId="urn:microsoft.com/office/officeart/2005/8/layout/vList2"/>
    <dgm:cxn modelId="{6F2E831C-F55C-4622-A38E-FEE63C97F9B8}" type="presParOf" srcId="{B610B74F-6AD2-4B32-B619-29C8E977A950}" destId="{A8D5D303-0D76-404D-A607-BD65E9D4C0AA}" srcOrd="1" destOrd="0" presId="urn:microsoft.com/office/officeart/2005/8/layout/vList2"/>
    <dgm:cxn modelId="{54E4B270-4488-4DE7-9D09-DEB69064A850}" type="presParOf" srcId="{B610B74F-6AD2-4B32-B619-29C8E977A950}" destId="{E53E5B32-4E5D-41E0-9E67-AB54612B0A57}" srcOrd="2" destOrd="0" presId="urn:microsoft.com/office/officeart/2005/8/layout/vList2"/>
    <dgm:cxn modelId="{04AE9208-D1D4-42BA-AD86-020F759A34F8}" type="presParOf" srcId="{B610B74F-6AD2-4B32-B619-29C8E977A950}" destId="{001C75BA-33C7-4988-9F86-CEF73D98E710}" srcOrd="3" destOrd="0" presId="urn:microsoft.com/office/officeart/2005/8/layout/vList2"/>
    <dgm:cxn modelId="{042C8C23-1F31-45F5-8912-A81147DC1F37}" type="presParOf" srcId="{B610B74F-6AD2-4B32-B619-29C8E977A950}" destId="{76CDC1B6-017F-4A58-8241-F6424B7C0342}" srcOrd="4" destOrd="0" presId="urn:microsoft.com/office/officeart/2005/8/layout/vList2"/>
    <dgm:cxn modelId="{483C8A3B-CB45-4331-AA6F-83447FECE265}" type="presParOf" srcId="{B610B74F-6AD2-4B32-B619-29C8E977A950}" destId="{E172447E-C094-468A-86B2-499556D5CE18}" srcOrd="5" destOrd="0" presId="urn:microsoft.com/office/officeart/2005/8/layout/vList2"/>
    <dgm:cxn modelId="{22E5EDB1-CA7E-4083-A439-58159B45AFE6}" type="presParOf" srcId="{B610B74F-6AD2-4B32-B619-29C8E977A950}" destId="{7B58DFCD-07DC-4581-A637-27AEB6049B9E}" srcOrd="6" destOrd="0" presId="urn:microsoft.com/office/officeart/2005/8/layout/vList2"/>
    <dgm:cxn modelId="{037A6FE6-13B0-4ED6-95AE-5DBA640519FC}" type="presParOf" srcId="{B610B74F-6AD2-4B32-B619-29C8E977A950}" destId="{FC54EAB0-894C-4835-B298-BE2932FF391D}" srcOrd="7" destOrd="0" presId="urn:microsoft.com/office/officeart/2005/8/layout/vList2"/>
    <dgm:cxn modelId="{3B41AE55-BC22-492B-AA63-0DB68E22EB83}" type="presParOf" srcId="{B610B74F-6AD2-4B32-B619-29C8E977A950}" destId="{8F24698B-FCC2-4A56-90DE-D9111F82A92E}" srcOrd="8" destOrd="0" presId="urn:microsoft.com/office/officeart/2005/8/layout/vList2"/>
    <dgm:cxn modelId="{C63AE103-23D0-48D8-8E5A-40B65FFAEF3D}" type="presParOf" srcId="{B610B74F-6AD2-4B32-B619-29C8E977A950}" destId="{085ED48F-4E81-4548-ADC5-101322DF8CFC}" srcOrd="9" destOrd="0" presId="urn:microsoft.com/office/officeart/2005/8/layout/vList2"/>
    <dgm:cxn modelId="{3654CB02-EA3F-4346-A122-F0ED07AABEBA}" type="presParOf" srcId="{B610B74F-6AD2-4B32-B619-29C8E977A950}" destId="{D64B133F-88D6-4218-B7FE-CC46D85A160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313BED-4712-4CFD-8001-D1DEDBBDF9FD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1FD9F74-80BA-4472-81AF-E42EDD0B0642}">
      <dgm:prSet/>
      <dgm:spPr/>
      <dgm:t>
        <a:bodyPr/>
        <a:lstStyle/>
        <a:p>
          <a:r>
            <a:rPr lang="en-GB" b="1"/>
            <a:t>What is it?</a:t>
          </a:r>
          <a:br>
            <a:rPr lang="en-GB" b="1"/>
          </a:br>
          <a:r>
            <a:rPr lang="en-GB"/>
            <a:t> A tool that shows possible causes of a problem in a fishbone diagram (MindTools, n.d.).</a:t>
          </a:r>
          <a:endParaRPr lang="en-US"/>
        </a:p>
      </dgm:t>
    </dgm:pt>
    <dgm:pt modelId="{BFA39437-EDB1-48D0-AA00-C4BE33F42B31}" type="parTrans" cxnId="{A65D4204-94D0-45C1-86B2-4B33D82800EF}">
      <dgm:prSet/>
      <dgm:spPr/>
      <dgm:t>
        <a:bodyPr/>
        <a:lstStyle/>
        <a:p>
          <a:endParaRPr lang="en-US"/>
        </a:p>
      </dgm:t>
    </dgm:pt>
    <dgm:pt modelId="{A0736EB6-2691-4969-B57D-41CD526210F3}" type="sibTrans" cxnId="{A65D4204-94D0-45C1-86B2-4B33D82800EF}">
      <dgm:prSet/>
      <dgm:spPr/>
      <dgm:t>
        <a:bodyPr/>
        <a:lstStyle/>
        <a:p>
          <a:endParaRPr lang="en-US"/>
        </a:p>
      </dgm:t>
    </dgm:pt>
    <dgm:pt modelId="{2E8A2105-E769-478E-8B82-E69609F5D4CE}">
      <dgm:prSet/>
      <dgm:spPr/>
      <dgm:t>
        <a:bodyPr/>
        <a:lstStyle/>
        <a:p>
          <a:r>
            <a:rPr lang="en-GB" b="1"/>
            <a:t>Why use it?</a:t>
          </a:r>
          <a:br>
            <a:rPr lang="en-GB" b="1"/>
          </a:br>
          <a:r>
            <a:rPr lang="en-GB"/>
            <a:t> To find what’s causing a problem so it can be fixed (ASQ, 2020).</a:t>
          </a:r>
          <a:endParaRPr lang="en-US"/>
        </a:p>
      </dgm:t>
    </dgm:pt>
    <dgm:pt modelId="{D4EA5A01-0358-40C9-8558-99C7A56690AB}" type="parTrans" cxnId="{5BC1B422-3868-4AAC-9B5F-BCED1A47EB1F}">
      <dgm:prSet/>
      <dgm:spPr/>
      <dgm:t>
        <a:bodyPr/>
        <a:lstStyle/>
        <a:p>
          <a:endParaRPr lang="en-US"/>
        </a:p>
      </dgm:t>
    </dgm:pt>
    <dgm:pt modelId="{32E68EC2-3724-4C15-AB17-698C2B69837A}" type="sibTrans" cxnId="{5BC1B422-3868-4AAC-9B5F-BCED1A47EB1F}">
      <dgm:prSet/>
      <dgm:spPr/>
      <dgm:t>
        <a:bodyPr/>
        <a:lstStyle/>
        <a:p>
          <a:endParaRPr lang="en-US"/>
        </a:p>
      </dgm:t>
    </dgm:pt>
    <dgm:pt modelId="{03602808-2EFF-4CA4-B823-446DC7298CFE}">
      <dgm:prSet/>
      <dgm:spPr/>
      <dgm:t>
        <a:bodyPr/>
        <a:lstStyle/>
        <a:p>
          <a:r>
            <a:rPr lang="en-GB" b="1"/>
            <a:t>Where/how used?</a:t>
          </a:r>
          <a:br>
            <a:rPr lang="en-GB" b="1"/>
          </a:br>
          <a:r>
            <a:rPr lang="en-GB"/>
            <a:t> In team meetings for solving problems, especially in quality control (Ishikawa, 1986).</a:t>
          </a:r>
          <a:endParaRPr lang="en-US"/>
        </a:p>
      </dgm:t>
    </dgm:pt>
    <dgm:pt modelId="{A8A14D1C-14F9-4AA6-ADB1-B934D95B89F0}" type="parTrans" cxnId="{07292A85-B451-4956-BAB0-F780E902DEC0}">
      <dgm:prSet/>
      <dgm:spPr/>
      <dgm:t>
        <a:bodyPr/>
        <a:lstStyle/>
        <a:p>
          <a:endParaRPr lang="en-US"/>
        </a:p>
      </dgm:t>
    </dgm:pt>
    <dgm:pt modelId="{96E2CAA0-6B35-4E3F-A732-F09C2B4BC633}" type="sibTrans" cxnId="{07292A85-B451-4956-BAB0-F780E902DEC0}">
      <dgm:prSet/>
      <dgm:spPr/>
      <dgm:t>
        <a:bodyPr/>
        <a:lstStyle/>
        <a:p>
          <a:endParaRPr lang="en-US"/>
        </a:p>
      </dgm:t>
    </dgm:pt>
    <dgm:pt modelId="{6B1DBCB9-3138-46F2-A4B1-8F21F90679E9}">
      <dgm:prSet/>
      <dgm:spPr/>
      <dgm:t>
        <a:bodyPr/>
        <a:lstStyle/>
        <a:p>
          <a:r>
            <a:rPr lang="en-GB" b="1"/>
            <a:t>Benefits:</a:t>
          </a:r>
          <a:endParaRPr lang="en-US"/>
        </a:p>
      </dgm:t>
    </dgm:pt>
    <dgm:pt modelId="{BE681763-8763-4590-A801-344C71D5EDC7}" type="parTrans" cxnId="{63344FA0-A5C9-40E7-9784-2974510D4091}">
      <dgm:prSet/>
      <dgm:spPr/>
      <dgm:t>
        <a:bodyPr/>
        <a:lstStyle/>
        <a:p>
          <a:endParaRPr lang="en-US"/>
        </a:p>
      </dgm:t>
    </dgm:pt>
    <dgm:pt modelId="{D270829F-D626-4EAD-869E-864DD4BBEA86}" type="sibTrans" cxnId="{63344FA0-A5C9-40E7-9784-2974510D4091}">
      <dgm:prSet/>
      <dgm:spPr/>
      <dgm:t>
        <a:bodyPr/>
        <a:lstStyle/>
        <a:p>
          <a:endParaRPr lang="en-US"/>
        </a:p>
      </dgm:t>
    </dgm:pt>
    <dgm:pt modelId="{B2E52870-1F35-43DC-886C-E2C5CC0C4A21}">
      <dgm:prSet/>
      <dgm:spPr/>
      <dgm:t>
        <a:bodyPr/>
        <a:lstStyle/>
        <a:p>
          <a:r>
            <a:rPr lang="en-GB"/>
            <a:t>Shows many causes clearly (MindTools, n.d.)</a:t>
          </a:r>
          <a:endParaRPr lang="en-US"/>
        </a:p>
      </dgm:t>
    </dgm:pt>
    <dgm:pt modelId="{7611BD47-7EC8-400D-9269-42C72D16963D}" type="parTrans" cxnId="{B8DBFDE7-811E-4664-B10F-A3B852BC3BD7}">
      <dgm:prSet/>
      <dgm:spPr/>
      <dgm:t>
        <a:bodyPr/>
        <a:lstStyle/>
        <a:p>
          <a:endParaRPr lang="en-US"/>
        </a:p>
      </dgm:t>
    </dgm:pt>
    <dgm:pt modelId="{01B1C253-D71E-4CBC-A62A-F77EE7C71262}" type="sibTrans" cxnId="{B8DBFDE7-811E-4664-B10F-A3B852BC3BD7}">
      <dgm:prSet/>
      <dgm:spPr/>
      <dgm:t>
        <a:bodyPr/>
        <a:lstStyle/>
        <a:p>
          <a:endParaRPr lang="en-US"/>
        </a:p>
      </dgm:t>
    </dgm:pt>
    <dgm:pt modelId="{9D812D7A-7056-49F8-9865-60D8F7F21486}">
      <dgm:prSet/>
      <dgm:spPr/>
      <dgm:t>
        <a:bodyPr/>
        <a:lstStyle/>
        <a:p>
          <a:r>
            <a:rPr lang="en-GB"/>
            <a:t>Encourages teamwork (ASQ, 2020)</a:t>
          </a:r>
          <a:endParaRPr lang="en-US"/>
        </a:p>
      </dgm:t>
    </dgm:pt>
    <dgm:pt modelId="{61969B71-8971-4E1E-AB1B-73DF622D4056}" type="parTrans" cxnId="{D9DDA29D-926F-4E52-96A6-7DE808972001}">
      <dgm:prSet/>
      <dgm:spPr/>
      <dgm:t>
        <a:bodyPr/>
        <a:lstStyle/>
        <a:p>
          <a:endParaRPr lang="en-US"/>
        </a:p>
      </dgm:t>
    </dgm:pt>
    <dgm:pt modelId="{E391F151-C843-4753-B491-4E6117787113}" type="sibTrans" cxnId="{D9DDA29D-926F-4E52-96A6-7DE808972001}">
      <dgm:prSet/>
      <dgm:spPr/>
      <dgm:t>
        <a:bodyPr/>
        <a:lstStyle/>
        <a:p>
          <a:endParaRPr lang="en-US"/>
        </a:p>
      </dgm:t>
    </dgm:pt>
    <dgm:pt modelId="{A19AD8A5-B7E0-48DC-9A21-1F67C1F8A4E6}">
      <dgm:prSet/>
      <dgm:spPr/>
      <dgm:t>
        <a:bodyPr/>
        <a:lstStyle/>
        <a:p>
          <a:r>
            <a:rPr lang="en-GB"/>
            <a:t>Finds hidden causes (Ishikawa, 1986)</a:t>
          </a:r>
          <a:endParaRPr lang="en-US"/>
        </a:p>
      </dgm:t>
    </dgm:pt>
    <dgm:pt modelId="{27598B42-CA5D-4DA8-B08C-69E697E4B318}" type="parTrans" cxnId="{AB332D44-9E5E-41C5-8990-C0F579F457AC}">
      <dgm:prSet/>
      <dgm:spPr/>
      <dgm:t>
        <a:bodyPr/>
        <a:lstStyle/>
        <a:p>
          <a:endParaRPr lang="en-US"/>
        </a:p>
      </dgm:t>
    </dgm:pt>
    <dgm:pt modelId="{62112929-FB00-45D5-A4BD-5186A1251CA2}" type="sibTrans" cxnId="{AB332D44-9E5E-41C5-8990-C0F579F457AC}">
      <dgm:prSet/>
      <dgm:spPr/>
      <dgm:t>
        <a:bodyPr/>
        <a:lstStyle/>
        <a:p>
          <a:endParaRPr lang="en-US"/>
        </a:p>
      </dgm:t>
    </dgm:pt>
    <dgm:pt modelId="{CE08A210-E051-4F87-A312-503A5B7752AB}">
      <dgm:prSet/>
      <dgm:spPr/>
      <dgm:t>
        <a:bodyPr/>
        <a:lstStyle/>
        <a:p>
          <a:r>
            <a:rPr lang="en-GB" b="1"/>
            <a:t>Downsides:</a:t>
          </a:r>
          <a:endParaRPr lang="en-US"/>
        </a:p>
      </dgm:t>
    </dgm:pt>
    <dgm:pt modelId="{F0CF041F-62DC-4A00-9A16-A788B32749BF}" type="parTrans" cxnId="{410152F5-B45B-4301-833F-47415F640195}">
      <dgm:prSet/>
      <dgm:spPr/>
      <dgm:t>
        <a:bodyPr/>
        <a:lstStyle/>
        <a:p>
          <a:endParaRPr lang="en-US"/>
        </a:p>
      </dgm:t>
    </dgm:pt>
    <dgm:pt modelId="{77DA46E2-B2EB-40C7-A8F7-A6632BF5292A}" type="sibTrans" cxnId="{410152F5-B45B-4301-833F-47415F640195}">
      <dgm:prSet/>
      <dgm:spPr/>
      <dgm:t>
        <a:bodyPr/>
        <a:lstStyle/>
        <a:p>
          <a:endParaRPr lang="en-US"/>
        </a:p>
      </dgm:t>
    </dgm:pt>
    <dgm:pt modelId="{AC08A053-1881-4D39-80F8-3A570E4A28F4}">
      <dgm:prSet/>
      <dgm:spPr/>
      <dgm:t>
        <a:bodyPr/>
        <a:lstStyle/>
        <a:p>
          <a:r>
            <a:rPr lang="en-GB"/>
            <a:t>Can oversimplify problems (MindTools, n.d.)</a:t>
          </a:r>
          <a:endParaRPr lang="en-US"/>
        </a:p>
      </dgm:t>
    </dgm:pt>
    <dgm:pt modelId="{F1F7830D-A1D8-4530-A0BB-078F301B618C}" type="parTrans" cxnId="{DD44309E-F880-4608-8107-86F38417F502}">
      <dgm:prSet/>
      <dgm:spPr/>
      <dgm:t>
        <a:bodyPr/>
        <a:lstStyle/>
        <a:p>
          <a:endParaRPr lang="en-US"/>
        </a:p>
      </dgm:t>
    </dgm:pt>
    <dgm:pt modelId="{75EB1379-DD95-44B1-A362-E6FF409600BC}" type="sibTrans" cxnId="{DD44309E-F880-4608-8107-86F38417F502}">
      <dgm:prSet/>
      <dgm:spPr/>
      <dgm:t>
        <a:bodyPr/>
        <a:lstStyle/>
        <a:p>
          <a:endParaRPr lang="en-US"/>
        </a:p>
      </dgm:t>
    </dgm:pt>
    <dgm:pt modelId="{580CB4D0-C5E5-4532-B12B-5AC84C185F8C}">
      <dgm:prSet/>
      <dgm:spPr/>
      <dgm:t>
        <a:bodyPr/>
        <a:lstStyle/>
        <a:p>
          <a:r>
            <a:rPr lang="en-GB"/>
            <a:t>Depends on people’s knowledge (ASQ, 2020)</a:t>
          </a:r>
          <a:endParaRPr lang="en-US"/>
        </a:p>
      </dgm:t>
    </dgm:pt>
    <dgm:pt modelId="{2D56C337-10E0-4136-8A19-46A8C47E5DCF}" type="parTrans" cxnId="{449C92CA-42DE-4CB3-A89A-F097A3C92C1F}">
      <dgm:prSet/>
      <dgm:spPr/>
      <dgm:t>
        <a:bodyPr/>
        <a:lstStyle/>
        <a:p>
          <a:endParaRPr lang="en-US"/>
        </a:p>
      </dgm:t>
    </dgm:pt>
    <dgm:pt modelId="{84A64329-122D-4D75-A4E1-7CD364580356}" type="sibTrans" cxnId="{449C92CA-42DE-4CB3-A89A-F097A3C92C1F}">
      <dgm:prSet/>
      <dgm:spPr/>
      <dgm:t>
        <a:bodyPr/>
        <a:lstStyle/>
        <a:p>
          <a:endParaRPr lang="en-US"/>
        </a:p>
      </dgm:t>
    </dgm:pt>
    <dgm:pt modelId="{38C28A9C-21AC-4E63-A6CE-44AF0BA6E2FB}">
      <dgm:prSet/>
      <dgm:spPr/>
      <dgm:t>
        <a:bodyPr/>
        <a:lstStyle/>
        <a:p>
          <a:r>
            <a:rPr lang="en-GB"/>
            <a:t>Doesn’t prioritise causes or solutions (Ishikawa, 1986)</a:t>
          </a:r>
          <a:endParaRPr lang="en-US"/>
        </a:p>
      </dgm:t>
    </dgm:pt>
    <dgm:pt modelId="{F51D8C87-FF28-4ACD-95CE-1F28C39ECEEB}" type="parTrans" cxnId="{61F68D53-16B5-4EBE-8106-ACC771C2937B}">
      <dgm:prSet/>
      <dgm:spPr/>
      <dgm:t>
        <a:bodyPr/>
        <a:lstStyle/>
        <a:p>
          <a:endParaRPr lang="en-US"/>
        </a:p>
      </dgm:t>
    </dgm:pt>
    <dgm:pt modelId="{0F597113-6F49-4DD5-BB53-22F864CA47F9}" type="sibTrans" cxnId="{61F68D53-16B5-4EBE-8106-ACC771C2937B}">
      <dgm:prSet/>
      <dgm:spPr/>
      <dgm:t>
        <a:bodyPr/>
        <a:lstStyle/>
        <a:p>
          <a:endParaRPr lang="en-US"/>
        </a:p>
      </dgm:t>
    </dgm:pt>
    <dgm:pt modelId="{EE209360-2E18-4171-AD95-F68839A5D1A6}" type="pres">
      <dgm:prSet presAssocID="{9A313BED-4712-4CFD-8001-D1DEDBBDF9FD}" presName="Name0" presStyleCnt="0">
        <dgm:presLayoutVars>
          <dgm:dir/>
          <dgm:resizeHandles val="exact"/>
        </dgm:presLayoutVars>
      </dgm:prSet>
      <dgm:spPr/>
    </dgm:pt>
    <dgm:pt modelId="{55AD6A72-6E63-43E0-ABBA-3D5658C558A3}" type="pres">
      <dgm:prSet presAssocID="{81FD9F74-80BA-4472-81AF-E42EDD0B0642}" presName="node" presStyleLbl="node1" presStyleIdx="0" presStyleCnt="11">
        <dgm:presLayoutVars>
          <dgm:bulletEnabled val="1"/>
        </dgm:presLayoutVars>
      </dgm:prSet>
      <dgm:spPr/>
    </dgm:pt>
    <dgm:pt modelId="{8F38C25B-0A97-4D62-BDB8-460D9B1D3CF3}" type="pres">
      <dgm:prSet presAssocID="{A0736EB6-2691-4969-B57D-41CD526210F3}" presName="sibTrans" presStyleLbl="sibTrans1D1" presStyleIdx="0" presStyleCnt="10"/>
      <dgm:spPr/>
    </dgm:pt>
    <dgm:pt modelId="{0900E843-6EB3-4BD8-863D-88B7EFF88333}" type="pres">
      <dgm:prSet presAssocID="{A0736EB6-2691-4969-B57D-41CD526210F3}" presName="connectorText" presStyleLbl="sibTrans1D1" presStyleIdx="0" presStyleCnt="10"/>
      <dgm:spPr/>
    </dgm:pt>
    <dgm:pt modelId="{F4D0EB8C-0794-46B6-88B0-1132D889BFAE}" type="pres">
      <dgm:prSet presAssocID="{2E8A2105-E769-478E-8B82-E69609F5D4CE}" presName="node" presStyleLbl="node1" presStyleIdx="1" presStyleCnt="11">
        <dgm:presLayoutVars>
          <dgm:bulletEnabled val="1"/>
        </dgm:presLayoutVars>
      </dgm:prSet>
      <dgm:spPr/>
    </dgm:pt>
    <dgm:pt modelId="{0713255F-01AF-4064-997F-0682F21BC9D7}" type="pres">
      <dgm:prSet presAssocID="{32E68EC2-3724-4C15-AB17-698C2B69837A}" presName="sibTrans" presStyleLbl="sibTrans1D1" presStyleIdx="1" presStyleCnt="10"/>
      <dgm:spPr/>
    </dgm:pt>
    <dgm:pt modelId="{7CCF0FC6-7F7B-429D-8546-DE43423E425A}" type="pres">
      <dgm:prSet presAssocID="{32E68EC2-3724-4C15-AB17-698C2B69837A}" presName="connectorText" presStyleLbl="sibTrans1D1" presStyleIdx="1" presStyleCnt="10"/>
      <dgm:spPr/>
    </dgm:pt>
    <dgm:pt modelId="{080FC9A3-28D7-4859-B4C5-C5B533F36D6C}" type="pres">
      <dgm:prSet presAssocID="{03602808-2EFF-4CA4-B823-446DC7298CFE}" presName="node" presStyleLbl="node1" presStyleIdx="2" presStyleCnt="11">
        <dgm:presLayoutVars>
          <dgm:bulletEnabled val="1"/>
        </dgm:presLayoutVars>
      </dgm:prSet>
      <dgm:spPr/>
    </dgm:pt>
    <dgm:pt modelId="{45EB4AA9-8163-443A-816F-C3014BDBE721}" type="pres">
      <dgm:prSet presAssocID="{96E2CAA0-6B35-4E3F-A732-F09C2B4BC633}" presName="sibTrans" presStyleLbl="sibTrans1D1" presStyleIdx="2" presStyleCnt="10"/>
      <dgm:spPr/>
    </dgm:pt>
    <dgm:pt modelId="{73877AA4-43D2-46B4-9AA4-541935A8B82E}" type="pres">
      <dgm:prSet presAssocID="{96E2CAA0-6B35-4E3F-A732-F09C2B4BC633}" presName="connectorText" presStyleLbl="sibTrans1D1" presStyleIdx="2" presStyleCnt="10"/>
      <dgm:spPr/>
    </dgm:pt>
    <dgm:pt modelId="{80423B0B-B4DD-4DBA-A61C-F262D0543FB0}" type="pres">
      <dgm:prSet presAssocID="{6B1DBCB9-3138-46F2-A4B1-8F21F90679E9}" presName="node" presStyleLbl="node1" presStyleIdx="3" presStyleCnt="11">
        <dgm:presLayoutVars>
          <dgm:bulletEnabled val="1"/>
        </dgm:presLayoutVars>
      </dgm:prSet>
      <dgm:spPr/>
    </dgm:pt>
    <dgm:pt modelId="{5E3286BF-5709-497F-8936-8A8926DB1156}" type="pres">
      <dgm:prSet presAssocID="{D270829F-D626-4EAD-869E-864DD4BBEA86}" presName="sibTrans" presStyleLbl="sibTrans1D1" presStyleIdx="3" presStyleCnt="10"/>
      <dgm:spPr/>
    </dgm:pt>
    <dgm:pt modelId="{5F71C77E-8E4C-44B6-8832-A7AEC5F979B3}" type="pres">
      <dgm:prSet presAssocID="{D270829F-D626-4EAD-869E-864DD4BBEA86}" presName="connectorText" presStyleLbl="sibTrans1D1" presStyleIdx="3" presStyleCnt="10"/>
      <dgm:spPr/>
    </dgm:pt>
    <dgm:pt modelId="{0E6D80B7-E10A-43FB-92B7-778B6B2563F7}" type="pres">
      <dgm:prSet presAssocID="{B2E52870-1F35-43DC-886C-E2C5CC0C4A21}" presName="node" presStyleLbl="node1" presStyleIdx="4" presStyleCnt="11">
        <dgm:presLayoutVars>
          <dgm:bulletEnabled val="1"/>
        </dgm:presLayoutVars>
      </dgm:prSet>
      <dgm:spPr/>
    </dgm:pt>
    <dgm:pt modelId="{91848AE5-0B00-4960-BDB7-4E26A62C76D0}" type="pres">
      <dgm:prSet presAssocID="{01B1C253-D71E-4CBC-A62A-F77EE7C71262}" presName="sibTrans" presStyleLbl="sibTrans1D1" presStyleIdx="4" presStyleCnt="10"/>
      <dgm:spPr/>
    </dgm:pt>
    <dgm:pt modelId="{0C11CBE0-CDBA-40A9-8A42-CB97F40DAE3C}" type="pres">
      <dgm:prSet presAssocID="{01B1C253-D71E-4CBC-A62A-F77EE7C71262}" presName="connectorText" presStyleLbl="sibTrans1D1" presStyleIdx="4" presStyleCnt="10"/>
      <dgm:spPr/>
    </dgm:pt>
    <dgm:pt modelId="{99BA6428-17C7-4539-A1A0-9745D4B30492}" type="pres">
      <dgm:prSet presAssocID="{9D812D7A-7056-49F8-9865-60D8F7F21486}" presName="node" presStyleLbl="node1" presStyleIdx="5" presStyleCnt="11">
        <dgm:presLayoutVars>
          <dgm:bulletEnabled val="1"/>
        </dgm:presLayoutVars>
      </dgm:prSet>
      <dgm:spPr/>
    </dgm:pt>
    <dgm:pt modelId="{3558E081-16D0-412D-AFCD-675C678213EF}" type="pres">
      <dgm:prSet presAssocID="{E391F151-C843-4753-B491-4E6117787113}" presName="sibTrans" presStyleLbl="sibTrans1D1" presStyleIdx="5" presStyleCnt="10"/>
      <dgm:spPr/>
    </dgm:pt>
    <dgm:pt modelId="{7CDD4541-87FF-499B-96CA-CA5FDD4C4750}" type="pres">
      <dgm:prSet presAssocID="{E391F151-C843-4753-B491-4E6117787113}" presName="connectorText" presStyleLbl="sibTrans1D1" presStyleIdx="5" presStyleCnt="10"/>
      <dgm:spPr/>
    </dgm:pt>
    <dgm:pt modelId="{1235047D-8C51-4E5C-9895-6789EE103849}" type="pres">
      <dgm:prSet presAssocID="{A19AD8A5-B7E0-48DC-9A21-1F67C1F8A4E6}" presName="node" presStyleLbl="node1" presStyleIdx="6" presStyleCnt="11">
        <dgm:presLayoutVars>
          <dgm:bulletEnabled val="1"/>
        </dgm:presLayoutVars>
      </dgm:prSet>
      <dgm:spPr/>
    </dgm:pt>
    <dgm:pt modelId="{CD00D302-435C-475B-A8F2-E7F5C584C800}" type="pres">
      <dgm:prSet presAssocID="{62112929-FB00-45D5-A4BD-5186A1251CA2}" presName="sibTrans" presStyleLbl="sibTrans1D1" presStyleIdx="6" presStyleCnt="10"/>
      <dgm:spPr/>
    </dgm:pt>
    <dgm:pt modelId="{F71EC22B-7626-4802-B7B4-5FF6B9CC2A1D}" type="pres">
      <dgm:prSet presAssocID="{62112929-FB00-45D5-A4BD-5186A1251CA2}" presName="connectorText" presStyleLbl="sibTrans1D1" presStyleIdx="6" presStyleCnt="10"/>
      <dgm:spPr/>
    </dgm:pt>
    <dgm:pt modelId="{7DCB1ACA-5E0A-4B1D-8973-E66B3429C22A}" type="pres">
      <dgm:prSet presAssocID="{CE08A210-E051-4F87-A312-503A5B7752AB}" presName="node" presStyleLbl="node1" presStyleIdx="7" presStyleCnt="11">
        <dgm:presLayoutVars>
          <dgm:bulletEnabled val="1"/>
        </dgm:presLayoutVars>
      </dgm:prSet>
      <dgm:spPr/>
    </dgm:pt>
    <dgm:pt modelId="{5E60FCE2-F260-44F4-B932-5DE964498C42}" type="pres">
      <dgm:prSet presAssocID="{77DA46E2-B2EB-40C7-A8F7-A6632BF5292A}" presName="sibTrans" presStyleLbl="sibTrans1D1" presStyleIdx="7" presStyleCnt="10"/>
      <dgm:spPr/>
    </dgm:pt>
    <dgm:pt modelId="{5DAE0903-1BD9-4E98-B7BC-A6D6E84F545D}" type="pres">
      <dgm:prSet presAssocID="{77DA46E2-B2EB-40C7-A8F7-A6632BF5292A}" presName="connectorText" presStyleLbl="sibTrans1D1" presStyleIdx="7" presStyleCnt="10"/>
      <dgm:spPr/>
    </dgm:pt>
    <dgm:pt modelId="{49BAE76A-15FF-47DD-8617-21D84DFF4BA6}" type="pres">
      <dgm:prSet presAssocID="{AC08A053-1881-4D39-80F8-3A570E4A28F4}" presName="node" presStyleLbl="node1" presStyleIdx="8" presStyleCnt="11">
        <dgm:presLayoutVars>
          <dgm:bulletEnabled val="1"/>
        </dgm:presLayoutVars>
      </dgm:prSet>
      <dgm:spPr/>
    </dgm:pt>
    <dgm:pt modelId="{08072A5F-E643-497E-9494-EBDF8DC1714C}" type="pres">
      <dgm:prSet presAssocID="{75EB1379-DD95-44B1-A362-E6FF409600BC}" presName="sibTrans" presStyleLbl="sibTrans1D1" presStyleIdx="8" presStyleCnt="10"/>
      <dgm:spPr/>
    </dgm:pt>
    <dgm:pt modelId="{33EF7084-CBC7-4043-B31F-7F5456A61AB9}" type="pres">
      <dgm:prSet presAssocID="{75EB1379-DD95-44B1-A362-E6FF409600BC}" presName="connectorText" presStyleLbl="sibTrans1D1" presStyleIdx="8" presStyleCnt="10"/>
      <dgm:spPr/>
    </dgm:pt>
    <dgm:pt modelId="{E20F0C8A-FD8B-4932-915A-FCF081867D35}" type="pres">
      <dgm:prSet presAssocID="{580CB4D0-C5E5-4532-B12B-5AC84C185F8C}" presName="node" presStyleLbl="node1" presStyleIdx="9" presStyleCnt="11">
        <dgm:presLayoutVars>
          <dgm:bulletEnabled val="1"/>
        </dgm:presLayoutVars>
      </dgm:prSet>
      <dgm:spPr/>
    </dgm:pt>
    <dgm:pt modelId="{C4444A64-1D75-4C35-A781-E770C9A5002F}" type="pres">
      <dgm:prSet presAssocID="{84A64329-122D-4D75-A4E1-7CD364580356}" presName="sibTrans" presStyleLbl="sibTrans1D1" presStyleIdx="9" presStyleCnt="10"/>
      <dgm:spPr/>
    </dgm:pt>
    <dgm:pt modelId="{A63F7A7D-4B55-4466-8D2C-EBFA8D47CF56}" type="pres">
      <dgm:prSet presAssocID="{84A64329-122D-4D75-A4E1-7CD364580356}" presName="connectorText" presStyleLbl="sibTrans1D1" presStyleIdx="9" presStyleCnt="10"/>
      <dgm:spPr/>
    </dgm:pt>
    <dgm:pt modelId="{A2B00F09-7F5B-4945-AC36-F4EDD13C1CE2}" type="pres">
      <dgm:prSet presAssocID="{38C28A9C-21AC-4E63-A6CE-44AF0BA6E2FB}" presName="node" presStyleLbl="node1" presStyleIdx="10" presStyleCnt="11">
        <dgm:presLayoutVars>
          <dgm:bulletEnabled val="1"/>
        </dgm:presLayoutVars>
      </dgm:prSet>
      <dgm:spPr/>
    </dgm:pt>
  </dgm:ptLst>
  <dgm:cxnLst>
    <dgm:cxn modelId="{E356E300-7042-42E2-84CF-FC665FA16E63}" type="presOf" srcId="{03602808-2EFF-4CA4-B823-446DC7298CFE}" destId="{080FC9A3-28D7-4859-B4C5-C5B533F36D6C}" srcOrd="0" destOrd="0" presId="urn:microsoft.com/office/officeart/2016/7/layout/RepeatingBendingProcessNew"/>
    <dgm:cxn modelId="{A65D4204-94D0-45C1-86B2-4B33D82800EF}" srcId="{9A313BED-4712-4CFD-8001-D1DEDBBDF9FD}" destId="{81FD9F74-80BA-4472-81AF-E42EDD0B0642}" srcOrd="0" destOrd="0" parTransId="{BFA39437-EDB1-48D0-AA00-C4BE33F42B31}" sibTransId="{A0736EB6-2691-4969-B57D-41CD526210F3}"/>
    <dgm:cxn modelId="{A734640B-03F4-44A7-9B8F-2DB9745A3A7D}" type="presOf" srcId="{32E68EC2-3724-4C15-AB17-698C2B69837A}" destId="{7CCF0FC6-7F7B-429D-8546-DE43423E425A}" srcOrd="1" destOrd="0" presId="urn:microsoft.com/office/officeart/2016/7/layout/RepeatingBendingProcessNew"/>
    <dgm:cxn modelId="{79FFF40F-E167-48F5-831D-D5120FDC5737}" type="presOf" srcId="{62112929-FB00-45D5-A4BD-5186A1251CA2}" destId="{CD00D302-435C-475B-A8F2-E7F5C584C800}" srcOrd="0" destOrd="0" presId="urn:microsoft.com/office/officeart/2016/7/layout/RepeatingBendingProcessNew"/>
    <dgm:cxn modelId="{4A549714-B0F7-49BB-AE14-861015FBBA19}" type="presOf" srcId="{6B1DBCB9-3138-46F2-A4B1-8F21F90679E9}" destId="{80423B0B-B4DD-4DBA-A61C-F262D0543FB0}" srcOrd="0" destOrd="0" presId="urn:microsoft.com/office/officeart/2016/7/layout/RepeatingBendingProcessNew"/>
    <dgm:cxn modelId="{762FDF1C-ED0D-4FC3-9DC3-A9BD58421741}" type="presOf" srcId="{75EB1379-DD95-44B1-A362-E6FF409600BC}" destId="{33EF7084-CBC7-4043-B31F-7F5456A61AB9}" srcOrd="1" destOrd="0" presId="urn:microsoft.com/office/officeart/2016/7/layout/RepeatingBendingProcessNew"/>
    <dgm:cxn modelId="{5BC1B422-3868-4AAC-9B5F-BCED1A47EB1F}" srcId="{9A313BED-4712-4CFD-8001-D1DEDBBDF9FD}" destId="{2E8A2105-E769-478E-8B82-E69609F5D4CE}" srcOrd="1" destOrd="0" parTransId="{D4EA5A01-0358-40C9-8558-99C7A56690AB}" sibTransId="{32E68EC2-3724-4C15-AB17-698C2B69837A}"/>
    <dgm:cxn modelId="{2ABED423-3F01-4AC3-983D-34F1D152A23E}" type="presOf" srcId="{B2E52870-1F35-43DC-886C-E2C5CC0C4A21}" destId="{0E6D80B7-E10A-43FB-92B7-778B6B2563F7}" srcOrd="0" destOrd="0" presId="urn:microsoft.com/office/officeart/2016/7/layout/RepeatingBendingProcessNew"/>
    <dgm:cxn modelId="{5986F529-F823-4881-9073-8247E3DA4E47}" type="presOf" srcId="{A0736EB6-2691-4969-B57D-41CD526210F3}" destId="{8F38C25B-0A97-4D62-BDB8-460D9B1D3CF3}" srcOrd="0" destOrd="0" presId="urn:microsoft.com/office/officeart/2016/7/layout/RepeatingBendingProcessNew"/>
    <dgm:cxn modelId="{F5A3DB36-9B20-48D4-95B5-809615167844}" type="presOf" srcId="{580CB4D0-C5E5-4532-B12B-5AC84C185F8C}" destId="{E20F0C8A-FD8B-4932-915A-FCF081867D35}" srcOrd="0" destOrd="0" presId="urn:microsoft.com/office/officeart/2016/7/layout/RepeatingBendingProcessNew"/>
    <dgm:cxn modelId="{CB83A937-1B27-4B87-806D-93AC407904E7}" type="presOf" srcId="{AC08A053-1881-4D39-80F8-3A570E4A28F4}" destId="{49BAE76A-15FF-47DD-8617-21D84DFF4BA6}" srcOrd="0" destOrd="0" presId="urn:microsoft.com/office/officeart/2016/7/layout/RepeatingBendingProcessNew"/>
    <dgm:cxn modelId="{CCF0A83B-BC31-48B6-99FD-F4D361833960}" type="presOf" srcId="{A19AD8A5-B7E0-48DC-9A21-1F67C1F8A4E6}" destId="{1235047D-8C51-4E5C-9895-6789EE103849}" srcOrd="0" destOrd="0" presId="urn:microsoft.com/office/officeart/2016/7/layout/RepeatingBendingProcessNew"/>
    <dgm:cxn modelId="{A0CE325B-11E3-4C4F-BE6B-D7BF300BBCE9}" type="presOf" srcId="{01B1C253-D71E-4CBC-A62A-F77EE7C71262}" destId="{0C11CBE0-CDBA-40A9-8A42-CB97F40DAE3C}" srcOrd="1" destOrd="0" presId="urn:microsoft.com/office/officeart/2016/7/layout/RepeatingBendingProcessNew"/>
    <dgm:cxn modelId="{AB332D44-9E5E-41C5-8990-C0F579F457AC}" srcId="{9A313BED-4712-4CFD-8001-D1DEDBBDF9FD}" destId="{A19AD8A5-B7E0-48DC-9A21-1F67C1F8A4E6}" srcOrd="6" destOrd="0" parTransId="{27598B42-CA5D-4DA8-B08C-69E697E4B318}" sibTransId="{62112929-FB00-45D5-A4BD-5186A1251CA2}"/>
    <dgm:cxn modelId="{6DA51D65-A383-48D9-9C3F-B88B04AAD999}" type="presOf" srcId="{77DA46E2-B2EB-40C7-A8F7-A6632BF5292A}" destId="{5DAE0903-1BD9-4E98-B7BC-A6D6E84F545D}" srcOrd="1" destOrd="0" presId="urn:microsoft.com/office/officeart/2016/7/layout/RepeatingBendingProcessNew"/>
    <dgm:cxn modelId="{98BF7F4B-C86A-4E6A-A3D5-8E54A275A49A}" type="presOf" srcId="{81FD9F74-80BA-4472-81AF-E42EDD0B0642}" destId="{55AD6A72-6E63-43E0-ABBA-3D5658C558A3}" srcOrd="0" destOrd="0" presId="urn:microsoft.com/office/officeart/2016/7/layout/RepeatingBendingProcessNew"/>
    <dgm:cxn modelId="{79EA026F-8AB5-4850-9246-663DAC84F9AF}" type="presOf" srcId="{A0736EB6-2691-4969-B57D-41CD526210F3}" destId="{0900E843-6EB3-4BD8-863D-88B7EFF88333}" srcOrd="1" destOrd="0" presId="urn:microsoft.com/office/officeart/2016/7/layout/RepeatingBendingProcessNew"/>
    <dgm:cxn modelId="{2E0D0D50-C4D1-41E0-A79C-08B19B3CB311}" type="presOf" srcId="{96E2CAA0-6B35-4E3F-A732-F09C2B4BC633}" destId="{73877AA4-43D2-46B4-9AA4-541935A8B82E}" srcOrd="1" destOrd="0" presId="urn:microsoft.com/office/officeart/2016/7/layout/RepeatingBendingProcessNew"/>
    <dgm:cxn modelId="{CE2AC770-D31B-41C1-A73D-A4AAAF8E1C06}" type="presOf" srcId="{62112929-FB00-45D5-A4BD-5186A1251CA2}" destId="{F71EC22B-7626-4802-B7B4-5FF6B9CC2A1D}" srcOrd="1" destOrd="0" presId="urn:microsoft.com/office/officeart/2016/7/layout/RepeatingBendingProcessNew"/>
    <dgm:cxn modelId="{61F68D53-16B5-4EBE-8106-ACC771C2937B}" srcId="{9A313BED-4712-4CFD-8001-D1DEDBBDF9FD}" destId="{38C28A9C-21AC-4E63-A6CE-44AF0BA6E2FB}" srcOrd="10" destOrd="0" parTransId="{F51D8C87-FF28-4ACD-95CE-1F28C39ECEEB}" sibTransId="{0F597113-6F49-4DD5-BB53-22F864CA47F9}"/>
    <dgm:cxn modelId="{CFC78E53-8ACF-48EE-8A1A-7932944D0BDA}" type="presOf" srcId="{84A64329-122D-4D75-A4E1-7CD364580356}" destId="{C4444A64-1D75-4C35-A781-E770C9A5002F}" srcOrd="0" destOrd="0" presId="urn:microsoft.com/office/officeart/2016/7/layout/RepeatingBendingProcessNew"/>
    <dgm:cxn modelId="{1669F674-D144-48C3-91F5-9123C0578409}" type="presOf" srcId="{9A313BED-4712-4CFD-8001-D1DEDBBDF9FD}" destId="{EE209360-2E18-4171-AD95-F68839A5D1A6}" srcOrd="0" destOrd="0" presId="urn:microsoft.com/office/officeart/2016/7/layout/RepeatingBendingProcessNew"/>
    <dgm:cxn modelId="{A5E4137A-8A83-498D-AB66-B81E752C41EC}" type="presOf" srcId="{2E8A2105-E769-478E-8B82-E69609F5D4CE}" destId="{F4D0EB8C-0794-46B6-88B0-1132D889BFAE}" srcOrd="0" destOrd="0" presId="urn:microsoft.com/office/officeart/2016/7/layout/RepeatingBendingProcessNew"/>
    <dgm:cxn modelId="{CA3F237F-C5B0-4673-A7F3-E64EE95873EE}" type="presOf" srcId="{E391F151-C843-4753-B491-4E6117787113}" destId="{3558E081-16D0-412D-AFCD-675C678213EF}" srcOrd="0" destOrd="0" presId="urn:microsoft.com/office/officeart/2016/7/layout/RepeatingBendingProcessNew"/>
    <dgm:cxn modelId="{07292A85-B451-4956-BAB0-F780E902DEC0}" srcId="{9A313BED-4712-4CFD-8001-D1DEDBBDF9FD}" destId="{03602808-2EFF-4CA4-B823-446DC7298CFE}" srcOrd="2" destOrd="0" parTransId="{A8A14D1C-14F9-4AA6-ADB1-B934D95B89F0}" sibTransId="{96E2CAA0-6B35-4E3F-A732-F09C2B4BC633}"/>
    <dgm:cxn modelId="{FE7C3489-E7A7-4139-8A7C-8393F98ACFC5}" type="presOf" srcId="{E391F151-C843-4753-B491-4E6117787113}" destId="{7CDD4541-87FF-499B-96CA-CA5FDD4C4750}" srcOrd="1" destOrd="0" presId="urn:microsoft.com/office/officeart/2016/7/layout/RepeatingBendingProcessNew"/>
    <dgm:cxn modelId="{B060448D-2944-43BD-92C7-8058680AB51F}" type="presOf" srcId="{9D812D7A-7056-49F8-9865-60D8F7F21486}" destId="{99BA6428-17C7-4539-A1A0-9745D4B30492}" srcOrd="0" destOrd="0" presId="urn:microsoft.com/office/officeart/2016/7/layout/RepeatingBendingProcessNew"/>
    <dgm:cxn modelId="{D9DDA29D-926F-4E52-96A6-7DE808972001}" srcId="{9A313BED-4712-4CFD-8001-D1DEDBBDF9FD}" destId="{9D812D7A-7056-49F8-9865-60D8F7F21486}" srcOrd="5" destOrd="0" parTransId="{61969B71-8971-4E1E-AB1B-73DF622D4056}" sibTransId="{E391F151-C843-4753-B491-4E6117787113}"/>
    <dgm:cxn modelId="{DD44309E-F880-4608-8107-86F38417F502}" srcId="{9A313BED-4712-4CFD-8001-D1DEDBBDF9FD}" destId="{AC08A053-1881-4D39-80F8-3A570E4A28F4}" srcOrd="8" destOrd="0" parTransId="{F1F7830D-A1D8-4530-A0BB-078F301B618C}" sibTransId="{75EB1379-DD95-44B1-A362-E6FF409600BC}"/>
    <dgm:cxn modelId="{99279E9F-758E-4253-93E3-3C1978676598}" type="presOf" srcId="{96E2CAA0-6B35-4E3F-A732-F09C2B4BC633}" destId="{45EB4AA9-8163-443A-816F-C3014BDBE721}" srcOrd="0" destOrd="0" presId="urn:microsoft.com/office/officeart/2016/7/layout/RepeatingBendingProcessNew"/>
    <dgm:cxn modelId="{63344FA0-A5C9-40E7-9784-2974510D4091}" srcId="{9A313BED-4712-4CFD-8001-D1DEDBBDF9FD}" destId="{6B1DBCB9-3138-46F2-A4B1-8F21F90679E9}" srcOrd="3" destOrd="0" parTransId="{BE681763-8763-4590-A801-344C71D5EDC7}" sibTransId="{D270829F-D626-4EAD-869E-864DD4BBEA86}"/>
    <dgm:cxn modelId="{82AFF7AA-0D63-4334-AA94-B2258928DE95}" type="presOf" srcId="{77DA46E2-B2EB-40C7-A8F7-A6632BF5292A}" destId="{5E60FCE2-F260-44F4-B932-5DE964498C42}" srcOrd="0" destOrd="0" presId="urn:microsoft.com/office/officeart/2016/7/layout/RepeatingBendingProcessNew"/>
    <dgm:cxn modelId="{AAFB58AC-AB08-4B0D-9951-2E2665E8B1C9}" type="presOf" srcId="{38C28A9C-21AC-4E63-A6CE-44AF0BA6E2FB}" destId="{A2B00F09-7F5B-4945-AC36-F4EDD13C1CE2}" srcOrd="0" destOrd="0" presId="urn:microsoft.com/office/officeart/2016/7/layout/RepeatingBendingProcessNew"/>
    <dgm:cxn modelId="{0FF70CB1-1879-4426-BCD1-85B638508731}" type="presOf" srcId="{D270829F-D626-4EAD-869E-864DD4BBEA86}" destId="{5E3286BF-5709-497F-8936-8A8926DB1156}" srcOrd="0" destOrd="0" presId="urn:microsoft.com/office/officeart/2016/7/layout/RepeatingBendingProcessNew"/>
    <dgm:cxn modelId="{6DA3BDC6-BC4C-422A-9E53-45DD850FD19C}" type="presOf" srcId="{01B1C253-D71E-4CBC-A62A-F77EE7C71262}" destId="{91848AE5-0B00-4960-BDB7-4E26A62C76D0}" srcOrd="0" destOrd="0" presId="urn:microsoft.com/office/officeart/2016/7/layout/RepeatingBendingProcessNew"/>
    <dgm:cxn modelId="{449C92CA-42DE-4CB3-A89A-F097A3C92C1F}" srcId="{9A313BED-4712-4CFD-8001-D1DEDBBDF9FD}" destId="{580CB4D0-C5E5-4532-B12B-5AC84C185F8C}" srcOrd="9" destOrd="0" parTransId="{2D56C337-10E0-4136-8A19-46A8C47E5DCF}" sibTransId="{84A64329-122D-4D75-A4E1-7CD364580356}"/>
    <dgm:cxn modelId="{64E2FDCE-38F5-4346-867D-CBC96FF93F2C}" type="presOf" srcId="{32E68EC2-3724-4C15-AB17-698C2B69837A}" destId="{0713255F-01AF-4064-997F-0682F21BC9D7}" srcOrd="0" destOrd="0" presId="urn:microsoft.com/office/officeart/2016/7/layout/RepeatingBendingProcessNew"/>
    <dgm:cxn modelId="{9C091AD3-1CDF-4B4F-B3D4-1A6EBC01F8F6}" type="presOf" srcId="{CE08A210-E051-4F87-A312-503A5B7752AB}" destId="{7DCB1ACA-5E0A-4B1D-8973-E66B3429C22A}" srcOrd="0" destOrd="0" presId="urn:microsoft.com/office/officeart/2016/7/layout/RepeatingBendingProcessNew"/>
    <dgm:cxn modelId="{56AB5ED8-31E9-4E3D-B37D-38EDE06D1E4C}" type="presOf" srcId="{D270829F-D626-4EAD-869E-864DD4BBEA86}" destId="{5F71C77E-8E4C-44B6-8832-A7AEC5F979B3}" srcOrd="1" destOrd="0" presId="urn:microsoft.com/office/officeart/2016/7/layout/RepeatingBendingProcessNew"/>
    <dgm:cxn modelId="{114C8DE0-D833-411E-9166-9C22B3D89E4D}" type="presOf" srcId="{75EB1379-DD95-44B1-A362-E6FF409600BC}" destId="{08072A5F-E643-497E-9494-EBDF8DC1714C}" srcOrd="0" destOrd="0" presId="urn:microsoft.com/office/officeart/2016/7/layout/RepeatingBendingProcessNew"/>
    <dgm:cxn modelId="{B8DBFDE7-811E-4664-B10F-A3B852BC3BD7}" srcId="{9A313BED-4712-4CFD-8001-D1DEDBBDF9FD}" destId="{B2E52870-1F35-43DC-886C-E2C5CC0C4A21}" srcOrd="4" destOrd="0" parTransId="{7611BD47-7EC8-400D-9269-42C72D16963D}" sibTransId="{01B1C253-D71E-4CBC-A62A-F77EE7C71262}"/>
    <dgm:cxn modelId="{3CC53AF1-9259-48F3-A17A-2618F072FDA9}" type="presOf" srcId="{84A64329-122D-4D75-A4E1-7CD364580356}" destId="{A63F7A7D-4B55-4466-8D2C-EBFA8D47CF56}" srcOrd="1" destOrd="0" presId="urn:microsoft.com/office/officeart/2016/7/layout/RepeatingBendingProcessNew"/>
    <dgm:cxn modelId="{410152F5-B45B-4301-833F-47415F640195}" srcId="{9A313BED-4712-4CFD-8001-D1DEDBBDF9FD}" destId="{CE08A210-E051-4F87-A312-503A5B7752AB}" srcOrd="7" destOrd="0" parTransId="{F0CF041F-62DC-4A00-9A16-A788B32749BF}" sibTransId="{77DA46E2-B2EB-40C7-A8F7-A6632BF5292A}"/>
    <dgm:cxn modelId="{2755AF9A-7537-4F5D-8A46-3BF50EC1A97C}" type="presParOf" srcId="{EE209360-2E18-4171-AD95-F68839A5D1A6}" destId="{55AD6A72-6E63-43E0-ABBA-3D5658C558A3}" srcOrd="0" destOrd="0" presId="urn:microsoft.com/office/officeart/2016/7/layout/RepeatingBendingProcessNew"/>
    <dgm:cxn modelId="{F2830141-80EB-4013-9E80-6429CFB96B18}" type="presParOf" srcId="{EE209360-2E18-4171-AD95-F68839A5D1A6}" destId="{8F38C25B-0A97-4D62-BDB8-460D9B1D3CF3}" srcOrd="1" destOrd="0" presId="urn:microsoft.com/office/officeart/2016/7/layout/RepeatingBendingProcessNew"/>
    <dgm:cxn modelId="{FE1852FB-DF8C-4510-99AA-02075BB2BB39}" type="presParOf" srcId="{8F38C25B-0A97-4D62-BDB8-460D9B1D3CF3}" destId="{0900E843-6EB3-4BD8-863D-88B7EFF88333}" srcOrd="0" destOrd="0" presId="urn:microsoft.com/office/officeart/2016/7/layout/RepeatingBendingProcessNew"/>
    <dgm:cxn modelId="{EFE2BCD7-5266-423D-8DCD-2350A96CFA92}" type="presParOf" srcId="{EE209360-2E18-4171-AD95-F68839A5D1A6}" destId="{F4D0EB8C-0794-46B6-88B0-1132D889BFAE}" srcOrd="2" destOrd="0" presId="urn:microsoft.com/office/officeart/2016/7/layout/RepeatingBendingProcessNew"/>
    <dgm:cxn modelId="{4789285A-984B-4A8F-8791-04E4A4914BB3}" type="presParOf" srcId="{EE209360-2E18-4171-AD95-F68839A5D1A6}" destId="{0713255F-01AF-4064-997F-0682F21BC9D7}" srcOrd="3" destOrd="0" presId="urn:microsoft.com/office/officeart/2016/7/layout/RepeatingBendingProcessNew"/>
    <dgm:cxn modelId="{59082F7C-D63F-462B-A6D3-E5AFDA837DEE}" type="presParOf" srcId="{0713255F-01AF-4064-997F-0682F21BC9D7}" destId="{7CCF0FC6-7F7B-429D-8546-DE43423E425A}" srcOrd="0" destOrd="0" presId="urn:microsoft.com/office/officeart/2016/7/layout/RepeatingBendingProcessNew"/>
    <dgm:cxn modelId="{71541D8E-F9B6-43F2-A6E5-FAD3B46D77C6}" type="presParOf" srcId="{EE209360-2E18-4171-AD95-F68839A5D1A6}" destId="{080FC9A3-28D7-4859-B4C5-C5B533F36D6C}" srcOrd="4" destOrd="0" presId="urn:microsoft.com/office/officeart/2016/7/layout/RepeatingBendingProcessNew"/>
    <dgm:cxn modelId="{4294C845-0FEB-4952-A22F-5B32698ED601}" type="presParOf" srcId="{EE209360-2E18-4171-AD95-F68839A5D1A6}" destId="{45EB4AA9-8163-443A-816F-C3014BDBE721}" srcOrd="5" destOrd="0" presId="urn:microsoft.com/office/officeart/2016/7/layout/RepeatingBendingProcessNew"/>
    <dgm:cxn modelId="{F6E30051-1A69-4544-9B7B-CAA7DF1CFB97}" type="presParOf" srcId="{45EB4AA9-8163-443A-816F-C3014BDBE721}" destId="{73877AA4-43D2-46B4-9AA4-541935A8B82E}" srcOrd="0" destOrd="0" presId="urn:microsoft.com/office/officeart/2016/7/layout/RepeatingBendingProcessNew"/>
    <dgm:cxn modelId="{9B896B2C-06AE-46B4-9A59-F6391F8A398A}" type="presParOf" srcId="{EE209360-2E18-4171-AD95-F68839A5D1A6}" destId="{80423B0B-B4DD-4DBA-A61C-F262D0543FB0}" srcOrd="6" destOrd="0" presId="urn:microsoft.com/office/officeart/2016/7/layout/RepeatingBendingProcessNew"/>
    <dgm:cxn modelId="{2E199A9C-0967-4A40-AC4A-0CB1CA1FDF93}" type="presParOf" srcId="{EE209360-2E18-4171-AD95-F68839A5D1A6}" destId="{5E3286BF-5709-497F-8936-8A8926DB1156}" srcOrd="7" destOrd="0" presId="urn:microsoft.com/office/officeart/2016/7/layout/RepeatingBendingProcessNew"/>
    <dgm:cxn modelId="{99B75FD7-1AC7-4799-B350-C44B39C57DC1}" type="presParOf" srcId="{5E3286BF-5709-497F-8936-8A8926DB1156}" destId="{5F71C77E-8E4C-44B6-8832-A7AEC5F979B3}" srcOrd="0" destOrd="0" presId="urn:microsoft.com/office/officeart/2016/7/layout/RepeatingBendingProcessNew"/>
    <dgm:cxn modelId="{EC9F0EDF-E278-420A-BA95-F1244F45BE5B}" type="presParOf" srcId="{EE209360-2E18-4171-AD95-F68839A5D1A6}" destId="{0E6D80B7-E10A-43FB-92B7-778B6B2563F7}" srcOrd="8" destOrd="0" presId="urn:microsoft.com/office/officeart/2016/7/layout/RepeatingBendingProcessNew"/>
    <dgm:cxn modelId="{D76436A2-38FC-482A-87D7-5FE1A65B1FA3}" type="presParOf" srcId="{EE209360-2E18-4171-AD95-F68839A5D1A6}" destId="{91848AE5-0B00-4960-BDB7-4E26A62C76D0}" srcOrd="9" destOrd="0" presId="urn:microsoft.com/office/officeart/2016/7/layout/RepeatingBendingProcessNew"/>
    <dgm:cxn modelId="{F71FEE80-D21F-4E92-B347-A0E93879F855}" type="presParOf" srcId="{91848AE5-0B00-4960-BDB7-4E26A62C76D0}" destId="{0C11CBE0-CDBA-40A9-8A42-CB97F40DAE3C}" srcOrd="0" destOrd="0" presId="urn:microsoft.com/office/officeart/2016/7/layout/RepeatingBendingProcessNew"/>
    <dgm:cxn modelId="{0EBDFE5D-9EDE-491D-AFE5-E493F0855943}" type="presParOf" srcId="{EE209360-2E18-4171-AD95-F68839A5D1A6}" destId="{99BA6428-17C7-4539-A1A0-9745D4B30492}" srcOrd="10" destOrd="0" presId="urn:microsoft.com/office/officeart/2016/7/layout/RepeatingBendingProcessNew"/>
    <dgm:cxn modelId="{80825431-02C3-4E69-8E70-5C7DCD45DFEC}" type="presParOf" srcId="{EE209360-2E18-4171-AD95-F68839A5D1A6}" destId="{3558E081-16D0-412D-AFCD-675C678213EF}" srcOrd="11" destOrd="0" presId="urn:microsoft.com/office/officeart/2016/7/layout/RepeatingBendingProcessNew"/>
    <dgm:cxn modelId="{6F6F738A-902F-44C8-BABF-379224A186C0}" type="presParOf" srcId="{3558E081-16D0-412D-AFCD-675C678213EF}" destId="{7CDD4541-87FF-499B-96CA-CA5FDD4C4750}" srcOrd="0" destOrd="0" presId="urn:microsoft.com/office/officeart/2016/7/layout/RepeatingBendingProcessNew"/>
    <dgm:cxn modelId="{A2D22F36-1130-44F2-98CC-3A898DA6E2CC}" type="presParOf" srcId="{EE209360-2E18-4171-AD95-F68839A5D1A6}" destId="{1235047D-8C51-4E5C-9895-6789EE103849}" srcOrd="12" destOrd="0" presId="urn:microsoft.com/office/officeart/2016/7/layout/RepeatingBendingProcessNew"/>
    <dgm:cxn modelId="{39CB51D8-C503-42AA-9FC5-32A5DCE146FD}" type="presParOf" srcId="{EE209360-2E18-4171-AD95-F68839A5D1A6}" destId="{CD00D302-435C-475B-A8F2-E7F5C584C800}" srcOrd="13" destOrd="0" presId="urn:microsoft.com/office/officeart/2016/7/layout/RepeatingBendingProcessNew"/>
    <dgm:cxn modelId="{8BB47E72-BDF3-4428-9703-55BF481F516C}" type="presParOf" srcId="{CD00D302-435C-475B-A8F2-E7F5C584C800}" destId="{F71EC22B-7626-4802-B7B4-5FF6B9CC2A1D}" srcOrd="0" destOrd="0" presId="urn:microsoft.com/office/officeart/2016/7/layout/RepeatingBendingProcessNew"/>
    <dgm:cxn modelId="{AAD833C6-64D7-4767-A57C-E54195C49892}" type="presParOf" srcId="{EE209360-2E18-4171-AD95-F68839A5D1A6}" destId="{7DCB1ACA-5E0A-4B1D-8973-E66B3429C22A}" srcOrd="14" destOrd="0" presId="urn:microsoft.com/office/officeart/2016/7/layout/RepeatingBendingProcessNew"/>
    <dgm:cxn modelId="{47644562-4A32-4B23-85D5-7D49856916F4}" type="presParOf" srcId="{EE209360-2E18-4171-AD95-F68839A5D1A6}" destId="{5E60FCE2-F260-44F4-B932-5DE964498C42}" srcOrd="15" destOrd="0" presId="urn:microsoft.com/office/officeart/2016/7/layout/RepeatingBendingProcessNew"/>
    <dgm:cxn modelId="{9E16D155-EEA3-4675-9630-FB9F25F813E3}" type="presParOf" srcId="{5E60FCE2-F260-44F4-B932-5DE964498C42}" destId="{5DAE0903-1BD9-4E98-B7BC-A6D6E84F545D}" srcOrd="0" destOrd="0" presId="urn:microsoft.com/office/officeart/2016/7/layout/RepeatingBendingProcessNew"/>
    <dgm:cxn modelId="{51FCBC4A-D8B7-4A80-AA5D-8DE7E5FE86EB}" type="presParOf" srcId="{EE209360-2E18-4171-AD95-F68839A5D1A6}" destId="{49BAE76A-15FF-47DD-8617-21D84DFF4BA6}" srcOrd="16" destOrd="0" presId="urn:microsoft.com/office/officeart/2016/7/layout/RepeatingBendingProcessNew"/>
    <dgm:cxn modelId="{AA3070DE-A0D7-47DA-8C63-B620A2E65CF5}" type="presParOf" srcId="{EE209360-2E18-4171-AD95-F68839A5D1A6}" destId="{08072A5F-E643-497E-9494-EBDF8DC1714C}" srcOrd="17" destOrd="0" presId="urn:microsoft.com/office/officeart/2016/7/layout/RepeatingBendingProcessNew"/>
    <dgm:cxn modelId="{4FC6210F-535B-4852-A347-420843C8FE55}" type="presParOf" srcId="{08072A5F-E643-497E-9494-EBDF8DC1714C}" destId="{33EF7084-CBC7-4043-B31F-7F5456A61AB9}" srcOrd="0" destOrd="0" presId="urn:microsoft.com/office/officeart/2016/7/layout/RepeatingBendingProcessNew"/>
    <dgm:cxn modelId="{4479ACBC-C6D0-4618-ACE7-780E8FEC7FCF}" type="presParOf" srcId="{EE209360-2E18-4171-AD95-F68839A5D1A6}" destId="{E20F0C8A-FD8B-4932-915A-FCF081867D35}" srcOrd="18" destOrd="0" presId="urn:microsoft.com/office/officeart/2016/7/layout/RepeatingBendingProcessNew"/>
    <dgm:cxn modelId="{BBCCFBF4-5917-492E-8F5C-A87566B0AF6E}" type="presParOf" srcId="{EE209360-2E18-4171-AD95-F68839A5D1A6}" destId="{C4444A64-1D75-4C35-A781-E770C9A5002F}" srcOrd="19" destOrd="0" presId="urn:microsoft.com/office/officeart/2016/7/layout/RepeatingBendingProcessNew"/>
    <dgm:cxn modelId="{5E964DBE-41F0-4583-8414-0D7FA5E8A8DE}" type="presParOf" srcId="{C4444A64-1D75-4C35-A781-E770C9A5002F}" destId="{A63F7A7D-4B55-4466-8D2C-EBFA8D47CF56}" srcOrd="0" destOrd="0" presId="urn:microsoft.com/office/officeart/2016/7/layout/RepeatingBendingProcessNew"/>
    <dgm:cxn modelId="{25E49B1D-7F67-44D0-9497-24D53226680B}" type="presParOf" srcId="{EE209360-2E18-4171-AD95-F68839A5D1A6}" destId="{A2B00F09-7F5B-4945-AC36-F4EDD13C1CE2}" srcOrd="2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9D06652-8287-492E-914A-6CCEFB3B1FCD}" type="doc">
      <dgm:prSet loTypeId="urn:microsoft.com/office/officeart/2005/8/layout/matrix2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C4F4A1F-4C2F-4335-9676-8846A5AE3D40}">
      <dgm:prSet/>
      <dgm:spPr/>
      <dgm:t>
        <a:bodyPr/>
        <a:lstStyle/>
        <a:p>
          <a:r>
            <a:rPr lang="en-GB"/>
            <a:t>Sales are down due to outdated website, limited delivery options, and shifting customer habits (Brown and Green, 2023).</a:t>
          </a:r>
          <a:endParaRPr lang="en-US"/>
        </a:p>
      </dgm:t>
    </dgm:pt>
    <dgm:pt modelId="{5E70B3C7-1899-40BE-BCAF-179C08029D7D}" type="parTrans" cxnId="{188BD8A9-FCE9-47D7-BC1B-4D6608A148F4}">
      <dgm:prSet/>
      <dgm:spPr/>
      <dgm:t>
        <a:bodyPr/>
        <a:lstStyle/>
        <a:p>
          <a:endParaRPr lang="en-US"/>
        </a:p>
      </dgm:t>
    </dgm:pt>
    <dgm:pt modelId="{0D3E43B8-8F8F-43CC-8F01-DC9056416DE3}" type="sibTrans" cxnId="{188BD8A9-FCE9-47D7-BC1B-4D6608A148F4}">
      <dgm:prSet/>
      <dgm:spPr/>
      <dgm:t>
        <a:bodyPr/>
        <a:lstStyle/>
        <a:p>
          <a:endParaRPr lang="en-US"/>
        </a:p>
      </dgm:t>
    </dgm:pt>
    <dgm:pt modelId="{DCC8A6F1-7E07-4D4C-94CE-7690545BCE73}">
      <dgm:prSet/>
      <dgm:spPr/>
      <dgm:t>
        <a:bodyPr/>
        <a:lstStyle/>
        <a:p>
          <a:r>
            <a:rPr lang="en-GB"/>
            <a:t>Rising costs and supply chain issues are putting pressure on profits (Taylor, 2022).</a:t>
          </a:r>
          <a:endParaRPr lang="en-US"/>
        </a:p>
      </dgm:t>
    </dgm:pt>
    <dgm:pt modelId="{D9228606-C38A-44E0-A9C9-EE7FC509C8F0}" type="parTrans" cxnId="{EF3B70B8-DE40-4E86-B199-EDECB1DAAF78}">
      <dgm:prSet/>
      <dgm:spPr/>
      <dgm:t>
        <a:bodyPr/>
        <a:lstStyle/>
        <a:p>
          <a:endParaRPr lang="en-US"/>
        </a:p>
      </dgm:t>
    </dgm:pt>
    <dgm:pt modelId="{36ECDA79-BA7F-4244-A556-6E2CB2E9FB97}" type="sibTrans" cxnId="{EF3B70B8-DE40-4E86-B199-EDECB1DAAF78}">
      <dgm:prSet/>
      <dgm:spPr/>
      <dgm:t>
        <a:bodyPr/>
        <a:lstStyle/>
        <a:p>
          <a:endParaRPr lang="en-US"/>
        </a:p>
      </dgm:t>
    </dgm:pt>
    <dgm:pt modelId="{2BEDF389-5D33-4E42-9D66-948804F6D627}">
      <dgm:prSet/>
      <dgm:spPr/>
      <dgm:t>
        <a:bodyPr/>
        <a:lstStyle/>
        <a:p>
          <a:r>
            <a:rPr lang="en-GB"/>
            <a:t>Competitors have stronger online presence and marketing strategies (Smith, 2024).</a:t>
          </a:r>
          <a:endParaRPr lang="en-US"/>
        </a:p>
      </dgm:t>
    </dgm:pt>
    <dgm:pt modelId="{1C7030EE-911D-4F97-BFB4-F7FFBEEC004D}" type="parTrans" cxnId="{B775DAD1-67A1-4AC5-9EEC-96B4464389B1}">
      <dgm:prSet/>
      <dgm:spPr/>
      <dgm:t>
        <a:bodyPr/>
        <a:lstStyle/>
        <a:p>
          <a:endParaRPr lang="en-US"/>
        </a:p>
      </dgm:t>
    </dgm:pt>
    <dgm:pt modelId="{21F6A8C9-5855-4EE2-9071-1BB7433473A0}" type="sibTrans" cxnId="{B775DAD1-67A1-4AC5-9EEC-96B4464389B1}">
      <dgm:prSet/>
      <dgm:spPr/>
      <dgm:t>
        <a:bodyPr/>
        <a:lstStyle/>
        <a:p>
          <a:endParaRPr lang="en-US"/>
        </a:p>
      </dgm:t>
    </dgm:pt>
    <dgm:pt modelId="{6D7BCAE0-DDC7-45E2-9D51-A72D02664FF2}">
      <dgm:prSet/>
      <dgm:spPr/>
      <dgm:t>
        <a:bodyPr/>
        <a:lstStyle/>
        <a:p>
          <a:r>
            <a:rPr lang="en-GB"/>
            <a:t>Green Haven’s eco-friendly values are a strength but need better promotion (Taylor, 2022).</a:t>
          </a:r>
          <a:endParaRPr lang="en-US"/>
        </a:p>
      </dgm:t>
    </dgm:pt>
    <dgm:pt modelId="{F77100B2-16E0-4679-B2A0-7F44040888ED}" type="parTrans" cxnId="{2A04687B-7072-4C02-8C15-C508ED0F395C}">
      <dgm:prSet/>
      <dgm:spPr/>
      <dgm:t>
        <a:bodyPr/>
        <a:lstStyle/>
        <a:p>
          <a:endParaRPr lang="en-US"/>
        </a:p>
      </dgm:t>
    </dgm:pt>
    <dgm:pt modelId="{010453C6-A2D6-4413-9247-B12647C1B4D4}" type="sibTrans" cxnId="{2A04687B-7072-4C02-8C15-C508ED0F395C}">
      <dgm:prSet/>
      <dgm:spPr/>
      <dgm:t>
        <a:bodyPr/>
        <a:lstStyle/>
        <a:p>
          <a:endParaRPr lang="en-US"/>
        </a:p>
      </dgm:t>
    </dgm:pt>
    <dgm:pt modelId="{E63E535F-FF6F-4456-9741-15E2B108B630}" type="pres">
      <dgm:prSet presAssocID="{B9D06652-8287-492E-914A-6CCEFB3B1FCD}" presName="matrix" presStyleCnt="0">
        <dgm:presLayoutVars>
          <dgm:chMax val="1"/>
          <dgm:dir/>
          <dgm:resizeHandles val="exact"/>
        </dgm:presLayoutVars>
      </dgm:prSet>
      <dgm:spPr/>
    </dgm:pt>
    <dgm:pt modelId="{16A73DC6-CEB2-44D2-876C-F5FFFB28AE60}" type="pres">
      <dgm:prSet presAssocID="{B9D06652-8287-492E-914A-6CCEFB3B1FCD}" presName="axisShape" presStyleLbl="bgShp" presStyleIdx="0" presStyleCnt="1"/>
      <dgm:spPr/>
    </dgm:pt>
    <dgm:pt modelId="{713FB6EC-7CC5-484D-96A2-CD4450A83F96}" type="pres">
      <dgm:prSet presAssocID="{B9D06652-8287-492E-914A-6CCEFB3B1FCD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502F0A3-348F-4DBE-8397-6890F3646F7D}" type="pres">
      <dgm:prSet presAssocID="{B9D06652-8287-492E-914A-6CCEFB3B1FCD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2FBB680-6349-4772-826F-FA103A6E07F4}" type="pres">
      <dgm:prSet presAssocID="{B9D06652-8287-492E-914A-6CCEFB3B1FCD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C1C6C2E-6C25-4D57-B027-E9C0144A8770}" type="pres">
      <dgm:prSet presAssocID="{B9D06652-8287-492E-914A-6CCEFB3B1FCD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4A7DF67-4FF5-4E48-9019-E79BE010BE7F}" type="presOf" srcId="{B9D06652-8287-492E-914A-6CCEFB3B1FCD}" destId="{E63E535F-FF6F-4456-9741-15E2B108B630}" srcOrd="0" destOrd="0" presId="urn:microsoft.com/office/officeart/2005/8/layout/matrix2"/>
    <dgm:cxn modelId="{F2BAE073-0AA3-45AF-949F-53833DBA78EC}" type="presOf" srcId="{DCC8A6F1-7E07-4D4C-94CE-7690545BCE73}" destId="{8502F0A3-348F-4DBE-8397-6890F3646F7D}" srcOrd="0" destOrd="0" presId="urn:microsoft.com/office/officeart/2005/8/layout/matrix2"/>
    <dgm:cxn modelId="{119BE877-8972-44C9-9047-A974CD3E5EAD}" type="presOf" srcId="{6D7BCAE0-DDC7-45E2-9D51-A72D02664FF2}" destId="{EC1C6C2E-6C25-4D57-B027-E9C0144A8770}" srcOrd="0" destOrd="0" presId="urn:microsoft.com/office/officeart/2005/8/layout/matrix2"/>
    <dgm:cxn modelId="{2A04687B-7072-4C02-8C15-C508ED0F395C}" srcId="{B9D06652-8287-492E-914A-6CCEFB3B1FCD}" destId="{6D7BCAE0-DDC7-45E2-9D51-A72D02664FF2}" srcOrd="3" destOrd="0" parTransId="{F77100B2-16E0-4679-B2A0-7F44040888ED}" sibTransId="{010453C6-A2D6-4413-9247-B12647C1B4D4}"/>
    <dgm:cxn modelId="{C56EDDA6-4F3E-42AD-A046-7D837A3ABE25}" type="presOf" srcId="{DC4F4A1F-4C2F-4335-9676-8846A5AE3D40}" destId="{713FB6EC-7CC5-484D-96A2-CD4450A83F96}" srcOrd="0" destOrd="0" presId="urn:microsoft.com/office/officeart/2005/8/layout/matrix2"/>
    <dgm:cxn modelId="{188BD8A9-FCE9-47D7-BC1B-4D6608A148F4}" srcId="{B9D06652-8287-492E-914A-6CCEFB3B1FCD}" destId="{DC4F4A1F-4C2F-4335-9676-8846A5AE3D40}" srcOrd="0" destOrd="0" parTransId="{5E70B3C7-1899-40BE-BCAF-179C08029D7D}" sibTransId="{0D3E43B8-8F8F-43CC-8F01-DC9056416DE3}"/>
    <dgm:cxn modelId="{EF3B70B8-DE40-4E86-B199-EDECB1DAAF78}" srcId="{B9D06652-8287-492E-914A-6CCEFB3B1FCD}" destId="{DCC8A6F1-7E07-4D4C-94CE-7690545BCE73}" srcOrd="1" destOrd="0" parTransId="{D9228606-C38A-44E0-A9C9-EE7FC509C8F0}" sibTransId="{36ECDA79-BA7F-4244-A556-6E2CB2E9FB97}"/>
    <dgm:cxn modelId="{B775DAD1-67A1-4AC5-9EEC-96B4464389B1}" srcId="{B9D06652-8287-492E-914A-6CCEFB3B1FCD}" destId="{2BEDF389-5D33-4E42-9D66-948804F6D627}" srcOrd="2" destOrd="0" parTransId="{1C7030EE-911D-4F97-BFB4-F7FFBEEC004D}" sibTransId="{21F6A8C9-5855-4EE2-9071-1BB7433473A0}"/>
    <dgm:cxn modelId="{B976AAD9-2FCA-4E56-A6A7-3E5765CE050E}" type="presOf" srcId="{2BEDF389-5D33-4E42-9D66-948804F6D627}" destId="{02FBB680-6349-4772-826F-FA103A6E07F4}" srcOrd="0" destOrd="0" presId="urn:microsoft.com/office/officeart/2005/8/layout/matrix2"/>
    <dgm:cxn modelId="{5D3FAF1A-8DF1-4363-AB70-FFD66555E01C}" type="presParOf" srcId="{E63E535F-FF6F-4456-9741-15E2B108B630}" destId="{16A73DC6-CEB2-44D2-876C-F5FFFB28AE60}" srcOrd="0" destOrd="0" presId="urn:microsoft.com/office/officeart/2005/8/layout/matrix2"/>
    <dgm:cxn modelId="{54F34D5B-B808-430D-8A10-21EA4F6084AC}" type="presParOf" srcId="{E63E535F-FF6F-4456-9741-15E2B108B630}" destId="{713FB6EC-7CC5-484D-96A2-CD4450A83F96}" srcOrd="1" destOrd="0" presId="urn:microsoft.com/office/officeart/2005/8/layout/matrix2"/>
    <dgm:cxn modelId="{7B526691-60FF-4913-BC6F-E568E9989926}" type="presParOf" srcId="{E63E535F-FF6F-4456-9741-15E2B108B630}" destId="{8502F0A3-348F-4DBE-8397-6890F3646F7D}" srcOrd="2" destOrd="0" presId="urn:microsoft.com/office/officeart/2005/8/layout/matrix2"/>
    <dgm:cxn modelId="{0ED6A5B8-D125-4FB3-BED8-9868EF075825}" type="presParOf" srcId="{E63E535F-FF6F-4456-9741-15E2B108B630}" destId="{02FBB680-6349-4772-826F-FA103A6E07F4}" srcOrd="3" destOrd="0" presId="urn:microsoft.com/office/officeart/2005/8/layout/matrix2"/>
    <dgm:cxn modelId="{87B22B92-42E3-41B1-801D-95634AA30828}" type="presParOf" srcId="{E63E535F-FF6F-4456-9741-15E2B108B630}" destId="{EC1C6C2E-6C25-4D57-B027-E9C0144A8770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C29B69-9F24-4929-B01A-10BD09134262}">
      <dsp:nvSpPr>
        <dsp:cNvPr id="0" name=""/>
        <dsp:cNvSpPr/>
      </dsp:nvSpPr>
      <dsp:spPr>
        <a:xfrm>
          <a:off x="0" y="38484"/>
          <a:ext cx="10515600" cy="64759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Student Name: Kalem Ghouse</a:t>
          </a:r>
          <a:endParaRPr lang="en-US" sz="2700" kern="1200"/>
        </a:p>
      </dsp:txBody>
      <dsp:txXfrm>
        <a:off x="31613" y="70097"/>
        <a:ext cx="10452374" cy="584369"/>
      </dsp:txXfrm>
    </dsp:sp>
    <dsp:sp modelId="{E53E5B32-4E5D-41E0-9E67-AB54612B0A57}">
      <dsp:nvSpPr>
        <dsp:cNvPr id="0" name=""/>
        <dsp:cNvSpPr/>
      </dsp:nvSpPr>
      <dsp:spPr>
        <a:xfrm>
          <a:off x="0" y="763839"/>
          <a:ext cx="10515600" cy="647595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Student ID: 2437709</a:t>
          </a:r>
          <a:endParaRPr lang="en-US" sz="2700" kern="1200"/>
        </a:p>
      </dsp:txBody>
      <dsp:txXfrm>
        <a:off x="31613" y="795452"/>
        <a:ext cx="10452374" cy="584369"/>
      </dsp:txXfrm>
    </dsp:sp>
    <dsp:sp modelId="{76CDC1B6-017F-4A58-8241-F6424B7C0342}">
      <dsp:nvSpPr>
        <dsp:cNvPr id="0" name=""/>
        <dsp:cNvSpPr/>
      </dsp:nvSpPr>
      <dsp:spPr>
        <a:xfrm>
          <a:off x="0" y="1489194"/>
          <a:ext cx="10515600" cy="647595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Lecturer’s Name: chi</a:t>
          </a:r>
          <a:endParaRPr lang="en-US" sz="2700" kern="1200"/>
        </a:p>
      </dsp:txBody>
      <dsp:txXfrm>
        <a:off x="31613" y="1520807"/>
        <a:ext cx="10452374" cy="584369"/>
      </dsp:txXfrm>
    </dsp:sp>
    <dsp:sp modelId="{7B58DFCD-07DC-4581-A637-27AEB6049B9E}">
      <dsp:nvSpPr>
        <dsp:cNvPr id="0" name=""/>
        <dsp:cNvSpPr/>
      </dsp:nvSpPr>
      <dsp:spPr>
        <a:xfrm>
          <a:off x="0" y="2214549"/>
          <a:ext cx="10515600" cy="647595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Module Code: 	</a:t>
          </a:r>
          <a:r>
            <a:rPr lang="en-GB" sz="2700" kern="1200"/>
            <a:t>LCLM 4004</a:t>
          </a:r>
          <a:endParaRPr lang="en-US" sz="2700" kern="1200"/>
        </a:p>
      </dsp:txBody>
      <dsp:txXfrm>
        <a:off x="31613" y="2246162"/>
        <a:ext cx="10452374" cy="584369"/>
      </dsp:txXfrm>
    </dsp:sp>
    <dsp:sp modelId="{8F24698B-FCC2-4A56-90DE-D9111F82A92E}">
      <dsp:nvSpPr>
        <dsp:cNvPr id="0" name=""/>
        <dsp:cNvSpPr/>
      </dsp:nvSpPr>
      <dsp:spPr>
        <a:xfrm>
          <a:off x="0" y="2939904"/>
          <a:ext cx="10515600" cy="647595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Module Name: 	</a:t>
          </a:r>
          <a:r>
            <a:rPr lang="en-GB" sz="2700" kern="1200"/>
            <a:t>Problem Solving and Decision-Making</a:t>
          </a:r>
          <a:endParaRPr lang="en-US" sz="2700" kern="1200"/>
        </a:p>
      </dsp:txBody>
      <dsp:txXfrm>
        <a:off x="31613" y="2971517"/>
        <a:ext cx="10452374" cy="584369"/>
      </dsp:txXfrm>
    </dsp:sp>
    <dsp:sp modelId="{D64B133F-88D6-4218-B7FE-CC46D85A1601}">
      <dsp:nvSpPr>
        <dsp:cNvPr id="0" name=""/>
        <dsp:cNvSpPr/>
      </dsp:nvSpPr>
      <dsp:spPr>
        <a:xfrm>
          <a:off x="0" y="3665259"/>
          <a:ext cx="10515600" cy="64759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Component 1: 	</a:t>
          </a:r>
          <a:r>
            <a:rPr lang="en-GB" sz="2700" kern="1200"/>
            <a:t>Green Haven Florists</a:t>
          </a:r>
          <a:endParaRPr lang="en-US" sz="2700" kern="1200"/>
        </a:p>
      </dsp:txBody>
      <dsp:txXfrm>
        <a:off x="31613" y="3696872"/>
        <a:ext cx="10452374" cy="5843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38C25B-0A97-4D62-BDB8-460D9B1D3CF3}">
      <dsp:nvSpPr>
        <dsp:cNvPr id="0" name=""/>
        <dsp:cNvSpPr/>
      </dsp:nvSpPr>
      <dsp:spPr>
        <a:xfrm>
          <a:off x="2669704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577453"/>
        <a:ext cx="22113" cy="4422"/>
      </dsp:txXfrm>
    </dsp:sp>
    <dsp:sp modelId="{55AD6A72-6E63-43E0-ABBA-3D5658C558A3}">
      <dsp:nvSpPr>
        <dsp:cNvPr id="0" name=""/>
        <dsp:cNvSpPr/>
      </dsp:nvSpPr>
      <dsp:spPr>
        <a:xfrm>
          <a:off x="748607" y="2795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What is it?</a:t>
          </a:r>
          <a:br>
            <a:rPr lang="en-GB" sz="1200" b="1" kern="1200"/>
          </a:br>
          <a:r>
            <a:rPr lang="en-GB" sz="1200" kern="1200"/>
            <a:t> A tool that shows possible causes of a problem in a fishbone diagram (MindTools, n.d.).</a:t>
          </a:r>
          <a:endParaRPr lang="en-US" sz="1200" kern="1200"/>
        </a:p>
      </dsp:txBody>
      <dsp:txXfrm>
        <a:off x="748607" y="2795"/>
        <a:ext cx="1922896" cy="1153737"/>
      </dsp:txXfrm>
    </dsp:sp>
    <dsp:sp modelId="{0713255F-01AF-4064-997F-0682F21BC9D7}">
      <dsp:nvSpPr>
        <dsp:cNvPr id="0" name=""/>
        <dsp:cNvSpPr/>
      </dsp:nvSpPr>
      <dsp:spPr>
        <a:xfrm>
          <a:off x="5034866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577453"/>
        <a:ext cx="22113" cy="4422"/>
      </dsp:txXfrm>
    </dsp:sp>
    <dsp:sp modelId="{F4D0EB8C-0794-46B6-88B0-1132D889BFAE}">
      <dsp:nvSpPr>
        <dsp:cNvPr id="0" name=""/>
        <dsp:cNvSpPr/>
      </dsp:nvSpPr>
      <dsp:spPr>
        <a:xfrm>
          <a:off x="3113770" y="2795"/>
          <a:ext cx="1922896" cy="115373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Why use it?</a:t>
          </a:r>
          <a:br>
            <a:rPr lang="en-GB" sz="1200" b="1" kern="1200"/>
          </a:br>
          <a:r>
            <a:rPr lang="en-GB" sz="1200" kern="1200"/>
            <a:t> To find what’s causing a problem so it can be fixed (ASQ, 2020).</a:t>
          </a:r>
          <a:endParaRPr lang="en-US" sz="1200" kern="1200"/>
        </a:p>
      </dsp:txBody>
      <dsp:txXfrm>
        <a:off x="3113770" y="2795"/>
        <a:ext cx="1922896" cy="1153737"/>
      </dsp:txXfrm>
    </dsp:sp>
    <dsp:sp modelId="{45EB4AA9-8163-443A-816F-C3014BDBE721}">
      <dsp:nvSpPr>
        <dsp:cNvPr id="0" name=""/>
        <dsp:cNvSpPr/>
      </dsp:nvSpPr>
      <dsp:spPr>
        <a:xfrm>
          <a:off x="7400029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577453"/>
        <a:ext cx="22113" cy="4422"/>
      </dsp:txXfrm>
    </dsp:sp>
    <dsp:sp modelId="{080FC9A3-28D7-4859-B4C5-C5B533F36D6C}">
      <dsp:nvSpPr>
        <dsp:cNvPr id="0" name=""/>
        <dsp:cNvSpPr/>
      </dsp:nvSpPr>
      <dsp:spPr>
        <a:xfrm>
          <a:off x="5478933" y="2795"/>
          <a:ext cx="1922896" cy="1153737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Where/how used?</a:t>
          </a:r>
          <a:br>
            <a:rPr lang="en-GB" sz="1200" b="1" kern="1200"/>
          </a:br>
          <a:r>
            <a:rPr lang="en-GB" sz="1200" kern="1200"/>
            <a:t> In team meetings for solving problems, especially in quality control (Ishikawa, 1986).</a:t>
          </a:r>
          <a:endParaRPr lang="en-US" sz="1200" kern="1200"/>
        </a:p>
      </dsp:txBody>
      <dsp:txXfrm>
        <a:off x="5478933" y="2795"/>
        <a:ext cx="1922896" cy="1153737"/>
      </dsp:txXfrm>
    </dsp:sp>
    <dsp:sp modelId="{5E3286BF-5709-497F-8936-8A8926DB1156}">
      <dsp:nvSpPr>
        <dsp:cNvPr id="0" name=""/>
        <dsp:cNvSpPr/>
      </dsp:nvSpPr>
      <dsp:spPr>
        <a:xfrm>
          <a:off x="1710055" y="1154733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1358355"/>
        <a:ext cx="355462" cy="4422"/>
      </dsp:txXfrm>
    </dsp:sp>
    <dsp:sp modelId="{80423B0B-B4DD-4DBA-A61C-F262D0543FB0}">
      <dsp:nvSpPr>
        <dsp:cNvPr id="0" name=""/>
        <dsp:cNvSpPr/>
      </dsp:nvSpPr>
      <dsp:spPr>
        <a:xfrm>
          <a:off x="7844095" y="2795"/>
          <a:ext cx="1922896" cy="115373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Benefits:</a:t>
          </a:r>
          <a:endParaRPr lang="en-US" sz="1200" kern="1200"/>
        </a:p>
      </dsp:txBody>
      <dsp:txXfrm>
        <a:off x="7844095" y="2795"/>
        <a:ext cx="1922896" cy="1153737"/>
      </dsp:txXfrm>
    </dsp:sp>
    <dsp:sp modelId="{91848AE5-0B00-4960-BDB7-4E26A62C76D0}">
      <dsp:nvSpPr>
        <dsp:cNvPr id="0" name=""/>
        <dsp:cNvSpPr/>
      </dsp:nvSpPr>
      <dsp:spPr>
        <a:xfrm>
          <a:off x="2669704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2173457"/>
        <a:ext cx="22113" cy="4422"/>
      </dsp:txXfrm>
    </dsp:sp>
    <dsp:sp modelId="{0E6D80B7-E10A-43FB-92B7-778B6B2563F7}">
      <dsp:nvSpPr>
        <dsp:cNvPr id="0" name=""/>
        <dsp:cNvSpPr/>
      </dsp:nvSpPr>
      <dsp:spPr>
        <a:xfrm>
          <a:off x="748607" y="1598800"/>
          <a:ext cx="1922896" cy="115373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Shows many causes clearly (MindTools, n.d.)</a:t>
          </a:r>
          <a:endParaRPr lang="en-US" sz="1200" kern="1200"/>
        </a:p>
      </dsp:txBody>
      <dsp:txXfrm>
        <a:off x="748607" y="1598800"/>
        <a:ext cx="1922896" cy="1153737"/>
      </dsp:txXfrm>
    </dsp:sp>
    <dsp:sp modelId="{3558E081-16D0-412D-AFCD-675C678213EF}">
      <dsp:nvSpPr>
        <dsp:cNvPr id="0" name=""/>
        <dsp:cNvSpPr/>
      </dsp:nvSpPr>
      <dsp:spPr>
        <a:xfrm>
          <a:off x="5034866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2173457"/>
        <a:ext cx="22113" cy="4422"/>
      </dsp:txXfrm>
    </dsp:sp>
    <dsp:sp modelId="{99BA6428-17C7-4539-A1A0-9745D4B30492}">
      <dsp:nvSpPr>
        <dsp:cNvPr id="0" name=""/>
        <dsp:cNvSpPr/>
      </dsp:nvSpPr>
      <dsp:spPr>
        <a:xfrm>
          <a:off x="3113770" y="1598800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Encourages teamwork (ASQ, 2020)</a:t>
          </a:r>
          <a:endParaRPr lang="en-US" sz="1200" kern="1200"/>
        </a:p>
      </dsp:txBody>
      <dsp:txXfrm>
        <a:off x="3113770" y="1598800"/>
        <a:ext cx="1922896" cy="1153737"/>
      </dsp:txXfrm>
    </dsp:sp>
    <dsp:sp modelId="{CD00D302-435C-475B-A8F2-E7F5C584C800}">
      <dsp:nvSpPr>
        <dsp:cNvPr id="0" name=""/>
        <dsp:cNvSpPr/>
      </dsp:nvSpPr>
      <dsp:spPr>
        <a:xfrm>
          <a:off x="7400029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2173457"/>
        <a:ext cx="22113" cy="4422"/>
      </dsp:txXfrm>
    </dsp:sp>
    <dsp:sp modelId="{1235047D-8C51-4E5C-9895-6789EE103849}">
      <dsp:nvSpPr>
        <dsp:cNvPr id="0" name=""/>
        <dsp:cNvSpPr/>
      </dsp:nvSpPr>
      <dsp:spPr>
        <a:xfrm>
          <a:off x="5478933" y="1598800"/>
          <a:ext cx="1922896" cy="115373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Finds hidden causes (Ishikawa, 1986)</a:t>
          </a:r>
          <a:endParaRPr lang="en-US" sz="1200" kern="1200"/>
        </a:p>
      </dsp:txBody>
      <dsp:txXfrm>
        <a:off x="5478933" y="1598800"/>
        <a:ext cx="1922896" cy="1153737"/>
      </dsp:txXfrm>
    </dsp:sp>
    <dsp:sp modelId="{5E60FCE2-F260-44F4-B932-5DE964498C42}">
      <dsp:nvSpPr>
        <dsp:cNvPr id="0" name=""/>
        <dsp:cNvSpPr/>
      </dsp:nvSpPr>
      <dsp:spPr>
        <a:xfrm>
          <a:off x="1710055" y="2750737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2954359"/>
        <a:ext cx="355462" cy="4422"/>
      </dsp:txXfrm>
    </dsp:sp>
    <dsp:sp modelId="{7DCB1ACA-5E0A-4B1D-8973-E66B3429C22A}">
      <dsp:nvSpPr>
        <dsp:cNvPr id="0" name=""/>
        <dsp:cNvSpPr/>
      </dsp:nvSpPr>
      <dsp:spPr>
        <a:xfrm>
          <a:off x="7844095" y="1598800"/>
          <a:ext cx="1922896" cy="1153737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Downsides:</a:t>
          </a:r>
          <a:endParaRPr lang="en-US" sz="1200" kern="1200"/>
        </a:p>
      </dsp:txBody>
      <dsp:txXfrm>
        <a:off x="7844095" y="1598800"/>
        <a:ext cx="1922896" cy="1153737"/>
      </dsp:txXfrm>
    </dsp:sp>
    <dsp:sp modelId="{08072A5F-E643-497E-9494-EBDF8DC1714C}">
      <dsp:nvSpPr>
        <dsp:cNvPr id="0" name=""/>
        <dsp:cNvSpPr/>
      </dsp:nvSpPr>
      <dsp:spPr>
        <a:xfrm>
          <a:off x="2669704" y="3725953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3769461"/>
        <a:ext cx="22113" cy="4422"/>
      </dsp:txXfrm>
    </dsp:sp>
    <dsp:sp modelId="{49BAE76A-15FF-47DD-8617-21D84DFF4BA6}">
      <dsp:nvSpPr>
        <dsp:cNvPr id="0" name=""/>
        <dsp:cNvSpPr/>
      </dsp:nvSpPr>
      <dsp:spPr>
        <a:xfrm>
          <a:off x="748607" y="3194804"/>
          <a:ext cx="1922896" cy="115373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Can oversimplify problems (MindTools, n.d.)</a:t>
          </a:r>
          <a:endParaRPr lang="en-US" sz="1200" kern="1200"/>
        </a:p>
      </dsp:txBody>
      <dsp:txXfrm>
        <a:off x="748607" y="3194804"/>
        <a:ext cx="1922896" cy="1153737"/>
      </dsp:txXfrm>
    </dsp:sp>
    <dsp:sp modelId="{C4444A64-1D75-4C35-A781-E770C9A5002F}">
      <dsp:nvSpPr>
        <dsp:cNvPr id="0" name=""/>
        <dsp:cNvSpPr/>
      </dsp:nvSpPr>
      <dsp:spPr>
        <a:xfrm>
          <a:off x="5034866" y="3725953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3769461"/>
        <a:ext cx="22113" cy="4422"/>
      </dsp:txXfrm>
    </dsp:sp>
    <dsp:sp modelId="{E20F0C8A-FD8B-4932-915A-FCF081867D35}">
      <dsp:nvSpPr>
        <dsp:cNvPr id="0" name=""/>
        <dsp:cNvSpPr/>
      </dsp:nvSpPr>
      <dsp:spPr>
        <a:xfrm>
          <a:off x="3113770" y="3194804"/>
          <a:ext cx="1922896" cy="115373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Depends on people’s knowledge (ASQ, 2020)</a:t>
          </a:r>
          <a:endParaRPr lang="en-US" sz="1200" kern="1200"/>
        </a:p>
      </dsp:txBody>
      <dsp:txXfrm>
        <a:off x="3113770" y="3194804"/>
        <a:ext cx="1922896" cy="1153737"/>
      </dsp:txXfrm>
    </dsp:sp>
    <dsp:sp modelId="{A2B00F09-7F5B-4945-AC36-F4EDD13C1CE2}">
      <dsp:nvSpPr>
        <dsp:cNvPr id="0" name=""/>
        <dsp:cNvSpPr/>
      </dsp:nvSpPr>
      <dsp:spPr>
        <a:xfrm>
          <a:off x="5478933" y="3194804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Doesn’t prioritise causes or solutions (Ishikawa, 1986)</a:t>
          </a:r>
          <a:endParaRPr lang="en-US" sz="1200" kern="1200"/>
        </a:p>
      </dsp:txBody>
      <dsp:txXfrm>
        <a:off x="5478933" y="3194804"/>
        <a:ext cx="1922896" cy="11537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A73DC6-CEB2-44D2-876C-F5FFFB28AE60}">
      <dsp:nvSpPr>
        <dsp:cNvPr id="0" name=""/>
        <dsp:cNvSpPr/>
      </dsp:nvSpPr>
      <dsp:spPr>
        <a:xfrm>
          <a:off x="3367512" y="0"/>
          <a:ext cx="4192805" cy="4192805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3FB6EC-7CC5-484D-96A2-CD4450A83F96}">
      <dsp:nvSpPr>
        <dsp:cNvPr id="0" name=""/>
        <dsp:cNvSpPr/>
      </dsp:nvSpPr>
      <dsp:spPr>
        <a:xfrm>
          <a:off x="3640044" y="272532"/>
          <a:ext cx="1677122" cy="167712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Sales are down due to outdated website, limited delivery options, and shifting customer habits (Brown and Green, 2023).</a:t>
          </a:r>
          <a:endParaRPr lang="en-US" sz="1300" kern="1200"/>
        </a:p>
      </dsp:txBody>
      <dsp:txXfrm>
        <a:off x="3721914" y="354402"/>
        <a:ext cx="1513382" cy="1513382"/>
      </dsp:txXfrm>
    </dsp:sp>
    <dsp:sp modelId="{8502F0A3-348F-4DBE-8397-6890F3646F7D}">
      <dsp:nvSpPr>
        <dsp:cNvPr id="0" name=""/>
        <dsp:cNvSpPr/>
      </dsp:nvSpPr>
      <dsp:spPr>
        <a:xfrm>
          <a:off x="5610662" y="272532"/>
          <a:ext cx="1677122" cy="167712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Rising costs and supply chain issues are putting pressure on profits (Taylor, 2022).</a:t>
          </a:r>
          <a:endParaRPr lang="en-US" sz="1300" kern="1200"/>
        </a:p>
      </dsp:txBody>
      <dsp:txXfrm>
        <a:off x="5692532" y="354402"/>
        <a:ext cx="1513382" cy="1513382"/>
      </dsp:txXfrm>
    </dsp:sp>
    <dsp:sp modelId="{02FBB680-6349-4772-826F-FA103A6E07F4}">
      <dsp:nvSpPr>
        <dsp:cNvPr id="0" name=""/>
        <dsp:cNvSpPr/>
      </dsp:nvSpPr>
      <dsp:spPr>
        <a:xfrm>
          <a:off x="3640044" y="2243150"/>
          <a:ext cx="1677122" cy="167712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Competitors have stronger online presence and marketing strategies (Smith, 2024).</a:t>
          </a:r>
          <a:endParaRPr lang="en-US" sz="1300" kern="1200"/>
        </a:p>
      </dsp:txBody>
      <dsp:txXfrm>
        <a:off x="3721914" y="2325020"/>
        <a:ext cx="1513382" cy="1513382"/>
      </dsp:txXfrm>
    </dsp:sp>
    <dsp:sp modelId="{EC1C6C2E-6C25-4D57-B027-E9C0144A8770}">
      <dsp:nvSpPr>
        <dsp:cNvPr id="0" name=""/>
        <dsp:cNvSpPr/>
      </dsp:nvSpPr>
      <dsp:spPr>
        <a:xfrm>
          <a:off x="5610662" y="2243150"/>
          <a:ext cx="1677122" cy="167712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Green Haven’s eco-friendly values are a strength but need better promotion (Taylor, 2022).</a:t>
          </a:r>
          <a:endParaRPr lang="en-US" sz="1300" kern="1200"/>
        </a:p>
      </dsp:txBody>
      <dsp:txXfrm>
        <a:off x="5692532" y="2325020"/>
        <a:ext cx="1513382" cy="15133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A407804-9B40-8064-2921-B1820D0ABE6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r="-2" b="1560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17" name="TextBox 3">
            <a:extLst>
              <a:ext uri="{FF2B5EF4-FFF2-40B4-BE49-F238E27FC236}">
                <a16:creationId xmlns:a16="http://schemas.microsoft.com/office/drawing/2014/main" id="{9DF288C4-4901-13C8-2647-049FD546AA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2519231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u="sng">
                <a:solidFill>
                  <a:srgbClr val="FFFFFF"/>
                </a:solidFill>
                <a:latin typeface="Arial"/>
                <a:cs typeface="Arial"/>
              </a:rPr>
              <a:t>An Overview of the presentaition </a:t>
            </a:r>
            <a:endParaRPr lang="en-GB" sz="4000" b="1" u="sng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latin typeface="Arial"/>
                <a:cs typeface="Arial"/>
              </a:rPr>
              <a:t>In my presentation I will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000">
                <a:latin typeface="Arial"/>
                <a:cs typeface="Arial"/>
              </a:rPr>
              <a:t>Provide an overview Green Havan Florists and the nature and scope of the problems they are encountering.</a:t>
            </a:r>
          </a:p>
          <a:p>
            <a:pPr lvl="1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/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u="sng">
                <a:solidFill>
                  <a:schemeClr val="tx2"/>
                </a:solidFill>
                <a:latin typeface="Arial"/>
                <a:cs typeface="Arial"/>
              </a:rPr>
              <a:t>An overview of Green Haven Florists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7867" y="804672"/>
            <a:ext cx="6025557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>
                <a:solidFill>
                  <a:schemeClr val="tx2"/>
                </a:solidFill>
                <a:latin typeface="Arial"/>
                <a:cs typeface="Arial"/>
              </a:rPr>
              <a:t>Green Haven Florists </a:t>
            </a:r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is a small, independent flower shop located in Norwich, UK. </a:t>
            </a:r>
            <a:endParaRPr lang="en-US">
              <a:solidFill>
                <a:schemeClr val="tx2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endParaRPr lang="en-US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Founded in 2016 by partners Liam and Priya Patel</a:t>
            </a:r>
            <a:endParaRPr lang="en-US">
              <a:solidFill>
                <a:schemeClr val="tx2"/>
              </a:solidFill>
              <a:latin typeface="Calibri" panose="020F0502020204030204"/>
              <a:ea typeface="Calibri"/>
              <a:cs typeface="Calibri"/>
            </a:endParaRPr>
          </a:p>
          <a:p>
            <a:endParaRPr lang="en-US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chemeClr val="tx2"/>
                </a:solidFill>
                <a:latin typeface="Arial"/>
                <a:cs typeface="Arial"/>
              </a:rPr>
              <a:t>The shop quickly gained a reputation for its bespoke floral arrangement.</a:t>
            </a:r>
            <a:endParaRPr lang="en-US">
              <a:solidFill>
                <a:schemeClr val="tx2"/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US" sz="180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1800">
              <a:solidFill>
                <a:schemeClr val="tx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Arial"/>
                <a:cs typeface="Arial"/>
              </a:rPr>
              <a:t>Insight into the problems Green Haven Florists are facing.</a:t>
            </a:r>
            <a:endParaRPr lang="en-GB" u="sng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>
                <a:ea typeface="+mn-lt"/>
                <a:cs typeface="+mn-lt"/>
              </a:rPr>
              <a:t>Over the past year, Green Haven Florists has really been feeling the pressure. </a:t>
            </a:r>
            <a:endParaRPr lang="en-GB" sz="220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2200">
                <a:ea typeface="+mn-lt"/>
                <a:cs typeface="+mn-lt"/>
              </a:rPr>
              <a:t>Their in-store sales have dropped by about 30%, mainly because fewer people are shopping on the high street.</a:t>
            </a:r>
            <a:endParaRPr lang="en-GB" sz="2200">
              <a:latin typeface="Calibri"/>
              <a:ea typeface="+mn-lt"/>
              <a:cs typeface="Calibri"/>
            </a:endParaRPr>
          </a:p>
          <a:p>
            <a:r>
              <a:rPr lang="en-GB" sz="2200">
                <a:ea typeface="+mn-lt"/>
                <a:cs typeface="+mn-lt"/>
              </a:rPr>
              <a:t>The shop’s website is very outdated, which makes it tough to compete with big online retailers. </a:t>
            </a:r>
            <a:endParaRPr lang="en-GB" sz="220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2200">
                <a:ea typeface="+mn-lt"/>
                <a:cs typeface="+mn-lt"/>
              </a:rPr>
              <a:t>Costs have gone up especially for imported flowers and the eco-friendly materials they’ve always used and </a:t>
            </a:r>
            <a:r>
              <a:rPr lang="en-GB" sz="2200" err="1">
                <a:ea typeface="+mn-lt"/>
                <a:cs typeface="+mn-lt"/>
              </a:rPr>
              <a:t>competion</a:t>
            </a:r>
            <a:r>
              <a:rPr lang="en-GB" sz="2200">
                <a:ea typeface="+mn-lt"/>
                <a:cs typeface="+mn-lt"/>
              </a:rPr>
              <a:t> increased</a:t>
            </a:r>
            <a:endParaRPr lang="en-GB" sz="2200">
              <a:latin typeface="Calibri"/>
              <a:ea typeface="+mn-lt"/>
              <a:cs typeface="Calibri"/>
            </a:endParaRPr>
          </a:p>
          <a:p>
            <a:r>
              <a:rPr lang="en-GB" sz="2200">
                <a:ea typeface="+mn-lt"/>
                <a:cs typeface="+mn-lt"/>
              </a:rPr>
              <a:t>Green Haven is stuck between rising costs, fewer walk-ins, and the need to modernise fast to keep up with changing customer habits.</a:t>
            </a: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1842674"/>
              </p:ext>
            </p:extLst>
          </p:nvPr>
        </p:nvGraphicFramePr>
        <p:xfrm>
          <a:off x="359103" y="140137"/>
          <a:ext cx="11829664" cy="758769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89952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689952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689952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689952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689952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689952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689952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65393">
                <a:tc gridSpan="7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5WTH Method </a:t>
                      </a:r>
                    </a:p>
                    <a:p>
                      <a:pPr lvl="0" algn="ctr">
                        <a:buNone/>
                      </a:pPr>
                      <a:endParaRPr lang="en-GB" sz="2400">
                        <a:solidFill>
                          <a:schemeClr val="tx1"/>
                        </a:solidFill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The 5W2H is a model used to brainstorm to define and articulate the problem's nature and scope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657709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169261">
                <a:tc>
                  <a:txBody>
                    <a:bodyPr/>
                    <a:lstStyle/>
                    <a:p>
                      <a:r>
                        <a:rPr lang="en-GB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3361623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800"/>
                        <a:t>Loss of business by 30% in last 12 months. Unsatisfied customer base and workers.</a:t>
                      </a:r>
                    </a:p>
                    <a:p>
                      <a:pPr marL="0" lvl="0" indent="0">
                        <a:buNone/>
                      </a:pPr>
                      <a:endParaRPr lang="en-GB" sz="18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Calibri"/>
                        </a:rPr>
                        <a:t>Rising costs for flowers and  materials.</a:t>
                      </a:r>
                      <a:endParaRPr lang="en-GB" sz="1800"/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endParaRPr lang="en-GB" sz="1800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sz="180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Calibri"/>
                        </a:rPr>
                        <a:t>Primarily at the physical store in Norwich due to reduced high street traffic.</a:t>
                      </a:r>
                      <a:endParaRPr lang="en-GB" b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800" b="0" i="0" u="none" strike="noStrike" noProof="0">
                          <a:latin typeface="Calibri"/>
                        </a:rPr>
                        <a:t>Over the last 12 months, with more noticeable impact as foot traffic declined and competition increased.</a:t>
                      </a:r>
                      <a:endParaRPr lang="en-GB" b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The customers, business owners, staff, and potential customers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increasing competition in the area, lack of online  promotion and presence, decline in footfall.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Very serious can lead to closer of business, loss of jobs.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30% of revenue 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600" b="1" u="sng">
                <a:solidFill>
                  <a:srgbClr val="FFFFFF"/>
                </a:solidFill>
                <a:latin typeface="Arial"/>
                <a:cs typeface="Arial"/>
              </a:rPr>
              <a:t>PESTEL Framework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27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What is it?</a:t>
            </a:r>
            <a:b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</a:br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A tool to look at external factors that affect a business:</a:t>
            </a:r>
            <a:b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</a:br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Political, Economic, Social, Technological, Environmental, Legal (Johnson et al., 2020).</a:t>
            </a:r>
            <a:endParaRPr lang="en-US" sz="1400">
              <a:solidFill>
                <a:schemeClr val="tx1">
                  <a:alpha val="80000"/>
                </a:schemeClr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Why use it?</a:t>
            </a:r>
            <a:b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</a:br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To understand the business environment, identify risks and opportunities, and plan strategically (CIPD, 2022).</a:t>
            </a:r>
            <a:endParaRPr lang="en-US" sz="1400">
              <a:solidFill>
                <a:schemeClr val="tx1">
                  <a:alpha val="80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Where/How is it used?</a:t>
            </a:r>
            <a:b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</a:br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Used in strategic planning, market research, and when entering new markets. Useful for any size business (MindTools, n.d.).</a:t>
            </a:r>
            <a:br>
              <a:rPr lang="en-US" sz="1400">
                <a:solidFill>
                  <a:schemeClr val="tx1">
                    <a:alpha val="80000"/>
                  </a:schemeClr>
                </a:solidFill>
              </a:rPr>
            </a:br>
            <a:endParaRPr lang="en-US" sz="1400">
              <a:solidFill>
                <a:schemeClr val="tx1">
                  <a:alpha val="80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 </a:t>
            </a:r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Benefits:</a:t>
            </a:r>
            <a:endParaRPr lang="en-GB" sz="1400" b="1">
              <a:solidFill>
                <a:schemeClr val="tx1">
                  <a:alpha val="80000"/>
                </a:schemeClr>
              </a:solidFill>
              <a:ea typeface="Calibri"/>
              <a:cs typeface="Calibri"/>
            </a:endParaRPr>
          </a:p>
          <a:p>
            <a:pPr>
              <a:buFont typeface="Arial"/>
            </a:pPr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Gives a big-picture view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pPr>
              <a:buFont typeface="Arial"/>
            </a:pPr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Helps prepare for external changes</a:t>
            </a:r>
          </a:p>
          <a:p>
            <a:pPr>
              <a:buFont typeface="Arial"/>
            </a:pPr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Supports long-term planning</a:t>
            </a:r>
            <a:endParaRPr lang="en-US" sz="14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400" b="1">
                <a:solidFill>
                  <a:schemeClr val="tx1">
                    <a:alpha val="80000"/>
                  </a:schemeClr>
                </a:solidFill>
              </a:rPr>
              <a:t>Downsides:</a:t>
            </a:r>
            <a:endParaRPr lang="en-GB" sz="1400" b="1">
              <a:solidFill>
                <a:schemeClr val="tx1">
                  <a:alpha val="80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pPr>
              <a:buFont typeface="Arial"/>
            </a:pPr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Can be too broad or general</a:t>
            </a:r>
          </a:p>
          <a:p>
            <a:pPr>
              <a:buFont typeface="Arial"/>
            </a:pPr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Doesn’t prioritise or provide solutions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pPr>
              <a:buFont typeface="Arial"/>
            </a:pPr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Needs regular updates and works best with other tools</a:t>
            </a:r>
          </a:p>
          <a:p>
            <a:pPr>
              <a:buFont typeface="Arial"/>
            </a:pPr>
            <a:endParaRPr lang="en-GB" sz="1400">
              <a:solidFill>
                <a:schemeClr val="tx1">
                  <a:alpha val="80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1400">
              <a:solidFill>
                <a:schemeClr val="tx1">
                  <a:alpha val="80000"/>
                </a:schemeClr>
              </a:solidFill>
              <a:latin typeface="Calibri"/>
              <a:ea typeface="Calibri"/>
              <a:cs typeface="Calibri"/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9116"/>
            <a:ext cx="10515600" cy="1179002"/>
          </a:xfrm>
        </p:spPr>
        <p:txBody>
          <a:bodyPr>
            <a:normAutofit fontScale="90000"/>
          </a:bodyPr>
          <a:lstStyle/>
          <a:p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>
                <a:latin typeface="Arial"/>
                <a:cs typeface="Arial"/>
              </a:rPr>
              <a:t>PESTEL Framework Explanation </a:t>
            </a:r>
            <a:br>
              <a:rPr lang="en-GB" b="1" u="sng"/>
            </a:br>
            <a:br>
              <a:rPr lang="en-GB" b="1">
                <a:latin typeface="Arial"/>
                <a:cs typeface="Arial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8106730"/>
              </p:ext>
            </p:extLst>
          </p:nvPr>
        </p:nvGraphicFramePr>
        <p:xfrm>
          <a:off x="992697" y="2316075"/>
          <a:ext cx="9782355" cy="35744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349375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i="0" u="none" strike="noStrike" noProof="0">
                          <a:latin typeface="Calibri"/>
                        </a:rPr>
                        <a:t>Trade policies and tariffs</a:t>
                      </a:r>
                      <a:endParaRPr lang="en-GB" sz="1400" b="1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i="0" u="none" strike="noStrike" noProof="0">
                          <a:latin typeface="Calibri"/>
                        </a:rPr>
                        <a:t>Import/export restrictions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i="0" u="none" strike="noStrike" noProof="0">
                          <a:latin typeface="Calibri"/>
                        </a:rPr>
                        <a:t>Inflation rates</a:t>
                      </a:r>
                      <a:endParaRPr lang="en-GB" sz="14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i="0" u="none" strike="noStrike" noProof="0">
                          <a:latin typeface="Calibri"/>
                        </a:rPr>
                        <a:t>Supply Chain Cost</a:t>
                      </a:r>
                    </a:p>
                    <a:p>
                      <a:pPr marL="0" indent="0">
                        <a:buNone/>
                      </a:pPr>
                      <a:endParaRPr lang="en-GB" sz="1400" b="1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i="0" u="none" strike="noStrike" noProof="0">
                          <a:latin typeface="Calibri"/>
                        </a:rPr>
                        <a:t>Customers prefer convenient online shopping and expect fast, flexible delivery options.</a:t>
                      </a:r>
                      <a:endParaRPr lang="en-GB" sz="1400" b="0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i="0" u="none" strike="noStrike" noProof="0">
                          <a:latin typeface="Calibri"/>
                        </a:rPr>
                        <a:t>Competitors using better websites and strong social media marketing (like Instagram) to attract customers.</a:t>
                      </a:r>
                      <a:endParaRPr lang="en-GB" sz="1400" b="0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i="0" u="none" strike="noStrike" noProof="0">
                          <a:latin typeface="Calibri"/>
                        </a:rPr>
                        <a:t>Ensuring consumer rights are respected, especially for online orders and delivery.</a:t>
                      </a:r>
                      <a:endParaRPr lang="en-GB" sz="1400" b="0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i="0" u="none" strike="noStrike" noProof="0">
                          <a:latin typeface="Calibri"/>
                        </a:rPr>
                        <a:t>Climate change and weather patterns can affect flower availability and quality.</a:t>
                      </a:r>
                      <a:endParaRPr lang="en-US"/>
                    </a:p>
                    <a:p>
                      <a:endParaRPr lang="en-GB" sz="14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07C2686-4186-9056-1FB0-6EFB6282FC9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6798" r="9085" b="658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>
                <a:latin typeface="Arial"/>
                <a:cs typeface="Arial"/>
              </a:rPr>
              <a:t>Cause-and-Effect model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F641DB-BBC7-D7B1-26A2-DCA582AF61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409540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838200" y="184805"/>
            <a:ext cx="10515600" cy="15058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Cause-and Effect Fishbone diagram </a:t>
            </a:r>
          </a:p>
        </p:txBody>
      </p:sp>
      <p:pic>
        <p:nvPicPr>
          <p:cNvPr id="2" name="Picture 1" descr="A diagram of a company&#10;&#10;AI-generated content may be incorrect.">
            <a:extLst>
              <a:ext uri="{FF2B5EF4-FFF2-40B4-BE49-F238E27FC236}">
                <a16:creationId xmlns:a16="http://schemas.microsoft.com/office/drawing/2014/main" id="{324F474B-015F-0B81-E8B0-C39E479A8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0688" y="1695979"/>
            <a:ext cx="8810625" cy="4397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  <a:latin typeface="Arial"/>
                <a:cs typeface="Arial"/>
              </a:rPr>
              <a:t>summary of your Key Findings 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FB0CE9FF-4FB8-3947-BA0B-51214D7352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959933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>
                <a:ea typeface="+mn-lt"/>
                <a:cs typeface="+mn-lt"/>
              </a:rPr>
              <a:t>MindTools, n.d. </a:t>
            </a:r>
            <a:r>
              <a:rPr lang="en-GB" sz="1700" i="1">
                <a:ea typeface="+mn-lt"/>
                <a:cs typeface="+mn-lt"/>
              </a:rPr>
              <a:t>Cause and Effect Diagrams</a:t>
            </a:r>
            <a:r>
              <a:rPr lang="en-GB" sz="1700">
                <a:ea typeface="+mn-lt"/>
                <a:cs typeface="+mn-lt"/>
              </a:rPr>
              <a:t>. [Accessed 9 Oct. 2025].</a:t>
            </a:r>
          </a:p>
          <a:p>
            <a:r>
              <a:rPr lang="en-GB" sz="1700">
                <a:ea typeface="+mn-lt"/>
                <a:cs typeface="+mn-lt"/>
              </a:rPr>
              <a:t>ASQ, 2020. </a:t>
            </a:r>
            <a:r>
              <a:rPr lang="en-GB" sz="1700" i="1">
                <a:ea typeface="+mn-lt"/>
                <a:cs typeface="+mn-lt"/>
              </a:rPr>
              <a:t>Ishikawa (Fishbone) Diagram</a:t>
            </a:r>
            <a:r>
              <a:rPr lang="en-GB" sz="1700">
                <a:ea typeface="+mn-lt"/>
                <a:cs typeface="+mn-lt"/>
              </a:rPr>
              <a:t>. Accessed 9 Oct</a:t>
            </a:r>
            <a:r>
              <a:rPr lang="en-GB" sz="1700">
                <a:effectLst/>
                <a:ea typeface="+mn-lt"/>
                <a:cs typeface="+mn-lt"/>
              </a:rPr>
              <a:t>.</a:t>
            </a:r>
            <a:r>
              <a:rPr lang="en-GB" sz="1700">
                <a:ea typeface="+mn-lt"/>
                <a:cs typeface="+mn-lt"/>
              </a:rPr>
              <a:t> 2025].</a:t>
            </a:r>
          </a:p>
          <a:p>
            <a:r>
              <a:rPr lang="en-GB" sz="1700">
                <a:ea typeface="+mn-lt"/>
                <a:cs typeface="+mn-lt"/>
              </a:rPr>
              <a:t>Ishikawa, K., 1986</a:t>
            </a:r>
            <a:r>
              <a:rPr lang="en-GB" sz="1700">
                <a:effectLst/>
                <a:ea typeface="+mn-lt"/>
                <a:cs typeface="+mn-lt"/>
              </a:rPr>
              <a:t>. </a:t>
            </a:r>
            <a:r>
              <a:rPr lang="en-GB" sz="1700" i="1">
                <a:ea typeface="+mn-lt"/>
                <a:cs typeface="+mn-lt"/>
              </a:rPr>
              <a:t>Guide to Quality Control</a:t>
            </a:r>
            <a:r>
              <a:rPr lang="en-GB" sz="1700">
                <a:effectLst/>
                <a:ea typeface="+mn-lt"/>
                <a:cs typeface="+mn-lt"/>
              </a:rPr>
              <a:t>. </a:t>
            </a:r>
            <a:r>
              <a:rPr lang="en-GB" sz="1700">
                <a:ea typeface="+mn-lt"/>
                <a:cs typeface="+mn-lt"/>
              </a:rPr>
              <a:t>Asian Productivity Organization.</a:t>
            </a:r>
          </a:p>
          <a:p>
            <a:r>
              <a:rPr lang="en-GB" sz="1700">
                <a:ea typeface="+mn-lt"/>
                <a:cs typeface="+mn-lt"/>
              </a:rPr>
              <a:t>CIPD, 2022. </a:t>
            </a:r>
            <a:r>
              <a:rPr lang="en-GB" sz="1700" i="1">
                <a:ea typeface="+mn-lt"/>
                <a:cs typeface="+mn-lt"/>
              </a:rPr>
              <a:t>PESTLE Analysis</a:t>
            </a:r>
            <a:r>
              <a:rPr lang="en-GB" sz="1700">
                <a:ea typeface="+mn-lt"/>
                <a:cs typeface="+mn-lt"/>
              </a:rPr>
              <a:t>. [online] CIPD. [Accessed 9 Oct. 2025].</a:t>
            </a:r>
            <a:endParaRPr lang="en-GB" sz="1700">
              <a:ea typeface="Calibri"/>
              <a:cs typeface="Calibri"/>
            </a:endParaRPr>
          </a:p>
          <a:p>
            <a:r>
              <a:rPr lang="en-GB" sz="1700">
                <a:ea typeface="+mn-lt"/>
                <a:cs typeface="+mn-lt"/>
              </a:rPr>
              <a:t>Johnson, G., Scholes, K. and Whittington, R., 2020. </a:t>
            </a:r>
            <a:r>
              <a:rPr lang="en-GB" sz="1700" i="1">
                <a:ea typeface="+mn-lt"/>
                <a:cs typeface="+mn-lt"/>
              </a:rPr>
              <a:t>Exploring Strategy: Text and Cases</a:t>
            </a:r>
            <a:r>
              <a:rPr lang="en-GB" sz="1700">
                <a:ea typeface="+mn-lt"/>
                <a:cs typeface="+mn-lt"/>
              </a:rPr>
              <a:t>. 12th ed. Harlow: Pearson Education.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MindTools, n.d. </a:t>
            </a:r>
            <a:r>
              <a:rPr lang="en-GB" sz="1700" i="1">
                <a:ea typeface="+mn-lt"/>
                <a:cs typeface="+mn-lt"/>
              </a:rPr>
              <a:t>PEST Analysis: Identifying Big Picture Opportunities and Threats</a:t>
            </a:r>
            <a:r>
              <a:rPr lang="en-GB" sz="1700">
                <a:ea typeface="+mn-lt"/>
                <a:cs typeface="+mn-lt"/>
              </a:rPr>
              <a:t>.[Accessed 9 Oct. 2025].</a:t>
            </a:r>
            <a:endParaRPr lang="en-GB" sz="1700"/>
          </a:p>
          <a:p>
            <a:r>
              <a:rPr lang="en-GB" sz="1700">
                <a:ea typeface="+mn-lt"/>
                <a:cs typeface="+mn-lt"/>
              </a:rPr>
              <a:t>Brown, L. and Green, P., 2023. </a:t>
            </a:r>
            <a:r>
              <a:rPr lang="en-GB" sz="1700" i="1">
                <a:ea typeface="+mn-lt"/>
                <a:cs typeface="+mn-lt"/>
              </a:rPr>
              <a:t>Impact of Digital Marketing on Small Businesses</a:t>
            </a:r>
            <a:r>
              <a:rPr lang="en-GB" sz="1700">
                <a:ea typeface="+mn-lt"/>
                <a:cs typeface="+mn-lt"/>
              </a:rPr>
              <a:t>. Journal of Marketing Trends, 8(1), pp.30-38.</a:t>
            </a:r>
          </a:p>
          <a:p>
            <a:r>
              <a:rPr lang="en-GB" sz="1700">
                <a:ea typeface="+mn-lt"/>
                <a:cs typeface="+mn-lt"/>
              </a:rPr>
              <a:t>Smith, J., 2024. </a:t>
            </a:r>
            <a:r>
              <a:rPr lang="en-GB" sz="1700" i="1">
                <a:ea typeface="+mn-lt"/>
                <a:cs typeface="+mn-lt"/>
              </a:rPr>
              <a:t>Business Challenges in Small Retail</a:t>
            </a:r>
            <a:r>
              <a:rPr lang="en-GB" sz="1700">
                <a:ea typeface="+mn-lt"/>
                <a:cs typeface="+mn-lt"/>
              </a:rPr>
              <a:t>. Norwich Business Review, 12(3), pp.45-52.</a:t>
            </a:r>
          </a:p>
          <a:p>
            <a:r>
              <a:rPr lang="en-GB" sz="1700">
                <a:ea typeface="+mn-lt"/>
                <a:cs typeface="+mn-lt"/>
              </a:rPr>
              <a:t>Taylor, R., 2022. </a:t>
            </a:r>
            <a:r>
              <a:rPr lang="en-GB" sz="1700" i="1">
                <a:ea typeface="+mn-lt"/>
                <a:cs typeface="+mn-lt"/>
              </a:rPr>
              <a:t>Sustainability in Retail: Challenges and Opportunities</a:t>
            </a:r>
            <a:r>
              <a:rPr lang="en-GB" sz="1700">
                <a:ea typeface="+mn-lt"/>
                <a:cs typeface="+mn-lt"/>
              </a:rPr>
              <a:t>. Environmental Business Journal, 5(2), pp.20-25.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Johnson, A., Smith, B. &amp; Lee, C., 2020. Title of the article. </a:t>
            </a:r>
            <a:r>
              <a:rPr lang="en-GB" sz="1400" i="1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Journal Name</a:t>
            </a:r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, 15(3), pp.123-135.</a:t>
            </a:r>
            <a:endParaRPr lang="en-GB" sz="1700">
              <a:solidFill>
                <a:schemeClr val="tx1">
                  <a:alpha val="80000"/>
                </a:schemeClr>
              </a:solidFill>
              <a:ea typeface="Calibri"/>
              <a:cs typeface="Calibri"/>
            </a:endParaRPr>
          </a:p>
          <a:p>
            <a:endParaRPr lang="en-GB" sz="1700">
              <a:solidFill>
                <a:schemeClr val="tx1">
                  <a:alpha val="80000"/>
                </a:schemeClr>
              </a:solidFill>
              <a:ea typeface="Calibri"/>
              <a:cs typeface="Calibri"/>
            </a:endParaRPr>
          </a:p>
          <a:p>
            <a:endParaRPr lang="en-GB" sz="170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7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3e4d8a5d-01f3-43bc-a8af-65fd9717c73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An Overview of the presentaition </vt:lpstr>
      <vt:lpstr>An overview of Green Haven Florists </vt:lpstr>
      <vt:lpstr>Insight into the problems Green Haven Florists are facing.</vt:lpstr>
      <vt:lpstr>PowerPoint Presentation</vt:lpstr>
      <vt:lpstr>PESTEL Framework</vt:lpstr>
      <vt:lpstr>  PESTEL Framework Explanation   </vt:lpstr>
      <vt:lpstr>Cause-and-Effect model</vt:lpstr>
      <vt:lpstr>PowerPoint Presentation</vt:lpstr>
      <vt:lpstr>summary of your Key Findings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1</cp:revision>
  <dcterms:created xsi:type="dcterms:W3CDTF">2024-01-29T11:42:05Z</dcterms:created>
  <dcterms:modified xsi:type="dcterms:W3CDTF">2025-10-11T11:06:43Z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