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D235AB-1E73-48BC-B6B1-1B4A0ECD2926}" v="4" dt="2023-05-26T16:11:06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35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Tucan" userId="ff85e814cd05391d" providerId="LiveId" clId="{29D235AB-1E73-48BC-B6B1-1B4A0ECD2926}"/>
    <pc:docChg chg="undo custSel addSld modSld">
      <pc:chgData name="Natalia Tucan" userId="ff85e814cd05391d" providerId="LiveId" clId="{29D235AB-1E73-48BC-B6B1-1B4A0ECD2926}" dt="2023-05-26T16:12:02.176" v="49" actId="26606"/>
      <pc:docMkLst>
        <pc:docMk/>
      </pc:docMkLst>
      <pc:sldChg chg="addSp delSp modSp new mod modTransition setBg modAnim">
        <pc:chgData name="Natalia Tucan" userId="ff85e814cd05391d" providerId="LiveId" clId="{29D235AB-1E73-48BC-B6B1-1B4A0ECD2926}" dt="2023-05-26T16:12:02.176" v="49" actId="26606"/>
        <pc:sldMkLst>
          <pc:docMk/>
          <pc:sldMk cId="1343767644" sldId="256"/>
        </pc:sldMkLst>
        <pc:spChg chg="mod">
          <ac:chgData name="Natalia Tucan" userId="ff85e814cd05391d" providerId="LiveId" clId="{29D235AB-1E73-48BC-B6B1-1B4A0ECD2926}" dt="2023-05-26T16:12:02.176" v="49" actId="26606"/>
          <ac:spMkLst>
            <pc:docMk/>
            <pc:sldMk cId="1343767644" sldId="256"/>
            <ac:spMk id="2" creationId="{3016A15C-B5E2-EE7A-5CAF-4DDD6C60B617}"/>
          </ac:spMkLst>
        </pc:spChg>
        <pc:spChg chg="mod">
          <ac:chgData name="Natalia Tucan" userId="ff85e814cd05391d" providerId="LiveId" clId="{29D235AB-1E73-48BC-B6B1-1B4A0ECD2926}" dt="2023-05-26T16:12:02.176" v="49" actId="26606"/>
          <ac:spMkLst>
            <pc:docMk/>
            <pc:sldMk cId="1343767644" sldId="256"/>
            <ac:spMk id="3" creationId="{BB243583-063F-0D19-EE44-38197E88A673}"/>
          </ac:spMkLst>
        </pc:spChg>
        <pc:picChg chg="add del mod">
          <ac:chgData name="Natalia Tucan" userId="ff85e814cd05391d" providerId="LiveId" clId="{29D235AB-1E73-48BC-B6B1-1B4A0ECD2926}" dt="2023-05-26T16:05:32.107" v="32"/>
          <ac:picMkLst>
            <pc:docMk/>
            <pc:sldMk cId="1343767644" sldId="256"/>
            <ac:picMk id="10" creationId="{B56C7E46-1079-7CD2-9552-962D63BAF91E}"/>
          </ac:picMkLst>
        </pc:picChg>
        <pc:picChg chg="add del mod ord">
          <ac:chgData name="Natalia Tucan" userId="ff85e814cd05391d" providerId="LiveId" clId="{29D235AB-1E73-48BC-B6B1-1B4A0ECD2926}" dt="2023-05-26T16:06:53.191" v="33"/>
          <ac:picMkLst>
            <pc:docMk/>
            <pc:sldMk cId="1343767644" sldId="256"/>
            <ac:picMk id="13" creationId="{FED7B2C3-1263-F501-DC7A-BD1BFD60D88C}"/>
          </ac:picMkLst>
        </pc:picChg>
        <pc:picChg chg="add mod">
          <ac:chgData name="Natalia Tucan" userId="ff85e814cd05391d" providerId="LiveId" clId="{29D235AB-1E73-48BC-B6B1-1B4A0ECD2926}" dt="2023-05-26T16:12:02.176" v="49" actId="26606"/>
          <ac:picMkLst>
            <pc:docMk/>
            <pc:sldMk cId="1343767644" sldId="256"/>
            <ac:picMk id="14" creationId="{9CF8EAF7-6414-EA10-A91F-E0EE03DC66F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C48622-930E-492B-BC2F-681FC39F5DF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A440B-D5FA-4B7A-9963-631498C14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289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A440B-D5FA-4B7A-9963-631498C14D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782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07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92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90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31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02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351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63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9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798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0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821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640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486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9729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91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3443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83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2F663-3B20-424E-8B1C-2CC6E58E6302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C909F-3844-4FE9-88EB-F262C922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6861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6A15C-B5E2-EE7A-5CAF-4DDD6C60B6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7068" y="0"/>
            <a:ext cx="9144000" cy="2387600"/>
          </a:xfrm>
        </p:spPr>
        <p:txBody>
          <a:bodyPr/>
          <a:lstStyle/>
          <a:p>
            <a:r>
              <a:rPr lang="en-GB"/>
              <a:t>Room Reservation Recording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243583-063F-0D19-EE44-38197E88A6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 : </a:t>
            </a:r>
            <a:r>
              <a:rPr lang="en-US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Ionut</a:t>
            </a: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Alexandru</a:t>
            </a: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Andruta</a:t>
            </a:r>
            <a:endPara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 : 2133015</a:t>
            </a:r>
            <a:endPara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Lisa </a:t>
            </a:r>
            <a:r>
              <a:rPr lang="en-US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Bassler</a:t>
            </a:r>
            <a:endPara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9CF8EAF7-6414-EA10-A91F-E0EE03DC66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9882368" y="42291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3767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763"/>
    </mc:Choice>
    <mc:Fallback>
      <p:transition spd="slow" advTm="77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34</TotalTime>
  <Words>17</Words>
  <Application>Microsoft Office PowerPoint</Application>
  <PresentationFormat>Widescreen</PresentationFormat>
  <Paragraphs>5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Bookman Old Style</vt:lpstr>
      <vt:lpstr>Calibri</vt:lpstr>
      <vt:lpstr>Rockwell</vt:lpstr>
      <vt:lpstr>Damask</vt:lpstr>
      <vt:lpstr>Room Reservation Recording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 Recording</dc:title>
  <dc:creator>Natalia Tucan</dc:creator>
  <cp:lastModifiedBy>Natalia Tucan</cp:lastModifiedBy>
  <cp:revision>1</cp:revision>
  <dcterms:created xsi:type="dcterms:W3CDTF">2023-05-26T15:37:45Z</dcterms:created>
  <dcterms:modified xsi:type="dcterms:W3CDTF">2023-05-26T16:12:05Z</dcterms:modified>
</cp:coreProperties>
</file>