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.xml" ContentType="application/vnd.openxmlformats-officedocument.presentationml.tags+xml"/>
  <Override PartName="/ppt/notesSlides/notesSlide5.xml" ContentType="application/vnd.openxmlformats-officedocument.presentationml.notesSlide+xml"/>
  <Override PartName="/ppt/tags/tag2.xml" ContentType="application/vnd.openxmlformats-officedocument.presentationml.tags+xml"/>
  <Override PartName="/ppt/notesSlides/notesSlide6.xml" ContentType="application/vnd.openxmlformats-officedocument.presentationml.notesSlide+xml"/>
  <Override PartName="/ppt/tags/tag3.xml" ContentType="application/vnd.openxmlformats-officedocument.presentationml.tags+xml"/>
  <Override PartName="/ppt/notesSlides/notesSlide7.xml" ContentType="application/vnd.openxmlformats-officedocument.presentationml.notesSlide+xml"/>
  <Override PartName="/ppt/tags/tag4.xml" ContentType="application/vnd.openxmlformats-officedocument.presentationml.tags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  <p:sldMasterId id="2147483752" r:id="rId5"/>
    <p:sldMasterId id="2147483648" r:id="rId6"/>
  </p:sldMasterIdLst>
  <p:notesMasterIdLst>
    <p:notesMasterId r:id="rId60"/>
  </p:notesMasterIdLst>
  <p:sldIdLst>
    <p:sldId id="411" r:id="rId7"/>
    <p:sldId id="401" r:id="rId8"/>
    <p:sldId id="422" r:id="rId9"/>
    <p:sldId id="1664" r:id="rId10"/>
    <p:sldId id="1670" r:id="rId11"/>
    <p:sldId id="1665" r:id="rId12"/>
    <p:sldId id="1666" r:id="rId13"/>
    <p:sldId id="1667" r:id="rId14"/>
    <p:sldId id="1668" r:id="rId15"/>
    <p:sldId id="1669" r:id="rId16"/>
    <p:sldId id="1635" r:id="rId17"/>
    <p:sldId id="425" r:id="rId18"/>
    <p:sldId id="1610" r:id="rId19"/>
    <p:sldId id="259" r:id="rId20"/>
    <p:sldId id="261" r:id="rId21"/>
    <p:sldId id="263" r:id="rId22"/>
    <p:sldId id="264" r:id="rId23"/>
    <p:sldId id="266" r:id="rId24"/>
    <p:sldId id="1651" r:id="rId25"/>
    <p:sldId id="1652" r:id="rId26"/>
    <p:sldId id="276" r:id="rId27"/>
    <p:sldId id="273" r:id="rId28"/>
    <p:sldId id="279" r:id="rId29"/>
    <p:sldId id="284" r:id="rId30"/>
    <p:sldId id="1640" r:id="rId31"/>
    <p:sldId id="1642" r:id="rId32"/>
    <p:sldId id="262" r:id="rId33"/>
    <p:sldId id="1643" r:id="rId34"/>
    <p:sldId id="1644" r:id="rId35"/>
    <p:sldId id="1645" r:id="rId36"/>
    <p:sldId id="1650" r:id="rId37"/>
    <p:sldId id="1656" r:id="rId38"/>
    <p:sldId id="1657" r:id="rId39"/>
    <p:sldId id="1659" r:id="rId40"/>
    <p:sldId id="1660" r:id="rId41"/>
    <p:sldId id="1661" r:id="rId42"/>
    <p:sldId id="1662" r:id="rId43"/>
    <p:sldId id="1658" r:id="rId44"/>
    <p:sldId id="1663" r:id="rId45"/>
    <p:sldId id="1637" r:id="rId46"/>
    <p:sldId id="1649" r:id="rId47"/>
    <p:sldId id="1654" r:id="rId48"/>
    <p:sldId id="1647" r:id="rId49"/>
    <p:sldId id="1655" r:id="rId50"/>
    <p:sldId id="1653" r:id="rId51"/>
    <p:sldId id="431" r:id="rId52"/>
    <p:sldId id="1632" r:id="rId53"/>
    <p:sldId id="1675" r:id="rId54"/>
    <p:sldId id="1674" r:id="rId55"/>
    <p:sldId id="1673" r:id="rId56"/>
    <p:sldId id="1672" r:id="rId57"/>
    <p:sldId id="1671" r:id="rId58"/>
    <p:sldId id="270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82382"/>
    <a:srgbClr val="652A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B8B3B5-F009-D328-8403-83AF834552B3}" v="3" dt="2022-11-07T08:57:39.104"/>
    <p1510:client id="{3CA5CB28-CD71-35F5-A6BF-664D42695F00}" v="5" dt="2022-11-07T11:41:40.711"/>
    <p1510:client id="{B4FD2D14-DB5C-41B6-A217-2603CD8315B0}" v="34" dt="2022-11-07T11:38:56.8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672"/>
        <p:guide pos="7008"/>
        <p:guide orient="horz" pos="1824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tableStyles" Target="tableStyle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microsoft.com/office/2018/10/relationships/authors" Target="author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notesMaster" Target="notesMasters/notesMaster1.xml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an Hart-Lewis" userId="S::s.hart-lewis@uwtsd.ac.uk::661e7a91-a677-4f82-a4cf-69aca3739581" providerId="AD" clId="Web-{13B8B3B5-F009-D328-8403-83AF834552B3}"/>
    <pc:docChg chg="addSld modSld">
      <pc:chgData name="Susan Hart-Lewis" userId="S::s.hart-lewis@uwtsd.ac.uk::661e7a91-a677-4f82-a4cf-69aca3739581" providerId="AD" clId="Web-{13B8B3B5-F009-D328-8403-83AF834552B3}" dt="2022-11-07T08:57:39.104" v="2"/>
      <pc:docMkLst>
        <pc:docMk/>
      </pc:docMkLst>
      <pc:sldChg chg="delSp add replId">
        <pc:chgData name="Susan Hart-Lewis" userId="S::s.hart-lewis@uwtsd.ac.uk::661e7a91-a677-4f82-a4cf-69aca3739581" providerId="AD" clId="Web-{13B8B3B5-F009-D328-8403-83AF834552B3}" dt="2022-11-07T08:57:39.104" v="2"/>
        <pc:sldMkLst>
          <pc:docMk/>
          <pc:sldMk cId="2733796316" sldId="1670"/>
        </pc:sldMkLst>
        <pc:spChg chg="del">
          <ac:chgData name="Susan Hart-Lewis" userId="S::s.hart-lewis@uwtsd.ac.uk::661e7a91-a677-4f82-a4cf-69aca3739581" providerId="AD" clId="Web-{13B8B3B5-F009-D328-8403-83AF834552B3}" dt="2022-11-07T08:57:39.104" v="2"/>
          <ac:spMkLst>
            <pc:docMk/>
            <pc:sldMk cId="2733796316" sldId="1670"/>
            <ac:spMk id="4" creationId="{00000000-0000-0000-0000-000000000000}"/>
          </ac:spMkLst>
        </pc:spChg>
        <pc:picChg chg="del">
          <ac:chgData name="Susan Hart-Lewis" userId="S::s.hart-lewis@uwtsd.ac.uk::661e7a91-a677-4f82-a4cf-69aca3739581" providerId="AD" clId="Web-{13B8B3B5-F009-D328-8403-83AF834552B3}" dt="2022-11-07T08:57:25.931" v="1"/>
          <ac:picMkLst>
            <pc:docMk/>
            <pc:sldMk cId="2733796316" sldId="1670"/>
            <ac:picMk id="7" creationId="{0BEC88EA-E289-DA63-6D92-53F7500927E3}"/>
          </ac:picMkLst>
        </pc:picChg>
      </pc:sldChg>
    </pc:docChg>
  </pc:docChgLst>
  <pc:docChgLst>
    <pc:chgData name="Susan Hart-Lewis" userId="S::s.hart-lewis@uwtsd.ac.uk::661e7a91-a677-4f82-a4cf-69aca3739581" providerId="AD" clId="Web-{3CA5CB28-CD71-35F5-A6BF-664D42695F00}"/>
    <pc:docChg chg="addSld addMainMaster">
      <pc:chgData name="Susan Hart-Lewis" userId="S::s.hart-lewis@uwtsd.ac.uk::661e7a91-a677-4f82-a4cf-69aca3739581" providerId="AD" clId="Web-{3CA5CB28-CD71-35F5-A6BF-664D42695F00}" dt="2022-11-07T11:41:40.711" v="4"/>
      <pc:docMkLst>
        <pc:docMk/>
      </pc:docMkLst>
      <pc:sldChg chg="add">
        <pc:chgData name="Susan Hart-Lewis" userId="S::s.hart-lewis@uwtsd.ac.uk::661e7a91-a677-4f82-a4cf-69aca3739581" providerId="AD" clId="Web-{3CA5CB28-CD71-35F5-A6BF-664D42695F00}" dt="2022-11-07T11:41:28.461" v="0"/>
        <pc:sldMkLst>
          <pc:docMk/>
          <pc:sldMk cId="1534746465" sldId="1671"/>
        </pc:sldMkLst>
      </pc:sldChg>
      <pc:sldChg chg="add">
        <pc:chgData name="Susan Hart-Lewis" userId="S::s.hart-lewis@uwtsd.ac.uk::661e7a91-a677-4f82-a4cf-69aca3739581" providerId="AD" clId="Web-{3CA5CB28-CD71-35F5-A6BF-664D42695F00}" dt="2022-11-07T11:41:28.555" v="1"/>
        <pc:sldMkLst>
          <pc:docMk/>
          <pc:sldMk cId="951145876" sldId="1672"/>
        </pc:sldMkLst>
      </pc:sldChg>
      <pc:sldChg chg="add">
        <pc:chgData name="Susan Hart-Lewis" userId="S::s.hart-lewis@uwtsd.ac.uk::661e7a91-a677-4f82-a4cf-69aca3739581" providerId="AD" clId="Web-{3CA5CB28-CD71-35F5-A6BF-664D42695F00}" dt="2022-11-07T11:41:28.633" v="2"/>
        <pc:sldMkLst>
          <pc:docMk/>
          <pc:sldMk cId="209430486" sldId="1673"/>
        </pc:sldMkLst>
      </pc:sldChg>
      <pc:sldChg chg="add">
        <pc:chgData name="Susan Hart-Lewis" userId="S::s.hart-lewis@uwtsd.ac.uk::661e7a91-a677-4f82-a4cf-69aca3739581" providerId="AD" clId="Web-{3CA5CB28-CD71-35F5-A6BF-664D42695F00}" dt="2022-11-07T11:41:28.727" v="3"/>
        <pc:sldMkLst>
          <pc:docMk/>
          <pc:sldMk cId="2970279382" sldId="1674"/>
        </pc:sldMkLst>
      </pc:sldChg>
      <pc:sldChg chg="add">
        <pc:chgData name="Susan Hart-Lewis" userId="S::s.hart-lewis@uwtsd.ac.uk::661e7a91-a677-4f82-a4cf-69aca3739581" providerId="AD" clId="Web-{3CA5CB28-CD71-35F5-A6BF-664D42695F00}" dt="2022-11-07T11:41:40.711" v="4"/>
        <pc:sldMkLst>
          <pc:docMk/>
          <pc:sldMk cId="4217287080" sldId="1675"/>
        </pc:sldMkLst>
      </pc:sldChg>
      <pc:sldMasterChg chg="add addSldLayout">
        <pc:chgData name="Susan Hart-Lewis" userId="S::s.hart-lewis@uwtsd.ac.uk::661e7a91-a677-4f82-a4cf-69aca3739581" providerId="AD" clId="Web-{3CA5CB28-CD71-35F5-A6BF-664D42695F00}" dt="2022-11-07T11:41:28.461" v="0"/>
        <pc:sldMasterMkLst>
          <pc:docMk/>
          <pc:sldMasterMk cId="0" sldId="2147483648"/>
        </pc:sldMasterMkLst>
        <pc:sldLayoutChg chg="add">
          <pc:chgData name="Susan Hart-Lewis" userId="S::s.hart-lewis@uwtsd.ac.uk::661e7a91-a677-4f82-a4cf-69aca3739581" providerId="AD" clId="Web-{3CA5CB28-CD71-35F5-A6BF-664D42695F00}" dt="2022-11-07T11:41:28.461" v="0"/>
          <pc:sldLayoutMkLst>
            <pc:docMk/>
            <pc:sldMasterMk cId="0" sldId="2147483648"/>
            <pc:sldLayoutMk cId="0" sldId="2147483649"/>
          </pc:sldLayoutMkLst>
        </pc:sldLayoutChg>
        <pc:sldLayoutChg chg="add">
          <pc:chgData name="Susan Hart-Lewis" userId="S::s.hart-lewis@uwtsd.ac.uk::661e7a91-a677-4f82-a4cf-69aca3739581" providerId="AD" clId="Web-{3CA5CB28-CD71-35F5-A6BF-664D42695F00}" dt="2022-11-07T11:41:28.461" v="0"/>
          <pc:sldLayoutMkLst>
            <pc:docMk/>
            <pc:sldMasterMk cId="0" sldId="2147483648"/>
            <pc:sldLayoutMk cId="0" sldId="2147483650"/>
          </pc:sldLayoutMkLst>
        </pc:sldLayoutChg>
        <pc:sldLayoutChg chg="add">
          <pc:chgData name="Susan Hart-Lewis" userId="S::s.hart-lewis@uwtsd.ac.uk::661e7a91-a677-4f82-a4cf-69aca3739581" providerId="AD" clId="Web-{3CA5CB28-CD71-35F5-A6BF-664D42695F00}" dt="2022-11-07T11:41:28.461" v="0"/>
          <pc:sldLayoutMkLst>
            <pc:docMk/>
            <pc:sldMasterMk cId="0" sldId="2147483648"/>
            <pc:sldLayoutMk cId="0" sldId="2147483651"/>
          </pc:sldLayoutMkLst>
        </pc:sldLayoutChg>
        <pc:sldLayoutChg chg="add">
          <pc:chgData name="Susan Hart-Lewis" userId="S::s.hart-lewis@uwtsd.ac.uk::661e7a91-a677-4f82-a4cf-69aca3739581" providerId="AD" clId="Web-{3CA5CB28-CD71-35F5-A6BF-664D42695F00}" dt="2022-11-07T11:41:28.461" v="0"/>
          <pc:sldLayoutMkLst>
            <pc:docMk/>
            <pc:sldMasterMk cId="0" sldId="2147483648"/>
            <pc:sldLayoutMk cId="0" sldId="2147483652"/>
          </pc:sldLayoutMkLst>
        </pc:sldLayoutChg>
        <pc:sldLayoutChg chg="add">
          <pc:chgData name="Susan Hart-Lewis" userId="S::s.hart-lewis@uwtsd.ac.uk::661e7a91-a677-4f82-a4cf-69aca3739581" providerId="AD" clId="Web-{3CA5CB28-CD71-35F5-A6BF-664D42695F00}" dt="2022-11-07T11:41:28.461" v="0"/>
          <pc:sldLayoutMkLst>
            <pc:docMk/>
            <pc:sldMasterMk cId="0" sldId="2147483648"/>
            <pc:sldLayoutMk cId="0" sldId="2147483653"/>
          </pc:sldLayoutMkLst>
        </pc:sldLayoutChg>
        <pc:sldLayoutChg chg="add">
          <pc:chgData name="Susan Hart-Lewis" userId="S::s.hart-lewis@uwtsd.ac.uk::661e7a91-a677-4f82-a4cf-69aca3739581" providerId="AD" clId="Web-{3CA5CB28-CD71-35F5-A6BF-664D42695F00}" dt="2022-11-07T11:41:28.461" v="0"/>
          <pc:sldLayoutMkLst>
            <pc:docMk/>
            <pc:sldMasterMk cId="0" sldId="2147483648"/>
            <pc:sldLayoutMk cId="0" sldId="2147483654"/>
          </pc:sldLayoutMkLst>
        </pc:sldLayoutChg>
        <pc:sldLayoutChg chg="add">
          <pc:chgData name="Susan Hart-Lewis" userId="S::s.hart-lewis@uwtsd.ac.uk::661e7a91-a677-4f82-a4cf-69aca3739581" providerId="AD" clId="Web-{3CA5CB28-CD71-35F5-A6BF-664D42695F00}" dt="2022-11-07T11:41:28.461" v="0"/>
          <pc:sldLayoutMkLst>
            <pc:docMk/>
            <pc:sldMasterMk cId="0" sldId="2147483648"/>
            <pc:sldLayoutMk cId="0" sldId="2147483655"/>
          </pc:sldLayoutMkLst>
        </pc:sldLayoutChg>
        <pc:sldLayoutChg chg="add">
          <pc:chgData name="Susan Hart-Lewis" userId="S::s.hart-lewis@uwtsd.ac.uk::661e7a91-a677-4f82-a4cf-69aca3739581" providerId="AD" clId="Web-{3CA5CB28-CD71-35F5-A6BF-664D42695F00}" dt="2022-11-07T11:41:28.461" v="0"/>
          <pc:sldLayoutMkLst>
            <pc:docMk/>
            <pc:sldMasterMk cId="0" sldId="2147483648"/>
            <pc:sldLayoutMk cId="0" sldId="2147483656"/>
          </pc:sldLayoutMkLst>
        </pc:sldLayoutChg>
        <pc:sldLayoutChg chg="add">
          <pc:chgData name="Susan Hart-Lewis" userId="S::s.hart-lewis@uwtsd.ac.uk::661e7a91-a677-4f82-a4cf-69aca3739581" providerId="AD" clId="Web-{3CA5CB28-CD71-35F5-A6BF-664D42695F00}" dt="2022-11-07T11:41:28.461" v="0"/>
          <pc:sldLayoutMkLst>
            <pc:docMk/>
            <pc:sldMasterMk cId="0" sldId="2147483648"/>
            <pc:sldLayoutMk cId="0" sldId="2147483657"/>
          </pc:sldLayoutMkLst>
        </pc:sldLayoutChg>
        <pc:sldLayoutChg chg="add">
          <pc:chgData name="Susan Hart-Lewis" userId="S::s.hart-lewis@uwtsd.ac.uk::661e7a91-a677-4f82-a4cf-69aca3739581" providerId="AD" clId="Web-{3CA5CB28-CD71-35F5-A6BF-664D42695F00}" dt="2022-11-07T11:41:28.461" v="0"/>
          <pc:sldLayoutMkLst>
            <pc:docMk/>
            <pc:sldMasterMk cId="0" sldId="2147483648"/>
            <pc:sldLayoutMk cId="0" sldId="2147483658"/>
          </pc:sldLayoutMkLst>
        </pc:sldLayoutChg>
        <pc:sldLayoutChg chg="add">
          <pc:chgData name="Susan Hart-Lewis" userId="S::s.hart-lewis@uwtsd.ac.uk::661e7a91-a677-4f82-a4cf-69aca3739581" providerId="AD" clId="Web-{3CA5CB28-CD71-35F5-A6BF-664D42695F00}" dt="2022-11-07T11:41:28.461" v="0"/>
          <pc:sldLayoutMkLst>
            <pc:docMk/>
            <pc:sldMasterMk cId="0" sldId="2147483648"/>
            <pc:sldLayoutMk cId="0" sldId="2147483659"/>
          </pc:sldLayoutMkLst>
        </pc:sldLayoutChg>
        <pc:sldLayoutChg chg="add">
          <pc:chgData name="Susan Hart-Lewis" userId="S::s.hart-lewis@uwtsd.ac.uk::661e7a91-a677-4f82-a4cf-69aca3739581" providerId="AD" clId="Web-{3CA5CB28-CD71-35F5-A6BF-664D42695F00}" dt="2022-11-07T11:41:28.461" v="0"/>
          <pc:sldLayoutMkLst>
            <pc:docMk/>
            <pc:sldMasterMk cId="0" sldId="2147483648"/>
            <pc:sldLayoutMk cId="1609270705" sldId="2147483660"/>
          </pc:sldLayoutMkLst>
        </pc:sldLayoutChg>
      </pc:sldMasterChg>
    </pc:docChg>
  </pc:docChgLst>
  <pc:docChgLst>
    <pc:chgData name="Susan Hart-Lewis" userId="661e7a91-a677-4f82-a4cf-69aca3739581" providerId="ADAL" clId="{B4FD2D14-DB5C-41B6-A217-2603CD8315B0}"/>
    <pc:docChg chg="undo custSel modSld sldOrd">
      <pc:chgData name="Susan Hart-Lewis" userId="661e7a91-a677-4f82-a4cf-69aca3739581" providerId="ADAL" clId="{B4FD2D14-DB5C-41B6-A217-2603CD8315B0}" dt="2022-11-07T11:38:56.858" v="222"/>
      <pc:docMkLst>
        <pc:docMk/>
      </pc:docMkLst>
      <pc:sldChg chg="addSp delSp modSp mod modAnim">
        <pc:chgData name="Susan Hart-Lewis" userId="661e7a91-a677-4f82-a4cf-69aca3739581" providerId="ADAL" clId="{B4FD2D14-DB5C-41B6-A217-2603CD8315B0}" dt="2022-11-07T11:38:56.858" v="222"/>
        <pc:sldMkLst>
          <pc:docMk/>
          <pc:sldMk cId="2139464424" sldId="1632"/>
        </pc:sldMkLst>
        <pc:spChg chg="mod">
          <ac:chgData name="Susan Hart-Lewis" userId="661e7a91-a677-4f82-a4cf-69aca3739581" providerId="ADAL" clId="{B4FD2D14-DB5C-41B6-A217-2603CD8315B0}" dt="2022-11-07T11:36:51.200" v="212" actId="1076"/>
          <ac:spMkLst>
            <pc:docMk/>
            <pc:sldMk cId="2139464424" sldId="1632"/>
            <ac:spMk id="2" creationId="{00000000-0000-0000-0000-000000000000}"/>
          </ac:spMkLst>
        </pc:spChg>
        <pc:spChg chg="add mod">
          <ac:chgData name="Susan Hart-Lewis" userId="661e7a91-a677-4f82-a4cf-69aca3739581" providerId="ADAL" clId="{B4FD2D14-DB5C-41B6-A217-2603CD8315B0}" dt="2022-11-07T11:35:42.248" v="199" actId="1076"/>
          <ac:spMkLst>
            <pc:docMk/>
            <pc:sldMk cId="2139464424" sldId="1632"/>
            <ac:spMk id="5" creationId="{07F2F0E7-1CCE-CF1D-BD1E-662548A136E7}"/>
          </ac:spMkLst>
        </pc:spChg>
        <pc:spChg chg="add mod">
          <ac:chgData name="Susan Hart-Lewis" userId="661e7a91-a677-4f82-a4cf-69aca3739581" providerId="ADAL" clId="{B4FD2D14-DB5C-41B6-A217-2603CD8315B0}" dt="2022-11-07T11:35:00.128" v="192" actId="1076"/>
          <ac:spMkLst>
            <pc:docMk/>
            <pc:sldMk cId="2139464424" sldId="1632"/>
            <ac:spMk id="6" creationId="{9D8DE017-69D0-3D65-19A7-FF2E4876FFB7}"/>
          </ac:spMkLst>
        </pc:spChg>
        <pc:spChg chg="add mod">
          <ac:chgData name="Susan Hart-Lewis" userId="661e7a91-a677-4f82-a4cf-69aca3739581" providerId="ADAL" clId="{B4FD2D14-DB5C-41B6-A217-2603CD8315B0}" dt="2022-11-07T11:35:05.279" v="193" actId="1076"/>
          <ac:spMkLst>
            <pc:docMk/>
            <pc:sldMk cId="2139464424" sldId="1632"/>
            <ac:spMk id="7" creationId="{4ECBD046-5071-96C6-A27D-FD82A152B379}"/>
          </ac:spMkLst>
        </pc:spChg>
        <pc:spChg chg="add mod">
          <ac:chgData name="Susan Hart-Lewis" userId="661e7a91-a677-4f82-a4cf-69aca3739581" providerId="ADAL" clId="{B4FD2D14-DB5C-41B6-A217-2603CD8315B0}" dt="2022-11-07T11:37:32.423" v="216" actId="1076"/>
          <ac:spMkLst>
            <pc:docMk/>
            <pc:sldMk cId="2139464424" sldId="1632"/>
            <ac:spMk id="8" creationId="{67FF4E98-8785-C6F8-C42B-4D2885691051}"/>
          </ac:spMkLst>
        </pc:spChg>
        <pc:spChg chg="add mod">
          <ac:chgData name="Susan Hart-Lewis" userId="661e7a91-a677-4f82-a4cf-69aca3739581" providerId="ADAL" clId="{B4FD2D14-DB5C-41B6-A217-2603CD8315B0}" dt="2022-11-07T11:35:33.576" v="197" actId="1076"/>
          <ac:spMkLst>
            <pc:docMk/>
            <pc:sldMk cId="2139464424" sldId="1632"/>
            <ac:spMk id="9" creationId="{C525BF18-3444-2E77-958E-12F63486168D}"/>
          </ac:spMkLst>
        </pc:spChg>
        <pc:spChg chg="add mod">
          <ac:chgData name="Susan Hart-Lewis" userId="661e7a91-a677-4f82-a4cf-69aca3739581" providerId="ADAL" clId="{B4FD2D14-DB5C-41B6-A217-2603CD8315B0}" dt="2022-11-07T10:08:49.093" v="103" actId="20577"/>
          <ac:spMkLst>
            <pc:docMk/>
            <pc:sldMk cId="2139464424" sldId="1632"/>
            <ac:spMk id="10" creationId="{936AFAC0-D797-5E4B-3392-BA8F71C97DD5}"/>
          </ac:spMkLst>
        </pc:spChg>
        <pc:spChg chg="add mod">
          <ac:chgData name="Susan Hart-Lewis" userId="661e7a91-a677-4f82-a4cf-69aca3739581" providerId="ADAL" clId="{B4FD2D14-DB5C-41B6-A217-2603CD8315B0}" dt="2022-11-07T11:35:38.784" v="198" actId="1076"/>
          <ac:spMkLst>
            <pc:docMk/>
            <pc:sldMk cId="2139464424" sldId="1632"/>
            <ac:spMk id="11" creationId="{1D22A854-4680-7A6F-6811-672D4367E815}"/>
          </ac:spMkLst>
        </pc:spChg>
        <pc:spChg chg="add mod">
          <ac:chgData name="Susan Hart-Lewis" userId="661e7a91-a677-4f82-a4cf-69aca3739581" providerId="ADAL" clId="{B4FD2D14-DB5C-41B6-A217-2603CD8315B0}" dt="2022-11-07T11:35:47.416" v="200" actId="1076"/>
          <ac:spMkLst>
            <pc:docMk/>
            <pc:sldMk cId="2139464424" sldId="1632"/>
            <ac:spMk id="12" creationId="{E75AF3E0-EBD8-568B-41A2-8CC5E3201705}"/>
          </ac:spMkLst>
        </pc:spChg>
        <pc:spChg chg="add mod">
          <ac:chgData name="Susan Hart-Lewis" userId="661e7a91-a677-4f82-a4cf-69aca3739581" providerId="ADAL" clId="{B4FD2D14-DB5C-41B6-A217-2603CD8315B0}" dt="2022-11-07T11:35:56.855" v="202" actId="1076"/>
          <ac:spMkLst>
            <pc:docMk/>
            <pc:sldMk cId="2139464424" sldId="1632"/>
            <ac:spMk id="13" creationId="{1240CB25-A86D-E9BB-54F4-BB7949C3801E}"/>
          </ac:spMkLst>
        </pc:spChg>
        <pc:spChg chg="add mod">
          <ac:chgData name="Susan Hart-Lewis" userId="661e7a91-a677-4f82-a4cf-69aca3739581" providerId="ADAL" clId="{B4FD2D14-DB5C-41B6-A217-2603CD8315B0}" dt="2022-11-07T11:36:05.015" v="204" actId="1076"/>
          <ac:spMkLst>
            <pc:docMk/>
            <pc:sldMk cId="2139464424" sldId="1632"/>
            <ac:spMk id="14" creationId="{B49D89D5-B852-3A8A-B80C-024F8CBE6F88}"/>
          </ac:spMkLst>
        </pc:spChg>
        <pc:spChg chg="add mod">
          <ac:chgData name="Susan Hart-Lewis" userId="661e7a91-a677-4f82-a4cf-69aca3739581" providerId="ADAL" clId="{B4FD2D14-DB5C-41B6-A217-2603CD8315B0}" dt="2022-11-07T11:37:52.911" v="220" actId="1076"/>
          <ac:spMkLst>
            <pc:docMk/>
            <pc:sldMk cId="2139464424" sldId="1632"/>
            <ac:spMk id="15" creationId="{C187A93B-0EF1-EB9D-2259-85500C950691}"/>
          </ac:spMkLst>
        </pc:spChg>
        <pc:spChg chg="add mod">
          <ac:chgData name="Susan Hart-Lewis" userId="661e7a91-a677-4f82-a4cf-69aca3739581" providerId="ADAL" clId="{B4FD2D14-DB5C-41B6-A217-2603CD8315B0}" dt="2022-11-07T11:37:45.759" v="219" actId="14100"/>
          <ac:spMkLst>
            <pc:docMk/>
            <pc:sldMk cId="2139464424" sldId="1632"/>
            <ac:spMk id="16" creationId="{E8A0F00E-93DD-6662-A795-CEBCF54FF0C6}"/>
          </ac:spMkLst>
        </pc:spChg>
        <pc:picChg chg="del mod">
          <ac:chgData name="Susan Hart-Lewis" userId="661e7a91-a677-4f82-a4cf-69aca3739581" providerId="ADAL" clId="{B4FD2D14-DB5C-41B6-A217-2603CD8315B0}" dt="2022-11-07T11:33:45.958" v="167" actId="478"/>
          <ac:picMkLst>
            <pc:docMk/>
            <pc:sldMk cId="2139464424" sldId="1632"/>
            <ac:picMk id="3" creationId="{00000000-0000-0000-0000-000000000000}"/>
          </ac:picMkLst>
        </pc:picChg>
        <pc:picChg chg="del">
          <ac:chgData name="Susan Hart-Lewis" userId="661e7a91-a677-4f82-a4cf-69aca3739581" providerId="ADAL" clId="{B4FD2D14-DB5C-41B6-A217-2603CD8315B0}" dt="2022-11-07T10:07:25.439" v="56" actId="478"/>
          <ac:picMkLst>
            <pc:docMk/>
            <pc:sldMk cId="2139464424" sldId="1632"/>
            <ac:picMk id="4" creationId="{9A8526AE-9E52-7072-D272-451938999574}"/>
          </ac:picMkLst>
        </pc:picChg>
      </pc:sldChg>
      <pc:sldChg chg="modSp">
        <pc:chgData name="Susan Hart-Lewis" userId="661e7a91-a677-4f82-a4cf-69aca3739581" providerId="ADAL" clId="{B4FD2D14-DB5C-41B6-A217-2603CD8315B0}" dt="2022-11-07T11:08:22.218" v="118" actId="20577"/>
        <pc:sldMkLst>
          <pc:docMk/>
          <pc:sldMk cId="818399971" sldId="1647"/>
        </pc:sldMkLst>
        <pc:spChg chg="mod">
          <ac:chgData name="Susan Hart-Lewis" userId="661e7a91-a677-4f82-a4cf-69aca3739581" providerId="ADAL" clId="{B4FD2D14-DB5C-41B6-A217-2603CD8315B0}" dt="2022-11-07T11:08:22.218" v="118" actId="20577"/>
          <ac:spMkLst>
            <pc:docMk/>
            <pc:sldMk cId="818399971" sldId="1647"/>
            <ac:spMk id="12" creationId="{83618057-3983-D092-AE30-CAC917A7796D}"/>
          </ac:spMkLst>
        </pc:spChg>
      </pc:sldChg>
      <pc:sldChg chg="ord">
        <pc:chgData name="Susan Hart-Lewis" userId="661e7a91-a677-4f82-a4cf-69aca3739581" providerId="ADAL" clId="{B4FD2D14-DB5C-41B6-A217-2603CD8315B0}" dt="2022-11-07T09:31:26.235" v="40"/>
        <pc:sldMkLst>
          <pc:docMk/>
          <pc:sldMk cId="4267904840" sldId="1650"/>
        </pc:sldMkLst>
      </pc:sldChg>
      <pc:sldChg chg="addSp delSp modSp mod setBg">
        <pc:chgData name="Susan Hart-Lewis" userId="661e7a91-a677-4f82-a4cf-69aca3739581" providerId="ADAL" clId="{B4FD2D14-DB5C-41B6-A217-2603CD8315B0}" dt="2022-11-07T09:05:17.929" v="36" actId="26606"/>
        <pc:sldMkLst>
          <pc:docMk/>
          <pc:sldMk cId="2733796316" sldId="1670"/>
        </pc:sldMkLst>
        <pc:spChg chg="add del mod">
          <ac:chgData name="Susan Hart-Lewis" userId="661e7a91-a677-4f82-a4cf-69aca3739581" providerId="ADAL" clId="{B4FD2D14-DB5C-41B6-A217-2603CD8315B0}" dt="2022-11-07T09:00:49.596" v="4" actId="478"/>
          <ac:spMkLst>
            <pc:docMk/>
            <pc:sldMk cId="2733796316" sldId="1670"/>
            <ac:spMk id="5" creationId="{795EB5C6-F827-2749-CDBF-875425AF0998}"/>
          </ac:spMkLst>
        </pc:spChg>
        <pc:spChg chg="mod">
          <ac:chgData name="Susan Hart-Lewis" userId="661e7a91-a677-4f82-a4cf-69aca3739581" providerId="ADAL" clId="{B4FD2D14-DB5C-41B6-A217-2603CD8315B0}" dt="2022-11-07T09:05:17.929" v="36" actId="26606"/>
          <ac:spMkLst>
            <pc:docMk/>
            <pc:sldMk cId="2733796316" sldId="1670"/>
            <ac:spMk id="6" creationId="{D8618B7C-B516-302A-0CE5-ED9A150A773C}"/>
          </ac:spMkLst>
        </pc:spChg>
        <pc:spChg chg="add del mod">
          <ac:chgData name="Susan Hart-Lewis" userId="661e7a91-a677-4f82-a4cf-69aca3739581" providerId="ADAL" clId="{B4FD2D14-DB5C-41B6-A217-2603CD8315B0}" dt="2022-11-07T09:01:47.084" v="16" actId="478"/>
          <ac:spMkLst>
            <pc:docMk/>
            <pc:sldMk cId="2733796316" sldId="1670"/>
            <ac:spMk id="9" creationId="{683D1475-9AB9-AA52-DDA2-84CCE40B85CA}"/>
          </ac:spMkLst>
        </pc:spChg>
        <pc:spChg chg="add del mod">
          <ac:chgData name="Susan Hart-Lewis" userId="661e7a91-a677-4f82-a4cf-69aca3739581" providerId="ADAL" clId="{B4FD2D14-DB5C-41B6-A217-2603CD8315B0}" dt="2022-11-07T09:03:42.843" v="27" actId="478"/>
          <ac:spMkLst>
            <pc:docMk/>
            <pc:sldMk cId="2733796316" sldId="1670"/>
            <ac:spMk id="13" creationId="{477D08C1-BB0D-DB3E-B245-E8F8D54731F9}"/>
          </ac:spMkLst>
        </pc:spChg>
        <pc:spChg chg="add">
          <ac:chgData name="Susan Hart-Lewis" userId="661e7a91-a677-4f82-a4cf-69aca3739581" providerId="ADAL" clId="{B4FD2D14-DB5C-41B6-A217-2603CD8315B0}" dt="2022-11-07T09:05:17.929" v="36" actId="26606"/>
          <ac:spMkLst>
            <pc:docMk/>
            <pc:sldMk cId="2733796316" sldId="1670"/>
            <ac:spMk id="20" creationId="{928F64C6-FE22-4FC1-A763-DFCC514811BD}"/>
          </ac:spMkLst>
        </pc:spChg>
        <pc:picChg chg="del">
          <ac:chgData name="Susan Hart-Lewis" userId="661e7a91-a677-4f82-a4cf-69aca3739581" providerId="ADAL" clId="{B4FD2D14-DB5C-41B6-A217-2603CD8315B0}" dt="2022-11-07T09:00:58.776" v="8" actId="478"/>
          <ac:picMkLst>
            <pc:docMk/>
            <pc:sldMk cId="2733796316" sldId="1670"/>
            <ac:picMk id="2" creationId="{00000000-0000-0000-0000-000000000000}"/>
          </ac:picMkLst>
        </pc:picChg>
        <pc:picChg chg="add mod ord">
          <ac:chgData name="Susan Hart-Lewis" userId="661e7a91-a677-4f82-a4cf-69aca3739581" providerId="ADAL" clId="{B4FD2D14-DB5C-41B6-A217-2603CD8315B0}" dt="2022-11-07T09:05:17.929" v="36" actId="26606"/>
          <ac:picMkLst>
            <pc:docMk/>
            <pc:sldMk cId="2733796316" sldId="1670"/>
            <ac:picMk id="4" creationId="{A7897EFF-DA0F-C2F3-082F-BAFB068F6468}"/>
          </ac:picMkLst>
        </pc:picChg>
        <pc:picChg chg="add mod ord">
          <ac:chgData name="Susan Hart-Lewis" userId="661e7a91-a677-4f82-a4cf-69aca3739581" providerId="ADAL" clId="{B4FD2D14-DB5C-41B6-A217-2603CD8315B0}" dt="2022-11-07T09:05:17.929" v="36" actId="26606"/>
          <ac:picMkLst>
            <pc:docMk/>
            <pc:sldMk cId="2733796316" sldId="1670"/>
            <ac:picMk id="8" creationId="{F16B17DE-52E7-F4AB-B9C6-B27F5CFF65D2}"/>
          </ac:picMkLst>
        </pc:picChg>
        <pc:picChg chg="add mod">
          <ac:chgData name="Susan Hart-Lewis" userId="661e7a91-a677-4f82-a4cf-69aca3739581" providerId="ADAL" clId="{B4FD2D14-DB5C-41B6-A217-2603CD8315B0}" dt="2022-11-07T09:05:17.929" v="36" actId="26606"/>
          <ac:picMkLst>
            <pc:docMk/>
            <pc:sldMk cId="2733796316" sldId="1670"/>
            <ac:picMk id="10" creationId="{26538B1D-95B1-32A8-A074-EDEDF1799FCA}"/>
          </ac:picMkLst>
        </pc:picChg>
        <pc:picChg chg="add del mod">
          <ac:chgData name="Susan Hart-Lewis" userId="661e7a91-a677-4f82-a4cf-69aca3739581" providerId="ADAL" clId="{B4FD2D14-DB5C-41B6-A217-2603CD8315B0}" dt="2022-11-07T09:05:17.929" v="36" actId="26606"/>
          <ac:picMkLst>
            <pc:docMk/>
            <pc:sldMk cId="2733796316" sldId="1670"/>
            <ac:picMk id="12" creationId="{09DC1FC8-0B10-583B-FFBA-5E8A60961374}"/>
          </ac:picMkLst>
        </pc:picChg>
        <pc:picChg chg="add mod">
          <ac:chgData name="Susan Hart-Lewis" userId="661e7a91-a677-4f82-a4cf-69aca3739581" providerId="ADAL" clId="{B4FD2D14-DB5C-41B6-A217-2603CD8315B0}" dt="2022-11-07T09:05:17.929" v="36" actId="26606"/>
          <ac:picMkLst>
            <pc:docMk/>
            <pc:sldMk cId="2733796316" sldId="1670"/>
            <ac:picMk id="15" creationId="{F43EA22E-1A74-EECB-F035-E76D2679F78C}"/>
          </ac:picMkLst>
        </pc:picChg>
        <pc:cxnChg chg="add">
          <ac:chgData name="Susan Hart-Lewis" userId="661e7a91-a677-4f82-a4cf-69aca3739581" providerId="ADAL" clId="{B4FD2D14-DB5C-41B6-A217-2603CD8315B0}" dt="2022-11-07T09:05:17.929" v="36" actId="26606"/>
          <ac:cxnSpMkLst>
            <pc:docMk/>
            <pc:sldMk cId="2733796316" sldId="1670"/>
            <ac:cxnSpMk id="22" creationId="{5C34627B-48E6-4F4D-B843-97717A86B490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2800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251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6434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8021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8D6E3B-25B6-4DF7-9EA2-856196851215}" type="slidenum">
              <a:rPr lang="en-GB" smtClean="0">
                <a:latin typeface="Arial" charset="0"/>
              </a:rPr>
              <a:pPr/>
              <a:t>49</a:t>
            </a:fld>
            <a:endParaRPr lang="en-GB">
              <a:latin typeface="Arial" charset="0"/>
            </a:endParaRPr>
          </a:p>
        </p:txBody>
      </p:sp>
      <p:sp>
        <p:nvSpPr>
          <p:cNvPr id="67587" name="1 Marcador de imagen de diapositiva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8" name="2 Marcador de notas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>
              <a:latin typeface="Arial" charset="0"/>
            </a:endParaRPr>
          </a:p>
        </p:txBody>
      </p:sp>
      <p:sp>
        <p:nvSpPr>
          <p:cNvPr id="67589" name="3 Marcador de número de diapositiva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EF0AD04B-A8BF-4238-9F72-031DEA9CBE61}" type="slidenum">
              <a:rPr lang="es-ES" sz="1200">
                <a:latin typeface="Calibri" pitchFamily="34" charset="0"/>
              </a:rPr>
              <a:pPr algn="r"/>
              <a:t>49</a:t>
            </a:fld>
            <a:endParaRPr lang="es-ES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A9A96A8-ABD2-4B41-925D-98C05CB350C4}" type="slidenum">
              <a:rPr lang="en-GB" smtClean="0">
                <a:latin typeface="Arial" charset="0"/>
              </a:rPr>
              <a:pPr/>
              <a:t>50</a:t>
            </a:fld>
            <a:endParaRPr lang="en-GB">
              <a:latin typeface="Arial" charset="0"/>
            </a:endParaRPr>
          </a:p>
        </p:txBody>
      </p:sp>
      <p:sp>
        <p:nvSpPr>
          <p:cNvPr id="68611" name="1 Marcador de imagen de diapositiva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2" name="2 Marcador de notas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>
              <a:latin typeface="Arial" charset="0"/>
            </a:endParaRPr>
          </a:p>
        </p:txBody>
      </p:sp>
      <p:sp>
        <p:nvSpPr>
          <p:cNvPr id="68613" name="3 Marcador de número de diapositiva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9B7DEE19-43B8-411F-8DB3-405470F91259}" type="slidenum">
              <a:rPr lang="es-ES" sz="1200">
                <a:latin typeface="Calibri" pitchFamily="34" charset="0"/>
              </a:rPr>
              <a:pPr algn="r"/>
              <a:t>50</a:t>
            </a:fld>
            <a:endParaRPr lang="es-ES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620414-B418-44CB-906A-53DAD08C5B9E}" type="slidenum">
              <a:rPr lang="en-GB" smtClean="0">
                <a:latin typeface="Arial" charset="0"/>
              </a:rPr>
              <a:pPr/>
              <a:t>51</a:t>
            </a:fld>
            <a:endParaRPr lang="en-GB">
              <a:latin typeface="Arial" charset="0"/>
            </a:endParaRPr>
          </a:p>
        </p:txBody>
      </p:sp>
      <p:sp>
        <p:nvSpPr>
          <p:cNvPr id="71683" name="1 Marcador de imagen de diapositiva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684" name="2 Marcador de notas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>
              <a:latin typeface="Arial" charset="0"/>
            </a:endParaRPr>
          </a:p>
        </p:txBody>
      </p:sp>
      <p:sp>
        <p:nvSpPr>
          <p:cNvPr id="71685" name="3 Marcador de número de diapositiva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DC14A3BA-96E3-4C7F-902F-475BD07E2B9B}" type="slidenum">
              <a:rPr lang="es-ES" sz="1200">
                <a:latin typeface="Calibri" pitchFamily="34" charset="0"/>
              </a:rPr>
              <a:pPr algn="r"/>
              <a:t>51</a:t>
            </a:fld>
            <a:endParaRPr lang="es-ES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2407C90-CA56-4F8C-BB9A-658F5F902DA9}" type="slidenum">
              <a:rPr lang="en-GB" smtClean="0">
                <a:latin typeface="Arial" charset="0"/>
              </a:rPr>
              <a:pPr/>
              <a:t>52</a:t>
            </a:fld>
            <a:endParaRPr lang="en-GB">
              <a:latin typeface="Arial" charset="0"/>
            </a:endParaRPr>
          </a:p>
        </p:txBody>
      </p:sp>
      <p:sp>
        <p:nvSpPr>
          <p:cNvPr id="70659" name="1 Marcador de imagen de diapositiva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60" name="2 Marcador de notas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>
              <a:latin typeface="Arial" charset="0"/>
            </a:endParaRPr>
          </a:p>
        </p:txBody>
      </p:sp>
      <p:sp>
        <p:nvSpPr>
          <p:cNvPr id="70661" name="3 Marcador de número de diapositiva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A958F8C8-15C6-4FBC-9673-07D540544CB2}" type="slidenum">
              <a:rPr lang="es-ES" sz="1200">
                <a:latin typeface="Calibri" pitchFamily="34" charset="0"/>
              </a:rPr>
              <a:pPr algn="r"/>
              <a:t>52</a:t>
            </a:fld>
            <a:endParaRPr lang="es-ES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62013-1A22-BA0D-FE12-7467AC5910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3503B-F43A-5153-3CA3-D85A393716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64D7C-83CA-A580-F73C-9C490AD82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1C869-E74E-4667-87A9-6D339FFC615E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B8F7F-C556-4159-6073-D6D55CBF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29A3F-33B8-88F0-E0F6-8597D36B5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4759B-1A43-4071-B695-4E2118CBE67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866554D2-9626-90D6-5F6A-7263C914BB74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1151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F9583-EF69-FC90-A832-A015A7DAE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D58D0-B660-02BB-413F-5B902A896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A5EC29-9059-0598-3A14-7371A433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C6A574-46EB-53B0-EE3D-920ADFFBE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E66DB-FFD2-0DFA-C49A-8CADC9A3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6108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8EC0A-EEAB-D535-8A8B-20B3D3C16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C55FA5-46EB-66F2-F573-A00F4A5D4A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9E773-158C-5867-C6DB-1A101FC8C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F909A-A984-5F6E-B0EC-12D82F246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277E4-ABCF-E874-08E0-CD49A6A36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579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5D8CA-9406-D5C8-D0CD-99770418A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48748-1D54-6CDB-CDA4-B43723E95D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01C4C0-8979-2282-69D7-2A495F948C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F96052-B720-F63D-1A29-33F849614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EE896C-3C78-8272-E8E0-1DCC0404F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1C8134-ABC4-FB69-AE2F-C3DAE8988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3973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9DEA6-FB7E-E3D1-A46C-A0AD02364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28FBA-D3CF-D7A9-C353-F6EE70B055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E90A3-D648-D776-8E05-576F18008A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C1A052-65CC-24CB-BC44-E4560F25BA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911CAC-421D-04EC-C34C-586602F958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32E396-871A-8DAC-54CC-4FCAD2A43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3ECB99-B071-689C-0BE2-6DBF785F8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E2EC9A-D727-9770-C5E2-45E7CB4FD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902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8AC04-8E5E-C51F-3A48-0F5372A40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E99D58-505E-E86F-B3CE-DA7A71A69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5828B-8FAD-2FF1-3CCE-B90626C86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B90DCB-D697-80B0-2CB4-D527ABF7D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055902"/>
      </p:ext>
    </p:extLst>
  </p:cSld>
  <p:clrMapOvr>
    <a:masterClrMapping/>
  </p:clrMapOvr>
  <p:hf hdr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C0EBDE-8902-0D9B-6CAF-69E9E9CB7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C19558-CF63-61D6-51B6-3E453FD59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3D1519-19D5-3E6E-B365-0C7B2C225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287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EBE17-86A7-539A-527E-A467121AC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844F9-325F-3351-C44D-38D177F19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9DC89A-AC1E-FD3E-F448-13E7FD0A39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C26CB7-4121-C0C0-DC0C-7DDE187CD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CAF030-D869-ED95-4D06-7CF864F5B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4BB1EE-D263-4185-D0B9-A19B54FE5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4984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B461B-1903-DAA3-917E-EE9F0943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3D1613-F73B-8F8E-2F03-3841CB829E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AB32EE-76F6-41D9-8D0D-C09726FD6F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E95F78-C56C-E6B2-4193-16C6D1D30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DE604-3044-8A4C-89F7-CEE2C48C6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A943C8-BCDB-2E7D-9154-C55832025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3833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91A2B-23B7-390D-FF2D-38338F1D5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74CC70-47B8-2F58-B6CB-6DAC24F6A3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A0F9C-5D71-0029-AF87-4B02B682E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64375C-EE85-DC7E-0712-9D68EFD0F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43C59-2E24-0B6F-5434-8374950BC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834653"/>
      </p:ext>
    </p:extLst>
  </p:cSld>
  <p:clrMapOvr>
    <a:masterClrMapping/>
  </p:clrMapOvr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831164-7615-6E40-2980-2BA4616130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9429DE-8B03-6A03-5196-9BA0043261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517307-72C8-C40F-B6C6-A437DFFF1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EE000-E601-06DC-CEBD-BD9444824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36AA9-EB1E-C409-FAB8-163AB533D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457010"/>
      </p:ext>
    </p:extLst>
  </p:cSld>
  <p:clrMapOvr>
    <a:masterClrMapping/>
  </p:clrMapOvr>
  <p:hf hdr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4"/>
            <a:ext cx="5181600" cy="908050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09"/>
            <a:ext cx="5181600" cy="1000125"/>
          </a:xfrm>
        </p:spPr>
        <p:txBody>
          <a:bodyPr anchor="b"/>
          <a:lstStyle>
            <a:lvl1pPr marL="0" indent="0">
              <a:buNone/>
              <a:defRPr sz="1333">
                <a:solidFill>
                  <a:schemeClr val="tx1">
                    <a:tint val="75000"/>
                  </a:schemeClr>
                </a:solidFill>
              </a:defRPr>
            </a:lvl1pPr>
            <a:lvl2pPr marL="3048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30" indent="0">
              <a:buNone/>
              <a:defRPr sz="1067">
                <a:solidFill>
                  <a:schemeClr val="tx1">
                    <a:tint val="75000"/>
                  </a:schemeClr>
                </a:solidFill>
              </a:defRPr>
            </a:lvl3pPr>
            <a:lvl4pPr marL="91444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4pPr>
            <a:lvl5pPr marL="121926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5pPr>
            <a:lvl6pPr marL="152407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6pPr>
            <a:lvl7pPr marL="182889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7pPr>
            <a:lvl8pPr marL="2133707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8pPr>
            <a:lvl9pPr marL="2438522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4"/>
            <a:ext cx="3407833" cy="390207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2"/>
            <a:ext cx="13716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2"/>
            <a:ext cx="40132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90_Sports_Template_SlidesMania_2">
  <p:cSld name="0090_Sports_Template_SlidesMania_2">
    <p:bg>
      <p:bgPr>
        <a:solidFill>
          <a:srgbClr val="548135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3"/>
          <p:cNvGrpSpPr/>
          <p:nvPr/>
        </p:nvGrpSpPr>
        <p:grpSpPr>
          <a:xfrm>
            <a:off x="870155" y="671228"/>
            <a:ext cx="10451691" cy="6186772"/>
            <a:chOff x="870154" y="671228"/>
            <a:chExt cx="10451691" cy="6186772"/>
          </a:xfrm>
        </p:grpSpPr>
        <p:sp>
          <p:nvSpPr>
            <p:cNvPr id="10" name="Google Shape;10;p3"/>
            <p:cNvSpPr/>
            <p:nvPr/>
          </p:nvSpPr>
          <p:spPr>
            <a:xfrm>
              <a:off x="870154" y="1868126"/>
              <a:ext cx="10451691" cy="4208207"/>
            </a:xfrm>
            <a:prstGeom prst="rect">
              <a:avLst/>
            </a:prstGeom>
            <a:solidFill>
              <a:srgbClr val="0C0C0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1" name="Google Shape;11;p3" descr="Imagen que contiene edificio, ventana&#10;&#10;Descripción generada automáticamente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>
              <a:off x="2744672" y="1915968"/>
              <a:ext cx="6840305" cy="411515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2" name="Google Shape;12;p3"/>
            <p:cNvSpPr/>
            <p:nvPr/>
          </p:nvSpPr>
          <p:spPr>
            <a:xfrm>
              <a:off x="870154" y="671228"/>
              <a:ext cx="10451691" cy="1199532"/>
            </a:xfrm>
            <a:custGeom>
              <a:avLst/>
              <a:gdLst/>
              <a:ahLst/>
              <a:cxnLst/>
              <a:rect l="l" t="t" r="r" b="b"/>
              <a:pathLst>
                <a:path w="9239014" h="1199532" extrusionOk="0">
                  <a:moveTo>
                    <a:pt x="4619508" y="0"/>
                  </a:moveTo>
                  <a:cubicBezTo>
                    <a:pt x="6380252" y="0"/>
                    <a:pt x="7974307" y="430301"/>
                    <a:pt x="9128175" y="1126003"/>
                  </a:cubicBezTo>
                  <a:lnTo>
                    <a:pt x="9239014" y="1199532"/>
                  </a:lnTo>
                  <a:lnTo>
                    <a:pt x="0" y="1199532"/>
                  </a:lnTo>
                  <a:lnTo>
                    <a:pt x="110839" y="1126003"/>
                  </a:lnTo>
                  <a:cubicBezTo>
                    <a:pt x="1264708" y="430301"/>
                    <a:pt x="2858763" y="0"/>
                    <a:pt x="4619508" y="0"/>
                  </a:cubicBezTo>
                  <a:close/>
                </a:path>
              </a:pathLst>
            </a:custGeom>
            <a:solidFill>
              <a:srgbClr val="0C0C0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" name="Google Shape;13;p3"/>
            <p:cNvSpPr/>
            <p:nvPr/>
          </p:nvSpPr>
          <p:spPr>
            <a:xfrm>
              <a:off x="1691148" y="6076333"/>
              <a:ext cx="540775" cy="781667"/>
            </a:xfrm>
            <a:prstGeom prst="rect">
              <a:avLst/>
            </a:prstGeom>
            <a:solidFill>
              <a:srgbClr val="0C0C0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" name="Google Shape;14;p3"/>
            <p:cNvSpPr/>
            <p:nvPr/>
          </p:nvSpPr>
          <p:spPr>
            <a:xfrm>
              <a:off x="9960077" y="6076333"/>
              <a:ext cx="540775" cy="781667"/>
            </a:xfrm>
            <a:prstGeom prst="rect">
              <a:avLst/>
            </a:prstGeom>
            <a:solidFill>
              <a:srgbClr val="0C0C0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5" name="Google Shape;15;p3"/>
          <p:cNvSpPr txBox="1"/>
          <p:nvPr/>
        </p:nvSpPr>
        <p:spPr>
          <a:xfrm rot="5400000">
            <a:off x="-679350" y="642755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100">
                <a:solidFill>
                  <a:srgbClr val="F1E6E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rgbClr val="F1E6E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1609270705"/>
      </p:ext>
    </p:extLst>
  </p:cSld>
  <p:clrMapOvr>
    <a:masterClrMapping/>
  </p:clrMapOvr>
  <p:transition spd="slow">
    <p:push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18E7F8-483A-8FC4-B68B-5D3413DEC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B9D379-4A9D-324E-1B8E-1CF638D2A6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7C22B-28EF-C60E-ACDC-7FB6E48AD3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6D4E6-36D7-7B0E-6EAD-6D6F370BF6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9D3C7-0B53-D83C-5430-B7A8F43CF1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857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609630" rtl="0" eaLnBrk="1" latinLnBrk="0" hangingPunct="1">
        <a:spcBef>
          <a:spcPct val="0"/>
        </a:spcBef>
        <a:buNone/>
        <a:defRPr sz="293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609630" rtl="0" eaLnBrk="1" latinLnBrk="0" hangingPunct="1">
        <a:spcBef>
          <a:spcPct val="20000"/>
        </a:spcBef>
        <a:buFont typeface="Arial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495325" indent="-190510" algn="l" defTabSz="609630" rtl="0" eaLnBrk="1" latinLnBrk="0" hangingPunct="1">
        <a:spcBef>
          <a:spcPct val="20000"/>
        </a:spcBef>
        <a:buFont typeface="Arial" pitchFamily="34" charset="0"/>
        <a:buChar char="–"/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762038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53" indent="-152408" algn="l" defTabSz="609630" rtl="0" eaLnBrk="1" latinLnBrk="0" hangingPunct="1">
        <a:spcBef>
          <a:spcPct val="20000"/>
        </a:spcBef>
        <a:buFont typeface="Arial" pitchFamily="34" charset="0"/>
        <a:buChar char="–"/>
        <a:defRPr sz="1333" kern="1200">
          <a:solidFill>
            <a:schemeClr val="tx1"/>
          </a:solidFill>
          <a:latin typeface="+mn-lt"/>
          <a:ea typeface="+mn-ea"/>
          <a:cs typeface="+mn-cs"/>
        </a:defRPr>
      </a:lvl4pPr>
      <a:lvl5pPr marL="1371669" indent="-152408" algn="l" defTabSz="609630" rtl="0" eaLnBrk="1" latinLnBrk="0" hangingPunct="1">
        <a:spcBef>
          <a:spcPct val="20000"/>
        </a:spcBef>
        <a:buFont typeface="Arial" pitchFamily="34" charset="0"/>
        <a:buChar char="»"/>
        <a:defRPr sz="1333" kern="1200">
          <a:solidFill>
            <a:schemeClr val="tx1"/>
          </a:solidFill>
          <a:latin typeface="+mn-lt"/>
          <a:ea typeface="+mn-ea"/>
          <a:cs typeface="+mn-cs"/>
        </a:defRPr>
      </a:lvl5pPr>
      <a:lvl6pPr marL="167648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6pPr>
      <a:lvl7pPr marL="1981299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7pPr>
      <a:lvl8pPr marL="228611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8pPr>
      <a:lvl9pPr marL="2590930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s.hartlewis@uwtsd.ac.uk" TargetMode="Externa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3.xml"/><Relationship Id="rId5" Type="http://schemas.openxmlformats.org/officeDocument/2006/relationships/hyperlink" Target="https://www.pngall.com/employment-png/download/53888" TargetMode="Externa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hyperlink" Target="http://www.flickr.com/photos/paddling/5304887200/" TargetMode="External"/><Relationship Id="rId7" Type="http://schemas.openxmlformats.org/officeDocument/2006/relationships/hyperlink" Target="https://pxhere.com/en/photo/1556713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8.jpeg"/><Relationship Id="rId11" Type="http://schemas.openxmlformats.org/officeDocument/2006/relationships/hyperlink" Target="https://www.picpedia.org/highway-signs/s/school.html" TargetMode="External"/><Relationship Id="rId5" Type="http://schemas.openxmlformats.org/officeDocument/2006/relationships/hyperlink" Target="https://www.htnovo.net/2018/10/office-2019-professional-download.html" TargetMode="External"/><Relationship Id="rId10" Type="http://schemas.openxmlformats.org/officeDocument/2006/relationships/image" Target="../media/image10.jpeg"/><Relationship Id="rId4" Type="http://schemas.openxmlformats.org/officeDocument/2006/relationships/image" Target="../media/image7.jpeg"/><Relationship Id="rId9" Type="http://schemas.openxmlformats.org/officeDocument/2006/relationships/hyperlink" Target="https://geripal.org/2011/08/hospital-medicine-is-part-of-primary.html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hillview7/30934142341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westmidlandspolice/7446709442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paddling/5304887200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vg.org/cell-phone-user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6.png"/><Relationship Id="rId4" Type="http://schemas.openxmlformats.org/officeDocument/2006/relationships/image" Target="../media/image4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3.xml"/><Relationship Id="rId5" Type="http://schemas.openxmlformats.org/officeDocument/2006/relationships/hyperlink" Target="https://www.pngall.com/employment-png/download/53888" TargetMode="External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hillview7/30934142341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westmidlandspolice/7446709442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paddling/5304887200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3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34636-tea-cup-transparent-image" TargetMode="External"/><Relationship Id="rId3" Type="http://schemas.openxmlformats.org/officeDocument/2006/relationships/image" Target="../media/image4.svg"/><Relationship Id="rId7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3.xml"/><Relationship Id="rId6" Type="http://schemas.openxmlformats.org/officeDocument/2006/relationships/hyperlink" Target="https://pixabay.com/en/drinks-coffee-coffee-mug-hot-coffee-1477040/" TargetMode="External"/><Relationship Id="rId5" Type="http://schemas.openxmlformats.org/officeDocument/2006/relationships/image" Target="../media/image28.png"/><Relationship Id="rId4" Type="http://schemas.openxmlformats.org/officeDocument/2006/relationships/image" Target="../media/image16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ckpik.com/sugar-spoon-cutlery-sweeteners-sweet-food-139506" TargetMode="External"/><Relationship Id="rId3" Type="http://schemas.openxmlformats.org/officeDocument/2006/relationships/image" Target="../media/image30.png"/><Relationship Id="rId7" Type="http://schemas.openxmlformats.org/officeDocument/2006/relationships/image" Target="../media/image3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Relationship Id="rId6" Type="http://schemas.openxmlformats.org/officeDocument/2006/relationships/hyperlink" Target="https://pixabay.com/en/drinks-coffee-coffee-mug-hot-coffee-1477040/" TargetMode="External"/><Relationship Id="rId5" Type="http://schemas.openxmlformats.org/officeDocument/2006/relationships/image" Target="../media/image28.png"/><Relationship Id="rId10" Type="http://schemas.openxmlformats.org/officeDocument/2006/relationships/hyperlink" Target="https://freepngimg.com/png/34636-tea-cup-transparent-image" TargetMode="External"/><Relationship Id="rId4" Type="http://schemas.openxmlformats.org/officeDocument/2006/relationships/hyperlink" Target="https://pngimg.com/download/12734" TargetMode="External"/><Relationship Id="rId9" Type="http://schemas.openxmlformats.org/officeDocument/2006/relationships/image" Target="../media/image2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ngimg.com/png/1805-beer-png-image" TargetMode="External"/><Relationship Id="rId7" Type="http://schemas.openxmlformats.org/officeDocument/2006/relationships/hyperlink" Target="https://www.pngall.com/wine-glass-png/download/35726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34.png"/><Relationship Id="rId5" Type="http://schemas.openxmlformats.org/officeDocument/2006/relationships/hyperlink" Target="https://pngimg.com/download/10147" TargetMode="External"/><Relationship Id="rId4" Type="http://schemas.openxmlformats.org/officeDocument/2006/relationships/image" Target="../media/image3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Relationship Id="rId4" Type="http://schemas.openxmlformats.org/officeDocument/2006/relationships/hyperlink" Target="https://www.freefoodphotos.com/imagelibrary/snacks/slides/white_cheese_sandwich.html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anniemole/2392929680" TargetMode="Externa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36619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7870765@N06/3849686165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Welsh_Ambulance_-_Ambiwlans_Cymru.jpg" TargetMode="External"/><Relationship Id="rId7" Type="http://schemas.openxmlformats.org/officeDocument/2006/relationships/hyperlink" Target="http://pixabay.com/en/help-button-red-emergency-support-153094/" TargetMode="External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41.png"/><Relationship Id="rId5" Type="http://schemas.openxmlformats.org/officeDocument/2006/relationships/hyperlink" Target="https://www.publicdomainpictures.net/view-image.php?image=163856&amp;picture=doctor" TargetMode="External"/><Relationship Id="rId4" Type="http://schemas.openxmlformats.org/officeDocument/2006/relationships/image" Target="../media/image40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43.sv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8.xml.rels><?xml version="1.0" encoding="UTF-8" standalone="yes"?>
<Relationships xmlns="http://schemas.openxmlformats.org/package/2006/relationships"><Relationship Id="rId26" Type="http://schemas.openxmlformats.org/officeDocument/2006/relationships/image" Target="../media/image68.png"/><Relationship Id="rId21" Type="http://schemas.openxmlformats.org/officeDocument/2006/relationships/image" Target="../media/image63.svg"/><Relationship Id="rId42" Type="http://schemas.openxmlformats.org/officeDocument/2006/relationships/image" Target="../media/image84.png"/><Relationship Id="rId47" Type="http://schemas.openxmlformats.org/officeDocument/2006/relationships/image" Target="../media/image89.png"/><Relationship Id="rId63" Type="http://schemas.openxmlformats.org/officeDocument/2006/relationships/image" Target="../media/image105.svg"/><Relationship Id="rId68" Type="http://schemas.openxmlformats.org/officeDocument/2006/relationships/image" Target="../media/image110.svg"/><Relationship Id="rId7" Type="http://schemas.openxmlformats.org/officeDocument/2006/relationships/image" Target="../media/image49.svg"/><Relationship Id="rId2" Type="http://schemas.openxmlformats.org/officeDocument/2006/relationships/image" Target="../media/image44.png"/><Relationship Id="rId16" Type="http://schemas.openxmlformats.org/officeDocument/2006/relationships/image" Target="../media/image58.svg"/><Relationship Id="rId29" Type="http://schemas.openxmlformats.org/officeDocument/2006/relationships/image" Target="../media/image71.svg"/><Relationship Id="rId11" Type="http://schemas.openxmlformats.org/officeDocument/2006/relationships/image" Target="../media/image53.png"/><Relationship Id="rId24" Type="http://schemas.openxmlformats.org/officeDocument/2006/relationships/image" Target="../media/image66.png"/><Relationship Id="rId32" Type="http://schemas.openxmlformats.org/officeDocument/2006/relationships/image" Target="../media/image74.svg"/><Relationship Id="rId37" Type="http://schemas.openxmlformats.org/officeDocument/2006/relationships/image" Target="../media/image79.svg"/><Relationship Id="rId40" Type="http://schemas.openxmlformats.org/officeDocument/2006/relationships/image" Target="../media/image82.png"/><Relationship Id="rId45" Type="http://schemas.openxmlformats.org/officeDocument/2006/relationships/image" Target="../media/image87.png"/><Relationship Id="rId53" Type="http://schemas.openxmlformats.org/officeDocument/2006/relationships/image" Target="../media/image95.svg"/><Relationship Id="rId58" Type="http://schemas.openxmlformats.org/officeDocument/2006/relationships/image" Target="../media/image100.png"/><Relationship Id="rId66" Type="http://schemas.openxmlformats.org/officeDocument/2006/relationships/image" Target="../media/image108.png"/><Relationship Id="rId5" Type="http://schemas.openxmlformats.org/officeDocument/2006/relationships/image" Target="../media/image47.svg"/><Relationship Id="rId61" Type="http://schemas.openxmlformats.org/officeDocument/2006/relationships/image" Target="../media/image103.svg"/><Relationship Id="rId19" Type="http://schemas.openxmlformats.org/officeDocument/2006/relationships/image" Target="../media/image61.png"/><Relationship Id="rId14" Type="http://schemas.openxmlformats.org/officeDocument/2006/relationships/image" Target="../media/image56.svg"/><Relationship Id="rId22" Type="http://schemas.openxmlformats.org/officeDocument/2006/relationships/image" Target="../media/image64.png"/><Relationship Id="rId27" Type="http://schemas.openxmlformats.org/officeDocument/2006/relationships/image" Target="../media/image69.svg"/><Relationship Id="rId30" Type="http://schemas.openxmlformats.org/officeDocument/2006/relationships/image" Target="../media/image72.png"/><Relationship Id="rId35" Type="http://schemas.openxmlformats.org/officeDocument/2006/relationships/image" Target="../media/image77.png"/><Relationship Id="rId43" Type="http://schemas.openxmlformats.org/officeDocument/2006/relationships/image" Target="../media/image85.png"/><Relationship Id="rId48" Type="http://schemas.openxmlformats.org/officeDocument/2006/relationships/image" Target="../media/image90.svg"/><Relationship Id="rId56" Type="http://schemas.openxmlformats.org/officeDocument/2006/relationships/image" Target="../media/image98.png"/><Relationship Id="rId64" Type="http://schemas.openxmlformats.org/officeDocument/2006/relationships/image" Target="../media/image106.png"/><Relationship Id="rId69" Type="http://schemas.openxmlformats.org/officeDocument/2006/relationships/image" Target="../media/image111.png"/><Relationship Id="rId8" Type="http://schemas.openxmlformats.org/officeDocument/2006/relationships/image" Target="../media/image50.png"/><Relationship Id="rId51" Type="http://schemas.openxmlformats.org/officeDocument/2006/relationships/image" Target="../media/image93.png"/><Relationship Id="rId3" Type="http://schemas.openxmlformats.org/officeDocument/2006/relationships/image" Target="../media/image45.svg"/><Relationship Id="rId12" Type="http://schemas.openxmlformats.org/officeDocument/2006/relationships/image" Target="../media/image54.svg"/><Relationship Id="rId17" Type="http://schemas.openxmlformats.org/officeDocument/2006/relationships/image" Target="../media/image59.png"/><Relationship Id="rId25" Type="http://schemas.openxmlformats.org/officeDocument/2006/relationships/image" Target="../media/image67.svg"/><Relationship Id="rId33" Type="http://schemas.openxmlformats.org/officeDocument/2006/relationships/image" Target="../media/image75.png"/><Relationship Id="rId38" Type="http://schemas.openxmlformats.org/officeDocument/2006/relationships/image" Target="../media/image80.png"/><Relationship Id="rId46" Type="http://schemas.openxmlformats.org/officeDocument/2006/relationships/image" Target="../media/image88.svg"/><Relationship Id="rId59" Type="http://schemas.openxmlformats.org/officeDocument/2006/relationships/image" Target="../media/image101.svg"/><Relationship Id="rId67" Type="http://schemas.openxmlformats.org/officeDocument/2006/relationships/image" Target="../media/image109.png"/><Relationship Id="rId20" Type="http://schemas.openxmlformats.org/officeDocument/2006/relationships/image" Target="../media/image62.png"/><Relationship Id="rId41" Type="http://schemas.openxmlformats.org/officeDocument/2006/relationships/image" Target="../media/image83.svg"/><Relationship Id="rId54" Type="http://schemas.openxmlformats.org/officeDocument/2006/relationships/image" Target="../media/image96.png"/><Relationship Id="rId62" Type="http://schemas.openxmlformats.org/officeDocument/2006/relationships/image" Target="../media/image104.png"/><Relationship Id="rId70" Type="http://schemas.openxmlformats.org/officeDocument/2006/relationships/image" Target="../media/image112.svg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48.png"/><Relationship Id="rId15" Type="http://schemas.openxmlformats.org/officeDocument/2006/relationships/image" Target="../media/image57.png"/><Relationship Id="rId23" Type="http://schemas.openxmlformats.org/officeDocument/2006/relationships/image" Target="../media/image65.svg"/><Relationship Id="rId28" Type="http://schemas.openxmlformats.org/officeDocument/2006/relationships/image" Target="../media/image70.png"/><Relationship Id="rId36" Type="http://schemas.openxmlformats.org/officeDocument/2006/relationships/image" Target="../media/image78.png"/><Relationship Id="rId49" Type="http://schemas.openxmlformats.org/officeDocument/2006/relationships/image" Target="../media/image91.png"/><Relationship Id="rId57" Type="http://schemas.openxmlformats.org/officeDocument/2006/relationships/image" Target="../media/image99.svg"/><Relationship Id="rId10" Type="http://schemas.openxmlformats.org/officeDocument/2006/relationships/image" Target="../media/image52.svg"/><Relationship Id="rId31" Type="http://schemas.openxmlformats.org/officeDocument/2006/relationships/image" Target="../media/image73.png"/><Relationship Id="rId44" Type="http://schemas.openxmlformats.org/officeDocument/2006/relationships/image" Target="../media/image86.svg"/><Relationship Id="rId52" Type="http://schemas.openxmlformats.org/officeDocument/2006/relationships/image" Target="../media/image94.png"/><Relationship Id="rId60" Type="http://schemas.openxmlformats.org/officeDocument/2006/relationships/image" Target="../media/image102.png"/><Relationship Id="rId65" Type="http://schemas.openxmlformats.org/officeDocument/2006/relationships/image" Target="../media/image107.svg"/><Relationship Id="rId4" Type="http://schemas.openxmlformats.org/officeDocument/2006/relationships/image" Target="../media/image46.png"/><Relationship Id="rId9" Type="http://schemas.openxmlformats.org/officeDocument/2006/relationships/image" Target="../media/image51.png"/><Relationship Id="rId13" Type="http://schemas.openxmlformats.org/officeDocument/2006/relationships/image" Target="../media/image55.png"/><Relationship Id="rId18" Type="http://schemas.openxmlformats.org/officeDocument/2006/relationships/image" Target="../media/image60.svg"/><Relationship Id="rId39" Type="http://schemas.openxmlformats.org/officeDocument/2006/relationships/image" Target="../media/image81.svg"/><Relationship Id="rId34" Type="http://schemas.openxmlformats.org/officeDocument/2006/relationships/image" Target="../media/image76.svg"/><Relationship Id="rId50" Type="http://schemas.openxmlformats.org/officeDocument/2006/relationships/image" Target="../media/image92.svg"/><Relationship Id="rId55" Type="http://schemas.openxmlformats.org/officeDocument/2006/relationships/image" Target="../media/image97.sv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34.xml"/><Relationship Id="rId1" Type="http://schemas.openxmlformats.org/officeDocument/2006/relationships/tags" Target="../tags/tag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34.xml"/><Relationship Id="rId1" Type="http://schemas.openxmlformats.org/officeDocument/2006/relationships/tags" Target="../tags/tag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34.xml"/><Relationship Id="rId1" Type="http://schemas.openxmlformats.org/officeDocument/2006/relationships/tags" Target="../tags/tag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34.xml"/><Relationship Id="rId1" Type="http://schemas.openxmlformats.org/officeDocument/2006/relationships/tags" Target="../tags/tag4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9.png"/><Relationship Id="rId13" Type="http://schemas.openxmlformats.org/officeDocument/2006/relationships/image" Target="../media/image124.svg"/><Relationship Id="rId18" Type="http://schemas.openxmlformats.org/officeDocument/2006/relationships/image" Target="../media/image129.png"/><Relationship Id="rId3" Type="http://schemas.openxmlformats.org/officeDocument/2006/relationships/image" Target="../media/image114.svg"/><Relationship Id="rId21" Type="http://schemas.openxmlformats.org/officeDocument/2006/relationships/image" Target="../media/image132.svg"/><Relationship Id="rId7" Type="http://schemas.openxmlformats.org/officeDocument/2006/relationships/image" Target="../media/image118.svg"/><Relationship Id="rId12" Type="http://schemas.openxmlformats.org/officeDocument/2006/relationships/image" Target="../media/image123.png"/><Relationship Id="rId17" Type="http://schemas.openxmlformats.org/officeDocument/2006/relationships/image" Target="../media/image128.svg"/><Relationship Id="rId2" Type="http://schemas.openxmlformats.org/officeDocument/2006/relationships/image" Target="../media/image113.png"/><Relationship Id="rId16" Type="http://schemas.openxmlformats.org/officeDocument/2006/relationships/image" Target="../media/image127.png"/><Relationship Id="rId20" Type="http://schemas.openxmlformats.org/officeDocument/2006/relationships/image" Target="../media/image131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17.png"/><Relationship Id="rId11" Type="http://schemas.openxmlformats.org/officeDocument/2006/relationships/image" Target="../media/image122.svg"/><Relationship Id="rId5" Type="http://schemas.openxmlformats.org/officeDocument/2006/relationships/image" Target="../media/image116.svg"/><Relationship Id="rId15" Type="http://schemas.openxmlformats.org/officeDocument/2006/relationships/image" Target="../media/image126.svg"/><Relationship Id="rId23" Type="http://schemas.openxmlformats.org/officeDocument/2006/relationships/image" Target="../media/image134.svg"/><Relationship Id="rId10" Type="http://schemas.openxmlformats.org/officeDocument/2006/relationships/image" Target="../media/image121.png"/><Relationship Id="rId19" Type="http://schemas.openxmlformats.org/officeDocument/2006/relationships/image" Target="../media/image130.svg"/><Relationship Id="rId4" Type="http://schemas.openxmlformats.org/officeDocument/2006/relationships/image" Target="../media/image115.png"/><Relationship Id="rId9" Type="http://schemas.openxmlformats.org/officeDocument/2006/relationships/image" Target="../media/image120.svg"/><Relationship Id="rId14" Type="http://schemas.openxmlformats.org/officeDocument/2006/relationships/image" Target="../media/image125.png"/><Relationship Id="rId22" Type="http://schemas.openxmlformats.org/officeDocument/2006/relationships/image" Target="../media/image1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032" y="395408"/>
            <a:ext cx="6497050" cy="435384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2"/>
                </a:solidFill>
              </a:rPr>
              <a:t>Academi </a:t>
            </a:r>
            <a:r>
              <a:rPr lang="en-US" err="1">
                <a:solidFill>
                  <a:schemeClr val="bg2"/>
                </a:solidFill>
              </a:rPr>
              <a:t>Golau</a:t>
            </a:r>
            <a:r>
              <a:rPr lang="en-US">
                <a:solidFill>
                  <a:schemeClr val="bg2"/>
                </a:solidFill>
              </a:rPr>
              <a:t> </a:t>
            </a:r>
            <a:r>
              <a:rPr lang="en-US" err="1">
                <a:solidFill>
                  <a:schemeClr val="bg2"/>
                </a:solidFill>
              </a:rPr>
              <a:t>Glas</a:t>
            </a:r>
            <a:br>
              <a:rPr lang="en-US">
                <a:solidFill>
                  <a:schemeClr val="bg2"/>
                </a:solidFill>
              </a:rPr>
            </a:br>
            <a:r>
              <a:rPr lang="en-US" err="1">
                <a:solidFill>
                  <a:schemeClr val="bg2"/>
                </a:solidFill>
              </a:rPr>
              <a:t>Cwrs</a:t>
            </a:r>
            <a:r>
              <a:rPr lang="en-US">
                <a:solidFill>
                  <a:schemeClr val="bg2"/>
                </a:solidFill>
              </a:rPr>
              <a:t> </a:t>
            </a:r>
            <a:r>
              <a:rPr lang="en-US" err="1">
                <a:solidFill>
                  <a:schemeClr val="bg2"/>
                </a:solidFill>
              </a:rPr>
              <a:t>Heddlua</a:t>
            </a:r>
            <a:br>
              <a:rPr lang="en-US">
                <a:solidFill>
                  <a:schemeClr val="bg2"/>
                </a:solidFill>
              </a:rPr>
            </a:br>
            <a:r>
              <a:rPr lang="en-US" err="1">
                <a:solidFill>
                  <a:schemeClr val="bg2"/>
                </a:solidFill>
              </a:rPr>
              <a:t>Lefel</a:t>
            </a:r>
            <a:r>
              <a:rPr lang="en-US">
                <a:solidFill>
                  <a:schemeClr val="bg2"/>
                </a:solidFill>
              </a:rPr>
              <a:t> </a:t>
            </a:r>
            <a:r>
              <a:rPr lang="en-US" err="1">
                <a:solidFill>
                  <a:schemeClr val="bg2"/>
                </a:solidFill>
              </a:rPr>
              <a:t>Mynediad</a:t>
            </a:r>
            <a:endParaRPr lang="en-US">
              <a:solidFill>
                <a:schemeClr val="bg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888" y="5080544"/>
            <a:ext cx="4833112" cy="1110884"/>
          </a:xfrm>
        </p:spPr>
        <p:txBody>
          <a:bodyPr/>
          <a:lstStyle/>
          <a:p>
            <a:r>
              <a:rPr lang="en-US" err="1">
                <a:solidFill>
                  <a:schemeClr val="bg2"/>
                </a:solidFill>
              </a:rPr>
              <a:t>Tiwtor</a:t>
            </a:r>
            <a:r>
              <a:rPr lang="en-US">
                <a:solidFill>
                  <a:schemeClr val="bg2"/>
                </a:solidFill>
              </a:rPr>
              <a:t>: </a:t>
            </a:r>
            <a:r>
              <a:rPr lang="en-US" err="1">
                <a:solidFill>
                  <a:schemeClr val="bg2"/>
                </a:solidFill>
              </a:rPr>
              <a:t>Siw</a:t>
            </a:r>
            <a:r>
              <a:rPr lang="en-US">
                <a:solidFill>
                  <a:schemeClr val="bg2"/>
                </a:solidFill>
              </a:rPr>
              <a:t> Hart-Lewis</a:t>
            </a:r>
          </a:p>
          <a:p>
            <a:r>
              <a:rPr lang="en-US">
                <a:solidFill>
                  <a:schemeClr val="accent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s.hartlewis@uwtsd.ac.uk</a:t>
            </a:r>
            <a:r>
              <a:rPr lang="en-US">
                <a:solidFill>
                  <a:schemeClr val="accent2"/>
                </a:solidFill>
              </a:rPr>
              <a:t> </a:t>
            </a:r>
          </a:p>
        </p:txBody>
      </p:sp>
      <p:pic>
        <p:nvPicPr>
          <p:cNvPr id="4" name="Picture 16">
            <a:extLst>
              <a:ext uri="{FF2B5EF4-FFF2-40B4-BE49-F238E27FC236}">
                <a16:creationId xmlns:a16="http://schemas.microsoft.com/office/drawing/2014/main" id="{71CD4D55-7DBC-3995-A636-8F96DD8FB0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0994" y="5974492"/>
            <a:ext cx="5414746" cy="883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103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58392"/>
            <a:ext cx="7261076" cy="3927054"/>
          </a:xfrm>
        </p:spPr>
        <p:txBody>
          <a:bodyPr>
            <a:noAutofit/>
          </a:bodyPr>
          <a:lstStyle/>
          <a:p>
            <a:r>
              <a:rPr lang="en-US" sz="4400" err="1">
                <a:solidFill>
                  <a:schemeClr val="bg2"/>
                </a:solidFill>
              </a:rPr>
              <a:t>Gwers</a:t>
            </a:r>
            <a:r>
              <a:rPr lang="en-US" sz="4400">
                <a:solidFill>
                  <a:schemeClr val="bg2"/>
                </a:solidFill>
              </a:rPr>
              <a:t> 5</a:t>
            </a:r>
            <a:br>
              <a:rPr lang="en-US" sz="4400">
                <a:solidFill>
                  <a:schemeClr val="bg2"/>
                </a:solidFill>
              </a:rPr>
            </a:br>
            <a:r>
              <a:rPr lang="en-US" sz="4400" err="1">
                <a:solidFill>
                  <a:schemeClr val="bg2"/>
                </a:solidFill>
              </a:rPr>
              <a:t>Eisiau</a:t>
            </a:r>
            <a:r>
              <a:rPr lang="en-US" sz="4400">
                <a:solidFill>
                  <a:schemeClr val="bg2"/>
                </a:solidFill>
              </a:rPr>
              <a:t> / </a:t>
            </a:r>
            <a:r>
              <a:rPr lang="en-US" sz="4400" err="1">
                <a:solidFill>
                  <a:schemeClr val="bg2"/>
                </a:solidFill>
              </a:rPr>
              <a:t>Misoedd</a:t>
            </a:r>
            <a:r>
              <a:rPr lang="en-US" sz="4400">
                <a:solidFill>
                  <a:schemeClr val="bg2"/>
                </a:solidFill>
              </a:rPr>
              <a:t> y </a:t>
            </a:r>
            <a:r>
              <a:rPr lang="en-US" sz="4400" err="1">
                <a:solidFill>
                  <a:schemeClr val="bg2"/>
                </a:solidFill>
              </a:rPr>
              <a:t>flwyddyn</a:t>
            </a:r>
            <a:br>
              <a:rPr lang="en-US" sz="4400">
                <a:solidFill>
                  <a:schemeClr val="bg2"/>
                </a:solidFill>
              </a:rPr>
            </a:br>
            <a:r>
              <a:rPr lang="en-US" sz="4000" i="1">
                <a:solidFill>
                  <a:schemeClr val="bg2"/>
                </a:solidFill>
              </a:rPr>
              <a:t>To want / Months of the year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8651" y="4636081"/>
            <a:ext cx="3381285" cy="1655762"/>
          </a:xfrm>
        </p:spPr>
        <p:txBody>
          <a:bodyPr/>
          <a:lstStyle/>
          <a:p>
            <a:r>
              <a:rPr lang="en-US" err="1"/>
              <a:t>Dydd</a:t>
            </a:r>
            <a:r>
              <a:rPr lang="en-US"/>
              <a:t> </a:t>
            </a:r>
            <a:r>
              <a:rPr lang="en-US" err="1"/>
              <a:t>Llun</a:t>
            </a:r>
            <a:r>
              <a:rPr lang="en-US"/>
              <a:t>, 7 </a:t>
            </a:r>
            <a:r>
              <a:rPr lang="en-US" err="1"/>
              <a:t>Tachwedd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427" y="-2367302"/>
            <a:ext cx="6817731" cy="6731483"/>
          </a:xfrm>
        </p:spPr>
        <p:txBody>
          <a:bodyPr>
            <a:noAutofit/>
          </a:bodyPr>
          <a:lstStyle/>
          <a:p>
            <a:r>
              <a:rPr lang="en-US" sz="2800">
                <a:solidFill>
                  <a:schemeClr val="bg2"/>
                </a:solidFill>
              </a:rPr>
              <a:t>Nod y </a:t>
            </a:r>
            <a:r>
              <a:rPr lang="en-US" sz="2800" err="1">
                <a:solidFill>
                  <a:schemeClr val="bg2"/>
                </a:solidFill>
              </a:rPr>
              <a:t>wers</a:t>
            </a:r>
            <a:r>
              <a:rPr lang="en-US" sz="2800">
                <a:solidFill>
                  <a:schemeClr val="bg2"/>
                </a:solidFill>
              </a:rPr>
              <a:t>:</a:t>
            </a:r>
            <a:br>
              <a:rPr lang="en-US" sz="2800">
                <a:solidFill>
                  <a:schemeClr val="bg2"/>
                </a:solidFill>
              </a:rPr>
            </a:br>
            <a:r>
              <a:rPr lang="en-US" sz="2800" err="1">
                <a:solidFill>
                  <a:schemeClr val="bg2"/>
                </a:solidFill>
              </a:rPr>
              <a:t>Adolygu</a:t>
            </a:r>
            <a:br>
              <a:rPr lang="en-US" sz="2800">
                <a:solidFill>
                  <a:schemeClr val="bg2"/>
                </a:solidFill>
              </a:rPr>
            </a:br>
            <a:r>
              <a:rPr lang="en-US" sz="2800" err="1">
                <a:solidFill>
                  <a:schemeClr val="bg2"/>
                </a:solidFill>
              </a:rPr>
              <a:t>Siarad</a:t>
            </a:r>
            <a:r>
              <a:rPr lang="en-US" sz="2800">
                <a:solidFill>
                  <a:schemeClr val="bg2"/>
                </a:solidFill>
              </a:rPr>
              <a:t> am </a:t>
            </a:r>
            <a:r>
              <a:rPr lang="en-US" sz="2800" err="1">
                <a:solidFill>
                  <a:schemeClr val="bg2"/>
                </a:solidFill>
              </a:rPr>
              <a:t>beth</a:t>
            </a:r>
            <a:r>
              <a:rPr lang="en-US" sz="2800">
                <a:solidFill>
                  <a:schemeClr val="bg2"/>
                </a:solidFill>
              </a:rPr>
              <a:t> </a:t>
            </a:r>
            <a:r>
              <a:rPr lang="en-US" sz="2800" err="1">
                <a:solidFill>
                  <a:schemeClr val="bg2"/>
                </a:solidFill>
              </a:rPr>
              <a:t>rydyn</a:t>
            </a:r>
            <a:r>
              <a:rPr lang="en-US" sz="2800">
                <a:solidFill>
                  <a:schemeClr val="bg2"/>
                </a:solidFill>
              </a:rPr>
              <a:t> </a:t>
            </a:r>
            <a:r>
              <a:rPr lang="en-US" sz="2800" err="1">
                <a:solidFill>
                  <a:schemeClr val="bg2"/>
                </a:solidFill>
              </a:rPr>
              <a:t>ni</a:t>
            </a:r>
            <a:r>
              <a:rPr lang="en-US" sz="2800">
                <a:solidFill>
                  <a:schemeClr val="bg2"/>
                </a:solidFill>
              </a:rPr>
              <a:t> </a:t>
            </a:r>
            <a:r>
              <a:rPr lang="en-US" sz="2800" err="1">
                <a:solidFill>
                  <a:schemeClr val="bg2"/>
                </a:solidFill>
              </a:rPr>
              <a:t>eisiau</a:t>
            </a:r>
            <a:br>
              <a:rPr lang="en-US" sz="2800">
                <a:solidFill>
                  <a:schemeClr val="bg2"/>
                </a:solidFill>
              </a:rPr>
            </a:br>
            <a:r>
              <a:rPr lang="en-US" sz="2800" err="1">
                <a:solidFill>
                  <a:schemeClr val="bg2"/>
                </a:solidFill>
              </a:rPr>
              <a:t>Dysgu</a:t>
            </a:r>
            <a:r>
              <a:rPr lang="en-US" sz="2800">
                <a:solidFill>
                  <a:schemeClr val="bg2"/>
                </a:solidFill>
              </a:rPr>
              <a:t> </a:t>
            </a:r>
            <a:r>
              <a:rPr lang="en-US" sz="2800" err="1">
                <a:solidFill>
                  <a:schemeClr val="bg2"/>
                </a:solidFill>
              </a:rPr>
              <a:t>misoedd</a:t>
            </a:r>
            <a:r>
              <a:rPr lang="en-US" sz="2800">
                <a:solidFill>
                  <a:schemeClr val="bg2"/>
                </a:solidFill>
              </a:rPr>
              <a:t> y </a:t>
            </a:r>
            <a:r>
              <a:rPr lang="en-US" sz="2800" err="1">
                <a:solidFill>
                  <a:schemeClr val="bg2"/>
                </a:solidFill>
              </a:rPr>
              <a:t>flwyddyn</a:t>
            </a:r>
            <a:br>
              <a:rPr lang="en-US" sz="2800" i="1">
                <a:solidFill>
                  <a:schemeClr val="bg2"/>
                </a:solidFill>
              </a:rPr>
            </a:br>
            <a:r>
              <a:rPr lang="en-US" sz="2800" i="1">
                <a:solidFill>
                  <a:schemeClr val="bg2"/>
                </a:solidFill>
              </a:rPr>
              <a:t>Talk about what we want</a:t>
            </a:r>
            <a:br>
              <a:rPr lang="en-US" sz="2800" i="1">
                <a:solidFill>
                  <a:schemeClr val="bg2"/>
                </a:solidFill>
              </a:rPr>
            </a:br>
            <a:r>
              <a:rPr lang="en-US" sz="2800" i="1">
                <a:solidFill>
                  <a:schemeClr val="bg2"/>
                </a:solidFill>
              </a:rPr>
              <a:t>Learn the months of the year</a:t>
            </a:r>
          </a:p>
        </p:txBody>
      </p:sp>
    </p:spTree>
    <p:extLst>
      <p:ext uri="{BB962C8B-B14F-4D97-AF65-F5344CB8AC3E}">
        <p14:creationId xmlns:p14="http://schemas.microsoft.com/office/powerpoint/2010/main" val="3992962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3026182" y="-1068904"/>
            <a:ext cx="6139638" cy="89958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879887" y="129476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err="1">
                <a:latin typeface="DM Sans"/>
              </a:rPr>
              <a:t>Adolygu</a:t>
            </a:r>
            <a:endParaRPr lang="en-US" sz="6000" spc="-479">
              <a:latin typeface="DM Sans"/>
            </a:endParaRPr>
          </a:p>
        </p:txBody>
      </p:sp>
      <p:sp>
        <p:nvSpPr>
          <p:cNvPr id="6" name="TextBox 4">
            <a:extLst>
              <a:ext uri="{FF2B5EF4-FFF2-40B4-BE49-F238E27FC236}">
                <a16:creationId xmlns:a16="http://schemas.microsoft.com/office/drawing/2014/main" id="{D8618B7C-B516-302A-0CE5-ED9A150A773C}"/>
              </a:ext>
            </a:extLst>
          </p:cNvPr>
          <p:cNvSpPr txBox="1"/>
          <p:nvPr/>
        </p:nvSpPr>
        <p:spPr>
          <a:xfrm>
            <a:off x="2879887" y="4733902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>
                <a:solidFill>
                  <a:srgbClr val="000000"/>
                </a:solidFill>
                <a:latin typeface="DM Sans"/>
              </a:rPr>
              <a:t>Ble </a:t>
            </a:r>
            <a:r>
              <a:rPr lang="en-US" sz="6000" spc="-479" err="1">
                <a:solidFill>
                  <a:srgbClr val="000000"/>
                </a:solidFill>
                <a:latin typeface="DM Sans"/>
              </a:rPr>
              <a:t>rwyt</a:t>
            </a:r>
            <a:r>
              <a:rPr lang="en-US" sz="6000" spc="-479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000" spc="-479" err="1">
                <a:solidFill>
                  <a:srgbClr val="000000"/>
                </a:solidFill>
                <a:latin typeface="DM Sans"/>
              </a:rPr>
              <a:t>ti'n</a:t>
            </a:r>
            <a:r>
              <a:rPr lang="en-US" sz="6000" spc="-479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000" u="sng" spc="-479" err="1">
                <a:solidFill>
                  <a:srgbClr val="000000"/>
                </a:solidFill>
                <a:latin typeface="DM Sans"/>
              </a:rPr>
              <a:t>gweithio</a:t>
            </a:r>
            <a:r>
              <a:rPr lang="en-US" sz="6000" spc="-479">
                <a:solidFill>
                  <a:srgbClr val="000000"/>
                </a:solidFill>
                <a:latin typeface="DM Sans"/>
              </a:rPr>
              <a:t>?</a:t>
            </a:r>
            <a:endParaRPr lang="en-US"/>
          </a:p>
        </p:txBody>
      </p:sp>
      <p:pic>
        <p:nvPicPr>
          <p:cNvPr id="7" name="Picture 7" descr="Icon&#10;&#10;Description automatically generated">
            <a:extLst>
              <a:ext uri="{FF2B5EF4-FFF2-40B4-BE49-F238E27FC236}">
                <a16:creationId xmlns:a16="http://schemas.microsoft.com/office/drawing/2014/main" id="{0BEC88EA-E289-DA63-6D92-53F7500927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076697" y="2510027"/>
            <a:ext cx="4526285" cy="1914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4290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4">
            <a:extLst>
              <a:ext uri="{FF2B5EF4-FFF2-40B4-BE49-F238E27FC236}">
                <a16:creationId xmlns:a16="http://schemas.microsoft.com/office/drawing/2014/main" id="{D8618B7C-B516-302A-0CE5-ED9A150A773C}"/>
              </a:ext>
            </a:extLst>
          </p:cNvPr>
          <p:cNvSpPr txBox="1"/>
          <p:nvPr/>
        </p:nvSpPr>
        <p:spPr>
          <a:xfrm>
            <a:off x="4603468" y="4741948"/>
            <a:ext cx="6829520" cy="8620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spc="-479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Ble rwyt ti'n </a:t>
            </a:r>
            <a:r>
              <a:rPr lang="en-US" sz="4000" u="sng" kern="1200" spc="-479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gweithio</a:t>
            </a:r>
            <a:r>
              <a:rPr lang="en-US" sz="4000" kern="1200" spc="-479">
                <a:solidFill>
                  <a:srgbClr val="FFFFFF"/>
                </a:solidFill>
                <a:latin typeface="+mj-lt"/>
                <a:ea typeface="+mj-ea"/>
                <a:cs typeface="+mj-cs"/>
              </a:rPr>
              <a:t>?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" name="Picture 9" descr="A person in a police uniform&#10;&#10;Description automatically generated with low confidence">
            <a:extLst>
              <a:ext uri="{FF2B5EF4-FFF2-40B4-BE49-F238E27FC236}">
                <a16:creationId xmlns:a16="http://schemas.microsoft.com/office/drawing/2014/main" id="{26538B1D-95B1-32A8-A074-EDEDF1799F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706" r="2" b="5952"/>
          <a:stretch/>
        </p:blipFill>
        <p:spPr>
          <a:xfrm>
            <a:off x="307840" y="321732"/>
            <a:ext cx="3793472" cy="4111323"/>
          </a:xfrm>
          <a:prstGeom prst="rect">
            <a:avLst/>
          </a:prstGeom>
        </p:spPr>
      </p:pic>
      <p:pic>
        <p:nvPicPr>
          <p:cNvPr id="12" name="Picture 11" descr="A person sitting at a desk&#10;&#10;Description automatically generated with medium confidence">
            <a:extLst>
              <a:ext uri="{FF2B5EF4-FFF2-40B4-BE49-F238E27FC236}">
                <a16:creationId xmlns:a16="http://schemas.microsoft.com/office/drawing/2014/main" id="{09DC1FC8-0B10-583B-FFBA-5E8A6096137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5879" r="1" b="1"/>
          <a:stretch/>
        </p:blipFill>
        <p:spPr>
          <a:xfrm>
            <a:off x="4194959" y="321734"/>
            <a:ext cx="3797570" cy="201055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43EA22E-1A74-EECB-F035-E76D2679F78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214" r="1" b="19284"/>
          <a:stretch/>
        </p:blipFill>
        <p:spPr>
          <a:xfrm>
            <a:off x="4190180" y="2422097"/>
            <a:ext cx="3794760" cy="2013804"/>
          </a:xfrm>
          <a:prstGeom prst="rect">
            <a:avLst/>
          </a:prstGeom>
        </p:spPr>
      </p:pic>
      <p:pic>
        <p:nvPicPr>
          <p:cNvPr id="8" name="Picture 7" descr="A picture containing text, outdoor, sign, blue&#10;&#10;Description automatically generated">
            <a:extLst>
              <a:ext uri="{FF2B5EF4-FFF2-40B4-BE49-F238E27FC236}">
                <a16:creationId xmlns:a16="http://schemas.microsoft.com/office/drawing/2014/main" id="{F16B17DE-52E7-F4AB-B9C6-B27F5CFF65D2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r="-4" b="6216"/>
          <a:stretch/>
        </p:blipFill>
        <p:spPr>
          <a:xfrm>
            <a:off x="8086176" y="321733"/>
            <a:ext cx="3797984" cy="4111321"/>
          </a:xfrm>
          <a:prstGeom prst="rect">
            <a:avLst/>
          </a:prstGeom>
        </p:spPr>
      </p:pic>
      <p:pic>
        <p:nvPicPr>
          <p:cNvPr id="4" name="Picture 3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A7897EFF-DA0F-C2F3-082F-BAFB068F6468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t="15393" r="1" b="4936"/>
          <a:stretch/>
        </p:blipFill>
        <p:spPr>
          <a:xfrm>
            <a:off x="307840" y="4525715"/>
            <a:ext cx="3794760" cy="2010551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3796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14A622-F47D-9993-9F3A-EA8639A87EE7}"/>
              </a:ext>
            </a:extLst>
          </p:cNvPr>
          <p:cNvSpPr txBox="1"/>
          <p:nvPr/>
        </p:nvSpPr>
        <p:spPr>
          <a:xfrm>
            <a:off x="242888" y="523308"/>
            <a:ext cx="9979741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/>
              <a:t>Ble </a:t>
            </a:r>
            <a:r>
              <a:rPr lang="en-US" sz="3200" err="1"/>
              <a:t>rwyt</a:t>
            </a:r>
            <a:r>
              <a:rPr lang="en-US" sz="3200"/>
              <a:t> </a:t>
            </a:r>
            <a:r>
              <a:rPr lang="en-US" sz="3200" err="1"/>
              <a:t>ti'n</a:t>
            </a:r>
            <a:r>
              <a:rPr lang="en-US" sz="3200"/>
              <a:t> </a:t>
            </a:r>
            <a:r>
              <a:rPr lang="en-US" sz="3200" err="1"/>
              <a:t>gweithio</a:t>
            </a:r>
            <a:r>
              <a:rPr lang="en-US" sz="3200"/>
              <a:t>? / Ble </a:t>
            </a:r>
            <a:r>
              <a:rPr lang="en-US" sz="3200" err="1"/>
              <a:t>rydych</a:t>
            </a:r>
            <a:r>
              <a:rPr lang="en-US" sz="3200"/>
              <a:t> </a:t>
            </a:r>
            <a:r>
              <a:rPr lang="en-US" sz="3200" err="1"/>
              <a:t>chi'n</a:t>
            </a:r>
            <a:r>
              <a:rPr lang="en-US" sz="3200"/>
              <a:t> </a:t>
            </a:r>
            <a:r>
              <a:rPr lang="en-US" sz="3200" err="1"/>
              <a:t>gweithio</a:t>
            </a:r>
            <a:r>
              <a:rPr lang="en-US" sz="3200"/>
              <a:t>?</a:t>
            </a:r>
            <a:endParaRPr lang="en-US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3F4A4E-CDF9-4635-35E5-4D00E3F96353}"/>
              </a:ext>
            </a:extLst>
          </p:cNvPr>
          <p:cNvSpPr txBox="1"/>
          <p:nvPr/>
        </p:nvSpPr>
        <p:spPr>
          <a:xfrm>
            <a:off x="242889" y="1503517"/>
            <a:ext cx="457200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err="1"/>
              <a:t>Rydw</a:t>
            </a:r>
            <a:r>
              <a:rPr lang="en-US" sz="2800"/>
              <a:t> </a:t>
            </a:r>
            <a:r>
              <a:rPr lang="en-US" sz="2800" err="1"/>
              <a:t>i’n</a:t>
            </a:r>
            <a:r>
              <a:rPr lang="en-US" sz="2800"/>
              <a:t> </a:t>
            </a:r>
            <a:r>
              <a:rPr lang="en-US" sz="2800" err="1"/>
              <a:t>gweithio</a:t>
            </a:r>
            <a:endParaRPr lang="en-US" sz="2800" err="1"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618057-3983-D092-AE30-CAC917A7796D}"/>
              </a:ext>
            </a:extLst>
          </p:cNvPr>
          <p:cNvSpPr txBox="1"/>
          <p:nvPr/>
        </p:nvSpPr>
        <p:spPr>
          <a:xfrm>
            <a:off x="5843410" y="1594684"/>
            <a:ext cx="5972379" cy="470898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err="1">
                <a:solidFill>
                  <a:schemeClr val="accent1"/>
                </a:solidFill>
              </a:rPr>
              <a:t>Heddlu</a:t>
            </a:r>
            <a:r>
              <a:rPr lang="en-US" sz="2000">
                <a:solidFill>
                  <a:schemeClr val="accent1"/>
                </a:solidFill>
              </a:rPr>
              <a:t> Dyfed </a:t>
            </a:r>
            <a:r>
              <a:rPr lang="en-US" sz="2000" err="1">
                <a:solidFill>
                  <a:schemeClr val="accent1"/>
                </a:solidFill>
              </a:rPr>
              <a:t>Powys</a:t>
            </a:r>
            <a:r>
              <a:rPr lang="en-US" sz="2000">
                <a:solidFill>
                  <a:schemeClr val="accent1"/>
                </a:solidFill>
              </a:rPr>
              <a:t>.</a:t>
            </a:r>
            <a:endParaRPr lang="en-US" sz="2000">
              <a:solidFill>
                <a:schemeClr val="accent1"/>
              </a:solidFill>
              <a:cs typeface="Calibri"/>
            </a:endParaRP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Heddlu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De Cymru / </a:t>
            </a:r>
            <a:r>
              <a:rPr lang="en-US" sz="2000" err="1">
                <a:solidFill>
                  <a:schemeClr val="accent1"/>
                </a:solidFill>
                <a:cs typeface="Calibri"/>
              </a:rPr>
              <a:t>Heddlu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</a:t>
            </a:r>
            <a:r>
              <a:rPr lang="en-US" sz="2000" err="1">
                <a:solidFill>
                  <a:schemeClr val="accent1"/>
                </a:solidFill>
                <a:cs typeface="Calibri"/>
              </a:rPr>
              <a:t>Gogledd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Cymru</a:t>
            </a: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Heddlu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Gwent.</a:t>
            </a:r>
            <a:endParaRPr lang="en-US" sz="2000">
              <a:solidFill>
                <a:schemeClr val="accent1"/>
              </a:solidFill>
            </a:endParaRPr>
          </a:p>
          <a:p>
            <a:r>
              <a:rPr lang="en-US" sz="2000">
                <a:solidFill>
                  <a:schemeClr val="accent1"/>
                </a:solidFill>
              </a:rPr>
              <a:t>'r </a:t>
            </a:r>
            <a:r>
              <a:rPr lang="en-US" sz="2000" err="1">
                <a:solidFill>
                  <a:schemeClr val="accent1"/>
                </a:solidFill>
              </a:rPr>
              <a:t>heddlu</a:t>
            </a:r>
            <a:r>
              <a:rPr lang="en-US" sz="2000">
                <a:solidFill>
                  <a:schemeClr val="accent1"/>
                </a:solidFill>
              </a:rPr>
              <a:t>. </a:t>
            </a:r>
            <a:endParaRPr lang="en-US" sz="2000">
              <a:solidFill>
                <a:schemeClr val="accent1"/>
              </a:solidFill>
              <a:cs typeface="Calibri"/>
            </a:endParaRPr>
          </a:p>
          <a:p>
            <a:endParaRPr lang="en-US" sz="2000">
              <a:solidFill>
                <a:schemeClr val="accent1"/>
              </a:solidFill>
              <a:cs typeface="Calibri"/>
            </a:endParaRPr>
          </a:p>
          <a:p>
            <a:r>
              <a:rPr lang="en-US" sz="2000">
                <a:solidFill>
                  <a:schemeClr val="accent1"/>
                </a:solidFill>
                <a:cs typeface="Calibri"/>
              </a:rPr>
              <a:t>Adran...</a:t>
            </a: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Uned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 </a:t>
            </a:r>
            <a:r>
              <a:rPr lang="en-US" sz="2000" err="1">
                <a:solidFill>
                  <a:schemeClr val="accent1"/>
                </a:solidFill>
                <a:cs typeface="Calibri"/>
              </a:rPr>
              <a:t>ffyrdd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(traffic unit)</a:t>
            </a:r>
          </a:p>
          <a:p>
            <a:r>
              <a:rPr lang="en-US" sz="2000">
                <a:solidFill>
                  <a:schemeClr val="accent1"/>
                </a:solidFill>
              </a:rPr>
              <a:t>Abertawe.</a:t>
            </a:r>
            <a:endParaRPr lang="en-US" sz="2000">
              <a:solidFill>
                <a:schemeClr val="accent1"/>
              </a:solidFill>
              <a:cs typeface="Calibri"/>
            </a:endParaRPr>
          </a:p>
          <a:p>
            <a:r>
              <a:rPr lang="en-US" sz="2000">
                <a:solidFill>
                  <a:schemeClr val="accent1"/>
                </a:solidFill>
              </a:rPr>
              <a:t>Nghaerdydd.</a:t>
            </a:r>
            <a:endParaRPr lang="en-US" sz="2000">
              <a:solidFill>
                <a:schemeClr val="accent1"/>
              </a:solidFill>
              <a:cs typeface="Calibri"/>
            </a:endParaRPr>
          </a:p>
          <a:p>
            <a:r>
              <a:rPr lang="en-US" sz="2000">
                <a:solidFill>
                  <a:schemeClr val="accent1"/>
                </a:solidFill>
                <a:cs typeface="Calibri"/>
              </a:rPr>
              <a:t>Mhen-y-Bont.</a:t>
            </a:r>
          </a:p>
          <a:p>
            <a:endParaRPr lang="en-US" sz="2000">
              <a:solidFill>
                <a:schemeClr val="accent1"/>
              </a:solidFill>
              <a:cs typeface="Calibri"/>
            </a:endParaRP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Cwnstabl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.</a:t>
            </a: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Cwnstabl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</a:t>
            </a:r>
            <a:r>
              <a:rPr lang="en-US" sz="2000" err="1">
                <a:solidFill>
                  <a:schemeClr val="accent1"/>
                </a:solidFill>
                <a:cs typeface="Calibri"/>
              </a:rPr>
              <a:t>arbennig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.</a:t>
            </a: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Swyddog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</a:t>
            </a:r>
            <a:r>
              <a:rPr lang="en-US" sz="2000" err="1">
                <a:solidFill>
                  <a:schemeClr val="accent1"/>
                </a:solidFill>
                <a:cs typeface="Calibri"/>
              </a:rPr>
              <a:t>heddlu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.</a:t>
            </a: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Prif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</a:t>
            </a:r>
            <a:r>
              <a:rPr lang="en-US" sz="2000" err="1">
                <a:solidFill>
                  <a:schemeClr val="accent1"/>
                </a:solidFill>
                <a:cs typeface="Calibri"/>
              </a:rPr>
              <a:t>Gwnstabl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6071F8-3717-D469-4BB5-61A319DEF584}"/>
              </a:ext>
            </a:extLst>
          </p:cNvPr>
          <p:cNvSpPr txBox="1"/>
          <p:nvPr/>
        </p:nvSpPr>
        <p:spPr>
          <a:xfrm>
            <a:off x="4264307" y="1594685"/>
            <a:ext cx="1576387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err="1">
                <a:solidFill>
                  <a:schemeClr val="accent6">
                    <a:lumMod val="75000"/>
                  </a:schemeClr>
                </a:solidFill>
              </a:rPr>
              <a:t>i</a:t>
            </a:r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US" sz="200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endParaRPr lang="en-US" sz="2000" err="1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r>
              <a:rPr lang="en-US" sz="2000" err="1">
                <a:solidFill>
                  <a:schemeClr val="accent6">
                    <a:lumMod val="75000"/>
                  </a:schemeClr>
                </a:solidFill>
                <a:cs typeface="Calibri"/>
              </a:rPr>
              <a:t>ym</a:t>
            </a:r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r>
              <a:rPr lang="en-US" sz="2000" err="1">
                <a:solidFill>
                  <a:schemeClr val="accent6">
                    <a:lumMod val="75000"/>
                  </a:schemeClr>
                </a:solidFill>
                <a:cs typeface="Calibri"/>
              </a:rPr>
              <a:t>fel</a:t>
            </a:r>
            <a:r>
              <a:rPr lang="en-US" sz="2000">
                <a:solidFill>
                  <a:schemeClr val="accent6">
                    <a:lumMod val="75000"/>
                  </a:schemeClr>
                </a:solidFill>
                <a:cs typeface="Calibri"/>
              </a:rPr>
              <a:t> (as)</a:t>
            </a:r>
          </a:p>
        </p:txBody>
      </p:sp>
    </p:spTree>
    <p:extLst>
      <p:ext uri="{BB962C8B-B14F-4D97-AF65-F5344CB8AC3E}">
        <p14:creationId xmlns:p14="http://schemas.microsoft.com/office/powerpoint/2010/main" val="544953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3455" y="685800"/>
            <a:ext cx="10612745" cy="5283530"/>
            <a:chOff x="0" y="0"/>
            <a:chExt cx="14833291" cy="7384718"/>
          </a:xfrm>
        </p:grpSpPr>
        <p:sp>
          <p:nvSpPr>
            <p:cNvPr id="3" name="Freeform 3"/>
            <p:cNvSpPr/>
            <p:nvPr/>
          </p:nvSpPr>
          <p:spPr>
            <a:xfrm>
              <a:off x="0" y="-4073"/>
              <a:ext cx="14839682" cy="7391321"/>
            </a:xfrm>
            <a:custGeom>
              <a:avLst/>
              <a:gdLst/>
              <a:ahLst/>
              <a:cxnLst/>
              <a:rect l="l" t="t" r="r" b="b"/>
              <a:pathLst>
                <a:path w="14839682" h="7391321">
                  <a:moveTo>
                    <a:pt x="14211903" y="7336843"/>
                  </a:moveTo>
                  <a:cubicBezTo>
                    <a:pt x="14211903" y="7336843"/>
                    <a:pt x="13481028" y="7391321"/>
                    <a:pt x="11450531" y="7388700"/>
                  </a:cubicBezTo>
                  <a:cubicBezTo>
                    <a:pt x="5385327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840428" y="15681"/>
                    <a:pt x="9214086" y="7673"/>
                  </a:cubicBezTo>
                  <a:cubicBezTo>
                    <a:pt x="13262101" y="0"/>
                    <a:pt x="13978835" y="6979"/>
                    <a:pt x="13978835" y="6979"/>
                  </a:cubicBezTo>
                  <a:cubicBezTo>
                    <a:pt x="14347143" y="14458"/>
                    <a:pt x="14485403" y="42638"/>
                    <a:pt x="14683143" y="165219"/>
                  </a:cubicBezTo>
                  <a:cubicBezTo>
                    <a:pt x="14834160" y="258836"/>
                    <a:pt x="14839682" y="476157"/>
                    <a:pt x="14830541" y="5729258"/>
                  </a:cubicBezTo>
                  <a:lnTo>
                    <a:pt x="14830541" y="5729321"/>
                  </a:lnTo>
                  <a:cubicBezTo>
                    <a:pt x="14830540" y="7138194"/>
                    <a:pt x="14787756" y="7286781"/>
                    <a:pt x="14211903" y="7336843"/>
                  </a:cubicBezTo>
                  <a:close/>
                </a:path>
              </a:pathLst>
            </a:custGeom>
            <a:solidFill>
              <a:srgbClr val="BAE6FF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287445" y="2675966"/>
            <a:ext cx="5251378" cy="2655160"/>
            <a:chOff x="-144574" y="-56908"/>
            <a:chExt cx="2940298" cy="1486650"/>
          </a:xfrm>
        </p:grpSpPr>
        <p:sp>
          <p:nvSpPr>
            <p:cNvPr id="5" name="Freeform 5"/>
            <p:cNvSpPr/>
            <p:nvPr/>
          </p:nvSpPr>
          <p:spPr>
            <a:xfrm>
              <a:off x="-144574" y="-56908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Chris Rees ydw i.  Rydw i’n byw yn Abertawe.  Rydw i’n gweithio i Heddlu Gwent.  Rydw i’n gweithio fel Swyddog Heddlu yng Nghaerdydd.</a:t>
              </a:r>
              <a:endPara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/>
            </a:p>
          </p:txBody>
        </p:sp>
      </p:grpSp>
      <p:pic>
        <p:nvPicPr>
          <p:cNvPr id="17" name="Picture 16" descr="A person in a uniform&#10;&#10;Description automatically generated with low confidence">
            <a:extLst>
              <a:ext uri="{FF2B5EF4-FFF2-40B4-BE49-F238E27FC236}">
                <a16:creationId xmlns:a16="http://schemas.microsoft.com/office/drawing/2014/main" id="{3B9C4745-6ABC-EC32-7607-0C3571B285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00610" y="2812488"/>
            <a:ext cx="3693726" cy="2382116"/>
          </a:xfrm>
          <a:prstGeom prst="rect">
            <a:avLst/>
          </a:prstGeom>
        </p:spPr>
      </p:pic>
      <p:sp>
        <p:nvSpPr>
          <p:cNvPr id="25" name="TextBox 4">
            <a:extLst>
              <a:ext uri="{FF2B5EF4-FFF2-40B4-BE49-F238E27FC236}">
                <a16:creationId xmlns:a16="http://schemas.microsoft.com/office/drawing/2014/main" id="{01CA874C-2F07-AE1E-AF8C-D981440147A8}"/>
              </a:ext>
            </a:extLst>
          </p:cNvPr>
          <p:cNvSpPr txBox="1"/>
          <p:nvPr/>
        </p:nvSpPr>
        <p:spPr>
          <a:xfrm>
            <a:off x="2743190" y="69763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err="1">
                <a:latin typeface="DM Sans"/>
              </a:rPr>
              <a:t>Pwy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wyt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ti</a:t>
            </a:r>
            <a:r>
              <a:rPr lang="en-US" sz="6000" spc="-479">
                <a:latin typeface="DM Sans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85822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3455" y="685800"/>
            <a:ext cx="10612745" cy="5283530"/>
            <a:chOff x="0" y="0"/>
            <a:chExt cx="14833291" cy="7384718"/>
          </a:xfrm>
        </p:grpSpPr>
        <p:sp>
          <p:nvSpPr>
            <p:cNvPr id="3" name="Freeform 3"/>
            <p:cNvSpPr/>
            <p:nvPr/>
          </p:nvSpPr>
          <p:spPr>
            <a:xfrm>
              <a:off x="0" y="-4073"/>
              <a:ext cx="14839682" cy="7391321"/>
            </a:xfrm>
            <a:custGeom>
              <a:avLst/>
              <a:gdLst/>
              <a:ahLst/>
              <a:cxnLst/>
              <a:rect l="l" t="t" r="r" b="b"/>
              <a:pathLst>
                <a:path w="14839682" h="7391321">
                  <a:moveTo>
                    <a:pt x="14211903" y="7336843"/>
                  </a:moveTo>
                  <a:cubicBezTo>
                    <a:pt x="14211903" y="7336843"/>
                    <a:pt x="13481028" y="7391321"/>
                    <a:pt x="11450531" y="7388700"/>
                  </a:cubicBezTo>
                  <a:cubicBezTo>
                    <a:pt x="5385327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840428" y="15681"/>
                    <a:pt x="9214086" y="7673"/>
                  </a:cubicBezTo>
                  <a:cubicBezTo>
                    <a:pt x="13262101" y="0"/>
                    <a:pt x="13978835" y="6979"/>
                    <a:pt x="13978835" y="6979"/>
                  </a:cubicBezTo>
                  <a:cubicBezTo>
                    <a:pt x="14347143" y="14458"/>
                    <a:pt x="14485403" y="42638"/>
                    <a:pt x="14683143" y="165219"/>
                  </a:cubicBezTo>
                  <a:cubicBezTo>
                    <a:pt x="14834160" y="258836"/>
                    <a:pt x="14839682" y="476157"/>
                    <a:pt x="14830541" y="5729258"/>
                  </a:cubicBezTo>
                  <a:lnTo>
                    <a:pt x="14830541" y="5729321"/>
                  </a:lnTo>
                  <a:cubicBezTo>
                    <a:pt x="14830540" y="7138194"/>
                    <a:pt x="14787756" y="7286781"/>
                    <a:pt x="14211903" y="7336843"/>
                  </a:cubicBezTo>
                  <a:close/>
                </a:path>
              </a:pathLst>
            </a:custGeom>
            <a:solidFill>
              <a:srgbClr val="BAE6FF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270192" y="2365414"/>
            <a:ext cx="5251378" cy="2655160"/>
            <a:chOff x="-154234" y="-230789"/>
            <a:chExt cx="2940298" cy="1486650"/>
          </a:xfrm>
        </p:grpSpPr>
        <p:sp>
          <p:nvSpPr>
            <p:cNvPr id="5" name="Freeform 5"/>
            <p:cNvSpPr/>
            <p:nvPr/>
          </p:nvSpPr>
          <p:spPr>
            <a:xfrm>
              <a:off x="-154234" y="-230789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Helo!  Tara Jones ydw i.  Rydw i’n 26 oed ac rydw i’n dod o Gaerdydd.  Rydw i’n gweithio i Heddlu Dyfed Powys.  Rydw i’n gweithio fel Swyddog Traffig.</a:t>
              </a:r>
              <a:endPara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r>
                <a:rPr lang="cy-GB" sz="18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 </a:t>
              </a:r>
              <a:endPara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/>
            </a:p>
          </p:txBody>
        </p:sp>
      </p:grpSp>
      <p:sp>
        <p:nvSpPr>
          <p:cNvPr id="25" name="TextBox 4">
            <a:extLst>
              <a:ext uri="{FF2B5EF4-FFF2-40B4-BE49-F238E27FC236}">
                <a16:creationId xmlns:a16="http://schemas.microsoft.com/office/drawing/2014/main" id="{01CA874C-2F07-AE1E-AF8C-D981440147A8}"/>
              </a:ext>
            </a:extLst>
          </p:cNvPr>
          <p:cNvSpPr txBox="1"/>
          <p:nvPr/>
        </p:nvSpPr>
        <p:spPr>
          <a:xfrm>
            <a:off x="2743190" y="69763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err="1">
                <a:latin typeface="DM Sans"/>
              </a:rPr>
              <a:t>Pwy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wyt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ti</a:t>
            </a:r>
            <a:r>
              <a:rPr lang="en-US" sz="6000" spc="-479">
                <a:latin typeface="DM Sans"/>
              </a:rPr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BC8DEF-D233-1B5C-1948-792B45D0E1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8307" y="2150600"/>
            <a:ext cx="4631094" cy="286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082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5741" y="787234"/>
            <a:ext cx="10612745" cy="5283530"/>
            <a:chOff x="0" y="0"/>
            <a:chExt cx="14833291" cy="7384718"/>
          </a:xfrm>
        </p:grpSpPr>
        <p:sp>
          <p:nvSpPr>
            <p:cNvPr id="3" name="Freeform 3"/>
            <p:cNvSpPr/>
            <p:nvPr/>
          </p:nvSpPr>
          <p:spPr>
            <a:xfrm>
              <a:off x="0" y="-4073"/>
              <a:ext cx="14839682" cy="7391321"/>
            </a:xfrm>
            <a:custGeom>
              <a:avLst/>
              <a:gdLst/>
              <a:ahLst/>
              <a:cxnLst/>
              <a:rect l="l" t="t" r="r" b="b"/>
              <a:pathLst>
                <a:path w="14839682" h="7391321">
                  <a:moveTo>
                    <a:pt x="14211903" y="7336843"/>
                  </a:moveTo>
                  <a:cubicBezTo>
                    <a:pt x="14211903" y="7336843"/>
                    <a:pt x="13481028" y="7391321"/>
                    <a:pt x="11450531" y="7388700"/>
                  </a:cubicBezTo>
                  <a:cubicBezTo>
                    <a:pt x="5385327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840428" y="15681"/>
                    <a:pt x="9214086" y="7673"/>
                  </a:cubicBezTo>
                  <a:cubicBezTo>
                    <a:pt x="13262101" y="0"/>
                    <a:pt x="13978835" y="6979"/>
                    <a:pt x="13978835" y="6979"/>
                  </a:cubicBezTo>
                  <a:cubicBezTo>
                    <a:pt x="14347143" y="14458"/>
                    <a:pt x="14485403" y="42638"/>
                    <a:pt x="14683143" y="165219"/>
                  </a:cubicBezTo>
                  <a:cubicBezTo>
                    <a:pt x="14834160" y="258836"/>
                    <a:pt x="14839682" y="476157"/>
                    <a:pt x="14830541" y="5729258"/>
                  </a:cubicBezTo>
                  <a:lnTo>
                    <a:pt x="14830541" y="5729321"/>
                  </a:lnTo>
                  <a:cubicBezTo>
                    <a:pt x="14830540" y="7138194"/>
                    <a:pt x="14787756" y="7286781"/>
                    <a:pt x="14211903" y="7336843"/>
                  </a:cubicBezTo>
                  <a:close/>
                </a:path>
              </a:pathLst>
            </a:custGeom>
            <a:solidFill>
              <a:srgbClr val="BAE6FF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356456" y="2277623"/>
            <a:ext cx="5251378" cy="2655160"/>
            <a:chOff x="-105934" y="-279944"/>
            <a:chExt cx="2940298" cy="1486650"/>
          </a:xfrm>
        </p:grpSpPr>
        <p:sp>
          <p:nvSpPr>
            <p:cNvPr id="5" name="Freeform 5"/>
            <p:cNvSpPr/>
            <p:nvPr/>
          </p:nvSpPr>
          <p:spPr>
            <a:xfrm>
              <a:off x="-105934" y="-279944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Bore da!  Simon Lewis ydw i.  Rydw i’n byw yn Wrecsam ond rydw i’n dod o Lanelli.  Rydw i’n gweithio i Heddlu Gogledd Cymru.  Rydw i’n gweithio fel Cwnstabl.</a:t>
              </a:r>
              <a:endParaRPr lang="cy-GB"/>
            </a:p>
          </p:txBody>
        </p:sp>
      </p:grpSp>
      <p:sp>
        <p:nvSpPr>
          <p:cNvPr id="25" name="TextBox 4">
            <a:extLst>
              <a:ext uri="{FF2B5EF4-FFF2-40B4-BE49-F238E27FC236}">
                <a16:creationId xmlns:a16="http://schemas.microsoft.com/office/drawing/2014/main" id="{01CA874C-2F07-AE1E-AF8C-D981440147A8}"/>
              </a:ext>
            </a:extLst>
          </p:cNvPr>
          <p:cNvSpPr txBox="1"/>
          <p:nvPr/>
        </p:nvSpPr>
        <p:spPr>
          <a:xfrm>
            <a:off x="2743190" y="69763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err="1">
                <a:latin typeface="DM Sans"/>
              </a:rPr>
              <a:t>Pwy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wyt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ti</a:t>
            </a:r>
            <a:r>
              <a:rPr lang="en-US" sz="6000" spc="-479">
                <a:latin typeface="DM Sans"/>
              </a:rPr>
              <a:t>?</a:t>
            </a:r>
          </a:p>
        </p:txBody>
      </p:sp>
      <p:pic>
        <p:nvPicPr>
          <p:cNvPr id="7" name="Picture 6" descr="A police officer holding a microphone&#10;&#10;Description automatically generated with low confidence">
            <a:extLst>
              <a:ext uri="{FF2B5EF4-FFF2-40B4-BE49-F238E27FC236}">
                <a16:creationId xmlns:a16="http://schemas.microsoft.com/office/drawing/2014/main" id="{B3116E9B-9F0F-AF9C-B03A-F19835A3BA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6700" t="-6345" b="138"/>
          <a:stretch/>
        </p:blipFill>
        <p:spPr>
          <a:xfrm>
            <a:off x="7877874" y="1344152"/>
            <a:ext cx="3141871" cy="4169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0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3455" y="685800"/>
            <a:ext cx="10612745" cy="5283530"/>
            <a:chOff x="0" y="0"/>
            <a:chExt cx="14833291" cy="7384718"/>
          </a:xfrm>
        </p:grpSpPr>
        <p:sp>
          <p:nvSpPr>
            <p:cNvPr id="3" name="Freeform 3"/>
            <p:cNvSpPr/>
            <p:nvPr/>
          </p:nvSpPr>
          <p:spPr>
            <a:xfrm>
              <a:off x="0" y="-4073"/>
              <a:ext cx="14839682" cy="7391321"/>
            </a:xfrm>
            <a:custGeom>
              <a:avLst/>
              <a:gdLst/>
              <a:ahLst/>
              <a:cxnLst/>
              <a:rect l="l" t="t" r="r" b="b"/>
              <a:pathLst>
                <a:path w="14839682" h="7391321">
                  <a:moveTo>
                    <a:pt x="14211903" y="7336843"/>
                  </a:moveTo>
                  <a:cubicBezTo>
                    <a:pt x="14211903" y="7336843"/>
                    <a:pt x="13481028" y="7391321"/>
                    <a:pt x="11450531" y="7388700"/>
                  </a:cubicBezTo>
                  <a:cubicBezTo>
                    <a:pt x="5385327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840428" y="15681"/>
                    <a:pt x="9214086" y="7673"/>
                  </a:cubicBezTo>
                  <a:cubicBezTo>
                    <a:pt x="13262101" y="0"/>
                    <a:pt x="13978835" y="6979"/>
                    <a:pt x="13978835" y="6979"/>
                  </a:cubicBezTo>
                  <a:cubicBezTo>
                    <a:pt x="14347143" y="14458"/>
                    <a:pt x="14485403" y="42638"/>
                    <a:pt x="14683143" y="165219"/>
                  </a:cubicBezTo>
                  <a:cubicBezTo>
                    <a:pt x="14834160" y="258836"/>
                    <a:pt x="14839682" y="476157"/>
                    <a:pt x="14830541" y="5729258"/>
                  </a:cubicBezTo>
                  <a:lnTo>
                    <a:pt x="14830541" y="5729321"/>
                  </a:lnTo>
                  <a:cubicBezTo>
                    <a:pt x="14830540" y="7138194"/>
                    <a:pt x="14787756" y="7286781"/>
                    <a:pt x="14211903" y="7336843"/>
                  </a:cubicBezTo>
                  <a:close/>
                </a:path>
              </a:pathLst>
            </a:custGeom>
            <a:solidFill>
              <a:srgbClr val="BAE6FF"/>
            </a:solidFill>
          </p:spPr>
          <p:txBody>
            <a:bodyPr/>
            <a:lstStyle/>
            <a:p>
              <a:endParaRPr lang="cy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667006" y="2286121"/>
            <a:ext cx="5251378" cy="2655160"/>
            <a:chOff x="67946" y="-275186"/>
            <a:chExt cx="2940298" cy="1486650"/>
          </a:xfrm>
        </p:grpSpPr>
        <p:sp>
          <p:nvSpPr>
            <p:cNvPr id="5" name="Freeform 5"/>
            <p:cNvSpPr/>
            <p:nvPr/>
          </p:nvSpPr>
          <p:spPr>
            <a:xfrm>
              <a:off x="67946" y="-275186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Shwmae!  Sam Smith ydw i.  Rydw i’n dod o Gastell Nedd.  Rydw i’n gweithio i Heddlu De Cymru.  Rydw i’n gweithio fel Prif Gwnstabl.  Rydw i’n hoffi gweithio gyda’r heddlu.</a:t>
              </a:r>
              <a:endPara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/>
            </a:p>
          </p:txBody>
        </p:sp>
      </p:grpSp>
      <p:sp>
        <p:nvSpPr>
          <p:cNvPr id="25" name="TextBox 4">
            <a:extLst>
              <a:ext uri="{FF2B5EF4-FFF2-40B4-BE49-F238E27FC236}">
                <a16:creationId xmlns:a16="http://schemas.microsoft.com/office/drawing/2014/main" id="{01CA874C-2F07-AE1E-AF8C-D981440147A8}"/>
              </a:ext>
            </a:extLst>
          </p:cNvPr>
          <p:cNvSpPr txBox="1"/>
          <p:nvPr/>
        </p:nvSpPr>
        <p:spPr>
          <a:xfrm>
            <a:off x="2743190" y="69763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err="1">
                <a:latin typeface="DM Sans"/>
              </a:rPr>
              <a:t>Pwy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wyt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ti</a:t>
            </a:r>
            <a:r>
              <a:rPr lang="en-US" sz="6000" spc="-479">
                <a:latin typeface="DM Sans"/>
              </a:rPr>
              <a:t>?</a:t>
            </a:r>
          </a:p>
        </p:txBody>
      </p:sp>
      <p:pic>
        <p:nvPicPr>
          <p:cNvPr id="7" name="Picture 6" descr="A person in a police uniform&#10;&#10;Description automatically generated with low confidence">
            <a:extLst>
              <a:ext uri="{FF2B5EF4-FFF2-40B4-BE49-F238E27FC236}">
                <a16:creationId xmlns:a16="http://schemas.microsoft.com/office/drawing/2014/main" id="{DE7AA1C9-BE28-724B-5193-6F46D31B00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02965" y="1556668"/>
            <a:ext cx="2801590" cy="4206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305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437380" y="271341"/>
            <a:ext cx="6242988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370" spc="-479" err="1">
                <a:solidFill>
                  <a:srgbClr val="000000"/>
                </a:solidFill>
                <a:latin typeface="DM Sans Bold"/>
              </a:rPr>
              <a:t>Tasg</a:t>
            </a:r>
            <a:endParaRPr kumimoji="0" lang="en-US" sz="7370" b="0" i="0" u="none" strike="noStrike" kern="1200" cap="none" spc="-479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A0CE57-CB9F-9339-7AF1-D819C30984F9}"/>
              </a:ext>
            </a:extLst>
          </p:cNvPr>
          <p:cNvSpPr txBox="1"/>
          <p:nvPr/>
        </p:nvSpPr>
        <p:spPr>
          <a:xfrm>
            <a:off x="1045028" y="1635418"/>
            <a:ext cx="1047205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err="1"/>
              <a:t>Paratowch</a:t>
            </a:r>
            <a:r>
              <a:rPr lang="en-US" sz="2800"/>
              <a:t> </a:t>
            </a:r>
            <a:r>
              <a:rPr lang="en-US" sz="2800" err="1"/>
              <a:t>ddeialog</a:t>
            </a:r>
            <a:r>
              <a:rPr lang="en-US" sz="2800"/>
              <a:t> </a:t>
            </a:r>
            <a:r>
              <a:rPr lang="en-US" sz="2800" err="1"/>
              <a:t>gyda</a:t>
            </a:r>
            <a:r>
              <a:rPr lang="en-US" sz="2800"/>
              <a:t> </a:t>
            </a:r>
            <a:r>
              <a:rPr lang="en-US" sz="2800" err="1"/>
              <a:t>phartner</a:t>
            </a:r>
            <a:r>
              <a:rPr lang="en-US" sz="2800"/>
              <a:t>:</a:t>
            </a:r>
          </a:p>
          <a:p>
            <a:r>
              <a:rPr lang="en-US" sz="2800" err="1"/>
              <a:t>Rydych</a:t>
            </a:r>
            <a:r>
              <a:rPr lang="en-US" sz="2800"/>
              <a:t> </a:t>
            </a:r>
            <a:r>
              <a:rPr lang="en-US" sz="2800" err="1"/>
              <a:t>chi’n</a:t>
            </a:r>
            <a:r>
              <a:rPr lang="en-US" sz="2800"/>
              <a:t> </a:t>
            </a:r>
            <a:r>
              <a:rPr lang="en-US" sz="2800" err="1"/>
              <a:t>sgwrsio</a:t>
            </a:r>
            <a:r>
              <a:rPr lang="en-US" sz="2800"/>
              <a:t> </a:t>
            </a:r>
            <a:r>
              <a:rPr lang="en-US" sz="2800" err="1"/>
              <a:t>gydag</a:t>
            </a:r>
            <a:r>
              <a:rPr lang="en-US" sz="2800"/>
              <a:t> </a:t>
            </a:r>
            <a:r>
              <a:rPr lang="en-US" sz="2800" err="1"/>
              <a:t>aelod</a:t>
            </a:r>
            <a:r>
              <a:rPr lang="en-US" sz="2800"/>
              <a:t> </a:t>
            </a:r>
            <a:r>
              <a:rPr lang="en-US" sz="2800" err="1"/>
              <a:t>o’r</a:t>
            </a:r>
            <a:r>
              <a:rPr lang="en-US" sz="2800"/>
              <a:t> </a:t>
            </a:r>
            <a:r>
              <a:rPr lang="en-US" sz="2800" err="1"/>
              <a:t>cyhoedd</a:t>
            </a:r>
            <a:r>
              <a:rPr lang="en-US" sz="2800"/>
              <a:t> </a:t>
            </a:r>
            <a:r>
              <a:rPr lang="en-US" sz="2800" err="1"/>
              <a:t>yn</a:t>
            </a:r>
            <a:r>
              <a:rPr lang="en-US" sz="2800"/>
              <a:t> </a:t>
            </a:r>
            <a:r>
              <a:rPr lang="en-US" sz="2800" err="1"/>
              <a:t>yr</a:t>
            </a:r>
            <a:r>
              <a:rPr lang="en-US" sz="2800"/>
              <a:t> </a:t>
            </a:r>
            <a:r>
              <a:rPr lang="en-US" sz="2800" err="1"/>
              <a:t>orsaf</a:t>
            </a:r>
            <a:r>
              <a:rPr lang="en-US" sz="2800"/>
              <a:t>.</a:t>
            </a:r>
          </a:p>
          <a:p>
            <a:r>
              <a:rPr lang="en-US" sz="2800"/>
              <a:t>You are having a conversation with a member of the public in the station.  Ask for the following information: </a:t>
            </a:r>
          </a:p>
          <a:p>
            <a:r>
              <a:rPr lang="en-US" sz="2800" err="1"/>
              <a:t>enw</a:t>
            </a:r>
            <a:endParaRPr lang="en-US" sz="2800"/>
          </a:p>
          <a:p>
            <a:r>
              <a:rPr lang="en-US" sz="2800" err="1"/>
              <a:t>byw</a:t>
            </a:r>
            <a:endParaRPr lang="en-US" sz="2800"/>
          </a:p>
          <a:p>
            <a:r>
              <a:rPr lang="en-US" sz="2800" err="1"/>
              <a:t>rhif</a:t>
            </a:r>
            <a:r>
              <a:rPr lang="en-US" sz="2800"/>
              <a:t> </a:t>
            </a:r>
            <a:r>
              <a:rPr lang="en-US" sz="2800" err="1"/>
              <a:t>ffôn</a:t>
            </a:r>
            <a:endParaRPr lang="en-US" sz="2800"/>
          </a:p>
          <a:p>
            <a:r>
              <a:rPr lang="en-US" sz="2800"/>
              <a:t>do they like tea/coffee/milk/sugar</a:t>
            </a:r>
          </a:p>
          <a:p>
            <a:r>
              <a:rPr lang="en-US" sz="2800"/>
              <a:t>Don’t forget to introduce yourself and ask ‘Sut </a:t>
            </a:r>
            <a:r>
              <a:rPr lang="en-US" sz="2800" err="1"/>
              <a:t>ydych</a:t>
            </a:r>
            <a:r>
              <a:rPr lang="en-US" sz="2800"/>
              <a:t> chi?’</a:t>
            </a:r>
          </a:p>
        </p:txBody>
      </p:sp>
    </p:spTree>
    <p:extLst>
      <p:ext uri="{BB962C8B-B14F-4D97-AF65-F5344CB8AC3E}">
        <p14:creationId xmlns:p14="http://schemas.microsoft.com/office/powerpoint/2010/main" val="3548567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2"/>
          <p:cNvSpPr txBox="1"/>
          <p:nvPr/>
        </p:nvSpPr>
        <p:spPr>
          <a:xfrm>
            <a:off x="838198" y="547815"/>
            <a:ext cx="5167185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4000" spc="-479" err="1">
                <a:latin typeface="+mj-lt"/>
                <a:ea typeface="+mj-ea"/>
                <a:cs typeface="+mj-cs"/>
              </a:rPr>
              <a:t>Tasg</a:t>
            </a:r>
            <a:endParaRPr lang="en-US" sz="4000" spc="-479">
              <a:latin typeface="+mj-lt"/>
              <a:ea typeface="+mj-ea"/>
              <a:cs typeface="+mj-cs"/>
            </a:endParaRPr>
          </a:p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4000" b="0" i="0" u="none" strike="noStrike" cap="none" spc="-479" normalizeH="0" baseline="0" noProof="0" err="1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Gweithgaredd</a:t>
            </a:r>
            <a:r>
              <a:rPr kumimoji="0" lang="en-US" sz="4000" b="0" i="0" u="none" strike="noStrike" cap="none" spc="-479" normalizeH="0" baseline="0" noProof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11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A0CE57-CB9F-9339-7AF1-D819C30984F9}"/>
              </a:ext>
            </a:extLst>
          </p:cNvPr>
          <p:cNvSpPr txBox="1"/>
          <p:nvPr/>
        </p:nvSpPr>
        <p:spPr>
          <a:xfrm>
            <a:off x="6174842" y="229779"/>
            <a:ext cx="5178960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err="1"/>
              <a:t>Gwnewch</a:t>
            </a:r>
            <a:r>
              <a:rPr lang="en-US" sz="2000"/>
              <a:t> </a:t>
            </a:r>
            <a:r>
              <a:rPr lang="en-US" sz="2000" err="1"/>
              <a:t>fideo</a:t>
            </a:r>
            <a:r>
              <a:rPr lang="en-US" sz="2000"/>
              <a:t> </a:t>
            </a:r>
            <a:r>
              <a:rPr lang="en-US" sz="2000" err="1"/>
              <a:t>ohonoch</a:t>
            </a:r>
            <a:r>
              <a:rPr lang="en-US" sz="2000"/>
              <a:t> chi </a:t>
            </a:r>
            <a:r>
              <a:rPr lang="en-US" sz="2000" err="1"/>
              <a:t>yn</a:t>
            </a:r>
            <a:r>
              <a:rPr lang="en-US" sz="2000"/>
              <a:t> </a:t>
            </a:r>
            <a:r>
              <a:rPr lang="en-US" sz="2000" err="1"/>
              <a:t>cyflwyno</a:t>
            </a:r>
            <a:r>
              <a:rPr lang="en-US" sz="2000"/>
              <a:t> </a:t>
            </a:r>
            <a:r>
              <a:rPr lang="en-US" sz="2000" err="1"/>
              <a:t>eich</a:t>
            </a:r>
            <a:r>
              <a:rPr lang="en-US" sz="2000"/>
              <a:t> </a:t>
            </a:r>
            <a:r>
              <a:rPr lang="en-US" sz="2000" err="1"/>
              <a:t>hunain</a:t>
            </a:r>
            <a:r>
              <a:rPr lang="en-US" sz="2000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Record a short clip of you introducing yourself.</a:t>
            </a:r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5B1E233E-BD40-1240-A16A-C95E519E26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34746" y="2695684"/>
            <a:ext cx="3200108" cy="3200108"/>
          </a:xfrm>
          <a:prstGeom prst="rect">
            <a:avLst/>
          </a:prstGeom>
        </p:spPr>
      </p:pic>
      <p:pic>
        <p:nvPicPr>
          <p:cNvPr id="11" name="Picture 10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A9B19303-BD9F-A665-26A1-F4909E929A4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577" t="29191" r="36234" b="21424"/>
          <a:stretch/>
        </p:blipFill>
        <p:spPr>
          <a:xfrm>
            <a:off x="6436990" y="1746474"/>
            <a:ext cx="4557581" cy="5026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5040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5400000">
            <a:off x="3344092" y="-470285"/>
            <a:ext cx="5634563" cy="7798568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7737993" y="1080568"/>
            <a:ext cx="1796806" cy="4090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5C45ECD-6D52-6831-4ADC-BF1184D86426}"/>
              </a:ext>
            </a:extLst>
          </p:cNvPr>
          <p:cNvSpPr txBox="1"/>
          <p:nvPr/>
        </p:nvSpPr>
        <p:spPr>
          <a:xfrm>
            <a:off x="3953579" y="2367443"/>
            <a:ext cx="537701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/>
              <a:t>Adolygu </a:t>
            </a:r>
          </a:p>
          <a:p>
            <a:pPr algn="ctr"/>
            <a:r>
              <a:rPr lang="cy-GB" sz="4800"/>
              <a:t>Beth rwyt ti’n hoffi?</a:t>
            </a:r>
          </a:p>
          <a:p>
            <a:pPr algn="ctr"/>
            <a:r>
              <a:rPr lang="cy-GB" sz="4800"/>
              <a:t>Wyt ti’n hoffi...?</a:t>
            </a:r>
          </a:p>
        </p:txBody>
      </p:sp>
    </p:spTree>
    <p:extLst>
      <p:ext uri="{BB962C8B-B14F-4D97-AF65-F5344CB8AC3E}">
        <p14:creationId xmlns:p14="http://schemas.microsoft.com/office/powerpoint/2010/main" val="12532413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1220688"/>
          </a:xfrm>
        </p:spPr>
        <p:txBody>
          <a:bodyPr>
            <a:noAutofit/>
          </a:bodyPr>
          <a:lstStyle/>
          <a:p>
            <a:pPr algn="ctr"/>
            <a:r>
              <a:rPr lang="en-GB" sz="7200" err="1">
                <a:latin typeface="Comic Sans MS" pitchFamily="66" charset="0"/>
              </a:rPr>
              <a:t>seiclo</a:t>
            </a:r>
            <a:endParaRPr lang="en-GB" sz="7200">
              <a:latin typeface="Comic Sans MS" pitchFamily="66" charset="0"/>
            </a:endParaRPr>
          </a:p>
        </p:txBody>
      </p:sp>
      <p:pic>
        <p:nvPicPr>
          <p:cNvPr id="5" name="Picture 17" descr="C:\Users\Jo\AppData\Local\Microsoft\Windows\Temporary Internet Files\Content.IE5\E0FUT0E7\MC900199044[1].wmf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16" b="4516"/>
          <a:stretch>
            <a:fillRect/>
          </a:stretch>
        </p:blipFill>
        <p:spPr bwMode="auto">
          <a:xfrm>
            <a:off x="3616152" y="836712"/>
            <a:ext cx="4886671" cy="3858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40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1220688"/>
          </a:xfrm>
        </p:spPr>
        <p:txBody>
          <a:bodyPr>
            <a:noAutofit/>
          </a:bodyPr>
          <a:lstStyle/>
          <a:p>
            <a:pPr algn="ctr"/>
            <a:r>
              <a:rPr lang="en-GB" sz="7200" err="1">
                <a:latin typeface="Comic Sans MS" pitchFamily="66" charset="0"/>
              </a:rPr>
              <a:t>siopa</a:t>
            </a:r>
            <a:endParaRPr lang="en-GB" sz="7200">
              <a:latin typeface="Comic Sans MS" pitchFamily="66" charset="0"/>
            </a:endParaRPr>
          </a:p>
        </p:txBody>
      </p:sp>
      <p:pic>
        <p:nvPicPr>
          <p:cNvPr id="6" name="Picture 18" descr="C:\Users\Jo\AppData\Local\Microsoft\Windows\Temporary Internet Files\Content.IE5\0270MCEW\MC9003890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728" y="642648"/>
            <a:ext cx="4824536" cy="4088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50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1220688"/>
          </a:xfrm>
        </p:spPr>
        <p:txBody>
          <a:bodyPr>
            <a:noAutofit/>
          </a:bodyPr>
          <a:lstStyle/>
          <a:p>
            <a:pPr algn="ctr"/>
            <a:r>
              <a:rPr lang="en-GB" sz="7200" err="1">
                <a:latin typeface="Comic Sans MS" pitchFamily="66" charset="0"/>
              </a:rPr>
              <a:t>rhedeg</a:t>
            </a:r>
            <a:endParaRPr lang="en-GB" sz="7200">
              <a:latin typeface="Comic Sans MS" pitchFamily="66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2050" name="Picture 2" descr="C:\Users\Jo\AppData\Local\Microsoft\Windows\Temporary Internet Files\Content.IE5\6HT7XP1D\MC9000787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492" y="836713"/>
            <a:ext cx="3162300" cy="392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0970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860648"/>
          </a:xfrm>
        </p:spPr>
        <p:txBody>
          <a:bodyPr>
            <a:noAutofit/>
          </a:bodyPr>
          <a:lstStyle/>
          <a:p>
            <a:pPr algn="ctr"/>
            <a:r>
              <a:rPr lang="en-GB" sz="7200">
                <a:latin typeface="Comic Sans MS" pitchFamily="66" charset="0"/>
              </a:rPr>
              <a:t>nofio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11" descr="C:\Users\Jo\AppData\Local\Microsoft\Windows\Temporary Internet Files\Content.IE5\0270MCEW\MC900295379[1].wmf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8" r="3158"/>
          <a:stretch>
            <a:fillRect/>
          </a:stretch>
        </p:blipFill>
        <p:spPr bwMode="auto">
          <a:xfrm>
            <a:off x="3431704" y="620688"/>
            <a:ext cx="5226968" cy="392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704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1220688"/>
          </a:xfrm>
        </p:spPr>
        <p:txBody>
          <a:bodyPr>
            <a:noAutofit/>
          </a:bodyPr>
          <a:lstStyle/>
          <a:p>
            <a:pPr algn="ctr"/>
            <a:r>
              <a:rPr lang="en-GB" sz="7200" err="1">
                <a:latin typeface="Comic Sans MS" pitchFamily="66" charset="0"/>
              </a:rPr>
              <a:t>dawnsio</a:t>
            </a:r>
            <a:endParaRPr lang="en-GB" sz="7200">
              <a:latin typeface="Comic Sans MS" pitchFamily="66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Picture 5" descr="C:\Users\Jo\AppData\Local\Microsoft\Windows\Temporary Internet Files\Content.IE5\86IILNHY\MC900391024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792" y="1268760"/>
            <a:ext cx="3744416" cy="345638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03385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4800600"/>
            <a:ext cx="8352928" cy="1220688"/>
          </a:xfrm>
        </p:spPr>
        <p:txBody>
          <a:bodyPr>
            <a:noAutofit/>
          </a:bodyPr>
          <a:lstStyle/>
          <a:p>
            <a:pPr algn="ctr"/>
            <a:r>
              <a:rPr lang="en-GB" sz="6600" err="1">
                <a:latin typeface="Comic Sans MS" pitchFamily="66" charset="0"/>
              </a:rPr>
              <a:t>cerdded</a:t>
            </a:r>
            <a:r>
              <a:rPr lang="en-GB" sz="6600">
                <a:latin typeface="Comic Sans MS" pitchFamily="66" charset="0"/>
              </a:rPr>
              <a:t> y ci</a:t>
            </a:r>
          </a:p>
        </p:txBody>
      </p:sp>
      <p:pic>
        <p:nvPicPr>
          <p:cNvPr id="6" name="Picture 6" descr="C:\Users\Jo\AppData\Local\Microsoft\Windows\Temporary Internet Files\Content.IE5\TEV161H0\MC9003891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783" y="620688"/>
            <a:ext cx="5536490" cy="394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782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1220688"/>
          </a:xfrm>
        </p:spPr>
        <p:txBody>
          <a:bodyPr>
            <a:noAutofit/>
          </a:bodyPr>
          <a:lstStyle/>
          <a:p>
            <a:pPr algn="ctr"/>
            <a:r>
              <a:rPr lang="en-GB" sz="7200" err="1">
                <a:latin typeface="Comic Sans MS" pitchFamily="66" charset="0"/>
              </a:rPr>
              <a:t>coginio</a:t>
            </a:r>
            <a:endParaRPr lang="en-GB" sz="7200">
              <a:latin typeface="Comic Sans MS" pitchFamily="66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760" y="686836"/>
            <a:ext cx="3932426" cy="4081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186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1220688"/>
          </a:xfrm>
        </p:spPr>
        <p:txBody>
          <a:bodyPr>
            <a:noAutofit/>
          </a:bodyPr>
          <a:lstStyle/>
          <a:p>
            <a:pPr algn="ctr"/>
            <a:r>
              <a:rPr lang="en-GB" sz="7200" err="1">
                <a:latin typeface="Comic Sans MS" pitchFamily="66" charset="0"/>
              </a:rPr>
              <a:t>darllen</a:t>
            </a:r>
            <a:endParaRPr lang="en-GB" sz="7200">
              <a:latin typeface="Comic Sans MS" pitchFamily="66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4098" name="Picture 2" descr="C:\Users\Jo\AppData\Local\Microsoft\Windows\Temporary Internet Files\Content.IE5\7EOB1UE3\MC90043799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402" y="721308"/>
            <a:ext cx="4168668" cy="397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24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584" y="4800600"/>
            <a:ext cx="7560840" cy="1220688"/>
          </a:xfrm>
        </p:spPr>
        <p:txBody>
          <a:bodyPr>
            <a:noAutofit/>
          </a:bodyPr>
          <a:lstStyle/>
          <a:p>
            <a:pPr algn="ctr"/>
            <a:r>
              <a:rPr lang="en-GB" sz="7200" err="1">
                <a:latin typeface="Comic Sans MS" pitchFamily="66" charset="0"/>
              </a:rPr>
              <a:t>gwylio’r</a:t>
            </a:r>
            <a:r>
              <a:rPr lang="en-GB" sz="7200">
                <a:latin typeface="Comic Sans MS" pitchFamily="66" charset="0"/>
              </a:rPr>
              <a:t> </a:t>
            </a:r>
            <a:r>
              <a:rPr lang="en-GB" sz="7200" err="1">
                <a:latin typeface="Comic Sans MS" pitchFamily="66" charset="0"/>
              </a:rPr>
              <a:t>teledu</a:t>
            </a:r>
            <a:endParaRPr lang="en-GB" sz="7200">
              <a:latin typeface="Comic Sans MS" pitchFamily="66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23592" y="5367338"/>
            <a:ext cx="7416824" cy="804862"/>
          </a:xfrm>
        </p:spPr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7" name="Picture 4" descr="C:\Users\Jo\AppData\Local\Microsoft\Windows\Temporary Internet Files\Content.IE5\6JX4UGSY\MC900432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736" y="574182"/>
            <a:ext cx="4794714" cy="4092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768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2799" y="5377070"/>
            <a:ext cx="5486400" cy="1004664"/>
          </a:xfrm>
        </p:spPr>
        <p:txBody>
          <a:bodyPr>
            <a:noAutofit/>
          </a:bodyPr>
          <a:lstStyle/>
          <a:p>
            <a:pPr algn="ctr"/>
            <a:r>
              <a:rPr lang="en-GB" sz="7200" err="1">
                <a:latin typeface="Comic Sans MS" pitchFamily="66" charset="0"/>
              </a:rPr>
              <a:t>mynd</a:t>
            </a:r>
            <a:r>
              <a:rPr lang="en-GB" sz="7200">
                <a:latin typeface="Comic Sans MS" pitchFamily="66" charset="0"/>
              </a:rPr>
              <a:t> </a:t>
            </a:r>
            <a:r>
              <a:rPr lang="en-GB" sz="7200" err="1">
                <a:latin typeface="Comic Sans MS" pitchFamily="66" charset="0"/>
              </a:rPr>
              <a:t>allan</a:t>
            </a:r>
            <a:endParaRPr lang="en-GB" sz="7200">
              <a:latin typeface="Comic Sans MS" pitchFamily="66" charset="0"/>
            </a:endParaRPr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0" b="12500"/>
          <a:stretch/>
        </p:blipFill>
        <p:spPr>
          <a:xfrm>
            <a:off x="3352799" y="649495"/>
            <a:ext cx="5486401" cy="4332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160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4800600"/>
            <a:ext cx="8208912" cy="1004664"/>
          </a:xfrm>
        </p:spPr>
        <p:txBody>
          <a:bodyPr>
            <a:noAutofit/>
          </a:bodyPr>
          <a:lstStyle/>
          <a:p>
            <a:pPr algn="ctr"/>
            <a:r>
              <a:rPr lang="en-GB" sz="4800" err="1">
                <a:latin typeface="Comic Sans MS" pitchFamily="66" charset="0"/>
              </a:rPr>
              <a:t>gwrando</a:t>
            </a:r>
            <a:r>
              <a:rPr lang="en-GB" sz="4800">
                <a:latin typeface="Comic Sans MS" pitchFamily="66" charset="0"/>
              </a:rPr>
              <a:t> </a:t>
            </a:r>
            <a:r>
              <a:rPr lang="en-GB" sz="4800" err="1">
                <a:latin typeface="Comic Sans MS" pitchFamily="66" charset="0"/>
              </a:rPr>
              <a:t>ar</a:t>
            </a:r>
            <a:r>
              <a:rPr lang="en-GB" sz="4800">
                <a:latin typeface="Comic Sans MS" pitchFamily="66" charset="0"/>
              </a:rPr>
              <a:t> </a:t>
            </a:r>
            <a:r>
              <a:rPr lang="en-GB" sz="4800" err="1">
                <a:latin typeface="Comic Sans MS" pitchFamily="66" charset="0"/>
              </a:rPr>
              <a:t>gerddoriaeth</a:t>
            </a:r>
            <a:endParaRPr lang="en-GB" sz="4800">
              <a:latin typeface="Comic Sans MS" pitchFamily="66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/>
      </p:sp>
      <p:pic>
        <p:nvPicPr>
          <p:cNvPr id="5122" name="Picture 2" descr="C:\Users\Jo\AppData\Local\Microsoft\Windows\Temporary Internet Files\Content.IE5\6JX4UGSY\MC9004463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800" y="598410"/>
            <a:ext cx="3600400" cy="4088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4696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3026182" y="-1068904"/>
            <a:ext cx="6139638" cy="89958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879887" y="129476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err="1">
                <a:latin typeface="DM Sans"/>
              </a:rPr>
              <a:t>Adolygu</a:t>
            </a:r>
            <a:endParaRPr lang="en-US" sz="6000" spc="-479">
              <a:latin typeface="DM Sans"/>
            </a:endParaRPr>
          </a:p>
        </p:txBody>
      </p:sp>
      <p:sp>
        <p:nvSpPr>
          <p:cNvPr id="6" name="TextBox 4">
            <a:extLst>
              <a:ext uri="{FF2B5EF4-FFF2-40B4-BE49-F238E27FC236}">
                <a16:creationId xmlns:a16="http://schemas.microsoft.com/office/drawing/2014/main" id="{D8618B7C-B516-302A-0CE5-ED9A150A773C}"/>
              </a:ext>
            </a:extLst>
          </p:cNvPr>
          <p:cNvSpPr txBox="1"/>
          <p:nvPr/>
        </p:nvSpPr>
        <p:spPr>
          <a:xfrm>
            <a:off x="2879887" y="4733902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>
                <a:solidFill>
                  <a:srgbClr val="000000"/>
                </a:solidFill>
                <a:latin typeface="DM Sans"/>
              </a:rPr>
              <a:t>Ble </a:t>
            </a:r>
            <a:r>
              <a:rPr lang="en-US" sz="6000" spc="-479" err="1">
                <a:solidFill>
                  <a:srgbClr val="000000"/>
                </a:solidFill>
                <a:latin typeface="DM Sans"/>
              </a:rPr>
              <a:t>rwyt</a:t>
            </a:r>
            <a:r>
              <a:rPr lang="en-US" sz="6000" spc="-479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000" spc="-479" err="1">
                <a:solidFill>
                  <a:srgbClr val="000000"/>
                </a:solidFill>
                <a:latin typeface="DM Sans"/>
              </a:rPr>
              <a:t>ti'n</a:t>
            </a:r>
            <a:r>
              <a:rPr lang="en-US" sz="6000" spc="-479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000" u="sng" spc="-479" err="1">
                <a:solidFill>
                  <a:srgbClr val="000000"/>
                </a:solidFill>
                <a:latin typeface="DM Sans"/>
              </a:rPr>
              <a:t>gweithio</a:t>
            </a:r>
            <a:r>
              <a:rPr lang="en-US" sz="6000" spc="-479">
                <a:solidFill>
                  <a:srgbClr val="000000"/>
                </a:solidFill>
                <a:latin typeface="DM Sans"/>
              </a:rPr>
              <a:t>?</a:t>
            </a:r>
            <a:endParaRPr lang="en-US"/>
          </a:p>
        </p:txBody>
      </p:sp>
      <p:pic>
        <p:nvPicPr>
          <p:cNvPr id="7" name="Picture 7" descr="Icon&#10;&#10;Description automatically generated">
            <a:extLst>
              <a:ext uri="{FF2B5EF4-FFF2-40B4-BE49-F238E27FC236}">
                <a16:creationId xmlns:a16="http://schemas.microsoft.com/office/drawing/2014/main" id="{0BEC88EA-E289-DA63-6D92-53F7500927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076697" y="2510027"/>
            <a:ext cx="4526285" cy="1914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1953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59713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14A622-F47D-9993-9F3A-EA8639A87EE7}"/>
              </a:ext>
            </a:extLst>
          </p:cNvPr>
          <p:cNvSpPr txBox="1"/>
          <p:nvPr/>
        </p:nvSpPr>
        <p:spPr>
          <a:xfrm>
            <a:off x="242888" y="523308"/>
            <a:ext cx="9979741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/>
              <a:t>Ble </a:t>
            </a:r>
            <a:r>
              <a:rPr lang="en-US" sz="3200" err="1"/>
              <a:t>rwyt</a:t>
            </a:r>
            <a:r>
              <a:rPr lang="en-US" sz="3200"/>
              <a:t> </a:t>
            </a:r>
            <a:r>
              <a:rPr lang="en-US" sz="3200" err="1"/>
              <a:t>ti'n</a:t>
            </a:r>
            <a:r>
              <a:rPr lang="en-US" sz="3200"/>
              <a:t> </a:t>
            </a:r>
            <a:r>
              <a:rPr lang="en-US" sz="3200" err="1"/>
              <a:t>gweithio</a:t>
            </a:r>
            <a:r>
              <a:rPr lang="en-US" sz="3200"/>
              <a:t>? / Ble </a:t>
            </a:r>
            <a:r>
              <a:rPr lang="en-US" sz="3200" err="1"/>
              <a:t>rydych</a:t>
            </a:r>
            <a:r>
              <a:rPr lang="en-US" sz="3200"/>
              <a:t> </a:t>
            </a:r>
            <a:r>
              <a:rPr lang="en-US" sz="3200" err="1"/>
              <a:t>chi'n</a:t>
            </a:r>
            <a:r>
              <a:rPr lang="en-US" sz="3200"/>
              <a:t> </a:t>
            </a:r>
            <a:r>
              <a:rPr lang="en-US" sz="3200" err="1"/>
              <a:t>gweithio</a:t>
            </a:r>
            <a:r>
              <a:rPr lang="en-US" sz="3200"/>
              <a:t>?</a:t>
            </a:r>
            <a:endParaRPr lang="en-US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3F4A4E-CDF9-4635-35E5-4D00E3F96353}"/>
              </a:ext>
            </a:extLst>
          </p:cNvPr>
          <p:cNvSpPr txBox="1"/>
          <p:nvPr/>
        </p:nvSpPr>
        <p:spPr>
          <a:xfrm>
            <a:off x="242889" y="1503517"/>
            <a:ext cx="457200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err="1"/>
              <a:t>Rydw</a:t>
            </a:r>
            <a:r>
              <a:rPr lang="en-US" sz="2800"/>
              <a:t> </a:t>
            </a:r>
            <a:r>
              <a:rPr lang="en-US" sz="2800" err="1"/>
              <a:t>i’n</a:t>
            </a:r>
            <a:r>
              <a:rPr lang="en-US" sz="2800"/>
              <a:t> </a:t>
            </a:r>
            <a:r>
              <a:rPr lang="en-US" sz="2800" err="1"/>
              <a:t>gweithio</a:t>
            </a:r>
            <a:endParaRPr lang="en-US" sz="2800" err="1"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618057-3983-D092-AE30-CAC917A7796D}"/>
              </a:ext>
            </a:extLst>
          </p:cNvPr>
          <p:cNvSpPr txBox="1"/>
          <p:nvPr/>
        </p:nvSpPr>
        <p:spPr>
          <a:xfrm>
            <a:off x="5843410" y="1594684"/>
            <a:ext cx="5972379" cy="470898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err="1">
                <a:solidFill>
                  <a:schemeClr val="accent1"/>
                </a:solidFill>
              </a:rPr>
              <a:t>Heddlu</a:t>
            </a:r>
            <a:r>
              <a:rPr lang="en-US" sz="2000">
                <a:solidFill>
                  <a:schemeClr val="accent1"/>
                </a:solidFill>
              </a:rPr>
              <a:t> Dyfed </a:t>
            </a:r>
            <a:r>
              <a:rPr lang="en-US" sz="2000" err="1">
                <a:solidFill>
                  <a:schemeClr val="accent1"/>
                </a:solidFill>
              </a:rPr>
              <a:t>Powys</a:t>
            </a:r>
            <a:r>
              <a:rPr lang="en-US" sz="2000">
                <a:solidFill>
                  <a:schemeClr val="accent1"/>
                </a:solidFill>
              </a:rPr>
              <a:t>.</a:t>
            </a:r>
            <a:endParaRPr lang="en-US" sz="2000">
              <a:solidFill>
                <a:schemeClr val="accent1"/>
              </a:solidFill>
              <a:cs typeface="Calibri"/>
            </a:endParaRP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Heddlu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De Cymru / </a:t>
            </a:r>
            <a:r>
              <a:rPr lang="en-US" sz="2000" err="1">
                <a:solidFill>
                  <a:schemeClr val="accent1"/>
                </a:solidFill>
                <a:cs typeface="Calibri"/>
              </a:rPr>
              <a:t>Heddlu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</a:t>
            </a:r>
            <a:r>
              <a:rPr lang="en-US" sz="2000" err="1">
                <a:solidFill>
                  <a:schemeClr val="accent1"/>
                </a:solidFill>
                <a:cs typeface="Calibri"/>
              </a:rPr>
              <a:t>Gogledd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Cymru</a:t>
            </a: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Heddlu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Gwent.</a:t>
            </a:r>
            <a:endParaRPr lang="en-US" sz="2000">
              <a:solidFill>
                <a:schemeClr val="accent1"/>
              </a:solidFill>
            </a:endParaRPr>
          </a:p>
          <a:p>
            <a:r>
              <a:rPr lang="en-US" sz="2000">
                <a:solidFill>
                  <a:schemeClr val="accent1"/>
                </a:solidFill>
              </a:rPr>
              <a:t>'r </a:t>
            </a:r>
            <a:r>
              <a:rPr lang="en-US" sz="2000" err="1">
                <a:solidFill>
                  <a:schemeClr val="accent1"/>
                </a:solidFill>
              </a:rPr>
              <a:t>heddlu</a:t>
            </a:r>
            <a:r>
              <a:rPr lang="en-US" sz="2000">
                <a:solidFill>
                  <a:schemeClr val="accent1"/>
                </a:solidFill>
              </a:rPr>
              <a:t>. </a:t>
            </a:r>
            <a:endParaRPr lang="en-US" sz="2000">
              <a:solidFill>
                <a:schemeClr val="accent1"/>
              </a:solidFill>
              <a:cs typeface="Calibri"/>
            </a:endParaRPr>
          </a:p>
          <a:p>
            <a:endParaRPr lang="en-US" sz="2000">
              <a:solidFill>
                <a:schemeClr val="accent1"/>
              </a:solidFill>
              <a:cs typeface="Calibri"/>
            </a:endParaRPr>
          </a:p>
          <a:p>
            <a:r>
              <a:rPr lang="en-US" sz="2000">
                <a:solidFill>
                  <a:schemeClr val="accent1"/>
                </a:solidFill>
                <a:cs typeface="Calibri"/>
              </a:rPr>
              <a:t>Adran...</a:t>
            </a: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Uned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 </a:t>
            </a:r>
            <a:r>
              <a:rPr lang="en-US" sz="2000" err="1">
                <a:solidFill>
                  <a:schemeClr val="accent1"/>
                </a:solidFill>
                <a:cs typeface="Calibri"/>
              </a:rPr>
              <a:t>ffyrdd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(traffic unit)</a:t>
            </a:r>
          </a:p>
          <a:p>
            <a:r>
              <a:rPr lang="en-US" sz="2000">
                <a:solidFill>
                  <a:schemeClr val="accent1"/>
                </a:solidFill>
              </a:rPr>
              <a:t>Abertawe.</a:t>
            </a:r>
            <a:endParaRPr lang="en-US" sz="2000">
              <a:solidFill>
                <a:schemeClr val="accent1"/>
              </a:solidFill>
              <a:cs typeface="Calibri"/>
            </a:endParaRPr>
          </a:p>
          <a:p>
            <a:r>
              <a:rPr lang="en-US" sz="2000">
                <a:solidFill>
                  <a:schemeClr val="accent1"/>
                </a:solidFill>
              </a:rPr>
              <a:t>Nghaerdydd.</a:t>
            </a:r>
            <a:endParaRPr lang="en-US" sz="2000">
              <a:solidFill>
                <a:schemeClr val="accent1"/>
              </a:solidFill>
              <a:cs typeface="Calibri"/>
            </a:endParaRPr>
          </a:p>
          <a:p>
            <a:r>
              <a:rPr lang="en-US" sz="2000">
                <a:solidFill>
                  <a:schemeClr val="accent1"/>
                </a:solidFill>
                <a:cs typeface="Calibri"/>
              </a:rPr>
              <a:t>Mhen-y-Bont.</a:t>
            </a:r>
          </a:p>
          <a:p>
            <a:endParaRPr lang="en-US" sz="2000">
              <a:solidFill>
                <a:schemeClr val="accent1"/>
              </a:solidFill>
              <a:cs typeface="Calibri"/>
            </a:endParaRP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Cwnstabl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.</a:t>
            </a: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Cwnstabl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</a:t>
            </a:r>
            <a:r>
              <a:rPr lang="en-US" sz="2000" err="1">
                <a:solidFill>
                  <a:schemeClr val="accent1"/>
                </a:solidFill>
                <a:cs typeface="Calibri"/>
              </a:rPr>
              <a:t>arbennig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.</a:t>
            </a: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Swyddog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</a:t>
            </a:r>
            <a:r>
              <a:rPr lang="en-US" sz="2000" err="1">
                <a:solidFill>
                  <a:schemeClr val="accent1"/>
                </a:solidFill>
                <a:cs typeface="Calibri"/>
              </a:rPr>
              <a:t>heddlu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.</a:t>
            </a:r>
          </a:p>
          <a:p>
            <a:r>
              <a:rPr lang="en-US" sz="2000" err="1">
                <a:solidFill>
                  <a:schemeClr val="accent1"/>
                </a:solidFill>
                <a:cs typeface="Calibri"/>
              </a:rPr>
              <a:t>Prif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</a:t>
            </a:r>
            <a:r>
              <a:rPr lang="en-US" sz="2000" err="1">
                <a:solidFill>
                  <a:schemeClr val="accent1"/>
                </a:solidFill>
                <a:cs typeface="Calibri"/>
              </a:rPr>
              <a:t>Gwnstabl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6071F8-3717-D469-4BB5-61A319DEF584}"/>
              </a:ext>
            </a:extLst>
          </p:cNvPr>
          <p:cNvSpPr txBox="1"/>
          <p:nvPr/>
        </p:nvSpPr>
        <p:spPr>
          <a:xfrm>
            <a:off x="4264307" y="1594685"/>
            <a:ext cx="1576387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err="1">
                <a:solidFill>
                  <a:schemeClr val="accent6">
                    <a:lumMod val="75000"/>
                  </a:schemeClr>
                </a:solidFill>
              </a:rPr>
              <a:t>i</a:t>
            </a:r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US" sz="200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endParaRPr lang="en-US" sz="2000" err="1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r>
              <a:rPr lang="en-US" sz="2000" err="1">
                <a:solidFill>
                  <a:schemeClr val="accent6">
                    <a:lumMod val="75000"/>
                  </a:schemeClr>
                </a:solidFill>
                <a:cs typeface="Calibri"/>
              </a:rPr>
              <a:t>ym</a:t>
            </a:r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r>
              <a:rPr lang="en-US" sz="2000" err="1">
                <a:solidFill>
                  <a:schemeClr val="accent6">
                    <a:lumMod val="75000"/>
                  </a:schemeClr>
                </a:solidFill>
                <a:cs typeface="Calibri"/>
              </a:rPr>
              <a:t>fel</a:t>
            </a:r>
            <a:r>
              <a:rPr lang="en-US" sz="2000">
                <a:solidFill>
                  <a:schemeClr val="accent6">
                    <a:lumMod val="75000"/>
                  </a:schemeClr>
                </a:solidFill>
                <a:cs typeface="Calibri"/>
              </a:rPr>
              <a:t> (as)</a:t>
            </a:r>
          </a:p>
        </p:txBody>
      </p:sp>
    </p:spTree>
    <p:extLst>
      <p:ext uri="{BB962C8B-B14F-4D97-AF65-F5344CB8AC3E}">
        <p14:creationId xmlns:p14="http://schemas.microsoft.com/office/powerpoint/2010/main" val="20402815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59713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3455" y="685800"/>
            <a:ext cx="10612745" cy="5283530"/>
            <a:chOff x="0" y="0"/>
            <a:chExt cx="14833291" cy="7384718"/>
          </a:xfrm>
        </p:grpSpPr>
        <p:sp>
          <p:nvSpPr>
            <p:cNvPr id="3" name="Freeform 3"/>
            <p:cNvSpPr/>
            <p:nvPr/>
          </p:nvSpPr>
          <p:spPr>
            <a:xfrm>
              <a:off x="0" y="-4073"/>
              <a:ext cx="14839682" cy="7391321"/>
            </a:xfrm>
            <a:custGeom>
              <a:avLst/>
              <a:gdLst/>
              <a:ahLst/>
              <a:cxnLst/>
              <a:rect l="l" t="t" r="r" b="b"/>
              <a:pathLst>
                <a:path w="14839682" h="7391321">
                  <a:moveTo>
                    <a:pt x="14211903" y="7336843"/>
                  </a:moveTo>
                  <a:cubicBezTo>
                    <a:pt x="14211903" y="7336843"/>
                    <a:pt x="13481028" y="7391321"/>
                    <a:pt x="11450531" y="7388700"/>
                  </a:cubicBezTo>
                  <a:cubicBezTo>
                    <a:pt x="5385327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840428" y="15681"/>
                    <a:pt x="9214086" y="7673"/>
                  </a:cubicBezTo>
                  <a:cubicBezTo>
                    <a:pt x="13262101" y="0"/>
                    <a:pt x="13978835" y="6979"/>
                    <a:pt x="13978835" y="6979"/>
                  </a:cubicBezTo>
                  <a:cubicBezTo>
                    <a:pt x="14347143" y="14458"/>
                    <a:pt x="14485403" y="42638"/>
                    <a:pt x="14683143" y="165219"/>
                  </a:cubicBezTo>
                  <a:cubicBezTo>
                    <a:pt x="14834160" y="258836"/>
                    <a:pt x="14839682" y="476157"/>
                    <a:pt x="14830541" y="5729258"/>
                  </a:cubicBezTo>
                  <a:lnTo>
                    <a:pt x="14830541" y="5729321"/>
                  </a:lnTo>
                  <a:cubicBezTo>
                    <a:pt x="14830540" y="7138194"/>
                    <a:pt x="14787756" y="7286781"/>
                    <a:pt x="14211903" y="7336843"/>
                  </a:cubicBezTo>
                  <a:close/>
                </a:path>
              </a:pathLst>
            </a:custGeom>
            <a:solidFill>
              <a:srgbClr val="BAE6FF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287445" y="2675966"/>
            <a:ext cx="5251378" cy="2655160"/>
            <a:chOff x="-144574" y="-56908"/>
            <a:chExt cx="2940298" cy="1486650"/>
          </a:xfrm>
        </p:grpSpPr>
        <p:sp>
          <p:nvSpPr>
            <p:cNvPr id="5" name="Freeform 5"/>
            <p:cNvSpPr/>
            <p:nvPr/>
          </p:nvSpPr>
          <p:spPr>
            <a:xfrm>
              <a:off x="-144574" y="-56908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Chris Rees ydw i.  Rydw i’n byw yn Abertawe.  Rydw i’n gweithio i Heddlu Gwent.  Rydw i’n gweithio fel Swyddog Heddlu yng Nghaerdydd.</a:t>
              </a:r>
              <a:endPara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/>
            </a:p>
          </p:txBody>
        </p:sp>
      </p:grpSp>
      <p:pic>
        <p:nvPicPr>
          <p:cNvPr id="17" name="Picture 16" descr="A person in a uniform&#10;&#10;Description automatically generated with low confidence">
            <a:extLst>
              <a:ext uri="{FF2B5EF4-FFF2-40B4-BE49-F238E27FC236}">
                <a16:creationId xmlns:a16="http://schemas.microsoft.com/office/drawing/2014/main" id="{3B9C4745-6ABC-EC32-7607-0C3571B285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00610" y="2812488"/>
            <a:ext cx="3693726" cy="2382116"/>
          </a:xfrm>
          <a:prstGeom prst="rect">
            <a:avLst/>
          </a:prstGeom>
        </p:spPr>
      </p:pic>
      <p:sp>
        <p:nvSpPr>
          <p:cNvPr id="25" name="TextBox 4">
            <a:extLst>
              <a:ext uri="{FF2B5EF4-FFF2-40B4-BE49-F238E27FC236}">
                <a16:creationId xmlns:a16="http://schemas.microsoft.com/office/drawing/2014/main" id="{01CA874C-2F07-AE1E-AF8C-D981440147A8}"/>
              </a:ext>
            </a:extLst>
          </p:cNvPr>
          <p:cNvSpPr txBox="1"/>
          <p:nvPr/>
        </p:nvSpPr>
        <p:spPr>
          <a:xfrm>
            <a:off x="2743190" y="69763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err="1">
                <a:latin typeface="DM Sans"/>
              </a:rPr>
              <a:t>Pwy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wyt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ti</a:t>
            </a:r>
            <a:r>
              <a:rPr lang="en-US" sz="6000" spc="-479">
                <a:latin typeface="DM Sans"/>
              </a:rPr>
              <a:t>?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59713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3455" y="685800"/>
            <a:ext cx="10612745" cy="5283530"/>
            <a:chOff x="0" y="0"/>
            <a:chExt cx="14833291" cy="7384718"/>
          </a:xfrm>
        </p:grpSpPr>
        <p:sp>
          <p:nvSpPr>
            <p:cNvPr id="3" name="Freeform 3"/>
            <p:cNvSpPr/>
            <p:nvPr/>
          </p:nvSpPr>
          <p:spPr>
            <a:xfrm>
              <a:off x="0" y="-4073"/>
              <a:ext cx="14839682" cy="7391321"/>
            </a:xfrm>
            <a:custGeom>
              <a:avLst/>
              <a:gdLst/>
              <a:ahLst/>
              <a:cxnLst/>
              <a:rect l="l" t="t" r="r" b="b"/>
              <a:pathLst>
                <a:path w="14839682" h="7391321">
                  <a:moveTo>
                    <a:pt x="14211903" y="7336843"/>
                  </a:moveTo>
                  <a:cubicBezTo>
                    <a:pt x="14211903" y="7336843"/>
                    <a:pt x="13481028" y="7391321"/>
                    <a:pt x="11450531" y="7388700"/>
                  </a:cubicBezTo>
                  <a:cubicBezTo>
                    <a:pt x="5385327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840428" y="15681"/>
                    <a:pt x="9214086" y="7673"/>
                  </a:cubicBezTo>
                  <a:cubicBezTo>
                    <a:pt x="13262101" y="0"/>
                    <a:pt x="13978835" y="6979"/>
                    <a:pt x="13978835" y="6979"/>
                  </a:cubicBezTo>
                  <a:cubicBezTo>
                    <a:pt x="14347143" y="14458"/>
                    <a:pt x="14485403" y="42638"/>
                    <a:pt x="14683143" y="165219"/>
                  </a:cubicBezTo>
                  <a:cubicBezTo>
                    <a:pt x="14834160" y="258836"/>
                    <a:pt x="14839682" y="476157"/>
                    <a:pt x="14830541" y="5729258"/>
                  </a:cubicBezTo>
                  <a:lnTo>
                    <a:pt x="14830541" y="5729321"/>
                  </a:lnTo>
                  <a:cubicBezTo>
                    <a:pt x="14830540" y="7138194"/>
                    <a:pt x="14787756" y="7286781"/>
                    <a:pt x="14211903" y="7336843"/>
                  </a:cubicBezTo>
                  <a:close/>
                </a:path>
              </a:pathLst>
            </a:custGeom>
            <a:solidFill>
              <a:srgbClr val="BAE6FF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270192" y="2365414"/>
            <a:ext cx="5251378" cy="2655160"/>
            <a:chOff x="-154234" y="-230789"/>
            <a:chExt cx="2940298" cy="1486650"/>
          </a:xfrm>
        </p:grpSpPr>
        <p:sp>
          <p:nvSpPr>
            <p:cNvPr id="5" name="Freeform 5"/>
            <p:cNvSpPr/>
            <p:nvPr/>
          </p:nvSpPr>
          <p:spPr>
            <a:xfrm>
              <a:off x="-154234" y="-230789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Helo!  Tara Jones ydw i.  Rydw i’n 26 oed ac rydw i’n dod o Gaerdydd.  Rydw i’n gweithio i Heddlu Dyfed Powys.  Rydw i’n gweithio fel Swyddog Traffig.</a:t>
              </a:r>
              <a:endPara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r>
                <a:rPr lang="cy-GB" sz="18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 </a:t>
              </a:r>
              <a:endPara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/>
            </a:p>
          </p:txBody>
        </p:sp>
      </p:grpSp>
      <p:sp>
        <p:nvSpPr>
          <p:cNvPr id="25" name="TextBox 4">
            <a:extLst>
              <a:ext uri="{FF2B5EF4-FFF2-40B4-BE49-F238E27FC236}">
                <a16:creationId xmlns:a16="http://schemas.microsoft.com/office/drawing/2014/main" id="{01CA874C-2F07-AE1E-AF8C-D981440147A8}"/>
              </a:ext>
            </a:extLst>
          </p:cNvPr>
          <p:cNvSpPr txBox="1"/>
          <p:nvPr/>
        </p:nvSpPr>
        <p:spPr>
          <a:xfrm>
            <a:off x="2743190" y="69763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err="1">
                <a:latin typeface="DM Sans"/>
              </a:rPr>
              <a:t>Pwy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wyt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ti</a:t>
            </a:r>
            <a:r>
              <a:rPr lang="en-US" sz="6000" spc="-479">
                <a:latin typeface="DM Sans"/>
              </a:rPr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BC8DEF-D233-1B5C-1948-792B45D0E1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8307" y="2150600"/>
            <a:ext cx="4631094" cy="286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1380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59713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5741" y="787234"/>
            <a:ext cx="10612745" cy="5283530"/>
            <a:chOff x="0" y="0"/>
            <a:chExt cx="14833291" cy="7384718"/>
          </a:xfrm>
        </p:grpSpPr>
        <p:sp>
          <p:nvSpPr>
            <p:cNvPr id="3" name="Freeform 3"/>
            <p:cNvSpPr/>
            <p:nvPr/>
          </p:nvSpPr>
          <p:spPr>
            <a:xfrm>
              <a:off x="0" y="-4073"/>
              <a:ext cx="14839682" cy="7391321"/>
            </a:xfrm>
            <a:custGeom>
              <a:avLst/>
              <a:gdLst/>
              <a:ahLst/>
              <a:cxnLst/>
              <a:rect l="l" t="t" r="r" b="b"/>
              <a:pathLst>
                <a:path w="14839682" h="7391321">
                  <a:moveTo>
                    <a:pt x="14211903" y="7336843"/>
                  </a:moveTo>
                  <a:cubicBezTo>
                    <a:pt x="14211903" y="7336843"/>
                    <a:pt x="13481028" y="7391321"/>
                    <a:pt x="11450531" y="7388700"/>
                  </a:cubicBezTo>
                  <a:cubicBezTo>
                    <a:pt x="5385327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840428" y="15681"/>
                    <a:pt x="9214086" y="7673"/>
                  </a:cubicBezTo>
                  <a:cubicBezTo>
                    <a:pt x="13262101" y="0"/>
                    <a:pt x="13978835" y="6979"/>
                    <a:pt x="13978835" y="6979"/>
                  </a:cubicBezTo>
                  <a:cubicBezTo>
                    <a:pt x="14347143" y="14458"/>
                    <a:pt x="14485403" y="42638"/>
                    <a:pt x="14683143" y="165219"/>
                  </a:cubicBezTo>
                  <a:cubicBezTo>
                    <a:pt x="14834160" y="258836"/>
                    <a:pt x="14839682" y="476157"/>
                    <a:pt x="14830541" y="5729258"/>
                  </a:cubicBezTo>
                  <a:lnTo>
                    <a:pt x="14830541" y="5729321"/>
                  </a:lnTo>
                  <a:cubicBezTo>
                    <a:pt x="14830540" y="7138194"/>
                    <a:pt x="14787756" y="7286781"/>
                    <a:pt x="14211903" y="7336843"/>
                  </a:cubicBezTo>
                  <a:close/>
                </a:path>
              </a:pathLst>
            </a:custGeom>
            <a:solidFill>
              <a:srgbClr val="BAE6FF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356456" y="2277623"/>
            <a:ext cx="5251378" cy="2655160"/>
            <a:chOff x="-105934" y="-279944"/>
            <a:chExt cx="2940298" cy="1486650"/>
          </a:xfrm>
        </p:grpSpPr>
        <p:sp>
          <p:nvSpPr>
            <p:cNvPr id="5" name="Freeform 5"/>
            <p:cNvSpPr/>
            <p:nvPr/>
          </p:nvSpPr>
          <p:spPr>
            <a:xfrm>
              <a:off x="-105934" y="-279944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Bore da!  Simon Lewis ydw i.  Rydw i’n byw yn Wrecsam ond rydw i’n dod o Lanelli.  Rydw i’n gweithio i Heddlu Gogledd Cymru.  Rydw i’n gweithio fel Cwnstabl.</a:t>
              </a:r>
              <a:endParaRPr lang="cy-GB"/>
            </a:p>
          </p:txBody>
        </p:sp>
      </p:grpSp>
      <p:sp>
        <p:nvSpPr>
          <p:cNvPr id="25" name="TextBox 4">
            <a:extLst>
              <a:ext uri="{FF2B5EF4-FFF2-40B4-BE49-F238E27FC236}">
                <a16:creationId xmlns:a16="http://schemas.microsoft.com/office/drawing/2014/main" id="{01CA874C-2F07-AE1E-AF8C-D981440147A8}"/>
              </a:ext>
            </a:extLst>
          </p:cNvPr>
          <p:cNvSpPr txBox="1"/>
          <p:nvPr/>
        </p:nvSpPr>
        <p:spPr>
          <a:xfrm>
            <a:off x="2743190" y="69763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err="1">
                <a:latin typeface="DM Sans"/>
              </a:rPr>
              <a:t>Pwy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wyt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ti</a:t>
            </a:r>
            <a:r>
              <a:rPr lang="en-US" sz="6000" spc="-479">
                <a:latin typeface="DM Sans"/>
              </a:rPr>
              <a:t>?</a:t>
            </a:r>
          </a:p>
        </p:txBody>
      </p:sp>
      <p:pic>
        <p:nvPicPr>
          <p:cNvPr id="7" name="Picture 6" descr="A police officer holding a microphone&#10;&#10;Description automatically generated with low confidence">
            <a:extLst>
              <a:ext uri="{FF2B5EF4-FFF2-40B4-BE49-F238E27FC236}">
                <a16:creationId xmlns:a16="http://schemas.microsoft.com/office/drawing/2014/main" id="{B3116E9B-9F0F-AF9C-B03A-F19835A3BA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6700" t="-6345" b="138"/>
          <a:stretch/>
        </p:blipFill>
        <p:spPr>
          <a:xfrm>
            <a:off x="7877874" y="1344152"/>
            <a:ext cx="3141871" cy="4169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5883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59713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3455" y="685800"/>
            <a:ext cx="10612745" cy="5283530"/>
            <a:chOff x="0" y="0"/>
            <a:chExt cx="14833291" cy="7384718"/>
          </a:xfrm>
        </p:grpSpPr>
        <p:sp>
          <p:nvSpPr>
            <p:cNvPr id="3" name="Freeform 3"/>
            <p:cNvSpPr/>
            <p:nvPr/>
          </p:nvSpPr>
          <p:spPr>
            <a:xfrm>
              <a:off x="0" y="-4073"/>
              <a:ext cx="14839682" cy="7391321"/>
            </a:xfrm>
            <a:custGeom>
              <a:avLst/>
              <a:gdLst/>
              <a:ahLst/>
              <a:cxnLst/>
              <a:rect l="l" t="t" r="r" b="b"/>
              <a:pathLst>
                <a:path w="14839682" h="7391321">
                  <a:moveTo>
                    <a:pt x="14211903" y="7336843"/>
                  </a:moveTo>
                  <a:cubicBezTo>
                    <a:pt x="14211903" y="7336843"/>
                    <a:pt x="13481028" y="7391321"/>
                    <a:pt x="11450531" y="7388700"/>
                  </a:cubicBezTo>
                  <a:cubicBezTo>
                    <a:pt x="5385327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840428" y="15681"/>
                    <a:pt x="9214086" y="7673"/>
                  </a:cubicBezTo>
                  <a:cubicBezTo>
                    <a:pt x="13262101" y="0"/>
                    <a:pt x="13978835" y="6979"/>
                    <a:pt x="13978835" y="6979"/>
                  </a:cubicBezTo>
                  <a:cubicBezTo>
                    <a:pt x="14347143" y="14458"/>
                    <a:pt x="14485403" y="42638"/>
                    <a:pt x="14683143" y="165219"/>
                  </a:cubicBezTo>
                  <a:cubicBezTo>
                    <a:pt x="14834160" y="258836"/>
                    <a:pt x="14839682" y="476157"/>
                    <a:pt x="14830541" y="5729258"/>
                  </a:cubicBezTo>
                  <a:lnTo>
                    <a:pt x="14830541" y="5729321"/>
                  </a:lnTo>
                  <a:cubicBezTo>
                    <a:pt x="14830540" y="7138194"/>
                    <a:pt x="14787756" y="7286781"/>
                    <a:pt x="14211903" y="7336843"/>
                  </a:cubicBezTo>
                  <a:close/>
                </a:path>
              </a:pathLst>
            </a:custGeom>
            <a:solidFill>
              <a:srgbClr val="BAE6FF"/>
            </a:solidFill>
          </p:spPr>
          <p:txBody>
            <a:bodyPr/>
            <a:lstStyle/>
            <a:p>
              <a:endParaRPr lang="cy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667006" y="2286121"/>
            <a:ext cx="5251378" cy="2655160"/>
            <a:chOff x="67946" y="-275186"/>
            <a:chExt cx="2940298" cy="1486650"/>
          </a:xfrm>
        </p:grpSpPr>
        <p:sp>
          <p:nvSpPr>
            <p:cNvPr id="5" name="Freeform 5"/>
            <p:cNvSpPr/>
            <p:nvPr/>
          </p:nvSpPr>
          <p:spPr>
            <a:xfrm>
              <a:off x="67946" y="-275186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Shwmae!  Sam Smith ydw i.  Rydw i’n dod o Gastell Nedd.  Rydw i’n gweithio i Heddlu De Cymru.  Rydw i’n gweithio fel Prif Gwnstabl.  Rydw i’n hoffi gweithio gyda’r heddlu.</a:t>
              </a:r>
              <a:endPara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/>
            </a:p>
          </p:txBody>
        </p:sp>
      </p:grpSp>
      <p:sp>
        <p:nvSpPr>
          <p:cNvPr id="25" name="TextBox 4">
            <a:extLst>
              <a:ext uri="{FF2B5EF4-FFF2-40B4-BE49-F238E27FC236}">
                <a16:creationId xmlns:a16="http://schemas.microsoft.com/office/drawing/2014/main" id="{01CA874C-2F07-AE1E-AF8C-D981440147A8}"/>
              </a:ext>
            </a:extLst>
          </p:cNvPr>
          <p:cNvSpPr txBox="1"/>
          <p:nvPr/>
        </p:nvSpPr>
        <p:spPr>
          <a:xfrm>
            <a:off x="2743190" y="69763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err="1">
                <a:latin typeface="DM Sans"/>
              </a:rPr>
              <a:t>Pwy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wyt</a:t>
            </a:r>
            <a:r>
              <a:rPr lang="en-US" sz="6000" spc="-479">
                <a:latin typeface="DM Sans"/>
              </a:rPr>
              <a:t> </a:t>
            </a:r>
            <a:r>
              <a:rPr lang="en-US" sz="6000" spc="-479" err="1">
                <a:latin typeface="DM Sans"/>
              </a:rPr>
              <a:t>ti</a:t>
            </a:r>
            <a:r>
              <a:rPr lang="en-US" sz="6000" spc="-479">
                <a:latin typeface="DM Sans"/>
              </a:rPr>
              <a:t>?</a:t>
            </a:r>
          </a:p>
        </p:txBody>
      </p:sp>
      <p:pic>
        <p:nvPicPr>
          <p:cNvPr id="7" name="Picture 6" descr="A person in a police uniform&#10;&#10;Description automatically generated with low confidence">
            <a:extLst>
              <a:ext uri="{FF2B5EF4-FFF2-40B4-BE49-F238E27FC236}">
                <a16:creationId xmlns:a16="http://schemas.microsoft.com/office/drawing/2014/main" id="{DE7AA1C9-BE28-724B-5193-6F46D31B00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02965" y="1556668"/>
            <a:ext cx="2801590" cy="4206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5923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6200000">
            <a:off x="3060472" y="-1278454"/>
            <a:ext cx="6421578" cy="940728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879887" y="945570"/>
            <a:ext cx="6917848" cy="20376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5400" spc="-479">
                <a:solidFill>
                  <a:srgbClr val="000000"/>
                </a:solidFill>
              </a:rPr>
              <a:t>Beth </a:t>
            </a:r>
            <a:r>
              <a:rPr lang="en-US" sz="5400" spc="-479" err="1">
                <a:solidFill>
                  <a:srgbClr val="000000"/>
                </a:solidFill>
              </a:rPr>
              <a:t>wyt</a:t>
            </a:r>
            <a:r>
              <a:rPr lang="en-US" sz="5400" spc="-479">
                <a:solidFill>
                  <a:srgbClr val="000000"/>
                </a:solidFill>
              </a:rPr>
              <a:t> </a:t>
            </a:r>
            <a:r>
              <a:rPr lang="en-US" sz="5400" spc="-479" err="1">
                <a:solidFill>
                  <a:srgbClr val="000000"/>
                </a:solidFill>
              </a:rPr>
              <a:t>ti</a:t>
            </a:r>
            <a:r>
              <a:rPr lang="en-US" sz="5400" spc="-479">
                <a:solidFill>
                  <a:srgbClr val="000000"/>
                </a:solidFill>
              </a:rPr>
              <a:t> </a:t>
            </a:r>
            <a:r>
              <a:rPr lang="en-US" sz="5400" spc="-479" err="1">
                <a:solidFill>
                  <a:srgbClr val="000000"/>
                </a:solidFill>
              </a:rPr>
              <a:t>eisiau</a:t>
            </a:r>
            <a:r>
              <a:rPr lang="en-US" sz="5400" spc="-479">
                <a:solidFill>
                  <a:srgbClr val="000000"/>
                </a:solidFill>
              </a:rPr>
              <a:t>?</a:t>
            </a:r>
          </a:p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5400" spc="-479">
                <a:solidFill>
                  <a:srgbClr val="000000"/>
                </a:solidFill>
              </a:rPr>
              <a:t>Beth </a:t>
            </a:r>
            <a:r>
              <a:rPr lang="en-US" sz="5400" spc="-479" err="1">
                <a:solidFill>
                  <a:srgbClr val="000000"/>
                </a:solidFill>
              </a:rPr>
              <a:t>ydych</a:t>
            </a:r>
            <a:r>
              <a:rPr lang="en-US" sz="5400" spc="-479">
                <a:solidFill>
                  <a:srgbClr val="000000"/>
                </a:solidFill>
              </a:rPr>
              <a:t> chi </a:t>
            </a:r>
            <a:r>
              <a:rPr lang="en-US" sz="5400" spc="-479" err="1">
                <a:solidFill>
                  <a:srgbClr val="000000"/>
                </a:solidFill>
              </a:rPr>
              <a:t>eisiau</a:t>
            </a:r>
            <a:r>
              <a:rPr lang="en-US" sz="5400" spc="-479">
                <a:solidFill>
                  <a:srgbClr val="000000"/>
                </a:solidFill>
              </a:rPr>
              <a:t>?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325610" y="740463"/>
            <a:ext cx="1796806" cy="409012"/>
          </a:xfrm>
          <a:prstGeom prst="rect">
            <a:avLst/>
          </a:prstGeom>
        </p:spPr>
      </p:pic>
      <p:sp>
        <p:nvSpPr>
          <p:cNvPr id="6" name="TextBox 4">
            <a:extLst>
              <a:ext uri="{FF2B5EF4-FFF2-40B4-BE49-F238E27FC236}">
                <a16:creationId xmlns:a16="http://schemas.microsoft.com/office/drawing/2014/main" id="{D8618B7C-B516-302A-0CE5-ED9A150A773C}"/>
              </a:ext>
            </a:extLst>
          </p:cNvPr>
          <p:cNvSpPr txBox="1"/>
          <p:nvPr/>
        </p:nvSpPr>
        <p:spPr>
          <a:xfrm>
            <a:off x="2879887" y="5038702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5400" spc="-479">
                <a:solidFill>
                  <a:srgbClr val="000000"/>
                </a:solidFill>
                <a:latin typeface="DM Sans"/>
              </a:rPr>
              <a:t>What do you want?</a:t>
            </a:r>
          </a:p>
        </p:txBody>
      </p:sp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8C398219-7695-E4FF-8E5C-7C32420997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758035" y="3153441"/>
            <a:ext cx="1640774" cy="1562643"/>
          </a:xfrm>
          <a:prstGeom prst="rect">
            <a:avLst/>
          </a:prstGeom>
        </p:spPr>
      </p:pic>
      <p:pic>
        <p:nvPicPr>
          <p:cNvPr id="9" name="Picture 8" descr="A picture containing cup, coffee, tea, beverage&#10;&#10;Description automatically generated">
            <a:extLst>
              <a:ext uri="{FF2B5EF4-FFF2-40B4-BE49-F238E27FC236}">
                <a16:creationId xmlns:a16="http://schemas.microsoft.com/office/drawing/2014/main" id="{2125EA1C-3B5C-99FC-D7AB-3043AC251B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511915" y="3414148"/>
            <a:ext cx="1844102" cy="130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048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67F378D-A000-47AE-83B2-D9954D8C9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8E26863-5660-4928-984A-CA2CFC8F6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287" y="746626"/>
            <a:ext cx="262417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D7538F2A-6532-4E38-8354-21841BB0B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5705" y="580586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D91D775-8E4E-4256-89C8-12CEA1F2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4454" y="746625"/>
            <a:ext cx="2624328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52F31131-35FC-4834-8E62-1D9DA3BE2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8946" y="746625"/>
            <a:ext cx="2624328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E7AD7F70-85A5-463C-9B1F-3182B60F8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62385" y="746626"/>
            <a:ext cx="2624328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E5F002A4-1B0E-473E-AD7B-8346FB83B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341703" y="2300232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13AF7514-9DD7-4ADB-84DF-5D8B61E73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919" y="4298302"/>
            <a:ext cx="12192000" cy="2559698"/>
          </a:xfrm>
          <a:custGeom>
            <a:avLst/>
            <a:gdLst>
              <a:gd name="connsiteX0" fmla="*/ 1462415 w 12192000"/>
              <a:gd name="connsiteY0" fmla="*/ 0 h 2685062"/>
              <a:gd name="connsiteX1" fmla="*/ 1494432 w 12192000"/>
              <a:gd name="connsiteY1" fmla="*/ 2457 h 2685062"/>
              <a:gd name="connsiteX2" fmla="*/ 1523667 w 12192000"/>
              <a:gd name="connsiteY2" fmla="*/ 11778 h 2685062"/>
              <a:gd name="connsiteX3" fmla="*/ 1523067 w 12192000"/>
              <a:gd name="connsiteY3" fmla="*/ 14207 h 2685062"/>
              <a:gd name="connsiteX4" fmla="*/ 1527695 w 12192000"/>
              <a:gd name="connsiteY4" fmla="*/ 15715 h 2685062"/>
              <a:gd name="connsiteX5" fmla="*/ 1532258 w 12192000"/>
              <a:gd name="connsiteY5" fmla="*/ 14518 h 2685062"/>
              <a:gd name="connsiteX6" fmla="*/ 1537796 w 12192000"/>
              <a:gd name="connsiteY6" fmla="*/ 16283 h 2685062"/>
              <a:gd name="connsiteX7" fmla="*/ 1553041 w 12192000"/>
              <a:gd name="connsiteY7" fmla="*/ 20452 h 2685062"/>
              <a:gd name="connsiteX8" fmla="*/ 1557495 w 12192000"/>
              <a:gd name="connsiteY8" fmla="*/ 25861 h 2685062"/>
              <a:gd name="connsiteX9" fmla="*/ 1617448 w 12192000"/>
              <a:gd name="connsiteY9" fmla="*/ 40977 h 2685062"/>
              <a:gd name="connsiteX10" fmla="*/ 1636697 w 12192000"/>
              <a:gd name="connsiteY10" fmla="*/ 39108 h 2685062"/>
              <a:gd name="connsiteX11" fmla="*/ 1657286 w 12192000"/>
              <a:gd name="connsiteY11" fmla="*/ 49000 h 2685062"/>
              <a:gd name="connsiteX12" fmla="*/ 1719191 w 12192000"/>
              <a:gd name="connsiteY12" fmla="*/ 56920 h 2685062"/>
              <a:gd name="connsiteX13" fmla="*/ 1787126 w 12192000"/>
              <a:gd name="connsiteY13" fmla="*/ 71960 h 2685062"/>
              <a:gd name="connsiteX14" fmla="*/ 1834555 w 12192000"/>
              <a:gd name="connsiteY14" fmla="*/ 86590 h 2685062"/>
              <a:gd name="connsiteX15" fmla="*/ 1966070 w 12192000"/>
              <a:gd name="connsiteY15" fmla="*/ 103987 h 2685062"/>
              <a:gd name="connsiteX16" fmla="*/ 2188582 w 12192000"/>
              <a:gd name="connsiteY16" fmla="*/ 124532 h 2685062"/>
              <a:gd name="connsiteX17" fmla="*/ 2234811 w 12192000"/>
              <a:gd name="connsiteY17" fmla="*/ 130739 h 2685062"/>
              <a:gd name="connsiteX18" fmla="*/ 2270005 w 12192000"/>
              <a:gd name="connsiteY18" fmla="*/ 143358 h 2685062"/>
              <a:gd name="connsiteX19" fmla="*/ 2274208 w 12192000"/>
              <a:gd name="connsiteY19" fmla="*/ 152634 h 2685062"/>
              <a:gd name="connsiteX20" fmla="*/ 2298905 w 12192000"/>
              <a:gd name="connsiteY20" fmla="*/ 157215 h 2685062"/>
              <a:gd name="connsiteX21" fmla="*/ 2304521 w 12192000"/>
              <a:gd name="connsiteY21" fmla="*/ 159957 h 2685062"/>
              <a:gd name="connsiteX22" fmla="*/ 2337696 w 12192000"/>
              <a:gd name="connsiteY22" fmla="*/ 174150 h 2685062"/>
              <a:gd name="connsiteX23" fmla="*/ 2432112 w 12192000"/>
              <a:gd name="connsiteY23" fmla="*/ 166646 h 2685062"/>
              <a:gd name="connsiteX24" fmla="*/ 2500149 w 12192000"/>
              <a:gd name="connsiteY24" fmla="*/ 168723 h 2685062"/>
              <a:gd name="connsiteX25" fmla="*/ 2504776 w 12192000"/>
              <a:gd name="connsiteY25" fmla="*/ 171455 h 2685062"/>
              <a:gd name="connsiteX26" fmla="*/ 2507358 w 12192000"/>
              <a:gd name="connsiteY26" fmla="*/ 177677 h 2685062"/>
              <a:gd name="connsiteX27" fmla="*/ 2518847 w 12192000"/>
              <a:gd name="connsiteY27" fmla="*/ 180936 h 2685062"/>
              <a:gd name="connsiteX28" fmla="*/ 2528864 w 12192000"/>
              <a:gd name="connsiteY28" fmla="*/ 188517 h 2685062"/>
              <a:gd name="connsiteX29" fmla="*/ 2938613 w 12192000"/>
              <a:gd name="connsiteY29" fmla="*/ 248764 h 2685062"/>
              <a:gd name="connsiteX30" fmla="*/ 3132513 w 12192000"/>
              <a:gd name="connsiteY30" fmla="*/ 229282 h 2685062"/>
              <a:gd name="connsiteX31" fmla="*/ 3208657 w 12192000"/>
              <a:gd name="connsiteY31" fmla="*/ 230814 h 2685062"/>
              <a:gd name="connsiteX32" fmla="*/ 3217904 w 12192000"/>
              <a:gd name="connsiteY32" fmla="*/ 237375 h 2685062"/>
              <a:gd name="connsiteX33" fmla="*/ 3330150 w 12192000"/>
              <a:gd name="connsiteY33" fmla="*/ 214762 h 2685062"/>
              <a:gd name="connsiteX34" fmla="*/ 3480527 w 12192000"/>
              <a:gd name="connsiteY34" fmla="*/ 231960 h 2685062"/>
              <a:gd name="connsiteX35" fmla="*/ 3591806 w 12192000"/>
              <a:gd name="connsiteY35" fmla="*/ 253003 h 2685062"/>
              <a:gd name="connsiteX36" fmla="*/ 3655143 w 12192000"/>
              <a:gd name="connsiteY36" fmla="*/ 261318 h 2685062"/>
              <a:gd name="connsiteX37" fmla="*/ 3700191 w 12192000"/>
              <a:gd name="connsiteY37" fmla="*/ 271235 h 2685062"/>
              <a:gd name="connsiteX38" fmla="*/ 3820459 w 12192000"/>
              <a:gd name="connsiteY38" fmla="*/ 275675 h 2685062"/>
              <a:gd name="connsiteX39" fmla="*/ 4022158 w 12192000"/>
              <a:gd name="connsiteY39" fmla="*/ 274341 h 2685062"/>
              <a:gd name="connsiteX40" fmla="*/ 4164508 w 12192000"/>
              <a:gd name="connsiteY40" fmla="*/ 309117 h 2685062"/>
              <a:gd name="connsiteX41" fmla="*/ 4246843 w 12192000"/>
              <a:gd name="connsiteY41" fmla="*/ 292417 h 2685062"/>
              <a:gd name="connsiteX42" fmla="*/ 4337133 w 12192000"/>
              <a:gd name="connsiteY42" fmla="*/ 304707 h 2685062"/>
              <a:gd name="connsiteX43" fmla="*/ 4696109 w 12192000"/>
              <a:gd name="connsiteY43" fmla="*/ 300060 h 2685062"/>
              <a:gd name="connsiteX44" fmla="*/ 4928090 w 12192000"/>
              <a:gd name="connsiteY44" fmla="*/ 291457 h 2685062"/>
              <a:gd name="connsiteX45" fmla="*/ 4960316 w 12192000"/>
              <a:gd name="connsiteY45" fmla="*/ 287841 h 2685062"/>
              <a:gd name="connsiteX46" fmla="*/ 4960840 w 12192000"/>
              <a:gd name="connsiteY46" fmla="*/ 285406 h 2685062"/>
              <a:gd name="connsiteX47" fmla="*/ 4965958 w 12192000"/>
              <a:gd name="connsiteY47" fmla="*/ 284802 h 2685062"/>
              <a:gd name="connsiteX48" fmla="*/ 4969785 w 12192000"/>
              <a:gd name="connsiteY48" fmla="*/ 286778 h 2685062"/>
              <a:gd name="connsiteX49" fmla="*/ 4975889 w 12192000"/>
              <a:gd name="connsiteY49" fmla="*/ 286093 h 2685062"/>
              <a:gd name="connsiteX50" fmla="*/ 4992382 w 12192000"/>
              <a:gd name="connsiteY50" fmla="*/ 284871 h 2685062"/>
              <a:gd name="connsiteX51" fmla="*/ 4999094 w 12192000"/>
              <a:gd name="connsiteY51" fmla="*/ 280499 h 2685062"/>
              <a:gd name="connsiteX52" fmla="*/ 5080965 w 12192000"/>
              <a:gd name="connsiteY52" fmla="*/ 282208 h 2685062"/>
              <a:gd name="connsiteX53" fmla="*/ 5105166 w 12192000"/>
              <a:gd name="connsiteY53" fmla="*/ 276473 h 2685062"/>
              <a:gd name="connsiteX54" fmla="*/ 5168054 w 12192000"/>
              <a:gd name="connsiteY54" fmla="*/ 280137 h 2685062"/>
              <a:gd name="connsiteX55" fmla="*/ 5239940 w 12192000"/>
              <a:gd name="connsiteY55" fmla="*/ 278079 h 2685062"/>
              <a:gd name="connsiteX56" fmla="*/ 5291998 w 12192000"/>
              <a:gd name="connsiteY56" fmla="*/ 272685 h 2685062"/>
              <a:gd name="connsiteX57" fmla="*/ 5425861 w 12192000"/>
              <a:gd name="connsiteY57" fmla="*/ 279926 h 2685062"/>
              <a:gd name="connsiteX58" fmla="*/ 5648321 w 12192000"/>
              <a:gd name="connsiteY58" fmla="*/ 300693 h 2685062"/>
              <a:gd name="connsiteX59" fmla="*/ 5695414 w 12192000"/>
              <a:gd name="connsiteY59" fmla="*/ 303150 h 2685062"/>
              <a:gd name="connsiteX60" fmla="*/ 5743064 w 12192000"/>
              <a:gd name="connsiteY60" fmla="*/ 289335 h 2685062"/>
              <a:gd name="connsiteX61" fmla="*/ 5768797 w 12192000"/>
              <a:gd name="connsiteY61" fmla="*/ 289436 h 2685062"/>
              <a:gd name="connsiteX62" fmla="*/ 5775419 w 12192000"/>
              <a:gd name="connsiteY62" fmla="*/ 287831 h 2685062"/>
              <a:gd name="connsiteX63" fmla="*/ 5813624 w 12192000"/>
              <a:gd name="connsiteY63" fmla="*/ 280263 h 2685062"/>
              <a:gd name="connsiteX64" fmla="*/ 5900676 w 12192000"/>
              <a:gd name="connsiteY64" fmla="*/ 304615 h 2685062"/>
              <a:gd name="connsiteX65" fmla="*/ 5966795 w 12192000"/>
              <a:gd name="connsiteY65" fmla="*/ 314993 h 2685062"/>
              <a:gd name="connsiteX66" fmla="*/ 5972463 w 12192000"/>
              <a:gd name="connsiteY66" fmla="*/ 313217 h 2685062"/>
              <a:gd name="connsiteX67" fmla="*/ 5977754 w 12192000"/>
              <a:gd name="connsiteY67" fmla="*/ 307726 h 2685062"/>
              <a:gd name="connsiteX68" fmla="*/ 5990232 w 12192000"/>
              <a:gd name="connsiteY68" fmla="*/ 306694 h 2685062"/>
              <a:gd name="connsiteX69" fmla="*/ 6003260 w 12192000"/>
              <a:gd name="connsiteY69" fmla="*/ 301250 h 2685062"/>
              <a:gd name="connsiteX70" fmla="*/ 6398655 w 12192000"/>
              <a:gd name="connsiteY70" fmla="*/ 340447 h 2685062"/>
              <a:gd name="connsiteX71" fmla="*/ 6477250 w 12192000"/>
              <a:gd name="connsiteY71" fmla="*/ 370643 h 2685062"/>
              <a:gd name="connsiteX72" fmla="*/ 6599996 w 12192000"/>
              <a:gd name="connsiteY72" fmla="*/ 371929 h 2685062"/>
              <a:gd name="connsiteX73" fmla="*/ 6673632 w 12192000"/>
              <a:gd name="connsiteY73" fmla="*/ 384303 h 2685062"/>
              <a:gd name="connsiteX74" fmla="*/ 6685461 w 12192000"/>
              <a:gd name="connsiteY74" fmla="*/ 379698 h 2685062"/>
              <a:gd name="connsiteX75" fmla="*/ 6782761 w 12192000"/>
              <a:gd name="connsiteY75" fmla="*/ 421766 h 2685062"/>
              <a:gd name="connsiteX76" fmla="*/ 6934599 w 12192000"/>
              <a:gd name="connsiteY76" fmla="*/ 432626 h 2685062"/>
              <a:gd name="connsiteX77" fmla="*/ 7050728 w 12192000"/>
              <a:gd name="connsiteY77" fmla="*/ 432695 h 2685062"/>
              <a:gd name="connsiteX78" fmla="*/ 7115167 w 12192000"/>
              <a:gd name="connsiteY78" fmla="*/ 436243 h 2685062"/>
              <a:gd name="connsiteX79" fmla="*/ 7162809 w 12192000"/>
              <a:gd name="connsiteY79" fmla="*/ 434931 h 2685062"/>
              <a:gd name="connsiteX80" fmla="*/ 7280034 w 12192000"/>
              <a:gd name="connsiteY80" fmla="*/ 452539 h 2685062"/>
              <a:gd name="connsiteX81" fmla="*/ 7472654 w 12192000"/>
              <a:gd name="connsiteY81" fmla="*/ 490482 h 2685062"/>
              <a:gd name="connsiteX82" fmla="*/ 7696080 w 12192000"/>
              <a:gd name="connsiteY82" fmla="*/ 514010 h 2685062"/>
              <a:gd name="connsiteX83" fmla="*/ 7788139 w 12192000"/>
              <a:gd name="connsiteY83" fmla="*/ 518649 h 2685062"/>
              <a:gd name="connsiteX84" fmla="*/ 8227756 w 12192000"/>
              <a:gd name="connsiteY84" fmla="*/ 558548 h 2685062"/>
              <a:gd name="connsiteX85" fmla="*/ 8328859 w 12192000"/>
              <a:gd name="connsiteY85" fmla="*/ 582867 h 2685062"/>
              <a:gd name="connsiteX86" fmla="*/ 8532898 w 12192000"/>
              <a:gd name="connsiteY86" fmla="*/ 668282 h 2685062"/>
              <a:gd name="connsiteX87" fmla="*/ 8792925 w 12192000"/>
              <a:gd name="connsiteY87" fmla="*/ 701900 h 2685062"/>
              <a:gd name="connsiteX88" fmla="*/ 8809491 w 12192000"/>
              <a:gd name="connsiteY88" fmla="*/ 717262 h 2685062"/>
              <a:gd name="connsiteX89" fmla="*/ 8814066 w 12192000"/>
              <a:gd name="connsiteY89" fmla="*/ 719410 h 2685062"/>
              <a:gd name="connsiteX90" fmla="*/ 8815751 w 12192000"/>
              <a:gd name="connsiteY90" fmla="*/ 718686 h 2685062"/>
              <a:gd name="connsiteX91" fmla="*/ 8840540 w 12192000"/>
              <a:gd name="connsiteY91" fmla="*/ 717083 h 2685062"/>
              <a:gd name="connsiteX92" fmla="*/ 8897062 w 12192000"/>
              <a:gd name="connsiteY92" fmla="*/ 697553 h 2685062"/>
              <a:gd name="connsiteX93" fmla="*/ 8965922 w 12192000"/>
              <a:gd name="connsiteY93" fmla="*/ 672885 h 2685062"/>
              <a:gd name="connsiteX94" fmla="*/ 9016694 w 12192000"/>
              <a:gd name="connsiteY94" fmla="*/ 669496 h 2685062"/>
              <a:gd name="connsiteX95" fmla="*/ 9139695 w 12192000"/>
              <a:gd name="connsiteY95" fmla="*/ 648174 h 2685062"/>
              <a:gd name="connsiteX96" fmla="*/ 9219129 w 12192000"/>
              <a:gd name="connsiteY96" fmla="*/ 639013 h 2685062"/>
              <a:gd name="connsiteX97" fmla="*/ 9221354 w 12192000"/>
              <a:gd name="connsiteY97" fmla="*/ 638501 h 2685062"/>
              <a:gd name="connsiteX98" fmla="*/ 9237592 w 12192000"/>
              <a:gd name="connsiteY98" fmla="*/ 642494 h 2685062"/>
              <a:gd name="connsiteX99" fmla="*/ 9236570 w 12192000"/>
              <a:gd name="connsiteY99" fmla="*/ 648762 h 2685062"/>
              <a:gd name="connsiteX100" fmla="*/ 9250521 w 12192000"/>
              <a:gd name="connsiteY100" fmla="*/ 654041 h 2685062"/>
              <a:gd name="connsiteX101" fmla="*/ 9279357 w 12192000"/>
              <a:gd name="connsiteY101" fmla="*/ 653083 h 2685062"/>
              <a:gd name="connsiteX102" fmla="*/ 9289731 w 12192000"/>
              <a:gd name="connsiteY102" fmla="*/ 656356 h 2685062"/>
              <a:gd name="connsiteX103" fmla="*/ 9293723 w 12192000"/>
              <a:gd name="connsiteY103" fmla="*/ 656237 h 2685062"/>
              <a:gd name="connsiteX104" fmla="*/ 9303097 w 12192000"/>
              <a:gd name="connsiteY104" fmla="*/ 656723 h 2685062"/>
              <a:gd name="connsiteX105" fmla="*/ 9302251 w 12192000"/>
              <a:gd name="connsiteY105" fmla="*/ 652725 h 2685062"/>
              <a:gd name="connsiteX106" fmla="*/ 9314122 w 12192000"/>
              <a:gd name="connsiteY106" fmla="*/ 645860 h 2685062"/>
              <a:gd name="connsiteX107" fmla="*/ 9367772 w 12192000"/>
              <a:gd name="connsiteY107" fmla="*/ 650683 h 2685062"/>
              <a:gd name="connsiteX108" fmla="*/ 9370291 w 12192000"/>
              <a:gd name="connsiteY108" fmla="*/ 655264 h 2685062"/>
              <a:gd name="connsiteX109" fmla="*/ 9377007 w 12192000"/>
              <a:gd name="connsiteY109" fmla="*/ 656308 h 2685062"/>
              <a:gd name="connsiteX110" fmla="*/ 9382497 w 12192000"/>
              <a:gd name="connsiteY110" fmla="*/ 652427 h 2685062"/>
              <a:gd name="connsiteX111" fmla="*/ 9474013 w 12192000"/>
              <a:gd name="connsiteY111" fmla="*/ 647005 h 2685062"/>
              <a:gd name="connsiteX112" fmla="*/ 9595899 w 12192000"/>
              <a:gd name="connsiteY112" fmla="*/ 646979 h 2685062"/>
              <a:gd name="connsiteX113" fmla="*/ 9681269 w 12192000"/>
              <a:gd name="connsiteY113" fmla="*/ 669984 h 2685062"/>
              <a:gd name="connsiteX114" fmla="*/ 9689635 w 12192000"/>
              <a:gd name="connsiteY114" fmla="*/ 666408 h 2685062"/>
              <a:gd name="connsiteX115" fmla="*/ 9750215 w 12192000"/>
              <a:gd name="connsiteY115" fmla="*/ 671056 h 2685062"/>
              <a:gd name="connsiteX116" fmla="*/ 9957974 w 12192000"/>
              <a:gd name="connsiteY116" fmla="*/ 715080 h 2685062"/>
              <a:gd name="connsiteX117" fmla="*/ 10076482 w 12192000"/>
              <a:gd name="connsiteY117" fmla="*/ 723397 h 2685062"/>
              <a:gd name="connsiteX118" fmla="*/ 10119263 w 12192000"/>
              <a:gd name="connsiteY118" fmla="*/ 721877 h 2685062"/>
              <a:gd name="connsiteX119" fmla="*/ 10190893 w 12192000"/>
              <a:gd name="connsiteY119" fmla="*/ 719606 h 2685062"/>
              <a:gd name="connsiteX120" fmla="*/ 10246203 w 12192000"/>
              <a:gd name="connsiteY120" fmla="*/ 706893 h 2685062"/>
              <a:gd name="connsiteX121" fmla="*/ 10305396 w 12192000"/>
              <a:gd name="connsiteY121" fmla="*/ 709359 h 2685062"/>
              <a:gd name="connsiteX122" fmla="*/ 10316856 w 12192000"/>
              <a:gd name="connsiteY122" fmla="*/ 724179 h 2685062"/>
              <a:gd name="connsiteX123" fmla="*/ 10380919 w 12192000"/>
              <a:gd name="connsiteY123" fmla="*/ 722193 h 2685062"/>
              <a:gd name="connsiteX124" fmla="*/ 10478351 w 12192000"/>
              <a:gd name="connsiteY124" fmla="*/ 717620 h 2685062"/>
              <a:gd name="connsiteX125" fmla="*/ 10533954 w 12192000"/>
              <a:gd name="connsiteY125" fmla="*/ 718660 h 2685062"/>
              <a:gd name="connsiteX126" fmla="*/ 10686474 w 12192000"/>
              <a:gd name="connsiteY126" fmla="*/ 717507 h 2685062"/>
              <a:gd name="connsiteX127" fmla="*/ 10839729 w 12192000"/>
              <a:gd name="connsiteY127" fmla="*/ 713306 h 2685062"/>
              <a:gd name="connsiteX128" fmla="*/ 10933271 w 12192000"/>
              <a:gd name="connsiteY128" fmla="*/ 693628 h 2685062"/>
              <a:gd name="connsiteX129" fmla="*/ 11058950 w 12192000"/>
              <a:gd name="connsiteY129" fmla="*/ 692031 h 2685062"/>
              <a:gd name="connsiteX130" fmla="*/ 11080388 w 12192000"/>
              <a:gd name="connsiteY130" fmla="*/ 689245 h 2685062"/>
              <a:gd name="connsiteX131" fmla="*/ 11108911 w 12192000"/>
              <a:gd name="connsiteY131" fmla="*/ 693363 h 2685062"/>
              <a:gd name="connsiteX132" fmla="*/ 11223119 w 12192000"/>
              <a:gd name="connsiteY132" fmla="*/ 710661 h 2685062"/>
              <a:gd name="connsiteX133" fmla="*/ 11311983 w 12192000"/>
              <a:gd name="connsiteY133" fmla="*/ 731410 h 2685062"/>
              <a:gd name="connsiteX134" fmla="*/ 11426940 w 12192000"/>
              <a:gd name="connsiteY134" fmla="*/ 727340 h 2685062"/>
              <a:gd name="connsiteX135" fmla="*/ 11495624 w 12192000"/>
              <a:gd name="connsiteY135" fmla="*/ 734858 h 2685062"/>
              <a:gd name="connsiteX136" fmla="*/ 11605975 w 12192000"/>
              <a:gd name="connsiteY136" fmla="*/ 762433 h 2685062"/>
              <a:gd name="connsiteX137" fmla="*/ 11756134 w 12192000"/>
              <a:gd name="connsiteY137" fmla="*/ 765012 h 2685062"/>
              <a:gd name="connsiteX138" fmla="*/ 11789788 w 12192000"/>
              <a:gd name="connsiteY138" fmla="*/ 745316 h 2685062"/>
              <a:gd name="connsiteX139" fmla="*/ 11832833 w 12192000"/>
              <a:gd name="connsiteY139" fmla="*/ 734720 h 2685062"/>
              <a:gd name="connsiteX140" fmla="*/ 11846338 w 12192000"/>
              <a:gd name="connsiteY140" fmla="*/ 765994 h 2685062"/>
              <a:gd name="connsiteX141" fmla="*/ 11972492 w 12192000"/>
              <a:gd name="connsiteY141" fmla="*/ 796180 h 2685062"/>
              <a:gd name="connsiteX142" fmla="*/ 12035979 w 12192000"/>
              <a:gd name="connsiteY142" fmla="*/ 807835 h 2685062"/>
              <a:gd name="connsiteX143" fmla="*/ 12135850 w 12192000"/>
              <a:gd name="connsiteY143" fmla="*/ 819056 h 2685062"/>
              <a:gd name="connsiteX144" fmla="*/ 12166092 w 12192000"/>
              <a:gd name="connsiteY144" fmla="*/ 823695 h 2685062"/>
              <a:gd name="connsiteX145" fmla="*/ 12190645 w 12192000"/>
              <a:gd name="connsiteY145" fmla="*/ 826863 h 2685062"/>
              <a:gd name="connsiteX146" fmla="*/ 12192000 w 12192000"/>
              <a:gd name="connsiteY146" fmla="*/ 880762 h 2685062"/>
              <a:gd name="connsiteX147" fmla="*/ 12192000 w 12192000"/>
              <a:gd name="connsiteY147" fmla="*/ 2685062 h 2685062"/>
              <a:gd name="connsiteX148" fmla="*/ 0 w 12192000"/>
              <a:gd name="connsiteY148" fmla="*/ 2685062 h 2685062"/>
              <a:gd name="connsiteX149" fmla="*/ 0 w 12192000"/>
              <a:gd name="connsiteY149" fmla="*/ 283917 h 2685062"/>
              <a:gd name="connsiteX150" fmla="*/ 44213 w 12192000"/>
              <a:gd name="connsiteY150" fmla="*/ 302297 h 2685062"/>
              <a:gd name="connsiteX151" fmla="*/ 172465 w 12192000"/>
              <a:gd name="connsiteY151" fmla="*/ 314866 h 2685062"/>
              <a:gd name="connsiteX152" fmla="*/ 223361 w 12192000"/>
              <a:gd name="connsiteY152" fmla="*/ 304828 h 2685062"/>
              <a:gd name="connsiteX153" fmla="*/ 320595 w 12192000"/>
              <a:gd name="connsiteY153" fmla="*/ 288341 h 2685062"/>
              <a:gd name="connsiteX154" fmla="*/ 401087 w 12192000"/>
              <a:gd name="connsiteY154" fmla="*/ 246745 h 2685062"/>
              <a:gd name="connsiteX155" fmla="*/ 495839 w 12192000"/>
              <a:gd name="connsiteY155" fmla="*/ 217305 h 2685062"/>
              <a:gd name="connsiteX156" fmla="*/ 507910 w 12192000"/>
              <a:gd name="connsiteY156" fmla="*/ 219773 h 2685062"/>
              <a:gd name="connsiteX157" fmla="*/ 561428 w 12192000"/>
              <a:gd name="connsiteY157" fmla="*/ 201460 h 2685062"/>
              <a:gd name="connsiteX158" fmla="*/ 712813 w 12192000"/>
              <a:gd name="connsiteY158" fmla="*/ 151411 h 2685062"/>
              <a:gd name="connsiteX159" fmla="*/ 819366 w 12192000"/>
              <a:gd name="connsiteY159" fmla="*/ 70479 h 2685062"/>
              <a:gd name="connsiteX160" fmla="*/ 862489 w 12192000"/>
              <a:gd name="connsiteY160" fmla="*/ 63238 h 2685062"/>
              <a:gd name="connsiteX161" fmla="*/ 934387 w 12192000"/>
              <a:gd name="connsiteY161" fmla="*/ 50788 h 2685062"/>
              <a:gd name="connsiteX162" fmla="*/ 948874 w 12192000"/>
              <a:gd name="connsiteY162" fmla="*/ 55208 h 2685062"/>
              <a:gd name="connsiteX163" fmla="*/ 955237 w 12192000"/>
              <a:gd name="connsiteY163" fmla="*/ 54040 h 2685062"/>
              <a:gd name="connsiteX164" fmla="*/ 955886 w 12192000"/>
              <a:gd name="connsiteY164" fmla="*/ 54325 h 2685062"/>
              <a:gd name="connsiteX165" fmla="*/ 957239 w 12192000"/>
              <a:gd name="connsiteY165" fmla="*/ 53673 h 2685062"/>
              <a:gd name="connsiteX166" fmla="*/ 971343 w 12192000"/>
              <a:gd name="connsiteY166" fmla="*/ 51086 h 2685062"/>
              <a:gd name="connsiteX167" fmla="*/ 1002063 w 12192000"/>
              <a:gd name="connsiteY167" fmla="*/ 54158 h 2685062"/>
              <a:gd name="connsiteX168" fmla="*/ 1020663 w 12192000"/>
              <a:gd name="connsiteY168" fmla="*/ 53408 h 2685062"/>
              <a:gd name="connsiteX169" fmla="*/ 1039181 w 12192000"/>
              <a:gd name="connsiteY169" fmla="*/ 40356 h 2685062"/>
              <a:gd name="connsiteX170" fmla="*/ 1051914 w 12192000"/>
              <a:gd name="connsiteY170" fmla="*/ 39166 h 2685062"/>
              <a:gd name="connsiteX171" fmla="*/ 1054501 w 12192000"/>
              <a:gd name="connsiteY171" fmla="*/ 37372 h 2685062"/>
              <a:gd name="connsiteX172" fmla="*/ 1061859 w 12192000"/>
              <a:gd name="connsiteY172" fmla="*/ 33902 h 2685062"/>
              <a:gd name="connsiteX173" fmla="*/ 1054558 w 12192000"/>
              <a:gd name="connsiteY173" fmla="*/ 30385 h 2685062"/>
              <a:gd name="connsiteX174" fmla="*/ 1140852 w 12192000"/>
              <a:gd name="connsiteY174" fmla="*/ 17327 h 2685062"/>
              <a:gd name="connsiteX175" fmla="*/ 1214144 w 12192000"/>
              <a:gd name="connsiteY175" fmla="*/ 6192 h 2685062"/>
              <a:gd name="connsiteX176" fmla="*/ 1338122 w 12192000"/>
              <a:gd name="connsiteY176" fmla="*/ 27996 h 2685062"/>
              <a:gd name="connsiteX177" fmla="*/ 1462415 w 12192000"/>
              <a:gd name="connsiteY177" fmla="*/ 0 h 2685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</a:cxnLst>
            <a:rect l="l" t="t" r="r" b="b"/>
            <a:pathLst>
              <a:path w="12192000" h="2685062">
                <a:moveTo>
                  <a:pt x="1462415" y="0"/>
                </a:moveTo>
                <a:lnTo>
                  <a:pt x="1494432" y="2457"/>
                </a:lnTo>
                <a:lnTo>
                  <a:pt x="1523667" y="11778"/>
                </a:lnTo>
                <a:lnTo>
                  <a:pt x="1523067" y="14207"/>
                </a:lnTo>
                <a:cubicBezTo>
                  <a:pt x="1523507" y="15871"/>
                  <a:pt x="1525127" y="16145"/>
                  <a:pt x="1527695" y="15715"/>
                </a:cubicBezTo>
                <a:lnTo>
                  <a:pt x="1532258" y="14518"/>
                </a:lnTo>
                <a:lnTo>
                  <a:pt x="1537796" y="16283"/>
                </a:lnTo>
                <a:lnTo>
                  <a:pt x="1553041" y="20452"/>
                </a:lnTo>
                <a:lnTo>
                  <a:pt x="1557495" y="25861"/>
                </a:lnTo>
                <a:cubicBezTo>
                  <a:pt x="1571578" y="34900"/>
                  <a:pt x="1608020" y="28047"/>
                  <a:pt x="1617448" y="40977"/>
                </a:cubicBezTo>
                <a:lnTo>
                  <a:pt x="1636697" y="39108"/>
                </a:lnTo>
                <a:lnTo>
                  <a:pt x="1657286" y="49000"/>
                </a:lnTo>
                <a:cubicBezTo>
                  <a:pt x="1676389" y="57312"/>
                  <a:pt x="1696470" y="62807"/>
                  <a:pt x="1719191" y="56920"/>
                </a:cubicBezTo>
                <a:cubicBezTo>
                  <a:pt x="1709669" y="73491"/>
                  <a:pt x="1773685" y="56115"/>
                  <a:pt x="1787126" y="71960"/>
                </a:cubicBezTo>
                <a:cubicBezTo>
                  <a:pt x="1795166" y="84864"/>
                  <a:pt x="1816465" y="82599"/>
                  <a:pt x="1834555" y="86590"/>
                </a:cubicBezTo>
                <a:cubicBezTo>
                  <a:pt x="1850712" y="99365"/>
                  <a:pt x="1937782" y="107374"/>
                  <a:pt x="1966070" y="103987"/>
                </a:cubicBezTo>
                <a:cubicBezTo>
                  <a:pt x="2043209" y="86564"/>
                  <a:pt x="2126459" y="137078"/>
                  <a:pt x="2188582" y="124532"/>
                </a:cubicBezTo>
                <a:cubicBezTo>
                  <a:pt x="2206064" y="124932"/>
                  <a:pt x="2221206" y="127247"/>
                  <a:pt x="2234811" y="130739"/>
                </a:cubicBezTo>
                <a:lnTo>
                  <a:pt x="2270005" y="143358"/>
                </a:lnTo>
                <a:lnTo>
                  <a:pt x="2274208" y="152634"/>
                </a:lnTo>
                <a:lnTo>
                  <a:pt x="2298905" y="157215"/>
                </a:lnTo>
                <a:lnTo>
                  <a:pt x="2304521" y="159957"/>
                </a:lnTo>
                <a:cubicBezTo>
                  <a:pt x="2315230" y="165224"/>
                  <a:pt x="2326016" y="170200"/>
                  <a:pt x="2337696" y="174150"/>
                </a:cubicBezTo>
                <a:cubicBezTo>
                  <a:pt x="2354259" y="137711"/>
                  <a:pt x="2439767" y="201742"/>
                  <a:pt x="2432112" y="166646"/>
                </a:cubicBezTo>
                <a:cubicBezTo>
                  <a:pt x="2482400" y="178172"/>
                  <a:pt x="2480978" y="159994"/>
                  <a:pt x="2500149" y="168723"/>
                </a:cubicBezTo>
                <a:lnTo>
                  <a:pt x="2504776" y="171455"/>
                </a:lnTo>
                <a:lnTo>
                  <a:pt x="2507358" y="177677"/>
                </a:lnTo>
                <a:lnTo>
                  <a:pt x="2518847" y="180936"/>
                </a:lnTo>
                <a:lnTo>
                  <a:pt x="2528864" y="188517"/>
                </a:lnTo>
                <a:cubicBezTo>
                  <a:pt x="2656589" y="189245"/>
                  <a:pt x="2818894" y="267460"/>
                  <a:pt x="2938613" y="248764"/>
                </a:cubicBezTo>
                <a:lnTo>
                  <a:pt x="3132513" y="229282"/>
                </a:lnTo>
                <a:cubicBezTo>
                  <a:pt x="3153391" y="218737"/>
                  <a:pt x="3187482" y="219423"/>
                  <a:pt x="3208657" y="230814"/>
                </a:cubicBezTo>
                <a:cubicBezTo>
                  <a:pt x="3212298" y="232773"/>
                  <a:pt x="3215412" y="234983"/>
                  <a:pt x="3217904" y="237375"/>
                </a:cubicBezTo>
                <a:cubicBezTo>
                  <a:pt x="3279351" y="212726"/>
                  <a:pt x="3298012" y="233121"/>
                  <a:pt x="3330150" y="214762"/>
                </a:cubicBezTo>
                <a:cubicBezTo>
                  <a:pt x="3405531" y="217422"/>
                  <a:pt x="3451160" y="247861"/>
                  <a:pt x="3480527" y="231960"/>
                </a:cubicBezTo>
                <a:cubicBezTo>
                  <a:pt x="3516075" y="238991"/>
                  <a:pt x="3553819" y="269164"/>
                  <a:pt x="3591806" y="253003"/>
                </a:cubicBezTo>
                <a:cubicBezTo>
                  <a:pt x="3586673" y="270421"/>
                  <a:pt x="3640034" y="246868"/>
                  <a:pt x="3655143" y="261318"/>
                </a:cubicBezTo>
                <a:cubicBezTo>
                  <a:pt x="3664868" y="273371"/>
                  <a:pt x="3683329" y="269035"/>
                  <a:pt x="3700191" y="271235"/>
                </a:cubicBezTo>
                <a:cubicBezTo>
                  <a:pt x="3717097" y="282363"/>
                  <a:pt x="3796016" y="281812"/>
                  <a:pt x="3820459" y="275675"/>
                </a:cubicBezTo>
                <a:cubicBezTo>
                  <a:pt x="3885463" y="250791"/>
                  <a:pt x="3969506" y="292904"/>
                  <a:pt x="4022158" y="274341"/>
                </a:cubicBezTo>
                <a:cubicBezTo>
                  <a:pt x="4084571" y="269096"/>
                  <a:pt x="4119856" y="297968"/>
                  <a:pt x="4164508" y="309117"/>
                </a:cubicBezTo>
                <a:cubicBezTo>
                  <a:pt x="4171915" y="271244"/>
                  <a:pt x="4260667" y="326583"/>
                  <a:pt x="4246843" y="292417"/>
                </a:cubicBezTo>
                <a:cubicBezTo>
                  <a:pt x="4309458" y="301142"/>
                  <a:pt x="4279869" y="266331"/>
                  <a:pt x="4337133" y="304707"/>
                </a:cubicBezTo>
                <a:cubicBezTo>
                  <a:pt x="4450694" y="292933"/>
                  <a:pt x="4593547" y="330375"/>
                  <a:pt x="4696109" y="300060"/>
                </a:cubicBezTo>
                <a:lnTo>
                  <a:pt x="4928090" y="291457"/>
                </a:lnTo>
                <a:lnTo>
                  <a:pt x="4960316" y="287841"/>
                </a:lnTo>
                <a:cubicBezTo>
                  <a:pt x="4960491" y="287029"/>
                  <a:pt x="4960665" y="286217"/>
                  <a:pt x="4960840" y="285406"/>
                </a:cubicBezTo>
                <a:cubicBezTo>
                  <a:pt x="4962018" y="283892"/>
                  <a:pt x="4963691" y="283924"/>
                  <a:pt x="4965958" y="284802"/>
                </a:cubicBezTo>
                <a:lnTo>
                  <a:pt x="4969785" y="286778"/>
                </a:lnTo>
                <a:lnTo>
                  <a:pt x="4975889" y="286093"/>
                </a:lnTo>
                <a:lnTo>
                  <a:pt x="4992382" y="284871"/>
                </a:lnTo>
                <a:lnTo>
                  <a:pt x="4999094" y="280499"/>
                </a:lnTo>
                <a:lnTo>
                  <a:pt x="5080965" y="282208"/>
                </a:lnTo>
                <a:lnTo>
                  <a:pt x="5105166" y="276473"/>
                </a:lnTo>
                <a:cubicBezTo>
                  <a:pt x="5127226" y="271982"/>
                  <a:pt x="5148953" y="270367"/>
                  <a:pt x="5168054" y="280137"/>
                </a:cubicBezTo>
                <a:cubicBezTo>
                  <a:pt x="5166431" y="262533"/>
                  <a:pt x="5219894" y="290815"/>
                  <a:pt x="5239940" y="278079"/>
                </a:cubicBezTo>
                <a:cubicBezTo>
                  <a:pt x="5253484" y="267178"/>
                  <a:pt x="5272860" y="273220"/>
                  <a:pt x="5291998" y="272685"/>
                </a:cubicBezTo>
                <a:cubicBezTo>
                  <a:pt x="5313255" y="263383"/>
                  <a:pt x="5400292" y="271538"/>
                  <a:pt x="5425861" y="279926"/>
                </a:cubicBezTo>
                <a:cubicBezTo>
                  <a:pt x="5491875" y="310639"/>
                  <a:pt x="5594484" y="277380"/>
                  <a:pt x="5648321" y="300693"/>
                </a:cubicBezTo>
                <a:cubicBezTo>
                  <a:pt x="5665248" y="303486"/>
                  <a:pt x="5680800" y="304021"/>
                  <a:pt x="5695414" y="303150"/>
                </a:cubicBezTo>
                <a:lnTo>
                  <a:pt x="5743064" y="289335"/>
                </a:lnTo>
                <a:lnTo>
                  <a:pt x="5768797" y="289436"/>
                </a:lnTo>
                <a:lnTo>
                  <a:pt x="5775419" y="287831"/>
                </a:lnTo>
                <a:cubicBezTo>
                  <a:pt x="5788059" y="284732"/>
                  <a:pt x="5800646" y="281926"/>
                  <a:pt x="5813624" y="280263"/>
                </a:cubicBezTo>
                <a:cubicBezTo>
                  <a:pt x="5812999" y="318182"/>
                  <a:pt x="5923892" y="272386"/>
                  <a:pt x="5900676" y="304615"/>
                </a:cubicBezTo>
                <a:cubicBezTo>
                  <a:pt x="5954067" y="302717"/>
                  <a:pt x="5944477" y="319870"/>
                  <a:pt x="5966795" y="314993"/>
                </a:cubicBezTo>
                <a:lnTo>
                  <a:pt x="5972463" y="313217"/>
                </a:lnTo>
                <a:lnTo>
                  <a:pt x="5977754" y="307726"/>
                </a:lnTo>
                <a:lnTo>
                  <a:pt x="5990232" y="306694"/>
                </a:lnTo>
                <a:lnTo>
                  <a:pt x="6003260" y="301250"/>
                </a:lnTo>
                <a:cubicBezTo>
                  <a:pt x="6125949" y="323771"/>
                  <a:pt x="6292426" y="300774"/>
                  <a:pt x="6398655" y="340447"/>
                </a:cubicBezTo>
                <a:lnTo>
                  <a:pt x="6477250" y="370643"/>
                </a:lnTo>
                <a:cubicBezTo>
                  <a:pt x="6518147" y="382960"/>
                  <a:pt x="6560561" y="347277"/>
                  <a:pt x="6599996" y="371929"/>
                </a:cubicBezTo>
                <a:cubicBezTo>
                  <a:pt x="6615225" y="385828"/>
                  <a:pt x="6648193" y="391366"/>
                  <a:pt x="6673632" y="384303"/>
                </a:cubicBezTo>
                <a:cubicBezTo>
                  <a:pt x="6678009" y="383088"/>
                  <a:pt x="6681993" y="381536"/>
                  <a:pt x="6685461" y="379698"/>
                </a:cubicBezTo>
                <a:cubicBezTo>
                  <a:pt x="6733172" y="414481"/>
                  <a:pt x="6760278" y="398336"/>
                  <a:pt x="6782761" y="421766"/>
                </a:cubicBezTo>
                <a:cubicBezTo>
                  <a:pt x="6856177" y="432921"/>
                  <a:pt x="6913662" y="412056"/>
                  <a:pt x="6934599" y="432626"/>
                </a:cubicBezTo>
                <a:cubicBezTo>
                  <a:pt x="6971837" y="432351"/>
                  <a:pt x="7021650" y="410307"/>
                  <a:pt x="7050728" y="432695"/>
                </a:cubicBezTo>
                <a:cubicBezTo>
                  <a:pt x="7053692" y="415076"/>
                  <a:pt x="7094152" y="447339"/>
                  <a:pt x="7115167" y="436243"/>
                </a:cubicBezTo>
                <a:cubicBezTo>
                  <a:pt x="7129937" y="426464"/>
                  <a:pt x="7145660" y="433973"/>
                  <a:pt x="7162809" y="434931"/>
                </a:cubicBezTo>
                <a:cubicBezTo>
                  <a:pt x="7184039" y="427343"/>
                  <a:pt x="7259393" y="442217"/>
                  <a:pt x="7280034" y="452539"/>
                </a:cubicBezTo>
                <a:cubicBezTo>
                  <a:pt x="7331046" y="488194"/>
                  <a:pt x="7430616" y="463128"/>
                  <a:pt x="7472654" y="490482"/>
                </a:cubicBezTo>
                <a:cubicBezTo>
                  <a:pt x="7541994" y="500728"/>
                  <a:pt x="7643498" y="509315"/>
                  <a:pt x="7696080" y="514010"/>
                </a:cubicBezTo>
                <a:cubicBezTo>
                  <a:pt x="7760013" y="517032"/>
                  <a:pt x="7715914" y="545003"/>
                  <a:pt x="7788139" y="518649"/>
                </a:cubicBezTo>
                <a:cubicBezTo>
                  <a:pt x="7891601" y="550571"/>
                  <a:pt x="8143222" y="510864"/>
                  <a:pt x="8227756" y="558548"/>
                </a:cubicBezTo>
                <a:cubicBezTo>
                  <a:pt x="8317876" y="569251"/>
                  <a:pt x="8261697" y="569546"/>
                  <a:pt x="8328859" y="582867"/>
                </a:cubicBezTo>
                <a:cubicBezTo>
                  <a:pt x="8336976" y="627379"/>
                  <a:pt x="8495085" y="643261"/>
                  <a:pt x="8532898" y="668282"/>
                </a:cubicBezTo>
                <a:cubicBezTo>
                  <a:pt x="8626867" y="678146"/>
                  <a:pt x="8698118" y="715603"/>
                  <a:pt x="8792925" y="701900"/>
                </a:cubicBezTo>
                <a:cubicBezTo>
                  <a:pt x="8796856" y="707882"/>
                  <a:pt x="8802564" y="712918"/>
                  <a:pt x="8809491" y="717262"/>
                </a:cubicBezTo>
                <a:lnTo>
                  <a:pt x="8814066" y="719410"/>
                </a:lnTo>
                <a:lnTo>
                  <a:pt x="8815751" y="718686"/>
                </a:lnTo>
                <a:cubicBezTo>
                  <a:pt x="8822134" y="717141"/>
                  <a:pt x="8829906" y="716502"/>
                  <a:pt x="8840540" y="717083"/>
                </a:cubicBezTo>
                <a:cubicBezTo>
                  <a:pt x="8844566" y="676948"/>
                  <a:pt x="8862586" y="704813"/>
                  <a:pt x="8897062" y="697553"/>
                </a:cubicBezTo>
                <a:cubicBezTo>
                  <a:pt x="8926967" y="693826"/>
                  <a:pt x="8941387" y="680067"/>
                  <a:pt x="8965922" y="672885"/>
                </a:cubicBezTo>
                <a:cubicBezTo>
                  <a:pt x="8985861" y="668208"/>
                  <a:pt x="8990451" y="680326"/>
                  <a:pt x="9016694" y="669496"/>
                </a:cubicBezTo>
                <a:cubicBezTo>
                  <a:pt x="9064226" y="680468"/>
                  <a:pt x="9102961" y="653230"/>
                  <a:pt x="9139695" y="648174"/>
                </a:cubicBezTo>
                <a:cubicBezTo>
                  <a:pt x="9151373" y="649226"/>
                  <a:pt x="9186538" y="645057"/>
                  <a:pt x="9219129" y="639013"/>
                </a:cubicBezTo>
                <a:lnTo>
                  <a:pt x="9221354" y="638501"/>
                </a:lnTo>
                <a:lnTo>
                  <a:pt x="9237592" y="642494"/>
                </a:lnTo>
                <a:cubicBezTo>
                  <a:pt x="9241555" y="644212"/>
                  <a:pt x="9242210" y="646204"/>
                  <a:pt x="9236570" y="648762"/>
                </a:cubicBezTo>
                <a:cubicBezTo>
                  <a:pt x="9241114" y="652055"/>
                  <a:pt x="9245782" y="653517"/>
                  <a:pt x="9250521" y="654041"/>
                </a:cubicBezTo>
                <a:cubicBezTo>
                  <a:pt x="9259996" y="655089"/>
                  <a:pt x="9269753" y="652386"/>
                  <a:pt x="9279357" y="653083"/>
                </a:cubicBezTo>
                <a:lnTo>
                  <a:pt x="9289731" y="656356"/>
                </a:lnTo>
                <a:lnTo>
                  <a:pt x="9293723" y="656237"/>
                </a:lnTo>
                <a:lnTo>
                  <a:pt x="9303097" y="656723"/>
                </a:lnTo>
                <a:lnTo>
                  <a:pt x="9302251" y="652725"/>
                </a:lnTo>
                <a:cubicBezTo>
                  <a:pt x="9300561" y="648869"/>
                  <a:pt x="9299408" y="644676"/>
                  <a:pt x="9314122" y="645860"/>
                </a:cubicBezTo>
                <a:cubicBezTo>
                  <a:pt x="9344433" y="650204"/>
                  <a:pt x="9356229" y="634440"/>
                  <a:pt x="9367772" y="650683"/>
                </a:cubicBezTo>
                <a:lnTo>
                  <a:pt x="9370291" y="655264"/>
                </a:lnTo>
                <a:lnTo>
                  <a:pt x="9377007" y="656308"/>
                </a:lnTo>
                <a:cubicBezTo>
                  <a:pt x="9380660" y="656340"/>
                  <a:pt x="9382824" y="655350"/>
                  <a:pt x="9382497" y="652427"/>
                </a:cubicBezTo>
                <a:cubicBezTo>
                  <a:pt x="9410043" y="665739"/>
                  <a:pt x="9444726" y="648939"/>
                  <a:pt x="9474013" y="647005"/>
                </a:cubicBezTo>
                <a:cubicBezTo>
                  <a:pt x="9494765" y="659508"/>
                  <a:pt x="9535746" y="643122"/>
                  <a:pt x="9595899" y="646979"/>
                </a:cubicBezTo>
                <a:cubicBezTo>
                  <a:pt x="9618462" y="661284"/>
                  <a:pt x="9636478" y="649421"/>
                  <a:pt x="9681269" y="669984"/>
                </a:cubicBezTo>
                <a:cubicBezTo>
                  <a:pt x="9683619" y="668616"/>
                  <a:pt x="9686437" y="667412"/>
                  <a:pt x="9689635" y="666408"/>
                </a:cubicBezTo>
                <a:cubicBezTo>
                  <a:pt x="9708219" y="660578"/>
                  <a:pt x="9735343" y="662659"/>
                  <a:pt x="9750215" y="671056"/>
                </a:cubicBezTo>
                <a:cubicBezTo>
                  <a:pt x="9822560" y="699676"/>
                  <a:pt x="9892985" y="704863"/>
                  <a:pt x="9957974" y="715080"/>
                </a:cubicBezTo>
                <a:cubicBezTo>
                  <a:pt x="10031995" y="724171"/>
                  <a:pt x="9987651" y="694466"/>
                  <a:pt x="10076482" y="723397"/>
                </a:cubicBezTo>
                <a:cubicBezTo>
                  <a:pt x="10088264" y="715403"/>
                  <a:pt x="10100170" y="715974"/>
                  <a:pt x="10119263" y="721877"/>
                </a:cubicBezTo>
                <a:cubicBezTo>
                  <a:pt x="10155360" y="725633"/>
                  <a:pt x="10156886" y="703170"/>
                  <a:pt x="10190893" y="719606"/>
                </a:cubicBezTo>
                <a:cubicBezTo>
                  <a:pt x="10186651" y="707114"/>
                  <a:pt x="10260542" y="720706"/>
                  <a:pt x="10246203" y="706893"/>
                </a:cubicBezTo>
                <a:cubicBezTo>
                  <a:pt x="10271921" y="697978"/>
                  <a:pt x="10280122" y="716866"/>
                  <a:pt x="10305396" y="709359"/>
                </a:cubicBezTo>
                <a:cubicBezTo>
                  <a:pt x="10332266" y="709354"/>
                  <a:pt x="10287753" y="720864"/>
                  <a:pt x="10316856" y="724179"/>
                </a:cubicBezTo>
                <a:cubicBezTo>
                  <a:pt x="10352558" y="726042"/>
                  <a:pt x="10348261" y="747938"/>
                  <a:pt x="10380919" y="722193"/>
                </a:cubicBezTo>
                <a:cubicBezTo>
                  <a:pt x="10416787" y="731946"/>
                  <a:pt x="10426384" y="719959"/>
                  <a:pt x="10478351" y="717620"/>
                </a:cubicBezTo>
                <a:cubicBezTo>
                  <a:pt x="10498311" y="726260"/>
                  <a:pt x="10516018" y="724144"/>
                  <a:pt x="10533954" y="718660"/>
                </a:cubicBezTo>
                <a:cubicBezTo>
                  <a:pt x="10583102" y="724237"/>
                  <a:pt x="10630104" y="717410"/>
                  <a:pt x="10686474" y="717507"/>
                </a:cubicBezTo>
                <a:cubicBezTo>
                  <a:pt x="10745160" y="730015"/>
                  <a:pt x="10779502" y="713124"/>
                  <a:pt x="10839729" y="713306"/>
                </a:cubicBezTo>
                <a:cubicBezTo>
                  <a:pt x="10895292" y="735596"/>
                  <a:pt x="10883335" y="689293"/>
                  <a:pt x="10933271" y="693628"/>
                </a:cubicBezTo>
                <a:cubicBezTo>
                  <a:pt x="11011861" y="715600"/>
                  <a:pt x="10933941" y="678563"/>
                  <a:pt x="11058950" y="692031"/>
                </a:cubicBezTo>
                <a:cubicBezTo>
                  <a:pt x="11065574" y="695312"/>
                  <a:pt x="11081347" y="693264"/>
                  <a:pt x="11080388" y="689245"/>
                </a:cubicBezTo>
                <a:cubicBezTo>
                  <a:pt x="11088176" y="690921"/>
                  <a:pt x="11106032" y="699551"/>
                  <a:pt x="11108911" y="693363"/>
                </a:cubicBezTo>
                <a:cubicBezTo>
                  <a:pt x="11149149" y="694912"/>
                  <a:pt x="11188483" y="700869"/>
                  <a:pt x="11223119" y="710661"/>
                </a:cubicBezTo>
                <a:cubicBezTo>
                  <a:pt x="11302059" y="704266"/>
                  <a:pt x="11255617" y="731239"/>
                  <a:pt x="11311983" y="731410"/>
                </a:cubicBezTo>
                <a:cubicBezTo>
                  <a:pt x="11358665" y="721567"/>
                  <a:pt x="11373894" y="732638"/>
                  <a:pt x="11426940" y="727340"/>
                </a:cubicBezTo>
                <a:cubicBezTo>
                  <a:pt x="11441993" y="748767"/>
                  <a:pt x="11476074" y="727962"/>
                  <a:pt x="11495624" y="734858"/>
                </a:cubicBezTo>
                <a:cubicBezTo>
                  <a:pt x="11530841" y="712823"/>
                  <a:pt x="11572173" y="761025"/>
                  <a:pt x="11605975" y="762433"/>
                </a:cubicBezTo>
                <a:cubicBezTo>
                  <a:pt x="11663316" y="761143"/>
                  <a:pt x="11727635" y="739871"/>
                  <a:pt x="11756134" y="765012"/>
                </a:cubicBezTo>
                <a:cubicBezTo>
                  <a:pt x="11761348" y="755468"/>
                  <a:pt x="11757526" y="741943"/>
                  <a:pt x="11789788" y="745316"/>
                </a:cubicBezTo>
                <a:cubicBezTo>
                  <a:pt x="11803253" y="740995"/>
                  <a:pt x="11807074" y="726138"/>
                  <a:pt x="11832833" y="734720"/>
                </a:cubicBezTo>
                <a:cubicBezTo>
                  <a:pt x="11798846" y="746443"/>
                  <a:pt x="11852821" y="750721"/>
                  <a:pt x="11846338" y="765994"/>
                </a:cubicBezTo>
                <a:cubicBezTo>
                  <a:pt x="11885947" y="777555"/>
                  <a:pt x="11979991" y="768560"/>
                  <a:pt x="11972492" y="796180"/>
                </a:cubicBezTo>
                <a:cubicBezTo>
                  <a:pt x="11982931" y="813135"/>
                  <a:pt x="12037186" y="790090"/>
                  <a:pt x="12035979" y="807835"/>
                </a:cubicBezTo>
                <a:cubicBezTo>
                  <a:pt x="12059694" y="797410"/>
                  <a:pt x="12098516" y="817951"/>
                  <a:pt x="12135850" y="819056"/>
                </a:cubicBezTo>
                <a:cubicBezTo>
                  <a:pt x="12142309" y="827359"/>
                  <a:pt x="12150917" y="827343"/>
                  <a:pt x="12166092" y="823695"/>
                </a:cubicBezTo>
                <a:lnTo>
                  <a:pt x="12190645" y="826863"/>
                </a:lnTo>
                <a:lnTo>
                  <a:pt x="12192000" y="880762"/>
                </a:lnTo>
                <a:lnTo>
                  <a:pt x="12192000" y="2685062"/>
                </a:lnTo>
                <a:lnTo>
                  <a:pt x="0" y="2685062"/>
                </a:lnTo>
                <a:lnTo>
                  <a:pt x="0" y="283917"/>
                </a:lnTo>
                <a:lnTo>
                  <a:pt x="44213" y="302297"/>
                </a:lnTo>
                <a:cubicBezTo>
                  <a:pt x="57125" y="321111"/>
                  <a:pt x="151150" y="310991"/>
                  <a:pt x="172465" y="314866"/>
                </a:cubicBezTo>
                <a:cubicBezTo>
                  <a:pt x="201883" y="307918"/>
                  <a:pt x="192551" y="309357"/>
                  <a:pt x="223361" y="304828"/>
                </a:cubicBezTo>
                <a:cubicBezTo>
                  <a:pt x="235273" y="283233"/>
                  <a:pt x="290082" y="292239"/>
                  <a:pt x="320595" y="288341"/>
                </a:cubicBezTo>
                <a:cubicBezTo>
                  <a:pt x="326821" y="269140"/>
                  <a:pt x="347105" y="264031"/>
                  <a:pt x="401087" y="246745"/>
                </a:cubicBezTo>
                <a:cubicBezTo>
                  <a:pt x="407068" y="225028"/>
                  <a:pt x="475269" y="251137"/>
                  <a:pt x="495839" y="217305"/>
                </a:cubicBezTo>
                <a:cubicBezTo>
                  <a:pt x="499633" y="218429"/>
                  <a:pt x="503698" y="219260"/>
                  <a:pt x="507910" y="219773"/>
                </a:cubicBezTo>
                <a:cubicBezTo>
                  <a:pt x="532375" y="222751"/>
                  <a:pt x="556339" y="214552"/>
                  <a:pt x="561428" y="201460"/>
                </a:cubicBezTo>
                <a:cubicBezTo>
                  <a:pt x="599747" y="152259"/>
                  <a:pt x="661201" y="177254"/>
                  <a:pt x="712813" y="151411"/>
                </a:cubicBezTo>
                <a:cubicBezTo>
                  <a:pt x="774420" y="124993"/>
                  <a:pt x="765426" y="123535"/>
                  <a:pt x="819366" y="70479"/>
                </a:cubicBezTo>
                <a:cubicBezTo>
                  <a:pt x="839647" y="77460"/>
                  <a:pt x="850544" y="74267"/>
                  <a:pt x="862489" y="63238"/>
                </a:cubicBezTo>
                <a:cubicBezTo>
                  <a:pt x="893284" y="51157"/>
                  <a:pt x="919686" y="77447"/>
                  <a:pt x="934387" y="50788"/>
                </a:cubicBezTo>
                <a:cubicBezTo>
                  <a:pt x="936825" y="54711"/>
                  <a:pt x="942184" y="55671"/>
                  <a:pt x="948874" y="55208"/>
                </a:cubicBezTo>
                <a:lnTo>
                  <a:pt x="955237" y="54040"/>
                </a:lnTo>
                <a:lnTo>
                  <a:pt x="955886" y="54325"/>
                </a:lnTo>
                <a:lnTo>
                  <a:pt x="957239" y="53673"/>
                </a:lnTo>
                <a:lnTo>
                  <a:pt x="971343" y="51086"/>
                </a:lnTo>
                <a:cubicBezTo>
                  <a:pt x="986863" y="47540"/>
                  <a:pt x="1001346" y="44460"/>
                  <a:pt x="1002063" y="54158"/>
                </a:cubicBezTo>
                <a:cubicBezTo>
                  <a:pt x="1010763" y="55438"/>
                  <a:pt x="1016476" y="54893"/>
                  <a:pt x="1020663" y="53408"/>
                </a:cubicBezTo>
                <a:cubicBezTo>
                  <a:pt x="1029036" y="50440"/>
                  <a:pt x="1031306" y="43717"/>
                  <a:pt x="1039181" y="40356"/>
                </a:cubicBezTo>
                <a:lnTo>
                  <a:pt x="1051914" y="39166"/>
                </a:lnTo>
                <a:lnTo>
                  <a:pt x="1054501" y="37372"/>
                </a:lnTo>
                <a:lnTo>
                  <a:pt x="1061859" y="33902"/>
                </a:lnTo>
                <a:lnTo>
                  <a:pt x="1054558" y="30385"/>
                </a:lnTo>
                <a:cubicBezTo>
                  <a:pt x="1046905" y="27358"/>
                  <a:pt x="1128596" y="22367"/>
                  <a:pt x="1140852" y="17327"/>
                </a:cubicBezTo>
                <a:lnTo>
                  <a:pt x="1214144" y="6192"/>
                </a:lnTo>
                <a:lnTo>
                  <a:pt x="1338122" y="27996"/>
                </a:lnTo>
                <a:cubicBezTo>
                  <a:pt x="1367144" y="1801"/>
                  <a:pt x="1432673" y="14019"/>
                  <a:pt x="1462415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3163" y="5039171"/>
            <a:ext cx="908550" cy="8567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err="1">
                <a:solidFill>
                  <a:schemeClr val="tx1">
                    <a:lumMod val="85000"/>
                    <a:lumOff val="15000"/>
                  </a:schemeClr>
                </a:solidFill>
              </a:rPr>
              <a:t>te</a:t>
            </a:r>
            <a:endParaRPr lang="en-US" sz="4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95BC3384-DFCB-2D5D-3D60-AB27C5AD20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661754" y="1188948"/>
            <a:ext cx="1331235" cy="2572436"/>
          </a:xfrm>
          <a:prstGeom prst="rect">
            <a:avLst/>
          </a:prstGeom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C2B0C2D5-BF93-0F23-1E81-B13C5C286A9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567334" y="1356543"/>
            <a:ext cx="2258568" cy="2145639"/>
          </a:xfrm>
          <a:prstGeom prst="rect">
            <a:avLst/>
          </a:prstGeom>
        </p:spPr>
      </p:pic>
      <p:pic>
        <p:nvPicPr>
          <p:cNvPr id="12" name="Picture 11" descr="A spoon on a white surface&#10;&#10;Description automatically generated with low confidence">
            <a:extLst>
              <a:ext uri="{FF2B5EF4-FFF2-40B4-BE49-F238E27FC236}">
                <a16:creationId xmlns:a16="http://schemas.microsoft.com/office/drawing/2014/main" id="{9031D8B6-72B5-9E77-E88A-CDF1B04DC1C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371826" y="1582400"/>
            <a:ext cx="2258568" cy="1693926"/>
          </a:xfrm>
          <a:prstGeom prst="rect">
            <a:avLst/>
          </a:prstGeom>
        </p:spPr>
      </p:pic>
      <p:pic>
        <p:nvPicPr>
          <p:cNvPr id="5" name="Picture 4" descr="A picture containing cup, coffee, tea, beverage&#10;&#10;Description automatically generated">
            <a:extLst>
              <a:ext uri="{FF2B5EF4-FFF2-40B4-BE49-F238E27FC236}">
                <a16:creationId xmlns:a16="http://schemas.microsoft.com/office/drawing/2014/main" id="{52131FF6-C934-ECE5-2575-40267A21A30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88154" y="1816767"/>
            <a:ext cx="2258568" cy="159229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7BC9584-91A9-E62B-5796-EFE7892C611F}"/>
              </a:ext>
            </a:extLst>
          </p:cNvPr>
          <p:cNvSpPr txBox="1">
            <a:spLocks/>
          </p:cNvSpPr>
          <p:nvPr/>
        </p:nvSpPr>
        <p:spPr>
          <a:xfrm>
            <a:off x="3834750" y="5039171"/>
            <a:ext cx="1359512" cy="8567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err="1">
                <a:solidFill>
                  <a:schemeClr val="tx1">
                    <a:lumMod val="85000"/>
                    <a:lumOff val="15000"/>
                  </a:schemeClr>
                </a:solidFill>
              </a:rPr>
              <a:t>coffi</a:t>
            </a:r>
            <a:endParaRPr lang="en-US" sz="4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885F201-D844-7EBA-D7D0-DE1727124B6E}"/>
              </a:ext>
            </a:extLst>
          </p:cNvPr>
          <p:cNvSpPr txBox="1">
            <a:spLocks/>
          </p:cNvSpPr>
          <p:nvPr/>
        </p:nvSpPr>
        <p:spPr>
          <a:xfrm>
            <a:off x="6549140" y="4983457"/>
            <a:ext cx="2141031" cy="8567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err="1">
                <a:solidFill>
                  <a:schemeClr val="tx1">
                    <a:lumMod val="85000"/>
                    <a:lumOff val="15000"/>
                  </a:schemeClr>
                </a:solidFill>
              </a:rPr>
              <a:t>siwgr</a:t>
            </a:r>
            <a:endParaRPr lang="en-US" sz="4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0A9CDA17-88F3-CAA7-7058-9F36A859A8E9}"/>
              </a:ext>
            </a:extLst>
          </p:cNvPr>
          <p:cNvSpPr txBox="1">
            <a:spLocks/>
          </p:cNvSpPr>
          <p:nvPr/>
        </p:nvSpPr>
        <p:spPr>
          <a:xfrm>
            <a:off x="9594793" y="4983457"/>
            <a:ext cx="1359512" cy="85672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err="1">
                <a:solidFill>
                  <a:schemeClr val="tx1">
                    <a:lumMod val="85000"/>
                    <a:lumOff val="15000"/>
                  </a:schemeClr>
                </a:solidFill>
              </a:rPr>
              <a:t>llaeth</a:t>
            </a:r>
            <a:endParaRPr lang="en-US" sz="4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455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689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ectangle 40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025C5D4-6A12-369C-C22F-BD2F07DB1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578" y="4803566"/>
            <a:ext cx="11283354" cy="15766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err="1">
                <a:solidFill>
                  <a:srgbClr val="FFFFFF"/>
                </a:solidFill>
              </a:rPr>
              <a:t>peint</a:t>
            </a:r>
            <a:r>
              <a:rPr lang="en-US" sz="5400">
                <a:solidFill>
                  <a:srgbClr val="FFFFFF"/>
                </a:solidFill>
              </a:rPr>
              <a:t> 				</a:t>
            </a:r>
            <a:r>
              <a:rPr lang="en-US" sz="5400" err="1">
                <a:solidFill>
                  <a:srgbClr val="FFFFFF"/>
                </a:solidFill>
              </a:rPr>
              <a:t>dŵr</a:t>
            </a:r>
            <a:r>
              <a:rPr lang="en-US" sz="5400">
                <a:solidFill>
                  <a:srgbClr val="FFFFFF"/>
                </a:solidFill>
              </a:rPr>
              <a:t> 				</a:t>
            </a:r>
            <a:r>
              <a:rPr lang="en-US" sz="5400" err="1">
                <a:solidFill>
                  <a:srgbClr val="FFFFFF"/>
                </a:solidFill>
              </a:rPr>
              <a:t>gwin</a:t>
            </a:r>
            <a:r>
              <a:rPr lang="en-US" sz="5400">
                <a:solidFill>
                  <a:srgbClr val="FFFFFF"/>
                </a:solidFill>
              </a:rPr>
              <a:t>					</a:t>
            </a:r>
          </a:p>
        </p:txBody>
      </p:sp>
      <p:pic>
        <p:nvPicPr>
          <p:cNvPr id="4" name="Picture 3" descr="A glass of beer&#10;&#10;Description automatically generated">
            <a:extLst>
              <a:ext uri="{FF2B5EF4-FFF2-40B4-BE49-F238E27FC236}">
                <a16:creationId xmlns:a16="http://schemas.microsoft.com/office/drawing/2014/main" id="{7E24E0E5-972B-E7A5-6C8C-5151A9B27B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8503" y="857956"/>
            <a:ext cx="1921932" cy="3447412"/>
          </a:xfrm>
          <a:prstGeom prst="rect">
            <a:avLst/>
          </a:prstGeom>
        </p:spPr>
      </p:pic>
      <p:pic>
        <p:nvPicPr>
          <p:cNvPr id="16" name="Picture 15" descr="A bottle of water&#10;&#10;Description automatically generated with low confidence">
            <a:extLst>
              <a:ext uri="{FF2B5EF4-FFF2-40B4-BE49-F238E27FC236}">
                <a16:creationId xmlns:a16="http://schemas.microsoft.com/office/drawing/2014/main" id="{C779DA5E-6998-82CE-6BF8-C5AC6CE4AA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538294" y="647768"/>
            <a:ext cx="2862112" cy="3657600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534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picture containing wine, container, glass, alcohol&#10;&#10;Description automatically generated">
            <a:extLst>
              <a:ext uri="{FF2B5EF4-FFF2-40B4-BE49-F238E27FC236}">
                <a16:creationId xmlns:a16="http://schemas.microsoft.com/office/drawing/2014/main" id="{A566314D-82D2-5187-4451-0D99F7288E3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072327" y="477748"/>
            <a:ext cx="2098213" cy="3849934"/>
          </a:xfrm>
          <a:prstGeom prst="rect">
            <a:avLst/>
          </a:prstGeom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0534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brechdan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sandwich on a plate&#10;&#10;Description automatically generated">
            <a:extLst>
              <a:ext uri="{FF2B5EF4-FFF2-40B4-BE49-F238E27FC236}">
                <a16:creationId xmlns:a16="http://schemas.microsoft.com/office/drawing/2014/main" id="{49D4056D-DBBD-EF96-47DE-E915621ABFC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116" r="2473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438858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9E2E2-74B5-F123-2F35-92738F97B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err="1"/>
              <a:t>cinio</a:t>
            </a:r>
            <a:endParaRPr lang="en-US" sz="540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Placeholder 8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BC69E085-8884-AC4D-95CB-0A5C96F5CD8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361" r="1336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725438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17242-3BC5-AD84-B37D-BBC259D8F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bisgedi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Placeholder 8" descr="A picture containing bread, grill&#10;&#10;Description automatically generated">
            <a:extLst>
              <a:ext uri="{FF2B5EF4-FFF2-40B4-BE49-F238E27FC236}">
                <a16:creationId xmlns:a16="http://schemas.microsoft.com/office/drawing/2014/main" id="{BA00D0EA-AA45-2578-CC35-91A4C5A6EE9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522" r="4520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329227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A49A4-6CAF-D2AB-1468-ADC43EAD3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err="1"/>
              <a:t>brecwast</a:t>
            </a:r>
            <a:endParaRPr lang="en-US" sz="54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Content Placeholder 7" descr="A plate of breakfast&#10;&#10;Description automatically generated with medium confidence">
            <a:extLst>
              <a:ext uri="{FF2B5EF4-FFF2-40B4-BE49-F238E27FC236}">
                <a16:creationId xmlns:a16="http://schemas.microsoft.com/office/drawing/2014/main" id="{37301E07-F977-BEF2-DA87-D5DABC088B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547" r="7588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65632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689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4A4841C-15EC-21D0-C103-636F81E4FB7D}"/>
              </a:ext>
            </a:extLst>
          </p:cNvPr>
          <p:cNvSpPr txBox="1">
            <a:spLocks/>
          </p:cNvSpPr>
          <p:nvPr/>
        </p:nvSpPr>
        <p:spPr>
          <a:xfrm>
            <a:off x="527538" y="4756638"/>
            <a:ext cx="11139854" cy="9304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5400" err="1">
                <a:solidFill>
                  <a:srgbClr val="FFFFFF"/>
                </a:solidFill>
              </a:rPr>
              <a:t>ambiwlans</a:t>
            </a:r>
            <a:r>
              <a:rPr lang="en-US" sz="5400">
                <a:solidFill>
                  <a:srgbClr val="FFFFFF"/>
                </a:solidFill>
              </a:rPr>
              <a:t>         doctor                 help</a:t>
            </a:r>
          </a:p>
        </p:txBody>
      </p:sp>
      <p:pic>
        <p:nvPicPr>
          <p:cNvPr id="6" name="Picture 5" descr="A picture containing text, green, yellow, parked&#10;&#10;Description automatically generated">
            <a:extLst>
              <a:ext uri="{FF2B5EF4-FFF2-40B4-BE49-F238E27FC236}">
                <a16:creationId xmlns:a16="http://schemas.microsoft.com/office/drawing/2014/main" id="{CF38AAE8-C99A-3EE0-9CDA-E37B3E1A09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0040" y="1021946"/>
            <a:ext cx="3425609" cy="2569206"/>
          </a:xfrm>
          <a:prstGeom prst="rect">
            <a:avLst/>
          </a:prstGeom>
        </p:spPr>
      </p:pic>
      <p:pic>
        <p:nvPicPr>
          <p:cNvPr id="7" name="Picture 6" descr="A picture containing person, person, wearing, standing&#10;&#10;Description automatically generated">
            <a:extLst>
              <a:ext uri="{FF2B5EF4-FFF2-40B4-BE49-F238E27FC236}">
                <a16:creationId xmlns:a16="http://schemas.microsoft.com/office/drawing/2014/main" id="{49BE8EE3-4035-F37D-DDFF-61A03AC9F6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385729" y="1160678"/>
            <a:ext cx="3433324" cy="2291743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534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0EE24902-9F57-6D07-09EF-1EC401C5A5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449725" y="890819"/>
            <a:ext cx="3423916" cy="2876089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007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EE9D39EE-4524-30FF-4EE7-AAFE071EAB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7767174"/>
              </p:ext>
            </p:extLst>
          </p:nvPr>
        </p:nvGraphicFramePr>
        <p:xfrm>
          <a:off x="229566" y="448532"/>
          <a:ext cx="5566380" cy="5903520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566380">
                  <a:extLst>
                    <a:ext uri="{9D8B030D-6E8A-4147-A177-3AD203B41FA5}">
                      <a16:colId xmlns:a16="http://schemas.microsoft.com/office/drawing/2014/main" val="4184949248"/>
                    </a:ext>
                  </a:extLst>
                </a:gridCol>
              </a:tblGrid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Rydw i’</a:t>
                      </a:r>
                      <a:r>
                        <a:rPr lang="cy-GB" sz="3200" b="0" i="0" u="none" strike="noStrike">
                          <a:solidFill>
                            <a:srgbClr val="FF0000"/>
                          </a:solidFill>
                          <a:effectLst/>
                          <a:latin typeface="+mn-lt"/>
                          <a:cs typeface="MV Boli" panose="02000500030200090000" pitchFamily="2" charset="0"/>
                        </a:rPr>
                        <a:t>n</a:t>
                      </a: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 hoffi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130229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Rwyt ti</a:t>
                      </a:r>
                      <a:r>
                        <a:rPr lang="cy-GB" sz="3200" b="0" i="0" u="none" strike="noStrike">
                          <a:solidFill>
                            <a:srgbClr val="FF0000"/>
                          </a:solidFill>
                          <a:effectLst/>
                          <a:latin typeface="+mn-lt"/>
                          <a:cs typeface="MV Boli" panose="02000500030200090000" pitchFamily="2" charset="0"/>
                        </a:rPr>
                        <a:t>’n</a:t>
                      </a: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 hoffi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067729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Mae e</a:t>
                      </a:r>
                      <a:r>
                        <a:rPr lang="cy-GB" sz="3200" b="0" i="0" u="none" strike="noStrike">
                          <a:solidFill>
                            <a:srgbClr val="FF0000"/>
                          </a:solidFill>
                          <a:effectLst/>
                          <a:latin typeface="+mn-lt"/>
                          <a:cs typeface="MV Boli" panose="02000500030200090000" pitchFamily="2" charset="0"/>
                        </a:rPr>
                        <a:t>’n</a:t>
                      </a: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 hoffi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2876372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Mae hi</a:t>
                      </a:r>
                      <a:r>
                        <a:rPr lang="cy-GB" sz="3200" b="0" i="0" u="none" strike="noStrike">
                          <a:solidFill>
                            <a:srgbClr val="FF0000"/>
                          </a:solidFill>
                          <a:effectLst/>
                          <a:latin typeface="+mn-lt"/>
                          <a:cs typeface="MV Boli" panose="02000500030200090000" pitchFamily="2" charset="0"/>
                        </a:rPr>
                        <a:t>’n</a:t>
                      </a: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 hoffi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830913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Mae Rhys </a:t>
                      </a:r>
                      <a:r>
                        <a:rPr lang="cy-GB" sz="3200" b="0" i="0" u="none" strike="noStrike">
                          <a:solidFill>
                            <a:srgbClr val="FF0000"/>
                          </a:solidFill>
                          <a:effectLst/>
                          <a:latin typeface="+mn-lt"/>
                          <a:cs typeface="MV Boli" panose="02000500030200090000" pitchFamily="2" charset="0"/>
                        </a:rPr>
                        <a:t>yn</a:t>
                      </a: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 hoffi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7972148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Rydyn ni</a:t>
                      </a:r>
                      <a:r>
                        <a:rPr lang="cy-GB" sz="3200" b="0" i="0" u="none" strike="noStrike">
                          <a:solidFill>
                            <a:srgbClr val="FF0000"/>
                          </a:solidFill>
                          <a:effectLst/>
                          <a:latin typeface="+mn-lt"/>
                          <a:cs typeface="MV Boli" panose="02000500030200090000" pitchFamily="2" charset="0"/>
                        </a:rPr>
                        <a:t>’n</a:t>
                      </a: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 hoffi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003037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Rydych chi</a:t>
                      </a:r>
                      <a:r>
                        <a:rPr lang="cy-GB" sz="3200" b="0" i="0" u="none" strike="noStrike">
                          <a:solidFill>
                            <a:srgbClr val="FF0000"/>
                          </a:solidFill>
                          <a:effectLst/>
                          <a:latin typeface="+mn-lt"/>
                          <a:cs typeface="MV Boli" panose="02000500030200090000" pitchFamily="2" charset="0"/>
                        </a:rPr>
                        <a:t>’n</a:t>
                      </a: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 hoffi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62223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Maen nhw</a:t>
                      </a:r>
                      <a:r>
                        <a:rPr lang="cy-GB" sz="3200" b="0" i="0" u="none" strike="noStrike">
                          <a:solidFill>
                            <a:srgbClr val="FF0000"/>
                          </a:solidFill>
                          <a:effectLst/>
                          <a:latin typeface="+mn-lt"/>
                          <a:cs typeface="MV Boli" panose="02000500030200090000" pitchFamily="2" charset="0"/>
                        </a:rPr>
                        <a:t>’n</a:t>
                      </a: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 hoffi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7437628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7901BF60-A53D-3F9E-5A5B-A4DD62BF32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3754082"/>
              </p:ext>
            </p:extLst>
          </p:nvPr>
        </p:nvGraphicFramePr>
        <p:xfrm>
          <a:off x="6095617" y="448364"/>
          <a:ext cx="5756320" cy="590368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756320">
                  <a:extLst>
                    <a:ext uri="{9D8B030D-6E8A-4147-A177-3AD203B41FA5}">
                      <a16:colId xmlns:a16="http://schemas.microsoft.com/office/drawing/2014/main" val="942825779"/>
                    </a:ext>
                  </a:extLst>
                </a:gridCol>
              </a:tblGrid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I like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5175147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You like (s)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914112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He likes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610529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She likes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422753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Rhys likes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2621978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We like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2087659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You like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764793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They like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4304644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432F62-D000-160A-CA91-D1AD89E36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39</a:t>
            </a:fld>
            <a:endParaRPr lang="en-US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20039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EE9D39EE-4524-30FF-4EE7-AAFE071EAB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7860658"/>
              </p:ext>
            </p:extLst>
          </p:nvPr>
        </p:nvGraphicFramePr>
        <p:xfrm>
          <a:off x="229566" y="448532"/>
          <a:ext cx="5566380" cy="5903520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566380">
                  <a:extLst>
                    <a:ext uri="{9D8B030D-6E8A-4147-A177-3AD203B41FA5}">
                      <a16:colId xmlns:a16="http://schemas.microsoft.com/office/drawing/2014/main" val="4184949248"/>
                    </a:ext>
                  </a:extLst>
                </a:gridCol>
              </a:tblGrid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Rydw i eisiau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130229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Rwyt ti eisiau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067729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Mae e eisiau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2876372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Mae hi eisiau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830913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Mae Rhys eisiau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7972148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Rydyn ni eisiau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003037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Rydych chi eisiau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62223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0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Maen nhw eisiau</a:t>
                      </a: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7437628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7901BF60-A53D-3F9E-5A5B-A4DD62BF32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4183637"/>
              </p:ext>
            </p:extLst>
          </p:nvPr>
        </p:nvGraphicFramePr>
        <p:xfrm>
          <a:off x="6095617" y="448364"/>
          <a:ext cx="5756320" cy="590368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756320">
                  <a:extLst>
                    <a:ext uri="{9D8B030D-6E8A-4147-A177-3AD203B41FA5}">
                      <a16:colId xmlns:a16="http://schemas.microsoft.com/office/drawing/2014/main" val="942825779"/>
                    </a:ext>
                  </a:extLst>
                </a:gridCol>
              </a:tblGrid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I want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5175147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You want (s)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914112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He wants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610529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She wants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422753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Rhys wants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2621978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We want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2087659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You want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764793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3200" b="0" i="1" u="none" strike="noStrike">
                          <a:effectLst/>
                          <a:latin typeface="+mn-lt"/>
                          <a:cs typeface="MV Boli" panose="02000500030200090000" pitchFamily="2" charset="0"/>
                        </a:rPr>
                        <a:t>They want</a:t>
                      </a: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4304644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432F62-D000-160A-CA91-D1AD89E36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40</a:t>
            </a:fld>
            <a:endParaRPr lang="en-US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90430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14A622-F47D-9993-9F3A-EA8639A87EE7}"/>
              </a:ext>
            </a:extLst>
          </p:cNvPr>
          <p:cNvSpPr txBox="1"/>
          <p:nvPr/>
        </p:nvSpPr>
        <p:spPr>
          <a:xfrm>
            <a:off x="1011380" y="643945"/>
            <a:ext cx="10169240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/>
              <a:t>Beth </a:t>
            </a:r>
            <a:r>
              <a:rPr lang="en-US" sz="4400" err="1"/>
              <a:t>rydych</a:t>
            </a:r>
            <a:r>
              <a:rPr lang="en-US" sz="4400"/>
              <a:t> chi </a:t>
            </a:r>
            <a:r>
              <a:rPr lang="en-US" sz="4400" err="1"/>
              <a:t>eisiau</a:t>
            </a:r>
            <a:r>
              <a:rPr lang="en-US" sz="4400"/>
              <a:t>?  </a:t>
            </a:r>
            <a:r>
              <a:rPr lang="en-US" sz="3200" i="1"/>
              <a:t>What do you want (s)</a:t>
            </a:r>
            <a:endParaRPr lang="en-US" sz="3200"/>
          </a:p>
          <a:p>
            <a:r>
              <a:rPr lang="en-US" sz="4400"/>
              <a:t>Beth </a:t>
            </a:r>
            <a:r>
              <a:rPr lang="en-US" sz="4400" err="1"/>
              <a:t>rwyt</a:t>
            </a:r>
            <a:r>
              <a:rPr lang="en-US" sz="4400"/>
              <a:t> </a:t>
            </a:r>
            <a:r>
              <a:rPr lang="en-US" sz="4400" err="1"/>
              <a:t>ti</a:t>
            </a:r>
            <a:r>
              <a:rPr lang="en-US" sz="4400"/>
              <a:t> </a:t>
            </a:r>
            <a:r>
              <a:rPr lang="en-US" sz="4400" err="1"/>
              <a:t>eisiau</a:t>
            </a:r>
            <a:r>
              <a:rPr lang="en-US" sz="4400"/>
              <a:t>?  </a:t>
            </a:r>
            <a:r>
              <a:rPr lang="en-US" sz="3200" i="1">
                <a:cs typeface="Calibri"/>
              </a:rPr>
              <a:t>What do you want? (p/f)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3F4A4E-CDF9-4635-35E5-4D00E3F96353}"/>
              </a:ext>
            </a:extLst>
          </p:cNvPr>
          <p:cNvSpPr txBox="1"/>
          <p:nvPr/>
        </p:nvSpPr>
        <p:spPr>
          <a:xfrm>
            <a:off x="1011380" y="2806732"/>
            <a:ext cx="4572000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err="1"/>
              <a:t>Rydw</a:t>
            </a:r>
            <a:r>
              <a:rPr lang="en-US" sz="3600"/>
              <a:t> </a:t>
            </a:r>
            <a:r>
              <a:rPr lang="en-US" sz="3600" err="1"/>
              <a:t>i</a:t>
            </a:r>
            <a:r>
              <a:rPr lang="en-US" sz="3600"/>
              <a:t> </a:t>
            </a:r>
            <a:r>
              <a:rPr lang="en-US" sz="3600" err="1"/>
              <a:t>eisiau</a:t>
            </a:r>
            <a:r>
              <a:rPr lang="en-US" sz="3600"/>
              <a:t>…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618057-3983-D092-AE30-CAC917A7796D}"/>
              </a:ext>
            </a:extLst>
          </p:cNvPr>
          <p:cNvSpPr txBox="1"/>
          <p:nvPr/>
        </p:nvSpPr>
        <p:spPr>
          <a:xfrm>
            <a:off x="5688455" y="2951946"/>
            <a:ext cx="5153025" cy="2246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err="1">
                <a:solidFill>
                  <a:schemeClr val="accent1"/>
                </a:solidFill>
              </a:rPr>
              <a:t>mynd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i’r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gwaith</a:t>
            </a:r>
            <a:endParaRPr lang="en-US" sz="2800">
              <a:solidFill>
                <a:schemeClr val="accent1"/>
              </a:solidFill>
            </a:endParaRPr>
          </a:p>
          <a:p>
            <a:r>
              <a:rPr lang="en-US" sz="2800" err="1">
                <a:solidFill>
                  <a:schemeClr val="accent1"/>
                </a:solidFill>
              </a:rPr>
              <a:t>te</a:t>
            </a:r>
            <a:r>
              <a:rPr lang="en-US" sz="2800">
                <a:solidFill>
                  <a:schemeClr val="accent1"/>
                </a:solidFill>
              </a:rPr>
              <a:t> / </a:t>
            </a:r>
            <a:r>
              <a:rPr lang="en-US" sz="2800" err="1">
                <a:solidFill>
                  <a:schemeClr val="accent1"/>
                </a:solidFill>
              </a:rPr>
              <a:t>coffi</a:t>
            </a:r>
            <a:r>
              <a:rPr lang="en-US" sz="2800">
                <a:solidFill>
                  <a:schemeClr val="accent1"/>
                </a:solidFill>
              </a:rPr>
              <a:t> / </a:t>
            </a:r>
            <a:r>
              <a:rPr lang="en-US" sz="2800" err="1">
                <a:solidFill>
                  <a:schemeClr val="accent1"/>
                </a:solidFill>
              </a:rPr>
              <a:t>jin</a:t>
            </a:r>
            <a:r>
              <a:rPr lang="en-US" sz="2800">
                <a:solidFill>
                  <a:schemeClr val="accent1"/>
                </a:solidFill>
              </a:rPr>
              <a:t> / </a:t>
            </a:r>
            <a:r>
              <a:rPr lang="en-US" sz="2800" err="1">
                <a:solidFill>
                  <a:schemeClr val="accent1"/>
                </a:solidFill>
              </a:rPr>
              <a:t>cwrw</a:t>
            </a:r>
            <a:r>
              <a:rPr lang="en-US" sz="2800">
                <a:solidFill>
                  <a:schemeClr val="accent1"/>
                </a:solidFill>
              </a:rPr>
              <a:t> / Coke</a:t>
            </a:r>
          </a:p>
          <a:p>
            <a:r>
              <a:rPr lang="en-US" sz="2800" err="1">
                <a:solidFill>
                  <a:schemeClr val="accent1"/>
                </a:solidFill>
              </a:rPr>
              <a:t>gwylio’r</a:t>
            </a:r>
            <a:r>
              <a:rPr lang="en-US" sz="2800">
                <a:solidFill>
                  <a:schemeClr val="accent1"/>
                </a:solidFill>
              </a:rPr>
              <a:t> teledu</a:t>
            </a:r>
          </a:p>
          <a:p>
            <a:r>
              <a:rPr lang="en-US" sz="2800" err="1">
                <a:solidFill>
                  <a:schemeClr val="accent1"/>
                </a:solidFill>
              </a:rPr>
              <a:t>chwarae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rygbi</a:t>
            </a:r>
            <a:endParaRPr lang="en-US" sz="2800">
              <a:solidFill>
                <a:schemeClr val="accent1"/>
              </a:solidFill>
            </a:endParaRPr>
          </a:p>
          <a:p>
            <a:r>
              <a:rPr lang="en-US" sz="2800" err="1">
                <a:solidFill>
                  <a:schemeClr val="accent1"/>
                </a:solidFill>
              </a:rPr>
              <a:t>brecwast</a:t>
            </a:r>
            <a:endParaRPr lang="en-US" sz="280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86106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14A622-F47D-9993-9F3A-EA8639A87EE7}"/>
              </a:ext>
            </a:extLst>
          </p:cNvPr>
          <p:cNvSpPr txBox="1"/>
          <p:nvPr/>
        </p:nvSpPr>
        <p:spPr>
          <a:xfrm>
            <a:off x="562928" y="619882"/>
            <a:ext cx="11203956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/>
              <a:t>Beth </a:t>
            </a:r>
            <a:r>
              <a:rPr lang="en-US" sz="4400" err="1"/>
              <a:t>mae</a:t>
            </a:r>
            <a:r>
              <a:rPr lang="en-US" sz="4400"/>
              <a:t> e / hi </a:t>
            </a:r>
            <a:r>
              <a:rPr lang="en-US" sz="4400" err="1"/>
              <a:t>eisiau</a:t>
            </a:r>
            <a:r>
              <a:rPr lang="en-US" sz="4400"/>
              <a:t>?</a:t>
            </a:r>
            <a:r>
              <a:rPr lang="en-US" sz="4400" i="1">
                <a:cs typeface="Calibri"/>
              </a:rPr>
              <a:t> </a:t>
            </a:r>
            <a:r>
              <a:rPr lang="en-US" sz="3600" i="1">
                <a:cs typeface="Calibri"/>
              </a:rPr>
              <a:t>What does he / she want?</a:t>
            </a:r>
            <a:endParaRPr lang="en-US" sz="3600"/>
          </a:p>
          <a:p>
            <a:r>
              <a:rPr lang="en-US" sz="4400"/>
              <a:t>Beth </a:t>
            </a:r>
            <a:r>
              <a:rPr lang="en-US" sz="4400" err="1"/>
              <a:t>mae</a:t>
            </a:r>
            <a:r>
              <a:rPr lang="en-US" sz="4400"/>
              <a:t> Rhys </a:t>
            </a:r>
            <a:r>
              <a:rPr lang="en-US" sz="4400" err="1"/>
              <a:t>eisiau</a:t>
            </a:r>
            <a:r>
              <a:rPr lang="en-US" sz="4400"/>
              <a:t>? </a:t>
            </a:r>
            <a:r>
              <a:rPr lang="en-US" sz="3600" i="1"/>
              <a:t>What does Rhys want?</a:t>
            </a:r>
            <a:endParaRPr lang="en-US" sz="3200" i="1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3F4A4E-CDF9-4635-35E5-4D00E3F96353}"/>
              </a:ext>
            </a:extLst>
          </p:cNvPr>
          <p:cNvSpPr txBox="1"/>
          <p:nvPr/>
        </p:nvSpPr>
        <p:spPr>
          <a:xfrm>
            <a:off x="791528" y="2849491"/>
            <a:ext cx="4572000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/>
              <a:t>Mae e </a:t>
            </a:r>
            <a:r>
              <a:rPr lang="en-US" sz="3600" err="1"/>
              <a:t>eisiau</a:t>
            </a:r>
            <a:r>
              <a:rPr lang="en-US" sz="3600"/>
              <a:t>…</a:t>
            </a:r>
          </a:p>
          <a:p>
            <a:r>
              <a:rPr lang="en-US" sz="3600"/>
              <a:t>Mae hi </a:t>
            </a:r>
            <a:r>
              <a:rPr lang="en-US" sz="3600" err="1"/>
              <a:t>eisiau</a:t>
            </a:r>
            <a:r>
              <a:rPr lang="en-US" sz="3600"/>
              <a:t>…</a:t>
            </a:r>
          </a:p>
          <a:p>
            <a:r>
              <a:rPr lang="en-US" sz="3600"/>
              <a:t>Mae Rhys </a:t>
            </a:r>
            <a:r>
              <a:rPr lang="en-US" sz="3600" err="1"/>
              <a:t>eisiau</a:t>
            </a:r>
            <a:r>
              <a:rPr lang="en-US" sz="3600"/>
              <a:t>…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618057-3983-D092-AE30-CAC917A7796D}"/>
              </a:ext>
            </a:extLst>
          </p:cNvPr>
          <p:cNvSpPr txBox="1"/>
          <p:nvPr/>
        </p:nvSpPr>
        <p:spPr>
          <a:xfrm>
            <a:off x="5563327" y="2849491"/>
            <a:ext cx="5153025" cy="2246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err="1">
                <a:solidFill>
                  <a:schemeClr val="accent1"/>
                </a:solidFill>
              </a:rPr>
              <a:t>siopa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bwyd</a:t>
            </a:r>
            <a:r>
              <a:rPr lang="en-US" sz="2800">
                <a:solidFill>
                  <a:schemeClr val="accent1"/>
                </a:solidFill>
              </a:rPr>
              <a:t> </a:t>
            </a:r>
          </a:p>
          <a:p>
            <a:r>
              <a:rPr lang="en-US" sz="2800" err="1">
                <a:solidFill>
                  <a:schemeClr val="accent1"/>
                </a:solidFill>
              </a:rPr>
              <a:t>te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gwyn</a:t>
            </a:r>
            <a:endParaRPr lang="en-US" sz="2800">
              <a:solidFill>
                <a:schemeClr val="accent1"/>
              </a:solidFill>
            </a:endParaRPr>
          </a:p>
          <a:p>
            <a:r>
              <a:rPr lang="en-US" sz="2800" err="1">
                <a:solidFill>
                  <a:schemeClr val="accent1"/>
                </a:solidFill>
              </a:rPr>
              <a:t>mynd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i’r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sinema</a:t>
            </a:r>
            <a:endParaRPr lang="en-US" sz="2800">
              <a:solidFill>
                <a:schemeClr val="accent1"/>
              </a:solidFill>
            </a:endParaRPr>
          </a:p>
          <a:p>
            <a:r>
              <a:rPr lang="en-US" sz="2800" err="1">
                <a:solidFill>
                  <a:schemeClr val="accent1"/>
                </a:solidFill>
              </a:rPr>
              <a:t>gofyn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cwestiwn</a:t>
            </a:r>
            <a:endParaRPr lang="en-US" sz="2800">
              <a:solidFill>
                <a:schemeClr val="accent1"/>
              </a:solidFill>
            </a:endParaRPr>
          </a:p>
          <a:p>
            <a:r>
              <a:rPr lang="en-US" sz="2800">
                <a:solidFill>
                  <a:schemeClr val="accent1"/>
                </a:solidFill>
              </a:rPr>
              <a:t>help</a:t>
            </a:r>
          </a:p>
        </p:txBody>
      </p:sp>
    </p:spTree>
    <p:extLst>
      <p:ext uri="{BB962C8B-B14F-4D97-AF65-F5344CB8AC3E}">
        <p14:creationId xmlns:p14="http://schemas.microsoft.com/office/powerpoint/2010/main" val="270381410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14A622-F47D-9993-9F3A-EA8639A87EE7}"/>
              </a:ext>
            </a:extLst>
          </p:cNvPr>
          <p:cNvSpPr txBox="1"/>
          <p:nvPr/>
        </p:nvSpPr>
        <p:spPr>
          <a:xfrm>
            <a:off x="166688" y="317104"/>
            <a:ext cx="3120798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err="1"/>
              <a:t>Ydych</a:t>
            </a:r>
            <a:r>
              <a:rPr lang="en-US" sz="2800"/>
              <a:t> chi </a:t>
            </a:r>
            <a:r>
              <a:rPr lang="en-US" sz="2800" err="1"/>
              <a:t>eisiau</a:t>
            </a:r>
            <a:r>
              <a:rPr lang="en-US" sz="2800"/>
              <a:t>...?</a:t>
            </a:r>
          </a:p>
          <a:p>
            <a:r>
              <a:rPr lang="en-US" sz="2800"/>
              <a:t>Wyt </a:t>
            </a:r>
            <a:r>
              <a:rPr lang="en-US" sz="2800" err="1"/>
              <a:t>ti</a:t>
            </a:r>
            <a:r>
              <a:rPr lang="en-US" sz="2800"/>
              <a:t> </a:t>
            </a:r>
            <a:r>
              <a:rPr lang="en-US" sz="2800" err="1"/>
              <a:t>eisiau</a:t>
            </a:r>
            <a:r>
              <a:rPr lang="en-US" sz="2800"/>
              <a:t>...</a:t>
            </a:r>
            <a:r>
              <a:rPr lang="en-US" sz="2800">
                <a:cs typeface="Calibri"/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3F4A4E-CDF9-4635-35E5-4D00E3F96353}"/>
              </a:ext>
            </a:extLst>
          </p:cNvPr>
          <p:cNvSpPr txBox="1"/>
          <p:nvPr/>
        </p:nvSpPr>
        <p:spPr>
          <a:xfrm>
            <a:off x="161435" y="2139928"/>
            <a:ext cx="457200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err="1"/>
              <a:t>Ydy’r</a:t>
            </a:r>
            <a:r>
              <a:rPr lang="en-US" sz="2800"/>
              <a:t> </a:t>
            </a:r>
            <a:r>
              <a:rPr lang="en-US" sz="2800" err="1"/>
              <a:t>bobl</a:t>
            </a:r>
            <a:r>
              <a:rPr lang="en-US" sz="2800"/>
              <a:t> </a:t>
            </a:r>
            <a:r>
              <a:rPr lang="en-US" sz="2800" err="1"/>
              <a:t>eisiau</a:t>
            </a:r>
            <a:r>
              <a:rPr lang="en-US" sz="2800"/>
              <a:t>...</a:t>
            </a:r>
            <a:r>
              <a:rPr lang="en-US" sz="2800">
                <a:solidFill>
                  <a:srgbClr val="000000"/>
                </a:solidFill>
                <a:latin typeface="Calibri"/>
                <a:cs typeface="Calibri"/>
              </a:rPr>
              <a:t>?</a:t>
            </a:r>
            <a:endParaRPr lang="en-US" sz="28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618057-3983-D092-AE30-CAC917A7796D}"/>
              </a:ext>
            </a:extLst>
          </p:cNvPr>
          <p:cNvSpPr txBox="1"/>
          <p:nvPr/>
        </p:nvSpPr>
        <p:spPr>
          <a:xfrm>
            <a:off x="3468726" y="303049"/>
            <a:ext cx="31280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err="1">
                <a:solidFill>
                  <a:schemeClr val="accent1"/>
                </a:solidFill>
              </a:rPr>
              <a:t>pysgod</a:t>
            </a:r>
            <a:r>
              <a:rPr lang="en-US" sz="2400">
                <a:solidFill>
                  <a:schemeClr val="accent1"/>
                </a:solidFill>
              </a:rPr>
              <a:t> a </a:t>
            </a:r>
            <a:r>
              <a:rPr lang="en-US" sz="2400" err="1">
                <a:solidFill>
                  <a:schemeClr val="accent1"/>
                </a:solidFill>
              </a:rPr>
              <a:t>sglodion</a:t>
            </a:r>
            <a:endParaRPr lang="en-US" sz="240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err="1">
                <a:solidFill>
                  <a:schemeClr val="accent1"/>
                </a:solidFill>
              </a:rPr>
              <a:t>coffi</a:t>
            </a:r>
            <a:r>
              <a:rPr lang="en-US" sz="2400">
                <a:solidFill>
                  <a:schemeClr val="accent1"/>
                </a:solidFill>
              </a:rPr>
              <a:t> du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err="1">
                <a:solidFill>
                  <a:schemeClr val="accent1"/>
                </a:solidFill>
              </a:rPr>
              <a:t>mynd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i’r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gwaith</a:t>
            </a:r>
            <a:endParaRPr lang="en-US" sz="2400">
              <a:solidFill>
                <a:schemeClr val="accen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4AE095-D654-B02F-935C-7E2559E35CFE}"/>
              </a:ext>
            </a:extLst>
          </p:cNvPr>
          <p:cNvSpPr txBox="1"/>
          <p:nvPr/>
        </p:nvSpPr>
        <p:spPr>
          <a:xfrm>
            <a:off x="161435" y="2663148"/>
            <a:ext cx="2999732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i="1">
                <a:solidFill>
                  <a:srgbClr val="FF0000"/>
                </a:solidFill>
              </a:rPr>
              <a:t>Do the people want...?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E25712-DC51-21CD-C1DB-44B80E70B123}"/>
              </a:ext>
            </a:extLst>
          </p:cNvPr>
          <p:cNvSpPr txBox="1"/>
          <p:nvPr/>
        </p:nvSpPr>
        <p:spPr>
          <a:xfrm>
            <a:off x="166688" y="1240433"/>
            <a:ext cx="2135713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i="1">
                <a:solidFill>
                  <a:srgbClr val="FF0000"/>
                </a:solidFill>
              </a:rPr>
              <a:t>Do you want...?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797054-0BEA-5555-2458-D69010A1BE5F}"/>
              </a:ext>
            </a:extLst>
          </p:cNvPr>
          <p:cNvSpPr txBox="1"/>
          <p:nvPr/>
        </p:nvSpPr>
        <p:spPr>
          <a:xfrm>
            <a:off x="3468727" y="2139928"/>
            <a:ext cx="25920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err="1">
                <a:solidFill>
                  <a:schemeClr val="accent1"/>
                </a:solidFill>
              </a:rPr>
              <a:t>mynd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adre</a:t>
            </a:r>
            <a:endParaRPr lang="en-US" sz="240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err="1">
                <a:solidFill>
                  <a:schemeClr val="accent1"/>
                </a:solidFill>
              </a:rPr>
              <a:t>mynd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i’r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gêm</a:t>
            </a:r>
            <a:endParaRPr lang="en-US" sz="240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err="1">
                <a:solidFill>
                  <a:schemeClr val="accent1"/>
                </a:solidFill>
              </a:rPr>
              <a:t>gofyn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cwestiwn</a:t>
            </a:r>
            <a:endParaRPr lang="en-US" sz="2400">
              <a:solidFill>
                <a:schemeClr val="accent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4E01D8-B541-D781-08B5-15D17641CAC6}"/>
              </a:ext>
            </a:extLst>
          </p:cNvPr>
          <p:cNvSpPr txBox="1"/>
          <p:nvPr/>
        </p:nvSpPr>
        <p:spPr>
          <a:xfrm>
            <a:off x="161435" y="4346138"/>
            <a:ext cx="457200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err="1"/>
              <a:t>Ydy</a:t>
            </a:r>
            <a:r>
              <a:rPr lang="en-US" sz="2800"/>
              <a:t> Siân </a:t>
            </a:r>
            <a:r>
              <a:rPr lang="en-US" sz="2800" err="1"/>
              <a:t>eisiau</a:t>
            </a:r>
            <a:r>
              <a:rPr lang="en-US" sz="2800"/>
              <a:t>...?</a:t>
            </a:r>
            <a:endParaRPr lang="en-US" sz="280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39509E-C2F4-A1E2-C66B-B19B2AB5D7A1}"/>
              </a:ext>
            </a:extLst>
          </p:cNvPr>
          <p:cNvSpPr txBox="1"/>
          <p:nvPr/>
        </p:nvSpPr>
        <p:spPr>
          <a:xfrm>
            <a:off x="161435" y="4869358"/>
            <a:ext cx="2475549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i="1">
                <a:solidFill>
                  <a:srgbClr val="FF0000"/>
                </a:solidFill>
              </a:rPr>
              <a:t>Does Siân want...?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7BE26A1-E661-BC67-1208-118C528E6493}"/>
              </a:ext>
            </a:extLst>
          </p:cNvPr>
          <p:cNvSpPr txBox="1"/>
          <p:nvPr/>
        </p:nvSpPr>
        <p:spPr>
          <a:xfrm>
            <a:off x="3468726" y="4431496"/>
            <a:ext cx="47717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err="1">
                <a:solidFill>
                  <a:schemeClr val="accent1"/>
                </a:solidFill>
              </a:rPr>
              <a:t>coginio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cacen</a:t>
            </a:r>
            <a:endParaRPr lang="en-US" sz="240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err="1">
                <a:solidFill>
                  <a:schemeClr val="accent1"/>
                </a:solidFill>
              </a:rPr>
              <a:t>gweithio</a:t>
            </a:r>
            <a:endParaRPr lang="en-US" sz="240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err="1">
                <a:solidFill>
                  <a:schemeClr val="accent1"/>
                </a:solidFill>
              </a:rPr>
              <a:t>siopa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ar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lein</a:t>
            </a:r>
            <a:endParaRPr lang="en-US" sz="240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err="1">
                <a:solidFill>
                  <a:schemeClr val="accent1"/>
                </a:solidFill>
              </a:rPr>
              <a:t>gwneud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ioga</a:t>
            </a:r>
            <a:endParaRPr lang="en-US" sz="2400">
              <a:solidFill>
                <a:schemeClr val="accent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A024E6-FFB8-1A78-A500-83C26273ED01}"/>
              </a:ext>
            </a:extLst>
          </p:cNvPr>
          <p:cNvSpPr txBox="1"/>
          <p:nvPr/>
        </p:nvSpPr>
        <p:spPr>
          <a:xfrm>
            <a:off x="6596742" y="394048"/>
            <a:ext cx="34437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err="1">
                <a:solidFill>
                  <a:schemeClr val="accent6">
                    <a:lumMod val="75000"/>
                  </a:schemeClr>
                </a:solidFill>
              </a:rPr>
              <a:t>Ydw</a:t>
            </a:r>
            <a:r>
              <a:rPr lang="en-US" sz="240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400" err="1">
                <a:solidFill>
                  <a:schemeClr val="accent6">
                    <a:lumMod val="75000"/>
                  </a:schemeClr>
                </a:solidFill>
              </a:rPr>
              <a:t>rydw</a:t>
            </a:r>
            <a:r>
              <a:rPr lang="en-US" sz="240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err="1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en-US" sz="240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err="1">
                <a:solidFill>
                  <a:schemeClr val="accent6">
                    <a:lumMod val="75000"/>
                  </a:schemeClr>
                </a:solidFill>
              </a:rPr>
              <a:t>eisiau</a:t>
            </a:r>
            <a:r>
              <a:rPr lang="en-US" sz="2400">
                <a:solidFill>
                  <a:schemeClr val="accent6">
                    <a:lumMod val="75000"/>
                  </a:schemeClr>
                </a:solidFill>
              </a:rPr>
              <a:t>…</a:t>
            </a:r>
            <a:endParaRPr lang="en-US" sz="2400" strike="sngStrike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78EB4D0-F59F-A456-1F2D-51B7496DE10B}"/>
              </a:ext>
            </a:extLst>
          </p:cNvPr>
          <p:cNvSpPr txBox="1"/>
          <p:nvPr/>
        </p:nvSpPr>
        <p:spPr>
          <a:xfrm>
            <a:off x="11461524" y="326722"/>
            <a:ext cx="55176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  <a:sym typeface="Wingdings 2" panose="05020102010507070707" pitchFamily="18" charset="2"/>
              </a:rPr>
              <a:t></a:t>
            </a:r>
            <a:endParaRPr lang="en-US" sz="400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A23356C-11F7-7826-5D55-0EA6FC384628}"/>
              </a:ext>
            </a:extLst>
          </p:cNvPr>
          <p:cNvSpPr txBox="1"/>
          <p:nvPr/>
        </p:nvSpPr>
        <p:spPr>
          <a:xfrm>
            <a:off x="6549979" y="2359648"/>
            <a:ext cx="46609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err="1">
                <a:solidFill>
                  <a:schemeClr val="accent6">
                    <a:lumMod val="75000"/>
                  </a:schemeClr>
                </a:solidFill>
              </a:rPr>
              <a:t>Ydyn</a:t>
            </a:r>
            <a:r>
              <a:rPr lang="en-US" sz="240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400" err="1">
                <a:solidFill>
                  <a:schemeClr val="accent6">
                    <a:lumMod val="75000"/>
                  </a:schemeClr>
                </a:solidFill>
              </a:rPr>
              <a:t>maen</a:t>
            </a:r>
            <a:r>
              <a:rPr lang="en-US" sz="240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err="1">
                <a:solidFill>
                  <a:schemeClr val="accent6">
                    <a:lumMod val="75000"/>
                  </a:schemeClr>
                </a:solidFill>
              </a:rPr>
              <a:t>nhw</a:t>
            </a:r>
            <a:r>
              <a:rPr lang="en-US" sz="240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err="1">
                <a:solidFill>
                  <a:schemeClr val="accent6">
                    <a:lumMod val="75000"/>
                  </a:schemeClr>
                </a:solidFill>
              </a:rPr>
              <a:t>eisiau</a:t>
            </a:r>
            <a:r>
              <a:rPr lang="en-US" sz="2400">
                <a:solidFill>
                  <a:schemeClr val="accent6">
                    <a:lumMod val="75000"/>
                  </a:schemeClr>
                </a:solidFill>
              </a:rPr>
              <a:t>…</a:t>
            </a:r>
            <a:endParaRPr lang="en-US" sz="2400" strike="sngStrike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E1B24C8-9E57-81F1-4A16-55643A61A511}"/>
              </a:ext>
            </a:extLst>
          </p:cNvPr>
          <p:cNvSpPr txBox="1"/>
          <p:nvPr/>
        </p:nvSpPr>
        <p:spPr>
          <a:xfrm>
            <a:off x="11335241" y="2408931"/>
            <a:ext cx="69532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  <a:sym typeface="Wingdings 2" panose="05020102010507070707" pitchFamily="18" charset="2"/>
              </a:rPr>
              <a:t></a:t>
            </a:r>
            <a:endParaRPr lang="en-US" sz="400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127D40A-5944-F276-1947-0358474ECCF8}"/>
              </a:ext>
            </a:extLst>
          </p:cNvPr>
          <p:cNvSpPr txBox="1"/>
          <p:nvPr/>
        </p:nvSpPr>
        <p:spPr>
          <a:xfrm>
            <a:off x="6597914" y="4682112"/>
            <a:ext cx="47717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err="1">
                <a:solidFill>
                  <a:schemeClr val="accent6">
                    <a:lumMod val="75000"/>
                  </a:schemeClr>
                </a:solidFill>
              </a:rPr>
              <a:t>Ydy</a:t>
            </a:r>
            <a:r>
              <a:rPr lang="en-US" sz="240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400" err="1">
                <a:solidFill>
                  <a:schemeClr val="accent6">
                    <a:lumMod val="75000"/>
                  </a:schemeClr>
                </a:solidFill>
              </a:rPr>
              <a:t>mae</a:t>
            </a:r>
            <a:r>
              <a:rPr lang="en-US" sz="240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err="1">
                <a:solidFill>
                  <a:schemeClr val="accent6">
                    <a:lumMod val="75000"/>
                  </a:schemeClr>
                </a:solidFill>
              </a:rPr>
              <a:t>Siân</a:t>
            </a:r>
            <a:r>
              <a:rPr lang="en-US" sz="240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err="1">
                <a:solidFill>
                  <a:schemeClr val="accent6">
                    <a:lumMod val="75000"/>
                  </a:schemeClr>
                </a:solidFill>
              </a:rPr>
              <a:t>eisiau</a:t>
            </a:r>
            <a:r>
              <a:rPr lang="en-US" sz="2400">
                <a:solidFill>
                  <a:schemeClr val="accent6">
                    <a:lumMod val="75000"/>
                  </a:schemeClr>
                </a:solidFill>
              </a:rPr>
              <a:t>…</a:t>
            </a:r>
            <a:endParaRPr lang="en-US" sz="2400" strike="sngStrike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7295F0C-806B-39C3-5C04-975D3841EA32}"/>
              </a:ext>
            </a:extLst>
          </p:cNvPr>
          <p:cNvSpPr txBox="1"/>
          <p:nvPr/>
        </p:nvSpPr>
        <p:spPr>
          <a:xfrm>
            <a:off x="9846228" y="4465937"/>
            <a:ext cx="55176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  <a:sym typeface="Wingdings 2" panose="05020102010507070707" pitchFamily="18" charset="2"/>
              </a:rPr>
              <a:t></a:t>
            </a:r>
            <a:endParaRPr lang="en-US" sz="400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58C7296-0358-DB57-40D9-A12019D3438A}"/>
              </a:ext>
            </a:extLst>
          </p:cNvPr>
          <p:cNvSpPr txBox="1"/>
          <p:nvPr/>
        </p:nvSpPr>
        <p:spPr>
          <a:xfrm>
            <a:off x="6549979" y="1087879"/>
            <a:ext cx="4215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err="1">
                <a:solidFill>
                  <a:srgbClr val="FF0000"/>
                </a:solidFill>
              </a:rPr>
              <a:t>Nac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ydw</a:t>
            </a:r>
            <a:r>
              <a:rPr lang="en-US" sz="2400">
                <a:solidFill>
                  <a:srgbClr val="FF0000"/>
                </a:solidFill>
              </a:rPr>
              <a:t>, </a:t>
            </a:r>
            <a:r>
              <a:rPr lang="en-US" sz="2400" err="1">
                <a:solidFill>
                  <a:srgbClr val="FF0000"/>
                </a:solidFill>
              </a:rPr>
              <a:t>dydw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i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ddim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eisiau</a:t>
            </a:r>
            <a:r>
              <a:rPr lang="en-US" sz="2400">
                <a:solidFill>
                  <a:srgbClr val="FF0000"/>
                </a:solidFill>
              </a:rPr>
              <a:t>…</a:t>
            </a:r>
            <a:endParaRPr lang="en-US" sz="2400" strike="sngStrike">
              <a:solidFill>
                <a:srgbClr val="FF000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589721B-A2FA-ACD3-3363-076B4449BF9B}"/>
              </a:ext>
            </a:extLst>
          </p:cNvPr>
          <p:cNvSpPr txBox="1"/>
          <p:nvPr/>
        </p:nvSpPr>
        <p:spPr>
          <a:xfrm>
            <a:off x="6549979" y="3039431"/>
            <a:ext cx="51101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err="1">
                <a:solidFill>
                  <a:srgbClr val="FF0000"/>
                </a:solidFill>
              </a:rPr>
              <a:t>Nac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ydyn</a:t>
            </a:r>
            <a:r>
              <a:rPr lang="en-US" sz="2400">
                <a:solidFill>
                  <a:srgbClr val="FF0000"/>
                </a:solidFill>
              </a:rPr>
              <a:t>, </a:t>
            </a:r>
            <a:r>
              <a:rPr lang="en-US" sz="2400" err="1">
                <a:solidFill>
                  <a:srgbClr val="FF0000"/>
                </a:solidFill>
              </a:rPr>
              <a:t>dydyn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nhw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ddim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yn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eisiau</a:t>
            </a:r>
            <a:r>
              <a:rPr lang="en-US" sz="2400">
                <a:solidFill>
                  <a:srgbClr val="FF0000"/>
                </a:solidFill>
              </a:rPr>
              <a:t>…</a:t>
            </a:r>
            <a:endParaRPr lang="en-US" sz="2400" strike="sngStrike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8D8FFCF-ED6F-9554-9FD0-CB26BD0E177A}"/>
              </a:ext>
            </a:extLst>
          </p:cNvPr>
          <p:cNvSpPr txBox="1"/>
          <p:nvPr/>
        </p:nvSpPr>
        <p:spPr>
          <a:xfrm>
            <a:off x="6596742" y="5243804"/>
            <a:ext cx="44983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err="1">
                <a:solidFill>
                  <a:srgbClr val="FF0000"/>
                </a:solidFill>
              </a:rPr>
              <a:t>Nac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ydy</a:t>
            </a:r>
            <a:r>
              <a:rPr lang="en-US" sz="2400">
                <a:solidFill>
                  <a:srgbClr val="FF0000"/>
                </a:solidFill>
              </a:rPr>
              <a:t>, </a:t>
            </a:r>
            <a:r>
              <a:rPr lang="en-US" sz="2400" err="1">
                <a:solidFill>
                  <a:srgbClr val="FF0000"/>
                </a:solidFill>
              </a:rPr>
              <a:t>dydy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Siân</a:t>
            </a:r>
            <a:r>
              <a:rPr lang="en-US" sz="2400">
                <a:solidFill>
                  <a:srgbClr val="FF0000"/>
                </a:solidFill>
              </a:rPr>
              <a:t>  </a:t>
            </a:r>
            <a:r>
              <a:rPr lang="en-US" sz="2400" err="1">
                <a:solidFill>
                  <a:srgbClr val="FF0000"/>
                </a:solidFill>
              </a:rPr>
              <a:t>ddim</a:t>
            </a:r>
            <a:r>
              <a:rPr lang="en-US" sz="2400">
                <a:solidFill>
                  <a:srgbClr val="FF0000"/>
                </a:solidFill>
              </a:rPr>
              <a:t> </a:t>
            </a:r>
            <a:r>
              <a:rPr lang="en-US" sz="2400" err="1">
                <a:solidFill>
                  <a:srgbClr val="FF0000"/>
                </a:solidFill>
              </a:rPr>
              <a:t>eisiau</a:t>
            </a:r>
            <a:r>
              <a:rPr lang="en-US" sz="2400">
                <a:solidFill>
                  <a:srgbClr val="FF0000"/>
                </a:solidFill>
              </a:rPr>
              <a:t>…</a:t>
            </a:r>
            <a:endParaRPr lang="en-US" sz="2400" strike="sngStrike">
              <a:solidFill>
                <a:srgbClr val="FF0000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170B23A-551A-9045-FFEB-771B43AFC82C}"/>
              </a:ext>
            </a:extLst>
          </p:cNvPr>
          <p:cNvSpPr txBox="1"/>
          <p:nvPr/>
        </p:nvSpPr>
        <p:spPr>
          <a:xfrm>
            <a:off x="11124878" y="3082728"/>
            <a:ext cx="42072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X</a:t>
            </a:r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33CF7E3-B683-70F5-514A-AB552993A81B}"/>
              </a:ext>
            </a:extLst>
          </p:cNvPr>
          <p:cNvSpPr txBox="1"/>
          <p:nvPr/>
        </p:nvSpPr>
        <p:spPr>
          <a:xfrm>
            <a:off x="11408304" y="1090392"/>
            <a:ext cx="42072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X</a:t>
            </a:r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E3D25AE-FB8D-E16A-1280-094DFE130281}"/>
              </a:ext>
            </a:extLst>
          </p:cNvPr>
          <p:cNvSpPr txBox="1"/>
          <p:nvPr/>
        </p:nvSpPr>
        <p:spPr>
          <a:xfrm>
            <a:off x="11054351" y="5143777"/>
            <a:ext cx="42072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X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399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EE9D39EE-4524-30FF-4EE7-AAFE071EAB71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457200"/>
          <a:ext cx="5599113" cy="5943600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599113">
                  <a:extLst>
                    <a:ext uri="{9D8B030D-6E8A-4147-A177-3AD203B41FA5}">
                      <a16:colId xmlns:a16="http://schemas.microsoft.com/office/drawing/2014/main" val="4184949248"/>
                    </a:ext>
                  </a:extLst>
                </a:gridCol>
              </a:tblGrid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i’r gêm?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130229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Mae hi eisiau mynd i’r tŷ bwyta newydd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067729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allan heno.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2876372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parti.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830913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Ydy e eisiau mynd i’r gêm?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7972148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nhw ddim eisiau mynd i’r parc.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003037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ni ddim eisiau mynd i’r ysgol.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62223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 hi ddim eisiau mynd i’r garej.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7437628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am dro.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724899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 siopa ’fory?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4505463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Pwy sy eisiau mynd i weld ffrind.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1837679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ysbyty.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9840309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7901BF60-A53D-3F9E-5A5B-A4DD62BF32B0}"/>
              </a:ext>
            </a:extLst>
          </p:cNvPr>
          <p:cNvGraphicFramePr>
            <a:graphicFrameLocks noGrp="1"/>
          </p:cNvGraphicFramePr>
          <p:nvPr/>
        </p:nvGraphicFramePr>
        <p:xfrm>
          <a:off x="6135688" y="457200"/>
          <a:ext cx="5599113" cy="5943600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599113">
                  <a:extLst>
                    <a:ext uri="{9D8B030D-6E8A-4147-A177-3AD203B41FA5}">
                      <a16:colId xmlns:a16="http://schemas.microsoft.com/office/drawing/2014/main" val="942825779"/>
                    </a:ext>
                  </a:extLst>
                </a:gridCol>
              </a:tblGrid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party.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5175147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They don’t want to go to the park.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914112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for a walk.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610529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don’t want to go to school?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422753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wants to go to the new restaurant.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2621978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Does he want to go to the game?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2087659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out tonight.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764793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to the game?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430464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doesn’t want to go to the garage.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679811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hospital.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20245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shopping tomorrow?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9910927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Who wants to go to see a friend?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309002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432F62-D000-160A-CA91-D1AD89E36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44</a:t>
            </a:fld>
            <a:endParaRPr lang="en-US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66165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EE9D39EE-4524-30FF-4EE7-AAFE071EAB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0970358"/>
              </p:ext>
            </p:extLst>
          </p:nvPr>
        </p:nvGraphicFramePr>
        <p:xfrm>
          <a:off x="457200" y="457200"/>
          <a:ext cx="5599113" cy="5943600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599113">
                  <a:extLst>
                    <a:ext uri="{9D8B030D-6E8A-4147-A177-3AD203B41FA5}">
                      <a16:colId xmlns:a16="http://schemas.microsoft.com/office/drawing/2014/main" val="4184949248"/>
                    </a:ext>
                  </a:extLst>
                </a:gridCol>
              </a:tblGrid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i’r gêm?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130229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Mae hi eisiau mynd i’r tŷ bwyta newydd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067729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allan heno.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2876372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parti.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830913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Ydy e eisiau mynd i’r gêm?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7972148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nhw ddim eisiau mynd i’r parc.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003037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ni ddim eisiau mynd i’r ysgol.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62223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 hi ddim eisiau mynd i’r garej.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7437628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am dro.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724899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 siopa ’fory?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4505463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Pwy sy eisiau mynd i weld ffilm?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1837679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ysbyty.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218" marR="46218" marT="642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9840309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7901BF60-A53D-3F9E-5A5B-A4DD62BF32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0868577"/>
              </p:ext>
            </p:extLst>
          </p:nvPr>
        </p:nvGraphicFramePr>
        <p:xfrm>
          <a:off x="6135688" y="457200"/>
          <a:ext cx="5599113" cy="5943600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599113">
                  <a:extLst>
                    <a:ext uri="{9D8B030D-6E8A-4147-A177-3AD203B41FA5}">
                      <a16:colId xmlns:a16="http://schemas.microsoft.com/office/drawing/2014/main" val="942825779"/>
                    </a:ext>
                  </a:extLst>
                </a:gridCol>
              </a:tblGrid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to the game?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5175147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wants to go to the new restaurant.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914112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out tonight.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610529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don’t want to go to school?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422753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Does he want to go to the game?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2621978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cs typeface="MV Boli" panose="02000500030200090000" pitchFamily="2" charset="0"/>
                        </a:rPr>
                        <a:t>They don’t want to go to the park.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2087659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don’t want to go to school.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764793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doesn’t want to go to the garage.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430464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for a walk.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6798114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shopping tomorrow?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202450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Who wants to go to see a film?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9910927"/>
                  </a:ext>
                </a:extLst>
              </a:tr>
              <a:tr h="49530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hospital.  </a:t>
                      </a:r>
                      <a:endParaRPr lang="cy-GB" sz="1800" b="0" i="0" u="none" strike="noStrike"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370" marR="46370" marT="64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309002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432F62-D000-160A-CA91-D1AD89E36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45</a:t>
            </a:fld>
            <a:endParaRPr lang="en-US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68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4">
            <a:extLst>
              <a:ext uri="{FF2B5EF4-FFF2-40B4-BE49-F238E27FC236}">
                <a16:creationId xmlns:a16="http://schemas.microsoft.com/office/drawing/2014/main" id="{CECD0AF1-9C70-438E-8861-187A1351331D}"/>
              </a:ext>
            </a:extLst>
          </p:cNvPr>
          <p:cNvSpPr txBox="1"/>
          <p:nvPr/>
        </p:nvSpPr>
        <p:spPr>
          <a:xfrm>
            <a:off x="513380" y="2184589"/>
            <a:ext cx="8201642" cy="436277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</a:t>
            </a:r>
            <a:r>
              <a:rPr lang="cy-GB" sz="18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Bore da, Beth ydych enw chi?</a:t>
            </a:r>
            <a:endParaRPr lang="cy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</a:t>
            </a:r>
            <a:r>
              <a:rPr lang="cy-GB" sz="18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Bore da, Mr Jones ydw i. </a:t>
            </a:r>
            <a:endParaRPr lang="cy-GB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</a:t>
            </a:r>
            <a:r>
              <a:rPr lang="cy-GB" sz="18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Cwnstabl Davies 2345 ydw i.  Sut ydych chi Mr Jones?</a:t>
            </a:r>
            <a:endParaRPr lang="cy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</a:t>
            </a:r>
            <a:r>
              <a:rPr lang="cy-GB" sz="18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Iawn.  Sut ydych chi Cwnstabl?</a:t>
            </a:r>
            <a:endParaRPr lang="cy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</a:t>
            </a:r>
            <a:r>
              <a:rPr lang="cy-GB" sz="18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Da iawn diolch.  Beth ydych cyfeiriad chi? </a:t>
            </a:r>
          </a:p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MJ:  Rydw i’n byw yn Heol Samlet, Llansamlet.</a:t>
            </a:r>
          </a:p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Diolch.  Beth ydych rhif ffôn chi Mr Jones?</a:t>
            </a:r>
          </a:p>
          <a:p>
            <a:r>
              <a:rPr lang="cy-GB" sz="18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MJ:  07987243116.</a:t>
            </a:r>
          </a:p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Bendigedig.  Diolch yn fawr.  </a:t>
            </a:r>
            <a:r>
              <a:rPr lang="cy-GB" sz="18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Ydych chi eisiau te neu goffi?</a:t>
            </a:r>
            <a:endParaRPr lang="cy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</a:t>
            </a:r>
            <a:r>
              <a:rPr lang="cy-GB" sz="18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Ydw os gwelwch yn dda.  Rydw i eisiau coffi.</a:t>
            </a:r>
          </a:p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CD:  Ydych chi eisiau llaeth a siwgwr?</a:t>
            </a:r>
            <a:endParaRPr lang="cy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</a:t>
            </a:r>
            <a:r>
              <a:rPr lang="cy-GB" sz="18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Ydw, rydw i eisiau llaeth ond dim siwgwr.</a:t>
            </a:r>
            <a:endParaRPr lang="cy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</a:t>
            </a:r>
            <a:r>
              <a:rPr lang="cy-GB" sz="18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Dyma chi.</a:t>
            </a:r>
          </a:p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MJ:  Diolch.</a:t>
            </a:r>
            <a:endParaRPr lang="cy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</a:t>
            </a:r>
            <a:r>
              <a:rPr lang="cy-GB" sz="18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 Croeso!</a:t>
            </a:r>
            <a:endParaRPr lang="cy-GB" sz="12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2">
            <a:extLst>
              <a:ext uri="{FF2B5EF4-FFF2-40B4-BE49-F238E27FC236}">
                <a16:creationId xmlns:a16="http://schemas.microsoft.com/office/drawing/2014/main" id="{383FB521-6BAB-7C43-F6AD-3E03A51D619D}"/>
              </a:ext>
            </a:extLst>
          </p:cNvPr>
          <p:cNvSpPr txBox="1"/>
          <p:nvPr/>
        </p:nvSpPr>
        <p:spPr>
          <a:xfrm>
            <a:off x="513380" y="0"/>
            <a:ext cx="4521464" cy="19563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Tasg</a:t>
            </a:r>
            <a:r>
              <a:rPr kumimoji="0" lang="en-US" sz="36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US" sz="36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Wrando</a:t>
            </a:r>
            <a:endParaRPr kumimoji="0" lang="en-US" sz="3600" b="0" i="0" u="none" strike="noStrike" kern="1200" cap="none" spc="-479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Print" panose="02000800000000000000" pitchFamily="2" charset="0"/>
            </a:endParaRPr>
          </a:p>
          <a:p>
            <a:pPr marL="0" marR="0" lvl="0" indent="0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Sgwrs</a:t>
            </a:r>
            <a:r>
              <a:rPr kumimoji="0" lang="en-US" sz="36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US" sz="36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yn</a:t>
            </a:r>
            <a:r>
              <a:rPr kumimoji="0" lang="en-US" sz="36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US" sz="36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yr</a:t>
            </a:r>
            <a:r>
              <a:rPr kumimoji="0" lang="en-US" sz="36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US" sz="36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orsaf</a:t>
            </a:r>
            <a:r>
              <a:rPr kumimoji="0" lang="en-US" sz="36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egoe Print" panose="02000800000000000000" pitchFamily="2" charset="0"/>
              </a:rPr>
              <a:t>:</a:t>
            </a:r>
          </a:p>
        </p:txBody>
      </p:sp>
      <p:pic>
        <p:nvPicPr>
          <p:cNvPr id="3" name="Graphic 2" descr="Headphones">
            <a:extLst>
              <a:ext uri="{FF2B5EF4-FFF2-40B4-BE49-F238E27FC236}">
                <a16:creationId xmlns:a16="http://schemas.microsoft.com/office/drawing/2014/main" id="{229BF794-8DF3-2783-9E28-C099F6A04E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60676" y="2060632"/>
            <a:ext cx="2470743" cy="2470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001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91257" y="566628"/>
            <a:ext cx="3065763" cy="9989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Ionawr</a:t>
            </a:r>
            <a:r>
              <a:rPr kumimoji="0" lang="en-US" sz="60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 </a:t>
            </a: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07F2F0E7-1CCE-CF1D-BD1E-662548A136E7}"/>
              </a:ext>
            </a:extLst>
          </p:cNvPr>
          <p:cNvSpPr txBox="1"/>
          <p:nvPr/>
        </p:nvSpPr>
        <p:spPr>
          <a:xfrm>
            <a:off x="2361265" y="756475"/>
            <a:ext cx="624298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Mehefin</a:t>
            </a:r>
            <a:r>
              <a:rPr kumimoji="0" lang="en-US" sz="60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 </a:t>
            </a:r>
          </a:p>
        </p:txBody>
      </p:sp>
      <p:sp>
        <p:nvSpPr>
          <p:cNvPr id="6" name="TextBox 2">
            <a:extLst>
              <a:ext uri="{FF2B5EF4-FFF2-40B4-BE49-F238E27FC236}">
                <a16:creationId xmlns:a16="http://schemas.microsoft.com/office/drawing/2014/main" id="{9D8DE017-69D0-3D65-19A7-FF2E4876FFB7}"/>
              </a:ext>
            </a:extLst>
          </p:cNvPr>
          <p:cNvSpPr txBox="1"/>
          <p:nvPr/>
        </p:nvSpPr>
        <p:spPr>
          <a:xfrm>
            <a:off x="-379929" y="1843937"/>
            <a:ext cx="4164068" cy="9989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Chwefror</a:t>
            </a:r>
            <a:r>
              <a:rPr kumimoji="0" lang="en-US" sz="60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 </a:t>
            </a:r>
          </a:p>
        </p:txBody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4ECBD046-5071-96C6-A27D-FD82A152B379}"/>
              </a:ext>
            </a:extLst>
          </p:cNvPr>
          <p:cNvSpPr txBox="1"/>
          <p:nvPr/>
        </p:nvSpPr>
        <p:spPr>
          <a:xfrm>
            <a:off x="-1638367" y="3012621"/>
            <a:ext cx="624298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Mawrth </a:t>
            </a:r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67FF4E98-8785-C6F8-C42B-4D2885691051}"/>
              </a:ext>
            </a:extLst>
          </p:cNvPr>
          <p:cNvSpPr txBox="1"/>
          <p:nvPr/>
        </p:nvSpPr>
        <p:spPr>
          <a:xfrm>
            <a:off x="-91257" y="4103644"/>
            <a:ext cx="2231589" cy="9989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Ebrill</a:t>
            </a:r>
            <a:r>
              <a:rPr kumimoji="0" lang="en-US" sz="60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 </a:t>
            </a:r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C525BF18-3444-2E77-958E-12F63486168D}"/>
              </a:ext>
            </a:extLst>
          </p:cNvPr>
          <p:cNvSpPr txBox="1"/>
          <p:nvPr/>
        </p:nvSpPr>
        <p:spPr>
          <a:xfrm>
            <a:off x="-484482" y="5292444"/>
            <a:ext cx="2845747" cy="9989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Mai </a:t>
            </a:r>
          </a:p>
        </p:txBody>
      </p:sp>
      <p:sp>
        <p:nvSpPr>
          <p:cNvPr id="10" name="TextBox 2">
            <a:extLst>
              <a:ext uri="{FF2B5EF4-FFF2-40B4-BE49-F238E27FC236}">
                <a16:creationId xmlns:a16="http://schemas.microsoft.com/office/drawing/2014/main" id="{936AFAC0-D797-5E4B-3392-BA8F71C97DD5}"/>
              </a:ext>
            </a:extLst>
          </p:cNvPr>
          <p:cNvSpPr txBox="1"/>
          <p:nvPr/>
        </p:nvSpPr>
        <p:spPr>
          <a:xfrm>
            <a:off x="2974506" y="1887270"/>
            <a:ext cx="6242988" cy="1049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37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 </a:t>
            </a:r>
          </a:p>
        </p:txBody>
      </p:sp>
      <p:sp>
        <p:nvSpPr>
          <p:cNvPr id="11" name="TextBox 2">
            <a:extLst>
              <a:ext uri="{FF2B5EF4-FFF2-40B4-BE49-F238E27FC236}">
                <a16:creationId xmlns:a16="http://schemas.microsoft.com/office/drawing/2014/main" id="{1D22A854-4680-7A6F-6811-672D4367E815}"/>
              </a:ext>
            </a:extLst>
          </p:cNvPr>
          <p:cNvSpPr txBox="1"/>
          <p:nvPr/>
        </p:nvSpPr>
        <p:spPr>
          <a:xfrm>
            <a:off x="3515151" y="1998312"/>
            <a:ext cx="4623723" cy="9989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Gorffennaf</a:t>
            </a:r>
            <a:r>
              <a:rPr kumimoji="0" lang="en-US" sz="60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 </a:t>
            </a:r>
          </a:p>
        </p:txBody>
      </p:sp>
      <p:sp>
        <p:nvSpPr>
          <p:cNvPr id="12" name="TextBox 2">
            <a:extLst>
              <a:ext uri="{FF2B5EF4-FFF2-40B4-BE49-F238E27FC236}">
                <a16:creationId xmlns:a16="http://schemas.microsoft.com/office/drawing/2014/main" id="{E75AF3E0-EBD8-568B-41A2-8CC5E3201705}"/>
              </a:ext>
            </a:extLst>
          </p:cNvPr>
          <p:cNvSpPr txBox="1"/>
          <p:nvPr/>
        </p:nvSpPr>
        <p:spPr>
          <a:xfrm>
            <a:off x="3349167" y="3098078"/>
            <a:ext cx="3339208" cy="9989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Awst</a:t>
            </a:r>
            <a:r>
              <a:rPr kumimoji="0" lang="en-US" sz="60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 </a:t>
            </a:r>
          </a:p>
        </p:txBody>
      </p:sp>
      <p:sp>
        <p:nvSpPr>
          <p:cNvPr id="13" name="TextBox 2">
            <a:extLst>
              <a:ext uri="{FF2B5EF4-FFF2-40B4-BE49-F238E27FC236}">
                <a16:creationId xmlns:a16="http://schemas.microsoft.com/office/drawing/2014/main" id="{1240CB25-A86D-E9BB-54F4-BB7949C3801E}"/>
              </a:ext>
            </a:extLst>
          </p:cNvPr>
          <p:cNvSpPr txBox="1"/>
          <p:nvPr/>
        </p:nvSpPr>
        <p:spPr>
          <a:xfrm>
            <a:off x="3289752" y="4183246"/>
            <a:ext cx="3398623" cy="9989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Medi  </a:t>
            </a:r>
          </a:p>
        </p:txBody>
      </p:sp>
      <p:sp>
        <p:nvSpPr>
          <p:cNvPr id="14" name="TextBox 2">
            <a:extLst>
              <a:ext uri="{FF2B5EF4-FFF2-40B4-BE49-F238E27FC236}">
                <a16:creationId xmlns:a16="http://schemas.microsoft.com/office/drawing/2014/main" id="{B49D89D5-B852-3A8A-B80C-024F8CBE6F88}"/>
              </a:ext>
            </a:extLst>
          </p:cNvPr>
          <p:cNvSpPr txBox="1"/>
          <p:nvPr/>
        </p:nvSpPr>
        <p:spPr>
          <a:xfrm>
            <a:off x="3349167" y="5246334"/>
            <a:ext cx="3695738" cy="9989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Hydref </a:t>
            </a:r>
          </a:p>
        </p:txBody>
      </p:sp>
      <p:sp>
        <p:nvSpPr>
          <p:cNvPr id="15" name="TextBox 2">
            <a:extLst>
              <a:ext uri="{FF2B5EF4-FFF2-40B4-BE49-F238E27FC236}">
                <a16:creationId xmlns:a16="http://schemas.microsoft.com/office/drawing/2014/main" id="{C187A93B-0EF1-EB9D-2259-85500C950691}"/>
              </a:ext>
            </a:extLst>
          </p:cNvPr>
          <p:cNvSpPr txBox="1"/>
          <p:nvPr/>
        </p:nvSpPr>
        <p:spPr>
          <a:xfrm>
            <a:off x="7908935" y="1982931"/>
            <a:ext cx="3695738" cy="9989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Rhagfyr</a:t>
            </a:r>
            <a:r>
              <a:rPr kumimoji="0" lang="en-US" sz="60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 </a:t>
            </a:r>
          </a:p>
        </p:txBody>
      </p:sp>
      <p:sp>
        <p:nvSpPr>
          <p:cNvPr id="16" name="TextBox 2">
            <a:extLst>
              <a:ext uri="{FF2B5EF4-FFF2-40B4-BE49-F238E27FC236}">
                <a16:creationId xmlns:a16="http://schemas.microsoft.com/office/drawing/2014/main" id="{E8A0F00E-93DD-6662-A795-CEBCF54FF0C6}"/>
              </a:ext>
            </a:extLst>
          </p:cNvPr>
          <p:cNvSpPr txBox="1"/>
          <p:nvPr/>
        </p:nvSpPr>
        <p:spPr>
          <a:xfrm>
            <a:off x="8138875" y="827442"/>
            <a:ext cx="4053126" cy="9989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0" i="0" u="none" strike="noStrike" kern="1200" cap="none" spc="-479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Tachwedd</a:t>
            </a:r>
            <a:r>
              <a:rPr kumimoji="0" lang="en-US" sz="6000" b="0" i="0" u="none" strike="noStrike" kern="1200" cap="none" spc="-479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39464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8092" y="144321"/>
            <a:ext cx="1836688" cy="2717621"/>
            <a:chOff x="0" y="0"/>
            <a:chExt cx="2217114" cy="32805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CCDBFD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2155815" y="144321"/>
            <a:ext cx="1836688" cy="2717621"/>
            <a:chOff x="0" y="0"/>
            <a:chExt cx="2217114" cy="328051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AA8BD"/>
            </a:solidFill>
          </p:spPr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20577560">
            <a:off x="1238983" y="407291"/>
            <a:ext cx="685514" cy="650615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0634" y="2033675"/>
            <a:ext cx="251586" cy="82826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48230" y="158048"/>
            <a:ext cx="1630793" cy="326159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 rot="763450">
            <a:off x="248230" y="526454"/>
            <a:ext cx="511722" cy="531659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158699" y="1713923"/>
            <a:ext cx="753635" cy="105219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 rot="20288731">
            <a:off x="1320014" y="2494458"/>
            <a:ext cx="431005" cy="38359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>
          <a:xfrm>
            <a:off x="1330377" y="2058752"/>
            <a:ext cx="410279" cy="181269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1442113" y="2329193"/>
            <a:ext cx="186807" cy="65019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rcRect/>
          <a:stretch>
            <a:fillRect/>
          </a:stretch>
        </p:blipFill>
        <p:spPr>
          <a:xfrm>
            <a:off x="1472254" y="2174464"/>
            <a:ext cx="126525" cy="13111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9"/>
          <a:srcRect b="27146"/>
          <a:stretch>
            <a:fillRect/>
          </a:stretch>
        </p:blipFill>
        <p:spPr>
          <a:xfrm>
            <a:off x="2432478" y="1886893"/>
            <a:ext cx="1428181" cy="957245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2569611" y="223536"/>
            <a:ext cx="1153915" cy="751094"/>
          </a:xfrm>
          <a:prstGeom prst="rect">
            <a:avLst/>
          </a:prstGeom>
        </p:spPr>
      </p:pic>
      <p:sp>
        <p:nvSpPr>
          <p:cNvPr id="17" name="TextBox 17"/>
          <p:cNvSpPr txBox="1"/>
          <p:nvPr/>
        </p:nvSpPr>
        <p:spPr>
          <a:xfrm>
            <a:off x="338344" y="1046031"/>
            <a:ext cx="1496184" cy="493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08"/>
              </a:lnSpc>
            </a:pPr>
            <a:r>
              <a:rPr lang="en-US" sz="2934">
                <a:solidFill>
                  <a:srgbClr val="000000"/>
                </a:solidFill>
                <a:latin typeface="Comic Relief"/>
              </a:rPr>
              <a:t>Ionawr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269721" y="1057140"/>
            <a:ext cx="1665830" cy="444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82"/>
              </a:lnSpc>
            </a:pPr>
            <a:r>
              <a:rPr lang="en-US" sz="2630">
                <a:solidFill>
                  <a:srgbClr val="000000"/>
                </a:solidFill>
                <a:latin typeface="Comic Relief"/>
              </a:rPr>
              <a:t>Chwefror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183795" y="144321"/>
            <a:ext cx="1836688" cy="2717621"/>
            <a:chOff x="0" y="0"/>
            <a:chExt cx="2217114" cy="3280511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EE04A"/>
            </a:solidFill>
          </p:spPr>
        </p:sp>
      </p:grpSp>
      <p:grpSp>
        <p:nvGrpSpPr>
          <p:cNvPr id="21" name="Group 21"/>
          <p:cNvGrpSpPr/>
          <p:nvPr/>
        </p:nvGrpSpPr>
        <p:grpSpPr>
          <a:xfrm>
            <a:off x="6171518" y="144321"/>
            <a:ext cx="1836688" cy="2717621"/>
            <a:chOff x="0" y="0"/>
            <a:chExt cx="2217114" cy="3280511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FCAAF"/>
            </a:solidFill>
          </p:spPr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rcRect/>
          <a:stretch>
            <a:fillRect/>
          </a:stretch>
        </p:blipFill>
        <p:spPr>
          <a:xfrm>
            <a:off x="6285423" y="1665738"/>
            <a:ext cx="801395" cy="1153086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5"/>
              </a:ext>
            </a:extLst>
          </a:blip>
          <a:srcRect/>
          <a:stretch>
            <a:fillRect/>
          </a:stretch>
        </p:blipFill>
        <p:spPr>
          <a:xfrm rot="773374">
            <a:off x="7314966" y="200621"/>
            <a:ext cx="603429" cy="873384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7"/>
              </a:ext>
            </a:extLst>
          </a:blip>
          <a:srcRect/>
          <a:stretch>
            <a:fillRect/>
          </a:stretch>
        </p:blipFill>
        <p:spPr>
          <a:xfrm>
            <a:off x="4484754" y="1811718"/>
            <a:ext cx="501167" cy="94736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9"/>
              </a:ext>
            </a:extLst>
          </a:blip>
          <a:srcRect/>
          <a:stretch>
            <a:fillRect/>
          </a:stretch>
        </p:blipFill>
        <p:spPr>
          <a:xfrm>
            <a:off x="4804780" y="266715"/>
            <a:ext cx="720242" cy="720242"/>
          </a:xfrm>
          <a:prstGeom prst="rect">
            <a:avLst/>
          </a:prstGeom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30"/>
          <a:srcRect/>
          <a:stretch>
            <a:fillRect/>
          </a:stretch>
        </p:blipFill>
        <p:spPr>
          <a:xfrm>
            <a:off x="5164901" y="1811718"/>
            <a:ext cx="671442" cy="947361"/>
          </a:xfrm>
          <a:prstGeom prst="rect">
            <a:avLst/>
          </a:prstGeom>
        </p:spPr>
      </p:pic>
      <p:sp>
        <p:nvSpPr>
          <p:cNvPr id="28" name="TextBox 28"/>
          <p:cNvSpPr txBox="1"/>
          <p:nvPr/>
        </p:nvSpPr>
        <p:spPr>
          <a:xfrm>
            <a:off x="4354046" y="1046031"/>
            <a:ext cx="1496184" cy="493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08"/>
              </a:lnSpc>
            </a:pPr>
            <a:r>
              <a:rPr lang="en-US" sz="2934">
                <a:solidFill>
                  <a:srgbClr val="000000"/>
                </a:solidFill>
                <a:latin typeface="Comic Relief"/>
              </a:rPr>
              <a:t>Mawrth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285424" y="1050791"/>
            <a:ext cx="1608877" cy="493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08"/>
              </a:lnSpc>
            </a:pPr>
            <a:r>
              <a:rPr lang="en-US" sz="2934">
                <a:solidFill>
                  <a:srgbClr val="000000"/>
                </a:solidFill>
                <a:latin typeface="Comic Relief"/>
              </a:rPr>
              <a:t>Ebrill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8147906" y="158048"/>
            <a:ext cx="1798269" cy="2660776"/>
            <a:chOff x="0" y="0"/>
            <a:chExt cx="2217114" cy="3280511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DF8CC"/>
            </a:solidFill>
          </p:spPr>
        </p:sp>
      </p:grpSp>
      <p:grpSp>
        <p:nvGrpSpPr>
          <p:cNvPr id="32" name="Group 32"/>
          <p:cNvGrpSpPr/>
          <p:nvPr/>
        </p:nvGrpSpPr>
        <p:grpSpPr>
          <a:xfrm>
            <a:off x="10094052" y="158048"/>
            <a:ext cx="1798269" cy="2660776"/>
            <a:chOff x="0" y="0"/>
            <a:chExt cx="2217114" cy="3280511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B7E6FF"/>
            </a:solidFill>
          </p:spPr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2"/>
              </a:ext>
            </a:extLst>
          </a:blip>
          <a:srcRect/>
          <a:stretch>
            <a:fillRect/>
          </a:stretch>
        </p:blipFill>
        <p:spPr>
          <a:xfrm flipV="1">
            <a:off x="8248700" y="158048"/>
            <a:ext cx="1596681" cy="726490"/>
          </a:xfrm>
          <a:prstGeom prst="rect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4"/>
              </a:ext>
            </a:extLst>
          </a:blip>
          <a:srcRect/>
          <a:stretch>
            <a:fillRect/>
          </a:stretch>
        </p:blipFill>
        <p:spPr>
          <a:xfrm>
            <a:off x="8635674" y="1689857"/>
            <a:ext cx="822734" cy="1128967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35"/>
          <a:srcRect/>
          <a:stretch>
            <a:fillRect/>
          </a:stretch>
        </p:blipFill>
        <p:spPr>
          <a:xfrm>
            <a:off x="10564538" y="1776737"/>
            <a:ext cx="857298" cy="955207"/>
          </a:xfrm>
          <a:prstGeom prst="rect">
            <a:avLst/>
          </a:prstGeom>
        </p:spPr>
      </p:pic>
      <p:sp>
        <p:nvSpPr>
          <p:cNvPr id="37" name="TextBox 37"/>
          <p:cNvSpPr txBox="1"/>
          <p:nvPr/>
        </p:nvSpPr>
        <p:spPr>
          <a:xfrm>
            <a:off x="8314596" y="1039701"/>
            <a:ext cx="1464888" cy="481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2"/>
              </a:lnSpc>
            </a:pPr>
            <a:r>
              <a:rPr lang="en-US" sz="2873">
                <a:solidFill>
                  <a:srgbClr val="000000"/>
                </a:solidFill>
                <a:latin typeface="Comic Relief"/>
              </a:rPr>
              <a:t>Mai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205574" y="1044361"/>
            <a:ext cx="1575224" cy="4819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2"/>
              </a:lnSpc>
            </a:pPr>
            <a:r>
              <a:rPr lang="en-US" sz="2873">
                <a:solidFill>
                  <a:srgbClr val="000000"/>
                </a:solidFill>
                <a:latin typeface="Comic Relief"/>
              </a:rPr>
              <a:t>Mehefin</a:t>
            </a:r>
          </a:p>
        </p:txBody>
      </p:sp>
      <p:pic>
        <p:nvPicPr>
          <p:cNvPr id="39" name="Picture 39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7"/>
              </a:ext>
            </a:extLst>
          </a:blip>
          <a:srcRect/>
          <a:stretch>
            <a:fillRect/>
          </a:stretch>
        </p:blipFill>
        <p:spPr>
          <a:xfrm>
            <a:off x="10691453" y="219560"/>
            <a:ext cx="603467" cy="603467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>
            <a:off x="195963" y="3103239"/>
            <a:ext cx="1823303" cy="2697816"/>
            <a:chOff x="0" y="0"/>
            <a:chExt cx="2217114" cy="3280511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9F6F2"/>
            </a:solidFill>
          </p:spPr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9"/>
              </a:ext>
            </a:extLst>
          </a:blip>
          <a:srcRect/>
          <a:stretch>
            <a:fillRect/>
          </a:stretch>
        </p:blipFill>
        <p:spPr>
          <a:xfrm>
            <a:off x="856312" y="4650278"/>
            <a:ext cx="1114473" cy="672863"/>
          </a:xfrm>
          <a:prstGeom prst="rect">
            <a:avLst/>
          </a:prstGeom>
        </p:spPr>
      </p:pic>
      <p:grpSp>
        <p:nvGrpSpPr>
          <p:cNvPr id="43" name="Group 43"/>
          <p:cNvGrpSpPr/>
          <p:nvPr/>
        </p:nvGrpSpPr>
        <p:grpSpPr>
          <a:xfrm>
            <a:off x="2169201" y="3103239"/>
            <a:ext cx="1823303" cy="2697816"/>
            <a:chOff x="0" y="0"/>
            <a:chExt cx="2217114" cy="3280511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4E2B4"/>
            </a:solidFill>
          </p:spPr>
        </p:sp>
      </p:grpSp>
      <p:pic>
        <p:nvPicPr>
          <p:cNvPr id="45" name="Picture 45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1"/>
              </a:ext>
            </a:extLst>
          </a:blip>
          <a:srcRect/>
          <a:stretch>
            <a:fillRect/>
          </a:stretch>
        </p:blipFill>
        <p:spPr>
          <a:xfrm>
            <a:off x="2559747" y="4692996"/>
            <a:ext cx="1042211" cy="966651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7"/>
              </a:ext>
            </a:extLst>
          </a:blip>
          <a:srcRect/>
          <a:stretch>
            <a:fillRect/>
          </a:stretch>
        </p:blipFill>
        <p:spPr>
          <a:xfrm>
            <a:off x="2774918" y="3212891"/>
            <a:ext cx="611868" cy="611868"/>
          </a:xfrm>
          <a:prstGeom prst="rect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7"/>
              </a:ext>
            </a:extLst>
          </a:blip>
          <a:srcRect/>
          <a:stretch>
            <a:fillRect/>
          </a:stretch>
        </p:blipFill>
        <p:spPr>
          <a:xfrm>
            <a:off x="801680" y="3212891"/>
            <a:ext cx="611868" cy="611868"/>
          </a:xfrm>
          <a:prstGeom prst="rect">
            <a:avLst/>
          </a:prstGeom>
        </p:spPr>
      </p:pic>
      <p:pic>
        <p:nvPicPr>
          <p:cNvPr id="48" name="Picture 48"/>
          <p:cNvPicPr>
            <a:picLocks noChangeAspect="1"/>
          </p:cNvPicPr>
          <p:nvPr/>
        </p:nvPicPr>
        <p:blipFill>
          <a:blip r:embed="rId42"/>
          <a:srcRect/>
          <a:stretch>
            <a:fillRect/>
          </a:stretch>
        </p:blipFill>
        <p:spPr>
          <a:xfrm>
            <a:off x="387149" y="4995909"/>
            <a:ext cx="1074880" cy="663738"/>
          </a:xfrm>
          <a:prstGeom prst="rect">
            <a:avLst/>
          </a:prstGeom>
        </p:spPr>
      </p:pic>
      <p:sp>
        <p:nvSpPr>
          <p:cNvPr id="49" name="TextBox 49"/>
          <p:cNvSpPr txBox="1"/>
          <p:nvPr/>
        </p:nvSpPr>
        <p:spPr>
          <a:xfrm>
            <a:off x="280468" y="4015385"/>
            <a:ext cx="1654292" cy="3969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89"/>
              </a:lnSpc>
            </a:pPr>
            <a:r>
              <a:rPr lang="en-US" sz="2349">
                <a:solidFill>
                  <a:srgbClr val="000000"/>
                </a:solidFill>
                <a:latin typeface="Comic Relief"/>
              </a:rPr>
              <a:t>Gorffennaf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2282276" y="4002685"/>
            <a:ext cx="1597153" cy="492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8"/>
              </a:lnSpc>
            </a:pPr>
            <a:r>
              <a:rPr lang="en-US" sz="2913">
                <a:solidFill>
                  <a:srgbClr val="000000"/>
                </a:solidFill>
                <a:latin typeface="Comic Relief"/>
              </a:rPr>
              <a:t>Awst</a:t>
            </a:r>
          </a:p>
        </p:txBody>
      </p:sp>
      <p:grpSp>
        <p:nvGrpSpPr>
          <p:cNvPr id="51" name="Group 51"/>
          <p:cNvGrpSpPr/>
          <p:nvPr/>
        </p:nvGrpSpPr>
        <p:grpSpPr>
          <a:xfrm>
            <a:off x="4189353" y="3103239"/>
            <a:ext cx="1823303" cy="2697816"/>
            <a:chOff x="0" y="0"/>
            <a:chExt cx="2217114" cy="3280511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6EFDC"/>
            </a:solidFill>
          </p:spPr>
        </p:sp>
      </p:grpSp>
      <p:grpSp>
        <p:nvGrpSpPr>
          <p:cNvPr id="53" name="Group 53"/>
          <p:cNvGrpSpPr/>
          <p:nvPr/>
        </p:nvGrpSpPr>
        <p:grpSpPr>
          <a:xfrm>
            <a:off x="6162591" y="3103239"/>
            <a:ext cx="1823303" cy="2697816"/>
            <a:chOff x="0" y="0"/>
            <a:chExt cx="2217114" cy="3280511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949494"/>
            </a:solidFill>
          </p:spPr>
        </p:sp>
      </p:grpSp>
      <p:pic>
        <p:nvPicPr>
          <p:cNvPr id="55" name="Picture 55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4"/>
              </a:ext>
            </a:extLst>
          </a:blip>
          <a:srcRect/>
          <a:stretch>
            <a:fillRect/>
          </a:stretch>
        </p:blipFill>
        <p:spPr>
          <a:xfrm>
            <a:off x="4321710" y="4997672"/>
            <a:ext cx="1618908" cy="803383"/>
          </a:xfrm>
          <a:prstGeom prst="rect">
            <a:avLst/>
          </a:prstGeom>
        </p:spPr>
      </p:pic>
      <p:pic>
        <p:nvPicPr>
          <p:cNvPr id="56" name="Picture 56"/>
          <p:cNvPicPr>
            <a:picLocks noChangeAspect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6"/>
              </a:ext>
            </a:extLst>
          </a:blip>
          <a:srcRect/>
          <a:stretch>
            <a:fillRect/>
          </a:stretch>
        </p:blipFill>
        <p:spPr>
          <a:xfrm flipV="1">
            <a:off x="6162592" y="5294648"/>
            <a:ext cx="508255" cy="506407"/>
          </a:xfrm>
          <a:prstGeom prst="rect">
            <a:avLst/>
          </a:prstGeom>
        </p:spPr>
      </p:pic>
      <p:pic>
        <p:nvPicPr>
          <p:cNvPr id="57" name="Picture 57"/>
          <p:cNvPicPr>
            <a:picLocks noChangeAspect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8"/>
              </a:ext>
            </a:extLst>
          </a:blip>
          <a:srcRect/>
          <a:stretch>
            <a:fillRect/>
          </a:stretch>
        </p:blipFill>
        <p:spPr>
          <a:xfrm>
            <a:off x="7237342" y="5057180"/>
            <a:ext cx="748553" cy="743875"/>
          </a:xfrm>
          <a:prstGeom prst="rect">
            <a:avLst/>
          </a:prstGeom>
        </p:spPr>
      </p:pic>
      <p:pic>
        <p:nvPicPr>
          <p:cNvPr id="58" name="Picture 58"/>
          <p:cNvPicPr>
            <a:picLocks noChangeAspect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0"/>
              </a:ext>
            </a:extLst>
          </a:blip>
          <a:srcRect/>
          <a:stretch>
            <a:fillRect/>
          </a:stretch>
        </p:blipFill>
        <p:spPr>
          <a:xfrm rot="546800">
            <a:off x="6298359" y="3747249"/>
            <a:ext cx="360439" cy="180875"/>
          </a:xfrm>
          <a:prstGeom prst="rect">
            <a:avLst/>
          </a:prstGeom>
        </p:spPr>
      </p:pic>
      <p:sp>
        <p:nvSpPr>
          <p:cNvPr id="59" name="TextBox 59"/>
          <p:cNvSpPr txBox="1"/>
          <p:nvPr/>
        </p:nvSpPr>
        <p:spPr>
          <a:xfrm>
            <a:off x="6275667" y="4002685"/>
            <a:ext cx="1579344" cy="493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80"/>
              </a:lnSpc>
            </a:pPr>
            <a:r>
              <a:rPr lang="en-US" sz="2915">
                <a:solidFill>
                  <a:srgbClr val="000000"/>
                </a:solidFill>
                <a:latin typeface="Comic Relief"/>
              </a:rPr>
              <a:t>Hydref</a:t>
            </a:r>
          </a:p>
        </p:txBody>
      </p:sp>
      <p:pic>
        <p:nvPicPr>
          <p:cNvPr id="60" name="Picture 60"/>
          <p:cNvPicPr>
            <a:picLocks noChangeAspect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0"/>
              </a:ext>
            </a:extLst>
          </a:blip>
          <a:srcRect/>
          <a:stretch>
            <a:fillRect/>
          </a:stretch>
        </p:blipFill>
        <p:spPr>
          <a:xfrm rot="546800">
            <a:off x="6577347" y="3969397"/>
            <a:ext cx="360439" cy="180875"/>
          </a:xfrm>
          <a:prstGeom prst="rect">
            <a:avLst/>
          </a:prstGeom>
        </p:spPr>
      </p:pic>
      <p:pic>
        <p:nvPicPr>
          <p:cNvPr id="61" name="Picture 61"/>
          <p:cNvPicPr>
            <a:picLocks noChangeAspect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0"/>
              </a:ext>
            </a:extLst>
          </a:blip>
          <a:srcRect/>
          <a:stretch>
            <a:fillRect/>
          </a:stretch>
        </p:blipFill>
        <p:spPr>
          <a:xfrm rot="546800">
            <a:off x="6236500" y="4697604"/>
            <a:ext cx="360439" cy="180875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51"/>
          <a:srcRect b="40207"/>
          <a:stretch>
            <a:fillRect/>
          </a:stretch>
        </p:blipFill>
        <p:spPr>
          <a:xfrm rot="10800000">
            <a:off x="4225373" y="3148038"/>
            <a:ext cx="1751265" cy="589013"/>
          </a:xfrm>
          <a:prstGeom prst="rect">
            <a:avLst/>
          </a:prstGeom>
        </p:spPr>
      </p:pic>
      <p:pic>
        <p:nvPicPr>
          <p:cNvPr id="63" name="Picture 63"/>
          <p:cNvPicPr>
            <a:picLocks noChangeAspect="1"/>
          </p:cNvPicPr>
          <p:nvPr/>
        </p:nvPicPr>
        <p:blipFill>
          <a:blip r:embed="rId5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3"/>
              </a:ext>
            </a:extLst>
          </a:blip>
          <a:srcRect/>
          <a:stretch>
            <a:fillRect/>
          </a:stretch>
        </p:blipFill>
        <p:spPr>
          <a:xfrm>
            <a:off x="7223854" y="3148038"/>
            <a:ext cx="505449" cy="858512"/>
          </a:xfrm>
          <a:prstGeom prst="rect">
            <a:avLst/>
          </a:prstGeom>
        </p:spPr>
      </p:pic>
      <p:sp>
        <p:nvSpPr>
          <p:cNvPr id="64" name="TextBox 64"/>
          <p:cNvSpPr txBox="1"/>
          <p:nvPr/>
        </p:nvSpPr>
        <p:spPr>
          <a:xfrm>
            <a:off x="4380082" y="4015385"/>
            <a:ext cx="1560537" cy="3846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79"/>
              </a:lnSpc>
            </a:pPr>
            <a:r>
              <a:rPr lang="en-US" sz="2271">
                <a:solidFill>
                  <a:srgbClr val="000000"/>
                </a:solidFill>
                <a:latin typeface="Comic Relief"/>
              </a:rPr>
              <a:t>Medi</a:t>
            </a:r>
          </a:p>
        </p:txBody>
      </p:sp>
      <p:grpSp>
        <p:nvGrpSpPr>
          <p:cNvPr id="65" name="Group 65"/>
          <p:cNvGrpSpPr/>
          <p:nvPr/>
        </p:nvGrpSpPr>
        <p:grpSpPr>
          <a:xfrm>
            <a:off x="8157799" y="3103239"/>
            <a:ext cx="1823303" cy="2697816"/>
            <a:chOff x="0" y="0"/>
            <a:chExt cx="2217114" cy="3280511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D3AB9E"/>
            </a:solidFill>
          </p:spPr>
        </p:sp>
      </p:grpSp>
      <p:grpSp>
        <p:nvGrpSpPr>
          <p:cNvPr id="67" name="Group 67"/>
          <p:cNvGrpSpPr/>
          <p:nvPr/>
        </p:nvGrpSpPr>
        <p:grpSpPr>
          <a:xfrm>
            <a:off x="10131037" y="3103239"/>
            <a:ext cx="1823303" cy="2697816"/>
            <a:chOff x="0" y="0"/>
            <a:chExt cx="2217114" cy="3280511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2217114" cy="3280511"/>
            </a:xfrm>
            <a:custGeom>
              <a:avLst/>
              <a:gdLst/>
              <a:ahLst/>
              <a:cxnLst/>
              <a:rect l="l" t="t" r="r" b="b"/>
              <a:pathLst>
                <a:path w="2217114" h="3280511">
                  <a:moveTo>
                    <a:pt x="2092654" y="3280511"/>
                  </a:moveTo>
                  <a:lnTo>
                    <a:pt x="124460" y="3280511"/>
                  </a:lnTo>
                  <a:cubicBezTo>
                    <a:pt x="55880" y="3280511"/>
                    <a:pt x="0" y="3224631"/>
                    <a:pt x="0" y="31560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2092654" y="0"/>
                  </a:lnTo>
                  <a:cubicBezTo>
                    <a:pt x="2161234" y="0"/>
                    <a:pt x="2217114" y="55880"/>
                    <a:pt x="2217114" y="124460"/>
                  </a:cubicBezTo>
                  <a:lnTo>
                    <a:pt x="2217114" y="3156052"/>
                  </a:lnTo>
                  <a:cubicBezTo>
                    <a:pt x="2217114" y="3224631"/>
                    <a:pt x="2161234" y="3280511"/>
                    <a:pt x="2092654" y="3280511"/>
                  </a:cubicBezTo>
                  <a:close/>
                </a:path>
              </a:pathLst>
            </a:custGeom>
            <a:solidFill>
              <a:srgbClr val="FF798B"/>
            </a:solidFill>
          </p:spPr>
        </p:sp>
      </p:grpSp>
      <p:pic>
        <p:nvPicPr>
          <p:cNvPr id="69" name="Picture 69"/>
          <p:cNvPicPr>
            <a:picLocks noChangeAspect="1"/>
          </p:cNvPicPr>
          <p:nvPr/>
        </p:nvPicPr>
        <p:blipFill>
          <a:blip r:embed="rId5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5"/>
              </a:ext>
            </a:extLst>
          </a:blip>
          <a:srcRect/>
          <a:stretch>
            <a:fillRect/>
          </a:stretch>
        </p:blipFill>
        <p:spPr>
          <a:xfrm>
            <a:off x="9069451" y="3109562"/>
            <a:ext cx="911651" cy="807998"/>
          </a:xfrm>
          <a:prstGeom prst="rect">
            <a:avLst/>
          </a:prstGeom>
        </p:spPr>
      </p:pic>
      <p:pic>
        <p:nvPicPr>
          <p:cNvPr id="70" name="Picture 70"/>
          <p:cNvPicPr>
            <a:picLocks noChangeAspect="1"/>
          </p:cNvPicPr>
          <p:nvPr/>
        </p:nvPicPr>
        <p:blipFill>
          <a:blip r:embed="rId5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7"/>
              </a:ext>
            </a:extLst>
          </a:blip>
          <a:srcRect/>
          <a:stretch>
            <a:fillRect/>
          </a:stretch>
        </p:blipFill>
        <p:spPr>
          <a:xfrm>
            <a:off x="10131037" y="4572089"/>
            <a:ext cx="982346" cy="1144683"/>
          </a:xfrm>
          <a:prstGeom prst="rect">
            <a:avLst/>
          </a:prstGeom>
        </p:spPr>
      </p:pic>
      <p:pic>
        <p:nvPicPr>
          <p:cNvPr id="71" name="Picture 71"/>
          <p:cNvPicPr>
            <a:picLocks noChangeAspect="1"/>
          </p:cNvPicPr>
          <p:nvPr/>
        </p:nvPicPr>
        <p:blipFill>
          <a:blip r:embed="rId5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9"/>
              </a:ext>
            </a:extLst>
          </a:blip>
          <a:srcRect/>
          <a:stretch>
            <a:fillRect/>
          </a:stretch>
        </p:blipFill>
        <p:spPr>
          <a:xfrm>
            <a:off x="10204548" y="3109562"/>
            <a:ext cx="1667758" cy="251680"/>
          </a:xfrm>
          <a:prstGeom prst="rect">
            <a:avLst/>
          </a:prstGeom>
        </p:spPr>
      </p:pic>
      <p:pic>
        <p:nvPicPr>
          <p:cNvPr id="72" name="Picture 72"/>
          <p:cNvPicPr>
            <a:picLocks noChangeAspect="1"/>
          </p:cNvPicPr>
          <p:nvPr/>
        </p:nvPicPr>
        <p:blipFill>
          <a:blip r:embed="rId6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1"/>
              </a:ext>
            </a:extLst>
          </a:blip>
          <a:srcRect/>
          <a:stretch>
            <a:fillRect/>
          </a:stretch>
        </p:blipFill>
        <p:spPr>
          <a:xfrm flipH="1">
            <a:off x="11407672" y="3752087"/>
            <a:ext cx="546668" cy="500884"/>
          </a:xfrm>
          <a:prstGeom prst="rect">
            <a:avLst/>
          </a:prstGeom>
        </p:spPr>
      </p:pic>
      <p:pic>
        <p:nvPicPr>
          <p:cNvPr id="73" name="Picture 73"/>
          <p:cNvPicPr>
            <a:picLocks noChangeAspect="1"/>
          </p:cNvPicPr>
          <p:nvPr/>
        </p:nvPicPr>
        <p:blipFill>
          <a:blip r:embed="rId6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3"/>
              </a:ext>
            </a:extLst>
          </a:blip>
          <a:srcRect/>
          <a:stretch>
            <a:fillRect/>
          </a:stretch>
        </p:blipFill>
        <p:spPr>
          <a:xfrm>
            <a:off x="11483942" y="4987801"/>
            <a:ext cx="388365" cy="450634"/>
          </a:xfrm>
          <a:prstGeom prst="rect">
            <a:avLst/>
          </a:prstGeom>
        </p:spPr>
      </p:pic>
      <p:pic>
        <p:nvPicPr>
          <p:cNvPr id="74" name="Picture 74"/>
          <p:cNvPicPr>
            <a:picLocks noChangeAspect="1"/>
          </p:cNvPicPr>
          <p:nvPr/>
        </p:nvPicPr>
        <p:blipFill>
          <a:blip r:embed="rId6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5"/>
              </a:ext>
            </a:extLst>
          </a:blip>
          <a:srcRect/>
          <a:stretch>
            <a:fillRect/>
          </a:stretch>
        </p:blipFill>
        <p:spPr>
          <a:xfrm>
            <a:off x="11462935" y="5228713"/>
            <a:ext cx="430379" cy="488059"/>
          </a:xfrm>
          <a:prstGeom prst="rect">
            <a:avLst/>
          </a:prstGeom>
        </p:spPr>
      </p:pic>
      <p:pic>
        <p:nvPicPr>
          <p:cNvPr id="75" name="Picture 75"/>
          <p:cNvPicPr>
            <a:picLocks noChangeAspect="1"/>
          </p:cNvPicPr>
          <p:nvPr/>
        </p:nvPicPr>
        <p:blipFill>
          <a:blip r:embed="rId66"/>
          <a:srcRect/>
          <a:stretch>
            <a:fillRect/>
          </a:stretch>
        </p:blipFill>
        <p:spPr>
          <a:xfrm>
            <a:off x="8888587" y="4666404"/>
            <a:ext cx="892714" cy="956053"/>
          </a:xfrm>
          <a:prstGeom prst="rect">
            <a:avLst/>
          </a:prstGeom>
        </p:spPr>
      </p:pic>
      <p:pic>
        <p:nvPicPr>
          <p:cNvPr id="76" name="Picture 76"/>
          <p:cNvPicPr>
            <a:picLocks noChangeAspect="1"/>
          </p:cNvPicPr>
          <p:nvPr/>
        </p:nvPicPr>
        <p:blipFill>
          <a:blip r:embed="rId6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8"/>
              </a:ext>
            </a:extLst>
          </a:blip>
          <a:srcRect/>
          <a:stretch>
            <a:fillRect/>
          </a:stretch>
        </p:blipFill>
        <p:spPr>
          <a:xfrm>
            <a:off x="8437410" y="3172353"/>
            <a:ext cx="579734" cy="579734"/>
          </a:xfrm>
          <a:prstGeom prst="rect">
            <a:avLst/>
          </a:prstGeom>
        </p:spPr>
      </p:pic>
      <p:pic>
        <p:nvPicPr>
          <p:cNvPr id="77" name="Picture 77"/>
          <p:cNvPicPr>
            <a:picLocks noChangeAspect="1"/>
          </p:cNvPicPr>
          <p:nvPr/>
        </p:nvPicPr>
        <p:blipFill>
          <a:blip r:embed="rId6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0"/>
              </a:ext>
            </a:extLst>
          </a:blip>
          <a:srcRect/>
          <a:stretch>
            <a:fillRect/>
          </a:stretch>
        </p:blipFill>
        <p:spPr>
          <a:xfrm>
            <a:off x="8289183" y="4752576"/>
            <a:ext cx="581863" cy="572341"/>
          </a:xfrm>
          <a:prstGeom prst="rect">
            <a:avLst/>
          </a:prstGeom>
        </p:spPr>
      </p:pic>
      <p:sp>
        <p:nvSpPr>
          <p:cNvPr id="78" name="TextBox 78"/>
          <p:cNvSpPr txBox="1"/>
          <p:nvPr/>
        </p:nvSpPr>
        <p:spPr>
          <a:xfrm>
            <a:off x="8289183" y="4009035"/>
            <a:ext cx="1560537" cy="432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50"/>
              </a:lnSpc>
            </a:pPr>
            <a:r>
              <a:rPr lang="en-US" sz="2536">
                <a:solidFill>
                  <a:srgbClr val="000000"/>
                </a:solidFill>
                <a:latin typeface="Comic Relief"/>
              </a:rPr>
              <a:t>Tachwedd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10244112" y="4015075"/>
            <a:ext cx="1579344" cy="432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50"/>
              </a:lnSpc>
            </a:pPr>
            <a:r>
              <a:rPr lang="en-US" sz="2536">
                <a:solidFill>
                  <a:srgbClr val="000000"/>
                </a:solidFill>
                <a:latin typeface="Comic Relief"/>
              </a:rPr>
              <a:t>Rhagfyr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2599293" y="5896305"/>
            <a:ext cx="6993415" cy="6378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00"/>
              </a:lnSpc>
            </a:pPr>
            <a:r>
              <a:rPr lang="en-US" sz="3786">
                <a:solidFill>
                  <a:srgbClr val="FFFFFF"/>
                </a:solidFill>
                <a:latin typeface="Comic Relief"/>
              </a:rPr>
              <a:t>Misoedd y Flwyddyn</a:t>
            </a:r>
          </a:p>
        </p:txBody>
      </p:sp>
    </p:spTree>
    <p:extLst>
      <p:ext uri="{BB962C8B-B14F-4D97-AF65-F5344CB8AC3E}">
        <p14:creationId xmlns:p14="http://schemas.microsoft.com/office/powerpoint/2010/main" val="421728708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011613" y="1"/>
            <a:ext cx="457689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Pa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fis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sydd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ar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goll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?</a:t>
            </a:r>
            <a:endParaRPr lang="es-ES" sz="5400" b="1">
              <a:solidFill>
                <a:schemeClr val="accent3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219" name="4 CuadroTexto"/>
          <p:cNvSpPr txBox="1">
            <a:spLocks noChangeArrowheads="1"/>
          </p:cNvSpPr>
          <p:nvPr/>
        </p:nvSpPr>
        <p:spPr bwMode="auto">
          <a:xfrm rot="21002106">
            <a:off x="2629006" y="1214508"/>
            <a:ext cx="17508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9933"/>
                </a:solidFill>
                <a:latin typeface="Comic Sans MS" pitchFamily="66" charset="0"/>
              </a:rPr>
              <a:t>ionawr</a:t>
            </a:r>
            <a:endParaRPr lang="es-ES" sz="18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9220" name="5 CuadroTexto"/>
          <p:cNvSpPr txBox="1">
            <a:spLocks noChangeArrowheads="1"/>
          </p:cNvSpPr>
          <p:nvPr/>
        </p:nvSpPr>
        <p:spPr bwMode="auto">
          <a:xfrm rot="460600">
            <a:off x="6422343" y="5199133"/>
            <a:ext cx="240642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chwefror</a:t>
            </a:r>
            <a:endParaRPr lang="es-ES" sz="1800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9221" name="6 CuadroTexto"/>
          <p:cNvSpPr txBox="1">
            <a:spLocks noChangeArrowheads="1"/>
          </p:cNvSpPr>
          <p:nvPr/>
        </p:nvSpPr>
        <p:spPr bwMode="auto">
          <a:xfrm rot="21002106">
            <a:off x="2050719" y="5127695"/>
            <a:ext cx="200567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mawrth</a:t>
            </a:r>
            <a:endParaRPr lang="es-ES" sz="1800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9222" name="7 CuadroTexto"/>
          <p:cNvSpPr txBox="1">
            <a:spLocks noChangeArrowheads="1"/>
          </p:cNvSpPr>
          <p:nvPr/>
        </p:nvSpPr>
        <p:spPr bwMode="auto">
          <a:xfrm rot="21002106">
            <a:off x="8329589" y="1913008"/>
            <a:ext cx="144943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ebrill</a:t>
            </a:r>
            <a:endParaRPr lang="es-ES" sz="1800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9223" name="8 CuadroTexto"/>
          <p:cNvSpPr txBox="1">
            <a:spLocks noChangeArrowheads="1"/>
          </p:cNvSpPr>
          <p:nvPr/>
        </p:nvSpPr>
        <p:spPr bwMode="auto">
          <a:xfrm>
            <a:off x="4930776" y="2841625"/>
            <a:ext cx="101341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0066"/>
                </a:solidFill>
                <a:latin typeface="Comic Sans MS" pitchFamily="66" charset="0"/>
              </a:rPr>
              <a:t>mai</a:t>
            </a:r>
            <a:endParaRPr lang="es-ES" sz="18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224" name="9 CuadroTexto"/>
          <p:cNvSpPr txBox="1">
            <a:spLocks noChangeArrowheads="1"/>
          </p:cNvSpPr>
          <p:nvPr/>
        </p:nvSpPr>
        <p:spPr bwMode="auto">
          <a:xfrm rot="520896">
            <a:off x="2203316" y="4056133"/>
            <a:ext cx="212910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mehefin</a:t>
            </a:r>
            <a:endParaRPr lang="es-ES" sz="1800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9225" name="10 CuadroTexto"/>
          <p:cNvSpPr txBox="1">
            <a:spLocks noChangeArrowheads="1"/>
          </p:cNvSpPr>
          <p:nvPr/>
        </p:nvSpPr>
        <p:spPr bwMode="auto">
          <a:xfrm rot="825057">
            <a:off x="7704401" y="3600520"/>
            <a:ext cx="286809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gorffennaf</a:t>
            </a:r>
            <a:endParaRPr lang="es-ES" sz="1800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2" name="11 CuadroTexto"/>
          <p:cNvSpPr txBox="1">
            <a:spLocks noChangeArrowheads="1"/>
          </p:cNvSpPr>
          <p:nvPr/>
        </p:nvSpPr>
        <p:spPr bwMode="auto">
          <a:xfrm>
            <a:off x="5310188" y="1500189"/>
            <a:ext cx="13131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u="sng" err="1">
                <a:solidFill>
                  <a:srgbClr val="663300"/>
                </a:solidFill>
                <a:latin typeface="Comic Sans MS" pitchFamily="66" charset="0"/>
              </a:rPr>
              <a:t>awst</a:t>
            </a:r>
            <a:endParaRPr lang="es-ES" sz="1800" b="1" u="sng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9227" name="12 CuadroTexto"/>
          <p:cNvSpPr txBox="1">
            <a:spLocks noChangeArrowheads="1"/>
          </p:cNvSpPr>
          <p:nvPr/>
        </p:nvSpPr>
        <p:spPr bwMode="auto">
          <a:xfrm rot="427839">
            <a:off x="6129957" y="3981521"/>
            <a:ext cx="131638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CCCC00"/>
                </a:solidFill>
                <a:latin typeface="Comic Sans MS" pitchFamily="66" charset="0"/>
              </a:rPr>
              <a:t>medi</a:t>
            </a:r>
            <a:endParaRPr lang="es-ES" sz="1800" b="1">
              <a:solidFill>
                <a:srgbClr val="CCCC00"/>
              </a:solidFill>
              <a:latin typeface="Comic Sans MS" pitchFamily="66" charset="0"/>
            </a:endParaRPr>
          </a:p>
        </p:txBody>
      </p:sp>
      <p:sp>
        <p:nvSpPr>
          <p:cNvPr id="9228" name="13 CuadroTexto"/>
          <p:cNvSpPr txBox="1">
            <a:spLocks noChangeArrowheads="1"/>
          </p:cNvSpPr>
          <p:nvPr/>
        </p:nvSpPr>
        <p:spPr bwMode="auto">
          <a:xfrm rot="491671">
            <a:off x="4551729" y="5699195"/>
            <a:ext cx="186140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00FF"/>
                </a:solidFill>
                <a:latin typeface="Comic Sans MS" pitchFamily="66" charset="0"/>
              </a:rPr>
              <a:t>hydref</a:t>
            </a:r>
            <a:endParaRPr lang="es-ES" sz="18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229" name="14 CuadroTexto"/>
          <p:cNvSpPr txBox="1">
            <a:spLocks noChangeArrowheads="1"/>
          </p:cNvSpPr>
          <p:nvPr/>
        </p:nvSpPr>
        <p:spPr bwMode="auto">
          <a:xfrm rot="1009525">
            <a:off x="1829988" y="2640083"/>
            <a:ext cx="251222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tachwedd</a:t>
            </a:r>
            <a:endParaRPr lang="es-ES" sz="1800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9230" name="15 CuadroTexto"/>
          <p:cNvSpPr txBox="1">
            <a:spLocks noChangeArrowheads="1"/>
          </p:cNvSpPr>
          <p:nvPr/>
        </p:nvSpPr>
        <p:spPr bwMode="auto">
          <a:xfrm rot="21002106">
            <a:off x="7729650" y="698570"/>
            <a:ext cx="207781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0066"/>
                </a:solidFill>
                <a:latin typeface="Comic Sans MS" pitchFamily="66" charset="0"/>
              </a:rPr>
              <a:t>rhagfyr</a:t>
            </a:r>
            <a:endParaRPr lang="es-ES" sz="1800" b="1">
              <a:solidFill>
                <a:srgbClr val="FF0066"/>
              </a:solidFill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70279382"/>
      </p:ext>
    </p:extLst>
  </p:cSld>
  <p:clrMapOvr>
    <a:masterClrMapping/>
  </p:clrMapOvr>
  <p:transition spd="slow" advTm="53169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011613" y="1"/>
            <a:ext cx="457689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Pa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fis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sydd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ar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goll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?</a:t>
            </a:r>
            <a:endParaRPr lang="es-ES" sz="5400" b="1">
              <a:solidFill>
                <a:schemeClr val="accent3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243" name="4 CuadroTexto"/>
          <p:cNvSpPr txBox="1">
            <a:spLocks noChangeArrowheads="1"/>
          </p:cNvSpPr>
          <p:nvPr/>
        </p:nvSpPr>
        <p:spPr bwMode="auto">
          <a:xfrm rot="21002106">
            <a:off x="2629006" y="1214508"/>
            <a:ext cx="17508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9933"/>
                </a:solidFill>
                <a:latin typeface="Comic Sans MS" pitchFamily="66" charset="0"/>
              </a:rPr>
              <a:t>ionawr</a:t>
            </a:r>
            <a:endParaRPr lang="es-ES" sz="18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10244" name="5 CuadroTexto"/>
          <p:cNvSpPr txBox="1">
            <a:spLocks noChangeArrowheads="1"/>
          </p:cNvSpPr>
          <p:nvPr/>
        </p:nvSpPr>
        <p:spPr bwMode="auto">
          <a:xfrm rot="460600">
            <a:off x="6422343" y="5199133"/>
            <a:ext cx="240642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chwefror</a:t>
            </a:r>
            <a:endParaRPr lang="es-ES" sz="1800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10245" name="6 CuadroTexto"/>
          <p:cNvSpPr txBox="1">
            <a:spLocks noChangeArrowheads="1"/>
          </p:cNvSpPr>
          <p:nvPr/>
        </p:nvSpPr>
        <p:spPr bwMode="auto">
          <a:xfrm rot="21002106">
            <a:off x="2050719" y="5127695"/>
            <a:ext cx="200567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mawrth</a:t>
            </a:r>
            <a:endParaRPr lang="es-ES" sz="1800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8" name="7 CuadroTexto"/>
          <p:cNvSpPr txBox="1">
            <a:spLocks noChangeArrowheads="1"/>
          </p:cNvSpPr>
          <p:nvPr/>
        </p:nvSpPr>
        <p:spPr bwMode="auto">
          <a:xfrm rot="21002106">
            <a:off x="8329589" y="1913008"/>
            <a:ext cx="144943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u="sng" err="1">
                <a:solidFill>
                  <a:srgbClr val="FF6699"/>
                </a:solidFill>
                <a:latin typeface="Comic Sans MS" pitchFamily="66" charset="0"/>
              </a:rPr>
              <a:t>ebrill</a:t>
            </a:r>
            <a:endParaRPr lang="es-ES" sz="1800" b="1" u="sng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0247" name="8 CuadroTexto"/>
          <p:cNvSpPr txBox="1">
            <a:spLocks noChangeArrowheads="1"/>
          </p:cNvSpPr>
          <p:nvPr/>
        </p:nvSpPr>
        <p:spPr bwMode="auto">
          <a:xfrm>
            <a:off x="4930776" y="2841625"/>
            <a:ext cx="101341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0066"/>
                </a:solidFill>
                <a:latin typeface="Comic Sans MS" pitchFamily="66" charset="0"/>
              </a:rPr>
              <a:t>mai</a:t>
            </a:r>
            <a:endParaRPr lang="es-ES" sz="18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0248" name="9 CuadroTexto"/>
          <p:cNvSpPr txBox="1">
            <a:spLocks noChangeArrowheads="1"/>
          </p:cNvSpPr>
          <p:nvPr/>
        </p:nvSpPr>
        <p:spPr bwMode="auto">
          <a:xfrm rot="520896">
            <a:off x="2203316" y="4056133"/>
            <a:ext cx="212910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mehefin</a:t>
            </a:r>
            <a:endParaRPr lang="es-ES" sz="1800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0249" name="10 CuadroTexto"/>
          <p:cNvSpPr txBox="1">
            <a:spLocks noChangeArrowheads="1"/>
          </p:cNvSpPr>
          <p:nvPr/>
        </p:nvSpPr>
        <p:spPr bwMode="auto">
          <a:xfrm rot="825057">
            <a:off x="7704401" y="3600520"/>
            <a:ext cx="286809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gorffennaf</a:t>
            </a:r>
            <a:endParaRPr lang="es-ES" sz="1800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0250" name="11 CuadroTexto"/>
          <p:cNvSpPr txBox="1">
            <a:spLocks noChangeArrowheads="1"/>
          </p:cNvSpPr>
          <p:nvPr/>
        </p:nvSpPr>
        <p:spPr bwMode="auto">
          <a:xfrm>
            <a:off x="5310188" y="1500189"/>
            <a:ext cx="13131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awst</a:t>
            </a:r>
            <a:endParaRPr lang="es-ES" sz="1800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10251" name="12 CuadroTexto"/>
          <p:cNvSpPr txBox="1">
            <a:spLocks noChangeArrowheads="1"/>
          </p:cNvSpPr>
          <p:nvPr/>
        </p:nvSpPr>
        <p:spPr bwMode="auto">
          <a:xfrm rot="427839">
            <a:off x="6129957" y="3981521"/>
            <a:ext cx="131638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CCCC00"/>
                </a:solidFill>
                <a:latin typeface="Comic Sans MS" pitchFamily="66" charset="0"/>
              </a:rPr>
              <a:t>medi</a:t>
            </a:r>
            <a:endParaRPr lang="es-ES" sz="1800" b="1">
              <a:solidFill>
                <a:srgbClr val="CCCC00"/>
              </a:solidFill>
              <a:latin typeface="Comic Sans MS" pitchFamily="66" charset="0"/>
            </a:endParaRPr>
          </a:p>
        </p:txBody>
      </p:sp>
      <p:sp>
        <p:nvSpPr>
          <p:cNvPr id="10252" name="13 CuadroTexto"/>
          <p:cNvSpPr txBox="1">
            <a:spLocks noChangeArrowheads="1"/>
          </p:cNvSpPr>
          <p:nvPr/>
        </p:nvSpPr>
        <p:spPr bwMode="auto">
          <a:xfrm rot="491671">
            <a:off x="4551729" y="5699195"/>
            <a:ext cx="186140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00FF"/>
                </a:solidFill>
                <a:latin typeface="Comic Sans MS" pitchFamily="66" charset="0"/>
              </a:rPr>
              <a:t>hydref</a:t>
            </a:r>
            <a:endParaRPr lang="es-ES" sz="18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253" name="14 CuadroTexto"/>
          <p:cNvSpPr txBox="1">
            <a:spLocks noChangeArrowheads="1"/>
          </p:cNvSpPr>
          <p:nvPr/>
        </p:nvSpPr>
        <p:spPr bwMode="auto">
          <a:xfrm rot="1009525">
            <a:off x="1829988" y="2640083"/>
            <a:ext cx="251222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tachwedd</a:t>
            </a:r>
            <a:endParaRPr lang="es-ES" sz="1800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0254" name="15 CuadroTexto"/>
          <p:cNvSpPr txBox="1">
            <a:spLocks noChangeArrowheads="1"/>
          </p:cNvSpPr>
          <p:nvPr/>
        </p:nvSpPr>
        <p:spPr bwMode="auto">
          <a:xfrm rot="21002106">
            <a:off x="7729650" y="698570"/>
            <a:ext cx="207781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0066"/>
                </a:solidFill>
                <a:latin typeface="Comic Sans MS" pitchFamily="66" charset="0"/>
              </a:rPr>
              <a:t>rhagfyr</a:t>
            </a:r>
            <a:endParaRPr lang="es-ES" sz="1800" b="1">
              <a:solidFill>
                <a:srgbClr val="FF0066"/>
              </a:solidFill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9430486"/>
      </p:ext>
    </p:extLst>
  </p:cSld>
  <p:clrMapOvr>
    <a:masterClrMapping/>
  </p:clrMapOvr>
  <p:transition spd="slow" advTm="23126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011613" y="1"/>
            <a:ext cx="457689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Pa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fis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sydd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ar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goll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?</a:t>
            </a:r>
            <a:endParaRPr lang="es-ES" sz="5400" b="1">
              <a:solidFill>
                <a:schemeClr val="accent3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315" name="4 CuadroTexto"/>
          <p:cNvSpPr txBox="1">
            <a:spLocks noChangeArrowheads="1"/>
          </p:cNvSpPr>
          <p:nvPr/>
        </p:nvSpPr>
        <p:spPr bwMode="auto">
          <a:xfrm rot="21002106">
            <a:off x="8648807" y="1214508"/>
            <a:ext cx="17508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9933"/>
                </a:solidFill>
                <a:latin typeface="Comic Sans MS" pitchFamily="66" charset="0"/>
              </a:rPr>
              <a:t>ionawr</a:t>
            </a:r>
            <a:endParaRPr lang="es-ES" sz="18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13316" name="5 CuadroTexto"/>
          <p:cNvSpPr txBox="1">
            <a:spLocks noChangeArrowheads="1"/>
          </p:cNvSpPr>
          <p:nvPr/>
        </p:nvSpPr>
        <p:spPr bwMode="auto">
          <a:xfrm rot="460600">
            <a:off x="1576488" y="5298374"/>
            <a:ext cx="240642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chwefror</a:t>
            </a:r>
            <a:endParaRPr lang="es-ES" sz="1800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13317" name="6 CuadroTexto"/>
          <p:cNvSpPr txBox="1">
            <a:spLocks noChangeArrowheads="1"/>
          </p:cNvSpPr>
          <p:nvPr/>
        </p:nvSpPr>
        <p:spPr bwMode="auto">
          <a:xfrm rot="21002106">
            <a:off x="8071314" y="5127695"/>
            <a:ext cx="200567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mawrth</a:t>
            </a:r>
            <a:endParaRPr lang="es-ES" sz="1800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3318" name="7 CuadroTexto"/>
          <p:cNvSpPr txBox="1">
            <a:spLocks noChangeArrowheads="1"/>
          </p:cNvSpPr>
          <p:nvPr/>
        </p:nvSpPr>
        <p:spPr bwMode="auto">
          <a:xfrm rot="21002106">
            <a:off x="3262291" y="1913008"/>
            <a:ext cx="144943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ebrill</a:t>
            </a:r>
            <a:endParaRPr lang="es-ES" sz="1800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9" name="8 CuadroTexto"/>
          <p:cNvSpPr txBox="1">
            <a:spLocks noChangeArrowheads="1"/>
          </p:cNvSpPr>
          <p:nvPr/>
        </p:nvSpPr>
        <p:spPr bwMode="auto">
          <a:xfrm>
            <a:off x="4930776" y="2841625"/>
            <a:ext cx="101341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u="sng" err="1">
                <a:solidFill>
                  <a:srgbClr val="FF0066"/>
                </a:solidFill>
                <a:latin typeface="Comic Sans MS" pitchFamily="66" charset="0"/>
              </a:rPr>
              <a:t>mai</a:t>
            </a:r>
            <a:endParaRPr lang="es-ES" sz="1800" b="1" u="sng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3320" name="9 CuadroTexto"/>
          <p:cNvSpPr txBox="1">
            <a:spLocks noChangeArrowheads="1"/>
          </p:cNvSpPr>
          <p:nvPr/>
        </p:nvSpPr>
        <p:spPr bwMode="auto">
          <a:xfrm rot="520896">
            <a:off x="8223911" y="4056133"/>
            <a:ext cx="212910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mehefin</a:t>
            </a:r>
            <a:endParaRPr lang="es-ES" sz="1800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3321" name="10 CuadroTexto"/>
          <p:cNvSpPr txBox="1">
            <a:spLocks noChangeArrowheads="1"/>
          </p:cNvSpPr>
          <p:nvPr/>
        </p:nvSpPr>
        <p:spPr bwMode="auto">
          <a:xfrm rot="825057">
            <a:off x="2637101" y="3600520"/>
            <a:ext cx="286809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gorffennaf</a:t>
            </a:r>
            <a:endParaRPr lang="es-ES" sz="1800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3322" name="11 CuadroTexto"/>
          <p:cNvSpPr txBox="1">
            <a:spLocks noChangeArrowheads="1"/>
          </p:cNvSpPr>
          <p:nvPr/>
        </p:nvSpPr>
        <p:spPr bwMode="auto">
          <a:xfrm>
            <a:off x="5310188" y="1500189"/>
            <a:ext cx="13131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awst</a:t>
            </a:r>
            <a:endParaRPr lang="es-ES" sz="1800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13323" name="12 CuadroTexto"/>
          <p:cNvSpPr txBox="1">
            <a:spLocks noChangeArrowheads="1"/>
          </p:cNvSpPr>
          <p:nvPr/>
        </p:nvSpPr>
        <p:spPr bwMode="auto">
          <a:xfrm rot="427839">
            <a:off x="6129959" y="3981521"/>
            <a:ext cx="131638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CCCC00"/>
                </a:solidFill>
                <a:latin typeface="Comic Sans MS" pitchFamily="66" charset="0"/>
              </a:rPr>
              <a:t>medi</a:t>
            </a:r>
            <a:endParaRPr lang="es-ES" sz="1800" b="1">
              <a:solidFill>
                <a:srgbClr val="CCCC00"/>
              </a:solidFill>
              <a:latin typeface="Comic Sans MS" pitchFamily="66" charset="0"/>
            </a:endParaRPr>
          </a:p>
        </p:txBody>
      </p:sp>
      <p:sp>
        <p:nvSpPr>
          <p:cNvPr id="13324" name="13 CuadroTexto"/>
          <p:cNvSpPr txBox="1">
            <a:spLocks noChangeArrowheads="1"/>
          </p:cNvSpPr>
          <p:nvPr/>
        </p:nvSpPr>
        <p:spPr bwMode="auto">
          <a:xfrm rot="491671">
            <a:off x="4551730" y="5699195"/>
            <a:ext cx="186140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00FF"/>
                </a:solidFill>
                <a:latin typeface="Comic Sans MS" pitchFamily="66" charset="0"/>
              </a:rPr>
              <a:t>hydref</a:t>
            </a:r>
            <a:endParaRPr lang="es-ES" sz="18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3325" name="14 CuadroTexto"/>
          <p:cNvSpPr txBox="1">
            <a:spLocks noChangeArrowheads="1"/>
          </p:cNvSpPr>
          <p:nvPr/>
        </p:nvSpPr>
        <p:spPr bwMode="auto">
          <a:xfrm rot="1009525">
            <a:off x="7849790" y="2640083"/>
            <a:ext cx="251222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tachwedd</a:t>
            </a:r>
            <a:endParaRPr lang="es-ES" sz="1800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3326" name="15 CuadroTexto"/>
          <p:cNvSpPr txBox="1">
            <a:spLocks noChangeArrowheads="1"/>
          </p:cNvSpPr>
          <p:nvPr/>
        </p:nvSpPr>
        <p:spPr bwMode="auto">
          <a:xfrm rot="21002106">
            <a:off x="2663146" y="698570"/>
            <a:ext cx="207781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0066"/>
                </a:solidFill>
                <a:latin typeface="Comic Sans MS" pitchFamily="66" charset="0"/>
              </a:rPr>
              <a:t>rhagfyr</a:t>
            </a:r>
            <a:endParaRPr lang="es-ES" sz="1800" b="1">
              <a:solidFill>
                <a:srgbClr val="FF0066"/>
              </a:solidFill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51145876"/>
      </p:ext>
    </p:extLst>
  </p:cSld>
  <p:clrMapOvr>
    <a:masterClrMapping/>
  </p:clrMapOvr>
  <p:transition spd="slow" advTm="22903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011613" y="1"/>
            <a:ext cx="457689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Pa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fis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sydd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ar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goll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?</a:t>
            </a:r>
            <a:endParaRPr lang="es-ES" sz="5400" b="1">
              <a:solidFill>
                <a:schemeClr val="accent3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291" name="4 CuadroTexto"/>
          <p:cNvSpPr txBox="1">
            <a:spLocks noChangeArrowheads="1"/>
          </p:cNvSpPr>
          <p:nvPr/>
        </p:nvSpPr>
        <p:spPr bwMode="auto">
          <a:xfrm rot="21002106">
            <a:off x="2629006" y="1214508"/>
            <a:ext cx="17508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9933"/>
                </a:solidFill>
                <a:latin typeface="Comic Sans MS" pitchFamily="66" charset="0"/>
              </a:rPr>
              <a:t>ionawr</a:t>
            </a:r>
            <a:endParaRPr lang="es-ES" sz="1800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12292" name="5 CuadroTexto"/>
          <p:cNvSpPr txBox="1">
            <a:spLocks noChangeArrowheads="1"/>
          </p:cNvSpPr>
          <p:nvPr/>
        </p:nvSpPr>
        <p:spPr bwMode="auto">
          <a:xfrm rot="460600">
            <a:off x="6422343" y="5199133"/>
            <a:ext cx="240642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chwefror</a:t>
            </a:r>
            <a:endParaRPr lang="es-ES" sz="1800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12293" name="6 CuadroTexto"/>
          <p:cNvSpPr txBox="1">
            <a:spLocks noChangeArrowheads="1"/>
          </p:cNvSpPr>
          <p:nvPr/>
        </p:nvSpPr>
        <p:spPr bwMode="auto">
          <a:xfrm rot="21002106">
            <a:off x="2050719" y="5127695"/>
            <a:ext cx="200567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mawrth</a:t>
            </a:r>
            <a:endParaRPr lang="es-ES" sz="1800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2294" name="7 CuadroTexto"/>
          <p:cNvSpPr txBox="1">
            <a:spLocks noChangeArrowheads="1"/>
          </p:cNvSpPr>
          <p:nvPr/>
        </p:nvSpPr>
        <p:spPr bwMode="auto">
          <a:xfrm rot="21002106">
            <a:off x="8329589" y="1913008"/>
            <a:ext cx="144943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ebrill</a:t>
            </a:r>
            <a:endParaRPr lang="es-ES" sz="1800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2295" name="8 CuadroTexto"/>
          <p:cNvSpPr txBox="1">
            <a:spLocks noChangeArrowheads="1"/>
          </p:cNvSpPr>
          <p:nvPr/>
        </p:nvSpPr>
        <p:spPr bwMode="auto">
          <a:xfrm>
            <a:off x="4930776" y="2841625"/>
            <a:ext cx="101341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0066"/>
                </a:solidFill>
                <a:latin typeface="Comic Sans MS" pitchFamily="66" charset="0"/>
              </a:rPr>
              <a:t>mai</a:t>
            </a:r>
            <a:endParaRPr lang="es-ES" sz="18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2296" name="9 CuadroTexto"/>
          <p:cNvSpPr txBox="1">
            <a:spLocks noChangeArrowheads="1"/>
          </p:cNvSpPr>
          <p:nvPr/>
        </p:nvSpPr>
        <p:spPr bwMode="auto">
          <a:xfrm rot="520896">
            <a:off x="2203316" y="4056133"/>
            <a:ext cx="212910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mehefin</a:t>
            </a:r>
            <a:endParaRPr lang="es-ES" sz="1800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2297" name="10 CuadroTexto"/>
          <p:cNvSpPr txBox="1">
            <a:spLocks noChangeArrowheads="1"/>
          </p:cNvSpPr>
          <p:nvPr/>
        </p:nvSpPr>
        <p:spPr bwMode="auto">
          <a:xfrm rot="825057">
            <a:off x="7704401" y="3600520"/>
            <a:ext cx="286809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gorffennaf</a:t>
            </a:r>
            <a:endParaRPr lang="es-ES" sz="1800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2298" name="11 CuadroTexto"/>
          <p:cNvSpPr txBox="1">
            <a:spLocks noChangeArrowheads="1"/>
          </p:cNvSpPr>
          <p:nvPr/>
        </p:nvSpPr>
        <p:spPr bwMode="auto">
          <a:xfrm>
            <a:off x="5310188" y="1500189"/>
            <a:ext cx="13131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awst</a:t>
            </a:r>
            <a:endParaRPr lang="es-ES" sz="1800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12299" name="12 CuadroTexto"/>
          <p:cNvSpPr txBox="1">
            <a:spLocks noChangeArrowheads="1"/>
          </p:cNvSpPr>
          <p:nvPr/>
        </p:nvSpPr>
        <p:spPr bwMode="auto">
          <a:xfrm rot="427839">
            <a:off x="6129957" y="3981521"/>
            <a:ext cx="131638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CCCC00"/>
                </a:solidFill>
                <a:latin typeface="Comic Sans MS" pitchFamily="66" charset="0"/>
              </a:rPr>
              <a:t>medi</a:t>
            </a:r>
            <a:endParaRPr lang="es-ES" sz="1800" b="1">
              <a:solidFill>
                <a:srgbClr val="CCCC00"/>
              </a:solidFill>
              <a:latin typeface="Comic Sans MS" pitchFamily="66" charset="0"/>
            </a:endParaRPr>
          </a:p>
        </p:txBody>
      </p:sp>
      <p:sp>
        <p:nvSpPr>
          <p:cNvPr id="14" name="13 CuadroTexto"/>
          <p:cNvSpPr txBox="1">
            <a:spLocks noChangeArrowheads="1"/>
          </p:cNvSpPr>
          <p:nvPr/>
        </p:nvSpPr>
        <p:spPr bwMode="auto">
          <a:xfrm rot="491671">
            <a:off x="4551729" y="5699195"/>
            <a:ext cx="186140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u="sng" err="1">
                <a:solidFill>
                  <a:srgbClr val="6600FF"/>
                </a:solidFill>
                <a:latin typeface="Comic Sans MS" pitchFamily="66" charset="0"/>
              </a:rPr>
              <a:t>hydref</a:t>
            </a:r>
            <a:endParaRPr lang="es-ES" sz="1800" b="1" u="sng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2301" name="14 CuadroTexto"/>
          <p:cNvSpPr txBox="1">
            <a:spLocks noChangeArrowheads="1"/>
          </p:cNvSpPr>
          <p:nvPr/>
        </p:nvSpPr>
        <p:spPr bwMode="auto">
          <a:xfrm rot="1009525">
            <a:off x="1829988" y="2640083"/>
            <a:ext cx="251222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tachwedd</a:t>
            </a:r>
            <a:endParaRPr lang="es-ES" sz="1800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2302" name="15 CuadroTexto"/>
          <p:cNvSpPr txBox="1">
            <a:spLocks noChangeArrowheads="1"/>
          </p:cNvSpPr>
          <p:nvPr/>
        </p:nvSpPr>
        <p:spPr bwMode="auto">
          <a:xfrm rot="21002106">
            <a:off x="7729650" y="698570"/>
            <a:ext cx="207781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0066"/>
                </a:solidFill>
                <a:latin typeface="Comic Sans MS" pitchFamily="66" charset="0"/>
              </a:rPr>
              <a:t>rhagfyr</a:t>
            </a:r>
            <a:endParaRPr lang="es-ES" sz="1800" b="1">
              <a:solidFill>
                <a:srgbClr val="FF0066"/>
              </a:solidFill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34746465"/>
      </p:ext>
    </p:extLst>
  </p:cSld>
  <p:clrMapOvr>
    <a:masterClrMapping/>
  </p:clrMapOvr>
  <p:transition spd="slow" advTm="25915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5800" y="711200"/>
            <a:ext cx="11218081" cy="59503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24" b="0" i="0" u="none" strike="noStrike" kern="1200" cap="none" spc="-170" normalizeH="0" baseline="0" noProof="0">
                <a:ln>
                  <a:noFill/>
                </a:ln>
                <a:solidFill>
                  <a:srgbClr val="266041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Bore da                                      Prynhawn da                                        Noswaith dda                                     </a:t>
            </a: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24" b="0" i="0" u="none" strike="noStrike" kern="1200" cap="none" spc="-170" normalizeH="0" baseline="0" noProof="0">
                <a:ln>
                  <a:noFill/>
                </a:ln>
                <a:solidFill>
                  <a:srgbClr val="266041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                </a:t>
            </a: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24" b="0" i="0" u="none" strike="noStrike" kern="1200" cap="none" spc="-170" normalizeH="0" baseline="0" noProof="0">
                <a:ln>
                  <a:noFill/>
                </a:ln>
                <a:solidFill>
                  <a:srgbClr val="266041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Sut wyt ti?                                                      Sut ydych chi?</a:t>
            </a: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24" b="0" i="0" u="none" strike="noStrike" kern="1200" cap="none" spc="-170" normalizeH="0" baseline="0" noProof="0">
                <a:ln>
                  <a:noFill/>
                </a:ln>
                <a:solidFill>
                  <a:srgbClr val="266041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Da iawn, diolch!            Bendigedig          Gweddol            Ofnadwy              Wedi blino </a:t>
            </a: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146450" y="576944"/>
            <a:ext cx="633627" cy="63362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096001" y="576944"/>
            <a:ext cx="633627" cy="63362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0370021" y="576944"/>
            <a:ext cx="633627" cy="6336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7674592" y="1987284"/>
            <a:ext cx="1360474" cy="144156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704310" y="3984618"/>
            <a:ext cx="1412139" cy="1681117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2573765" y="2019189"/>
            <a:ext cx="1432941" cy="140965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 r="43307" b="2332"/>
          <a:stretch>
            <a:fillRect/>
          </a:stretch>
        </p:blipFill>
        <p:spPr>
          <a:xfrm>
            <a:off x="6070425" y="3942258"/>
            <a:ext cx="805992" cy="1730238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7893993" y="4150644"/>
            <a:ext cx="921672" cy="1521853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10271308" y="3754788"/>
            <a:ext cx="471437" cy="1917709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9866189" y="3844677"/>
            <a:ext cx="405119" cy="626472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rcRect/>
          <a:stretch>
            <a:fillRect/>
          </a:stretch>
        </p:blipFill>
        <p:spPr>
          <a:xfrm>
            <a:off x="1561395" y="3844677"/>
            <a:ext cx="526984" cy="183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534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Char"/>
      </p:transition>
    </mc:Choice>
    <mc:Fallback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6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6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6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7.8"/>
</p:tagLst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DFCC198-DBFA-46B2-A241-8E3888E63670}">
  <ds:schemaRefs>
    <ds:schemaRef ds:uri="16c05727-aa75-4e4a-9b5f-8a80a1165891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97C4F4F-E645-4C6F-B0C3-39923BA08249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{FF75157F-0AC6-4D81-A5A7-C3CCA4194010}tf89080264_win32</Template>
  <Application>Microsoft Office PowerPoint</Application>
  <PresentationFormat>Widescreen</PresentationFormat>
  <Slides>53</Slides>
  <Notes>8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53</vt:i4>
      </vt:variant>
    </vt:vector>
  </HeadingPairs>
  <TitlesOfParts>
    <vt:vector size="56" baseType="lpstr">
      <vt:lpstr>Brush</vt:lpstr>
      <vt:lpstr>Office Theme</vt:lpstr>
      <vt:lpstr>Office Theme</vt:lpstr>
      <vt:lpstr>Academi Golau Glas Cwrs Heddlua Lefel Mynediad</vt:lpstr>
      <vt:lpstr>Gwers 5 Eisiau / Misoedd y flwyddyn To want / Months of the year</vt:lpstr>
      <vt:lpstr>Nod y wers: Adolygu Siarad am beth rydyn ni eisiau Dysgu misoedd y flwyddyn Talk about what we want Learn the months of the year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seiclo</vt:lpstr>
      <vt:lpstr>siopa</vt:lpstr>
      <vt:lpstr>rhedeg</vt:lpstr>
      <vt:lpstr>nofio</vt:lpstr>
      <vt:lpstr>dawnsio</vt:lpstr>
      <vt:lpstr>cerdded y ci</vt:lpstr>
      <vt:lpstr>coginio</vt:lpstr>
      <vt:lpstr>darllen</vt:lpstr>
      <vt:lpstr>gwylio’r teledu</vt:lpstr>
      <vt:lpstr>mynd allan</vt:lpstr>
      <vt:lpstr>gwrando ar gerddoriaeth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te</vt:lpstr>
      <vt:lpstr>peint     dŵr     gwin     </vt:lpstr>
      <vt:lpstr>brechdan</vt:lpstr>
      <vt:lpstr>cinio</vt:lpstr>
      <vt:lpstr>bisgedi</vt:lpstr>
      <vt:lpstr>brecwast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 Golau Glas Cwrs Heddlu Lefel Mynediad</dc:title>
  <dc:creator>Susan Hart-Lewis</dc:creator>
  <cp:revision>1</cp:revision>
  <dcterms:created xsi:type="dcterms:W3CDTF">2022-08-30T11:09:05Z</dcterms:created>
  <dcterms:modified xsi:type="dcterms:W3CDTF">2022-11-07T11:42:21Z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