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67" r:id="rId3"/>
    <p:sldId id="268" r:id="rId4"/>
    <p:sldId id="270" r:id="rId5"/>
    <p:sldId id="271" r:id="rId6"/>
    <p:sldId id="272" r:id="rId7"/>
    <p:sldId id="263" r:id="rId8"/>
    <p:sldId id="260" r:id="rId9"/>
    <p:sldId id="261" r:id="rId10"/>
    <p:sldId id="266" r:id="rId11"/>
    <p:sldId id="273" r:id="rId12"/>
    <p:sldId id="275" r:id="rId13"/>
    <p:sldId id="274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2D55B0A-67A2-4481-B3D6-6E87E0D4EAAA}" v="331" dt="2025-11-29T11:10:03.59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2" autoAdjust="0"/>
    <p:restoredTop sz="94641" autoAdjust="0"/>
  </p:normalViewPr>
  <p:slideViewPr>
    <p:cSldViewPr snapToGrid="0">
      <p:cViewPr varScale="1">
        <p:scale>
          <a:sx n="78" d="100"/>
          <a:sy n="78" d="100"/>
        </p:scale>
        <p:origin x="850" y="62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evi Raju" userId="6b2755d6784b1bf9" providerId="LiveId" clId="{8B7E3447-5D3E-4AC3-AB12-C381A4198BFD}"/>
    <pc:docChg chg="undo custSel addSld delSld modSld">
      <pc:chgData name="Devi Raju" userId="6b2755d6784b1bf9" providerId="LiveId" clId="{8B7E3447-5D3E-4AC3-AB12-C381A4198BFD}" dt="2025-11-29T11:10:05.330" v="1221" actId="27636"/>
      <pc:docMkLst>
        <pc:docMk/>
      </pc:docMkLst>
      <pc:sldChg chg="modSp mod">
        <pc:chgData name="Devi Raju" userId="6b2755d6784b1bf9" providerId="LiveId" clId="{8B7E3447-5D3E-4AC3-AB12-C381A4198BFD}" dt="2025-11-28T12:27:18.599" v="1207" actId="113"/>
        <pc:sldMkLst>
          <pc:docMk/>
          <pc:sldMk cId="0" sldId="256"/>
        </pc:sldMkLst>
        <pc:spChg chg="mod">
          <ac:chgData name="Devi Raju" userId="6b2755d6784b1bf9" providerId="LiveId" clId="{8B7E3447-5D3E-4AC3-AB12-C381A4198BFD}" dt="2025-11-28T12:27:18.599" v="1207" actId="113"/>
          <ac:spMkLst>
            <pc:docMk/>
            <pc:sldMk cId="0" sldId="256"/>
            <ac:spMk id="2" creationId="{5B9B2C46-93C5-62ED-48A9-47AB9ACD5C7F}"/>
          </ac:spMkLst>
        </pc:spChg>
      </pc:sldChg>
      <pc:sldChg chg="addSp delSp modSp mod modClrScheme chgLayout">
        <pc:chgData name="Devi Raju" userId="6b2755d6784b1bf9" providerId="LiveId" clId="{8B7E3447-5D3E-4AC3-AB12-C381A4198BFD}" dt="2025-11-22T08:56:02.595" v="1196" actId="478"/>
        <pc:sldMkLst>
          <pc:docMk/>
          <pc:sldMk cId="0" sldId="260"/>
        </pc:sldMkLst>
        <pc:spChg chg="mod ord">
          <ac:chgData name="Devi Raju" userId="6b2755d6784b1bf9" providerId="LiveId" clId="{8B7E3447-5D3E-4AC3-AB12-C381A4198BFD}" dt="2025-11-22T08:14:24.273" v="911" actId="14100"/>
          <ac:spMkLst>
            <pc:docMk/>
            <pc:sldMk cId="0" sldId="260"/>
            <ac:spMk id="2" creationId="{C3924AF3-748F-19C0-CE88-F0C0629E3527}"/>
          </ac:spMkLst>
        </pc:spChg>
        <pc:spChg chg="add mod ord">
          <ac:chgData name="Devi Raju" userId="6b2755d6784b1bf9" providerId="LiveId" clId="{8B7E3447-5D3E-4AC3-AB12-C381A4198BFD}" dt="2025-11-22T08:14:41.603" v="913" actId="313"/>
          <ac:spMkLst>
            <pc:docMk/>
            <pc:sldMk cId="0" sldId="260"/>
            <ac:spMk id="8" creationId="{73553FDE-C020-0B69-1184-E3475278BB99}"/>
          </ac:spMkLst>
        </pc:spChg>
        <pc:spChg chg="add del mod ord">
          <ac:chgData name="Devi Raju" userId="6b2755d6784b1bf9" providerId="LiveId" clId="{8B7E3447-5D3E-4AC3-AB12-C381A4198BFD}" dt="2025-11-22T08:14:15.296" v="909" actId="14100"/>
          <ac:spMkLst>
            <pc:docMk/>
            <pc:sldMk cId="0" sldId="260"/>
            <ac:spMk id="10" creationId="{847D0B97-22FF-064F-733A-5A3B3ED16B23}"/>
          </ac:spMkLst>
        </pc:spChg>
        <pc:picChg chg="add mod ord">
          <ac:chgData name="Devi Raju" userId="6b2755d6784b1bf9" providerId="LiveId" clId="{8B7E3447-5D3E-4AC3-AB12-C381A4198BFD}" dt="2025-11-22T08:06:59.589" v="813" actId="1076"/>
          <ac:picMkLst>
            <pc:docMk/>
            <pc:sldMk cId="0" sldId="260"/>
            <ac:picMk id="7" creationId="{F5E67150-7F43-DDBC-D42F-B8FD7500EE55}"/>
          </ac:picMkLst>
        </pc:picChg>
      </pc:sldChg>
      <pc:sldChg chg="addSp delSp modSp mod">
        <pc:chgData name="Devi Raju" userId="6b2755d6784b1bf9" providerId="LiveId" clId="{8B7E3447-5D3E-4AC3-AB12-C381A4198BFD}" dt="2025-11-22T08:34:57.808" v="1043" actId="20577"/>
        <pc:sldMkLst>
          <pc:docMk/>
          <pc:sldMk cId="0" sldId="261"/>
        </pc:sldMkLst>
        <pc:spChg chg="mod">
          <ac:chgData name="Devi Raju" userId="6b2755d6784b1bf9" providerId="LiveId" clId="{8B7E3447-5D3E-4AC3-AB12-C381A4198BFD}" dt="2025-11-22T08:34:57.808" v="1043" actId="20577"/>
          <ac:spMkLst>
            <pc:docMk/>
            <pc:sldMk cId="0" sldId="261"/>
            <ac:spMk id="2" creationId="{C0A1A244-D5CC-506B-A614-DF6560F1BFD4}"/>
          </ac:spMkLst>
        </pc:spChg>
        <pc:spChg chg="add mod">
          <ac:chgData name="Devi Raju" userId="6b2755d6784b1bf9" providerId="LiveId" clId="{8B7E3447-5D3E-4AC3-AB12-C381A4198BFD}" dt="2025-11-22T08:26:52.268" v="990" actId="20577"/>
          <ac:spMkLst>
            <pc:docMk/>
            <pc:sldMk cId="0" sldId="261"/>
            <ac:spMk id="5" creationId="{5E6E5239-8D86-EB3C-3D0B-EB764F30EE6C}"/>
          </ac:spMkLst>
        </pc:spChg>
        <pc:picChg chg="mod">
          <ac:chgData name="Devi Raju" userId="6b2755d6784b1bf9" providerId="LiveId" clId="{8B7E3447-5D3E-4AC3-AB12-C381A4198BFD}" dt="2025-11-22T08:28:56.660" v="993" actId="1076"/>
          <ac:picMkLst>
            <pc:docMk/>
            <pc:sldMk cId="0" sldId="261"/>
            <ac:picMk id="4" creationId="{383D4F1E-49AC-2638-A750-E59FB9082564}"/>
          </ac:picMkLst>
        </pc:picChg>
      </pc:sldChg>
      <pc:sldChg chg="addSp delSp modSp mod modClrScheme chgLayout">
        <pc:chgData name="Devi Raju" userId="6b2755d6784b1bf9" providerId="LiveId" clId="{8B7E3447-5D3E-4AC3-AB12-C381A4198BFD}" dt="2025-11-22T08:02:12.265" v="796" actId="14100"/>
        <pc:sldMkLst>
          <pc:docMk/>
          <pc:sldMk cId="0" sldId="263"/>
        </pc:sldMkLst>
        <pc:spChg chg="mod ord">
          <ac:chgData name="Devi Raju" userId="6b2755d6784b1bf9" providerId="LiveId" clId="{8B7E3447-5D3E-4AC3-AB12-C381A4198BFD}" dt="2025-11-22T07:48:23.746" v="737" actId="14100"/>
          <ac:spMkLst>
            <pc:docMk/>
            <pc:sldMk cId="0" sldId="263"/>
            <ac:spMk id="2" creationId="{9ABD3954-0DEF-204F-9975-7CCF0F2252F1}"/>
          </ac:spMkLst>
        </pc:spChg>
        <pc:spChg chg="add mod ord">
          <ac:chgData name="Devi Raju" userId="6b2755d6784b1bf9" providerId="LiveId" clId="{8B7E3447-5D3E-4AC3-AB12-C381A4198BFD}" dt="2025-11-22T07:52:35.269" v="760" actId="14100"/>
          <ac:spMkLst>
            <pc:docMk/>
            <pc:sldMk cId="0" sldId="263"/>
            <ac:spMk id="4" creationId="{2EDDBC3E-E53C-5D42-A779-2949EFA26AAC}"/>
          </ac:spMkLst>
        </pc:spChg>
        <pc:spChg chg="add del mod ord">
          <ac:chgData name="Devi Raju" userId="6b2755d6784b1bf9" providerId="LiveId" clId="{8B7E3447-5D3E-4AC3-AB12-C381A4198BFD}" dt="2025-11-22T07:58:31.031" v="786" actId="27636"/>
          <ac:spMkLst>
            <pc:docMk/>
            <pc:sldMk cId="0" sldId="263"/>
            <ac:spMk id="6" creationId="{BA985C9C-ED0B-340A-C9B8-47C1F1EE97C4}"/>
          </ac:spMkLst>
        </pc:spChg>
        <pc:spChg chg="add">
          <ac:chgData name="Devi Raju" userId="6b2755d6784b1bf9" providerId="LiveId" clId="{8B7E3447-5D3E-4AC3-AB12-C381A4198BFD}" dt="2025-11-22T08:01:14.900" v="791"/>
          <ac:spMkLst>
            <pc:docMk/>
            <pc:sldMk cId="0" sldId="263"/>
            <ac:spMk id="8" creationId="{CD075A15-E892-FDCD-26B3-6F4F916A49FB}"/>
          </ac:spMkLst>
        </pc:spChg>
        <pc:picChg chg="mod ord">
          <ac:chgData name="Devi Raju" userId="6b2755d6784b1bf9" providerId="LiveId" clId="{8B7E3447-5D3E-4AC3-AB12-C381A4198BFD}" dt="2025-11-22T08:01:10.397" v="790" actId="14100"/>
          <ac:picMkLst>
            <pc:docMk/>
            <pc:sldMk cId="0" sldId="263"/>
            <ac:picMk id="3" creationId="{06B709FD-1BBC-C7BE-5B43-E1F48AC19052}"/>
          </ac:picMkLst>
        </pc:picChg>
        <pc:picChg chg="add mod">
          <ac:chgData name="Devi Raju" userId="6b2755d6784b1bf9" providerId="LiveId" clId="{8B7E3447-5D3E-4AC3-AB12-C381A4198BFD}" dt="2025-11-22T08:02:12.265" v="796" actId="14100"/>
          <ac:picMkLst>
            <pc:docMk/>
            <pc:sldMk cId="0" sldId="263"/>
            <ac:picMk id="2052" creationId="{2D58188D-C90E-450E-8510-9C392C35F122}"/>
          </ac:picMkLst>
        </pc:picChg>
      </pc:sldChg>
      <pc:sldChg chg="addSp delSp modSp mod modClrScheme chgLayout">
        <pc:chgData name="Devi Raju" userId="6b2755d6784b1bf9" providerId="LiveId" clId="{8B7E3447-5D3E-4AC3-AB12-C381A4198BFD}" dt="2025-11-22T08:39:40.345" v="1084" actId="14100"/>
        <pc:sldMkLst>
          <pc:docMk/>
          <pc:sldMk cId="0" sldId="266"/>
        </pc:sldMkLst>
        <pc:spChg chg="mod">
          <ac:chgData name="Devi Raju" userId="6b2755d6784b1bf9" providerId="LiveId" clId="{8B7E3447-5D3E-4AC3-AB12-C381A4198BFD}" dt="2025-11-22T08:38:33.525" v="1073" actId="26606"/>
          <ac:spMkLst>
            <pc:docMk/>
            <pc:sldMk cId="0" sldId="266"/>
            <ac:spMk id="2" creationId="{185AF857-F73D-008A-41B8-FF460545B742}"/>
          </ac:spMkLst>
        </pc:spChg>
        <pc:spChg chg="add mod">
          <ac:chgData name="Devi Raju" userId="6b2755d6784b1bf9" providerId="LiveId" clId="{8B7E3447-5D3E-4AC3-AB12-C381A4198BFD}" dt="2025-11-22T08:39:40.345" v="1084" actId="14100"/>
          <ac:spMkLst>
            <pc:docMk/>
            <pc:sldMk cId="0" sldId="266"/>
            <ac:spMk id="4" creationId="{ACD5F17E-7E8F-6AEF-F406-B3D07C4C594C}"/>
          </ac:spMkLst>
        </pc:spChg>
        <pc:spChg chg="add mod">
          <ac:chgData name="Devi Raju" userId="6b2755d6784b1bf9" providerId="LiveId" clId="{8B7E3447-5D3E-4AC3-AB12-C381A4198BFD}" dt="2025-11-22T08:37:37.912" v="1065" actId="14100"/>
          <ac:spMkLst>
            <pc:docMk/>
            <pc:sldMk cId="0" sldId="266"/>
            <ac:spMk id="5" creationId="{04F7819C-FF04-9DBE-97E9-1E76D4BF138F}"/>
          </ac:spMkLst>
        </pc:spChg>
        <pc:picChg chg="add mod ord">
          <ac:chgData name="Devi Raju" userId="6b2755d6784b1bf9" providerId="LiveId" clId="{8B7E3447-5D3E-4AC3-AB12-C381A4198BFD}" dt="2025-11-22T08:39:27.852" v="1082" actId="1076"/>
          <ac:picMkLst>
            <pc:docMk/>
            <pc:sldMk cId="0" sldId="266"/>
            <ac:picMk id="6" creationId="{D84855AF-988F-8B26-C59D-65DD8CA0F206}"/>
          </ac:picMkLst>
        </pc:picChg>
      </pc:sldChg>
      <pc:sldChg chg="modSp mod">
        <pc:chgData name="Devi Raju" userId="6b2755d6784b1bf9" providerId="LiveId" clId="{8B7E3447-5D3E-4AC3-AB12-C381A4198BFD}" dt="2025-11-22T06:25:36.142" v="437" actId="255"/>
        <pc:sldMkLst>
          <pc:docMk/>
          <pc:sldMk cId="0" sldId="267"/>
        </pc:sldMkLst>
        <pc:spChg chg="mod">
          <ac:chgData name="Devi Raju" userId="6b2755d6784b1bf9" providerId="LiveId" clId="{8B7E3447-5D3E-4AC3-AB12-C381A4198BFD}" dt="2025-11-22T06:25:36.142" v="437" actId="255"/>
          <ac:spMkLst>
            <pc:docMk/>
            <pc:sldMk cId="0" sldId="267"/>
            <ac:spMk id="3" creationId="{5317BF21-18BA-CE7F-07EF-67B7B0A88088}"/>
          </ac:spMkLst>
        </pc:spChg>
      </pc:sldChg>
      <pc:sldChg chg="addSp modSp mod">
        <pc:chgData name="Devi Raju" userId="6b2755d6784b1bf9" providerId="LiveId" clId="{8B7E3447-5D3E-4AC3-AB12-C381A4198BFD}" dt="2025-11-22T08:31:51.492" v="1015" actId="15"/>
        <pc:sldMkLst>
          <pc:docMk/>
          <pc:sldMk cId="0" sldId="268"/>
        </pc:sldMkLst>
        <pc:spChg chg="mod">
          <ac:chgData name="Devi Raju" userId="6b2755d6784b1bf9" providerId="LiveId" clId="{8B7E3447-5D3E-4AC3-AB12-C381A4198BFD}" dt="2025-11-22T06:25:49.189" v="438" actId="255"/>
          <ac:spMkLst>
            <pc:docMk/>
            <pc:sldMk cId="0" sldId="268"/>
            <ac:spMk id="2" creationId="{EE9C7895-1EF5-EE11-0794-CC9A5137517E}"/>
          </ac:spMkLst>
        </pc:spChg>
        <pc:spChg chg="mod">
          <ac:chgData name="Devi Raju" userId="6b2755d6784b1bf9" providerId="LiveId" clId="{8B7E3447-5D3E-4AC3-AB12-C381A4198BFD}" dt="2025-11-22T08:31:51.492" v="1015" actId="15"/>
          <ac:spMkLst>
            <pc:docMk/>
            <pc:sldMk cId="0" sldId="268"/>
            <ac:spMk id="3" creationId="{BDE22532-2093-6B60-99A1-9449F69E80DC}"/>
          </ac:spMkLst>
        </pc:spChg>
        <pc:picChg chg="add mod">
          <ac:chgData name="Devi Raju" userId="6b2755d6784b1bf9" providerId="LiveId" clId="{8B7E3447-5D3E-4AC3-AB12-C381A4198BFD}" dt="2025-11-22T07:54:22.229" v="771" actId="1076"/>
          <ac:picMkLst>
            <pc:docMk/>
            <pc:sldMk cId="0" sldId="268"/>
            <ac:picMk id="4" creationId="{49A05439-4617-8290-AA6E-5B3A4697CCB9}"/>
          </ac:picMkLst>
        </pc:picChg>
      </pc:sldChg>
      <pc:sldChg chg="addSp delSp modSp new mod modClrScheme chgLayout">
        <pc:chgData name="Devi Raju" userId="6b2755d6784b1bf9" providerId="LiveId" clId="{8B7E3447-5D3E-4AC3-AB12-C381A4198BFD}" dt="2025-11-22T08:32:33.419" v="1022" actId="20577"/>
        <pc:sldMkLst>
          <pc:docMk/>
          <pc:sldMk cId="2581579791" sldId="270"/>
        </pc:sldMkLst>
        <pc:spChg chg="mod ord">
          <ac:chgData name="Devi Raju" userId="6b2755d6784b1bf9" providerId="LiveId" clId="{8B7E3447-5D3E-4AC3-AB12-C381A4198BFD}" dt="2025-11-22T08:32:33.419" v="1022" actId="20577"/>
          <ac:spMkLst>
            <pc:docMk/>
            <pc:sldMk cId="2581579791" sldId="270"/>
            <ac:spMk id="2" creationId="{430BC36D-2F78-D960-D5A6-7912EBAF38C5}"/>
          </ac:spMkLst>
        </pc:spChg>
        <pc:spChg chg="add del mod ord">
          <ac:chgData name="Devi Raju" userId="6b2755d6784b1bf9" providerId="LiveId" clId="{8B7E3447-5D3E-4AC3-AB12-C381A4198BFD}" dt="2025-11-22T07:01:24.732" v="724" actId="20577"/>
          <ac:spMkLst>
            <pc:docMk/>
            <pc:sldMk cId="2581579791" sldId="270"/>
            <ac:spMk id="8" creationId="{37B45908-C6BD-BDED-19F5-FBC73565B67B}"/>
          </ac:spMkLst>
        </pc:spChg>
        <pc:picChg chg="add mod ord">
          <ac:chgData name="Devi Raju" userId="6b2755d6784b1bf9" providerId="LiveId" clId="{8B7E3447-5D3E-4AC3-AB12-C381A4198BFD}" dt="2025-11-22T06:48:00.223" v="564" actId="1076"/>
          <ac:picMkLst>
            <pc:docMk/>
            <pc:sldMk cId="2581579791" sldId="270"/>
            <ac:picMk id="4" creationId="{876C4800-2636-934C-6F63-81AB9CF767AD}"/>
          </ac:picMkLst>
        </pc:picChg>
      </pc:sldChg>
      <pc:sldChg chg="addSp delSp modSp new mod modClrScheme chgLayout">
        <pc:chgData name="Devi Raju" userId="6b2755d6784b1bf9" providerId="LiveId" clId="{8B7E3447-5D3E-4AC3-AB12-C381A4198BFD}" dt="2025-11-22T07:55:43.673" v="773" actId="14100"/>
        <pc:sldMkLst>
          <pc:docMk/>
          <pc:sldMk cId="1309802647" sldId="271"/>
        </pc:sldMkLst>
        <pc:spChg chg="mod">
          <ac:chgData name="Devi Raju" userId="6b2755d6784b1bf9" providerId="LiveId" clId="{8B7E3447-5D3E-4AC3-AB12-C381A4198BFD}" dt="2025-11-22T06:51:14.055" v="580" actId="27636"/>
          <ac:spMkLst>
            <pc:docMk/>
            <pc:sldMk cId="1309802647" sldId="271"/>
            <ac:spMk id="2" creationId="{746D4BDC-4714-1FA5-5B52-C46B2D3F84E9}"/>
          </ac:spMkLst>
        </pc:spChg>
        <pc:spChg chg="add mod">
          <ac:chgData name="Devi Raju" userId="6b2755d6784b1bf9" providerId="LiveId" clId="{8B7E3447-5D3E-4AC3-AB12-C381A4198BFD}" dt="2025-11-22T07:55:43.673" v="773" actId="14100"/>
          <ac:spMkLst>
            <pc:docMk/>
            <pc:sldMk cId="1309802647" sldId="271"/>
            <ac:spMk id="9" creationId="{9E258FE0-97C4-FB79-A52F-01E0E96A1DCF}"/>
          </ac:spMkLst>
        </pc:spChg>
        <pc:picChg chg="add mod">
          <ac:chgData name="Devi Raju" userId="6b2755d6784b1bf9" providerId="LiveId" clId="{8B7E3447-5D3E-4AC3-AB12-C381A4198BFD}" dt="2025-11-22T07:55:39.087" v="772" actId="1076"/>
          <ac:picMkLst>
            <pc:docMk/>
            <pc:sldMk cId="1309802647" sldId="271"/>
            <ac:picMk id="4" creationId="{7D257AA8-C9E5-A2F4-D080-21EAA1AF1DB9}"/>
          </ac:picMkLst>
        </pc:picChg>
      </pc:sldChg>
      <pc:sldChg chg="addSp delSp modSp new mod">
        <pc:chgData name="Devi Raju" userId="6b2755d6784b1bf9" providerId="LiveId" clId="{8B7E3447-5D3E-4AC3-AB12-C381A4198BFD}" dt="2025-11-22T06:57:59.348" v="712" actId="20577"/>
        <pc:sldMkLst>
          <pc:docMk/>
          <pc:sldMk cId="2767229837" sldId="272"/>
        </pc:sldMkLst>
        <pc:spChg chg="mod">
          <ac:chgData name="Devi Raju" userId="6b2755d6784b1bf9" providerId="LiveId" clId="{8B7E3447-5D3E-4AC3-AB12-C381A4198BFD}" dt="2025-11-22T06:29:48.249" v="468" actId="20577"/>
          <ac:spMkLst>
            <pc:docMk/>
            <pc:sldMk cId="2767229837" sldId="272"/>
            <ac:spMk id="2" creationId="{AC9DDE94-284D-C0A6-8A97-22FA9D08832E}"/>
          </ac:spMkLst>
        </pc:spChg>
        <pc:spChg chg="mod">
          <ac:chgData name="Devi Raju" userId="6b2755d6784b1bf9" providerId="LiveId" clId="{8B7E3447-5D3E-4AC3-AB12-C381A4198BFD}" dt="2025-11-22T06:57:59.348" v="712" actId="20577"/>
          <ac:spMkLst>
            <pc:docMk/>
            <pc:sldMk cId="2767229837" sldId="272"/>
            <ac:spMk id="3" creationId="{E32587F8-01D3-9EC9-CD4D-F8743669C065}"/>
          </ac:spMkLst>
        </pc:spChg>
      </pc:sldChg>
      <pc:sldChg chg="addSp delSp modSp new mod">
        <pc:chgData name="Devi Raju" userId="6b2755d6784b1bf9" providerId="LiveId" clId="{8B7E3447-5D3E-4AC3-AB12-C381A4198BFD}" dt="2025-11-22T08:54:46.814" v="1195" actId="1076"/>
        <pc:sldMkLst>
          <pc:docMk/>
          <pc:sldMk cId="3419455570" sldId="273"/>
        </pc:sldMkLst>
        <pc:spChg chg="mod">
          <ac:chgData name="Devi Raju" userId="6b2755d6784b1bf9" providerId="LiveId" clId="{8B7E3447-5D3E-4AC3-AB12-C381A4198BFD}" dt="2025-11-22T08:45:13.246" v="1118" actId="14100"/>
          <ac:spMkLst>
            <pc:docMk/>
            <pc:sldMk cId="3419455570" sldId="273"/>
            <ac:spMk id="2" creationId="{F949087A-C9A3-BEE7-13F6-DFFAD377AE71}"/>
          </ac:spMkLst>
        </pc:spChg>
        <pc:spChg chg="add del mod">
          <ac:chgData name="Devi Raju" userId="6b2755d6784b1bf9" providerId="LiveId" clId="{8B7E3447-5D3E-4AC3-AB12-C381A4198BFD}" dt="2025-11-22T08:54:43.294" v="1194" actId="14100"/>
          <ac:spMkLst>
            <pc:docMk/>
            <pc:sldMk cId="3419455570" sldId="273"/>
            <ac:spMk id="4" creationId="{9EC64DB2-8671-A49D-E464-C2ABCFB4AF65}"/>
          </ac:spMkLst>
        </pc:spChg>
        <pc:picChg chg="add mod">
          <ac:chgData name="Devi Raju" userId="6b2755d6784b1bf9" providerId="LiveId" clId="{8B7E3447-5D3E-4AC3-AB12-C381A4198BFD}" dt="2025-11-22T08:54:46.814" v="1195" actId="1076"/>
          <ac:picMkLst>
            <pc:docMk/>
            <pc:sldMk cId="3419455570" sldId="273"/>
            <ac:picMk id="7" creationId="{3D922167-588B-8C7B-38B4-9D9CA197B81A}"/>
          </ac:picMkLst>
        </pc:picChg>
      </pc:sldChg>
      <pc:sldChg chg="addSp delSp modSp new mod modClrScheme chgLayout">
        <pc:chgData name="Devi Raju" userId="6b2755d6784b1bf9" providerId="LiveId" clId="{8B7E3447-5D3E-4AC3-AB12-C381A4198BFD}" dt="2025-11-22T08:41:39.785" v="1104" actId="14100"/>
        <pc:sldMkLst>
          <pc:docMk/>
          <pc:sldMk cId="1057188610" sldId="274"/>
        </pc:sldMkLst>
        <pc:spChg chg="add mod ord">
          <ac:chgData name="Devi Raju" userId="6b2755d6784b1bf9" providerId="LiveId" clId="{8B7E3447-5D3E-4AC3-AB12-C381A4198BFD}" dt="2025-11-22T08:41:39.785" v="1104" actId="14100"/>
          <ac:spMkLst>
            <pc:docMk/>
            <pc:sldMk cId="1057188610" sldId="274"/>
            <ac:spMk id="7" creationId="{AACBB908-24E2-286D-A99D-E00539003740}"/>
          </ac:spMkLst>
        </pc:spChg>
      </pc:sldChg>
      <pc:sldChg chg="addSp delSp modSp new mod modClrScheme chgLayout">
        <pc:chgData name="Devi Raju" userId="6b2755d6784b1bf9" providerId="LiveId" clId="{8B7E3447-5D3E-4AC3-AB12-C381A4198BFD}" dt="2025-11-29T11:10:05.330" v="1221" actId="27636"/>
        <pc:sldMkLst>
          <pc:docMk/>
          <pc:sldMk cId="4066012089" sldId="275"/>
        </pc:sldMkLst>
        <pc:spChg chg="add mod ord">
          <ac:chgData name="Devi Raju" userId="6b2755d6784b1bf9" providerId="LiveId" clId="{8B7E3447-5D3E-4AC3-AB12-C381A4198BFD}" dt="2025-11-22T08:51:28.945" v="1174" actId="2711"/>
          <ac:spMkLst>
            <pc:docMk/>
            <pc:sldMk cId="4066012089" sldId="275"/>
            <ac:spMk id="7" creationId="{10F139E3-FE21-6E17-56BC-847CAF730E5E}"/>
          </ac:spMkLst>
        </pc:spChg>
        <pc:spChg chg="add mod ord">
          <ac:chgData name="Devi Raju" userId="6b2755d6784b1bf9" providerId="LiveId" clId="{8B7E3447-5D3E-4AC3-AB12-C381A4198BFD}" dt="2025-11-29T11:10:05.330" v="1221" actId="27636"/>
          <ac:spMkLst>
            <pc:docMk/>
            <pc:sldMk cId="4066012089" sldId="275"/>
            <ac:spMk id="8" creationId="{94C88672-7B41-09F2-53D0-BD202269DE4A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E1948EC-629F-415D-9FD5-50CBA3320A55}" type="datetimeFigureOut">
              <a:rPr lang="en-GB" smtClean="0"/>
              <a:t>29/11/2025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3D4420-3743-45AD-BBFC-044308A7F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50076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23D4420-3743-45AD-BBFC-044308A7F72A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90450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23D4420-3743-45AD-BBFC-044308A7F72A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83664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D9956D-6E37-BCF0-EC75-360C6DC886AC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2589215" y="2514600"/>
            <a:ext cx="8915400" cy="2262783"/>
          </a:xfrm>
        </p:spPr>
        <p:txBody>
          <a:bodyPr anchor="b"/>
          <a:lstStyle>
            <a:lvl1pPr>
              <a:defRPr sz="54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1C87F71-86F6-3F19-2784-22D216E602A2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2589215" y="4777383"/>
            <a:ext cx="8915400" cy="1126284"/>
          </a:xfrm>
        </p:spPr>
        <p:txBody>
          <a:bodyPr/>
          <a:lstStyle>
            <a:lvl1pPr marL="0" indent="0">
              <a:buNone/>
              <a:defRPr>
                <a:solidFill>
                  <a:srgbClr val="595959"/>
                </a:solidFill>
              </a:defRPr>
            </a:lvl1pPr>
          </a:lstStyle>
          <a:p>
            <a:pPr lvl="0"/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32C6CD9-DE88-F346-C207-02056D6ACDFB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EE9880E-7602-4578-87DA-C1EF4AA3F753}" type="datetime1">
              <a:rPr lang="en-GB"/>
              <a:pPr lvl="0"/>
              <a:t>29/11/2025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F140CE-B910-31B7-EB34-15429DBC9BE5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Freeform 6">
            <a:extLst>
              <a:ext uri="{FF2B5EF4-FFF2-40B4-BE49-F238E27FC236}">
                <a16:creationId xmlns:a16="http://schemas.microsoft.com/office/drawing/2014/main" id="{76155A86-65F5-2D73-110F-32BC653E2136}"/>
              </a:ext>
            </a:extLst>
          </p:cNvPr>
          <p:cNvSpPr/>
          <p:nvPr/>
        </p:nvSpPr>
        <p:spPr>
          <a:xfrm>
            <a:off x="0" y="4323813"/>
            <a:ext cx="1744647" cy="778593"/>
          </a:xfrm>
          <a:custGeom>
            <a:avLst/>
            <a:gdLst>
              <a:gd name="f0" fmla="val w"/>
              <a:gd name="f1" fmla="val h"/>
              <a:gd name="f2" fmla="val 0"/>
              <a:gd name="f3" fmla="val 372"/>
              <a:gd name="f4" fmla="val 166"/>
              <a:gd name="f5" fmla="val 287"/>
              <a:gd name="f6" fmla="val 290"/>
              <a:gd name="f7" fmla="val 292"/>
              <a:gd name="f8" fmla="val 165"/>
              <a:gd name="f9" fmla="val 293"/>
              <a:gd name="f10" fmla="val 164"/>
              <a:gd name="f11" fmla="val 163"/>
              <a:gd name="f12" fmla="val 294"/>
              <a:gd name="f13" fmla="val 370"/>
              <a:gd name="f14" fmla="val 87"/>
              <a:gd name="f15" fmla="val 85"/>
              <a:gd name="f16" fmla="val 81"/>
              <a:gd name="f17" fmla="val 78"/>
              <a:gd name="f18" fmla="val 3"/>
              <a:gd name="f19" fmla="val 2"/>
              <a:gd name="f20" fmla="val 1"/>
              <a:gd name="f21" fmla="*/ f0 1 372"/>
              <a:gd name="f22" fmla="*/ f1 1 166"/>
              <a:gd name="f23" fmla="+- f4 0 f2"/>
              <a:gd name="f24" fmla="+- f3 0 f2"/>
              <a:gd name="f25" fmla="*/ f24 1 372"/>
              <a:gd name="f26" fmla="*/ f23 1 166"/>
              <a:gd name="f27" fmla="*/ 0 1 f25"/>
              <a:gd name="f28" fmla="*/ f3 1 f25"/>
              <a:gd name="f29" fmla="*/ 0 1 f26"/>
              <a:gd name="f30" fmla="*/ f4 1 f26"/>
              <a:gd name="f31" fmla="*/ f27 f21 1"/>
              <a:gd name="f32" fmla="*/ f28 f21 1"/>
              <a:gd name="f33" fmla="*/ f30 f22 1"/>
              <a:gd name="f34" fmla="*/ f29 f22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31" t="f34" r="f32" b="f33"/>
            <a:pathLst>
              <a:path w="372" h="166">
                <a:moveTo>
                  <a:pt x="f5" y="f4"/>
                </a:moveTo>
                <a:cubicBezTo>
                  <a:pt x="f6" y="f4"/>
                  <a:pt x="f7" y="f8"/>
                  <a:pt x="f9" y="f10"/>
                </a:cubicBezTo>
                <a:cubicBezTo>
                  <a:pt x="f9" y="f11"/>
                  <a:pt x="f12" y="f11"/>
                  <a:pt x="f12" y="f11"/>
                </a:cubicBezTo>
                <a:cubicBezTo>
                  <a:pt x="f13" y="f14"/>
                  <a:pt x="f13" y="f14"/>
                  <a:pt x="f13" y="f14"/>
                </a:cubicBezTo>
                <a:cubicBezTo>
                  <a:pt x="f3" y="f15"/>
                  <a:pt x="f3" y="f16"/>
                  <a:pt x="f13" y="f17"/>
                </a:cubicBezTo>
                <a:cubicBezTo>
                  <a:pt x="f12" y="f18"/>
                  <a:pt x="f12" y="f18"/>
                  <a:pt x="f12" y="f18"/>
                </a:cubicBezTo>
                <a:cubicBezTo>
                  <a:pt x="f12" y="f19"/>
                  <a:pt x="f9" y="f19"/>
                  <a:pt x="f9" y="f19"/>
                </a:cubicBezTo>
                <a:cubicBezTo>
                  <a:pt x="f7" y="f20"/>
                  <a:pt x="f6" y="f2"/>
                  <a:pt x="f5" y="f2"/>
                </a:cubicBezTo>
                <a:cubicBezTo>
                  <a:pt x="f2" y="f2"/>
                  <a:pt x="f2" y="f2"/>
                  <a:pt x="f2" y="f2"/>
                </a:cubicBezTo>
                <a:cubicBezTo>
                  <a:pt x="f2" y="f4"/>
                  <a:pt x="f2" y="f4"/>
                  <a:pt x="f2" y="f4"/>
                </a:cubicBezTo>
                <a:lnTo>
                  <a:pt x="f5" y="f4"/>
                </a:lnTo>
                <a:close/>
              </a:path>
            </a:pathLst>
          </a:custGeom>
          <a:solidFill>
            <a:srgbClr val="A53010"/>
          </a:solidFill>
          <a:ln cap="flat">
            <a:noFill/>
            <a:prstDash val="solid"/>
          </a:ln>
        </p:spPr>
        <p:txBody>
          <a:bodyPr vert="horz" wrap="square" lIns="0" tIns="0" rIns="0" bIns="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EBDCE219-6753-637E-F340-B882C5983C64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>
          <a:xfrm>
            <a:off x="531815" y="4529544"/>
            <a:ext cx="779763" cy="365129"/>
          </a:xfrm>
        </p:spPr>
        <p:txBody>
          <a:bodyPr/>
          <a:lstStyle>
            <a:lvl1pPr>
              <a:defRPr/>
            </a:lvl1pPr>
          </a:lstStyle>
          <a:p>
            <a:pPr lvl="0"/>
            <a:fld id="{A7233662-CC70-4B56-9B23-D4B2B5F912EF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236850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3DBA97-DA78-B44F-DBB7-D02E46551120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DB969F-0A7D-662B-EA49-21831C166814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2589215" y="2133596"/>
            <a:ext cx="8915400" cy="3777624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DFC0F6-70FE-17E5-BF10-EF9C46409D6E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1B3C974-D0E6-4429-8364-6A21D4466B06}" type="datetime1">
              <a:rPr lang="en-GB"/>
              <a:pPr lvl="0"/>
              <a:t>29/11/2025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C55EC0-78DD-5D38-787B-3DC37DBCE149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Freeform 11">
            <a:extLst>
              <a:ext uri="{FF2B5EF4-FFF2-40B4-BE49-F238E27FC236}">
                <a16:creationId xmlns:a16="http://schemas.microsoft.com/office/drawing/2014/main" id="{E83CC551-7891-F24D-7ADC-9F91E7140A52}"/>
              </a:ext>
            </a:extLst>
          </p:cNvPr>
          <p:cNvSpPr/>
          <p:nvPr/>
        </p:nvSpPr>
        <p:spPr>
          <a:xfrm flipV="1">
            <a:off x="-4187" y="714375"/>
            <a:ext cx="1588523" cy="507299"/>
          </a:xfrm>
          <a:custGeom>
            <a:avLst/>
            <a:gdLst>
              <a:gd name="f0" fmla="val w"/>
              <a:gd name="f1" fmla="val h"/>
              <a:gd name="f2" fmla="val 0"/>
              <a:gd name="f3" fmla="val 9248"/>
              <a:gd name="f4" fmla="val 10000"/>
              <a:gd name="f5" fmla="val 4701"/>
              <a:gd name="f6" fmla="val 7915"/>
              <a:gd name="f7" fmla="val 188"/>
              <a:gd name="f8" fmla="val 7906"/>
              <a:gd name="f9" fmla="val 156"/>
              <a:gd name="f10" fmla="val 7895"/>
              <a:gd name="f11" fmla="val 126"/>
              <a:gd name="f12" fmla="val 7886"/>
              <a:gd name="f13" fmla="val 94"/>
              <a:gd name="f14" fmla="val 7859"/>
              <a:gd name="f15" fmla="val 7831"/>
              <a:gd name="f16" fmla="val 7803"/>
              <a:gd name="f17" fmla="val 7275"/>
              <a:gd name="f18" fmla="val 70"/>
              <a:gd name="f19" fmla="val 8"/>
              <a:gd name="f20" fmla="val 3380"/>
              <a:gd name="f21" fmla="val 17"/>
              <a:gd name="f22" fmla="val 6690"/>
              <a:gd name="f23" fmla="val 25"/>
              <a:gd name="f24" fmla="val 9966"/>
              <a:gd name="f25" fmla="val 9872"/>
              <a:gd name="f26" fmla="val 9778"/>
              <a:gd name="f27" fmla="val 5265"/>
              <a:gd name="f28" fmla="val 9303"/>
              <a:gd name="f29" fmla="val 5077"/>
              <a:gd name="f30" fmla="val 4889"/>
              <a:gd name="f31" fmla="*/ f0 1 9248"/>
              <a:gd name="f32" fmla="*/ f1 1 10000"/>
              <a:gd name="f33" fmla="+- f4 0 f2"/>
              <a:gd name="f34" fmla="+- f3 0 f2"/>
              <a:gd name="f35" fmla="*/ f34 1 9248"/>
              <a:gd name="f36" fmla="*/ f33 1 10000"/>
              <a:gd name="f37" fmla="*/ f2 1 f35"/>
              <a:gd name="f38" fmla="*/ f3 1 f35"/>
              <a:gd name="f39" fmla="*/ f2 1 f36"/>
              <a:gd name="f40" fmla="*/ f4 1 f36"/>
              <a:gd name="f41" fmla="*/ f37 f31 1"/>
              <a:gd name="f42" fmla="*/ f38 f31 1"/>
              <a:gd name="f43" fmla="*/ f40 f32 1"/>
              <a:gd name="f44" fmla="*/ f39 f32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41" t="f44" r="f42" b="f43"/>
            <a:pathLst>
              <a:path w="9248" h="10000">
                <a:moveTo>
                  <a:pt x="f3" y="f5"/>
                </a:moveTo>
                <a:lnTo>
                  <a:pt x="f6" y="f7"/>
                </a:lnTo>
                <a:cubicBezTo>
                  <a:pt x="f8" y="f9"/>
                  <a:pt x="f10" y="f11"/>
                  <a:pt x="f12" y="f13"/>
                </a:cubicBezTo>
                <a:cubicBezTo>
                  <a:pt x="f14" y="f2"/>
                  <a:pt x="f15" y="f2"/>
                  <a:pt x="f16" y="f2"/>
                </a:cubicBezTo>
                <a:lnTo>
                  <a:pt x="f17" y="f2"/>
                </a:lnTo>
                <a:lnTo>
                  <a:pt x="f2" y="f18"/>
                </a:lnTo>
                <a:cubicBezTo>
                  <a:pt x="f19" y="f20"/>
                  <a:pt x="f21" y="f22"/>
                  <a:pt x="f23" y="f4"/>
                </a:cubicBezTo>
                <a:lnTo>
                  <a:pt x="f17" y="f24"/>
                </a:lnTo>
                <a:lnTo>
                  <a:pt x="f16" y="f24"/>
                </a:lnTo>
                <a:cubicBezTo>
                  <a:pt x="f15" y="f24"/>
                  <a:pt x="f14" y="f25"/>
                  <a:pt x="f12" y="f25"/>
                </a:cubicBezTo>
                <a:cubicBezTo>
                  <a:pt x="f12" y="f26"/>
                  <a:pt x="f6" y="f26"/>
                  <a:pt x="f6" y="f26"/>
                </a:cubicBezTo>
                <a:lnTo>
                  <a:pt x="f3" y="f27"/>
                </a:lnTo>
                <a:cubicBezTo>
                  <a:pt x="f28" y="f29"/>
                  <a:pt x="f28" y="f30"/>
                  <a:pt x="f3" y="f5"/>
                </a:cubicBezTo>
                <a:close/>
              </a:path>
            </a:pathLst>
          </a:custGeom>
          <a:solidFill>
            <a:srgbClr val="A53010"/>
          </a:solidFill>
          <a:ln cap="flat">
            <a:noFill/>
            <a:prstDash val="solid"/>
          </a:ln>
        </p:spPr>
        <p:txBody>
          <a:bodyPr vert="horz" wrap="square" lIns="0" tIns="0" rIns="0" bIns="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6AAD7413-0309-EFDA-5AB9-9A049B667518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972D2B1-D245-41F2-BEDA-42BA1DEE20D8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5727556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D12765-65CF-A85A-62DE-A0EB3B1569EE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589215" y="2058753"/>
            <a:ext cx="8915400" cy="1468800"/>
          </a:xfrm>
        </p:spPr>
        <p:txBody>
          <a:bodyPr anchor="b"/>
          <a:lstStyle>
            <a:lvl1pPr>
              <a:defRPr sz="40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7D3C73D-2A57-CFB8-5B22-490121833CBC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2589215" y="3530132"/>
            <a:ext cx="8915400" cy="860395"/>
          </a:xfrm>
        </p:spPr>
        <p:txBody>
          <a:bodyPr/>
          <a:lstStyle>
            <a:lvl1pPr marL="0" indent="0">
              <a:buNone/>
              <a:defRPr sz="2000">
                <a:solidFill>
                  <a:srgbClr val="595959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25257FF-7AF7-2AD4-AA9D-443880C81EFD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6C32D3C-4891-4290-9AAE-80C33EDA46C2}" type="datetime1">
              <a:rPr lang="en-GB"/>
              <a:pPr lvl="0"/>
              <a:t>29/11/2025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E53E58-84FF-7D14-C6BD-7B1C9F8040F2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Freeform 11">
            <a:extLst>
              <a:ext uri="{FF2B5EF4-FFF2-40B4-BE49-F238E27FC236}">
                <a16:creationId xmlns:a16="http://schemas.microsoft.com/office/drawing/2014/main" id="{D5B6B6F0-40D8-357E-0274-A788EEC4F8F7}"/>
              </a:ext>
            </a:extLst>
          </p:cNvPr>
          <p:cNvSpPr/>
          <p:nvPr/>
        </p:nvSpPr>
        <p:spPr>
          <a:xfrm flipV="1">
            <a:off x="-4187" y="3178170"/>
            <a:ext cx="1588523" cy="507299"/>
          </a:xfrm>
          <a:custGeom>
            <a:avLst/>
            <a:gdLst>
              <a:gd name="f0" fmla="val w"/>
              <a:gd name="f1" fmla="val h"/>
              <a:gd name="f2" fmla="val 0"/>
              <a:gd name="f3" fmla="val 9248"/>
              <a:gd name="f4" fmla="val 10000"/>
              <a:gd name="f5" fmla="val 4701"/>
              <a:gd name="f6" fmla="val 7915"/>
              <a:gd name="f7" fmla="val 188"/>
              <a:gd name="f8" fmla="val 7906"/>
              <a:gd name="f9" fmla="val 156"/>
              <a:gd name="f10" fmla="val 7895"/>
              <a:gd name="f11" fmla="val 126"/>
              <a:gd name="f12" fmla="val 7886"/>
              <a:gd name="f13" fmla="val 94"/>
              <a:gd name="f14" fmla="val 7859"/>
              <a:gd name="f15" fmla="val 7831"/>
              <a:gd name="f16" fmla="val 7803"/>
              <a:gd name="f17" fmla="val 7275"/>
              <a:gd name="f18" fmla="val 70"/>
              <a:gd name="f19" fmla="val 8"/>
              <a:gd name="f20" fmla="val 3380"/>
              <a:gd name="f21" fmla="val 17"/>
              <a:gd name="f22" fmla="val 6690"/>
              <a:gd name="f23" fmla="val 25"/>
              <a:gd name="f24" fmla="val 9966"/>
              <a:gd name="f25" fmla="val 9872"/>
              <a:gd name="f26" fmla="val 9778"/>
              <a:gd name="f27" fmla="val 5265"/>
              <a:gd name="f28" fmla="val 9303"/>
              <a:gd name="f29" fmla="val 5077"/>
              <a:gd name="f30" fmla="val 4889"/>
              <a:gd name="f31" fmla="*/ f0 1 9248"/>
              <a:gd name="f32" fmla="*/ f1 1 10000"/>
              <a:gd name="f33" fmla="+- f4 0 f2"/>
              <a:gd name="f34" fmla="+- f3 0 f2"/>
              <a:gd name="f35" fmla="*/ f34 1 9248"/>
              <a:gd name="f36" fmla="*/ f33 1 10000"/>
              <a:gd name="f37" fmla="*/ f2 1 f35"/>
              <a:gd name="f38" fmla="*/ f3 1 f35"/>
              <a:gd name="f39" fmla="*/ f2 1 f36"/>
              <a:gd name="f40" fmla="*/ f4 1 f36"/>
              <a:gd name="f41" fmla="*/ f37 f31 1"/>
              <a:gd name="f42" fmla="*/ f38 f31 1"/>
              <a:gd name="f43" fmla="*/ f40 f32 1"/>
              <a:gd name="f44" fmla="*/ f39 f32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41" t="f44" r="f42" b="f43"/>
            <a:pathLst>
              <a:path w="9248" h="10000">
                <a:moveTo>
                  <a:pt x="f3" y="f5"/>
                </a:moveTo>
                <a:lnTo>
                  <a:pt x="f6" y="f7"/>
                </a:lnTo>
                <a:cubicBezTo>
                  <a:pt x="f8" y="f9"/>
                  <a:pt x="f10" y="f11"/>
                  <a:pt x="f12" y="f13"/>
                </a:cubicBezTo>
                <a:cubicBezTo>
                  <a:pt x="f14" y="f2"/>
                  <a:pt x="f15" y="f2"/>
                  <a:pt x="f16" y="f2"/>
                </a:cubicBezTo>
                <a:lnTo>
                  <a:pt x="f17" y="f2"/>
                </a:lnTo>
                <a:lnTo>
                  <a:pt x="f2" y="f18"/>
                </a:lnTo>
                <a:cubicBezTo>
                  <a:pt x="f19" y="f20"/>
                  <a:pt x="f21" y="f22"/>
                  <a:pt x="f23" y="f4"/>
                </a:cubicBezTo>
                <a:lnTo>
                  <a:pt x="f17" y="f24"/>
                </a:lnTo>
                <a:lnTo>
                  <a:pt x="f16" y="f24"/>
                </a:lnTo>
                <a:cubicBezTo>
                  <a:pt x="f15" y="f24"/>
                  <a:pt x="f14" y="f25"/>
                  <a:pt x="f12" y="f25"/>
                </a:cubicBezTo>
                <a:cubicBezTo>
                  <a:pt x="f12" y="f26"/>
                  <a:pt x="f6" y="f26"/>
                  <a:pt x="f6" y="f26"/>
                </a:cubicBezTo>
                <a:lnTo>
                  <a:pt x="f3" y="f27"/>
                </a:lnTo>
                <a:cubicBezTo>
                  <a:pt x="f28" y="f29"/>
                  <a:pt x="f28" y="f30"/>
                  <a:pt x="f3" y="f5"/>
                </a:cubicBezTo>
                <a:close/>
              </a:path>
            </a:pathLst>
          </a:custGeom>
          <a:solidFill>
            <a:srgbClr val="A53010"/>
          </a:solidFill>
          <a:ln cap="flat">
            <a:noFill/>
            <a:prstDash val="solid"/>
          </a:ln>
        </p:spPr>
        <p:txBody>
          <a:bodyPr vert="horz" wrap="square" lIns="0" tIns="0" rIns="0" bIns="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F5DB4C96-C6AF-0094-8CC4-9DFD028E91F8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>
          <a:xfrm>
            <a:off x="531815" y="3244135"/>
            <a:ext cx="779763" cy="365129"/>
          </a:xfrm>
        </p:spPr>
        <p:txBody>
          <a:bodyPr/>
          <a:lstStyle>
            <a:lvl1pPr>
              <a:defRPr/>
            </a:lvl1pPr>
          </a:lstStyle>
          <a:p>
            <a:pPr lvl="0"/>
            <a:fld id="{5430AC7F-FAB3-4CB1-9469-DBC621B60532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14950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7">
            <a:extLst>
              <a:ext uri="{FF2B5EF4-FFF2-40B4-BE49-F238E27FC236}">
                <a16:creationId xmlns:a16="http://schemas.microsoft.com/office/drawing/2014/main" id="{BDC9E352-223F-00B5-C27A-C9435CC5B618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0CF0EB-62A4-A3D6-45BB-9AB6C0C584CF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2589215" y="2133596"/>
            <a:ext cx="4313864" cy="3777624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8CB4195-5DD6-693B-9743-C1D87E563023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7190750" y="2126217"/>
            <a:ext cx="4313864" cy="3777624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9C52D6C-A664-76AC-92DA-E02980ACA53E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FCA841F-FBDA-44E1-8E3B-2A3C4DEE5A0E}" type="datetime1">
              <a:rPr lang="en-GB"/>
              <a:pPr lvl="0"/>
              <a:t>29/11/2025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C387E16-9D52-EA8A-8189-8E0C22ECFB0C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Freeform 11">
            <a:extLst>
              <a:ext uri="{FF2B5EF4-FFF2-40B4-BE49-F238E27FC236}">
                <a16:creationId xmlns:a16="http://schemas.microsoft.com/office/drawing/2014/main" id="{AD251564-5054-8621-6650-A92FACAE5452}"/>
              </a:ext>
            </a:extLst>
          </p:cNvPr>
          <p:cNvSpPr/>
          <p:nvPr/>
        </p:nvSpPr>
        <p:spPr>
          <a:xfrm flipV="1">
            <a:off x="-4187" y="714375"/>
            <a:ext cx="1588523" cy="507299"/>
          </a:xfrm>
          <a:custGeom>
            <a:avLst/>
            <a:gdLst>
              <a:gd name="f0" fmla="val w"/>
              <a:gd name="f1" fmla="val h"/>
              <a:gd name="f2" fmla="val 0"/>
              <a:gd name="f3" fmla="val 9248"/>
              <a:gd name="f4" fmla="val 10000"/>
              <a:gd name="f5" fmla="val 4701"/>
              <a:gd name="f6" fmla="val 7915"/>
              <a:gd name="f7" fmla="val 188"/>
              <a:gd name="f8" fmla="val 7906"/>
              <a:gd name="f9" fmla="val 156"/>
              <a:gd name="f10" fmla="val 7895"/>
              <a:gd name="f11" fmla="val 126"/>
              <a:gd name="f12" fmla="val 7886"/>
              <a:gd name="f13" fmla="val 94"/>
              <a:gd name="f14" fmla="val 7859"/>
              <a:gd name="f15" fmla="val 7831"/>
              <a:gd name="f16" fmla="val 7803"/>
              <a:gd name="f17" fmla="val 7275"/>
              <a:gd name="f18" fmla="val 70"/>
              <a:gd name="f19" fmla="val 8"/>
              <a:gd name="f20" fmla="val 3380"/>
              <a:gd name="f21" fmla="val 17"/>
              <a:gd name="f22" fmla="val 6690"/>
              <a:gd name="f23" fmla="val 25"/>
              <a:gd name="f24" fmla="val 9966"/>
              <a:gd name="f25" fmla="val 9872"/>
              <a:gd name="f26" fmla="val 9778"/>
              <a:gd name="f27" fmla="val 5265"/>
              <a:gd name="f28" fmla="val 9303"/>
              <a:gd name="f29" fmla="val 5077"/>
              <a:gd name="f30" fmla="val 4889"/>
              <a:gd name="f31" fmla="*/ f0 1 9248"/>
              <a:gd name="f32" fmla="*/ f1 1 10000"/>
              <a:gd name="f33" fmla="+- f4 0 f2"/>
              <a:gd name="f34" fmla="+- f3 0 f2"/>
              <a:gd name="f35" fmla="*/ f34 1 9248"/>
              <a:gd name="f36" fmla="*/ f33 1 10000"/>
              <a:gd name="f37" fmla="*/ f2 1 f35"/>
              <a:gd name="f38" fmla="*/ f3 1 f35"/>
              <a:gd name="f39" fmla="*/ f2 1 f36"/>
              <a:gd name="f40" fmla="*/ f4 1 f36"/>
              <a:gd name="f41" fmla="*/ f37 f31 1"/>
              <a:gd name="f42" fmla="*/ f38 f31 1"/>
              <a:gd name="f43" fmla="*/ f40 f32 1"/>
              <a:gd name="f44" fmla="*/ f39 f32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41" t="f44" r="f42" b="f43"/>
            <a:pathLst>
              <a:path w="9248" h="10000">
                <a:moveTo>
                  <a:pt x="f3" y="f5"/>
                </a:moveTo>
                <a:lnTo>
                  <a:pt x="f6" y="f7"/>
                </a:lnTo>
                <a:cubicBezTo>
                  <a:pt x="f8" y="f9"/>
                  <a:pt x="f10" y="f11"/>
                  <a:pt x="f12" y="f13"/>
                </a:cubicBezTo>
                <a:cubicBezTo>
                  <a:pt x="f14" y="f2"/>
                  <a:pt x="f15" y="f2"/>
                  <a:pt x="f16" y="f2"/>
                </a:cubicBezTo>
                <a:lnTo>
                  <a:pt x="f17" y="f2"/>
                </a:lnTo>
                <a:lnTo>
                  <a:pt x="f2" y="f18"/>
                </a:lnTo>
                <a:cubicBezTo>
                  <a:pt x="f19" y="f20"/>
                  <a:pt x="f21" y="f22"/>
                  <a:pt x="f23" y="f4"/>
                </a:cubicBezTo>
                <a:lnTo>
                  <a:pt x="f17" y="f24"/>
                </a:lnTo>
                <a:lnTo>
                  <a:pt x="f16" y="f24"/>
                </a:lnTo>
                <a:cubicBezTo>
                  <a:pt x="f15" y="f24"/>
                  <a:pt x="f14" y="f25"/>
                  <a:pt x="f12" y="f25"/>
                </a:cubicBezTo>
                <a:cubicBezTo>
                  <a:pt x="f12" y="f26"/>
                  <a:pt x="f6" y="f26"/>
                  <a:pt x="f6" y="f26"/>
                </a:cubicBezTo>
                <a:lnTo>
                  <a:pt x="f3" y="f27"/>
                </a:lnTo>
                <a:cubicBezTo>
                  <a:pt x="f28" y="f29"/>
                  <a:pt x="f28" y="f30"/>
                  <a:pt x="f3" y="f5"/>
                </a:cubicBezTo>
                <a:close/>
              </a:path>
            </a:pathLst>
          </a:custGeom>
          <a:solidFill>
            <a:srgbClr val="A53010"/>
          </a:solidFill>
          <a:ln cap="flat">
            <a:noFill/>
            <a:prstDash val="solid"/>
          </a:ln>
        </p:spPr>
        <p:txBody>
          <a:bodyPr vert="horz" wrap="square" lIns="0" tIns="0" rIns="0" bIns="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759EC250-F54F-9A4B-61C3-8D76D9095C04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0A138C1-5610-4A74-A66B-DEB39F38B71F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92297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9">
            <a:extLst>
              <a:ext uri="{FF2B5EF4-FFF2-40B4-BE49-F238E27FC236}">
                <a16:creationId xmlns:a16="http://schemas.microsoft.com/office/drawing/2014/main" id="{380314C6-B184-E300-CF1D-42C1C090FCF0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1B89A6A-10BE-3F4D-F3B0-5A75B865D322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2939375" y="1972699"/>
            <a:ext cx="3992727" cy="576264"/>
          </a:xfrm>
        </p:spPr>
        <p:txBody>
          <a:bodyPr anchor="b">
            <a:noAutofit/>
          </a:bodyPr>
          <a:lstStyle>
            <a:lvl1pPr marL="0" indent="0">
              <a:buNone/>
              <a:defRPr sz="2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9C0162A-E834-D770-4B31-ABA61696B38F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2589215" y="2548963"/>
            <a:ext cx="4342897" cy="3354055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E0DBC39-967F-3874-BFAE-417765AE7058}"/>
              </a:ext>
            </a:extLst>
          </p:cNvPr>
          <p:cNvSpPr txBox="1">
            <a:spLocks noGrp="1"/>
          </p:cNvSpPr>
          <p:nvPr>
            <p:ph type="body" idx="3"/>
          </p:nvPr>
        </p:nvSpPr>
        <p:spPr>
          <a:xfrm>
            <a:off x="7506629" y="1969471"/>
            <a:ext cx="3999000" cy="576264"/>
          </a:xfrm>
        </p:spPr>
        <p:txBody>
          <a:bodyPr anchor="b">
            <a:noAutofit/>
          </a:bodyPr>
          <a:lstStyle>
            <a:lvl1pPr marL="0" indent="0">
              <a:buNone/>
              <a:defRPr sz="2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D699786-392B-AA05-51F5-775BE623A34E}"/>
              </a:ext>
            </a:extLst>
          </p:cNvPr>
          <p:cNvSpPr txBox="1">
            <a:spLocks noGrp="1"/>
          </p:cNvSpPr>
          <p:nvPr>
            <p:ph idx="4"/>
          </p:nvPr>
        </p:nvSpPr>
        <p:spPr>
          <a:xfrm>
            <a:off x="7166957" y="2545735"/>
            <a:ext cx="4338672" cy="3354055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07FB348-CD2F-DE07-18D7-7F0C586F2790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8D69596-64A4-43CB-838A-14CBB77C25D9}" type="datetime1">
              <a:rPr lang="en-GB"/>
              <a:pPr lvl="0"/>
              <a:t>29/11/2025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21AABBA-CBDF-5DB8-C0E2-69641631A374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9" name="Freeform 11">
            <a:extLst>
              <a:ext uri="{FF2B5EF4-FFF2-40B4-BE49-F238E27FC236}">
                <a16:creationId xmlns:a16="http://schemas.microsoft.com/office/drawing/2014/main" id="{39A2156A-85D4-082C-C239-A4426A19AFD0}"/>
              </a:ext>
            </a:extLst>
          </p:cNvPr>
          <p:cNvSpPr/>
          <p:nvPr/>
        </p:nvSpPr>
        <p:spPr>
          <a:xfrm flipV="1">
            <a:off x="-4187" y="714375"/>
            <a:ext cx="1588523" cy="507299"/>
          </a:xfrm>
          <a:custGeom>
            <a:avLst/>
            <a:gdLst>
              <a:gd name="f0" fmla="val w"/>
              <a:gd name="f1" fmla="val h"/>
              <a:gd name="f2" fmla="val 0"/>
              <a:gd name="f3" fmla="val 9248"/>
              <a:gd name="f4" fmla="val 10000"/>
              <a:gd name="f5" fmla="val 4701"/>
              <a:gd name="f6" fmla="val 7915"/>
              <a:gd name="f7" fmla="val 188"/>
              <a:gd name="f8" fmla="val 7906"/>
              <a:gd name="f9" fmla="val 156"/>
              <a:gd name="f10" fmla="val 7895"/>
              <a:gd name="f11" fmla="val 126"/>
              <a:gd name="f12" fmla="val 7886"/>
              <a:gd name="f13" fmla="val 94"/>
              <a:gd name="f14" fmla="val 7859"/>
              <a:gd name="f15" fmla="val 7831"/>
              <a:gd name="f16" fmla="val 7803"/>
              <a:gd name="f17" fmla="val 7275"/>
              <a:gd name="f18" fmla="val 70"/>
              <a:gd name="f19" fmla="val 8"/>
              <a:gd name="f20" fmla="val 3380"/>
              <a:gd name="f21" fmla="val 17"/>
              <a:gd name="f22" fmla="val 6690"/>
              <a:gd name="f23" fmla="val 25"/>
              <a:gd name="f24" fmla="val 9966"/>
              <a:gd name="f25" fmla="val 9872"/>
              <a:gd name="f26" fmla="val 9778"/>
              <a:gd name="f27" fmla="val 5265"/>
              <a:gd name="f28" fmla="val 9303"/>
              <a:gd name="f29" fmla="val 5077"/>
              <a:gd name="f30" fmla="val 4889"/>
              <a:gd name="f31" fmla="*/ f0 1 9248"/>
              <a:gd name="f32" fmla="*/ f1 1 10000"/>
              <a:gd name="f33" fmla="+- f4 0 f2"/>
              <a:gd name="f34" fmla="+- f3 0 f2"/>
              <a:gd name="f35" fmla="*/ f34 1 9248"/>
              <a:gd name="f36" fmla="*/ f33 1 10000"/>
              <a:gd name="f37" fmla="*/ f2 1 f35"/>
              <a:gd name="f38" fmla="*/ f3 1 f35"/>
              <a:gd name="f39" fmla="*/ f2 1 f36"/>
              <a:gd name="f40" fmla="*/ f4 1 f36"/>
              <a:gd name="f41" fmla="*/ f37 f31 1"/>
              <a:gd name="f42" fmla="*/ f38 f31 1"/>
              <a:gd name="f43" fmla="*/ f40 f32 1"/>
              <a:gd name="f44" fmla="*/ f39 f32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41" t="f44" r="f42" b="f43"/>
            <a:pathLst>
              <a:path w="9248" h="10000">
                <a:moveTo>
                  <a:pt x="f3" y="f5"/>
                </a:moveTo>
                <a:lnTo>
                  <a:pt x="f6" y="f7"/>
                </a:lnTo>
                <a:cubicBezTo>
                  <a:pt x="f8" y="f9"/>
                  <a:pt x="f10" y="f11"/>
                  <a:pt x="f12" y="f13"/>
                </a:cubicBezTo>
                <a:cubicBezTo>
                  <a:pt x="f14" y="f2"/>
                  <a:pt x="f15" y="f2"/>
                  <a:pt x="f16" y="f2"/>
                </a:cubicBezTo>
                <a:lnTo>
                  <a:pt x="f17" y="f2"/>
                </a:lnTo>
                <a:lnTo>
                  <a:pt x="f2" y="f18"/>
                </a:lnTo>
                <a:cubicBezTo>
                  <a:pt x="f19" y="f20"/>
                  <a:pt x="f21" y="f22"/>
                  <a:pt x="f23" y="f4"/>
                </a:cubicBezTo>
                <a:lnTo>
                  <a:pt x="f17" y="f24"/>
                </a:lnTo>
                <a:lnTo>
                  <a:pt x="f16" y="f24"/>
                </a:lnTo>
                <a:cubicBezTo>
                  <a:pt x="f15" y="f24"/>
                  <a:pt x="f14" y="f25"/>
                  <a:pt x="f12" y="f25"/>
                </a:cubicBezTo>
                <a:cubicBezTo>
                  <a:pt x="f12" y="f26"/>
                  <a:pt x="f6" y="f26"/>
                  <a:pt x="f6" y="f26"/>
                </a:cubicBezTo>
                <a:lnTo>
                  <a:pt x="f3" y="f27"/>
                </a:lnTo>
                <a:cubicBezTo>
                  <a:pt x="f28" y="f29"/>
                  <a:pt x="f28" y="f30"/>
                  <a:pt x="f3" y="f5"/>
                </a:cubicBezTo>
                <a:close/>
              </a:path>
            </a:pathLst>
          </a:custGeom>
          <a:solidFill>
            <a:srgbClr val="A53010"/>
          </a:solidFill>
          <a:ln cap="flat">
            <a:noFill/>
            <a:prstDash val="solid"/>
          </a:ln>
        </p:spPr>
        <p:txBody>
          <a:bodyPr vert="horz" wrap="square" lIns="0" tIns="0" rIns="0" bIns="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25C5D1C1-6FA7-B93D-DCD8-81CEB850F094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2A6BE7A-DAD8-4A82-B7AF-98ECFB496453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53903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24E98A-21E3-175C-3873-E28C8591A122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91B557E-D05E-2C0D-703E-64D4EE961710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2EE1B5A-C53F-4DCE-A1FC-53386B317749}" type="datetime1">
              <a:rPr lang="en-GB"/>
              <a:pPr lvl="0"/>
              <a:t>29/11/2025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AD36962-1E5D-3ED0-E49B-CB32E82A0C49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5" name="Freeform 11">
            <a:extLst>
              <a:ext uri="{FF2B5EF4-FFF2-40B4-BE49-F238E27FC236}">
                <a16:creationId xmlns:a16="http://schemas.microsoft.com/office/drawing/2014/main" id="{EAF4DAE5-B142-40F5-F364-902B3FB44CCF}"/>
              </a:ext>
            </a:extLst>
          </p:cNvPr>
          <p:cNvSpPr/>
          <p:nvPr/>
        </p:nvSpPr>
        <p:spPr>
          <a:xfrm flipV="1">
            <a:off x="-4187" y="714375"/>
            <a:ext cx="1588523" cy="507299"/>
          </a:xfrm>
          <a:custGeom>
            <a:avLst/>
            <a:gdLst>
              <a:gd name="f0" fmla="val w"/>
              <a:gd name="f1" fmla="val h"/>
              <a:gd name="f2" fmla="val 0"/>
              <a:gd name="f3" fmla="val 9248"/>
              <a:gd name="f4" fmla="val 10000"/>
              <a:gd name="f5" fmla="val 4701"/>
              <a:gd name="f6" fmla="val 7915"/>
              <a:gd name="f7" fmla="val 188"/>
              <a:gd name="f8" fmla="val 7906"/>
              <a:gd name="f9" fmla="val 156"/>
              <a:gd name="f10" fmla="val 7895"/>
              <a:gd name="f11" fmla="val 126"/>
              <a:gd name="f12" fmla="val 7886"/>
              <a:gd name="f13" fmla="val 94"/>
              <a:gd name="f14" fmla="val 7859"/>
              <a:gd name="f15" fmla="val 7831"/>
              <a:gd name="f16" fmla="val 7803"/>
              <a:gd name="f17" fmla="val 7275"/>
              <a:gd name="f18" fmla="val 70"/>
              <a:gd name="f19" fmla="val 8"/>
              <a:gd name="f20" fmla="val 3380"/>
              <a:gd name="f21" fmla="val 17"/>
              <a:gd name="f22" fmla="val 6690"/>
              <a:gd name="f23" fmla="val 25"/>
              <a:gd name="f24" fmla="val 9966"/>
              <a:gd name="f25" fmla="val 9872"/>
              <a:gd name="f26" fmla="val 9778"/>
              <a:gd name="f27" fmla="val 5265"/>
              <a:gd name="f28" fmla="val 9303"/>
              <a:gd name="f29" fmla="val 5077"/>
              <a:gd name="f30" fmla="val 4889"/>
              <a:gd name="f31" fmla="*/ f0 1 9248"/>
              <a:gd name="f32" fmla="*/ f1 1 10000"/>
              <a:gd name="f33" fmla="+- f4 0 f2"/>
              <a:gd name="f34" fmla="+- f3 0 f2"/>
              <a:gd name="f35" fmla="*/ f34 1 9248"/>
              <a:gd name="f36" fmla="*/ f33 1 10000"/>
              <a:gd name="f37" fmla="*/ f2 1 f35"/>
              <a:gd name="f38" fmla="*/ f3 1 f35"/>
              <a:gd name="f39" fmla="*/ f2 1 f36"/>
              <a:gd name="f40" fmla="*/ f4 1 f36"/>
              <a:gd name="f41" fmla="*/ f37 f31 1"/>
              <a:gd name="f42" fmla="*/ f38 f31 1"/>
              <a:gd name="f43" fmla="*/ f40 f32 1"/>
              <a:gd name="f44" fmla="*/ f39 f32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41" t="f44" r="f42" b="f43"/>
            <a:pathLst>
              <a:path w="9248" h="10000">
                <a:moveTo>
                  <a:pt x="f3" y="f5"/>
                </a:moveTo>
                <a:lnTo>
                  <a:pt x="f6" y="f7"/>
                </a:lnTo>
                <a:cubicBezTo>
                  <a:pt x="f8" y="f9"/>
                  <a:pt x="f10" y="f11"/>
                  <a:pt x="f12" y="f13"/>
                </a:cubicBezTo>
                <a:cubicBezTo>
                  <a:pt x="f14" y="f2"/>
                  <a:pt x="f15" y="f2"/>
                  <a:pt x="f16" y="f2"/>
                </a:cubicBezTo>
                <a:lnTo>
                  <a:pt x="f17" y="f2"/>
                </a:lnTo>
                <a:lnTo>
                  <a:pt x="f2" y="f18"/>
                </a:lnTo>
                <a:cubicBezTo>
                  <a:pt x="f19" y="f20"/>
                  <a:pt x="f21" y="f22"/>
                  <a:pt x="f23" y="f4"/>
                </a:cubicBezTo>
                <a:lnTo>
                  <a:pt x="f17" y="f24"/>
                </a:lnTo>
                <a:lnTo>
                  <a:pt x="f16" y="f24"/>
                </a:lnTo>
                <a:cubicBezTo>
                  <a:pt x="f15" y="f24"/>
                  <a:pt x="f14" y="f25"/>
                  <a:pt x="f12" y="f25"/>
                </a:cubicBezTo>
                <a:cubicBezTo>
                  <a:pt x="f12" y="f26"/>
                  <a:pt x="f6" y="f26"/>
                  <a:pt x="f6" y="f26"/>
                </a:cubicBezTo>
                <a:lnTo>
                  <a:pt x="f3" y="f27"/>
                </a:lnTo>
                <a:cubicBezTo>
                  <a:pt x="f28" y="f29"/>
                  <a:pt x="f28" y="f30"/>
                  <a:pt x="f3" y="f5"/>
                </a:cubicBezTo>
                <a:close/>
              </a:path>
            </a:pathLst>
          </a:custGeom>
          <a:solidFill>
            <a:srgbClr val="A53010"/>
          </a:solidFill>
          <a:ln cap="flat">
            <a:noFill/>
            <a:prstDash val="solid"/>
          </a:ln>
        </p:spPr>
        <p:txBody>
          <a:bodyPr vert="horz" wrap="square" lIns="0" tIns="0" rIns="0" bIns="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6" name="Slide Number Placeholder 4">
            <a:extLst>
              <a:ext uri="{FF2B5EF4-FFF2-40B4-BE49-F238E27FC236}">
                <a16:creationId xmlns:a16="http://schemas.microsoft.com/office/drawing/2014/main" id="{B4EA3876-7F07-2E4F-9105-063E73BF7D69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C692C71-6022-49AD-9798-CB937F96106E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5362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4A767D3-61A6-F21E-5D5B-4F0A31A677A4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5E473FE-DD31-45B8-86DA-D7641C3A333A}" type="datetime1">
              <a:rPr lang="en-GB"/>
              <a:pPr lvl="0"/>
              <a:t>29/11/2025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1BE8C43-32B8-76E7-6790-F883D09F4357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4" name="Freeform 11">
            <a:extLst>
              <a:ext uri="{FF2B5EF4-FFF2-40B4-BE49-F238E27FC236}">
                <a16:creationId xmlns:a16="http://schemas.microsoft.com/office/drawing/2014/main" id="{22FF1DB9-D247-8D80-0EE9-2910F3D3E225}"/>
              </a:ext>
            </a:extLst>
          </p:cNvPr>
          <p:cNvSpPr/>
          <p:nvPr/>
        </p:nvSpPr>
        <p:spPr>
          <a:xfrm flipV="1">
            <a:off x="-4187" y="714375"/>
            <a:ext cx="1588523" cy="507299"/>
          </a:xfrm>
          <a:custGeom>
            <a:avLst/>
            <a:gdLst>
              <a:gd name="f0" fmla="val w"/>
              <a:gd name="f1" fmla="val h"/>
              <a:gd name="f2" fmla="val 0"/>
              <a:gd name="f3" fmla="val 9248"/>
              <a:gd name="f4" fmla="val 10000"/>
              <a:gd name="f5" fmla="val 4701"/>
              <a:gd name="f6" fmla="val 7915"/>
              <a:gd name="f7" fmla="val 188"/>
              <a:gd name="f8" fmla="val 7906"/>
              <a:gd name="f9" fmla="val 156"/>
              <a:gd name="f10" fmla="val 7895"/>
              <a:gd name="f11" fmla="val 126"/>
              <a:gd name="f12" fmla="val 7886"/>
              <a:gd name="f13" fmla="val 94"/>
              <a:gd name="f14" fmla="val 7859"/>
              <a:gd name="f15" fmla="val 7831"/>
              <a:gd name="f16" fmla="val 7803"/>
              <a:gd name="f17" fmla="val 7275"/>
              <a:gd name="f18" fmla="val 70"/>
              <a:gd name="f19" fmla="val 8"/>
              <a:gd name="f20" fmla="val 3380"/>
              <a:gd name="f21" fmla="val 17"/>
              <a:gd name="f22" fmla="val 6690"/>
              <a:gd name="f23" fmla="val 25"/>
              <a:gd name="f24" fmla="val 9966"/>
              <a:gd name="f25" fmla="val 9872"/>
              <a:gd name="f26" fmla="val 9778"/>
              <a:gd name="f27" fmla="val 5265"/>
              <a:gd name="f28" fmla="val 9303"/>
              <a:gd name="f29" fmla="val 5077"/>
              <a:gd name="f30" fmla="val 4889"/>
              <a:gd name="f31" fmla="*/ f0 1 9248"/>
              <a:gd name="f32" fmla="*/ f1 1 10000"/>
              <a:gd name="f33" fmla="+- f4 0 f2"/>
              <a:gd name="f34" fmla="+- f3 0 f2"/>
              <a:gd name="f35" fmla="*/ f34 1 9248"/>
              <a:gd name="f36" fmla="*/ f33 1 10000"/>
              <a:gd name="f37" fmla="*/ f2 1 f35"/>
              <a:gd name="f38" fmla="*/ f3 1 f35"/>
              <a:gd name="f39" fmla="*/ f2 1 f36"/>
              <a:gd name="f40" fmla="*/ f4 1 f36"/>
              <a:gd name="f41" fmla="*/ f37 f31 1"/>
              <a:gd name="f42" fmla="*/ f38 f31 1"/>
              <a:gd name="f43" fmla="*/ f40 f32 1"/>
              <a:gd name="f44" fmla="*/ f39 f32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41" t="f44" r="f42" b="f43"/>
            <a:pathLst>
              <a:path w="9248" h="10000">
                <a:moveTo>
                  <a:pt x="f3" y="f5"/>
                </a:moveTo>
                <a:lnTo>
                  <a:pt x="f6" y="f7"/>
                </a:lnTo>
                <a:cubicBezTo>
                  <a:pt x="f8" y="f9"/>
                  <a:pt x="f10" y="f11"/>
                  <a:pt x="f12" y="f13"/>
                </a:cubicBezTo>
                <a:cubicBezTo>
                  <a:pt x="f14" y="f2"/>
                  <a:pt x="f15" y="f2"/>
                  <a:pt x="f16" y="f2"/>
                </a:cubicBezTo>
                <a:lnTo>
                  <a:pt x="f17" y="f2"/>
                </a:lnTo>
                <a:lnTo>
                  <a:pt x="f2" y="f18"/>
                </a:lnTo>
                <a:cubicBezTo>
                  <a:pt x="f19" y="f20"/>
                  <a:pt x="f21" y="f22"/>
                  <a:pt x="f23" y="f4"/>
                </a:cubicBezTo>
                <a:lnTo>
                  <a:pt x="f17" y="f24"/>
                </a:lnTo>
                <a:lnTo>
                  <a:pt x="f16" y="f24"/>
                </a:lnTo>
                <a:cubicBezTo>
                  <a:pt x="f15" y="f24"/>
                  <a:pt x="f14" y="f25"/>
                  <a:pt x="f12" y="f25"/>
                </a:cubicBezTo>
                <a:cubicBezTo>
                  <a:pt x="f12" y="f26"/>
                  <a:pt x="f6" y="f26"/>
                  <a:pt x="f6" y="f26"/>
                </a:cubicBezTo>
                <a:lnTo>
                  <a:pt x="f3" y="f27"/>
                </a:lnTo>
                <a:cubicBezTo>
                  <a:pt x="f28" y="f29"/>
                  <a:pt x="f28" y="f30"/>
                  <a:pt x="f3" y="f5"/>
                </a:cubicBezTo>
                <a:close/>
              </a:path>
            </a:pathLst>
          </a:custGeom>
          <a:solidFill>
            <a:srgbClr val="A53010"/>
          </a:solidFill>
          <a:ln cap="flat">
            <a:noFill/>
            <a:prstDash val="solid"/>
          </a:ln>
        </p:spPr>
        <p:txBody>
          <a:bodyPr vert="horz" wrap="square" lIns="0" tIns="0" rIns="0" bIns="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5" name="Slide Number Placeholder 3">
            <a:extLst>
              <a:ext uri="{FF2B5EF4-FFF2-40B4-BE49-F238E27FC236}">
                <a16:creationId xmlns:a16="http://schemas.microsoft.com/office/drawing/2014/main" id="{F0E6A6B8-B3C6-7337-FE4F-862792F191E9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099F1DC-447F-4DF6-BD1F-5A588477D3C2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45237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BBE376-D6B8-0998-EF1F-76671D3A9BB8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589215" y="446090"/>
            <a:ext cx="3505196" cy="976314"/>
          </a:xfrm>
        </p:spPr>
        <p:txBody>
          <a:bodyPr anchor="b"/>
          <a:lstStyle>
            <a:lvl1pPr>
              <a:defRPr sz="20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814C4C-B5E2-2185-1B7F-9E15E526CAC9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6323011" y="446090"/>
            <a:ext cx="5181603" cy="5414967"/>
          </a:xfrm>
        </p:spPr>
        <p:txBody>
          <a:bodyPr anchor="ctr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AA1264A-5613-8EB8-67AB-8846A05CE65B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2589215" y="1598608"/>
            <a:ext cx="3505196" cy="4262439"/>
          </a:xfrm>
        </p:spPr>
        <p:txBody>
          <a:bodyPr/>
          <a:lstStyle>
            <a:lvl1pPr marL="0" indent="0">
              <a:buNone/>
              <a:defRPr sz="1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D9E0FDF-AB8E-DB7A-5F2D-AE010E0AFEB6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86307A7-C5EC-441C-BF2A-B295751784AF}" type="datetime1">
              <a:rPr lang="en-GB"/>
              <a:pPr lvl="0"/>
              <a:t>29/11/2025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37CC6B2-C0E3-9C2F-9656-095BBA3EC6BD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Freeform 11">
            <a:extLst>
              <a:ext uri="{FF2B5EF4-FFF2-40B4-BE49-F238E27FC236}">
                <a16:creationId xmlns:a16="http://schemas.microsoft.com/office/drawing/2014/main" id="{67297DA1-B416-BDAD-A4F4-990B06D3113F}"/>
              </a:ext>
            </a:extLst>
          </p:cNvPr>
          <p:cNvSpPr/>
          <p:nvPr/>
        </p:nvSpPr>
        <p:spPr>
          <a:xfrm flipV="1">
            <a:off x="-4187" y="714375"/>
            <a:ext cx="1588523" cy="507299"/>
          </a:xfrm>
          <a:custGeom>
            <a:avLst/>
            <a:gdLst>
              <a:gd name="f0" fmla="val w"/>
              <a:gd name="f1" fmla="val h"/>
              <a:gd name="f2" fmla="val 0"/>
              <a:gd name="f3" fmla="val 9248"/>
              <a:gd name="f4" fmla="val 10000"/>
              <a:gd name="f5" fmla="val 4701"/>
              <a:gd name="f6" fmla="val 7915"/>
              <a:gd name="f7" fmla="val 188"/>
              <a:gd name="f8" fmla="val 7906"/>
              <a:gd name="f9" fmla="val 156"/>
              <a:gd name="f10" fmla="val 7895"/>
              <a:gd name="f11" fmla="val 126"/>
              <a:gd name="f12" fmla="val 7886"/>
              <a:gd name="f13" fmla="val 94"/>
              <a:gd name="f14" fmla="val 7859"/>
              <a:gd name="f15" fmla="val 7831"/>
              <a:gd name="f16" fmla="val 7803"/>
              <a:gd name="f17" fmla="val 7275"/>
              <a:gd name="f18" fmla="val 70"/>
              <a:gd name="f19" fmla="val 8"/>
              <a:gd name="f20" fmla="val 3380"/>
              <a:gd name="f21" fmla="val 17"/>
              <a:gd name="f22" fmla="val 6690"/>
              <a:gd name="f23" fmla="val 25"/>
              <a:gd name="f24" fmla="val 9966"/>
              <a:gd name="f25" fmla="val 9872"/>
              <a:gd name="f26" fmla="val 9778"/>
              <a:gd name="f27" fmla="val 5265"/>
              <a:gd name="f28" fmla="val 9303"/>
              <a:gd name="f29" fmla="val 5077"/>
              <a:gd name="f30" fmla="val 4889"/>
              <a:gd name="f31" fmla="*/ f0 1 9248"/>
              <a:gd name="f32" fmla="*/ f1 1 10000"/>
              <a:gd name="f33" fmla="+- f4 0 f2"/>
              <a:gd name="f34" fmla="+- f3 0 f2"/>
              <a:gd name="f35" fmla="*/ f34 1 9248"/>
              <a:gd name="f36" fmla="*/ f33 1 10000"/>
              <a:gd name="f37" fmla="*/ f2 1 f35"/>
              <a:gd name="f38" fmla="*/ f3 1 f35"/>
              <a:gd name="f39" fmla="*/ f2 1 f36"/>
              <a:gd name="f40" fmla="*/ f4 1 f36"/>
              <a:gd name="f41" fmla="*/ f37 f31 1"/>
              <a:gd name="f42" fmla="*/ f38 f31 1"/>
              <a:gd name="f43" fmla="*/ f40 f32 1"/>
              <a:gd name="f44" fmla="*/ f39 f32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41" t="f44" r="f42" b="f43"/>
            <a:pathLst>
              <a:path w="9248" h="10000">
                <a:moveTo>
                  <a:pt x="f3" y="f5"/>
                </a:moveTo>
                <a:lnTo>
                  <a:pt x="f6" y="f7"/>
                </a:lnTo>
                <a:cubicBezTo>
                  <a:pt x="f8" y="f9"/>
                  <a:pt x="f10" y="f11"/>
                  <a:pt x="f12" y="f13"/>
                </a:cubicBezTo>
                <a:cubicBezTo>
                  <a:pt x="f14" y="f2"/>
                  <a:pt x="f15" y="f2"/>
                  <a:pt x="f16" y="f2"/>
                </a:cubicBezTo>
                <a:lnTo>
                  <a:pt x="f17" y="f2"/>
                </a:lnTo>
                <a:lnTo>
                  <a:pt x="f2" y="f18"/>
                </a:lnTo>
                <a:cubicBezTo>
                  <a:pt x="f19" y="f20"/>
                  <a:pt x="f21" y="f22"/>
                  <a:pt x="f23" y="f4"/>
                </a:cubicBezTo>
                <a:lnTo>
                  <a:pt x="f17" y="f24"/>
                </a:lnTo>
                <a:lnTo>
                  <a:pt x="f16" y="f24"/>
                </a:lnTo>
                <a:cubicBezTo>
                  <a:pt x="f15" y="f24"/>
                  <a:pt x="f14" y="f25"/>
                  <a:pt x="f12" y="f25"/>
                </a:cubicBezTo>
                <a:cubicBezTo>
                  <a:pt x="f12" y="f26"/>
                  <a:pt x="f6" y="f26"/>
                  <a:pt x="f6" y="f26"/>
                </a:cubicBezTo>
                <a:lnTo>
                  <a:pt x="f3" y="f27"/>
                </a:lnTo>
                <a:cubicBezTo>
                  <a:pt x="f28" y="f29"/>
                  <a:pt x="f28" y="f30"/>
                  <a:pt x="f3" y="f5"/>
                </a:cubicBezTo>
                <a:close/>
              </a:path>
            </a:pathLst>
          </a:custGeom>
          <a:solidFill>
            <a:srgbClr val="A53010"/>
          </a:solidFill>
          <a:ln cap="flat">
            <a:noFill/>
            <a:prstDash val="solid"/>
          </a:ln>
        </p:spPr>
        <p:txBody>
          <a:bodyPr vert="horz" wrap="square" lIns="0" tIns="0" rIns="0" bIns="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67948BED-ADC7-21D5-F63B-0119E0DA3AFC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EF8C63A-28C1-4660-8ABE-7AE17CF74A44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16419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A804B8-3FA6-C7E8-42E0-F7FAAB7D43F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589215" y="4800600"/>
            <a:ext cx="8915400" cy="566735"/>
          </a:xfrm>
        </p:spPr>
        <p:txBody>
          <a:bodyPr anchor="b"/>
          <a:lstStyle>
            <a:lvl1pPr>
              <a:defRPr sz="24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C44EFA2-8CD3-392D-CA9B-883863FA0011}"/>
              </a:ext>
            </a:extLst>
          </p:cNvPr>
          <p:cNvSpPr txBox="1">
            <a:spLocks noGrp="1"/>
          </p:cNvSpPr>
          <p:nvPr>
            <p:ph type="pic" idx="1"/>
          </p:nvPr>
        </p:nvSpPr>
        <p:spPr>
          <a:xfrm>
            <a:off x="2589215" y="634968"/>
            <a:ext cx="8915400" cy="3854973"/>
          </a:xfrm>
        </p:spPr>
        <p:txBody>
          <a:bodyPr anchorCtr="1"/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035518-45E7-42F7-3323-FAB396672099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2589215" y="5367335"/>
            <a:ext cx="8915400" cy="493711"/>
          </a:xfrm>
        </p:spPr>
        <p:txBody>
          <a:bodyPr/>
          <a:lstStyle>
            <a:lvl1pPr marL="0" indent="0">
              <a:buNone/>
              <a:defRPr sz="12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792EC6C-7C8D-A191-6352-2A64F27807AC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4B2E499-406C-49DC-A8F7-D89345603047}" type="datetime1">
              <a:rPr lang="en-GB"/>
              <a:pPr lvl="0"/>
              <a:t>29/11/2025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67FB1B3-B57E-7357-4786-6463003A953A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Freeform 11">
            <a:extLst>
              <a:ext uri="{FF2B5EF4-FFF2-40B4-BE49-F238E27FC236}">
                <a16:creationId xmlns:a16="http://schemas.microsoft.com/office/drawing/2014/main" id="{74964FF2-970E-29E6-FFB9-5FB6D087976B}"/>
              </a:ext>
            </a:extLst>
          </p:cNvPr>
          <p:cNvSpPr/>
          <p:nvPr/>
        </p:nvSpPr>
        <p:spPr>
          <a:xfrm flipV="1">
            <a:off x="-4187" y="4911727"/>
            <a:ext cx="1588523" cy="507299"/>
          </a:xfrm>
          <a:custGeom>
            <a:avLst/>
            <a:gdLst>
              <a:gd name="f0" fmla="val w"/>
              <a:gd name="f1" fmla="val h"/>
              <a:gd name="f2" fmla="val 0"/>
              <a:gd name="f3" fmla="val 9248"/>
              <a:gd name="f4" fmla="val 10000"/>
              <a:gd name="f5" fmla="val 4701"/>
              <a:gd name="f6" fmla="val 7915"/>
              <a:gd name="f7" fmla="val 188"/>
              <a:gd name="f8" fmla="val 7906"/>
              <a:gd name="f9" fmla="val 156"/>
              <a:gd name="f10" fmla="val 7895"/>
              <a:gd name="f11" fmla="val 126"/>
              <a:gd name="f12" fmla="val 7886"/>
              <a:gd name="f13" fmla="val 94"/>
              <a:gd name="f14" fmla="val 7859"/>
              <a:gd name="f15" fmla="val 7831"/>
              <a:gd name="f16" fmla="val 7803"/>
              <a:gd name="f17" fmla="val 7275"/>
              <a:gd name="f18" fmla="val 70"/>
              <a:gd name="f19" fmla="val 8"/>
              <a:gd name="f20" fmla="val 3380"/>
              <a:gd name="f21" fmla="val 17"/>
              <a:gd name="f22" fmla="val 6690"/>
              <a:gd name="f23" fmla="val 25"/>
              <a:gd name="f24" fmla="val 9966"/>
              <a:gd name="f25" fmla="val 9872"/>
              <a:gd name="f26" fmla="val 9778"/>
              <a:gd name="f27" fmla="val 5265"/>
              <a:gd name="f28" fmla="val 9303"/>
              <a:gd name="f29" fmla="val 5077"/>
              <a:gd name="f30" fmla="val 4889"/>
              <a:gd name="f31" fmla="*/ f0 1 9248"/>
              <a:gd name="f32" fmla="*/ f1 1 10000"/>
              <a:gd name="f33" fmla="+- f4 0 f2"/>
              <a:gd name="f34" fmla="+- f3 0 f2"/>
              <a:gd name="f35" fmla="*/ f34 1 9248"/>
              <a:gd name="f36" fmla="*/ f33 1 10000"/>
              <a:gd name="f37" fmla="*/ f2 1 f35"/>
              <a:gd name="f38" fmla="*/ f3 1 f35"/>
              <a:gd name="f39" fmla="*/ f2 1 f36"/>
              <a:gd name="f40" fmla="*/ f4 1 f36"/>
              <a:gd name="f41" fmla="*/ f37 f31 1"/>
              <a:gd name="f42" fmla="*/ f38 f31 1"/>
              <a:gd name="f43" fmla="*/ f40 f32 1"/>
              <a:gd name="f44" fmla="*/ f39 f32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41" t="f44" r="f42" b="f43"/>
            <a:pathLst>
              <a:path w="9248" h="10000">
                <a:moveTo>
                  <a:pt x="f3" y="f5"/>
                </a:moveTo>
                <a:lnTo>
                  <a:pt x="f6" y="f7"/>
                </a:lnTo>
                <a:cubicBezTo>
                  <a:pt x="f8" y="f9"/>
                  <a:pt x="f10" y="f11"/>
                  <a:pt x="f12" y="f13"/>
                </a:cubicBezTo>
                <a:cubicBezTo>
                  <a:pt x="f14" y="f2"/>
                  <a:pt x="f15" y="f2"/>
                  <a:pt x="f16" y="f2"/>
                </a:cubicBezTo>
                <a:lnTo>
                  <a:pt x="f17" y="f2"/>
                </a:lnTo>
                <a:lnTo>
                  <a:pt x="f2" y="f18"/>
                </a:lnTo>
                <a:cubicBezTo>
                  <a:pt x="f19" y="f20"/>
                  <a:pt x="f21" y="f22"/>
                  <a:pt x="f23" y="f4"/>
                </a:cubicBezTo>
                <a:lnTo>
                  <a:pt x="f17" y="f24"/>
                </a:lnTo>
                <a:lnTo>
                  <a:pt x="f16" y="f24"/>
                </a:lnTo>
                <a:cubicBezTo>
                  <a:pt x="f15" y="f24"/>
                  <a:pt x="f14" y="f25"/>
                  <a:pt x="f12" y="f25"/>
                </a:cubicBezTo>
                <a:cubicBezTo>
                  <a:pt x="f12" y="f26"/>
                  <a:pt x="f6" y="f26"/>
                  <a:pt x="f6" y="f26"/>
                </a:cubicBezTo>
                <a:lnTo>
                  <a:pt x="f3" y="f27"/>
                </a:lnTo>
                <a:cubicBezTo>
                  <a:pt x="f28" y="f29"/>
                  <a:pt x="f28" y="f30"/>
                  <a:pt x="f3" y="f5"/>
                </a:cubicBezTo>
                <a:close/>
              </a:path>
            </a:pathLst>
          </a:custGeom>
          <a:solidFill>
            <a:srgbClr val="A53010"/>
          </a:solidFill>
          <a:ln cap="flat">
            <a:noFill/>
            <a:prstDash val="solid"/>
          </a:ln>
        </p:spPr>
        <p:txBody>
          <a:bodyPr vert="horz" wrap="square" lIns="0" tIns="0" rIns="0" bIns="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3484C658-530E-D48F-DBC2-1CAE79CE3362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>
          <a:xfrm>
            <a:off x="531815" y="4983086"/>
            <a:ext cx="779763" cy="365129"/>
          </a:xfrm>
        </p:spPr>
        <p:txBody>
          <a:bodyPr/>
          <a:lstStyle>
            <a:lvl1pPr>
              <a:defRPr/>
            </a:lvl1pPr>
          </a:lstStyle>
          <a:p>
            <a:pPr lvl="0"/>
            <a:fld id="{770CF75F-AD57-4DFC-9046-274A13B5DD47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91255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D1931B-331F-6E6B-9099-ADF2C167FB2F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589215" y="609603"/>
            <a:ext cx="8915400" cy="3117043"/>
          </a:xfrm>
        </p:spPr>
        <p:txBody>
          <a:bodyPr anchor="ctr"/>
          <a:lstStyle>
            <a:lvl1pPr>
              <a:defRPr sz="48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2B7A707-0A4D-E3E9-4A3A-5E73BB4BF5B3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2589215" y="4354043"/>
            <a:ext cx="8915400" cy="1555860"/>
          </a:xfrm>
        </p:spPr>
        <p:txBody>
          <a:bodyPr anchor="ctr"/>
          <a:lstStyle>
            <a:lvl1pPr marL="0" indent="0">
              <a:buNone/>
              <a:defRPr>
                <a:solidFill>
                  <a:srgbClr val="595959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9262D6-40A7-AB84-6987-F01C37495E09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0186160-E401-4B88-9E0E-DE42C1C20A5E}" type="datetime1">
              <a:rPr lang="en-GB"/>
              <a:pPr lvl="0"/>
              <a:t>29/11/2025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6CDE8C-2FE8-ED2B-6C73-C3D11BE07615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Freeform 11">
            <a:extLst>
              <a:ext uri="{FF2B5EF4-FFF2-40B4-BE49-F238E27FC236}">
                <a16:creationId xmlns:a16="http://schemas.microsoft.com/office/drawing/2014/main" id="{B16398DF-A4C1-E684-AC4D-D05ACFF1EA5E}"/>
              </a:ext>
            </a:extLst>
          </p:cNvPr>
          <p:cNvSpPr/>
          <p:nvPr/>
        </p:nvSpPr>
        <p:spPr>
          <a:xfrm flipV="1">
            <a:off x="-4187" y="3178170"/>
            <a:ext cx="1588523" cy="507299"/>
          </a:xfrm>
          <a:custGeom>
            <a:avLst/>
            <a:gdLst>
              <a:gd name="f0" fmla="val w"/>
              <a:gd name="f1" fmla="val h"/>
              <a:gd name="f2" fmla="val 0"/>
              <a:gd name="f3" fmla="val 9248"/>
              <a:gd name="f4" fmla="val 10000"/>
              <a:gd name="f5" fmla="val 4701"/>
              <a:gd name="f6" fmla="val 7915"/>
              <a:gd name="f7" fmla="val 188"/>
              <a:gd name="f8" fmla="val 7906"/>
              <a:gd name="f9" fmla="val 156"/>
              <a:gd name="f10" fmla="val 7895"/>
              <a:gd name="f11" fmla="val 126"/>
              <a:gd name="f12" fmla="val 7886"/>
              <a:gd name="f13" fmla="val 94"/>
              <a:gd name="f14" fmla="val 7859"/>
              <a:gd name="f15" fmla="val 7831"/>
              <a:gd name="f16" fmla="val 7803"/>
              <a:gd name="f17" fmla="val 7275"/>
              <a:gd name="f18" fmla="val 70"/>
              <a:gd name="f19" fmla="val 8"/>
              <a:gd name="f20" fmla="val 3380"/>
              <a:gd name="f21" fmla="val 17"/>
              <a:gd name="f22" fmla="val 6690"/>
              <a:gd name="f23" fmla="val 25"/>
              <a:gd name="f24" fmla="val 9966"/>
              <a:gd name="f25" fmla="val 9872"/>
              <a:gd name="f26" fmla="val 9778"/>
              <a:gd name="f27" fmla="val 5265"/>
              <a:gd name="f28" fmla="val 9303"/>
              <a:gd name="f29" fmla="val 5077"/>
              <a:gd name="f30" fmla="val 4889"/>
              <a:gd name="f31" fmla="*/ f0 1 9248"/>
              <a:gd name="f32" fmla="*/ f1 1 10000"/>
              <a:gd name="f33" fmla="+- f4 0 f2"/>
              <a:gd name="f34" fmla="+- f3 0 f2"/>
              <a:gd name="f35" fmla="*/ f34 1 9248"/>
              <a:gd name="f36" fmla="*/ f33 1 10000"/>
              <a:gd name="f37" fmla="*/ f2 1 f35"/>
              <a:gd name="f38" fmla="*/ f3 1 f35"/>
              <a:gd name="f39" fmla="*/ f2 1 f36"/>
              <a:gd name="f40" fmla="*/ f4 1 f36"/>
              <a:gd name="f41" fmla="*/ f37 f31 1"/>
              <a:gd name="f42" fmla="*/ f38 f31 1"/>
              <a:gd name="f43" fmla="*/ f40 f32 1"/>
              <a:gd name="f44" fmla="*/ f39 f32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41" t="f44" r="f42" b="f43"/>
            <a:pathLst>
              <a:path w="9248" h="10000">
                <a:moveTo>
                  <a:pt x="f3" y="f5"/>
                </a:moveTo>
                <a:lnTo>
                  <a:pt x="f6" y="f7"/>
                </a:lnTo>
                <a:cubicBezTo>
                  <a:pt x="f8" y="f9"/>
                  <a:pt x="f10" y="f11"/>
                  <a:pt x="f12" y="f13"/>
                </a:cubicBezTo>
                <a:cubicBezTo>
                  <a:pt x="f14" y="f2"/>
                  <a:pt x="f15" y="f2"/>
                  <a:pt x="f16" y="f2"/>
                </a:cubicBezTo>
                <a:lnTo>
                  <a:pt x="f17" y="f2"/>
                </a:lnTo>
                <a:lnTo>
                  <a:pt x="f2" y="f18"/>
                </a:lnTo>
                <a:cubicBezTo>
                  <a:pt x="f19" y="f20"/>
                  <a:pt x="f21" y="f22"/>
                  <a:pt x="f23" y="f4"/>
                </a:cubicBezTo>
                <a:lnTo>
                  <a:pt x="f17" y="f24"/>
                </a:lnTo>
                <a:lnTo>
                  <a:pt x="f16" y="f24"/>
                </a:lnTo>
                <a:cubicBezTo>
                  <a:pt x="f15" y="f24"/>
                  <a:pt x="f14" y="f25"/>
                  <a:pt x="f12" y="f25"/>
                </a:cubicBezTo>
                <a:cubicBezTo>
                  <a:pt x="f12" y="f26"/>
                  <a:pt x="f6" y="f26"/>
                  <a:pt x="f6" y="f26"/>
                </a:cubicBezTo>
                <a:lnTo>
                  <a:pt x="f3" y="f27"/>
                </a:lnTo>
                <a:cubicBezTo>
                  <a:pt x="f28" y="f29"/>
                  <a:pt x="f28" y="f30"/>
                  <a:pt x="f3" y="f5"/>
                </a:cubicBezTo>
                <a:close/>
              </a:path>
            </a:pathLst>
          </a:custGeom>
          <a:solidFill>
            <a:srgbClr val="A53010"/>
          </a:solidFill>
          <a:ln cap="flat">
            <a:noFill/>
            <a:prstDash val="solid"/>
          </a:ln>
        </p:spPr>
        <p:txBody>
          <a:bodyPr vert="horz" wrap="square" lIns="0" tIns="0" rIns="0" bIns="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FCBAF130-DE7E-2285-CD60-BD6BF0D0CEB8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>
          <a:xfrm>
            <a:off x="531815" y="3244135"/>
            <a:ext cx="779763" cy="365129"/>
          </a:xfrm>
        </p:spPr>
        <p:txBody>
          <a:bodyPr/>
          <a:lstStyle>
            <a:lvl1pPr>
              <a:defRPr/>
            </a:lvl1pPr>
          </a:lstStyle>
          <a:p>
            <a:pPr lvl="0"/>
            <a:fld id="{73785FBB-1F7A-4CF2-B3F3-AB06C9FF64AC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44650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3CF5F5-36E2-D240-9D08-2DCD72FDDE5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849947" y="609603"/>
            <a:ext cx="8393926" cy="2895603"/>
          </a:xfrm>
        </p:spPr>
        <p:txBody>
          <a:bodyPr anchor="ctr"/>
          <a:lstStyle>
            <a:lvl1pPr>
              <a:defRPr sz="48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9">
            <a:extLst>
              <a:ext uri="{FF2B5EF4-FFF2-40B4-BE49-F238E27FC236}">
                <a16:creationId xmlns:a16="http://schemas.microsoft.com/office/drawing/2014/main" id="{D5D4E7D0-3B14-5008-A206-AC833D4AD0B4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275015" y="3505196"/>
            <a:ext cx="7536557" cy="381003"/>
          </a:xfrm>
        </p:spPr>
        <p:txBody>
          <a:bodyPr anchor="ctr">
            <a:noAutofit/>
          </a:bodyPr>
          <a:lstStyle>
            <a:lvl1pPr marL="0" indent="0">
              <a:buNone/>
              <a:defRPr sz="1600">
                <a:solidFill>
                  <a:srgbClr val="7F7F7F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A21763B4-08B8-48E5-A406-3E9DF93DD220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2589215" y="4354043"/>
            <a:ext cx="8915400" cy="1555860"/>
          </a:xfrm>
        </p:spPr>
        <p:txBody>
          <a:bodyPr anchor="ctr"/>
          <a:lstStyle>
            <a:lvl1pPr marL="0" indent="0">
              <a:buNone/>
              <a:defRPr>
                <a:solidFill>
                  <a:srgbClr val="595959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12376F6D-EC85-6F1C-8EE8-99C202E18919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1A10E2E-6270-480C-9AEC-F9232A8CCD46}" type="datetime1">
              <a:rPr lang="en-GB"/>
              <a:pPr lvl="0"/>
              <a:t>29/11/2025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32B2B9E6-D58F-B2C1-F0FA-9EEF2B7297CD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Freeform 11">
            <a:extLst>
              <a:ext uri="{FF2B5EF4-FFF2-40B4-BE49-F238E27FC236}">
                <a16:creationId xmlns:a16="http://schemas.microsoft.com/office/drawing/2014/main" id="{7C4A707A-A429-3D15-D1B7-F9BC2FDC9768}"/>
              </a:ext>
            </a:extLst>
          </p:cNvPr>
          <p:cNvSpPr/>
          <p:nvPr/>
        </p:nvSpPr>
        <p:spPr>
          <a:xfrm flipV="1">
            <a:off x="-4187" y="3178170"/>
            <a:ext cx="1588523" cy="507299"/>
          </a:xfrm>
          <a:custGeom>
            <a:avLst/>
            <a:gdLst>
              <a:gd name="f0" fmla="val w"/>
              <a:gd name="f1" fmla="val h"/>
              <a:gd name="f2" fmla="val 0"/>
              <a:gd name="f3" fmla="val 9248"/>
              <a:gd name="f4" fmla="val 10000"/>
              <a:gd name="f5" fmla="val 4701"/>
              <a:gd name="f6" fmla="val 7915"/>
              <a:gd name="f7" fmla="val 188"/>
              <a:gd name="f8" fmla="val 7906"/>
              <a:gd name="f9" fmla="val 156"/>
              <a:gd name="f10" fmla="val 7895"/>
              <a:gd name="f11" fmla="val 126"/>
              <a:gd name="f12" fmla="val 7886"/>
              <a:gd name="f13" fmla="val 94"/>
              <a:gd name="f14" fmla="val 7859"/>
              <a:gd name="f15" fmla="val 7831"/>
              <a:gd name="f16" fmla="val 7803"/>
              <a:gd name="f17" fmla="val 7275"/>
              <a:gd name="f18" fmla="val 70"/>
              <a:gd name="f19" fmla="val 8"/>
              <a:gd name="f20" fmla="val 3380"/>
              <a:gd name="f21" fmla="val 17"/>
              <a:gd name="f22" fmla="val 6690"/>
              <a:gd name="f23" fmla="val 25"/>
              <a:gd name="f24" fmla="val 9966"/>
              <a:gd name="f25" fmla="val 9872"/>
              <a:gd name="f26" fmla="val 9778"/>
              <a:gd name="f27" fmla="val 5265"/>
              <a:gd name="f28" fmla="val 9303"/>
              <a:gd name="f29" fmla="val 5077"/>
              <a:gd name="f30" fmla="val 4889"/>
              <a:gd name="f31" fmla="*/ f0 1 9248"/>
              <a:gd name="f32" fmla="*/ f1 1 10000"/>
              <a:gd name="f33" fmla="+- f4 0 f2"/>
              <a:gd name="f34" fmla="+- f3 0 f2"/>
              <a:gd name="f35" fmla="*/ f34 1 9248"/>
              <a:gd name="f36" fmla="*/ f33 1 10000"/>
              <a:gd name="f37" fmla="*/ f2 1 f35"/>
              <a:gd name="f38" fmla="*/ f3 1 f35"/>
              <a:gd name="f39" fmla="*/ f2 1 f36"/>
              <a:gd name="f40" fmla="*/ f4 1 f36"/>
              <a:gd name="f41" fmla="*/ f37 f31 1"/>
              <a:gd name="f42" fmla="*/ f38 f31 1"/>
              <a:gd name="f43" fmla="*/ f40 f32 1"/>
              <a:gd name="f44" fmla="*/ f39 f32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41" t="f44" r="f42" b="f43"/>
            <a:pathLst>
              <a:path w="9248" h="10000">
                <a:moveTo>
                  <a:pt x="f3" y="f5"/>
                </a:moveTo>
                <a:lnTo>
                  <a:pt x="f6" y="f7"/>
                </a:lnTo>
                <a:cubicBezTo>
                  <a:pt x="f8" y="f9"/>
                  <a:pt x="f10" y="f11"/>
                  <a:pt x="f12" y="f13"/>
                </a:cubicBezTo>
                <a:cubicBezTo>
                  <a:pt x="f14" y="f2"/>
                  <a:pt x="f15" y="f2"/>
                  <a:pt x="f16" y="f2"/>
                </a:cubicBezTo>
                <a:lnTo>
                  <a:pt x="f17" y="f2"/>
                </a:lnTo>
                <a:lnTo>
                  <a:pt x="f2" y="f18"/>
                </a:lnTo>
                <a:cubicBezTo>
                  <a:pt x="f19" y="f20"/>
                  <a:pt x="f21" y="f22"/>
                  <a:pt x="f23" y="f4"/>
                </a:cubicBezTo>
                <a:lnTo>
                  <a:pt x="f17" y="f24"/>
                </a:lnTo>
                <a:lnTo>
                  <a:pt x="f16" y="f24"/>
                </a:lnTo>
                <a:cubicBezTo>
                  <a:pt x="f15" y="f24"/>
                  <a:pt x="f14" y="f25"/>
                  <a:pt x="f12" y="f25"/>
                </a:cubicBezTo>
                <a:cubicBezTo>
                  <a:pt x="f12" y="f26"/>
                  <a:pt x="f6" y="f26"/>
                  <a:pt x="f6" y="f26"/>
                </a:cubicBezTo>
                <a:lnTo>
                  <a:pt x="f3" y="f27"/>
                </a:lnTo>
                <a:cubicBezTo>
                  <a:pt x="f28" y="f29"/>
                  <a:pt x="f28" y="f30"/>
                  <a:pt x="f3" y="f5"/>
                </a:cubicBezTo>
                <a:close/>
              </a:path>
            </a:pathLst>
          </a:custGeom>
          <a:solidFill>
            <a:srgbClr val="A53010"/>
          </a:solidFill>
          <a:ln cap="flat">
            <a:noFill/>
            <a:prstDash val="solid"/>
          </a:ln>
        </p:spPr>
        <p:txBody>
          <a:bodyPr vert="horz" wrap="square" lIns="0" tIns="0" rIns="0" bIns="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30CD85D8-E596-66A9-AFDB-98C9BE163FB4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>
          <a:xfrm>
            <a:off x="531815" y="3244135"/>
            <a:ext cx="779763" cy="365129"/>
          </a:xfrm>
        </p:spPr>
        <p:txBody>
          <a:bodyPr/>
          <a:lstStyle>
            <a:lvl1pPr>
              <a:defRPr/>
            </a:lvl1pPr>
          </a:lstStyle>
          <a:p>
            <a:pPr lvl="0"/>
            <a:fld id="{95AAF37C-A576-416F-A1B2-18C7E668D4E4}" type="slidenum">
              <a:t>‹#›</a:t>
            </a:fld>
            <a:endParaRPr lang="en-GB"/>
          </a:p>
        </p:txBody>
      </p:sp>
      <p:sp>
        <p:nvSpPr>
          <p:cNvPr id="9" name="TextBox 13">
            <a:extLst>
              <a:ext uri="{FF2B5EF4-FFF2-40B4-BE49-F238E27FC236}">
                <a16:creationId xmlns:a16="http://schemas.microsoft.com/office/drawing/2014/main" id="{8D1C6EC4-09F9-2BA5-845C-5050367441B4}"/>
              </a:ext>
            </a:extLst>
          </p:cNvPr>
          <p:cNvSpPr txBox="1"/>
          <p:nvPr/>
        </p:nvSpPr>
        <p:spPr>
          <a:xfrm>
            <a:off x="2467654" y="648007"/>
            <a:ext cx="609603" cy="58477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8000" b="0" i="0" u="none" strike="noStrike" kern="1200" cap="none" spc="0" baseline="0">
                <a:solidFill>
                  <a:srgbClr val="A53010"/>
                </a:solidFill>
                <a:uFillTx/>
                <a:latin typeface="Arial"/>
              </a:rPr>
              <a:t>“</a:t>
            </a:r>
          </a:p>
        </p:txBody>
      </p:sp>
      <p:sp>
        <p:nvSpPr>
          <p:cNvPr id="10" name="TextBox 14">
            <a:extLst>
              <a:ext uri="{FF2B5EF4-FFF2-40B4-BE49-F238E27FC236}">
                <a16:creationId xmlns:a16="http://schemas.microsoft.com/office/drawing/2014/main" id="{178CF99E-C427-A3BA-7C09-9886BB695876}"/>
              </a:ext>
            </a:extLst>
          </p:cNvPr>
          <p:cNvSpPr txBox="1"/>
          <p:nvPr/>
        </p:nvSpPr>
        <p:spPr>
          <a:xfrm>
            <a:off x="11114852" y="2905304"/>
            <a:ext cx="609603" cy="58477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8000" b="0" i="0" u="none" strike="noStrike" kern="1200" cap="none" spc="0" baseline="0">
                <a:solidFill>
                  <a:srgbClr val="A53010"/>
                </a:solidFill>
                <a:uFillTx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74576846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066F92-C23B-C9C5-D41F-F61132CA1713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589215" y="2438403"/>
            <a:ext cx="8915400" cy="2724847"/>
          </a:xfrm>
        </p:spPr>
        <p:txBody>
          <a:bodyPr anchor="b"/>
          <a:lstStyle>
            <a:lvl1pPr>
              <a:defRPr sz="48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3">
            <a:extLst>
              <a:ext uri="{FF2B5EF4-FFF2-40B4-BE49-F238E27FC236}">
                <a16:creationId xmlns:a16="http://schemas.microsoft.com/office/drawing/2014/main" id="{38FEE681-348B-D2C8-847B-BE2C6BCC4921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2589215" y="5181603"/>
            <a:ext cx="8915400" cy="729618"/>
          </a:xfrm>
        </p:spPr>
        <p:txBody>
          <a:bodyPr/>
          <a:lstStyle>
            <a:lvl1pPr marL="0" indent="0">
              <a:buNone/>
              <a:defRPr>
                <a:solidFill>
                  <a:srgbClr val="595959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4">
            <a:extLst>
              <a:ext uri="{FF2B5EF4-FFF2-40B4-BE49-F238E27FC236}">
                <a16:creationId xmlns:a16="http://schemas.microsoft.com/office/drawing/2014/main" id="{E6A9F2E5-F0AA-888E-A652-3642B4F7589B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B6177AA-6FE9-4514-ACEA-03BC2AD1C5FC}" type="datetime1">
              <a:rPr lang="en-GB"/>
              <a:pPr lvl="0"/>
              <a:t>29/11/2025</a:t>
            </a:fld>
            <a:endParaRPr lang="en-GB"/>
          </a:p>
        </p:txBody>
      </p:sp>
      <p:sp>
        <p:nvSpPr>
          <p:cNvPr id="5" name="Footer Placeholder 5">
            <a:extLst>
              <a:ext uri="{FF2B5EF4-FFF2-40B4-BE49-F238E27FC236}">
                <a16:creationId xmlns:a16="http://schemas.microsoft.com/office/drawing/2014/main" id="{32E93498-0C96-5CEF-A140-5D2A96E7FF35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Freeform 11">
            <a:extLst>
              <a:ext uri="{FF2B5EF4-FFF2-40B4-BE49-F238E27FC236}">
                <a16:creationId xmlns:a16="http://schemas.microsoft.com/office/drawing/2014/main" id="{4D6B8E4C-80FD-8B4C-3BD2-D0637004CA38}"/>
              </a:ext>
            </a:extLst>
          </p:cNvPr>
          <p:cNvSpPr/>
          <p:nvPr/>
        </p:nvSpPr>
        <p:spPr>
          <a:xfrm flipV="1">
            <a:off x="-4187" y="4911727"/>
            <a:ext cx="1588523" cy="507299"/>
          </a:xfrm>
          <a:custGeom>
            <a:avLst/>
            <a:gdLst>
              <a:gd name="f0" fmla="val w"/>
              <a:gd name="f1" fmla="val h"/>
              <a:gd name="f2" fmla="val 0"/>
              <a:gd name="f3" fmla="val 9248"/>
              <a:gd name="f4" fmla="val 10000"/>
              <a:gd name="f5" fmla="val 4701"/>
              <a:gd name="f6" fmla="val 7915"/>
              <a:gd name="f7" fmla="val 188"/>
              <a:gd name="f8" fmla="val 7906"/>
              <a:gd name="f9" fmla="val 156"/>
              <a:gd name="f10" fmla="val 7895"/>
              <a:gd name="f11" fmla="val 126"/>
              <a:gd name="f12" fmla="val 7886"/>
              <a:gd name="f13" fmla="val 94"/>
              <a:gd name="f14" fmla="val 7859"/>
              <a:gd name="f15" fmla="val 7831"/>
              <a:gd name="f16" fmla="val 7803"/>
              <a:gd name="f17" fmla="val 7275"/>
              <a:gd name="f18" fmla="val 70"/>
              <a:gd name="f19" fmla="val 8"/>
              <a:gd name="f20" fmla="val 3380"/>
              <a:gd name="f21" fmla="val 17"/>
              <a:gd name="f22" fmla="val 6690"/>
              <a:gd name="f23" fmla="val 25"/>
              <a:gd name="f24" fmla="val 9966"/>
              <a:gd name="f25" fmla="val 9872"/>
              <a:gd name="f26" fmla="val 9778"/>
              <a:gd name="f27" fmla="val 5265"/>
              <a:gd name="f28" fmla="val 9303"/>
              <a:gd name="f29" fmla="val 5077"/>
              <a:gd name="f30" fmla="val 4889"/>
              <a:gd name="f31" fmla="*/ f0 1 9248"/>
              <a:gd name="f32" fmla="*/ f1 1 10000"/>
              <a:gd name="f33" fmla="+- f4 0 f2"/>
              <a:gd name="f34" fmla="+- f3 0 f2"/>
              <a:gd name="f35" fmla="*/ f34 1 9248"/>
              <a:gd name="f36" fmla="*/ f33 1 10000"/>
              <a:gd name="f37" fmla="*/ f2 1 f35"/>
              <a:gd name="f38" fmla="*/ f3 1 f35"/>
              <a:gd name="f39" fmla="*/ f2 1 f36"/>
              <a:gd name="f40" fmla="*/ f4 1 f36"/>
              <a:gd name="f41" fmla="*/ f37 f31 1"/>
              <a:gd name="f42" fmla="*/ f38 f31 1"/>
              <a:gd name="f43" fmla="*/ f40 f32 1"/>
              <a:gd name="f44" fmla="*/ f39 f32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41" t="f44" r="f42" b="f43"/>
            <a:pathLst>
              <a:path w="9248" h="10000">
                <a:moveTo>
                  <a:pt x="f3" y="f5"/>
                </a:moveTo>
                <a:lnTo>
                  <a:pt x="f6" y="f7"/>
                </a:lnTo>
                <a:cubicBezTo>
                  <a:pt x="f8" y="f9"/>
                  <a:pt x="f10" y="f11"/>
                  <a:pt x="f12" y="f13"/>
                </a:cubicBezTo>
                <a:cubicBezTo>
                  <a:pt x="f14" y="f2"/>
                  <a:pt x="f15" y="f2"/>
                  <a:pt x="f16" y="f2"/>
                </a:cubicBezTo>
                <a:lnTo>
                  <a:pt x="f17" y="f2"/>
                </a:lnTo>
                <a:lnTo>
                  <a:pt x="f2" y="f18"/>
                </a:lnTo>
                <a:cubicBezTo>
                  <a:pt x="f19" y="f20"/>
                  <a:pt x="f21" y="f22"/>
                  <a:pt x="f23" y="f4"/>
                </a:cubicBezTo>
                <a:lnTo>
                  <a:pt x="f17" y="f24"/>
                </a:lnTo>
                <a:lnTo>
                  <a:pt x="f16" y="f24"/>
                </a:lnTo>
                <a:cubicBezTo>
                  <a:pt x="f15" y="f24"/>
                  <a:pt x="f14" y="f25"/>
                  <a:pt x="f12" y="f25"/>
                </a:cubicBezTo>
                <a:cubicBezTo>
                  <a:pt x="f12" y="f26"/>
                  <a:pt x="f6" y="f26"/>
                  <a:pt x="f6" y="f26"/>
                </a:cubicBezTo>
                <a:lnTo>
                  <a:pt x="f3" y="f27"/>
                </a:lnTo>
                <a:cubicBezTo>
                  <a:pt x="f28" y="f29"/>
                  <a:pt x="f28" y="f30"/>
                  <a:pt x="f3" y="f5"/>
                </a:cubicBezTo>
                <a:close/>
              </a:path>
            </a:pathLst>
          </a:custGeom>
          <a:solidFill>
            <a:srgbClr val="A53010"/>
          </a:solidFill>
          <a:ln cap="flat">
            <a:noFill/>
            <a:prstDash val="solid"/>
          </a:ln>
        </p:spPr>
        <p:txBody>
          <a:bodyPr vert="horz" wrap="square" lIns="0" tIns="0" rIns="0" bIns="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A630D38-F3FD-A206-9810-C25445E62263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>
          <a:xfrm>
            <a:off x="531815" y="4983086"/>
            <a:ext cx="779763" cy="365129"/>
          </a:xfrm>
        </p:spPr>
        <p:txBody>
          <a:bodyPr/>
          <a:lstStyle>
            <a:lvl1pPr>
              <a:defRPr/>
            </a:lvl1pPr>
          </a:lstStyle>
          <a:p>
            <a:pPr lvl="0"/>
            <a:fld id="{1BE3EB2D-B220-4864-8758-AB4BDF149EF5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428921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3B50D9-C9CA-3579-3082-B9F63014F0B5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849947" y="609603"/>
            <a:ext cx="8393926" cy="2895603"/>
          </a:xfrm>
        </p:spPr>
        <p:txBody>
          <a:bodyPr anchor="ctr"/>
          <a:lstStyle>
            <a:lvl1pPr>
              <a:defRPr sz="48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9">
            <a:extLst>
              <a:ext uri="{FF2B5EF4-FFF2-40B4-BE49-F238E27FC236}">
                <a16:creationId xmlns:a16="http://schemas.microsoft.com/office/drawing/2014/main" id="{583713F8-C95F-3617-D239-F886BDF2C335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2589215" y="4343400"/>
            <a:ext cx="8915400" cy="838203"/>
          </a:xfrm>
        </p:spPr>
        <p:txBody>
          <a:bodyPr anchor="b">
            <a:noAutofit/>
          </a:bodyPr>
          <a:lstStyle>
            <a:lvl1pPr marL="0" indent="0">
              <a:buNone/>
              <a:defRPr sz="2400">
                <a:solidFill>
                  <a:srgbClr val="A53010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2C6C169-7D5E-7C28-CB47-3DF31F74A2F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2589215" y="5181603"/>
            <a:ext cx="8915400" cy="729618"/>
          </a:xfrm>
        </p:spPr>
        <p:txBody>
          <a:bodyPr/>
          <a:lstStyle>
            <a:lvl1pPr marL="0" indent="0">
              <a:buNone/>
              <a:defRPr>
                <a:solidFill>
                  <a:srgbClr val="595959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F1881D8-85F0-5FC4-67AD-F1F60436E6F4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1CA9C42-BF64-412C-AED7-49A730052113}" type="datetime1">
              <a:rPr lang="en-GB"/>
              <a:pPr lvl="0"/>
              <a:t>29/11/2025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4EDF4E9-D254-2136-9963-5EBED695F67E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Freeform 11">
            <a:extLst>
              <a:ext uri="{FF2B5EF4-FFF2-40B4-BE49-F238E27FC236}">
                <a16:creationId xmlns:a16="http://schemas.microsoft.com/office/drawing/2014/main" id="{E33ACDD5-A22E-9B94-0440-5764DF69962B}"/>
              </a:ext>
            </a:extLst>
          </p:cNvPr>
          <p:cNvSpPr/>
          <p:nvPr/>
        </p:nvSpPr>
        <p:spPr>
          <a:xfrm flipV="1">
            <a:off x="-4187" y="4911727"/>
            <a:ext cx="1588523" cy="507299"/>
          </a:xfrm>
          <a:custGeom>
            <a:avLst/>
            <a:gdLst>
              <a:gd name="f0" fmla="val w"/>
              <a:gd name="f1" fmla="val h"/>
              <a:gd name="f2" fmla="val 0"/>
              <a:gd name="f3" fmla="val 9248"/>
              <a:gd name="f4" fmla="val 10000"/>
              <a:gd name="f5" fmla="val 4701"/>
              <a:gd name="f6" fmla="val 7915"/>
              <a:gd name="f7" fmla="val 188"/>
              <a:gd name="f8" fmla="val 7906"/>
              <a:gd name="f9" fmla="val 156"/>
              <a:gd name="f10" fmla="val 7895"/>
              <a:gd name="f11" fmla="val 126"/>
              <a:gd name="f12" fmla="val 7886"/>
              <a:gd name="f13" fmla="val 94"/>
              <a:gd name="f14" fmla="val 7859"/>
              <a:gd name="f15" fmla="val 7831"/>
              <a:gd name="f16" fmla="val 7803"/>
              <a:gd name="f17" fmla="val 7275"/>
              <a:gd name="f18" fmla="val 70"/>
              <a:gd name="f19" fmla="val 8"/>
              <a:gd name="f20" fmla="val 3380"/>
              <a:gd name="f21" fmla="val 17"/>
              <a:gd name="f22" fmla="val 6690"/>
              <a:gd name="f23" fmla="val 25"/>
              <a:gd name="f24" fmla="val 9966"/>
              <a:gd name="f25" fmla="val 9872"/>
              <a:gd name="f26" fmla="val 9778"/>
              <a:gd name="f27" fmla="val 5265"/>
              <a:gd name="f28" fmla="val 9303"/>
              <a:gd name="f29" fmla="val 5077"/>
              <a:gd name="f30" fmla="val 4889"/>
              <a:gd name="f31" fmla="*/ f0 1 9248"/>
              <a:gd name="f32" fmla="*/ f1 1 10000"/>
              <a:gd name="f33" fmla="+- f4 0 f2"/>
              <a:gd name="f34" fmla="+- f3 0 f2"/>
              <a:gd name="f35" fmla="*/ f34 1 9248"/>
              <a:gd name="f36" fmla="*/ f33 1 10000"/>
              <a:gd name="f37" fmla="*/ f2 1 f35"/>
              <a:gd name="f38" fmla="*/ f3 1 f35"/>
              <a:gd name="f39" fmla="*/ f2 1 f36"/>
              <a:gd name="f40" fmla="*/ f4 1 f36"/>
              <a:gd name="f41" fmla="*/ f37 f31 1"/>
              <a:gd name="f42" fmla="*/ f38 f31 1"/>
              <a:gd name="f43" fmla="*/ f40 f32 1"/>
              <a:gd name="f44" fmla="*/ f39 f32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41" t="f44" r="f42" b="f43"/>
            <a:pathLst>
              <a:path w="9248" h="10000">
                <a:moveTo>
                  <a:pt x="f3" y="f5"/>
                </a:moveTo>
                <a:lnTo>
                  <a:pt x="f6" y="f7"/>
                </a:lnTo>
                <a:cubicBezTo>
                  <a:pt x="f8" y="f9"/>
                  <a:pt x="f10" y="f11"/>
                  <a:pt x="f12" y="f13"/>
                </a:cubicBezTo>
                <a:cubicBezTo>
                  <a:pt x="f14" y="f2"/>
                  <a:pt x="f15" y="f2"/>
                  <a:pt x="f16" y="f2"/>
                </a:cubicBezTo>
                <a:lnTo>
                  <a:pt x="f17" y="f2"/>
                </a:lnTo>
                <a:lnTo>
                  <a:pt x="f2" y="f18"/>
                </a:lnTo>
                <a:cubicBezTo>
                  <a:pt x="f19" y="f20"/>
                  <a:pt x="f21" y="f22"/>
                  <a:pt x="f23" y="f4"/>
                </a:cubicBezTo>
                <a:lnTo>
                  <a:pt x="f17" y="f24"/>
                </a:lnTo>
                <a:lnTo>
                  <a:pt x="f16" y="f24"/>
                </a:lnTo>
                <a:cubicBezTo>
                  <a:pt x="f15" y="f24"/>
                  <a:pt x="f14" y="f25"/>
                  <a:pt x="f12" y="f25"/>
                </a:cubicBezTo>
                <a:cubicBezTo>
                  <a:pt x="f12" y="f26"/>
                  <a:pt x="f6" y="f26"/>
                  <a:pt x="f6" y="f26"/>
                </a:cubicBezTo>
                <a:lnTo>
                  <a:pt x="f3" y="f27"/>
                </a:lnTo>
                <a:cubicBezTo>
                  <a:pt x="f28" y="f29"/>
                  <a:pt x="f28" y="f30"/>
                  <a:pt x="f3" y="f5"/>
                </a:cubicBezTo>
                <a:close/>
              </a:path>
            </a:pathLst>
          </a:custGeom>
          <a:solidFill>
            <a:srgbClr val="A53010"/>
          </a:solidFill>
          <a:ln cap="flat">
            <a:noFill/>
            <a:prstDash val="solid"/>
          </a:ln>
        </p:spPr>
        <p:txBody>
          <a:bodyPr vert="horz" wrap="square" lIns="0" tIns="0" rIns="0" bIns="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06D7CB75-0453-B9B0-D338-D66817114B20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>
          <a:xfrm>
            <a:off x="531815" y="4983086"/>
            <a:ext cx="779763" cy="365129"/>
          </a:xfrm>
        </p:spPr>
        <p:txBody>
          <a:bodyPr/>
          <a:lstStyle>
            <a:lvl1pPr>
              <a:defRPr/>
            </a:lvl1pPr>
          </a:lstStyle>
          <a:p>
            <a:pPr lvl="0"/>
            <a:fld id="{0F3A5A96-3FE0-45B3-821A-CB6A3BC3991F}" type="slidenum">
              <a:t>‹#›</a:t>
            </a:fld>
            <a:endParaRPr lang="en-GB"/>
          </a:p>
        </p:txBody>
      </p:sp>
      <p:sp>
        <p:nvSpPr>
          <p:cNvPr id="9" name="TextBox 16">
            <a:extLst>
              <a:ext uri="{FF2B5EF4-FFF2-40B4-BE49-F238E27FC236}">
                <a16:creationId xmlns:a16="http://schemas.microsoft.com/office/drawing/2014/main" id="{30B42443-34EE-66B1-739E-4112C5E05154}"/>
              </a:ext>
            </a:extLst>
          </p:cNvPr>
          <p:cNvSpPr txBox="1"/>
          <p:nvPr/>
        </p:nvSpPr>
        <p:spPr>
          <a:xfrm>
            <a:off x="2467654" y="648007"/>
            <a:ext cx="609603" cy="58477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8000" b="0" i="0" u="none" strike="noStrike" kern="1200" cap="none" spc="0" baseline="0">
                <a:solidFill>
                  <a:srgbClr val="A53010"/>
                </a:solidFill>
                <a:uFillTx/>
                <a:latin typeface="Arial"/>
              </a:rPr>
              <a:t>“</a:t>
            </a:r>
          </a:p>
        </p:txBody>
      </p:sp>
      <p:sp>
        <p:nvSpPr>
          <p:cNvPr id="10" name="TextBox 17">
            <a:extLst>
              <a:ext uri="{FF2B5EF4-FFF2-40B4-BE49-F238E27FC236}">
                <a16:creationId xmlns:a16="http://schemas.microsoft.com/office/drawing/2014/main" id="{7B3C1AA6-8BCB-35FB-D4C8-EE64BB437F3E}"/>
              </a:ext>
            </a:extLst>
          </p:cNvPr>
          <p:cNvSpPr txBox="1"/>
          <p:nvPr/>
        </p:nvSpPr>
        <p:spPr>
          <a:xfrm>
            <a:off x="11114852" y="2905304"/>
            <a:ext cx="609603" cy="58477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8000" b="0" i="0" u="none" strike="noStrike" kern="1200" cap="none" spc="0" baseline="0">
                <a:solidFill>
                  <a:srgbClr val="A53010"/>
                </a:solidFill>
                <a:uFillTx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62363944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048D74-5DF6-E19D-CCEF-E7903069F97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589215" y="627406"/>
            <a:ext cx="8915400" cy="2880021"/>
          </a:xfrm>
        </p:spPr>
        <p:txBody>
          <a:bodyPr anchor="ctr"/>
          <a:lstStyle>
            <a:lvl1pPr>
              <a:defRPr sz="48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9">
            <a:extLst>
              <a:ext uri="{FF2B5EF4-FFF2-40B4-BE49-F238E27FC236}">
                <a16:creationId xmlns:a16="http://schemas.microsoft.com/office/drawing/2014/main" id="{031C7511-C880-BE0C-5526-A6D1FDD4C6E1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2589215" y="4343400"/>
            <a:ext cx="8915400" cy="838203"/>
          </a:xfrm>
        </p:spPr>
        <p:txBody>
          <a:bodyPr anchor="b">
            <a:noAutofit/>
          </a:bodyPr>
          <a:lstStyle>
            <a:lvl1pPr marL="0" indent="0">
              <a:buNone/>
              <a:defRPr sz="2400">
                <a:solidFill>
                  <a:srgbClr val="A53010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15043FA-002A-17F9-6AEB-67DB28F21438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2589215" y="5181603"/>
            <a:ext cx="8915400" cy="729618"/>
          </a:xfrm>
        </p:spPr>
        <p:txBody>
          <a:bodyPr/>
          <a:lstStyle>
            <a:lvl1pPr marL="0" indent="0">
              <a:buNone/>
              <a:defRPr>
                <a:solidFill>
                  <a:srgbClr val="595959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48B453F-BE07-1219-DBBA-3D5EEF769C7F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CE60356-94E2-4D6D-BAD9-D81D5F95F2A8}" type="datetime1">
              <a:rPr lang="en-GB"/>
              <a:pPr lvl="0"/>
              <a:t>29/11/2025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65D1B52-5C59-3E70-D6EC-0317513A4C04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Freeform 11">
            <a:extLst>
              <a:ext uri="{FF2B5EF4-FFF2-40B4-BE49-F238E27FC236}">
                <a16:creationId xmlns:a16="http://schemas.microsoft.com/office/drawing/2014/main" id="{7D5645BA-B840-61E4-3FB6-EC866E7C0C93}"/>
              </a:ext>
            </a:extLst>
          </p:cNvPr>
          <p:cNvSpPr/>
          <p:nvPr/>
        </p:nvSpPr>
        <p:spPr>
          <a:xfrm flipV="1">
            <a:off x="-4187" y="4911727"/>
            <a:ext cx="1588523" cy="507299"/>
          </a:xfrm>
          <a:custGeom>
            <a:avLst/>
            <a:gdLst>
              <a:gd name="f0" fmla="val w"/>
              <a:gd name="f1" fmla="val h"/>
              <a:gd name="f2" fmla="val 0"/>
              <a:gd name="f3" fmla="val 9248"/>
              <a:gd name="f4" fmla="val 10000"/>
              <a:gd name="f5" fmla="val 4701"/>
              <a:gd name="f6" fmla="val 7915"/>
              <a:gd name="f7" fmla="val 188"/>
              <a:gd name="f8" fmla="val 7906"/>
              <a:gd name="f9" fmla="val 156"/>
              <a:gd name="f10" fmla="val 7895"/>
              <a:gd name="f11" fmla="val 126"/>
              <a:gd name="f12" fmla="val 7886"/>
              <a:gd name="f13" fmla="val 94"/>
              <a:gd name="f14" fmla="val 7859"/>
              <a:gd name="f15" fmla="val 7831"/>
              <a:gd name="f16" fmla="val 7803"/>
              <a:gd name="f17" fmla="val 7275"/>
              <a:gd name="f18" fmla="val 70"/>
              <a:gd name="f19" fmla="val 8"/>
              <a:gd name="f20" fmla="val 3380"/>
              <a:gd name="f21" fmla="val 17"/>
              <a:gd name="f22" fmla="val 6690"/>
              <a:gd name="f23" fmla="val 25"/>
              <a:gd name="f24" fmla="val 9966"/>
              <a:gd name="f25" fmla="val 9872"/>
              <a:gd name="f26" fmla="val 9778"/>
              <a:gd name="f27" fmla="val 5265"/>
              <a:gd name="f28" fmla="val 9303"/>
              <a:gd name="f29" fmla="val 5077"/>
              <a:gd name="f30" fmla="val 4889"/>
              <a:gd name="f31" fmla="*/ f0 1 9248"/>
              <a:gd name="f32" fmla="*/ f1 1 10000"/>
              <a:gd name="f33" fmla="+- f4 0 f2"/>
              <a:gd name="f34" fmla="+- f3 0 f2"/>
              <a:gd name="f35" fmla="*/ f34 1 9248"/>
              <a:gd name="f36" fmla="*/ f33 1 10000"/>
              <a:gd name="f37" fmla="*/ f2 1 f35"/>
              <a:gd name="f38" fmla="*/ f3 1 f35"/>
              <a:gd name="f39" fmla="*/ f2 1 f36"/>
              <a:gd name="f40" fmla="*/ f4 1 f36"/>
              <a:gd name="f41" fmla="*/ f37 f31 1"/>
              <a:gd name="f42" fmla="*/ f38 f31 1"/>
              <a:gd name="f43" fmla="*/ f40 f32 1"/>
              <a:gd name="f44" fmla="*/ f39 f32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41" t="f44" r="f42" b="f43"/>
            <a:pathLst>
              <a:path w="9248" h="10000">
                <a:moveTo>
                  <a:pt x="f3" y="f5"/>
                </a:moveTo>
                <a:lnTo>
                  <a:pt x="f6" y="f7"/>
                </a:lnTo>
                <a:cubicBezTo>
                  <a:pt x="f8" y="f9"/>
                  <a:pt x="f10" y="f11"/>
                  <a:pt x="f12" y="f13"/>
                </a:cubicBezTo>
                <a:cubicBezTo>
                  <a:pt x="f14" y="f2"/>
                  <a:pt x="f15" y="f2"/>
                  <a:pt x="f16" y="f2"/>
                </a:cubicBezTo>
                <a:lnTo>
                  <a:pt x="f17" y="f2"/>
                </a:lnTo>
                <a:lnTo>
                  <a:pt x="f2" y="f18"/>
                </a:lnTo>
                <a:cubicBezTo>
                  <a:pt x="f19" y="f20"/>
                  <a:pt x="f21" y="f22"/>
                  <a:pt x="f23" y="f4"/>
                </a:cubicBezTo>
                <a:lnTo>
                  <a:pt x="f17" y="f24"/>
                </a:lnTo>
                <a:lnTo>
                  <a:pt x="f16" y="f24"/>
                </a:lnTo>
                <a:cubicBezTo>
                  <a:pt x="f15" y="f24"/>
                  <a:pt x="f14" y="f25"/>
                  <a:pt x="f12" y="f25"/>
                </a:cubicBezTo>
                <a:cubicBezTo>
                  <a:pt x="f12" y="f26"/>
                  <a:pt x="f6" y="f26"/>
                  <a:pt x="f6" y="f26"/>
                </a:cubicBezTo>
                <a:lnTo>
                  <a:pt x="f3" y="f27"/>
                </a:lnTo>
                <a:cubicBezTo>
                  <a:pt x="f28" y="f29"/>
                  <a:pt x="f28" y="f30"/>
                  <a:pt x="f3" y="f5"/>
                </a:cubicBezTo>
                <a:close/>
              </a:path>
            </a:pathLst>
          </a:custGeom>
          <a:solidFill>
            <a:srgbClr val="A53010"/>
          </a:solidFill>
          <a:ln cap="flat">
            <a:noFill/>
            <a:prstDash val="solid"/>
          </a:ln>
        </p:spPr>
        <p:txBody>
          <a:bodyPr vert="horz" wrap="square" lIns="0" tIns="0" rIns="0" bIns="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044769BF-1A5E-857A-B704-355B3E78ED31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>
          <a:xfrm>
            <a:off x="531815" y="4983086"/>
            <a:ext cx="779763" cy="365129"/>
          </a:xfrm>
        </p:spPr>
        <p:txBody>
          <a:bodyPr/>
          <a:lstStyle>
            <a:lvl1pPr>
              <a:defRPr/>
            </a:lvl1pPr>
          </a:lstStyle>
          <a:p>
            <a:pPr lvl="0"/>
            <a:fld id="{1FC88861-AAAF-4F66-9134-F681086FB389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854716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2AAC5D-2A5D-2274-94A1-E36C436DD1A7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181566-E3DF-E944-AB52-7CD94BEBE695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8D6EED-488D-9D1F-750E-FAA857766543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D61C160-212C-4440-B856-55B42B73359F}" type="datetime1">
              <a:rPr lang="en-GB"/>
              <a:pPr lvl="0"/>
              <a:t>29/11/2025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38D3AE-7A9E-6621-BCB4-181873E25E15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Freeform 11">
            <a:extLst>
              <a:ext uri="{FF2B5EF4-FFF2-40B4-BE49-F238E27FC236}">
                <a16:creationId xmlns:a16="http://schemas.microsoft.com/office/drawing/2014/main" id="{8BE73259-5969-2195-5FD3-7094410FA098}"/>
              </a:ext>
            </a:extLst>
          </p:cNvPr>
          <p:cNvSpPr/>
          <p:nvPr/>
        </p:nvSpPr>
        <p:spPr>
          <a:xfrm flipV="1">
            <a:off x="-4187" y="714375"/>
            <a:ext cx="1588523" cy="507299"/>
          </a:xfrm>
          <a:custGeom>
            <a:avLst/>
            <a:gdLst>
              <a:gd name="f0" fmla="val w"/>
              <a:gd name="f1" fmla="val h"/>
              <a:gd name="f2" fmla="val 0"/>
              <a:gd name="f3" fmla="val 9248"/>
              <a:gd name="f4" fmla="val 10000"/>
              <a:gd name="f5" fmla="val 4701"/>
              <a:gd name="f6" fmla="val 7915"/>
              <a:gd name="f7" fmla="val 188"/>
              <a:gd name="f8" fmla="val 7906"/>
              <a:gd name="f9" fmla="val 156"/>
              <a:gd name="f10" fmla="val 7895"/>
              <a:gd name="f11" fmla="val 126"/>
              <a:gd name="f12" fmla="val 7886"/>
              <a:gd name="f13" fmla="val 94"/>
              <a:gd name="f14" fmla="val 7859"/>
              <a:gd name="f15" fmla="val 7831"/>
              <a:gd name="f16" fmla="val 7803"/>
              <a:gd name="f17" fmla="val 7275"/>
              <a:gd name="f18" fmla="val 70"/>
              <a:gd name="f19" fmla="val 8"/>
              <a:gd name="f20" fmla="val 3380"/>
              <a:gd name="f21" fmla="val 17"/>
              <a:gd name="f22" fmla="val 6690"/>
              <a:gd name="f23" fmla="val 25"/>
              <a:gd name="f24" fmla="val 9966"/>
              <a:gd name="f25" fmla="val 9872"/>
              <a:gd name="f26" fmla="val 9778"/>
              <a:gd name="f27" fmla="val 5265"/>
              <a:gd name="f28" fmla="val 9303"/>
              <a:gd name="f29" fmla="val 5077"/>
              <a:gd name="f30" fmla="val 4889"/>
              <a:gd name="f31" fmla="*/ f0 1 9248"/>
              <a:gd name="f32" fmla="*/ f1 1 10000"/>
              <a:gd name="f33" fmla="+- f4 0 f2"/>
              <a:gd name="f34" fmla="+- f3 0 f2"/>
              <a:gd name="f35" fmla="*/ f34 1 9248"/>
              <a:gd name="f36" fmla="*/ f33 1 10000"/>
              <a:gd name="f37" fmla="*/ f2 1 f35"/>
              <a:gd name="f38" fmla="*/ f3 1 f35"/>
              <a:gd name="f39" fmla="*/ f2 1 f36"/>
              <a:gd name="f40" fmla="*/ f4 1 f36"/>
              <a:gd name="f41" fmla="*/ f37 f31 1"/>
              <a:gd name="f42" fmla="*/ f38 f31 1"/>
              <a:gd name="f43" fmla="*/ f40 f32 1"/>
              <a:gd name="f44" fmla="*/ f39 f32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41" t="f44" r="f42" b="f43"/>
            <a:pathLst>
              <a:path w="9248" h="10000">
                <a:moveTo>
                  <a:pt x="f3" y="f5"/>
                </a:moveTo>
                <a:lnTo>
                  <a:pt x="f6" y="f7"/>
                </a:lnTo>
                <a:cubicBezTo>
                  <a:pt x="f8" y="f9"/>
                  <a:pt x="f10" y="f11"/>
                  <a:pt x="f12" y="f13"/>
                </a:cubicBezTo>
                <a:cubicBezTo>
                  <a:pt x="f14" y="f2"/>
                  <a:pt x="f15" y="f2"/>
                  <a:pt x="f16" y="f2"/>
                </a:cubicBezTo>
                <a:lnTo>
                  <a:pt x="f17" y="f2"/>
                </a:lnTo>
                <a:lnTo>
                  <a:pt x="f2" y="f18"/>
                </a:lnTo>
                <a:cubicBezTo>
                  <a:pt x="f19" y="f20"/>
                  <a:pt x="f21" y="f22"/>
                  <a:pt x="f23" y="f4"/>
                </a:cubicBezTo>
                <a:lnTo>
                  <a:pt x="f17" y="f24"/>
                </a:lnTo>
                <a:lnTo>
                  <a:pt x="f16" y="f24"/>
                </a:lnTo>
                <a:cubicBezTo>
                  <a:pt x="f15" y="f24"/>
                  <a:pt x="f14" y="f25"/>
                  <a:pt x="f12" y="f25"/>
                </a:cubicBezTo>
                <a:cubicBezTo>
                  <a:pt x="f12" y="f26"/>
                  <a:pt x="f6" y="f26"/>
                  <a:pt x="f6" y="f26"/>
                </a:cubicBezTo>
                <a:lnTo>
                  <a:pt x="f3" y="f27"/>
                </a:lnTo>
                <a:cubicBezTo>
                  <a:pt x="f28" y="f29"/>
                  <a:pt x="f28" y="f30"/>
                  <a:pt x="f3" y="f5"/>
                </a:cubicBezTo>
                <a:close/>
              </a:path>
            </a:pathLst>
          </a:custGeom>
          <a:solidFill>
            <a:srgbClr val="A53010"/>
          </a:solidFill>
          <a:ln cap="flat">
            <a:noFill/>
            <a:prstDash val="solid"/>
          </a:ln>
        </p:spPr>
        <p:txBody>
          <a:bodyPr vert="horz" wrap="square" lIns="0" tIns="0" rIns="0" bIns="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49674910-DC7F-2F6E-89C8-4AF3DE6A136E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1FDD8F4-7379-4326-82EC-A474CAC65548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072081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8F455BF-66B5-0757-E5F7-B0CBE882448B}"/>
              </a:ext>
            </a:extLst>
          </p:cNvPr>
          <p:cNvSpPr txBox="1">
            <a:spLocks noGrp="1"/>
          </p:cNvSpPr>
          <p:nvPr>
            <p:ph type="title" orient="vert"/>
          </p:nvPr>
        </p:nvSpPr>
        <p:spPr>
          <a:xfrm>
            <a:off x="9294811" y="627406"/>
            <a:ext cx="2207599" cy="5283814"/>
          </a:xfrm>
        </p:spPr>
        <p:txBody>
          <a:bodyPr vert="eaVert" anchor="ctr"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3ED676F-432A-D022-9169-673A2368D6DA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>
          <a:xfrm>
            <a:off x="2589215" y="627406"/>
            <a:ext cx="6476996" cy="5283814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C6C68A-8ECA-F6B9-7C88-184E547D58B1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392B23A-1FB1-4265-843F-B9D9729A2AF2}" type="datetime1">
              <a:rPr lang="en-GB"/>
              <a:pPr lvl="0"/>
              <a:t>29/11/2025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20BE2C-5A9F-B2BB-A351-365B6F683F4F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Freeform 11">
            <a:extLst>
              <a:ext uri="{FF2B5EF4-FFF2-40B4-BE49-F238E27FC236}">
                <a16:creationId xmlns:a16="http://schemas.microsoft.com/office/drawing/2014/main" id="{A30AF2FE-6859-4E91-C800-15E51D94F364}"/>
              </a:ext>
            </a:extLst>
          </p:cNvPr>
          <p:cNvSpPr/>
          <p:nvPr/>
        </p:nvSpPr>
        <p:spPr>
          <a:xfrm flipV="1">
            <a:off x="-4187" y="714375"/>
            <a:ext cx="1588523" cy="507299"/>
          </a:xfrm>
          <a:custGeom>
            <a:avLst/>
            <a:gdLst>
              <a:gd name="f0" fmla="val w"/>
              <a:gd name="f1" fmla="val h"/>
              <a:gd name="f2" fmla="val 0"/>
              <a:gd name="f3" fmla="val 9248"/>
              <a:gd name="f4" fmla="val 10000"/>
              <a:gd name="f5" fmla="val 4701"/>
              <a:gd name="f6" fmla="val 7915"/>
              <a:gd name="f7" fmla="val 188"/>
              <a:gd name="f8" fmla="val 7906"/>
              <a:gd name="f9" fmla="val 156"/>
              <a:gd name="f10" fmla="val 7895"/>
              <a:gd name="f11" fmla="val 126"/>
              <a:gd name="f12" fmla="val 7886"/>
              <a:gd name="f13" fmla="val 94"/>
              <a:gd name="f14" fmla="val 7859"/>
              <a:gd name="f15" fmla="val 7831"/>
              <a:gd name="f16" fmla="val 7803"/>
              <a:gd name="f17" fmla="val 7275"/>
              <a:gd name="f18" fmla="val 70"/>
              <a:gd name="f19" fmla="val 8"/>
              <a:gd name="f20" fmla="val 3380"/>
              <a:gd name="f21" fmla="val 17"/>
              <a:gd name="f22" fmla="val 6690"/>
              <a:gd name="f23" fmla="val 25"/>
              <a:gd name="f24" fmla="val 9966"/>
              <a:gd name="f25" fmla="val 9872"/>
              <a:gd name="f26" fmla="val 9778"/>
              <a:gd name="f27" fmla="val 5265"/>
              <a:gd name="f28" fmla="val 9303"/>
              <a:gd name="f29" fmla="val 5077"/>
              <a:gd name="f30" fmla="val 4889"/>
              <a:gd name="f31" fmla="*/ f0 1 9248"/>
              <a:gd name="f32" fmla="*/ f1 1 10000"/>
              <a:gd name="f33" fmla="+- f4 0 f2"/>
              <a:gd name="f34" fmla="+- f3 0 f2"/>
              <a:gd name="f35" fmla="*/ f34 1 9248"/>
              <a:gd name="f36" fmla="*/ f33 1 10000"/>
              <a:gd name="f37" fmla="*/ f2 1 f35"/>
              <a:gd name="f38" fmla="*/ f3 1 f35"/>
              <a:gd name="f39" fmla="*/ f2 1 f36"/>
              <a:gd name="f40" fmla="*/ f4 1 f36"/>
              <a:gd name="f41" fmla="*/ f37 f31 1"/>
              <a:gd name="f42" fmla="*/ f38 f31 1"/>
              <a:gd name="f43" fmla="*/ f40 f32 1"/>
              <a:gd name="f44" fmla="*/ f39 f32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41" t="f44" r="f42" b="f43"/>
            <a:pathLst>
              <a:path w="9248" h="10000">
                <a:moveTo>
                  <a:pt x="f3" y="f5"/>
                </a:moveTo>
                <a:lnTo>
                  <a:pt x="f6" y="f7"/>
                </a:lnTo>
                <a:cubicBezTo>
                  <a:pt x="f8" y="f9"/>
                  <a:pt x="f10" y="f11"/>
                  <a:pt x="f12" y="f13"/>
                </a:cubicBezTo>
                <a:cubicBezTo>
                  <a:pt x="f14" y="f2"/>
                  <a:pt x="f15" y="f2"/>
                  <a:pt x="f16" y="f2"/>
                </a:cubicBezTo>
                <a:lnTo>
                  <a:pt x="f17" y="f2"/>
                </a:lnTo>
                <a:lnTo>
                  <a:pt x="f2" y="f18"/>
                </a:lnTo>
                <a:cubicBezTo>
                  <a:pt x="f19" y="f20"/>
                  <a:pt x="f21" y="f22"/>
                  <a:pt x="f23" y="f4"/>
                </a:cubicBezTo>
                <a:lnTo>
                  <a:pt x="f17" y="f24"/>
                </a:lnTo>
                <a:lnTo>
                  <a:pt x="f16" y="f24"/>
                </a:lnTo>
                <a:cubicBezTo>
                  <a:pt x="f15" y="f24"/>
                  <a:pt x="f14" y="f25"/>
                  <a:pt x="f12" y="f25"/>
                </a:cubicBezTo>
                <a:cubicBezTo>
                  <a:pt x="f12" y="f26"/>
                  <a:pt x="f6" y="f26"/>
                  <a:pt x="f6" y="f26"/>
                </a:cubicBezTo>
                <a:lnTo>
                  <a:pt x="f3" y="f27"/>
                </a:lnTo>
                <a:cubicBezTo>
                  <a:pt x="f28" y="f29"/>
                  <a:pt x="f28" y="f30"/>
                  <a:pt x="f3" y="f5"/>
                </a:cubicBezTo>
                <a:close/>
              </a:path>
            </a:pathLst>
          </a:custGeom>
          <a:solidFill>
            <a:srgbClr val="A53010"/>
          </a:solidFill>
          <a:ln cap="flat">
            <a:noFill/>
            <a:prstDash val="solid"/>
          </a:ln>
        </p:spPr>
        <p:txBody>
          <a:bodyPr vert="horz" wrap="square" lIns="0" tIns="0" rIns="0" bIns="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D71622B3-9EDF-C55B-F5CC-30AF9A65C62D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BA014A8-DD98-4199-A4DD-0BE405F73BBA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92868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100000">
              <a:srgbClr val="DFE8C4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2">
            <a:extLst>
              <a:ext uri="{FF2B5EF4-FFF2-40B4-BE49-F238E27FC236}">
                <a16:creationId xmlns:a16="http://schemas.microsoft.com/office/drawing/2014/main" id="{DF8F3335-5666-C7B1-A117-3D7C970DC9A8}"/>
              </a:ext>
            </a:extLst>
          </p:cNvPr>
          <p:cNvGrpSpPr/>
          <p:nvPr/>
        </p:nvGrpSpPr>
        <p:grpSpPr>
          <a:xfrm>
            <a:off x="0" y="228600"/>
            <a:ext cx="2851510" cy="6638634"/>
            <a:chOff x="0" y="228600"/>
            <a:chExt cx="2851510" cy="6638634"/>
          </a:xfrm>
        </p:grpSpPr>
        <p:sp>
          <p:nvSpPr>
            <p:cNvPr id="3" name="Freeform 11">
              <a:extLst>
                <a:ext uri="{FF2B5EF4-FFF2-40B4-BE49-F238E27FC236}">
                  <a16:creationId xmlns:a16="http://schemas.microsoft.com/office/drawing/2014/main" id="{0677CA86-FCC5-1340-8B37-6093F88A1D86}"/>
                </a:ext>
              </a:extLst>
            </p:cNvPr>
            <p:cNvSpPr/>
            <p:nvPr/>
          </p:nvSpPr>
          <p:spPr>
            <a:xfrm>
              <a:off x="0" y="2575041"/>
              <a:ext cx="100638" cy="62621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22"/>
                <a:gd name="f4" fmla="val 136"/>
                <a:gd name="f5" fmla="val 20"/>
                <a:gd name="f6" fmla="val 117"/>
                <a:gd name="f7" fmla="val 19"/>
                <a:gd name="f8" fmla="val 99"/>
                <a:gd name="f9" fmla="val 17"/>
                <a:gd name="f10" fmla="val 80"/>
                <a:gd name="f11" fmla="val 11"/>
                <a:gd name="f12" fmla="val 54"/>
                <a:gd name="f13" fmla="val 6"/>
                <a:gd name="f14" fmla="val 27"/>
                <a:gd name="f15" fmla="val 35"/>
                <a:gd name="f16" fmla="val 64"/>
                <a:gd name="f17" fmla="val 13"/>
                <a:gd name="f18" fmla="val 94"/>
                <a:gd name="f19" fmla="val 124"/>
                <a:gd name="f20" fmla="val 128"/>
                <a:gd name="f21" fmla="val 21"/>
                <a:gd name="f22" fmla="val 132"/>
                <a:gd name="f23" fmla="*/ f0 1 22"/>
                <a:gd name="f24" fmla="*/ f1 1 136"/>
                <a:gd name="f25" fmla="+- f4 0 f2"/>
                <a:gd name="f26" fmla="+- f3 0 f2"/>
                <a:gd name="f27" fmla="*/ f26 1 22"/>
                <a:gd name="f28" fmla="*/ f25 1 136"/>
                <a:gd name="f29" fmla="*/ 0 1 f27"/>
                <a:gd name="f30" fmla="*/ f3 1 f27"/>
                <a:gd name="f31" fmla="*/ 0 1 f28"/>
                <a:gd name="f32" fmla="*/ f4 1 f28"/>
                <a:gd name="f33" fmla="*/ f29 f23 1"/>
                <a:gd name="f34" fmla="*/ f30 f23 1"/>
                <a:gd name="f35" fmla="*/ f32 f24 1"/>
                <a:gd name="f36" fmla="*/ f31 f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33" t="f36" r="f34" b="f35"/>
              <a:pathLst>
                <a:path w="22" h="136">
                  <a:moveTo>
                    <a:pt x="f3" y="f4"/>
                  </a:moveTo>
                  <a:cubicBezTo>
                    <a:pt x="f5" y="f6"/>
                    <a:pt x="f7" y="f8"/>
                    <a:pt x="f9" y="f10"/>
                  </a:cubicBezTo>
                  <a:cubicBezTo>
                    <a:pt x="f11" y="f12"/>
                    <a:pt x="f13" y="f14"/>
                    <a:pt x="f2" y="f2"/>
                  </a:cubicBezTo>
                  <a:cubicBezTo>
                    <a:pt x="f2" y="f15"/>
                    <a:pt x="f2" y="f15"/>
                    <a:pt x="f2" y="f15"/>
                  </a:cubicBezTo>
                  <a:cubicBezTo>
                    <a:pt x="f13" y="f16"/>
                    <a:pt x="f17" y="f18"/>
                    <a:pt x="f5" y="f19"/>
                  </a:cubicBezTo>
                  <a:cubicBezTo>
                    <a:pt x="f5" y="f20"/>
                    <a:pt x="f21" y="f22"/>
                    <a:pt x="f3" y="f4"/>
                  </a:cubicBezTo>
                  <a:close/>
                </a:path>
              </a:pathLst>
            </a:custGeom>
            <a:solidFill>
              <a:srgbClr val="766F54">
                <a:alpha val="2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4" name="Freeform 12">
              <a:extLst>
                <a:ext uri="{FF2B5EF4-FFF2-40B4-BE49-F238E27FC236}">
                  <a16:creationId xmlns:a16="http://schemas.microsoft.com/office/drawing/2014/main" id="{08452154-4D6D-D1D5-5B03-385DEC5574DC}"/>
                </a:ext>
              </a:extLst>
            </p:cNvPr>
            <p:cNvSpPr/>
            <p:nvPr/>
          </p:nvSpPr>
          <p:spPr>
            <a:xfrm>
              <a:off x="128601" y="3156527"/>
              <a:ext cx="646718" cy="2322219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40"/>
                <a:gd name="f4" fmla="val 504"/>
                <a:gd name="f5" fmla="val 86"/>
                <a:gd name="f6" fmla="val 350"/>
                <a:gd name="f7" fmla="val 103"/>
                <a:gd name="f8" fmla="val 402"/>
                <a:gd name="f9" fmla="val 120"/>
                <a:gd name="f10" fmla="val 453"/>
                <a:gd name="f11" fmla="val 139"/>
                <a:gd name="f12" fmla="val 495"/>
                <a:gd name="f13" fmla="val 487"/>
                <a:gd name="f14" fmla="val 478"/>
                <a:gd name="f15" fmla="val 124"/>
                <a:gd name="f16" fmla="val 435"/>
                <a:gd name="f17" fmla="val 109"/>
                <a:gd name="f18" fmla="val 391"/>
                <a:gd name="f19" fmla="val 95"/>
                <a:gd name="f20" fmla="val 347"/>
                <a:gd name="f21" fmla="val 58"/>
                <a:gd name="f22" fmla="val 233"/>
                <a:gd name="f23" fmla="val 27"/>
                <a:gd name="f24" fmla="val 117"/>
                <a:gd name="f25" fmla="val 2"/>
                <a:gd name="f26" fmla="val 20"/>
                <a:gd name="f27" fmla="val 4"/>
                <a:gd name="f28" fmla="val 41"/>
                <a:gd name="f29" fmla="val 6"/>
                <a:gd name="f30" fmla="val 61"/>
                <a:gd name="f31" fmla="val 30"/>
                <a:gd name="f32" fmla="val 158"/>
                <a:gd name="f33" fmla="val 56"/>
                <a:gd name="f34" fmla="val 255"/>
                <a:gd name="f35" fmla="*/ f0 1 140"/>
                <a:gd name="f36" fmla="*/ f1 1 504"/>
                <a:gd name="f37" fmla="+- f4 0 f2"/>
                <a:gd name="f38" fmla="+- f3 0 f2"/>
                <a:gd name="f39" fmla="*/ f38 1 140"/>
                <a:gd name="f40" fmla="*/ f37 1 504"/>
                <a:gd name="f41" fmla="*/ 0 1 f39"/>
                <a:gd name="f42" fmla="*/ f3 1 f39"/>
                <a:gd name="f43" fmla="*/ 0 1 f40"/>
                <a:gd name="f44" fmla="*/ f4 1 f40"/>
                <a:gd name="f45" fmla="*/ f41 f35 1"/>
                <a:gd name="f46" fmla="*/ f42 f35 1"/>
                <a:gd name="f47" fmla="*/ f44 f36 1"/>
                <a:gd name="f48" fmla="*/ f43 f3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45" t="f48" r="f46" b="f47"/>
              <a:pathLst>
                <a:path w="140" h="504">
                  <a:moveTo>
                    <a:pt x="f5" y="f6"/>
                  </a:moveTo>
                  <a:cubicBezTo>
                    <a:pt x="f7" y="f8"/>
                    <a:pt x="f9" y="f10"/>
                    <a:pt x="f11" y="f4"/>
                  </a:cubicBezTo>
                  <a:cubicBezTo>
                    <a:pt x="f11" y="f12"/>
                    <a:pt x="f11" y="f13"/>
                    <a:pt x="f3" y="f14"/>
                  </a:cubicBezTo>
                  <a:cubicBezTo>
                    <a:pt x="f15" y="f16"/>
                    <a:pt x="f17" y="f18"/>
                    <a:pt x="f19" y="f20"/>
                  </a:cubicBezTo>
                  <a:cubicBezTo>
                    <a:pt x="f21" y="f22"/>
                    <a:pt x="f23" y="f24"/>
                    <a:pt x="f2" y="f2"/>
                  </a:cubicBezTo>
                  <a:cubicBezTo>
                    <a:pt x="f25" y="f26"/>
                    <a:pt x="f27" y="f28"/>
                    <a:pt x="f29" y="f30"/>
                  </a:cubicBezTo>
                  <a:cubicBezTo>
                    <a:pt x="f31" y="f32"/>
                    <a:pt x="f33" y="f34"/>
                    <a:pt x="f5" y="f6"/>
                  </a:cubicBezTo>
                  <a:close/>
                </a:path>
              </a:pathLst>
            </a:custGeom>
            <a:solidFill>
              <a:srgbClr val="766F54">
                <a:alpha val="2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5" name="Freeform 13">
              <a:extLst>
                <a:ext uri="{FF2B5EF4-FFF2-40B4-BE49-F238E27FC236}">
                  <a16:creationId xmlns:a16="http://schemas.microsoft.com/office/drawing/2014/main" id="{424F49E4-1858-92CD-7691-D6C1CEDF5482}"/>
                </a:ext>
              </a:extLst>
            </p:cNvPr>
            <p:cNvSpPr/>
            <p:nvPr/>
          </p:nvSpPr>
          <p:spPr>
            <a:xfrm>
              <a:off x="806994" y="5447062"/>
              <a:ext cx="609438" cy="1420163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32"/>
                <a:gd name="f4" fmla="val 308"/>
                <a:gd name="f5" fmla="val 8"/>
                <a:gd name="f6" fmla="val 22"/>
                <a:gd name="f7" fmla="val 5"/>
                <a:gd name="f8" fmla="val 15"/>
                <a:gd name="f9" fmla="val 2"/>
                <a:gd name="f10" fmla="val 10"/>
                <a:gd name="f11" fmla="val 19"/>
                <a:gd name="f12" fmla="val 29"/>
                <a:gd name="f13" fmla="val 21"/>
                <a:gd name="f14" fmla="val 85"/>
                <a:gd name="f15" fmla="val 44"/>
                <a:gd name="f16" fmla="val 140"/>
                <a:gd name="f17" fmla="val 68"/>
                <a:gd name="f18" fmla="val 194"/>
                <a:gd name="f19" fmla="val 232"/>
                <a:gd name="f20" fmla="val 104"/>
                <a:gd name="f21" fmla="val 270"/>
                <a:gd name="f22" fmla="val 123"/>
                <a:gd name="f23" fmla="val 113"/>
                <a:gd name="f24" fmla="val 269"/>
                <a:gd name="f25" fmla="val 94"/>
                <a:gd name="f26" fmla="val 230"/>
                <a:gd name="f27" fmla="val 77"/>
                <a:gd name="f28" fmla="val 190"/>
                <a:gd name="f29" fmla="val 52"/>
                <a:gd name="f30" fmla="val 135"/>
                <a:gd name="f31" fmla="val 79"/>
                <a:gd name="f32" fmla="*/ f0 1 132"/>
                <a:gd name="f33" fmla="*/ f1 1 308"/>
                <a:gd name="f34" fmla="+- f4 0 f2"/>
                <a:gd name="f35" fmla="+- f3 0 f2"/>
                <a:gd name="f36" fmla="*/ f35 1 132"/>
                <a:gd name="f37" fmla="*/ f34 1 308"/>
                <a:gd name="f38" fmla="*/ 0 1 f36"/>
                <a:gd name="f39" fmla="*/ f3 1 f36"/>
                <a:gd name="f40" fmla="*/ 0 1 f37"/>
                <a:gd name="f41" fmla="*/ f4 1 f37"/>
                <a:gd name="f42" fmla="*/ f38 f32 1"/>
                <a:gd name="f43" fmla="*/ f39 f32 1"/>
                <a:gd name="f44" fmla="*/ f41 f33 1"/>
                <a:gd name="f45" fmla="*/ f40 f3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42" t="f45" r="f43" b="f44"/>
              <a:pathLst>
                <a:path w="132" h="308">
                  <a:moveTo>
                    <a:pt x="f5" y="f6"/>
                  </a:moveTo>
                  <a:cubicBezTo>
                    <a:pt x="f7" y="f8"/>
                    <a:pt x="f9" y="f5"/>
                    <a:pt x="f2" y="f2"/>
                  </a:cubicBezTo>
                  <a:cubicBezTo>
                    <a:pt x="f2" y="f10"/>
                    <a:pt x="f2" y="f11"/>
                    <a:pt x="f2" y="f12"/>
                  </a:cubicBezTo>
                  <a:cubicBezTo>
                    <a:pt x="f13" y="f14"/>
                    <a:pt x="f15" y="f16"/>
                    <a:pt x="f17" y="f18"/>
                  </a:cubicBezTo>
                  <a:cubicBezTo>
                    <a:pt x="f14" y="f19"/>
                    <a:pt x="f20" y="f21"/>
                    <a:pt x="f22" y="f4"/>
                  </a:cubicBezTo>
                  <a:cubicBezTo>
                    <a:pt x="f3" y="f4"/>
                    <a:pt x="f3" y="f4"/>
                    <a:pt x="f3" y="f4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12" y="f31"/>
                    <a:pt x="f5" y="f6"/>
                  </a:cubicBezTo>
                  <a:close/>
                </a:path>
              </a:pathLst>
            </a:custGeom>
            <a:solidFill>
              <a:srgbClr val="766F54">
                <a:alpha val="2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6" name="Freeform 14">
              <a:extLst>
                <a:ext uri="{FF2B5EF4-FFF2-40B4-BE49-F238E27FC236}">
                  <a16:creationId xmlns:a16="http://schemas.microsoft.com/office/drawing/2014/main" id="{E1C5C038-7771-163E-D80A-E9B4BFD84199}"/>
                </a:ext>
              </a:extLst>
            </p:cNvPr>
            <p:cNvSpPr/>
            <p:nvPr/>
          </p:nvSpPr>
          <p:spPr>
            <a:xfrm>
              <a:off x="959827" y="6503798"/>
              <a:ext cx="171468" cy="363428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37"/>
                <a:gd name="f4" fmla="val 79"/>
                <a:gd name="f5" fmla="val 28"/>
                <a:gd name="f6" fmla="val 24"/>
                <a:gd name="f7" fmla="val 53"/>
                <a:gd name="f8" fmla="val 12"/>
                <a:gd name="f9" fmla="val 27"/>
                <a:gd name="f10" fmla="val 8"/>
                <a:gd name="f11" fmla="val 17"/>
                <a:gd name="f12" fmla="*/ f0 1 37"/>
                <a:gd name="f13" fmla="*/ f1 1 79"/>
                <a:gd name="f14" fmla="+- f4 0 f2"/>
                <a:gd name="f15" fmla="+- f3 0 f2"/>
                <a:gd name="f16" fmla="*/ f15 1 37"/>
                <a:gd name="f17" fmla="*/ f14 1 79"/>
                <a:gd name="f18" fmla="*/ 0 1 f16"/>
                <a:gd name="f19" fmla="*/ f3 1 f16"/>
                <a:gd name="f20" fmla="*/ 0 1 f17"/>
                <a:gd name="f21" fmla="*/ f4 1 f17"/>
                <a:gd name="f22" fmla="*/ f18 f12 1"/>
                <a:gd name="f23" fmla="*/ f19 f12 1"/>
                <a:gd name="f24" fmla="*/ f21 f13 1"/>
                <a:gd name="f25" fmla="*/ f20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22" t="f25" r="f23" b="f24"/>
              <a:pathLst>
                <a:path w="37" h="79">
                  <a:moveTo>
                    <a:pt x="f5" y="f4"/>
                  </a:moveTo>
                  <a:cubicBezTo>
                    <a:pt x="f3" y="f4"/>
                    <a:pt x="f3" y="f4"/>
                    <a:pt x="f3" y="f4"/>
                  </a:cubicBezTo>
                  <a:cubicBezTo>
                    <a:pt x="f6" y="f7"/>
                    <a:pt x="f8" y="f9"/>
                    <a:pt x="f2" y="f2"/>
                  </a:cubicBezTo>
                  <a:cubicBezTo>
                    <a:pt x="f10" y="f9"/>
                    <a:pt x="f11" y="f7"/>
                    <a:pt x="f5" y="f4"/>
                  </a:cubicBezTo>
                  <a:close/>
                </a:path>
              </a:pathLst>
            </a:custGeom>
            <a:solidFill>
              <a:srgbClr val="766F54">
                <a:alpha val="2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7" name="Freeform 15">
              <a:extLst>
                <a:ext uri="{FF2B5EF4-FFF2-40B4-BE49-F238E27FC236}">
                  <a16:creationId xmlns:a16="http://schemas.microsoft.com/office/drawing/2014/main" id="{F7F48F0F-9367-34ED-4EBC-C1EF86900DC1}"/>
                </a:ext>
              </a:extLst>
            </p:cNvPr>
            <p:cNvSpPr/>
            <p:nvPr/>
          </p:nvSpPr>
          <p:spPr>
            <a:xfrm>
              <a:off x="100638" y="3201259"/>
              <a:ext cx="821908" cy="3328635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78"/>
                <a:gd name="f4" fmla="val 722"/>
                <a:gd name="f5" fmla="val 162"/>
                <a:gd name="f6" fmla="val 660"/>
                <a:gd name="f7" fmla="val 145"/>
                <a:gd name="f8" fmla="val 618"/>
                <a:gd name="f9" fmla="val 130"/>
                <a:gd name="f10" fmla="val 576"/>
                <a:gd name="f11" fmla="val 116"/>
                <a:gd name="f12" fmla="val 534"/>
                <a:gd name="f13" fmla="val 84"/>
                <a:gd name="f14" fmla="val 437"/>
                <a:gd name="f15" fmla="val 59"/>
                <a:gd name="f16" fmla="val 337"/>
                <a:gd name="f17" fmla="val 40"/>
                <a:gd name="f18" fmla="val 236"/>
                <a:gd name="f19" fmla="val 29"/>
                <a:gd name="f20" fmla="val 175"/>
                <a:gd name="f21" fmla="val 20"/>
                <a:gd name="f22" fmla="val 113"/>
                <a:gd name="f23" fmla="val 12"/>
                <a:gd name="f24" fmla="val 51"/>
                <a:gd name="f25" fmla="val 8"/>
                <a:gd name="f26" fmla="val 34"/>
                <a:gd name="f27" fmla="val 4"/>
                <a:gd name="f28" fmla="val 17"/>
                <a:gd name="f29" fmla="val 79"/>
                <a:gd name="f30" fmla="val 19"/>
                <a:gd name="f31" fmla="val 159"/>
                <a:gd name="f32" fmla="val 33"/>
                <a:gd name="f33" fmla="val 237"/>
                <a:gd name="f34" fmla="val 339"/>
                <a:gd name="f35" fmla="val 76"/>
                <a:gd name="f36" fmla="val 439"/>
                <a:gd name="f37" fmla="val 107"/>
                <a:gd name="f38" fmla="val 537"/>
                <a:gd name="f39" fmla="val 123"/>
                <a:gd name="f40" fmla="val 586"/>
                <a:gd name="f41" fmla="val 141"/>
                <a:gd name="f42" fmla="val 634"/>
                <a:gd name="f43" fmla="val 160"/>
                <a:gd name="f44" fmla="val 681"/>
                <a:gd name="f45" fmla="val 166"/>
                <a:gd name="f46" fmla="val 695"/>
                <a:gd name="f47" fmla="val 172"/>
                <a:gd name="f48" fmla="val 708"/>
                <a:gd name="f49" fmla="val 176"/>
                <a:gd name="f50" fmla="val 717"/>
                <a:gd name="f51" fmla="val 713"/>
                <a:gd name="f52" fmla="val 174"/>
                <a:gd name="f53" fmla="val 169"/>
                <a:gd name="f54" fmla="val 692"/>
                <a:gd name="f55" fmla="val 165"/>
                <a:gd name="f56" fmla="val 676"/>
                <a:gd name="f57" fmla="*/ f0 1 178"/>
                <a:gd name="f58" fmla="*/ f1 1 722"/>
                <a:gd name="f59" fmla="+- f4 0 f2"/>
                <a:gd name="f60" fmla="+- f3 0 f2"/>
                <a:gd name="f61" fmla="*/ f60 1 178"/>
                <a:gd name="f62" fmla="*/ f59 1 722"/>
                <a:gd name="f63" fmla="*/ 0 1 f61"/>
                <a:gd name="f64" fmla="*/ f3 1 f61"/>
                <a:gd name="f65" fmla="*/ 0 1 f62"/>
                <a:gd name="f66" fmla="*/ f4 1 f62"/>
                <a:gd name="f67" fmla="*/ f63 f57 1"/>
                <a:gd name="f68" fmla="*/ f64 f57 1"/>
                <a:gd name="f69" fmla="*/ f66 f58 1"/>
                <a:gd name="f70" fmla="*/ f65 f5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67" t="f70" r="f68" b="f69"/>
              <a:pathLst>
                <a:path w="178" h="722">
                  <a:moveTo>
                    <a:pt x="f5" y="f6"/>
                  </a:moveTo>
                  <a:cubicBezTo>
                    <a:pt x="f7" y="f8"/>
                    <a:pt x="f9" y="f10"/>
                    <a:pt x="f11" y="f12"/>
                  </a:cubicBezTo>
                  <a:cubicBezTo>
                    <a:pt x="f13" y="f14"/>
                    <a:pt x="f15" y="f16"/>
                    <a:pt x="f17" y="f18"/>
                  </a:cubicBezTo>
                  <a:cubicBezTo>
                    <a:pt x="f19" y="f20"/>
                    <a:pt x="f21" y="f22"/>
                    <a:pt x="f23" y="f24"/>
                  </a:cubicBezTo>
                  <a:cubicBezTo>
                    <a:pt x="f25" y="f26"/>
                    <a:pt x="f27" y="f28"/>
                    <a:pt x="f2" y="f2"/>
                  </a:cubicBezTo>
                  <a:cubicBezTo>
                    <a:pt x="f25" y="f29"/>
                    <a:pt x="f30" y="f31"/>
                    <a:pt x="f32" y="f33"/>
                  </a:cubicBezTo>
                  <a:cubicBezTo>
                    <a:pt x="f24" y="f34"/>
                    <a:pt x="f35" y="f36"/>
                    <a:pt x="f37" y="f38"/>
                  </a:cubicBezTo>
                  <a:cubicBezTo>
                    <a:pt x="f39" y="f40"/>
                    <a:pt x="f41" y="f42"/>
                    <a:pt x="f43" y="f44"/>
                  </a:cubicBezTo>
                  <a:cubicBezTo>
                    <a:pt x="f45" y="f46"/>
                    <a:pt x="f47" y="f48"/>
                    <a:pt x="f3" y="f4"/>
                  </a:cubicBezTo>
                  <a:cubicBezTo>
                    <a:pt x="f49" y="f50"/>
                    <a:pt x="f20" y="f51"/>
                    <a:pt x="f52" y="f48"/>
                  </a:cubicBezTo>
                  <a:cubicBezTo>
                    <a:pt x="f53" y="f54"/>
                    <a:pt x="f55" y="f56"/>
                    <a:pt x="f5" y="f6"/>
                  </a:cubicBezTo>
                  <a:close/>
                </a:path>
              </a:pathLst>
            </a:custGeom>
            <a:solidFill>
              <a:srgbClr val="766F54">
                <a:alpha val="2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8" name="Freeform 16">
              <a:extLst>
                <a:ext uri="{FF2B5EF4-FFF2-40B4-BE49-F238E27FC236}">
                  <a16:creationId xmlns:a16="http://schemas.microsoft.com/office/drawing/2014/main" id="{A71D3624-652E-A909-26D7-5D24E85232E3}"/>
                </a:ext>
              </a:extLst>
            </p:cNvPr>
            <p:cNvSpPr/>
            <p:nvPr/>
          </p:nvSpPr>
          <p:spPr>
            <a:xfrm>
              <a:off x="22366" y="228600"/>
              <a:ext cx="106234" cy="292792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23"/>
                <a:gd name="f4" fmla="val 635"/>
                <a:gd name="f5" fmla="val 11"/>
                <a:gd name="f6" fmla="val 577"/>
                <a:gd name="f7" fmla="val 12"/>
                <a:gd name="f8" fmla="val 581"/>
                <a:gd name="f9" fmla="val 585"/>
                <a:gd name="f10" fmla="val 589"/>
                <a:gd name="f11" fmla="val 15"/>
                <a:gd name="f12" fmla="val 603"/>
                <a:gd name="f13" fmla="val 19"/>
                <a:gd name="f14" fmla="val 617"/>
                <a:gd name="f15" fmla="val 22"/>
                <a:gd name="f16" fmla="val 632"/>
                <a:gd name="f17" fmla="val 633"/>
                <a:gd name="f18" fmla="val 634"/>
                <a:gd name="f19" fmla="val 21"/>
                <a:gd name="f20" fmla="val 615"/>
                <a:gd name="f21" fmla="val 596"/>
                <a:gd name="f22" fmla="val 17"/>
                <a:gd name="f23" fmla="val 576"/>
                <a:gd name="f24" fmla="val 9"/>
                <a:gd name="f25" fmla="val 474"/>
                <a:gd name="f26" fmla="val 5"/>
                <a:gd name="f27" fmla="val 372"/>
                <a:gd name="f28" fmla="val 269"/>
                <a:gd name="f29" fmla="val 6"/>
                <a:gd name="f30" fmla="val 179"/>
                <a:gd name="f31" fmla="val 90"/>
                <a:gd name="f32" fmla="val 89"/>
                <a:gd name="f33" fmla="val 2"/>
                <a:gd name="f34" fmla="val 1"/>
                <a:gd name="f35" fmla="val 3"/>
                <a:gd name="f36" fmla="*/ f0 1 23"/>
                <a:gd name="f37" fmla="*/ f1 1 635"/>
                <a:gd name="f38" fmla="+- f4 0 f2"/>
                <a:gd name="f39" fmla="+- f3 0 f2"/>
                <a:gd name="f40" fmla="*/ f39 1 23"/>
                <a:gd name="f41" fmla="*/ f38 1 635"/>
                <a:gd name="f42" fmla="*/ 0 1 f40"/>
                <a:gd name="f43" fmla="*/ f3 1 f40"/>
                <a:gd name="f44" fmla="*/ 0 1 f41"/>
                <a:gd name="f45" fmla="*/ f4 1 f41"/>
                <a:gd name="f46" fmla="*/ f42 f36 1"/>
                <a:gd name="f47" fmla="*/ f43 f36 1"/>
                <a:gd name="f48" fmla="*/ f45 f37 1"/>
                <a:gd name="f49" fmla="*/ f44 f3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46" t="f49" r="f47" b="f48"/>
              <a:pathLst>
                <a:path w="23" h="635">
                  <a:moveTo>
                    <a:pt x="f5" y="f6"/>
                  </a:moveTo>
                  <a:cubicBezTo>
                    <a:pt x="f7" y="f8"/>
                    <a:pt x="f7" y="f9"/>
                    <a:pt x="f7" y="f10"/>
                  </a:cubicBezTo>
                  <a:cubicBezTo>
                    <a:pt x="f11" y="f12"/>
                    <a:pt x="f13" y="f14"/>
                    <a:pt x="f15" y="f16"/>
                  </a:cubicBezTo>
                  <a:cubicBezTo>
                    <a:pt x="f15" y="f17"/>
                    <a:pt x="f15" y="f18"/>
                    <a:pt x="f3" y="f4"/>
                  </a:cubicBezTo>
                  <a:cubicBezTo>
                    <a:pt x="f19" y="f20"/>
                    <a:pt x="f13" y="f21"/>
                    <a:pt x="f22" y="f23"/>
                  </a:cubicBezTo>
                  <a:cubicBezTo>
                    <a:pt x="f24" y="f25"/>
                    <a:pt x="f26" y="f27"/>
                    <a:pt x="f26" y="f28"/>
                  </a:cubicBezTo>
                  <a:cubicBezTo>
                    <a:pt x="f29" y="f30"/>
                    <a:pt x="f24" y="f31"/>
                    <a:pt x="f11" y="f2"/>
                  </a:cubicBezTo>
                  <a:cubicBezTo>
                    <a:pt x="f7" y="f2"/>
                    <a:pt x="f7" y="f2"/>
                    <a:pt x="f7" y="f2"/>
                  </a:cubicBezTo>
                  <a:cubicBezTo>
                    <a:pt x="f26" y="f32"/>
                    <a:pt x="f33" y="f30"/>
                    <a:pt x="f34" y="f28"/>
                  </a:cubicBezTo>
                  <a:cubicBezTo>
                    <a:pt x="f2" y="f27"/>
                    <a:pt x="f35" y="f25"/>
                    <a:pt x="f5" y="f6"/>
                  </a:cubicBezTo>
                  <a:close/>
                </a:path>
              </a:pathLst>
            </a:custGeom>
            <a:solidFill>
              <a:srgbClr val="766F54">
                <a:alpha val="2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9" name="Freeform 17">
              <a:extLst>
                <a:ext uri="{FF2B5EF4-FFF2-40B4-BE49-F238E27FC236}">
                  <a16:creationId xmlns:a16="http://schemas.microsoft.com/office/drawing/2014/main" id="{3D9AFB7E-50FE-B297-FDA0-712555A3B258}"/>
                </a:ext>
              </a:extLst>
            </p:cNvPr>
            <p:cNvSpPr/>
            <p:nvPr/>
          </p:nvSpPr>
          <p:spPr>
            <a:xfrm>
              <a:off x="78281" y="2944066"/>
              <a:ext cx="78272" cy="493894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7"/>
                <a:gd name="f4" fmla="val 107"/>
                <a:gd name="f5" fmla="val 2"/>
                <a:gd name="f6" fmla="val 19"/>
                <a:gd name="f7" fmla="val 3"/>
                <a:gd name="f8" fmla="val 37"/>
                <a:gd name="f9" fmla="val 5"/>
                <a:gd name="f10" fmla="val 56"/>
                <a:gd name="f11" fmla="val 9"/>
                <a:gd name="f12" fmla="val 73"/>
                <a:gd name="f13" fmla="val 13"/>
                <a:gd name="f14" fmla="val 90"/>
                <a:gd name="f15" fmla="val 15"/>
                <a:gd name="f16" fmla="val 87"/>
                <a:gd name="f17" fmla="val 66"/>
                <a:gd name="f18" fmla="val 11"/>
                <a:gd name="f19" fmla="val 46"/>
                <a:gd name="f20" fmla="val 10"/>
                <a:gd name="f21" fmla="val 45"/>
                <a:gd name="f22" fmla="val 44"/>
                <a:gd name="f23" fmla="val 43"/>
                <a:gd name="f24" fmla="val 7"/>
                <a:gd name="f25" fmla="val 28"/>
                <a:gd name="f26" fmla="val 14"/>
                <a:gd name="f27" fmla="*/ f0 1 17"/>
                <a:gd name="f28" fmla="*/ f1 1 107"/>
                <a:gd name="f29" fmla="+- f4 0 f2"/>
                <a:gd name="f30" fmla="+- f3 0 f2"/>
                <a:gd name="f31" fmla="*/ f30 1 17"/>
                <a:gd name="f32" fmla="*/ f29 1 107"/>
                <a:gd name="f33" fmla="*/ 0 1 f31"/>
                <a:gd name="f34" fmla="*/ f3 1 f31"/>
                <a:gd name="f35" fmla="*/ 0 1 f32"/>
                <a:gd name="f36" fmla="*/ f4 1 f32"/>
                <a:gd name="f37" fmla="*/ f33 f27 1"/>
                <a:gd name="f38" fmla="*/ f34 f27 1"/>
                <a:gd name="f39" fmla="*/ f36 f28 1"/>
                <a:gd name="f40" fmla="*/ f35 f2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37" t="f40" r="f38" b="f39"/>
              <a:pathLst>
                <a:path w="17" h="107">
                  <a:moveTo>
                    <a:pt x="f2" y="f2"/>
                  </a:moveTo>
                  <a:cubicBezTo>
                    <a:pt x="f5" y="f6"/>
                    <a:pt x="f7" y="f8"/>
                    <a:pt x="f9" y="f10"/>
                  </a:cubicBezTo>
                  <a:cubicBezTo>
                    <a:pt x="f11" y="f12"/>
                    <a:pt x="f13" y="f14"/>
                    <a:pt x="f3" y="f4"/>
                  </a:cubicBezTo>
                  <a:cubicBezTo>
                    <a:pt x="f15" y="f16"/>
                    <a:pt x="f13" y="f17"/>
                    <a:pt x="f18" y="f19"/>
                  </a:cubicBezTo>
                  <a:cubicBezTo>
                    <a:pt x="f20" y="f21"/>
                    <a:pt x="f20" y="f22"/>
                    <a:pt x="f20" y="f23"/>
                  </a:cubicBezTo>
                  <a:cubicBezTo>
                    <a:pt x="f24" y="f25"/>
                    <a:pt x="f7" y="f26"/>
                    <a:pt x="f2" y="f2"/>
                  </a:cubicBezTo>
                  <a:close/>
                </a:path>
              </a:pathLst>
            </a:custGeom>
            <a:solidFill>
              <a:srgbClr val="766F54">
                <a:alpha val="2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0" name="Freeform 18">
              <a:extLst>
                <a:ext uri="{FF2B5EF4-FFF2-40B4-BE49-F238E27FC236}">
                  <a16:creationId xmlns:a16="http://schemas.microsoft.com/office/drawing/2014/main" id="{72FCBA7E-B83A-3297-3C6F-FCB3E4A4ACB1}"/>
                </a:ext>
              </a:extLst>
            </p:cNvPr>
            <p:cNvSpPr/>
            <p:nvPr/>
          </p:nvSpPr>
          <p:spPr>
            <a:xfrm>
              <a:off x="769723" y="5478746"/>
              <a:ext cx="190103" cy="1025051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41"/>
                <a:gd name="f4" fmla="val 222"/>
                <a:gd name="f5" fmla="val 31"/>
                <a:gd name="f6" fmla="val 2"/>
                <a:gd name="f7" fmla="val 62"/>
                <a:gd name="f8" fmla="val 5"/>
                <a:gd name="f9" fmla="val 93"/>
                <a:gd name="f10" fmla="val 8"/>
                <a:gd name="f11" fmla="val 117"/>
                <a:gd name="f12" fmla="val 12"/>
                <a:gd name="f13" fmla="val 142"/>
                <a:gd name="f14" fmla="val 17"/>
                <a:gd name="f15" fmla="val 166"/>
                <a:gd name="f16" fmla="val 19"/>
                <a:gd name="f17" fmla="val 172"/>
                <a:gd name="f18" fmla="val 22"/>
                <a:gd name="f19" fmla="val 178"/>
                <a:gd name="f20" fmla="val 24"/>
                <a:gd name="f21" fmla="val 184"/>
                <a:gd name="f22" fmla="val 30"/>
                <a:gd name="f23" fmla="val 197"/>
                <a:gd name="f24" fmla="val 35"/>
                <a:gd name="f25" fmla="val 209"/>
                <a:gd name="f26" fmla="val 40"/>
                <a:gd name="f27" fmla="val 219"/>
                <a:gd name="f28" fmla="val 39"/>
                <a:gd name="f29" fmla="val 215"/>
                <a:gd name="f30" fmla="val 38"/>
                <a:gd name="f31" fmla="val 212"/>
                <a:gd name="f32" fmla="val 26"/>
                <a:gd name="f33" fmla="val 18"/>
                <a:gd name="f34" fmla="val 132"/>
                <a:gd name="f35" fmla="val 13"/>
                <a:gd name="f36" fmla="val 92"/>
                <a:gd name="f37" fmla="val 11"/>
                <a:gd name="f38" fmla="val 68"/>
                <a:gd name="f39" fmla="val 9"/>
                <a:gd name="f40" fmla="val 45"/>
                <a:gd name="f41" fmla="val 21"/>
                <a:gd name="f42" fmla="val 7"/>
                <a:gd name="f43" fmla="val 20"/>
                <a:gd name="f44" fmla="val 6"/>
                <a:gd name="f45" fmla="*/ f0 1 41"/>
                <a:gd name="f46" fmla="*/ f1 1 222"/>
                <a:gd name="f47" fmla="+- f4 0 f2"/>
                <a:gd name="f48" fmla="+- f3 0 f2"/>
                <a:gd name="f49" fmla="*/ f48 1 41"/>
                <a:gd name="f50" fmla="*/ f47 1 222"/>
                <a:gd name="f51" fmla="*/ 0 1 f49"/>
                <a:gd name="f52" fmla="*/ f3 1 f49"/>
                <a:gd name="f53" fmla="*/ 0 1 f50"/>
                <a:gd name="f54" fmla="*/ f4 1 f50"/>
                <a:gd name="f55" fmla="*/ f51 f45 1"/>
                <a:gd name="f56" fmla="*/ f52 f45 1"/>
                <a:gd name="f57" fmla="*/ f54 f46 1"/>
                <a:gd name="f58" fmla="*/ f53 f4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55" t="f58" r="f56" b="f57"/>
              <a:pathLst>
                <a:path w="41" h="222">
                  <a:moveTo>
                    <a:pt x="f2" y="f2"/>
                  </a:moveTo>
                  <a:cubicBezTo>
                    <a:pt x="f2" y="f5"/>
                    <a:pt x="f6" y="f7"/>
                    <a:pt x="f8" y="f9"/>
                  </a:cubicBez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3" y="f4"/>
                  </a:cubicBezTo>
                  <a:cubicBezTo>
                    <a:pt x="f26" y="f27"/>
                    <a:pt x="f28" y="f29"/>
                    <a:pt x="f30" y="f31"/>
                  </a:cubicBezTo>
                  <a:cubicBezTo>
                    <a:pt x="f32" y="f17"/>
                    <a:pt x="f33" y="f34"/>
                    <a:pt x="f35" y="f36"/>
                  </a:cubicBezTo>
                  <a:cubicBezTo>
                    <a:pt x="f37" y="f38"/>
                    <a:pt x="f39" y="f40"/>
                    <a:pt x="f10" y="f18"/>
                  </a:cubicBezTo>
                  <a:cubicBezTo>
                    <a:pt x="f10" y="f41"/>
                    <a:pt x="f42" y="f43"/>
                    <a:pt x="f42" y="f33"/>
                  </a:cubicBezTo>
                  <a:cubicBezTo>
                    <a:pt x="f8" y="f12"/>
                    <a:pt x="f6" y="f44"/>
                    <a:pt x="f2" y="f2"/>
                  </a:cubicBezTo>
                  <a:close/>
                </a:path>
              </a:pathLst>
            </a:custGeom>
            <a:solidFill>
              <a:srgbClr val="766F54">
                <a:alpha val="2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1" name="Freeform 19">
              <a:extLst>
                <a:ext uri="{FF2B5EF4-FFF2-40B4-BE49-F238E27FC236}">
                  <a16:creationId xmlns:a16="http://schemas.microsoft.com/office/drawing/2014/main" id="{39177018-38B7-7190-41B0-F1AD6B0BDF2A}"/>
                </a:ext>
              </a:extLst>
            </p:cNvPr>
            <p:cNvSpPr/>
            <p:nvPr/>
          </p:nvSpPr>
          <p:spPr>
            <a:xfrm>
              <a:off x="775310" y="1399022"/>
              <a:ext cx="2076200" cy="4048030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450"/>
                <a:gd name="f4" fmla="val 878"/>
                <a:gd name="f5" fmla="val 7"/>
                <a:gd name="f6" fmla="val 854"/>
                <a:gd name="f7" fmla="val 10"/>
                <a:gd name="f8" fmla="val 772"/>
                <a:gd name="f9" fmla="val 26"/>
                <a:gd name="f10" fmla="val 691"/>
                <a:gd name="f11" fmla="val 50"/>
                <a:gd name="f12" fmla="val 613"/>
                <a:gd name="f13" fmla="val 75"/>
                <a:gd name="f14" fmla="val 535"/>
                <a:gd name="f15" fmla="val 109"/>
                <a:gd name="f16" fmla="val 460"/>
                <a:gd name="f17" fmla="val 149"/>
                <a:gd name="f18" fmla="val 388"/>
                <a:gd name="f19" fmla="val 189"/>
                <a:gd name="f20" fmla="val 316"/>
                <a:gd name="f21" fmla="val 235"/>
                <a:gd name="f22" fmla="val 248"/>
                <a:gd name="f23" fmla="val 285"/>
                <a:gd name="f24" fmla="val 183"/>
                <a:gd name="f25" fmla="val 310"/>
                <a:gd name="f26" fmla="val 151"/>
                <a:gd name="f27" fmla="val 337"/>
                <a:gd name="f28" fmla="val 119"/>
                <a:gd name="f29" fmla="val 364"/>
                <a:gd name="f30" fmla="val 89"/>
                <a:gd name="f31" fmla="val 378"/>
                <a:gd name="f32" fmla="val 74"/>
                <a:gd name="f33" fmla="val 392"/>
                <a:gd name="f34" fmla="val 58"/>
                <a:gd name="f35" fmla="val 406"/>
                <a:gd name="f36" fmla="val 44"/>
                <a:gd name="f37" fmla="val 421"/>
                <a:gd name="f38" fmla="val 29"/>
                <a:gd name="f39" fmla="val 435"/>
                <a:gd name="f40" fmla="val 15"/>
                <a:gd name="f41" fmla="val 1"/>
                <a:gd name="f42" fmla="val 434"/>
                <a:gd name="f43" fmla="val 14"/>
                <a:gd name="f44" fmla="val 420"/>
                <a:gd name="f45" fmla="val 28"/>
                <a:gd name="f46" fmla="val 405"/>
                <a:gd name="f47" fmla="val 43"/>
                <a:gd name="f48" fmla="val 391"/>
                <a:gd name="f49" fmla="val 57"/>
                <a:gd name="f50" fmla="val 377"/>
                <a:gd name="f51" fmla="val 72"/>
                <a:gd name="f52" fmla="val 363"/>
                <a:gd name="f53" fmla="val 88"/>
                <a:gd name="f54" fmla="val 335"/>
                <a:gd name="f55" fmla="val 118"/>
                <a:gd name="f56" fmla="val 308"/>
                <a:gd name="f57" fmla="val 283"/>
                <a:gd name="f58" fmla="val 181"/>
                <a:gd name="f59" fmla="val 232"/>
                <a:gd name="f60" fmla="val 246"/>
                <a:gd name="f61" fmla="val 185"/>
                <a:gd name="f62" fmla="val 314"/>
                <a:gd name="f63" fmla="val 145"/>
                <a:gd name="f64" fmla="val 386"/>
                <a:gd name="f65" fmla="val 104"/>
                <a:gd name="f66" fmla="val 457"/>
                <a:gd name="f67" fmla="val 70"/>
                <a:gd name="f68" fmla="val 533"/>
                <a:gd name="f69" fmla="val 45"/>
                <a:gd name="f70" fmla="val 611"/>
                <a:gd name="f71" fmla="val 19"/>
                <a:gd name="f72" fmla="val 690"/>
                <a:gd name="f73" fmla="val 3"/>
                <a:gd name="f74" fmla="val 771"/>
                <a:gd name="f75" fmla="val 856"/>
                <a:gd name="f76" fmla="val 857"/>
                <a:gd name="f77" fmla="val 859"/>
                <a:gd name="f78" fmla="val 2"/>
                <a:gd name="f79" fmla="val 865"/>
                <a:gd name="f80" fmla="val 4"/>
                <a:gd name="f81" fmla="val 872"/>
                <a:gd name="f82" fmla="val 870"/>
                <a:gd name="f83" fmla="val 862"/>
                <a:gd name="f84" fmla="*/ f0 1 450"/>
                <a:gd name="f85" fmla="*/ f1 1 878"/>
                <a:gd name="f86" fmla="+- f4 0 f2"/>
                <a:gd name="f87" fmla="+- f3 0 f2"/>
                <a:gd name="f88" fmla="*/ f87 1 450"/>
                <a:gd name="f89" fmla="*/ f86 1 878"/>
                <a:gd name="f90" fmla="*/ 0 1 f88"/>
                <a:gd name="f91" fmla="*/ f3 1 f88"/>
                <a:gd name="f92" fmla="*/ 0 1 f89"/>
                <a:gd name="f93" fmla="*/ f4 1 f89"/>
                <a:gd name="f94" fmla="*/ f90 f84 1"/>
                <a:gd name="f95" fmla="*/ f91 f84 1"/>
                <a:gd name="f96" fmla="*/ f93 f85 1"/>
                <a:gd name="f97" fmla="*/ f92 f8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94" t="f97" r="f95" b="f96"/>
              <a:pathLst>
                <a:path w="450" h="878">
                  <a:moveTo>
                    <a:pt x="f5" y="f6"/>
                  </a:moveTo>
                  <a:cubicBezTo>
                    <a:pt x="f7" y="f8"/>
                    <a:pt x="f9" y="f10"/>
                    <a:pt x="f11" y="f12"/>
                  </a:cubicBezTo>
                  <a:cubicBezTo>
                    <a:pt x="f13" y="f14"/>
                    <a:pt x="f15" y="f16"/>
                    <a:pt x="f17" y="f18"/>
                  </a:cubicBezTo>
                  <a:cubicBezTo>
                    <a:pt x="f19" y="f20"/>
                    <a:pt x="f21" y="f22"/>
                    <a:pt x="f23" y="f24"/>
                  </a:cubicBezTo>
                  <a:cubicBezTo>
                    <a:pt x="f25" y="f26"/>
                    <a:pt x="f27" y="f28"/>
                    <a:pt x="f29" y="f30"/>
                  </a:cubicBez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3" y="f41"/>
                  </a:cubicBezTo>
                  <a:cubicBezTo>
                    <a:pt x="f3" y="f2"/>
                    <a:pt x="f3" y="f2"/>
                    <a:pt x="f3" y="f2"/>
                  </a:cubicBezTo>
                  <a:cubicBezTo>
                    <a:pt x="f42" y="f43"/>
                    <a:pt x="f44" y="f45"/>
                    <a:pt x="f46" y="f47"/>
                  </a:cubicBez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17"/>
                    <a:pt x="f57" y="f58"/>
                  </a:cubicBezTo>
                  <a:cubicBezTo>
                    <a:pt x="f59" y="f60"/>
                    <a:pt x="f61" y="f62"/>
                    <a:pt x="f63" y="f64"/>
                  </a:cubicBezTo>
                  <a:cubicBezTo>
                    <a:pt x="f65" y="f66"/>
                    <a:pt x="f67" y="f68"/>
                    <a:pt x="f69" y="f70"/>
                  </a:cubicBezTo>
                  <a:cubicBezTo>
                    <a:pt x="f71" y="f72"/>
                    <a:pt x="f73" y="f74"/>
                    <a:pt x="f2" y="f6"/>
                  </a:cubicBezTo>
                  <a:cubicBezTo>
                    <a:pt x="f2" y="f75"/>
                    <a:pt x="f2" y="f76"/>
                    <a:pt x="f2" y="f77"/>
                  </a:cubicBezTo>
                  <a:cubicBezTo>
                    <a:pt x="f78" y="f79"/>
                    <a:pt x="f80" y="f81"/>
                    <a:pt x="f5" y="f4"/>
                  </a:cubicBezTo>
                  <a:cubicBezTo>
                    <a:pt x="f5" y="f82"/>
                    <a:pt x="f5" y="f83"/>
                    <a:pt x="f5" y="f6"/>
                  </a:cubicBezTo>
                  <a:close/>
                </a:path>
              </a:pathLst>
            </a:custGeom>
            <a:solidFill>
              <a:srgbClr val="766F54">
                <a:alpha val="2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2" name="Freeform 20">
              <a:extLst>
                <a:ext uri="{FF2B5EF4-FFF2-40B4-BE49-F238E27FC236}">
                  <a16:creationId xmlns:a16="http://schemas.microsoft.com/office/drawing/2014/main" id="{0F607C6D-B3B2-685E-35CF-474AE46A7241}"/>
                </a:ext>
              </a:extLst>
            </p:cNvPr>
            <p:cNvSpPr/>
            <p:nvPr/>
          </p:nvSpPr>
          <p:spPr>
            <a:xfrm>
              <a:off x="922547" y="6529894"/>
              <a:ext cx="162150" cy="337340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35"/>
                <a:gd name="f4" fmla="val 73"/>
                <a:gd name="f5" fmla="val 7"/>
                <a:gd name="f6" fmla="val 24"/>
                <a:gd name="f7" fmla="val 16"/>
                <a:gd name="f8" fmla="val 49"/>
                <a:gd name="f9" fmla="val 26"/>
                <a:gd name="f10" fmla="val 23"/>
                <a:gd name="f11" fmla="val 11"/>
                <a:gd name="f12" fmla="*/ f0 1 35"/>
                <a:gd name="f13" fmla="*/ f1 1 73"/>
                <a:gd name="f14" fmla="+- f4 0 f2"/>
                <a:gd name="f15" fmla="+- f3 0 f2"/>
                <a:gd name="f16" fmla="*/ f15 1 35"/>
                <a:gd name="f17" fmla="*/ f14 1 73"/>
                <a:gd name="f18" fmla="*/ 0 1 f16"/>
                <a:gd name="f19" fmla="*/ f3 1 f16"/>
                <a:gd name="f20" fmla="*/ 0 1 f17"/>
                <a:gd name="f21" fmla="*/ f4 1 f17"/>
                <a:gd name="f22" fmla="*/ f18 f12 1"/>
                <a:gd name="f23" fmla="*/ f19 f12 1"/>
                <a:gd name="f24" fmla="*/ f21 f13 1"/>
                <a:gd name="f25" fmla="*/ f20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22" t="f25" r="f23" b="f24"/>
              <a:pathLst>
                <a:path w="35" h="73">
                  <a:moveTo>
                    <a:pt x="f2" y="f2"/>
                  </a:moveTo>
                  <a:cubicBezTo>
                    <a:pt x="f5" y="f6"/>
                    <a:pt x="f7" y="f8"/>
                    <a:pt x="f9" y="f4"/>
                  </a:cubicBezTo>
                  <a:cubicBezTo>
                    <a:pt x="f3" y="f4"/>
                    <a:pt x="f3" y="f4"/>
                    <a:pt x="f3" y="f4"/>
                  </a:cubicBezTo>
                  <a:cubicBezTo>
                    <a:pt x="f10" y="f8"/>
                    <a:pt x="f11" y="f6"/>
                    <a:pt x="f2" y="f2"/>
                  </a:cubicBezTo>
                  <a:close/>
                </a:path>
              </a:pathLst>
            </a:custGeom>
            <a:solidFill>
              <a:srgbClr val="766F54">
                <a:alpha val="2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3" name="Freeform 21">
              <a:extLst>
                <a:ext uri="{FF2B5EF4-FFF2-40B4-BE49-F238E27FC236}">
                  <a16:creationId xmlns:a16="http://schemas.microsoft.com/office/drawing/2014/main" id="{95F7AE0B-A96C-3FD2-D319-B0C2FF1F6B68}"/>
                </a:ext>
              </a:extLst>
            </p:cNvPr>
            <p:cNvSpPr/>
            <p:nvPr/>
          </p:nvSpPr>
          <p:spPr>
            <a:xfrm>
              <a:off x="769723" y="5359462"/>
              <a:ext cx="37270" cy="221787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8"/>
                <a:gd name="f4" fmla="val 48"/>
                <a:gd name="f5" fmla="val 7"/>
                <a:gd name="f6" fmla="val 44"/>
                <a:gd name="f7" fmla="val 46"/>
                <a:gd name="f8" fmla="val 47"/>
                <a:gd name="f9" fmla="val 38"/>
                <a:gd name="f10" fmla="val 29"/>
                <a:gd name="f11" fmla="val 19"/>
                <a:gd name="f12" fmla="val 5"/>
                <a:gd name="f13" fmla="val 13"/>
                <a:gd name="f14" fmla="val 3"/>
                <a:gd name="f15" fmla="val 6"/>
                <a:gd name="f16" fmla="val 1"/>
                <a:gd name="f17" fmla="val 9"/>
                <a:gd name="f18" fmla="val 17"/>
                <a:gd name="f19" fmla="val 26"/>
                <a:gd name="f20" fmla="val 2"/>
                <a:gd name="f21" fmla="val 32"/>
                <a:gd name="f22" fmla="*/ f0 1 8"/>
                <a:gd name="f23" fmla="*/ f1 1 48"/>
                <a:gd name="f24" fmla="+- f4 0 f2"/>
                <a:gd name="f25" fmla="+- f3 0 f2"/>
                <a:gd name="f26" fmla="*/ f25 1 8"/>
                <a:gd name="f27" fmla="*/ f24 1 48"/>
                <a:gd name="f28" fmla="*/ 0 1 f26"/>
                <a:gd name="f29" fmla="*/ f3 1 f26"/>
                <a:gd name="f30" fmla="*/ 0 1 f27"/>
                <a:gd name="f31" fmla="*/ f4 1 f27"/>
                <a:gd name="f32" fmla="*/ f28 f22 1"/>
                <a:gd name="f33" fmla="*/ f29 f22 1"/>
                <a:gd name="f34" fmla="*/ f31 f23 1"/>
                <a:gd name="f35" fmla="*/ f30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32" t="f35" r="f33" b="f34"/>
              <a:pathLst>
                <a:path w="8" h="48">
                  <a:moveTo>
                    <a:pt x="f5" y="f6"/>
                  </a:moveTo>
                  <a:cubicBezTo>
                    <a:pt x="f5" y="f7"/>
                    <a:pt x="f3" y="f8"/>
                    <a:pt x="f3" y="f4"/>
                  </a:cubicBezTo>
                  <a:cubicBezTo>
                    <a:pt x="f3" y="f9"/>
                    <a:pt x="f3" y="f10"/>
                    <a:pt x="f3" y="f11"/>
                  </a:cubicBezTo>
                  <a:cubicBezTo>
                    <a:pt x="f12" y="f13"/>
                    <a:pt x="f14" y="f15"/>
                    <a:pt x="f16" y="f2"/>
                  </a:cubicBezTo>
                  <a:cubicBezTo>
                    <a:pt x="f2" y="f17"/>
                    <a:pt x="f2" y="f18"/>
                    <a:pt x="f2" y="f19"/>
                  </a:cubicBezTo>
                  <a:cubicBezTo>
                    <a:pt x="f20" y="f21"/>
                    <a:pt x="f12" y="f9"/>
                    <a:pt x="f5" y="f6"/>
                  </a:cubicBezTo>
                  <a:close/>
                </a:path>
              </a:pathLst>
            </a:custGeom>
            <a:solidFill>
              <a:srgbClr val="766F54">
                <a:alpha val="2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4" name="Freeform 22">
              <a:extLst>
                <a:ext uri="{FF2B5EF4-FFF2-40B4-BE49-F238E27FC236}">
                  <a16:creationId xmlns:a16="http://schemas.microsoft.com/office/drawing/2014/main" id="{975A7BD7-6FBB-56A6-BBE9-6F99F8A2752F}"/>
                </a:ext>
              </a:extLst>
            </p:cNvPr>
            <p:cNvSpPr/>
            <p:nvPr/>
          </p:nvSpPr>
          <p:spPr>
            <a:xfrm>
              <a:off x="849861" y="6244739"/>
              <a:ext cx="238557" cy="622486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52"/>
                <a:gd name="f4" fmla="val 135"/>
                <a:gd name="f5" fmla="val 7"/>
                <a:gd name="f6" fmla="val 18"/>
                <a:gd name="f7" fmla="val 5"/>
                <a:gd name="f8" fmla="val 12"/>
                <a:gd name="f9" fmla="val 2"/>
                <a:gd name="f10" fmla="val 6"/>
                <a:gd name="f11" fmla="val 3"/>
                <a:gd name="f12" fmla="val 16"/>
                <a:gd name="f13" fmla="val 32"/>
                <a:gd name="f14" fmla="val 48"/>
                <a:gd name="f15" fmla="val 13"/>
                <a:gd name="f16" fmla="val 53"/>
                <a:gd name="f17" fmla="val 14"/>
                <a:gd name="f18" fmla="val 57"/>
                <a:gd name="f19" fmla="val 62"/>
                <a:gd name="f20" fmla="val 27"/>
                <a:gd name="f21" fmla="val 86"/>
                <a:gd name="f22" fmla="val 39"/>
                <a:gd name="f23" fmla="val 111"/>
                <a:gd name="f24" fmla="val 51"/>
                <a:gd name="f25" fmla="val 41"/>
                <a:gd name="f26" fmla="val 109"/>
                <a:gd name="f27" fmla="val 83"/>
                <a:gd name="f28" fmla="val 24"/>
                <a:gd name="f29" fmla="val 56"/>
                <a:gd name="f30" fmla="val 43"/>
                <a:gd name="f31" fmla="val 31"/>
                <a:gd name="f32" fmla="*/ f0 1 52"/>
                <a:gd name="f33" fmla="*/ f1 1 135"/>
                <a:gd name="f34" fmla="+- f4 0 f2"/>
                <a:gd name="f35" fmla="+- f3 0 f2"/>
                <a:gd name="f36" fmla="*/ f35 1 52"/>
                <a:gd name="f37" fmla="*/ f34 1 135"/>
                <a:gd name="f38" fmla="*/ 0 1 f36"/>
                <a:gd name="f39" fmla="*/ f3 1 f36"/>
                <a:gd name="f40" fmla="*/ 0 1 f37"/>
                <a:gd name="f41" fmla="*/ f4 1 f37"/>
                <a:gd name="f42" fmla="*/ f38 f32 1"/>
                <a:gd name="f43" fmla="*/ f39 f32 1"/>
                <a:gd name="f44" fmla="*/ f41 f33 1"/>
                <a:gd name="f45" fmla="*/ f40 f3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42" t="f45" r="f43" b="f44"/>
              <a:pathLst>
                <a:path w="52" h="135">
                  <a:moveTo>
                    <a:pt x="f5" y="f6"/>
                  </a:moveTo>
                  <a:cubicBezTo>
                    <a:pt x="f7" y="f8"/>
                    <a:pt x="f9" y="f10"/>
                    <a:pt x="f2" y="f2"/>
                  </a:cubicBezTo>
                  <a:cubicBezTo>
                    <a:pt x="f11" y="f12"/>
                    <a:pt x="f5" y="f13"/>
                    <a:pt x="f8" y="f14"/>
                  </a:cubicBezTo>
                  <a:cubicBezTo>
                    <a:pt x="f15" y="f16"/>
                    <a:pt x="f17" y="f18"/>
                    <a:pt x="f12" y="f19"/>
                  </a:cubicBezTo>
                  <a:cubicBezTo>
                    <a:pt x="f20" y="f21"/>
                    <a:pt x="f22" y="f23"/>
                    <a:pt x="f24" y="f4"/>
                  </a:cubicBezTo>
                  <a:cubicBezTo>
                    <a:pt x="f3" y="f4"/>
                    <a:pt x="f3" y="f4"/>
                    <a:pt x="f3" y="f4"/>
                  </a:cubicBezTo>
                  <a:cubicBezTo>
                    <a:pt x="f25" y="f26"/>
                    <a:pt x="f13" y="f27"/>
                    <a:pt x="f28" y="f29"/>
                  </a:cubicBezTo>
                  <a:cubicBezTo>
                    <a:pt x="f6" y="f30"/>
                    <a:pt x="f15" y="f31"/>
                    <a:pt x="f5" y="f6"/>
                  </a:cubicBezTo>
                  <a:close/>
                </a:path>
              </a:pathLst>
            </a:custGeom>
            <a:solidFill>
              <a:srgbClr val="766F54">
                <a:alpha val="20000"/>
              </a:srgbClr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</p:grpSp>
      <p:grpSp>
        <p:nvGrpSpPr>
          <p:cNvPr id="15" name="Group 9">
            <a:extLst>
              <a:ext uri="{FF2B5EF4-FFF2-40B4-BE49-F238E27FC236}">
                <a16:creationId xmlns:a16="http://schemas.microsoft.com/office/drawing/2014/main" id="{9ECFC4CB-DCB9-9651-A9F9-F56781240ED6}"/>
              </a:ext>
            </a:extLst>
          </p:cNvPr>
          <p:cNvGrpSpPr/>
          <p:nvPr/>
        </p:nvGrpSpPr>
        <p:grpSpPr>
          <a:xfrm>
            <a:off x="27221" y="-786"/>
            <a:ext cx="2356674" cy="6854040"/>
            <a:chOff x="27221" y="-786"/>
            <a:chExt cx="2356674" cy="6854040"/>
          </a:xfrm>
        </p:grpSpPr>
        <p:sp>
          <p:nvSpPr>
            <p:cNvPr id="16" name="Freeform 27">
              <a:extLst>
                <a:ext uri="{FF2B5EF4-FFF2-40B4-BE49-F238E27FC236}">
                  <a16:creationId xmlns:a16="http://schemas.microsoft.com/office/drawing/2014/main" id="{5C5A8B98-CB93-FBC7-7483-76FD417085F1}"/>
                </a:ext>
              </a:extLst>
            </p:cNvPr>
            <p:cNvSpPr/>
            <p:nvPr/>
          </p:nvSpPr>
          <p:spPr>
            <a:xfrm>
              <a:off x="27221" y="-786"/>
              <a:ext cx="494324" cy="4401043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03"/>
                <a:gd name="f4" fmla="val 920"/>
                <a:gd name="f5" fmla="val 7"/>
                <a:gd name="f6" fmla="val 210"/>
                <a:gd name="f7" fmla="val 11"/>
                <a:gd name="f8" fmla="val 288"/>
                <a:gd name="f9" fmla="val 17"/>
                <a:gd name="f10" fmla="val 367"/>
                <a:gd name="f11" fmla="val 26"/>
                <a:gd name="f12" fmla="val 445"/>
                <a:gd name="f13" fmla="val 34"/>
                <a:gd name="f14" fmla="val 523"/>
                <a:gd name="f15" fmla="val 44"/>
                <a:gd name="f16" fmla="val 601"/>
                <a:gd name="f17" fmla="val 57"/>
                <a:gd name="f18" fmla="val 679"/>
                <a:gd name="f19" fmla="val 69"/>
                <a:gd name="f20" fmla="val 757"/>
                <a:gd name="f21" fmla="val 84"/>
                <a:gd name="f22" fmla="val 834"/>
                <a:gd name="f23" fmla="val 101"/>
                <a:gd name="f24" fmla="val 911"/>
                <a:gd name="f25" fmla="val 102"/>
                <a:gd name="f26" fmla="val 914"/>
                <a:gd name="f27" fmla="val 917"/>
                <a:gd name="f28" fmla="val 905"/>
                <a:gd name="f29" fmla="val 100"/>
                <a:gd name="f30" fmla="val 889"/>
                <a:gd name="f31" fmla="val 99"/>
                <a:gd name="f32" fmla="val 874"/>
                <a:gd name="f33" fmla="val 871"/>
                <a:gd name="f34" fmla="val 868"/>
                <a:gd name="f35" fmla="val 866"/>
                <a:gd name="f36" fmla="val 85"/>
                <a:gd name="f37" fmla="val 803"/>
                <a:gd name="f38" fmla="val 73"/>
                <a:gd name="f39" fmla="val 741"/>
                <a:gd name="f40" fmla="val 63"/>
                <a:gd name="f41" fmla="val 678"/>
                <a:gd name="f42" fmla="val 50"/>
                <a:gd name="f43" fmla="val 600"/>
                <a:gd name="f44" fmla="val 39"/>
                <a:gd name="f45" fmla="val 30"/>
                <a:gd name="f46" fmla="val 444"/>
                <a:gd name="f47" fmla="val 21"/>
                <a:gd name="f48" fmla="val 366"/>
                <a:gd name="f49" fmla="val 14"/>
                <a:gd name="f50" fmla="val 9"/>
                <a:gd name="f51" fmla="val 209"/>
                <a:gd name="f52" fmla="val 170"/>
                <a:gd name="f53" fmla="val 5"/>
                <a:gd name="f54" fmla="val 131"/>
                <a:gd name="f55" fmla="val 3"/>
                <a:gd name="f56" fmla="val 92"/>
                <a:gd name="f57" fmla="val 2"/>
                <a:gd name="f58" fmla="val 61"/>
                <a:gd name="f59" fmla="val 1"/>
                <a:gd name="f60" fmla="val 31"/>
                <a:gd name="f61" fmla="val 4"/>
                <a:gd name="f62" fmla="*/ f0 1 103"/>
                <a:gd name="f63" fmla="*/ f1 1 920"/>
                <a:gd name="f64" fmla="+- f4 0 f2"/>
                <a:gd name="f65" fmla="+- f3 0 f2"/>
                <a:gd name="f66" fmla="*/ f65 1 103"/>
                <a:gd name="f67" fmla="*/ f64 1 920"/>
                <a:gd name="f68" fmla="*/ 0 1 f66"/>
                <a:gd name="f69" fmla="*/ f3 1 f66"/>
                <a:gd name="f70" fmla="*/ 0 1 f67"/>
                <a:gd name="f71" fmla="*/ f4 1 f67"/>
                <a:gd name="f72" fmla="*/ f68 f62 1"/>
                <a:gd name="f73" fmla="*/ f69 f62 1"/>
                <a:gd name="f74" fmla="*/ f71 f63 1"/>
                <a:gd name="f75" fmla="*/ f70 f6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72" t="f75" r="f73" b="f74"/>
              <a:pathLst>
                <a:path w="103" h="920">
                  <a:moveTo>
                    <a:pt x="f5" y="f6"/>
                  </a:moveTo>
                  <a:cubicBezTo>
                    <a:pt x="f7" y="f8"/>
                    <a:pt x="f9" y="f10"/>
                    <a:pt x="f11" y="f12"/>
                  </a:cubicBezTo>
                  <a:cubicBezTo>
                    <a:pt x="f13" y="f14"/>
                    <a:pt x="f15" y="f16"/>
                    <a:pt x="f17" y="f18"/>
                  </a:cubicBezTo>
                  <a:cubicBezTo>
                    <a:pt x="f19" y="f20"/>
                    <a:pt x="f21" y="f22"/>
                    <a:pt x="f23" y="f24"/>
                  </a:cubicBezTo>
                  <a:cubicBezTo>
                    <a:pt x="f25" y="f26"/>
                    <a:pt x="f3" y="f27"/>
                    <a:pt x="f3" y="f4"/>
                  </a:cubicBezTo>
                  <a:cubicBezTo>
                    <a:pt x="f25" y="f28"/>
                    <a:pt x="f29" y="f30"/>
                    <a:pt x="f31" y="f32"/>
                  </a:cubicBezTo>
                  <a:cubicBezTo>
                    <a:pt x="f31" y="f33"/>
                    <a:pt x="f31" y="f34"/>
                    <a:pt x="f31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14"/>
                    <a:pt x="f45" y="f46"/>
                  </a:cubicBezTo>
                  <a:cubicBezTo>
                    <a:pt x="f47" y="f48"/>
                    <a:pt x="f49" y="f8"/>
                    <a:pt x="f50" y="f51"/>
                  </a:cubicBezTo>
                  <a:cubicBezTo>
                    <a:pt x="f5" y="f52"/>
                    <a:pt x="f53" y="f54"/>
                    <a:pt x="f55" y="f56"/>
                  </a:cubicBezTo>
                  <a:cubicBezTo>
                    <a:pt x="f57" y="f58"/>
                    <a:pt x="f59" y="f60"/>
                    <a:pt x="f59" y="f2"/>
                  </a:cubicBezTo>
                  <a:cubicBezTo>
                    <a:pt x="f2" y="f2"/>
                    <a:pt x="f2" y="f2"/>
                    <a:pt x="f2" y="f2"/>
                  </a:cubicBezTo>
                  <a:cubicBezTo>
                    <a:pt x="f2" y="f60"/>
                    <a:pt x="f59" y="f58"/>
                    <a:pt x="f59" y="f56"/>
                  </a:cubicBezTo>
                  <a:cubicBezTo>
                    <a:pt x="f55" y="f54"/>
                    <a:pt x="f61" y="f52"/>
                    <a:pt x="f5" y="f6"/>
                  </a:cubicBezTo>
                  <a:close/>
                </a:path>
              </a:pathLst>
            </a:custGeom>
            <a:solidFill>
              <a:srgbClr val="766F54"/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7" name="Freeform 28">
              <a:extLst>
                <a:ext uri="{FF2B5EF4-FFF2-40B4-BE49-F238E27FC236}">
                  <a16:creationId xmlns:a16="http://schemas.microsoft.com/office/drawing/2014/main" id="{EFEFCABA-56B8-F989-1061-CD3EC51D249C}"/>
                </a:ext>
              </a:extLst>
            </p:cNvPr>
            <p:cNvSpPr/>
            <p:nvPr/>
          </p:nvSpPr>
          <p:spPr>
            <a:xfrm>
              <a:off x="550285" y="4316470"/>
              <a:ext cx="423440" cy="1580695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88"/>
                <a:gd name="f4" fmla="val 330"/>
                <a:gd name="f5" fmla="val 53"/>
                <a:gd name="f6" fmla="val 229"/>
                <a:gd name="f7" fmla="val 64"/>
                <a:gd name="f8" fmla="val 263"/>
                <a:gd name="f9" fmla="val 75"/>
                <a:gd name="f10" fmla="val 297"/>
                <a:gd name="f11" fmla="val 323"/>
                <a:gd name="f12" fmla="val 315"/>
                <a:gd name="f13" fmla="val 308"/>
                <a:gd name="f14" fmla="val 307"/>
                <a:gd name="f15" fmla="val 305"/>
                <a:gd name="f16" fmla="val 304"/>
                <a:gd name="f17" fmla="val 79"/>
                <a:gd name="f18" fmla="val 278"/>
                <a:gd name="f19" fmla="val 70"/>
                <a:gd name="f20" fmla="val 252"/>
                <a:gd name="f21" fmla="val 62"/>
                <a:gd name="f22" fmla="val 226"/>
                <a:gd name="f23" fmla="val 38"/>
                <a:gd name="f24" fmla="val 152"/>
                <a:gd name="f25" fmla="val 17"/>
                <a:gd name="f26" fmla="val 76"/>
                <a:gd name="f27" fmla="val 2"/>
                <a:gd name="f28" fmla="val 21"/>
                <a:gd name="f29" fmla="val 4"/>
                <a:gd name="f30" fmla="val 42"/>
                <a:gd name="f31" fmla="val 7"/>
                <a:gd name="f32" fmla="val 63"/>
                <a:gd name="f33" fmla="val 119"/>
                <a:gd name="f34" fmla="val 36"/>
                <a:gd name="f35" fmla="val 174"/>
                <a:gd name="f36" fmla="*/ f0 1 88"/>
                <a:gd name="f37" fmla="*/ f1 1 330"/>
                <a:gd name="f38" fmla="+- f4 0 f2"/>
                <a:gd name="f39" fmla="+- f3 0 f2"/>
                <a:gd name="f40" fmla="*/ f39 1 88"/>
                <a:gd name="f41" fmla="*/ f38 1 330"/>
                <a:gd name="f42" fmla="*/ 0 1 f40"/>
                <a:gd name="f43" fmla="*/ f3 1 f40"/>
                <a:gd name="f44" fmla="*/ 0 1 f41"/>
                <a:gd name="f45" fmla="*/ f4 1 f41"/>
                <a:gd name="f46" fmla="*/ f42 f36 1"/>
                <a:gd name="f47" fmla="*/ f43 f36 1"/>
                <a:gd name="f48" fmla="*/ f45 f37 1"/>
                <a:gd name="f49" fmla="*/ f44 f3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46" t="f49" r="f47" b="f48"/>
              <a:pathLst>
                <a:path w="88" h="330">
                  <a:moveTo>
                    <a:pt x="f5" y="f6"/>
                  </a:moveTo>
                  <a:cubicBezTo>
                    <a:pt x="f7" y="f8"/>
                    <a:pt x="f9" y="f10"/>
                    <a:pt x="f3" y="f4"/>
                  </a:cubicBezTo>
                  <a:cubicBezTo>
                    <a:pt x="f3" y="f11"/>
                    <a:pt x="f3" y="f12"/>
                    <a:pt x="f3" y="f13"/>
                  </a:cubicBezTo>
                  <a:cubicBezTo>
                    <a:pt x="f3" y="f14"/>
                    <a:pt x="f3" y="f15"/>
                    <a:pt x="f3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" y="f2"/>
                  </a:cubicBezTo>
                  <a:cubicBezTo>
                    <a:pt x="f27" y="f28"/>
                    <a:pt x="f29" y="f30"/>
                    <a:pt x="f31" y="f32"/>
                  </a:cubicBezTo>
                  <a:cubicBezTo>
                    <a:pt x="f28" y="f33"/>
                    <a:pt x="f34" y="f35"/>
                    <a:pt x="f5" y="f6"/>
                  </a:cubicBezTo>
                  <a:close/>
                </a:path>
              </a:pathLst>
            </a:custGeom>
            <a:solidFill>
              <a:srgbClr val="766F54"/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8" name="Freeform 29">
              <a:extLst>
                <a:ext uri="{FF2B5EF4-FFF2-40B4-BE49-F238E27FC236}">
                  <a16:creationId xmlns:a16="http://schemas.microsoft.com/office/drawing/2014/main" id="{BEB112B4-B068-8FBD-4032-D1CE0836F54C}"/>
                </a:ext>
              </a:extLst>
            </p:cNvPr>
            <p:cNvSpPr/>
            <p:nvPr/>
          </p:nvSpPr>
          <p:spPr>
            <a:xfrm>
              <a:off x="1006297" y="5862684"/>
              <a:ext cx="431103" cy="990569"/>
            </a:xfrm>
            <a:custGeom>
              <a:avLst/>
              <a:gdLst>
                <a:gd name="f0" fmla="val 180"/>
                <a:gd name="f1" fmla="val w"/>
                <a:gd name="f2" fmla="val h"/>
                <a:gd name="f3" fmla="val 0"/>
                <a:gd name="f4" fmla="val 90"/>
                <a:gd name="f5" fmla="val 207"/>
                <a:gd name="f6" fmla="val 6"/>
                <a:gd name="f7" fmla="val 15"/>
                <a:gd name="f8" fmla="val 4"/>
                <a:gd name="f9" fmla="val 10"/>
                <a:gd name="f10" fmla="val 2"/>
                <a:gd name="f11" fmla="val 5"/>
                <a:gd name="f12" fmla="val 9"/>
                <a:gd name="f13" fmla="val 19"/>
                <a:gd name="f14" fmla="val 1"/>
                <a:gd name="f15" fmla="val 29"/>
                <a:gd name="f16" fmla="val 14"/>
                <a:gd name="f17" fmla="val 62"/>
                <a:gd name="f18" fmla="val 27"/>
                <a:gd name="f19" fmla="val 95"/>
                <a:gd name="f20" fmla="val 42"/>
                <a:gd name="f21" fmla="val 127"/>
                <a:gd name="f22" fmla="val 54"/>
                <a:gd name="f23" fmla="val 154"/>
                <a:gd name="f24" fmla="val 67"/>
                <a:gd name="f25" fmla="val 181"/>
                <a:gd name="f26" fmla="val 80"/>
                <a:gd name="f27" fmla="val 76"/>
                <a:gd name="f28" fmla="val 63"/>
                <a:gd name="f29" fmla="val 152"/>
                <a:gd name="f30" fmla="val 50"/>
                <a:gd name="f31" fmla="val 123"/>
                <a:gd name="f32" fmla="val 34"/>
                <a:gd name="f33" fmla="val 88"/>
                <a:gd name="f34" fmla="val 20"/>
                <a:gd name="f35" fmla="val 51"/>
                <a:gd name="f36" fmla="*/ f1 1 90"/>
                <a:gd name="f37" fmla="*/ f2 1 207"/>
                <a:gd name="f38" fmla="+- f5 0 f3"/>
                <a:gd name="f39" fmla="+- f4 0 f3"/>
                <a:gd name="f40" fmla="*/ f39 1 90"/>
                <a:gd name="f41" fmla="*/ f38 1 207"/>
                <a:gd name="f42" fmla="*/ 0 1 f40"/>
                <a:gd name="f43" fmla="*/ f4 1 f40"/>
                <a:gd name="f44" fmla="*/ 0 1 f41"/>
                <a:gd name="f45" fmla="*/ f5 1 f41"/>
                <a:gd name="f46" fmla="*/ f42 f36 1"/>
                <a:gd name="f47" fmla="*/ f43 f36 1"/>
                <a:gd name="f48" fmla="*/ f45 f37 1"/>
                <a:gd name="f49" fmla="*/ f44 f3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46" t="f49" r="f47" b="f48"/>
              <a:pathLst>
                <a:path w="90" h="207">
                  <a:moveTo>
                    <a:pt x="f6" y="f7"/>
                  </a:moveTo>
                  <a:cubicBezTo>
                    <a:pt x="f8" y="f9"/>
                    <a:pt x="f10" y="f11"/>
                    <a:pt x="f3" y="f3"/>
                  </a:cubicBezTo>
                  <a:cubicBezTo>
                    <a:pt x="f3" y="f12"/>
                    <a:pt x="f3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5"/>
                  </a:cubicBezTo>
                  <a:cubicBezTo>
                    <a:pt x="f4" y="f5"/>
                    <a:pt x="f4" y="f5"/>
                    <a:pt x="f4" y="f5"/>
                  </a:cubicBezTo>
                  <a:cubicBezTo>
                    <a:pt x="f27" y="f0"/>
                    <a:pt x="f28" y="f29"/>
                    <a:pt x="f30" y="f31"/>
                  </a:cubicBezTo>
                  <a:cubicBezTo>
                    <a:pt x="f32" y="f33"/>
                    <a:pt x="f34" y="f35"/>
                    <a:pt x="f6" y="f7"/>
                  </a:cubicBezTo>
                  <a:close/>
                </a:path>
              </a:pathLst>
            </a:custGeom>
            <a:solidFill>
              <a:srgbClr val="766F54"/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9" name="Freeform 30">
              <a:extLst>
                <a:ext uri="{FF2B5EF4-FFF2-40B4-BE49-F238E27FC236}">
                  <a16:creationId xmlns:a16="http://schemas.microsoft.com/office/drawing/2014/main" id="{DF3D0899-595F-BB87-AD04-09E1A972A938}"/>
                </a:ext>
              </a:extLst>
            </p:cNvPr>
            <p:cNvSpPr/>
            <p:nvPr/>
          </p:nvSpPr>
          <p:spPr>
            <a:xfrm>
              <a:off x="521546" y="4364376"/>
              <a:ext cx="551803" cy="2235964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15"/>
                <a:gd name="f4" fmla="val 467"/>
                <a:gd name="f5" fmla="val 101"/>
                <a:gd name="f6" fmla="val 409"/>
                <a:gd name="f7" fmla="val 93"/>
                <a:gd name="f8" fmla="val 388"/>
                <a:gd name="f9" fmla="val 85"/>
                <a:gd name="f10" fmla="val 366"/>
                <a:gd name="f11" fmla="val 78"/>
                <a:gd name="f12" fmla="val 344"/>
                <a:gd name="f13" fmla="val 57"/>
                <a:gd name="f14" fmla="val 281"/>
                <a:gd name="f15" fmla="val 41"/>
                <a:gd name="f16" fmla="val 216"/>
                <a:gd name="f17" fmla="val 29"/>
                <a:gd name="f18" fmla="val 151"/>
                <a:gd name="f19" fmla="val 22"/>
                <a:gd name="f20" fmla="val 119"/>
                <a:gd name="f21" fmla="val 17"/>
                <a:gd name="f22" fmla="val 86"/>
                <a:gd name="f23" fmla="val 13"/>
                <a:gd name="f24" fmla="val 53"/>
                <a:gd name="f25" fmla="val 9"/>
                <a:gd name="f26" fmla="val 35"/>
                <a:gd name="f27" fmla="val 4"/>
                <a:gd name="f28" fmla="val 18"/>
                <a:gd name="f29" fmla="val 5"/>
                <a:gd name="f30" fmla="val 51"/>
                <a:gd name="f31" fmla="val 12"/>
                <a:gd name="f32" fmla="val 102"/>
                <a:gd name="f33" fmla="val 21"/>
                <a:gd name="f34" fmla="val 152"/>
                <a:gd name="f35" fmla="val 33"/>
                <a:gd name="f36" fmla="val 218"/>
                <a:gd name="f37" fmla="val 49"/>
                <a:gd name="f38" fmla="val 283"/>
                <a:gd name="f39" fmla="val 69"/>
                <a:gd name="f40" fmla="val 347"/>
                <a:gd name="f41" fmla="val 79"/>
                <a:gd name="f42" fmla="val 378"/>
                <a:gd name="f43" fmla="val 90"/>
                <a:gd name="f44" fmla="val 410"/>
                <a:gd name="f45" fmla="val 103"/>
                <a:gd name="f46" fmla="val 441"/>
                <a:gd name="f47" fmla="val 107"/>
                <a:gd name="f48" fmla="val 449"/>
                <a:gd name="f49" fmla="val 111"/>
                <a:gd name="f50" fmla="val 458"/>
                <a:gd name="f51" fmla="val 114"/>
                <a:gd name="f52" fmla="val 464"/>
                <a:gd name="f53" fmla="val 113"/>
                <a:gd name="f54" fmla="val 461"/>
                <a:gd name="f55" fmla="val 112"/>
                <a:gd name="f56" fmla="val 108"/>
                <a:gd name="f57" fmla="val 442"/>
                <a:gd name="f58" fmla="val 104"/>
                <a:gd name="f59" fmla="val 425"/>
                <a:gd name="f60" fmla="*/ f0 1 115"/>
                <a:gd name="f61" fmla="*/ f1 1 467"/>
                <a:gd name="f62" fmla="+- f4 0 f2"/>
                <a:gd name="f63" fmla="+- f3 0 f2"/>
                <a:gd name="f64" fmla="*/ f63 1 115"/>
                <a:gd name="f65" fmla="*/ f62 1 467"/>
                <a:gd name="f66" fmla="*/ 0 1 f64"/>
                <a:gd name="f67" fmla="*/ f3 1 f64"/>
                <a:gd name="f68" fmla="*/ 0 1 f65"/>
                <a:gd name="f69" fmla="*/ f4 1 f65"/>
                <a:gd name="f70" fmla="*/ f66 f60 1"/>
                <a:gd name="f71" fmla="*/ f67 f60 1"/>
                <a:gd name="f72" fmla="*/ f69 f61 1"/>
                <a:gd name="f73" fmla="*/ f68 f6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70" t="f73" r="f71" b="f72"/>
              <a:pathLst>
                <a:path w="115" h="467">
                  <a:moveTo>
                    <a:pt x="f5" y="f6"/>
                  </a:moveTo>
                  <a:cubicBezTo>
                    <a:pt x="f7" y="f8"/>
                    <a:pt x="f9" y="f10"/>
                    <a:pt x="f11" y="f12"/>
                  </a:cubicBezTo>
                  <a:cubicBezTo>
                    <a:pt x="f13" y="f14"/>
                    <a:pt x="f15" y="f16"/>
                    <a:pt x="f17" y="f18"/>
                  </a:cubicBezTo>
                  <a:cubicBezTo>
                    <a:pt x="f19" y="f20"/>
                    <a:pt x="f21" y="f22"/>
                    <a:pt x="f23" y="f24"/>
                  </a:cubicBezTo>
                  <a:cubicBezTo>
                    <a:pt x="f25" y="f26"/>
                    <a:pt x="f27" y="f28"/>
                    <a:pt x="f2" y="f2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3" y="f4"/>
                  </a:cubicBezTo>
                  <a:cubicBezTo>
                    <a:pt x="f51" y="f52"/>
                    <a:pt x="f53" y="f54"/>
                    <a:pt x="f55" y="f50"/>
                  </a:cubicBezTo>
                  <a:cubicBezTo>
                    <a:pt x="f56" y="f57"/>
                    <a:pt x="f58" y="f59"/>
                    <a:pt x="f5" y="f6"/>
                  </a:cubicBezTo>
                  <a:close/>
                </a:path>
              </a:pathLst>
            </a:custGeom>
            <a:solidFill>
              <a:srgbClr val="766F54"/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20" name="Freeform 31">
              <a:extLst>
                <a:ext uri="{FF2B5EF4-FFF2-40B4-BE49-F238E27FC236}">
                  <a16:creationId xmlns:a16="http://schemas.microsoft.com/office/drawing/2014/main" id="{14EB7131-DC71-0930-1848-368725324C5E}"/>
                </a:ext>
              </a:extLst>
            </p:cNvPr>
            <p:cNvSpPr/>
            <p:nvPr/>
          </p:nvSpPr>
          <p:spPr>
            <a:xfrm>
              <a:off x="467898" y="1289194"/>
              <a:ext cx="174357" cy="3027276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36"/>
                <a:gd name="f4" fmla="val 633"/>
                <a:gd name="f5" fmla="val 17"/>
                <a:gd name="f6" fmla="val 15"/>
                <a:gd name="f7" fmla="val 621"/>
                <a:gd name="f8" fmla="val 14"/>
                <a:gd name="f9" fmla="val 609"/>
                <a:gd name="f10" fmla="val 13"/>
                <a:gd name="f11" fmla="val 597"/>
                <a:gd name="f12" fmla="val 8"/>
                <a:gd name="f13" fmla="val 530"/>
                <a:gd name="f14" fmla="val 5"/>
                <a:gd name="f15" fmla="val 464"/>
                <a:gd name="f16" fmla="val 398"/>
                <a:gd name="f17" fmla="val 331"/>
                <a:gd name="f18" fmla="val 265"/>
                <a:gd name="f19" fmla="val 198"/>
                <a:gd name="f20" fmla="val 165"/>
                <a:gd name="f21" fmla="val 18"/>
                <a:gd name="f22" fmla="val 132"/>
                <a:gd name="f23" fmla="val 22"/>
                <a:gd name="f24" fmla="val 99"/>
                <a:gd name="f25" fmla="val 26"/>
                <a:gd name="f26" fmla="val 66"/>
                <a:gd name="f27" fmla="val 30"/>
                <a:gd name="f28" fmla="val 33"/>
                <a:gd name="f29" fmla="val 35"/>
                <a:gd name="f30" fmla="val 29"/>
                <a:gd name="f31" fmla="val 24"/>
                <a:gd name="f32" fmla="val 20"/>
                <a:gd name="f33" fmla="val 16"/>
                <a:gd name="f34" fmla="val 10"/>
                <a:gd name="f35" fmla="val 4"/>
                <a:gd name="f36" fmla="val 264"/>
                <a:gd name="f37" fmla="val 1"/>
                <a:gd name="f38" fmla="val 461"/>
                <a:gd name="f39" fmla="val 2"/>
                <a:gd name="f40" fmla="val 525"/>
                <a:gd name="f41" fmla="val 7"/>
                <a:gd name="f42" fmla="val 589"/>
                <a:gd name="f43" fmla="val 603"/>
                <a:gd name="f44" fmla="val 618"/>
                <a:gd name="f45" fmla="val 632"/>
                <a:gd name="f46" fmla="*/ f0 1 36"/>
                <a:gd name="f47" fmla="*/ f1 1 633"/>
                <a:gd name="f48" fmla="+- f4 0 f2"/>
                <a:gd name="f49" fmla="+- f3 0 f2"/>
                <a:gd name="f50" fmla="*/ f49 1 36"/>
                <a:gd name="f51" fmla="*/ f48 1 633"/>
                <a:gd name="f52" fmla="*/ 0 1 f50"/>
                <a:gd name="f53" fmla="*/ f3 1 f50"/>
                <a:gd name="f54" fmla="*/ 0 1 f51"/>
                <a:gd name="f55" fmla="*/ f4 1 f51"/>
                <a:gd name="f56" fmla="*/ f52 f46 1"/>
                <a:gd name="f57" fmla="*/ f53 f46 1"/>
                <a:gd name="f58" fmla="*/ f55 f47 1"/>
                <a:gd name="f59" fmla="*/ f54 f4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56" t="f59" r="f57" b="f58"/>
              <a:pathLst>
                <a:path w="36" h="633">
                  <a:moveTo>
                    <a:pt x="f5" y="f4"/>
                  </a:moveTo>
                  <a:cubicBezTo>
                    <a:pt x="f6" y="f7"/>
                    <a:pt x="f8" y="f9"/>
                    <a:pt x="f10" y="f11"/>
                  </a:cubicBezTo>
                  <a:cubicBezTo>
                    <a:pt x="f12" y="f13"/>
                    <a:pt x="f14" y="f15"/>
                    <a:pt x="f14" y="f16"/>
                  </a:cubicBezTo>
                  <a:cubicBezTo>
                    <a:pt x="f14" y="f17"/>
                    <a:pt x="f12" y="f18"/>
                    <a:pt x="f10" y="f19"/>
                  </a:cubicBezTo>
                  <a:cubicBezTo>
                    <a:pt x="f6" y="f20"/>
                    <a:pt x="f21" y="f22"/>
                    <a:pt x="f23" y="f24"/>
                  </a:cubicBezTo>
                  <a:cubicBezTo>
                    <a:pt x="f25" y="f26"/>
                    <a:pt x="f27" y="f28"/>
                    <a:pt x="f3" y="f2"/>
                  </a:cubicBezTo>
                  <a:cubicBezTo>
                    <a:pt x="f29" y="f2"/>
                    <a:pt x="f29" y="f2"/>
                    <a:pt x="f29" y="f2"/>
                  </a:cubicBezTo>
                  <a:cubicBezTo>
                    <a:pt x="f30" y="f28"/>
                    <a:pt x="f31" y="f26"/>
                    <a:pt x="f32" y="f24"/>
                  </a:cubicBezTo>
                  <a:cubicBezTo>
                    <a:pt x="f33" y="f22"/>
                    <a:pt x="f10" y="f20"/>
                    <a:pt x="f34" y="f19"/>
                  </a:cubicBezTo>
                  <a:cubicBezTo>
                    <a:pt x="f35" y="f36"/>
                    <a:pt x="f37" y="f17"/>
                    <a:pt x="f37" y="f16"/>
                  </a:cubicBezTo>
                  <a:cubicBezTo>
                    <a:pt x="f2" y="f38"/>
                    <a:pt x="f39" y="f40"/>
                    <a:pt x="f41" y="f42"/>
                  </a:cubicBezTo>
                  <a:cubicBezTo>
                    <a:pt x="f34" y="f43"/>
                    <a:pt x="f10" y="f44"/>
                    <a:pt x="f33" y="f45"/>
                  </a:cubicBezTo>
                  <a:cubicBezTo>
                    <a:pt x="f33" y="f45"/>
                    <a:pt x="f5" y="f4"/>
                    <a:pt x="f5" y="f4"/>
                  </a:cubicBezTo>
                  <a:close/>
                </a:path>
              </a:pathLst>
            </a:custGeom>
            <a:solidFill>
              <a:srgbClr val="766F54"/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21" name="Freeform 32">
              <a:extLst>
                <a:ext uri="{FF2B5EF4-FFF2-40B4-BE49-F238E27FC236}">
                  <a16:creationId xmlns:a16="http://schemas.microsoft.com/office/drawing/2014/main" id="{7F741CC8-8AD6-D70C-2436-4E843129AF8A}"/>
                </a:ext>
              </a:extLst>
            </p:cNvPr>
            <p:cNvSpPr/>
            <p:nvPr/>
          </p:nvSpPr>
          <p:spPr>
            <a:xfrm>
              <a:off x="1111672" y="6571600"/>
              <a:ext cx="134124" cy="281653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28"/>
                <a:gd name="f4" fmla="val 59"/>
                <a:gd name="f5" fmla="val 22"/>
                <a:gd name="f6" fmla="val 18"/>
                <a:gd name="f7" fmla="val 40"/>
                <a:gd name="f8" fmla="val 9"/>
                <a:gd name="f9" fmla="val 20"/>
                <a:gd name="f10" fmla="val 6"/>
                <a:gd name="f11" fmla="val 13"/>
                <a:gd name="f12" fmla="*/ f0 1 28"/>
                <a:gd name="f13" fmla="*/ f1 1 59"/>
                <a:gd name="f14" fmla="+- f4 0 f2"/>
                <a:gd name="f15" fmla="+- f3 0 f2"/>
                <a:gd name="f16" fmla="*/ f15 1 28"/>
                <a:gd name="f17" fmla="*/ f14 1 59"/>
                <a:gd name="f18" fmla="*/ 0 1 f16"/>
                <a:gd name="f19" fmla="*/ f3 1 f16"/>
                <a:gd name="f20" fmla="*/ 0 1 f17"/>
                <a:gd name="f21" fmla="*/ f4 1 f17"/>
                <a:gd name="f22" fmla="*/ f18 f12 1"/>
                <a:gd name="f23" fmla="*/ f19 f12 1"/>
                <a:gd name="f24" fmla="*/ f21 f13 1"/>
                <a:gd name="f25" fmla="*/ f20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22" t="f25" r="f23" b="f24"/>
              <a:pathLst>
                <a:path w="28" h="59">
                  <a:moveTo>
                    <a:pt x="f5" y="f4"/>
                  </a:moveTo>
                  <a:cubicBezTo>
                    <a:pt x="f3" y="f4"/>
                    <a:pt x="f3" y="f4"/>
                    <a:pt x="f3" y="f4"/>
                  </a:cubicBezTo>
                  <a:cubicBezTo>
                    <a:pt x="f6" y="f7"/>
                    <a:pt x="f8" y="f9"/>
                    <a:pt x="f2" y="f2"/>
                  </a:cubicBezTo>
                  <a:cubicBezTo>
                    <a:pt x="f10" y="f9"/>
                    <a:pt x="f11" y="f7"/>
                    <a:pt x="f5" y="f4"/>
                  </a:cubicBezTo>
                  <a:close/>
                </a:path>
              </a:pathLst>
            </a:custGeom>
            <a:solidFill>
              <a:srgbClr val="766F54"/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22" name="Freeform 33">
              <a:extLst>
                <a:ext uri="{FF2B5EF4-FFF2-40B4-BE49-F238E27FC236}">
                  <a16:creationId xmlns:a16="http://schemas.microsoft.com/office/drawing/2014/main" id="{369645CA-E757-A577-1CEA-0A060763BB11}"/>
                </a:ext>
              </a:extLst>
            </p:cNvPr>
            <p:cNvSpPr/>
            <p:nvPr/>
          </p:nvSpPr>
          <p:spPr>
            <a:xfrm>
              <a:off x="502389" y="4107631"/>
              <a:ext cx="82387" cy="511570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7"/>
                <a:gd name="f4" fmla="val 107"/>
                <a:gd name="f5" fmla="val 4"/>
                <a:gd name="f6" fmla="val 54"/>
                <a:gd name="f7" fmla="val 8"/>
                <a:gd name="f8" fmla="val 72"/>
                <a:gd name="f9" fmla="val 13"/>
                <a:gd name="f10" fmla="val 89"/>
                <a:gd name="f11" fmla="val 14"/>
                <a:gd name="f12" fmla="val 86"/>
                <a:gd name="f13" fmla="val 12"/>
                <a:gd name="f14" fmla="val 65"/>
                <a:gd name="f15" fmla="val 10"/>
                <a:gd name="f16" fmla="val 44"/>
                <a:gd name="f17" fmla="val 9"/>
                <a:gd name="f18" fmla="val 43"/>
                <a:gd name="f19" fmla="val 6"/>
                <a:gd name="f20" fmla="val 29"/>
                <a:gd name="f21" fmla="val 3"/>
                <a:gd name="f22" fmla="val 2"/>
                <a:gd name="f23" fmla="val 5"/>
                <a:gd name="f24" fmla="val 1"/>
                <a:gd name="f25" fmla="val 23"/>
                <a:gd name="f26" fmla="val 39"/>
                <a:gd name="f27" fmla="*/ f0 1 17"/>
                <a:gd name="f28" fmla="*/ f1 1 107"/>
                <a:gd name="f29" fmla="+- f4 0 f2"/>
                <a:gd name="f30" fmla="+- f3 0 f2"/>
                <a:gd name="f31" fmla="*/ f30 1 17"/>
                <a:gd name="f32" fmla="*/ f29 1 107"/>
                <a:gd name="f33" fmla="*/ 0 1 f31"/>
                <a:gd name="f34" fmla="*/ f3 1 f31"/>
                <a:gd name="f35" fmla="*/ 0 1 f32"/>
                <a:gd name="f36" fmla="*/ f4 1 f32"/>
                <a:gd name="f37" fmla="*/ f33 f27 1"/>
                <a:gd name="f38" fmla="*/ f34 f27 1"/>
                <a:gd name="f39" fmla="*/ f36 f28 1"/>
                <a:gd name="f40" fmla="*/ f35 f2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37" t="f40" r="f38" b="f39"/>
              <a:pathLst>
                <a:path w="17" h="107">
                  <a:moveTo>
                    <a:pt x="f5" y="f6"/>
                  </a:moveTo>
                  <a:cubicBezTo>
                    <a:pt x="f7" y="f8"/>
                    <a:pt x="f9" y="f10"/>
                    <a:pt x="f3" y="f4"/>
                  </a:cubicBezTo>
                  <a:cubicBezTo>
                    <a:pt x="f11" y="f12"/>
                    <a:pt x="f13" y="f14"/>
                    <a:pt x="f15" y="f16"/>
                  </a:cubicBezTo>
                  <a:cubicBezTo>
                    <a:pt x="f15" y="f16"/>
                    <a:pt x="f17" y="f18"/>
                    <a:pt x="f17" y="f18"/>
                  </a:cubicBezTo>
                  <a:cubicBezTo>
                    <a:pt x="f19" y="f20"/>
                    <a:pt x="f21" y="f11"/>
                    <a:pt x="f2" y="f2"/>
                  </a:cubicBezTo>
                  <a:cubicBezTo>
                    <a:pt x="f2" y="f22"/>
                    <a:pt x="f2" y="f23"/>
                    <a:pt x="f2" y="f7"/>
                  </a:cubicBezTo>
                  <a:cubicBezTo>
                    <a:pt x="f24" y="f25"/>
                    <a:pt x="f21" y="f26"/>
                    <a:pt x="f5" y="f6"/>
                  </a:cubicBezTo>
                  <a:close/>
                </a:path>
              </a:pathLst>
            </a:custGeom>
            <a:solidFill>
              <a:srgbClr val="766F54"/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23" name="Freeform 34">
              <a:extLst>
                <a:ext uri="{FF2B5EF4-FFF2-40B4-BE49-F238E27FC236}">
                  <a16:creationId xmlns:a16="http://schemas.microsoft.com/office/drawing/2014/main" id="{86194E2C-06E4-63E1-6044-2CE12918E9AE}"/>
                </a:ext>
              </a:extLst>
            </p:cNvPr>
            <p:cNvSpPr/>
            <p:nvPr/>
          </p:nvSpPr>
          <p:spPr>
            <a:xfrm>
              <a:off x="973726" y="3145801"/>
              <a:ext cx="1410169" cy="2716883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294"/>
                <a:gd name="f4" fmla="val 568"/>
                <a:gd name="f5" fmla="val 8"/>
                <a:gd name="f6" fmla="val 553"/>
                <a:gd name="f7" fmla="val 9"/>
                <a:gd name="f8" fmla="val 501"/>
                <a:gd name="f9" fmla="val 19"/>
                <a:gd name="f10" fmla="val 448"/>
                <a:gd name="f11" fmla="val 35"/>
                <a:gd name="f12" fmla="val 397"/>
                <a:gd name="f13" fmla="val 51"/>
                <a:gd name="f14" fmla="val 347"/>
                <a:gd name="f15" fmla="val 73"/>
                <a:gd name="f16" fmla="val 298"/>
                <a:gd name="f17" fmla="val 99"/>
                <a:gd name="f18" fmla="val 252"/>
                <a:gd name="f19" fmla="val 124"/>
                <a:gd name="f20" fmla="val 205"/>
                <a:gd name="f21" fmla="val 154"/>
                <a:gd name="f22" fmla="val 161"/>
                <a:gd name="f23" fmla="val 187"/>
                <a:gd name="f24" fmla="val 119"/>
                <a:gd name="f25" fmla="val 203"/>
                <a:gd name="f26" fmla="val 98"/>
                <a:gd name="f27" fmla="val 220"/>
                <a:gd name="f28" fmla="val 77"/>
                <a:gd name="f29" fmla="val 238"/>
                <a:gd name="f30" fmla="val 58"/>
                <a:gd name="f31" fmla="val 247"/>
                <a:gd name="f32" fmla="val 48"/>
                <a:gd name="f33" fmla="val 256"/>
                <a:gd name="f34" fmla="val 38"/>
                <a:gd name="f35" fmla="val 265"/>
                <a:gd name="f36" fmla="val 28"/>
                <a:gd name="f37" fmla="val 274"/>
                <a:gd name="f38" fmla="val 284"/>
                <a:gd name="f39" fmla="val 293"/>
                <a:gd name="f40" fmla="val 283"/>
                <a:gd name="f41" fmla="val 273"/>
                <a:gd name="f42" fmla="val 18"/>
                <a:gd name="f43" fmla="val 264"/>
                <a:gd name="f44" fmla="val 27"/>
                <a:gd name="f45" fmla="val 255"/>
                <a:gd name="f46" fmla="val 37"/>
                <a:gd name="f47" fmla="val 246"/>
                <a:gd name="f48" fmla="val 47"/>
                <a:gd name="f49" fmla="val 237"/>
                <a:gd name="f50" fmla="val 56"/>
                <a:gd name="f51" fmla="val 218"/>
                <a:gd name="f52" fmla="val 76"/>
                <a:gd name="f53" fmla="val 201"/>
                <a:gd name="f54" fmla="val 96"/>
                <a:gd name="f55" fmla="val 185"/>
                <a:gd name="f56" fmla="val 117"/>
                <a:gd name="f57" fmla="val 151"/>
                <a:gd name="f58" fmla="val 159"/>
                <a:gd name="f59" fmla="val 121"/>
                <a:gd name="f60" fmla="val 95"/>
                <a:gd name="f61" fmla="val 249"/>
                <a:gd name="f62" fmla="val 68"/>
                <a:gd name="f63" fmla="val 296"/>
                <a:gd name="f64" fmla="val 46"/>
                <a:gd name="f65" fmla="val 345"/>
                <a:gd name="f66" fmla="val 30"/>
                <a:gd name="f67" fmla="val 396"/>
                <a:gd name="f68" fmla="val 13"/>
                <a:gd name="f69" fmla="val 445"/>
                <a:gd name="f70" fmla="val 3"/>
                <a:gd name="f71" fmla="val 497"/>
                <a:gd name="f72" fmla="val 549"/>
                <a:gd name="f73" fmla="val 555"/>
                <a:gd name="f74" fmla="val 5"/>
                <a:gd name="f75" fmla="val 561"/>
                <a:gd name="f76" fmla="val 7"/>
                <a:gd name="f77" fmla="val 563"/>
                <a:gd name="f78" fmla="val 558"/>
                <a:gd name="f79" fmla="*/ f0 1 294"/>
                <a:gd name="f80" fmla="*/ f1 1 568"/>
                <a:gd name="f81" fmla="+- f4 0 f2"/>
                <a:gd name="f82" fmla="+- f3 0 f2"/>
                <a:gd name="f83" fmla="*/ f82 1 294"/>
                <a:gd name="f84" fmla="*/ f81 1 568"/>
                <a:gd name="f85" fmla="*/ 0 1 f83"/>
                <a:gd name="f86" fmla="*/ f3 1 f83"/>
                <a:gd name="f87" fmla="*/ 0 1 f84"/>
                <a:gd name="f88" fmla="*/ f4 1 f84"/>
                <a:gd name="f89" fmla="*/ f85 f79 1"/>
                <a:gd name="f90" fmla="*/ f86 f79 1"/>
                <a:gd name="f91" fmla="*/ f88 f80 1"/>
                <a:gd name="f92" fmla="*/ f87 f8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89" t="f92" r="f90" b="f91"/>
              <a:pathLst>
                <a:path w="294" h="568">
                  <a:moveTo>
                    <a:pt x="f5" y="f6"/>
                  </a:moveTo>
                  <a:cubicBezTo>
                    <a:pt x="f7" y="f8"/>
                    <a:pt x="f9" y="f10"/>
                    <a:pt x="f11" y="f12"/>
                  </a:cubicBezTo>
                  <a:cubicBezTo>
                    <a:pt x="f13" y="f14"/>
                    <a:pt x="f15" y="f16"/>
                    <a:pt x="f17" y="f18"/>
                  </a:cubicBezTo>
                  <a:cubicBezTo>
                    <a:pt x="f19" y="f20"/>
                    <a:pt x="f21" y="f22"/>
                    <a:pt x="f23" y="f24"/>
                  </a:cubicBezTo>
                  <a:cubicBezTo>
                    <a:pt x="f25" y="f26"/>
                    <a:pt x="f27" y="f28"/>
                    <a:pt x="f29" y="f30"/>
                  </a:cubicBezTo>
                  <a:cubicBezTo>
                    <a:pt x="f31" y="f32"/>
                    <a:pt x="f33" y="f34"/>
                    <a:pt x="f35" y="f36"/>
                  </a:cubicBezTo>
                  <a:cubicBezTo>
                    <a:pt x="f37" y="f9"/>
                    <a:pt x="f38" y="f7"/>
                    <a:pt x="f3" y="f2"/>
                  </a:cubicBezTo>
                  <a:cubicBezTo>
                    <a:pt x="f39" y="f2"/>
                    <a:pt x="f39" y="f2"/>
                    <a:pt x="f39" y="f2"/>
                  </a:cubicBezTo>
                  <a:cubicBezTo>
                    <a:pt x="f40" y="f7"/>
                    <a:pt x="f41" y="f42"/>
                    <a:pt x="f43" y="f44"/>
                  </a:cubicBezTo>
                  <a:cubicBezTo>
                    <a:pt x="f45" y="f46"/>
                    <a:pt x="f47" y="f48"/>
                    <a:pt x="f49" y="f50"/>
                  </a:cubicBezTo>
                  <a:cubicBezTo>
                    <a:pt x="f51" y="f52"/>
                    <a:pt x="f53" y="f54"/>
                    <a:pt x="f55" y="f56"/>
                  </a:cubicBezTo>
                  <a:cubicBezTo>
                    <a:pt x="f57" y="f58"/>
                    <a:pt x="f59" y="f25"/>
                    <a:pt x="f60" y="f61"/>
                  </a:cubicBezTo>
                  <a:cubicBezTo>
                    <a:pt x="f62" y="f63"/>
                    <a:pt x="f64" y="f65"/>
                    <a:pt x="f66" y="f67"/>
                  </a:cubicBezTo>
                  <a:cubicBezTo>
                    <a:pt x="f68" y="f69"/>
                    <a:pt x="f70" y="f71"/>
                    <a:pt x="f2" y="f72"/>
                  </a:cubicBezTo>
                  <a:cubicBezTo>
                    <a:pt x="f70" y="f73"/>
                    <a:pt x="f74" y="f75"/>
                    <a:pt x="f76" y="f4"/>
                  </a:cubicBezTo>
                  <a:cubicBezTo>
                    <a:pt x="f76" y="f77"/>
                    <a:pt x="f76" y="f78"/>
                    <a:pt x="f5" y="f6"/>
                  </a:cubicBezTo>
                  <a:close/>
                </a:path>
              </a:pathLst>
            </a:custGeom>
            <a:solidFill>
              <a:srgbClr val="766F54"/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24" name="Freeform 35">
              <a:extLst>
                <a:ext uri="{FF2B5EF4-FFF2-40B4-BE49-F238E27FC236}">
                  <a16:creationId xmlns:a16="http://schemas.microsoft.com/office/drawing/2014/main" id="{085BFFF9-F260-AB97-724E-FA3BB7F916E2}"/>
                </a:ext>
              </a:extLst>
            </p:cNvPr>
            <p:cNvSpPr/>
            <p:nvPr/>
          </p:nvSpPr>
          <p:spPr>
            <a:xfrm>
              <a:off x="1073350" y="6600340"/>
              <a:ext cx="120709" cy="252913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25"/>
                <a:gd name="f4" fmla="val 53"/>
                <a:gd name="f5" fmla="val 5"/>
                <a:gd name="f6" fmla="val 18"/>
                <a:gd name="f7" fmla="val 12"/>
                <a:gd name="f8" fmla="val 36"/>
                <a:gd name="f9" fmla="val 19"/>
                <a:gd name="f10" fmla="val 16"/>
                <a:gd name="f11" fmla="val 8"/>
                <a:gd name="f12" fmla="*/ f0 1 25"/>
                <a:gd name="f13" fmla="*/ f1 1 53"/>
                <a:gd name="f14" fmla="+- f4 0 f2"/>
                <a:gd name="f15" fmla="+- f3 0 f2"/>
                <a:gd name="f16" fmla="*/ f15 1 25"/>
                <a:gd name="f17" fmla="*/ f14 1 53"/>
                <a:gd name="f18" fmla="*/ 0 1 f16"/>
                <a:gd name="f19" fmla="*/ f3 1 f16"/>
                <a:gd name="f20" fmla="*/ 0 1 f17"/>
                <a:gd name="f21" fmla="*/ f4 1 f17"/>
                <a:gd name="f22" fmla="*/ f18 f12 1"/>
                <a:gd name="f23" fmla="*/ f19 f12 1"/>
                <a:gd name="f24" fmla="*/ f21 f13 1"/>
                <a:gd name="f25" fmla="*/ f20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22" t="f25" r="f23" b="f24"/>
              <a:pathLst>
                <a:path w="25" h="53">
                  <a:moveTo>
                    <a:pt x="f2" y="f2"/>
                  </a:moveTo>
                  <a:cubicBezTo>
                    <a:pt x="f5" y="f6"/>
                    <a:pt x="f7" y="f8"/>
                    <a:pt x="f9" y="f4"/>
                  </a:cubicBezTo>
                  <a:cubicBezTo>
                    <a:pt x="f3" y="f4"/>
                    <a:pt x="f3" y="f4"/>
                    <a:pt x="f3" y="f4"/>
                  </a:cubicBezTo>
                  <a:cubicBezTo>
                    <a:pt x="f10" y="f8"/>
                    <a:pt x="f11" y="f6"/>
                    <a:pt x="f2" y="f2"/>
                  </a:cubicBezTo>
                  <a:close/>
                </a:path>
              </a:pathLst>
            </a:custGeom>
            <a:solidFill>
              <a:srgbClr val="766F54"/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25" name="Freeform 36">
              <a:extLst>
                <a:ext uri="{FF2B5EF4-FFF2-40B4-BE49-F238E27FC236}">
                  <a16:creationId xmlns:a16="http://schemas.microsoft.com/office/drawing/2014/main" id="{A4BA35CB-E8B8-3622-4D4D-84449FCEE637}"/>
                </a:ext>
              </a:extLst>
            </p:cNvPr>
            <p:cNvSpPr/>
            <p:nvPr/>
          </p:nvSpPr>
          <p:spPr>
            <a:xfrm>
              <a:off x="973726" y="5897166"/>
              <a:ext cx="137955" cy="674434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29"/>
                <a:gd name="f4" fmla="val 141"/>
                <a:gd name="f5" fmla="val 30"/>
                <a:gd name="f6" fmla="val 2"/>
                <a:gd name="f7" fmla="val 60"/>
                <a:gd name="f8" fmla="val 7"/>
                <a:gd name="f9" fmla="val 89"/>
                <a:gd name="f10" fmla="val 11"/>
                <a:gd name="f11" fmla="val 98"/>
                <a:gd name="f12" fmla="val 14"/>
                <a:gd name="f13" fmla="val 108"/>
                <a:gd name="f14" fmla="val 18"/>
                <a:gd name="f15" fmla="val 117"/>
                <a:gd name="f16" fmla="val 22"/>
                <a:gd name="f17" fmla="val 125"/>
                <a:gd name="f18" fmla="val 25"/>
                <a:gd name="f19" fmla="val 133"/>
                <a:gd name="f20" fmla="val 28"/>
                <a:gd name="f21" fmla="val 139"/>
                <a:gd name="f22" fmla="val 137"/>
                <a:gd name="f23" fmla="val 27"/>
                <a:gd name="f24" fmla="val 135"/>
                <a:gd name="f25" fmla="val 16"/>
                <a:gd name="f26" fmla="val 10"/>
                <a:gd name="f27" fmla="val 8"/>
                <a:gd name="f28" fmla="val 5"/>
                <a:gd name="f29" fmla="val 15"/>
                <a:gd name="f30" fmla="val 4"/>
                <a:gd name="f31" fmla="val 1"/>
                <a:gd name="f32" fmla="val 3"/>
                <a:gd name="f33" fmla="*/ f0 1 29"/>
                <a:gd name="f34" fmla="*/ f1 1 141"/>
                <a:gd name="f35" fmla="+- f4 0 f2"/>
                <a:gd name="f36" fmla="+- f3 0 f2"/>
                <a:gd name="f37" fmla="*/ f36 1 29"/>
                <a:gd name="f38" fmla="*/ f35 1 141"/>
                <a:gd name="f39" fmla="*/ 0 1 f37"/>
                <a:gd name="f40" fmla="*/ f3 1 f37"/>
                <a:gd name="f41" fmla="*/ 0 1 f38"/>
                <a:gd name="f42" fmla="*/ f4 1 f38"/>
                <a:gd name="f43" fmla="*/ f39 f33 1"/>
                <a:gd name="f44" fmla="*/ f40 f33 1"/>
                <a:gd name="f45" fmla="*/ f42 f34 1"/>
                <a:gd name="f46" fmla="*/ f41 f3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43" t="f46" r="f44" b="f45"/>
              <a:pathLst>
                <a:path w="29" h="141">
                  <a:moveTo>
                    <a:pt x="f2" y="f2"/>
                  </a:moveTo>
                  <a:cubicBezTo>
                    <a:pt x="f2" y="f5"/>
                    <a:pt x="f6" y="f7"/>
                    <a:pt x="f8" y="f9"/>
                  </a:cubicBez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3" y="f4"/>
                  </a:cubicBezTo>
                  <a:cubicBezTo>
                    <a:pt x="f20" y="f21"/>
                    <a:pt x="f20" y="f22"/>
                    <a:pt x="f23" y="f24"/>
                  </a:cubicBezTo>
                  <a:cubicBezTo>
                    <a:pt x="f25" y="f11"/>
                    <a:pt x="f26" y="f7"/>
                    <a:pt x="f27" y="f16"/>
                  </a:cubicBezTo>
                  <a:cubicBezTo>
                    <a:pt x="f8" y="f14"/>
                    <a:pt x="f28" y="f29"/>
                    <a:pt x="f30" y="f10"/>
                  </a:cubicBezTo>
                  <a:cubicBezTo>
                    <a:pt x="f6" y="f8"/>
                    <a:pt x="f31" y="f32"/>
                    <a:pt x="f2" y="f2"/>
                  </a:cubicBezTo>
                  <a:close/>
                </a:path>
              </a:pathLst>
            </a:custGeom>
            <a:solidFill>
              <a:srgbClr val="766F54"/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26" name="Freeform 37">
              <a:extLst>
                <a:ext uri="{FF2B5EF4-FFF2-40B4-BE49-F238E27FC236}">
                  <a16:creationId xmlns:a16="http://schemas.microsoft.com/office/drawing/2014/main" id="{DB352A54-E6B2-56DC-0267-B647981FB004}"/>
                </a:ext>
              </a:extLst>
            </p:cNvPr>
            <p:cNvSpPr/>
            <p:nvPr/>
          </p:nvSpPr>
          <p:spPr>
            <a:xfrm>
              <a:off x="973726" y="5772625"/>
              <a:ext cx="38322" cy="228005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8"/>
                <a:gd name="f4" fmla="val 48"/>
                <a:gd name="f5" fmla="val 26"/>
                <a:gd name="f6" fmla="val 1"/>
                <a:gd name="f7" fmla="val 29"/>
                <a:gd name="f8" fmla="val 2"/>
                <a:gd name="f9" fmla="val 33"/>
                <a:gd name="f10" fmla="val 4"/>
                <a:gd name="f11" fmla="val 37"/>
                <a:gd name="f12" fmla="val 5"/>
                <a:gd name="f13" fmla="val 41"/>
                <a:gd name="f14" fmla="val 7"/>
                <a:gd name="f15" fmla="val 44"/>
                <a:gd name="f16" fmla="val 38"/>
                <a:gd name="f17" fmla="val 28"/>
                <a:gd name="f18" fmla="val 19"/>
                <a:gd name="f19" fmla="val 12"/>
                <a:gd name="f20" fmla="val 3"/>
                <a:gd name="f21" fmla="val 6"/>
                <a:gd name="f22" fmla="val 11"/>
                <a:gd name="f23" fmla="*/ f0 1 8"/>
                <a:gd name="f24" fmla="*/ f1 1 48"/>
                <a:gd name="f25" fmla="+- f4 0 f2"/>
                <a:gd name="f26" fmla="+- f3 0 f2"/>
                <a:gd name="f27" fmla="*/ f26 1 8"/>
                <a:gd name="f28" fmla="*/ f25 1 48"/>
                <a:gd name="f29" fmla="*/ 0 1 f27"/>
                <a:gd name="f30" fmla="*/ f3 1 f27"/>
                <a:gd name="f31" fmla="*/ 0 1 f28"/>
                <a:gd name="f32" fmla="*/ f4 1 f28"/>
                <a:gd name="f33" fmla="*/ f29 f23 1"/>
                <a:gd name="f34" fmla="*/ f30 f23 1"/>
                <a:gd name="f35" fmla="*/ f32 f24 1"/>
                <a:gd name="f36" fmla="*/ f31 f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33" t="f36" r="f34" b="f35"/>
              <a:pathLst>
                <a:path w="8" h="48">
                  <a:moveTo>
                    <a:pt x="f2" y="f5"/>
                  </a:moveTo>
                  <a:cubicBezTo>
                    <a:pt x="f6" y="f7"/>
                    <a:pt x="f8" y="f9"/>
                    <a:pt x="f10" y="f11"/>
                  </a:cubicBezTo>
                  <a:cubicBezTo>
                    <a:pt x="f12" y="f13"/>
                    <a:pt x="f14" y="f15"/>
                    <a:pt x="f3" y="f4"/>
                  </a:cubicBezTo>
                  <a:cubicBezTo>
                    <a:pt x="f14" y="f16"/>
                    <a:pt x="f14" y="f17"/>
                    <a:pt x="f14" y="f18"/>
                  </a:cubicBezTo>
                  <a:cubicBezTo>
                    <a:pt x="f12" y="f19"/>
                    <a:pt x="f20" y="f21"/>
                    <a:pt x="f2" y="f2"/>
                  </a:cubicBezTo>
                  <a:cubicBezTo>
                    <a:pt x="f2" y="f6"/>
                    <a:pt x="f2" y="f20"/>
                    <a:pt x="f2" y="f10"/>
                  </a:cubicBezTo>
                  <a:cubicBezTo>
                    <a:pt x="f2" y="f22"/>
                    <a:pt x="f2" y="f18"/>
                    <a:pt x="f2" y="f5"/>
                  </a:cubicBezTo>
                  <a:close/>
                </a:path>
              </a:pathLst>
            </a:custGeom>
            <a:solidFill>
              <a:srgbClr val="766F54"/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27" name="Freeform 38">
              <a:extLst>
                <a:ext uri="{FF2B5EF4-FFF2-40B4-BE49-F238E27FC236}">
                  <a16:creationId xmlns:a16="http://schemas.microsoft.com/office/drawing/2014/main" id="{3CCB1147-4C93-0A3B-A46E-849EEC399AD9}"/>
                </a:ext>
              </a:extLst>
            </p:cNvPr>
            <p:cNvSpPr/>
            <p:nvPr/>
          </p:nvSpPr>
          <p:spPr>
            <a:xfrm>
              <a:off x="1006297" y="6322518"/>
              <a:ext cx="210760" cy="530736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44"/>
                <a:gd name="f4" fmla="val 111"/>
                <a:gd name="f5" fmla="val 11"/>
                <a:gd name="f6" fmla="val 28"/>
                <a:gd name="f7" fmla="val 7"/>
                <a:gd name="f8" fmla="val 19"/>
                <a:gd name="f9" fmla="val 4"/>
                <a:gd name="f10" fmla="val 9"/>
                <a:gd name="f11" fmla="val 3"/>
                <a:gd name="f12" fmla="val 16"/>
                <a:gd name="f13" fmla="val 33"/>
                <a:gd name="f14" fmla="val 49"/>
                <a:gd name="f15" fmla="val 12"/>
                <a:gd name="f16" fmla="val 52"/>
                <a:gd name="f17" fmla="val 13"/>
                <a:gd name="f18" fmla="val 55"/>
                <a:gd name="f19" fmla="val 14"/>
                <a:gd name="f20" fmla="val 58"/>
                <a:gd name="f21" fmla="val 22"/>
                <a:gd name="f22" fmla="val 76"/>
                <a:gd name="f23" fmla="val 30"/>
                <a:gd name="f24" fmla="val 94"/>
                <a:gd name="f25" fmla="val 39"/>
                <a:gd name="f26" fmla="val 35"/>
                <a:gd name="f27" fmla="val 92"/>
                <a:gd name="f28" fmla="val 72"/>
                <a:gd name="f29" fmla="val 18"/>
                <a:gd name="f30" fmla="val 15"/>
                <a:gd name="f31" fmla="val 36"/>
                <a:gd name="f32" fmla="*/ f0 1 44"/>
                <a:gd name="f33" fmla="*/ f1 1 111"/>
                <a:gd name="f34" fmla="+- f4 0 f2"/>
                <a:gd name="f35" fmla="+- f3 0 f2"/>
                <a:gd name="f36" fmla="*/ f35 1 44"/>
                <a:gd name="f37" fmla="*/ f34 1 111"/>
                <a:gd name="f38" fmla="*/ 0 1 f36"/>
                <a:gd name="f39" fmla="*/ f3 1 f36"/>
                <a:gd name="f40" fmla="*/ 0 1 f37"/>
                <a:gd name="f41" fmla="*/ f4 1 f37"/>
                <a:gd name="f42" fmla="*/ f38 f32 1"/>
                <a:gd name="f43" fmla="*/ f39 f32 1"/>
                <a:gd name="f44" fmla="*/ f41 f33 1"/>
                <a:gd name="f45" fmla="*/ f40 f3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42" t="f45" r="f43" b="f44"/>
              <a:pathLst>
                <a:path w="44" h="111">
                  <a:moveTo>
                    <a:pt x="f5" y="f6"/>
                  </a:moveTo>
                  <a:cubicBezTo>
                    <a:pt x="f7" y="f8"/>
                    <a:pt x="f9" y="f10"/>
                    <a:pt x="f2" y="f2"/>
                  </a:cubicBezTo>
                  <a:cubicBezTo>
                    <a:pt x="f11" y="f12"/>
                    <a:pt x="f7" y="f13"/>
                    <a:pt x="f5" y="f14"/>
                  </a:cubicBezTo>
                  <a:cubicBezTo>
                    <a:pt x="f15" y="f16"/>
                    <a:pt x="f17" y="f18"/>
                    <a:pt x="f19" y="f20"/>
                  </a:cubicBezTo>
                  <a:cubicBezTo>
                    <a:pt x="f21" y="f22"/>
                    <a:pt x="f23" y="f24"/>
                    <a:pt x="f25" y="f4"/>
                  </a:cubicBezTo>
                  <a:cubicBezTo>
                    <a:pt x="f3" y="f4"/>
                    <a:pt x="f3" y="f4"/>
                    <a:pt x="f3" y="f4"/>
                  </a:cubicBezTo>
                  <a:cubicBezTo>
                    <a:pt x="f26" y="f27"/>
                    <a:pt x="f6" y="f28"/>
                    <a:pt x="f21" y="f16"/>
                  </a:cubicBezTo>
                  <a:cubicBezTo>
                    <a:pt x="f29" y="f3"/>
                    <a:pt x="f30" y="f31"/>
                    <a:pt x="f5" y="f6"/>
                  </a:cubicBezTo>
                  <a:close/>
                </a:path>
              </a:pathLst>
            </a:custGeom>
            <a:solidFill>
              <a:srgbClr val="766F54"/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</p:grpSp>
      <p:sp>
        <p:nvSpPr>
          <p:cNvPr id="28" name="Rectangle 6">
            <a:extLst>
              <a:ext uri="{FF2B5EF4-FFF2-40B4-BE49-F238E27FC236}">
                <a16:creationId xmlns:a16="http://schemas.microsoft.com/office/drawing/2014/main" id="{722E9466-EE12-893B-0176-018EFAFF5DEF}"/>
              </a:ext>
            </a:extLst>
          </p:cNvPr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rgbClr val="766F54"/>
          </a:solidFill>
          <a:ln cap="flat">
            <a:noFill/>
            <a:prstDash val="solid"/>
          </a:ln>
        </p:spPr>
        <p:txBody>
          <a:bodyPr vert="horz" wrap="square" lIns="0" tIns="0" rIns="0" bIns="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29" name="Title Placeholder 1">
            <a:extLst>
              <a:ext uri="{FF2B5EF4-FFF2-40B4-BE49-F238E27FC236}">
                <a16:creationId xmlns:a16="http://schemas.microsoft.com/office/drawing/2014/main" id="{A45E3077-28F5-490F-A2C1-788AFD12B988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592927" y="624105"/>
            <a:ext cx="8911687" cy="12808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0" name="Text Placeholder 2">
            <a:extLst>
              <a:ext uri="{FF2B5EF4-FFF2-40B4-BE49-F238E27FC236}">
                <a16:creationId xmlns:a16="http://schemas.microsoft.com/office/drawing/2014/main" id="{2288F39A-29FC-8EE1-A679-E8B9F5215A72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2589215" y="2133596"/>
            <a:ext cx="8915400" cy="3886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1" name="Date Placeholder 3">
            <a:extLst>
              <a:ext uri="{FF2B5EF4-FFF2-40B4-BE49-F238E27FC236}">
                <a16:creationId xmlns:a16="http://schemas.microsoft.com/office/drawing/2014/main" id="{0581E6E4-F1F8-2CF5-CA1F-F07AC339EA08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10361615" y="6130439"/>
            <a:ext cx="1146282" cy="370396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900" b="0" i="0" u="none" strike="noStrike" kern="1200" cap="none" spc="0" baseline="0">
                <a:solidFill>
                  <a:srgbClr val="898989"/>
                </a:solidFill>
                <a:uFillTx/>
                <a:latin typeface="Century Gothic"/>
              </a:defRPr>
            </a:lvl1pPr>
          </a:lstStyle>
          <a:p>
            <a:pPr lvl="0"/>
            <a:fld id="{573CBFED-6412-4AF7-8AF9-45C76F6EB88A}" type="datetime1">
              <a:rPr lang="en-GB"/>
              <a:pPr lvl="0"/>
              <a:t>29/11/2025</a:t>
            </a:fld>
            <a:endParaRPr lang="en-GB"/>
          </a:p>
        </p:txBody>
      </p:sp>
      <p:sp>
        <p:nvSpPr>
          <p:cNvPr id="32" name="Footer Placeholder 4">
            <a:extLst>
              <a:ext uri="{FF2B5EF4-FFF2-40B4-BE49-F238E27FC236}">
                <a16:creationId xmlns:a16="http://schemas.microsoft.com/office/drawing/2014/main" id="{F7DFAE6E-7AF6-1B03-4C65-BBF05DB054FA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2589215" y="6135806"/>
            <a:ext cx="7619996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900" b="0" i="0" u="none" strike="noStrike" kern="1200" cap="none" spc="0" baseline="0">
                <a:solidFill>
                  <a:srgbClr val="898989"/>
                </a:solidFill>
                <a:uFillTx/>
                <a:latin typeface="Century Gothic"/>
              </a:defRPr>
            </a:lvl1pPr>
          </a:lstStyle>
          <a:p>
            <a:pPr lvl="0"/>
            <a:endParaRPr lang="en-GB"/>
          </a:p>
        </p:txBody>
      </p:sp>
      <p:sp>
        <p:nvSpPr>
          <p:cNvPr id="33" name="Slide Number Placeholder 5">
            <a:extLst>
              <a:ext uri="{FF2B5EF4-FFF2-40B4-BE49-F238E27FC236}">
                <a16:creationId xmlns:a16="http://schemas.microsoft.com/office/drawing/2014/main" id="{5DF7801F-04D3-F899-0E83-A423D2D67055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531815" y="787783"/>
            <a:ext cx="779763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2000" b="0" i="0" u="none" strike="noStrike" kern="1200" cap="none" spc="0" baseline="0">
                <a:solidFill>
                  <a:srgbClr val="FEFFFF"/>
                </a:solidFill>
                <a:uFillTx/>
                <a:latin typeface="Century Gothic"/>
              </a:defRPr>
            </a:lvl1pPr>
          </a:lstStyle>
          <a:p>
            <a:pPr lvl="0"/>
            <a:fld id="{DB7A9636-CF5F-4FD3-B8A2-A5D934E793FE}" type="slidenum"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</p:sldLayoutIdLst>
  <p:txStyles>
    <p:titleStyle>
      <a:lvl1pPr marL="0" marR="0" lvl="0" indent="0" algn="l" defTabSz="457200" rtl="0" fontAlgn="auto" hangingPunct="1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3600" b="0" i="0" u="none" strike="noStrike" kern="1200" cap="none" spc="0" baseline="0">
          <a:solidFill>
            <a:srgbClr val="262626"/>
          </a:solidFill>
          <a:uFillTx/>
          <a:latin typeface="Century Gothic"/>
        </a:defRPr>
      </a:lvl1pPr>
    </p:titleStyle>
    <p:bodyStyle>
      <a:lvl1pPr marL="342900" marR="0" lvl="0" indent="-342900" algn="l" defTabSz="457200" rtl="0" fontAlgn="auto" hangingPunct="1">
        <a:lnSpc>
          <a:spcPct val="100000"/>
        </a:lnSpc>
        <a:spcBef>
          <a:spcPts val="1000"/>
        </a:spcBef>
        <a:spcAft>
          <a:spcPts val="0"/>
        </a:spcAft>
        <a:buClr>
          <a:srgbClr val="A53010"/>
        </a:buClr>
        <a:buSzPct val="100000"/>
        <a:buFont typeface="Wingdings 3"/>
        <a:buChar char=""/>
        <a:tabLst/>
        <a:defRPr lang="en-US" sz="1800" b="0" i="0" u="none" strike="noStrike" kern="1200" cap="none" spc="0" baseline="0">
          <a:solidFill>
            <a:srgbClr val="404040"/>
          </a:solidFill>
          <a:uFillTx/>
          <a:latin typeface="Century Gothic"/>
        </a:defRPr>
      </a:lvl1pPr>
      <a:lvl2pPr marL="742950" marR="0" lvl="1" indent="-285750" algn="l" defTabSz="457200" rtl="0" fontAlgn="auto" hangingPunct="1">
        <a:lnSpc>
          <a:spcPct val="100000"/>
        </a:lnSpc>
        <a:spcBef>
          <a:spcPts val="1000"/>
        </a:spcBef>
        <a:spcAft>
          <a:spcPts val="0"/>
        </a:spcAft>
        <a:buClr>
          <a:srgbClr val="A53010"/>
        </a:buClr>
        <a:buSzPct val="100000"/>
        <a:buFont typeface="Wingdings 3"/>
        <a:buChar char=""/>
        <a:tabLst/>
        <a:defRPr lang="en-US" sz="1600" b="0" i="0" u="none" strike="noStrike" kern="1200" cap="none" spc="0" baseline="0">
          <a:solidFill>
            <a:srgbClr val="404040"/>
          </a:solidFill>
          <a:uFillTx/>
          <a:latin typeface="Century Gothic"/>
        </a:defRPr>
      </a:lvl2pPr>
      <a:lvl3pPr marL="1143000" marR="0" lvl="2" indent="-228600" algn="l" defTabSz="457200" rtl="0" fontAlgn="auto" hangingPunct="1">
        <a:lnSpc>
          <a:spcPct val="100000"/>
        </a:lnSpc>
        <a:spcBef>
          <a:spcPts val="1000"/>
        </a:spcBef>
        <a:spcAft>
          <a:spcPts val="0"/>
        </a:spcAft>
        <a:buClr>
          <a:srgbClr val="A53010"/>
        </a:buClr>
        <a:buSzPct val="100000"/>
        <a:buFont typeface="Wingdings 3"/>
        <a:buChar char=""/>
        <a:tabLst/>
        <a:defRPr lang="en-US" sz="1400" b="0" i="0" u="none" strike="noStrike" kern="1200" cap="none" spc="0" baseline="0">
          <a:solidFill>
            <a:srgbClr val="404040"/>
          </a:solidFill>
          <a:uFillTx/>
          <a:latin typeface="Century Gothic"/>
        </a:defRPr>
      </a:lvl3pPr>
      <a:lvl4pPr marL="1600200" marR="0" lvl="3" indent="-228600" algn="l" defTabSz="457200" rtl="0" fontAlgn="auto" hangingPunct="1">
        <a:lnSpc>
          <a:spcPct val="100000"/>
        </a:lnSpc>
        <a:spcBef>
          <a:spcPts val="1000"/>
        </a:spcBef>
        <a:spcAft>
          <a:spcPts val="0"/>
        </a:spcAft>
        <a:buClr>
          <a:srgbClr val="A53010"/>
        </a:buClr>
        <a:buSzPct val="100000"/>
        <a:buFont typeface="Wingdings 3"/>
        <a:buChar char=""/>
        <a:tabLst/>
        <a:defRPr lang="en-US" sz="1200" b="0" i="0" u="none" strike="noStrike" kern="1200" cap="none" spc="0" baseline="0">
          <a:solidFill>
            <a:srgbClr val="404040"/>
          </a:solidFill>
          <a:uFillTx/>
          <a:latin typeface="Century Gothic"/>
        </a:defRPr>
      </a:lvl4pPr>
      <a:lvl5pPr marL="2057400" marR="0" lvl="4" indent="-228600" algn="l" defTabSz="457200" rtl="0" fontAlgn="auto" hangingPunct="1">
        <a:lnSpc>
          <a:spcPct val="100000"/>
        </a:lnSpc>
        <a:spcBef>
          <a:spcPts val="1000"/>
        </a:spcBef>
        <a:spcAft>
          <a:spcPts val="0"/>
        </a:spcAft>
        <a:buClr>
          <a:srgbClr val="A53010"/>
        </a:buClr>
        <a:buSzPct val="100000"/>
        <a:buFont typeface="Wingdings 3"/>
        <a:buChar char=""/>
        <a:tabLst/>
        <a:defRPr lang="en-US" sz="1200" b="0" i="0" u="none" strike="noStrike" kern="1200" cap="none" spc="0" baseline="0">
          <a:solidFill>
            <a:srgbClr val="404040"/>
          </a:solidFill>
          <a:uFillTx/>
          <a:latin typeface="Century Gothic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 name="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2">
            <a:extLst>
              <a:ext uri="{FF2B5EF4-FFF2-40B4-BE49-F238E27FC236}">
                <a16:creationId xmlns:a16="http://schemas.microsoft.com/office/drawing/2014/main" id="{5B9B2C46-93C5-62ED-48A9-47AB9ACD5C7F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333460" y="1748863"/>
            <a:ext cx="8921590" cy="3990203"/>
          </a:xfrm>
        </p:spPr>
        <p:txBody>
          <a:bodyPr>
            <a:normAutofit lnSpcReduction="10000"/>
          </a:bodyPr>
          <a:lstStyle/>
          <a:p>
            <a:pPr lvl="0">
              <a:lnSpc>
                <a:spcPct val="150000"/>
              </a:lnSpc>
            </a:pP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Module Name: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Effective Team Working and Communication</a:t>
            </a:r>
          </a:p>
          <a:p>
            <a:pPr lvl="0">
              <a:lnSpc>
                <a:spcPct val="150000"/>
              </a:lnSpc>
            </a:pP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Module Code: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BMSW4009</a:t>
            </a:r>
          </a:p>
          <a:p>
            <a:pPr lvl="0">
              <a:lnSpc>
                <a:spcPct val="150000"/>
              </a:lnSpc>
            </a:pP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Assignment Name: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 ability to present ourselves and our ideas is vital to being effective</a:t>
            </a:r>
          </a:p>
          <a:p>
            <a:pPr lvl="0">
              <a:lnSpc>
                <a:spcPct val="150000"/>
              </a:lnSpc>
            </a:pP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Student Name: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Devi Raju</a:t>
            </a:r>
          </a:p>
          <a:p>
            <a:pPr lvl="0">
              <a:lnSpc>
                <a:spcPct val="150000"/>
              </a:lnSpc>
            </a:pP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Student Number: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2435195</a:t>
            </a:r>
          </a:p>
          <a:p>
            <a:pPr lvl="0">
              <a:lnSpc>
                <a:spcPct val="150000"/>
              </a:lnSpc>
            </a:pP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Lecturer: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Mr. Muhammad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Cassamo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50000"/>
              </a:lnSpc>
            </a:pP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Deadline: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5th December 2025</a:t>
            </a:r>
          </a:p>
          <a:p>
            <a:pPr lvl="0"/>
            <a:endParaRPr lang="en-GB" sz="2000" dirty="0">
              <a:solidFill>
                <a:srgbClr val="373545"/>
              </a:solidFill>
            </a:endParaRPr>
          </a:p>
        </p:txBody>
      </p:sp>
      <p:pic>
        <p:nvPicPr>
          <p:cNvPr id="3" name="Picture 3" descr="university-of-wales-trinity-saint-david-logo-vector | ESRC ...">
            <a:extLst>
              <a:ext uri="{FF2B5EF4-FFF2-40B4-BE49-F238E27FC236}">
                <a16:creationId xmlns:a16="http://schemas.microsoft.com/office/drawing/2014/main" id="{CF04BF25-F7E3-5318-D700-C49A9CB7C7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40214" y="0"/>
            <a:ext cx="3147950" cy="1748863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17BF21-18BA-CE7F-07EF-67B7B0A88088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1887795" y="1120877"/>
            <a:ext cx="9468464" cy="4790343"/>
          </a:xfrm>
        </p:spPr>
        <p:txBody>
          <a:bodyPr/>
          <a:lstStyle/>
          <a:p>
            <a:pPr marL="0" indent="0">
              <a:buNone/>
            </a:pPr>
            <a:r>
              <a:rPr lang="en-GB" sz="3200" b="1" u="sng" dirty="0">
                <a:latin typeface="Arial" panose="020B0604020202020204" pitchFamily="34" charset="0"/>
                <a:cs typeface="Arial" panose="020B0604020202020204" pitchFamily="34" charset="0"/>
              </a:rPr>
              <a:t>AI Acknowledgement: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 confirm that I have not presented any AI generated materials as my own work.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 confirm that I have copies of my drafts, notes, and other resources I used, which I may be asked to prove in evidence.</a:t>
            </a:r>
          </a:p>
          <a:p>
            <a:endParaRPr lang="en-GB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9C7895-1EF5-EE11-0794-CC9A5137517E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759975" y="698090"/>
            <a:ext cx="9656149" cy="530942"/>
          </a:xfrm>
        </p:spPr>
        <p:txBody>
          <a:bodyPr>
            <a:noAutofit/>
          </a:bodyPr>
          <a:lstStyle/>
          <a:p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My Presentation Overview: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E22532-2093-6B60-99A1-9449F69E80DC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1848465" y="1406012"/>
            <a:ext cx="9656149" cy="4505207"/>
          </a:xfrm>
        </p:spPr>
        <p:txBody>
          <a:bodyPr>
            <a:normAutofit fontScale="92500" lnSpcReduction="10000"/>
          </a:bodyPr>
          <a:lstStyle/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Introduction</a:t>
            </a:r>
          </a:p>
          <a:p>
            <a:pPr lvl="1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Teamwork and My Natural Role Within Teams</a:t>
            </a:r>
          </a:p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Areas of  Reflection in Teams</a:t>
            </a:r>
          </a:p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Theoretical frameworks applied.</a:t>
            </a:r>
          </a:p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Belbin's Team roles</a:t>
            </a:r>
          </a:p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Team role composition analysis (strengths, weaknesses and challenges)</a:t>
            </a:r>
          </a:p>
          <a:p>
            <a:pPr lvl="2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Using Belbin's Team roles</a:t>
            </a:r>
          </a:p>
          <a:p>
            <a:pPr lvl="2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Using Thomas Kilmann Model</a:t>
            </a:r>
          </a:p>
          <a:p>
            <a:pPr lvl="2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Using Tuckman's Theory</a:t>
            </a:r>
          </a:p>
          <a:p>
            <a:pPr marL="914400" lvl="2" indent="0">
              <a:buNone/>
            </a:pP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14400" lvl="2" indent="0">
              <a:buNone/>
            </a:pP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 	</a:t>
            </a:r>
          </a:p>
        </p:txBody>
      </p:sp>
      <p:pic>
        <p:nvPicPr>
          <p:cNvPr id="4" name="Picture 4" descr="Team Thank You Appreciation Gifts, The ...">
            <a:extLst>
              <a:ext uri="{FF2B5EF4-FFF2-40B4-BE49-F238E27FC236}">
                <a16:creationId xmlns:a16="http://schemas.microsoft.com/office/drawing/2014/main" id="{49A05439-4617-8290-AA6E-5B3A4697CC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97205" y="535338"/>
            <a:ext cx="2807409" cy="280740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0BC36D-2F78-D960-D5A6-7912EBAF38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07127" y="225778"/>
            <a:ext cx="9897487" cy="1067314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Introduction:</a:t>
            </a:r>
            <a:b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700" dirty="0">
                <a:latin typeface="Arial" panose="020B0604020202020204" pitchFamily="34" charset="0"/>
                <a:cs typeface="Arial" panose="020B0604020202020204" pitchFamily="34" charset="0"/>
              </a:rPr>
              <a:t>Teamwork and My Natural Role Within Teams:</a:t>
            </a:r>
            <a:br>
              <a:rPr lang="en-GB" sz="27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sz="2700" dirty="0"/>
          </a:p>
        </p:txBody>
      </p:sp>
      <p:pic>
        <p:nvPicPr>
          <p:cNvPr id="4" name="Picture 6" descr="7 Best Teamwork Skills With Definition, Benefits &amp; Strategy // Unstop">
            <a:extLst>
              <a:ext uri="{FF2B5EF4-FFF2-40B4-BE49-F238E27FC236}">
                <a16:creationId xmlns:a16="http://schemas.microsoft.com/office/drawing/2014/main" id="{876C4800-2636-934C-6F63-81AB9CF767AD}"/>
              </a:ext>
            </a:extLst>
          </p:cNvPr>
          <p:cNvPicPr>
            <a:picLocks noGrp="1" noChangeAspect="1"/>
          </p:cNvPicPr>
          <p:nvPr>
            <p:ph idx="2"/>
          </p:nvPr>
        </p:nvPicPr>
        <p:blipFill>
          <a:blip r:embed="rId3"/>
          <a:stretch>
            <a:fillRect/>
          </a:stretch>
        </p:blipFill>
        <p:spPr>
          <a:xfrm>
            <a:off x="9024487" y="1115310"/>
            <a:ext cx="3167513" cy="5417090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37B45908-C6BD-BDED-19F5-FBC73565B67B}"/>
              </a:ext>
            </a:extLst>
          </p:cNvPr>
          <p:cNvSpPr>
            <a:spLocks noGrp="1"/>
          </p:cNvSpPr>
          <p:nvPr>
            <p:ph idx="4"/>
          </p:nvPr>
        </p:nvSpPr>
        <p:spPr>
          <a:xfrm>
            <a:off x="1542472" y="1381983"/>
            <a:ext cx="7407564" cy="5061526"/>
          </a:xfrm>
        </p:spPr>
        <p:txBody>
          <a:bodyPr/>
          <a:lstStyle/>
          <a:p>
            <a:r>
              <a:rPr lang="en-GB" dirty="0"/>
              <a:t>Teamwork involves individuals collaborating toward a shared goal (e.g., group presentations).</a:t>
            </a:r>
          </a:p>
          <a:p>
            <a:r>
              <a:rPr lang="en-GB" dirty="0"/>
              <a:t>Effective teamwork requires:</a:t>
            </a:r>
          </a:p>
          <a:p>
            <a:pPr lvl="1"/>
            <a:r>
              <a:rPr lang="en-GB" dirty="0"/>
              <a:t> Clear goals</a:t>
            </a:r>
          </a:p>
          <a:p>
            <a:pPr lvl="1"/>
            <a:r>
              <a:rPr lang="en-GB" dirty="0"/>
              <a:t>Defined roles</a:t>
            </a:r>
          </a:p>
          <a:p>
            <a:pPr lvl="1"/>
            <a:r>
              <a:rPr lang="en-GB" dirty="0"/>
              <a:t>Strong communication</a:t>
            </a:r>
          </a:p>
          <a:p>
            <a:pPr lvl="1"/>
            <a:r>
              <a:rPr lang="en-GB" dirty="0"/>
              <a:t>Cooperation</a:t>
            </a:r>
          </a:p>
          <a:p>
            <a:pPr lvl="1"/>
            <a:r>
              <a:rPr lang="en-GB" dirty="0"/>
              <a:t>Constructive conflict resolution</a:t>
            </a:r>
          </a:p>
          <a:p>
            <a:r>
              <a:rPr lang="en-GB" dirty="0"/>
              <a:t>Completed Belbin’s questionnaire during Week 3 to identify natural team roles.</a:t>
            </a:r>
          </a:p>
          <a:p>
            <a:pPr lvl="1"/>
            <a:r>
              <a:rPr lang="en-GB" dirty="0"/>
              <a:t>Results showed I am an </a:t>
            </a:r>
            <a:r>
              <a:rPr lang="en-GB" b="1" dirty="0"/>
              <a:t>Implementer</a:t>
            </a:r>
          </a:p>
          <a:p>
            <a:pPr lvl="2"/>
            <a:r>
              <a:rPr lang="en-GB" dirty="0"/>
              <a:t>Action-oriented role</a:t>
            </a:r>
          </a:p>
          <a:p>
            <a:pPr marL="914400" lvl="2" indent="0">
              <a:buNone/>
            </a:pPr>
            <a:r>
              <a:rPr lang="en-GB" dirty="0"/>
              <a:t>University training can develop teamwork skills, though effectiveness varies across courses (Prada, </a:t>
            </a:r>
            <a:r>
              <a:rPr lang="en-GB" dirty="0" err="1"/>
              <a:t>Mareque</a:t>
            </a:r>
            <a:r>
              <a:rPr lang="en-GB" dirty="0"/>
              <a:t> &amp; Pino-Juste, 2022).</a:t>
            </a:r>
          </a:p>
        </p:txBody>
      </p:sp>
    </p:spTree>
    <p:extLst>
      <p:ext uri="{BB962C8B-B14F-4D97-AF65-F5344CB8AC3E}">
        <p14:creationId xmlns:p14="http://schemas.microsoft.com/office/powerpoint/2010/main" val="25815797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6D4BDC-4714-1FA5-5B52-C46B2D3F84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44073" y="624106"/>
            <a:ext cx="9860542" cy="881422"/>
          </a:xfrm>
        </p:spPr>
        <p:txBody>
          <a:bodyPr wrap="square" anchor="t">
            <a:normAutofit fontScale="90000"/>
          </a:bodyPr>
          <a:lstStyle/>
          <a:p>
            <a:r>
              <a:rPr lang="en-GB" dirty="0"/>
              <a:t>Areas of  Reflection in Teams:</a:t>
            </a:r>
            <a:br>
              <a:rPr lang="en-GB" dirty="0"/>
            </a:br>
            <a:endParaRPr lang="en-GB" dirty="0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9E258FE0-97C4-FB79-A52F-01E0E96A1D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44072" y="1660877"/>
            <a:ext cx="7038109" cy="4250343"/>
          </a:xfrm>
        </p:spPr>
        <p:txBody>
          <a:bodyPr/>
          <a:lstStyle/>
          <a:p>
            <a:r>
              <a:rPr lang="en-US" dirty="0"/>
              <a:t>Teamwork</a:t>
            </a:r>
          </a:p>
          <a:p>
            <a:r>
              <a:rPr lang="en-US" dirty="0"/>
              <a:t>Communication</a:t>
            </a:r>
          </a:p>
          <a:p>
            <a:r>
              <a:rPr lang="en-US" dirty="0"/>
              <a:t>Motivation</a:t>
            </a:r>
          </a:p>
          <a:p>
            <a:r>
              <a:rPr lang="en-US" dirty="0"/>
              <a:t>Conflict Management</a:t>
            </a:r>
          </a:p>
          <a:p>
            <a:r>
              <a:rPr lang="en-GB" dirty="0"/>
              <a:t>Impact on personal development and group effectiveness</a:t>
            </a:r>
            <a:endParaRPr lang="en-US" dirty="0"/>
          </a:p>
          <a:p>
            <a:endParaRPr lang="en-US" dirty="0"/>
          </a:p>
        </p:txBody>
      </p:sp>
      <p:pic>
        <p:nvPicPr>
          <p:cNvPr id="4" name="Content Placeholder 4" descr="A chess piece in a mirror">
            <a:extLst>
              <a:ext uri="{FF2B5EF4-FFF2-40B4-BE49-F238E27FC236}">
                <a16:creationId xmlns:a16="http://schemas.microsoft.com/office/drawing/2014/main" id="{7D257AA8-C9E5-A2F4-D080-21EAA1AF1D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82181" y="1660877"/>
            <a:ext cx="3322320" cy="287950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098026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9DDE94-284D-C0A6-8A97-22FA9D0883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50143" y="624105"/>
            <a:ext cx="9754472" cy="1280891"/>
          </a:xfrm>
        </p:spPr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Theoretical frameworks applied:</a:t>
            </a:r>
            <a:b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2587F8-01D3-9EC9-CD4D-F8743669C0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68129" y="1514168"/>
            <a:ext cx="9636486" cy="4397052"/>
          </a:xfrm>
        </p:spPr>
        <p:txBody>
          <a:bodyPr/>
          <a:lstStyle/>
          <a:p>
            <a:r>
              <a:rPr lang="en-GB" b="1" dirty="0"/>
              <a:t>Belbin’s Team Role Theory</a:t>
            </a:r>
            <a:endParaRPr lang="en-GB" dirty="0"/>
          </a:p>
          <a:p>
            <a:pPr lvl="1"/>
            <a:r>
              <a:rPr lang="en-GB" dirty="0"/>
              <a:t>Helps evaluate my contributions and roles within different groups.</a:t>
            </a:r>
          </a:p>
          <a:p>
            <a:pPr lvl="1"/>
            <a:endParaRPr lang="en-GB" b="1" dirty="0"/>
          </a:p>
          <a:p>
            <a:r>
              <a:rPr lang="en-GB" b="1" dirty="0"/>
              <a:t>Tuckman’s Stages of Group Development</a:t>
            </a:r>
            <a:endParaRPr lang="en-GB" dirty="0"/>
          </a:p>
          <a:p>
            <a:pPr lvl="1"/>
            <a:r>
              <a:rPr lang="en-GB" dirty="0"/>
              <a:t>Used to analyse team dynamics and progression during presentations.</a:t>
            </a:r>
          </a:p>
          <a:p>
            <a:pPr lvl="1"/>
            <a:endParaRPr lang="en-GB" dirty="0"/>
          </a:p>
          <a:p>
            <a:r>
              <a:rPr lang="en-GB" b="1" dirty="0"/>
              <a:t>Thomas-Kilmann Conflict Model</a:t>
            </a:r>
            <a:endParaRPr lang="en-GB" dirty="0"/>
          </a:p>
          <a:p>
            <a:pPr lvl="1"/>
            <a:r>
              <a:rPr lang="en-GB" dirty="0"/>
              <a:t>Used to reflect on how I managed disagreements and conflict situations.</a:t>
            </a:r>
          </a:p>
          <a:p>
            <a:pPr lvl="1"/>
            <a:endParaRPr lang="en-GB" dirty="0"/>
          </a:p>
          <a:p>
            <a:r>
              <a:rPr lang="en-GB" b="1" dirty="0"/>
              <a:t>Herzberg’s Motivation Theory</a:t>
            </a:r>
            <a:endParaRPr lang="en-GB" dirty="0"/>
          </a:p>
          <a:p>
            <a:pPr lvl="1"/>
            <a:r>
              <a:rPr lang="en-GB" dirty="0"/>
              <a:t>Explores factors influencing my motivation and engagement throughout the course.</a:t>
            </a:r>
          </a:p>
          <a:p>
            <a:pPr lvl="1"/>
            <a:endParaRPr lang="en-GB" dirty="0"/>
          </a:p>
          <a:p>
            <a:pPr lvl="1"/>
            <a:endParaRPr lang="en-GB" dirty="0"/>
          </a:p>
          <a:p>
            <a:pPr marL="457200" lvl="1" indent="0">
              <a:buNone/>
            </a:pPr>
            <a:endParaRPr lang="en-GB" dirty="0"/>
          </a:p>
          <a:p>
            <a:pPr marL="457200" lvl="1" indent="0">
              <a:buNone/>
            </a:pPr>
            <a:endParaRPr lang="en-GB" dirty="0"/>
          </a:p>
          <a:p>
            <a:pPr lvl="1"/>
            <a:endParaRPr lang="en-GB" dirty="0"/>
          </a:p>
          <a:p>
            <a:pPr marL="457200" lvl="1" indent="0">
              <a:buNone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72298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BD3954-0DEF-204F-9975-7CCF0F2252F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580445" y="590921"/>
            <a:ext cx="9924170" cy="1314076"/>
          </a:xfrm>
        </p:spPr>
        <p:txBody>
          <a:bodyPr>
            <a:normAutofit/>
          </a:bodyPr>
          <a:lstStyle/>
          <a:p>
            <a:pPr lvl="0"/>
            <a:r>
              <a:rPr lang="en-GB" dirty="0"/>
              <a:t>Belbin Team Roles: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EDDBC3E-E53C-5D42-A779-2949EFA26AA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580445" y="1501421"/>
            <a:ext cx="6412088" cy="643468"/>
          </a:xfrm>
        </p:spPr>
        <p:txBody>
          <a:bodyPr/>
          <a:lstStyle/>
          <a:p>
            <a:r>
              <a:rPr lang="en-GB" dirty="0"/>
              <a:t>Reflection on Belbin’s Implementer Role:</a:t>
            </a:r>
          </a:p>
        </p:txBody>
      </p:sp>
      <p:pic>
        <p:nvPicPr>
          <p:cNvPr id="3" name="Content Placeholder 6" descr="A diagram of a team roles&#10;&#10;AI-generated content may be incorrect.">
            <a:extLst>
              <a:ext uri="{FF2B5EF4-FFF2-40B4-BE49-F238E27FC236}">
                <a16:creationId xmlns:a16="http://schemas.microsoft.com/office/drawing/2014/main" id="{06B709FD-1BBC-C7BE-5B43-E1F48AC19052}"/>
              </a:ext>
            </a:extLst>
          </p:cNvPr>
          <p:cNvPicPr>
            <a:picLocks noGrp="1" noChangeAspect="1"/>
          </p:cNvPicPr>
          <p:nvPr>
            <p:ph idx="2"/>
          </p:nvPr>
        </p:nvPicPr>
        <p:blipFill>
          <a:blip r:embed="rId3"/>
          <a:stretch>
            <a:fillRect/>
          </a:stretch>
        </p:blipFill>
        <p:spPr>
          <a:xfrm>
            <a:off x="8319912" y="-41905"/>
            <a:ext cx="3872088" cy="4259519"/>
          </a:xfrm>
        </p:spPr>
      </p:pic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A985C9C-ED0B-340A-C9B8-47C1F1EE97C4}"/>
              </a:ext>
            </a:extLst>
          </p:cNvPr>
          <p:cNvSpPr>
            <a:spLocks noGrp="1"/>
          </p:cNvSpPr>
          <p:nvPr>
            <p:ph idx="4"/>
          </p:nvPr>
        </p:nvSpPr>
        <p:spPr>
          <a:xfrm>
            <a:off x="1580445" y="2348089"/>
            <a:ext cx="6739467" cy="3488028"/>
          </a:xfrm>
        </p:spPr>
        <p:txBody>
          <a:bodyPr>
            <a:normAutofit/>
          </a:bodyPr>
          <a:lstStyle/>
          <a:p>
            <a:r>
              <a:rPr lang="en-GB" dirty="0"/>
              <a:t>Identified as an </a:t>
            </a:r>
            <a:r>
              <a:rPr lang="en-GB" b="1" dirty="0"/>
              <a:t>Implementer</a:t>
            </a:r>
            <a:r>
              <a:rPr lang="en-GB" dirty="0"/>
              <a:t> - disciplined, reliable, and skilled at turning ideas into structured plans (Belbin, 2010).</a:t>
            </a:r>
          </a:p>
          <a:p>
            <a:r>
              <a:rPr lang="en-GB" dirty="0"/>
              <a:t>Naturally turned team ideas into clear, structured tasks.</a:t>
            </a:r>
          </a:p>
          <a:p>
            <a:r>
              <a:rPr lang="en-GB" dirty="0"/>
              <a:t>Helped the group stay organised and meet deadlines.</a:t>
            </a:r>
          </a:p>
          <a:p>
            <a:r>
              <a:rPr lang="en-GB" dirty="0"/>
              <a:t>Ensures plans are carried out efficiently</a:t>
            </a:r>
          </a:p>
          <a:p>
            <a:r>
              <a:rPr lang="en-GB" dirty="0"/>
              <a:t>Awareness of this has helped me become more flexible and open to change.</a:t>
            </a:r>
          </a:p>
          <a:p>
            <a:r>
              <a:rPr lang="en-GB" dirty="0"/>
              <a:t>This insight helped me understand how I naturally contribute to team success.</a:t>
            </a:r>
          </a:p>
        </p:txBody>
      </p:sp>
      <p:sp>
        <p:nvSpPr>
          <p:cNvPr id="8" name="AutoShape 2" descr="Image result for team sucess">
            <a:extLst>
              <a:ext uri="{FF2B5EF4-FFF2-40B4-BE49-F238E27FC236}">
                <a16:creationId xmlns:a16="http://schemas.microsoft.com/office/drawing/2014/main" id="{CD075A15-E892-FDCD-26B3-6F4F916A49FB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052" name="Picture 4" descr="Teamwork Success">
            <a:extLst>
              <a:ext uri="{FF2B5EF4-FFF2-40B4-BE49-F238E27FC236}">
                <a16:creationId xmlns:a16="http://schemas.microsoft.com/office/drawing/2014/main" id="{2D58188D-C90E-450E-8510-9C392C35F1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5689" y="4217614"/>
            <a:ext cx="3646311" cy="26403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924AF3-748F-19C0-CE88-F0C0629E3527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625601" y="440267"/>
            <a:ext cx="9879014" cy="1123707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Team role composition analysis (strengths, weaknesses and challenges):</a:t>
            </a:r>
            <a:b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dirty="0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73553FDE-C020-0B69-1184-E3475278BB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377245" y="1972699"/>
            <a:ext cx="7563554" cy="576264"/>
          </a:xfrm>
        </p:spPr>
        <p:txBody>
          <a:bodyPr/>
          <a:lstStyle/>
          <a:p>
            <a:r>
              <a:rPr lang="en-GB" dirty="0"/>
              <a:t>Team role composition analysis using Belbin's theory.</a:t>
            </a:r>
          </a:p>
        </p:txBody>
      </p:sp>
      <p:pic>
        <p:nvPicPr>
          <p:cNvPr id="7" name="Content Placeholder 3">
            <a:extLst>
              <a:ext uri="{FF2B5EF4-FFF2-40B4-BE49-F238E27FC236}">
                <a16:creationId xmlns:a16="http://schemas.microsoft.com/office/drawing/2014/main" id="{F5E67150-7F43-DDBC-D42F-B8FD7500EE55}"/>
              </a:ext>
            </a:extLst>
          </p:cNvPr>
          <p:cNvPicPr>
            <a:picLocks noGrp="1" noChangeAspect="1"/>
          </p:cNvPicPr>
          <p:nvPr>
            <p:ph idx="2"/>
          </p:nvPr>
        </p:nvPicPr>
        <p:blipFill>
          <a:blip r:embed="rId2"/>
          <a:stretch>
            <a:fillRect/>
          </a:stretch>
        </p:blipFill>
        <p:spPr>
          <a:xfrm>
            <a:off x="9137649" y="1460731"/>
            <a:ext cx="2857500" cy="1600200"/>
          </a:xfrm>
        </p:spPr>
      </p:pic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847D0B97-22FF-064F-733A-5A3B3ED16B23}"/>
              </a:ext>
            </a:extLst>
          </p:cNvPr>
          <p:cNvSpPr>
            <a:spLocks noGrp="1"/>
          </p:cNvSpPr>
          <p:nvPr>
            <p:ph idx="4"/>
          </p:nvPr>
        </p:nvSpPr>
        <p:spPr>
          <a:xfrm>
            <a:off x="1377244" y="2957689"/>
            <a:ext cx="7563555" cy="3190458"/>
          </a:xfrm>
        </p:spPr>
        <p:txBody>
          <a:bodyPr/>
          <a:lstStyle/>
          <a:p>
            <a:r>
              <a:rPr lang="en-GB" dirty="0"/>
              <a:t>A process of assessing the mix of Belbin’s nine team roles within a team.</a:t>
            </a:r>
          </a:p>
          <a:p>
            <a:r>
              <a:rPr lang="en-GB" dirty="0"/>
              <a:t>Helps understand whether the group has a balanced combination of action-oriented, people-oriented and thinking-oriented roles.</a:t>
            </a:r>
          </a:p>
          <a:p>
            <a:r>
              <a:rPr lang="en-GB" dirty="0"/>
              <a:t>Identifies how team members complement or clash with one another.</a:t>
            </a:r>
          </a:p>
          <a:p>
            <a:endParaRPr lang="en-GB" dirty="0"/>
          </a:p>
          <a:p>
            <a:endParaRPr lang="en-GB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A1A244-D5CC-506B-A614-DF6560F1BFD4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614311" y="624105"/>
            <a:ext cx="9890303" cy="798295"/>
          </a:xfrm>
        </p:spPr>
        <p:txBody>
          <a:bodyPr>
            <a:normAutofit/>
          </a:bodyPr>
          <a:lstStyle/>
          <a:p>
            <a:pPr lvl="0"/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Strengths:</a:t>
            </a:r>
          </a:p>
        </p:txBody>
      </p:sp>
      <p:pic>
        <p:nvPicPr>
          <p:cNvPr id="4" name="Picture 2" descr="Tim Kinane , Team Strength DISC">
            <a:extLst>
              <a:ext uri="{FF2B5EF4-FFF2-40B4-BE49-F238E27FC236}">
                <a16:creationId xmlns:a16="http://schemas.microsoft.com/office/drawing/2014/main" id="{383D4F1E-49AC-2638-A750-E59FB908256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8421511" y="5012266"/>
            <a:ext cx="3770489" cy="1609728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E6E5239-8D86-EB3C-3D0B-EB764F30EE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24000" y="1286933"/>
            <a:ext cx="9980615" cy="545253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b="1" dirty="0"/>
              <a:t>Strengths (implementer- Belbin):</a:t>
            </a:r>
          </a:p>
          <a:p>
            <a:pPr lvl="0"/>
            <a:r>
              <a:rPr lang="en-GB" dirty="0"/>
              <a:t>Turned ideas into practical steps</a:t>
            </a:r>
          </a:p>
          <a:p>
            <a:pPr lvl="0"/>
            <a:r>
              <a:rPr lang="en-GB" dirty="0"/>
              <a:t>Kept the group organised and on schedule.</a:t>
            </a:r>
          </a:p>
          <a:p>
            <a:pPr marL="0" lv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b="1" dirty="0"/>
              <a:t>Strengths (Using Thomas </a:t>
            </a:r>
            <a:r>
              <a:rPr lang="en-GB" b="1" dirty="0" err="1"/>
              <a:t>Kilmaan</a:t>
            </a:r>
            <a:r>
              <a:rPr lang="en-GB" b="1" dirty="0"/>
              <a:t>- Accommodating style):</a:t>
            </a:r>
          </a:p>
          <a:p>
            <a:pPr lvl="0"/>
            <a:r>
              <a:rPr lang="en-GB" dirty="0"/>
              <a:t>Helped maintain harmony and reduce tension</a:t>
            </a:r>
          </a:p>
          <a:p>
            <a:r>
              <a:rPr lang="en-GB" dirty="0"/>
              <a:t>Supported collaboration and a positive team atmosphere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b="1" dirty="0"/>
              <a:t>Strengths (Using Tuckman’s Theory):</a:t>
            </a:r>
          </a:p>
          <a:p>
            <a:pPr lvl="0"/>
            <a:r>
              <a:rPr lang="en-GB" dirty="0"/>
              <a:t>Helped organise tasks during Forming</a:t>
            </a:r>
          </a:p>
          <a:p>
            <a:pPr lvl="0"/>
            <a:r>
              <a:rPr lang="en-GB" dirty="0"/>
              <a:t>Resolved disagreements in Storming.</a:t>
            </a:r>
          </a:p>
          <a:p>
            <a:pPr lvl="0"/>
            <a:r>
              <a:rPr lang="en-GB" dirty="0"/>
              <a:t>Encourage cohesion in Norming.</a:t>
            </a:r>
          </a:p>
          <a:p>
            <a:pPr lvl="0"/>
            <a:r>
              <a:rPr lang="en-GB" dirty="0"/>
              <a:t>Worked efficiently in Performing.</a:t>
            </a:r>
          </a:p>
          <a:p>
            <a:pPr lvl="0"/>
            <a:r>
              <a:rPr lang="en-GB" dirty="0"/>
              <a:t>Supported a positive closure at Adjourning.</a:t>
            </a:r>
          </a:p>
          <a:p>
            <a:endParaRPr lang="en-GB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5AF857-F73D-008A-41B8-FF460545B742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592927" y="624105"/>
            <a:ext cx="8911687" cy="1280891"/>
          </a:xfrm>
        </p:spPr>
        <p:txBody>
          <a:bodyPr wrap="square" anchor="t">
            <a:normAutofit/>
          </a:bodyPr>
          <a:lstStyle/>
          <a:p>
            <a:r>
              <a:rPr lang="en-GB" dirty="0"/>
              <a:t>Weakness: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84855AF-988F-8B26-C59D-65DD8CA0F2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6650" y="1828796"/>
            <a:ext cx="4342897" cy="2807287"/>
          </a:xfrm>
          <a:prstGeom prst="rect">
            <a:avLst/>
          </a:prstGeom>
          <a:noFill/>
        </p:spPr>
      </p:pic>
      <p:sp>
        <p:nvSpPr>
          <p:cNvPr id="4" name="AutoShape 2" descr="Image result for strengths, weakness and challenges">
            <a:extLst>
              <a:ext uri="{FF2B5EF4-FFF2-40B4-BE49-F238E27FC236}">
                <a16:creationId xmlns:a16="http://schemas.microsoft.com/office/drawing/2014/main" id="{ACD5F17E-7E8F-6AEF-F406-B3D07C4C594C}"/>
              </a:ext>
            </a:extLst>
          </p:cNvPr>
          <p:cNvSpPr>
            <a:spLocks noGrp="1" noChangeAspect="1" noChangeArrowheads="1"/>
          </p:cNvSpPr>
          <p:nvPr>
            <p:ph idx="4"/>
          </p:nvPr>
        </p:nvSpPr>
        <p:spPr bwMode="auto">
          <a:xfrm>
            <a:off x="5791200" y="1904995"/>
            <a:ext cx="6400799" cy="3994795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>
              <a:lnSpc>
                <a:spcPct val="9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struggled with unexpected changes</a:t>
            </a:r>
          </a:p>
          <a:p>
            <a:pPr lvl="0">
              <a:lnSpc>
                <a:spcPct val="9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stayed too fixed on the one original plan</a:t>
            </a:r>
          </a:p>
          <a:p>
            <a:pPr lvl="0">
              <a:lnSpc>
                <a:spcPct val="9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Sometimes held back ideas that could improve outcomes.</a:t>
            </a:r>
          </a:p>
          <a:p>
            <a:pPr lvl="0">
              <a:lnSpc>
                <a:spcPct val="9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Avoided speaking up during disagreements.</a:t>
            </a:r>
          </a:p>
          <a:p>
            <a:pPr lvl="0">
              <a:lnSpc>
                <a:spcPct val="9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sometimes hesitated to voice concerns.</a:t>
            </a:r>
          </a:p>
          <a:p>
            <a:pPr lvl="0">
              <a:lnSpc>
                <a:spcPct val="9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Found it challenging to adapt quickly to new ideas.</a:t>
            </a:r>
          </a:p>
          <a:p>
            <a:pPr lvl="0">
              <a:lnSpc>
                <a:spcPct val="90000"/>
              </a:lnSpc>
            </a:pPr>
            <a:endParaRPr lang="en-GB" sz="1700" dirty="0"/>
          </a:p>
          <a:p>
            <a:pPr>
              <a:lnSpc>
                <a:spcPct val="90000"/>
              </a:lnSpc>
            </a:pPr>
            <a:endParaRPr lang="en-GB" sz="1700" dirty="0"/>
          </a:p>
        </p:txBody>
      </p:sp>
      <p:sp>
        <p:nvSpPr>
          <p:cNvPr id="5" name="AutoShape 4" descr="Image result for strengths, weakness and challenges">
            <a:extLst>
              <a:ext uri="{FF2B5EF4-FFF2-40B4-BE49-F238E27FC236}">
                <a16:creationId xmlns:a16="http://schemas.microsoft.com/office/drawing/2014/main" id="{04F7819C-FF04-9DBE-97E9-1E76D4BF138F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49087A-C9A3-BEE7-13F6-DFFAD377AE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70757" y="624105"/>
            <a:ext cx="9833858" cy="798295"/>
          </a:xfrm>
        </p:spPr>
        <p:txBody>
          <a:bodyPr/>
          <a:lstStyle/>
          <a:p>
            <a:r>
              <a:rPr lang="en-GB" dirty="0"/>
              <a:t>Challenges: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EC64DB2-8671-A49D-E464-C2ABCFB4AF65}"/>
              </a:ext>
            </a:extLst>
          </p:cNvPr>
          <p:cNvSpPr>
            <a:spLocks noGrp="1"/>
          </p:cNvSpPr>
          <p:nvPr>
            <p:ph idx="2"/>
          </p:nvPr>
        </p:nvSpPr>
        <p:spPr>
          <a:xfrm>
            <a:off x="1490132" y="1546579"/>
            <a:ext cx="8342489" cy="4356440"/>
          </a:xfrm>
        </p:spPr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Imbalanced Belbin roles leading to gaps or role clashes in the group.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Conflict styles (e.g., accommodating or competing) affecting honest discussion and decision-making.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Tuckman’s stages causing early uncertainty, storming disagreements, and coordination issues under pressure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3D922167-588B-8C7B-38B4-9D9CA197B81A}"/>
              </a:ext>
            </a:extLst>
          </p:cNvPr>
          <p:cNvPicPr>
            <a:picLocks noGrp="1" noChangeAspect="1"/>
          </p:cNvPicPr>
          <p:nvPr>
            <p:ph idx="4"/>
          </p:nvPr>
        </p:nvPicPr>
        <p:blipFill>
          <a:blip r:embed="rId2"/>
          <a:stretch>
            <a:fillRect/>
          </a:stretch>
        </p:blipFill>
        <p:spPr>
          <a:xfrm>
            <a:off x="4191532" y="4629150"/>
            <a:ext cx="3486150" cy="2228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945557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10F139E3-FE21-6E17-56BC-847CAF730E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72357" y="624105"/>
            <a:ext cx="9732258" cy="820873"/>
          </a:xfrm>
        </p:spPr>
        <p:txBody>
          <a:bodyPr>
            <a:normAutofit/>
          </a:bodyPr>
          <a:lstStyle/>
          <a:p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References: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94C88672-7B41-09F2-53D0-BD202269DE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72357" y="1444978"/>
            <a:ext cx="9732258" cy="4466242"/>
          </a:xfrm>
        </p:spPr>
        <p:txBody>
          <a:bodyPr>
            <a:norm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Belbin, R.M. (2010) 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Team roles at work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. Second edition. London; Routledge.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Sinek, S. (2023) Trust: The Basis of High Performing Teams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Stadler, S. (2019) 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Conflict, Culture and Communication.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1st ed. </a:t>
            </a:r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Milton: Routledge.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Thomas, K.W., 2008. Thomas-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kilmann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conflict mode. 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TKI Profile and Interpretive Report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, 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(11), pp.1-11. 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Tuckman, B.W. and Harper, B.E., 2012. 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Conducting educational research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. Rowman &amp; Littlefield Publishers.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6601208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AACBB908-24E2-286D-A99D-E005390037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32001" y="2599660"/>
            <a:ext cx="8331200" cy="1280891"/>
          </a:xfrm>
        </p:spPr>
        <p:txBody>
          <a:bodyPr>
            <a:normAutofit/>
          </a:bodyPr>
          <a:lstStyle/>
          <a:p>
            <a:pPr algn="ctr"/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Thank You</a:t>
            </a:r>
          </a:p>
        </p:txBody>
      </p:sp>
    </p:spTree>
    <p:extLst>
      <p:ext uri="{BB962C8B-B14F-4D97-AF65-F5344CB8AC3E}">
        <p14:creationId xmlns:p14="http://schemas.microsoft.com/office/powerpoint/2010/main" val="1057188610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11167</TotalTime>
  <Words>731</Words>
  <Application>Microsoft Office PowerPoint</Application>
  <PresentationFormat>Widescreen</PresentationFormat>
  <Paragraphs>116</Paragraphs>
  <Slides>13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Aptos</vt:lpstr>
      <vt:lpstr>Arial</vt:lpstr>
      <vt:lpstr>Century Gothic</vt:lpstr>
      <vt:lpstr>Wingdings 3</vt:lpstr>
      <vt:lpstr>Wisp</vt:lpstr>
      <vt:lpstr>PowerPoint Presentation</vt:lpstr>
      <vt:lpstr>PowerPoint Presentation</vt:lpstr>
      <vt:lpstr>My Presentation Overview:</vt:lpstr>
      <vt:lpstr>Introduction: Teamwork and My Natural Role Within Teams: </vt:lpstr>
      <vt:lpstr>Areas of  Reflection in Teams: </vt:lpstr>
      <vt:lpstr>Theoretical frameworks applied: </vt:lpstr>
      <vt:lpstr>Belbin Team Roles:</vt:lpstr>
      <vt:lpstr>Team role composition analysis (strengths, weaknesses and challenges): </vt:lpstr>
      <vt:lpstr>Strengths:</vt:lpstr>
      <vt:lpstr>Weakness:</vt:lpstr>
      <vt:lpstr>Challenges:</vt:lpstr>
      <vt:lpstr>References:</vt:lpstr>
      <vt:lpstr>Thank You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Devi Raju</dc:creator>
  <cp:lastModifiedBy>Devi Raju</cp:lastModifiedBy>
  <cp:revision>5</cp:revision>
  <dcterms:created xsi:type="dcterms:W3CDTF">2025-11-03T20:36:57Z</dcterms:created>
  <dcterms:modified xsi:type="dcterms:W3CDTF">2025-11-29T11:10:06Z</dcterms:modified>
</cp:coreProperties>
</file>