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64" r:id="rId4"/>
    <p:sldId id="265" r:id="rId5"/>
    <p:sldId id="266" r:id="rId6"/>
    <p:sldId id="282" r:id="rId7"/>
    <p:sldId id="267" r:id="rId8"/>
    <p:sldId id="268" r:id="rId9"/>
    <p:sldId id="269" r:id="rId10"/>
    <p:sldId id="270" r:id="rId11"/>
    <p:sldId id="281" r:id="rId12"/>
    <p:sldId id="271" r:id="rId13"/>
    <p:sldId id="272" r:id="rId14"/>
    <p:sldId id="274" r:id="rId15"/>
    <p:sldId id="273" r:id="rId16"/>
    <p:sldId id="275" r:id="rId17"/>
    <p:sldId id="276" r:id="rId18"/>
    <p:sldId id="277" r:id="rId19"/>
    <p:sldId id="278" r:id="rId20"/>
    <p:sldId id="279" r:id="rId21"/>
    <p:sldId id="280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ECFF"/>
    <a:srgbClr val="FF9933"/>
    <a:srgbClr val="FFFF00"/>
    <a:srgbClr val="CC00CC"/>
    <a:srgbClr val="66FF33"/>
    <a:srgbClr val="FFCC99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D928FE-E330-428C-8D60-018E258713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4F5F81-30DF-4F8E-82AF-60D7EAA361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4BEFA3-FEC8-4CBF-B515-FD9154F3BF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3D1E7-936A-465A-9BC8-981ED8C962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70D565-ADB6-44C4-8348-CF72D4D1A1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733DFF-3CEE-40C3-8770-CE713916AD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3C4EF4-D44A-4A9A-9078-53DCA30A31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B13D3-254F-4ACE-A1A7-77D8662C15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4AD4C2-8DCC-49A2-9B5F-291DE7D3F6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6C273-1FCF-4B36-B763-533AE45224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5949C8-7E61-4B8E-8C4D-FF6C68C704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8E23C03-6A3A-4F68-AE2F-C93710E663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8152968-B471-4E75-A20A-D64B321B5DD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Cyfansymiau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Targed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Adiwch y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rhifau lle mae'r saethau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/>
            </a:r>
            <a:b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wedi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glanio.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3974" name="Oval 6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Freeform 7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6" name="Freeform 8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7" name="Freeform 9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8" name="Freeform 10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9" name="Freeform 11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0" name="Freeform 12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1" name="Freeform 13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2" name="Freeform 14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3" name="Freeform 15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4" name="Freeform 16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3985" name="Group 17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3986" name="Group 18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3987" name="Line 19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8" name="Line 20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9" name="Line 21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0" name="Line 22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1" name="Line 23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2" name="Line 24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3993" name="Oval 25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994" name="Oval 26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5" name="AutoShape 27"/>
          <p:cNvSpPr>
            <a:spLocks noChangeArrowheads="1"/>
          </p:cNvSpPr>
          <p:nvPr/>
        </p:nvSpPr>
        <p:spPr bwMode="auto">
          <a:xfrm>
            <a:off x="15097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6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3997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3998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4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5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6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7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8" name="AutoShape 40"/>
          <p:cNvSpPr>
            <a:spLocks noChangeArrowheads="1"/>
          </p:cNvSpPr>
          <p:nvPr/>
        </p:nvSpPr>
        <p:spPr bwMode="auto">
          <a:xfrm>
            <a:off x="1808163" y="39973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9" name="AutoShape 41"/>
          <p:cNvSpPr>
            <a:spLocks noChangeArrowheads="1"/>
          </p:cNvSpPr>
          <p:nvPr/>
        </p:nvSpPr>
        <p:spPr bwMode="auto">
          <a:xfrm>
            <a:off x="3200400" y="45656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0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3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4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40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  <p:bldP spid="83995" grpId="0" animBg="1"/>
      <p:bldP spid="84008" grpId="0" animBg="1"/>
      <p:bldP spid="8400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99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0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500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501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501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01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1330325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31" name="AutoShape 39"/>
          <p:cNvSpPr>
            <a:spLocks noChangeArrowheads="1"/>
          </p:cNvSpPr>
          <p:nvPr/>
        </p:nvSpPr>
        <p:spPr bwMode="auto">
          <a:xfrm>
            <a:off x="4572000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2" name="AutoShape 40"/>
          <p:cNvSpPr>
            <a:spLocks noChangeArrowheads="1"/>
          </p:cNvSpPr>
          <p:nvPr/>
        </p:nvSpPr>
        <p:spPr bwMode="auto">
          <a:xfrm>
            <a:off x="3775075" y="18859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5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5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  <p:bldP spid="85018" grpId="0" animBg="1"/>
      <p:bldP spid="85031" grpId="0" animBg="1"/>
      <p:bldP spid="850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5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603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603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604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604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5" name="AutoShape 39"/>
          <p:cNvSpPr>
            <a:spLocks noChangeArrowheads="1"/>
          </p:cNvSpPr>
          <p:nvPr/>
        </p:nvSpPr>
        <p:spPr bwMode="auto">
          <a:xfrm>
            <a:off x="3200400" y="44656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6" name="AutoShape 40"/>
          <p:cNvSpPr>
            <a:spLocks noChangeArrowheads="1"/>
          </p:cNvSpPr>
          <p:nvPr/>
        </p:nvSpPr>
        <p:spPr bwMode="auto">
          <a:xfrm>
            <a:off x="3903663" y="19065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6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6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6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6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  <p:bldP spid="86042" grpId="0" animBg="1"/>
      <p:bldP spid="86055" grpId="0" animBg="1"/>
      <p:bldP spid="860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705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705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706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706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3775075" y="20129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6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6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9" name="AutoShape 39"/>
          <p:cNvSpPr>
            <a:spLocks noChangeArrowheads="1"/>
          </p:cNvSpPr>
          <p:nvPr/>
        </p:nvSpPr>
        <p:spPr bwMode="auto">
          <a:xfrm>
            <a:off x="2286000" y="14874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0" name="AutoShape 40"/>
          <p:cNvSpPr>
            <a:spLocks noChangeArrowheads="1"/>
          </p:cNvSpPr>
          <p:nvPr/>
        </p:nvSpPr>
        <p:spPr bwMode="auto">
          <a:xfrm>
            <a:off x="1616075" y="19383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7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7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  <p:bldP spid="87066" grpId="0" animBg="1"/>
      <p:bldP spid="87079" grpId="0" animBg="1"/>
      <p:bldP spid="8708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6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342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344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344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344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344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44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0" name="AutoShape 26"/>
          <p:cNvSpPr>
            <a:spLocks noChangeArrowheads="1"/>
          </p:cNvSpPr>
          <p:nvPr/>
        </p:nvSpPr>
        <p:spPr bwMode="auto">
          <a:xfrm>
            <a:off x="1509713" y="40338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3" name="AutoShape 39"/>
          <p:cNvSpPr>
            <a:spLocks noChangeArrowheads="1"/>
          </p:cNvSpPr>
          <p:nvPr/>
        </p:nvSpPr>
        <p:spPr bwMode="auto">
          <a:xfrm>
            <a:off x="3775075" y="19129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4" name="AutoShape 40"/>
          <p:cNvSpPr>
            <a:spLocks noChangeArrowheads="1"/>
          </p:cNvSpPr>
          <p:nvPr/>
        </p:nvSpPr>
        <p:spPr bwMode="auto">
          <a:xfrm>
            <a:off x="4173538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/>
      <p:bldP spid="103450" grpId="0" animBg="1"/>
      <p:bldP spid="103463" grpId="0" animBg="1"/>
      <p:bldP spid="10346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8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808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808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808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808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3" name="AutoShape 39"/>
          <p:cNvSpPr>
            <a:spLocks noChangeArrowheads="1"/>
          </p:cNvSpPr>
          <p:nvPr/>
        </p:nvSpPr>
        <p:spPr bwMode="auto">
          <a:xfrm>
            <a:off x="1616075" y="18288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4" name="AutoShape 40"/>
          <p:cNvSpPr>
            <a:spLocks noChangeArrowheads="1"/>
          </p:cNvSpPr>
          <p:nvPr/>
        </p:nvSpPr>
        <p:spPr bwMode="auto">
          <a:xfrm>
            <a:off x="4572000" y="23637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8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8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8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  <p:bldP spid="88090" grpId="0" animBg="1"/>
      <p:bldP spid="88103" grpId="0" animBg="1"/>
      <p:bldP spid="8810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2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5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6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7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8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9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4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910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9106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7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8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9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10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11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9112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9113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11160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6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7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7" name="AutoShape 39"/>
          <p:cNvSpPr>
            <a:spLocks noChangeArrowheads="1"/>
          </p:cNvSpPr>
          <p:nvPr/>
        </p:nvSpPr>
        <p:spPr bwMode="auto">
          <a:xfrm>
            <a:off x="1828800" y="41259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8" name="AutoShape 40"/>
          <p:cNvSpPr>
            <a:spLocks noChangeArrowheads="1"/>
          </p:cNvSpPr>
          <p:nvPr/>
        </p:nvSpPr>
        <p:spPr bwMode="auto">
          <a:xfrm>
            <a:off x="1425575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9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9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  <p:bldP spid="89114" grpId="0" animBg="1"/>
      <p:bldP spid="89127" grpId="0" animBg="1"/>
      <p:bldP spid="891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1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2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012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013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013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13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4318000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51" name="AutoShape 39"/>
          <p:cNvSpPr>
            <a:spLocks noChangeArrowheads="1"/>
          </p:cNvSpPr>
          <p:nvPr/>
        </p:nvSpPr>
        <p:spPr bwMode="auto">
          <a:xfrm>
            <a:off x="1797050" y="40179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2" name="AutoShape 40"/>
          <p:cNvSpPr>
            <a:spLocks noChangeArrowheads="1"/>
          </p:cNvSpPr>
          <p:nvPr/>
        </p:nvSpPr>
        <p:spPr bwMode="auto">
          <a:xfrm>
            <a:off x="2352675" y="1514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0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0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0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  <p:bldP spid="90138" grpId="0" animBg="1"/>
      <p:bldP spid="90151" grpId="0" animBg="1"/>
      <p:bldP spid="9015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7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115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115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116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116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5" name="AutoShape 39"/>
          <p:cNvSpPr>
            <a:spLocks noChangeArrowheads="1"/>
          </p:cNvSpPr>
          <p:nvPr/>
        </p:nvSpPr>
        <p:spPr bwMode="auto">
          <a:xfrm>
            <a:off x="3071813" y="15732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6" name="AutoShape 40"/>
          <p:cNvSpPr>
            <a:spLocks noChangeArrowheads="1"/>
          </p:cNvSpPr>
          <p:nvPr/>
        </p:nvSpPr>
        <p:spPr bwMode="auto">
          <a:xfrm>
            <a:off x="3157538" y="45005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1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1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1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1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  <p:bldP spid="91162" grpId="0" animBg="1"/>
      <p:bldP spid="91175" grpId="0" animBg="1"/>
      <p:bldP spid="9117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240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241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241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1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242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2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3922713" y="19605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2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2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9" name="AutoShape 39"/>
          <p:cNvSpPr>
            <a:spLocks noChangeArrowheads="1"/>
          </p:cNvSpPr>
          <p:nvPr/>
        </p:nvSpPr>
        <p:spPr bwMode="auto">
          <a:xfrm>
            <a:off x="1776413" y="19859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0" name="AutoShape 40"/>
          <p:cNvSpPr>
            <a:spLocks noChangeArrowheads="1"/>
          </p:cNvSpPr>
          <p:nvPr/>
        </p:nvSpPr>
        <p:spPr bwMode="auto">
          <a:xfrm>
            <a:off x="1192213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  <p:bldP spid="102426" grpId="0" animBg="1"/>
      <p:bldP spid="102439" grpId="0" animBg="1"/>
      <p:bldP spid="10244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217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217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7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18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218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3136900" y="1641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8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8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9" name="AutoShape 39"/>
          <p:cNvSpPr>
            <a:spLocks noChangeArrowheads="1"/>
          </p:cNvSpPr>
          <p:nvPr/>
        </p:nvSpPr>
        <p:spPr bwMode="auto">
          <a:xfrm>
            <a:off x="3775075" y="20510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0" name="AutoShape 40"/>
          <p:cNvSpPr>
            <a:spLocks noChangeArrowheads="1"/>
          </p:cNvSpPr>
          <p:nvPr/>
        </p:nvSpPr>
        <p:spPr bwMode="auto">
          <a:xfrm>
            <a:off x="1585913" y="19081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  <p:bldP spid="92186" grpId="0" animBg="1"/>
      <p:bldP spid="92199" grpId="0" animBg="1"/>
      <p:bldP spid="9220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20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320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320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320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320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2222500" y="45640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3" name="AutoShape 39"/>
          <p:cNvSpPr>
            <a:spLocks noChangeArrowheads="1"/>
          </p:cNvSpPr>
          <p:nvPr/>
        </p:nvSpPr>
        <p:spPr bwMode="auto">
          <a:xfrm>
            <a:off x="3775075" y="40306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4" name="AutoShape 40"/>
          <p:cNvSpPr>
            <a:spLocks noChangeArrowheads="1"/>
          </p:cNvSpPr>
          <p:nvPr/>
        </p:nvSpPr>
        <p:spPr bwMode="auto">
          <a:xfrm>
            <a:off x="3041650" y="45116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3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3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  <p:bldP spid="93210" grpId="0" animBg="1"/>
      <p:bldP spid="93223" grpId="0" animBg="1"/>
      <p:bldP spid="932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3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4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524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525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525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525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3775075" y="40862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71" name="AutoShape 39"/>
          <p:cNvSpPr>
            <a:spLocks noChangeArrowheads="1"/>
          </p:cNvSpPr>
          <p:nvPr/>
        </p:nvSpPr>
        <p:spPr bwMode="auto">
          <a:xfrm>
            <a:off x="3060700" y="16256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2" name="AutoShape 40"/>
          <p:cNvSpPr>
            <a:spLocks noChangeArrowheads="1"/>
          </p:cNvSpPr>
          <p:nvPr/>
        </p:nvSpPr>
        <p:spPr bwMode="auto">
          <a:xfrm>
            <a:off x="2414588" y="42037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52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52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5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  <p:bldP spid="95258" grpId="0" animBg="1"/>
      <p:bldP spid="95271" grpId="0" animBg="1"/>
      <p:bldP spid="9527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4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5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6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7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8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9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4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422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4226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7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8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9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30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31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4232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4233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1541463" y="4054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7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7" name="AutoShape 39"/>
          <p:cNvSpPr>
            <a:spLocks noChangeArrowheads="1"/>
          </p:cNvSpPr>
          <p:nvPr/>
        </p:nvSpPr>
        <p:spPr bwMode="auto">
          <a:xfrm>
            <a:off x="2317750" y="44323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8" name="AutoShape 40"/>
          <p:cNvSpPr>
            <a:spLocks noChangeArrowheads="1"/>
          </p:cNvSpPr>
          <p:nvPr/>
        </p:nvSpPr>
        <p:spPr bwMode="auto">
          <a:xfrm>
            <a:off x="4572000" y="24066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4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4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4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  <p:bldP spid="94234" grpId="0" animBg="1"/>
      <p:bldP spid="94247" grpId="0" animBg="1"/>
      <p:bldP spid="9424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9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627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627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628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628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3295650" y="16081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5" name="AutoShape 39"/>
          <p:cNvSpPr>
            <a:spLocks noChangeArrowheads="1"/>
          </p:cNvSpPr>
          <p:nvPr/>
        </p:nvSpPr>
        <p:spPr bwMode="auto">
          <a:xfrm>
            <a:off x="14462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1819275" y="39497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6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6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6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  <p:bldP spid="96282" grpId="0" animBg="1"/>
      <p:bldP spid="96295" grpId="0" animBg="1"/>
      <p:bldP spid="9629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729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729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29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730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730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6" name="AutoShape 26"/>
          <p:cNvSpPr>
            <a:spLocks noChangeArrowheads="1"/>
          </p:cNvSpPr>
          <p:nvPr/>
        </p:nvSpPr>
        <p:spPr bwMode="auto">
          <a:xfrm>
            <a:off x="1330325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0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0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9" name="AutoShape 39"/>
          <p:cNvSpPr>
            <a:spLocks noChangeArrowheads="1"/>
          </p:cNvSpPr>
          <p:nvPr/>
        </p:nvSpPr>
        <p:spPr bwMode="auto">
          <a:xfrm>
            <a:off x="2286000" y="14874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0" name="AutoShape 40"/>
          <p:cNvSpPr>
            <a:spLocks noChangeArrowheads="1"/>
          </p:cNvSpPr>
          <p:nvPr/>
        </p:nvSpPr>
        <p:spPr bwMode="auto">
          <a:xfrm>
            <a:off x="43291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7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7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7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  <p:bldP spid="97306" grpId="0" animBg="1"/>
      <p:bldP spid="97319" grpId="0" animBg="1"/>
      <p:bldP spid="9732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2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832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832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832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832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2349500" y="47244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3" name="AutoShape 39"/>
          <p:cNvSpPr>
            <a:spLocks noChangeArrowheads="1"/>
          </p:cNvSpPr>
          <p:nvPr/>
        </p:nvSpPr>
        <p:spPr bwMode="auto">
          <a:xfrm>
            <a:off x="1328738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3946525" y="41497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8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8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8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  <p:bldP spid="98330" grpId="0" animBg="1"/>
      <p:bldP spid="98343" grpId="0" animBg="1"/>
      <p:bldP spid="9834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6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5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6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7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8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9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0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1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4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934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9346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7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8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9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50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51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9352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9353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3519488" y="37671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6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7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7" name="AutoShape 39"/>
          <p:cNvSpPr>
            <a:spLocks noChangeArrowheads="1"/>
          </p:cNvSpPr>
          <p:nvPr/>
        </p:nvSpPr>
        <p:spPr bwMode="auto">
          <a:xfrm>
            <a:off x="2265363" y="46656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8" name="AutoShape 40"/>
          <p:cNvSpPr>
            <a:spLocks noChangeArrowheads="1"/>
          </p:cNvSpPr>
          <p:nvPr/>
        </p:nvSpPr>
        <p:spPr bwMode="auto">
          <a:xfrm>
            <a:off x="2339975" y="14827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9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9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  <p:bldP spid="99354" grpId="0" animBg="1"/>
      <p:bldP spid="99367" grpId="0" animBg="1"/>
      <p:bldP spid="9936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5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6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036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037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037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37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4173538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91" name="AutoShape 39"/>
          <p:cNvSpPr>
            <a:spLocks noChangeArrowheads="1"/>
          </p:cNvSpPr>
          <p:nvPr/>
        </p:nvSpPr>
        <p:spPr bwMode="auto">
          <a:xfrm>
            <a:off x="4073525" y="19573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2" name="AutoShape 40"/>
          <p:cNvSpPr>
            <a:spLocks noChangeArrowheads="1"/>
          </p:cNvSpPr>
          <p:nvPr/>
        </p:nvSpPr>
        <p:spPr bwMode="auto">
          <a:xfrm>
            <a:off x="3232150" y="16954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0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  <p:bldP spid="100378" grpId="0" animBg="1"/>
      <p:bldP spid="100391" grpId="0" animBg="1"/>
      <p:bldP spid="10039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1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139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139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140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140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1138238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5" name="AutoShape 39"/>
          <p:cNvSpPr>
            <a:spLocks noChangeArrowheads="1"/>
          </p:cNvSpPr>
          <p:nvPr/>
        </p:nvSpPr>
        <p:spPr bwMode="auto">
          <a:xfrm>
            <a:off x="4572000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3775075" y="4054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1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  <p:bldP spid="101402" grpId="0" animBg="1"/>
      <p:bldP spid="101415" grpId="0" animBg="1"/>
      <p:bldP spid="1014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275</Words>
  <Application>Microsoft Office PowerPoint</Application>
  <PresentationFormat>On-screen Show (4:3)</PresentationFormat>
  <Paragraphs>265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52</cp:revision>
  <dcterms:created xsi:type="dcterms:W3CDTF">2006-03-03T16:34:11Z</dcterms:created>
  <dcterms:modified xsi:type="dcterms:W3CDTF">2014-08-21T10:19:03Z</dcterms:modified>
</cp:coreProperties>
</file>