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840" r:id="rId1"/>
  </p:sldMasterIdLst>
  <p:notesMasterIdLst>
    <p:notesMasterId r:id="rId9"/>
  </p:notesMasterIdLst>
  <p:sldIdLst>
    <p:sldId id="256" r:id="rId2"/>
    <p:sldId id="257" r:id="rId3"/>
    <p:sldId id="260" r:id="rId4"/>
    <p:sldId id="259" r:id="rId5"/>
    <p:sldId id="258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531EDF-F503-FA4D-BAA7-1BC4CD70B49C}" v="23" dt="2026-08-16T17:19:37.5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4"/>
    <p:restoredTop sz="94662"/>
  </p:normalViewPr>
  <p:slideViewPr>
    <p:cSldViewPr snapToGrid="0">
      <p:cViewPr>
        <p:scale>
          <a:sx n="75" d="100"/>
          <a:sy n="75" d="100"/>
        </p:scale>
        <p:origin x="1864" y="7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orgeta Ortenzia Ghervasia (2542908)" userId="263ee878-8f91-4676-9c77-1f946818d69c" providerId="ADAL" clId="{8B64A8E9-4A6A-5F92-A05C-AD788191138B}"/>
    <pc:docChg chg="undo redo custSel addSld delSld modSld sldOrd modMainMaster modNotesMaster">
      <pc:chgData name="Georgeta Ortenzia Ghervasia (2542908)" userId="263ee878-8f91-4676-9c77-1f946818d69c" providerId="ADAL" clId="{8B64A8E9-4A6A-5F92-A05C-AD788191138B}" dt="2026-08-16T17:19:37.580" v="2966" actId="20577"/>
      <pc:docMkLst>
        <pc:docMk/>
      </pc:docMkLst>
      <pc:sldChg chg="addSp delSp modSp mod modTransition setBg modAnim setClrOvrMap delDesignElem">
        <pc:chgData name="Georgeta Ortenzia Ghervasia (2542908)" userId="263ee878-8f91-4676-9c77-1f946818d69c" providerId="ADAL" clId="{8B64A8E9-4A6A-5F92-A05C-AD788191138B}" dt="2026-08-16T17:19:37.580" v="2966" actId="20577"/>
        <pc:sldMkLst>
          <pc:docMk/>
          <pc:sldMk cId="1253475828" sldId="256"/>
        </pc:sldMkLst>
        <pc:spChg chg="mod">
          <ac:chgData name="Georgeta Ortenzia Ghervasia (2542908)" userId="263ee878-8f91-4676-9c77-1f946818d69c" providerId="ADAL" clId="{8B64A8E9-4A6A-5F92-A05C-AD788191138B}" dt="2026-08-11T14:34:22.118" v="2287"/>
          <ac:spMkLst>
            <pc:docMk/>
            <pc:sldMk cId="1253475828" sldId="256"/>
            <ac:spMk id="2" creationId="{1AF7739E-F359-3527-6C43-52B53B533BAA}"/>
          </ac:spMkLst>
        </pc:spChg>
        <pc:spChg chg="add mod">
          <ac:chgData name="Georgeta Ortenzia Ghervasia (2542908)" userId="263ee878-8f91-4676-9c77-1f946818d69c" providerId="ADAL" clId="{8B64A8E9-4A6A-5F92-A05C-AD788191138B}" dt="2026-08-11T14:36:48.685" v="2318" actId="1076"/>
          <ac:spMkLst>
            <pc:docMk/>
            <pc:sldMk cId="1253475828" sldId="256"/>
            <ac:spMk id="17" creationId="{E6D93BA8-C124-4D5F-8923-B4DCD712C206}"/>
          </ac:spMkLst>
        </pc:spChg>
        <pc:graphicFrameChg chg="mod modGraphic">
          <ac:chgData name="Georgeta Ortenzia Ghervasia (2542908)" userId="263ee878-8f91-4676-9c77-1f946818d69c" providerId="ADAL" clId="{8B64A8E9-4A6A-5F92-A05C-AD788191138B}" dt="2026-08-16T17:19:37.580" v="2966" actId="20577"/>
          <ac:graphicFrameMkLst>
            <pc:docMk/>
            <pc:sldMk cId="1253475828" sldId="256"/>
            <ac:graphicFrameMk id="41" creationId="{1954A608-733E-0C61-737F-10A84828F399}"/>
          </ac:graphicFrameMkLst>
        </pc:graphicFrameChg>
        <pc:picChg chg="add mod">
          <ac:chgData name="Georgeta Ortenzia Ghervasia (2542908)" userId="263ee878-8f91-4676-9c77-1f946818d69c" providerId="ADAL" clId="{8B64A8E9-4A6A-5F92-A05C-AD788191138B}" dt="2026-08-11T14:58:21.581" v="2336" actId="16037"/>
          <ac:picMkLst>
            <pc:docMk/>
            <pc:sldMk cId="1253475828" sldId="256"/>
            <ac:picMk id="157" creationId="{65851426-A440-58DE-2F93-BC86DB38D07D}"/>
          </ac:picMkLst>
        </pc:picChg>
        <pc:inkChg chg="add mod">
          <ac:chgData name="Georgeta Ortenzia Ghervasia (2542908)" userId="263ee878-8f91-4676-9c77-1f946818d69c" providerId="ADAL" clId="{8B64A8E9-4A6A-5F92-A05C-AD788191138B}" dt="2026-08-11T14:34:20.329" v="2286" actId="26606"/>
          <ac:inkMkLst>
            <pc:docMk/>
            <pc:sldMk cId="1253475828" sldId="256"/>
            <ac:inkMk id="5" creationId="{3623B6D7-FEA2-525D-1DC6-59709CD952D0}"/>
          </ac:inkMkLst>
        </pc:inkChg>
      </pc:sldChg>
      <pc:sldChg chg="addSp delSp modSp mod modTransition setBg modAnim setClrOvrMap delDesignElem">
        <pc:chgData name="Georgeta Ortenzia Ghervasia (2542908)" userId="263ee878-8f91-4676-9c77-1f946818d69c" providerId="ADAL" clId="{8B64A8E9-4A6A-5F92-A05C-AD788191138B}" dt="2026-08-11T18:07:56.723" v="2375" actId="26606"/>
        <pc:sldMkLst>
          <pc:docMk/>
          <pc:sldMk cId="2157662942" sldId="257"/>
        </pc:sldMkLst>
        <pc:spChg chg="mod">
          <ac:chgData name="Georgeta Ortenzia Ghervasia (2542908)" userId="263ee878-8f91-4676-9c77-1f946818d69c" providerId="ADAL" clId="{8B64A8E9-4A6A-5F92-A05C-AD788191138B}" dt="2026-08-11T18:07:56.723" v="2375" actId="26606"/>
          <ac:spMkLst>
            <pc:docMk/>
            <pc:sldMk cId="2157662942" sldId="257"/>
            <ac:spMk id="13" creationId="{EAF105D4-1DD6-523A-E0D7-E1DD020B1C13}"/>
          </ac:spMkLst>
        </pc:spChg>
        <pc:spChg chg="mod">
          <ac:chgData name="Georgeta Ortenzia Ghervasia (2542908)" userId="263ee878-8f91-4676-9c77-1f946818d69c" providerId="ADAL" clId="{8B64A8E9-4A6A-5F92-A05C-AD788191138B}" dt="2026-08-11T18:07:56.723" v="2375" actId="26606"/>
          <ac:spMkLst>
            <pc:docMk/>
            <pc:sldMk cId="2157662942" sldId="257"/>
            <ac:spMk id="14" creationId="{780A982E-53BF-F54D-4565-286E7604DC8C}"/>
          </ac:spMkLst>
        </pc:spChg>
        <pc:spChg chg="mod">
          <ac:chgData name="Georgeta Ortenzia Ghervasia (2542908)" userId="263ee878-8f91-4676-9c77-1f946818d69c" providerId="ADAL" clId="{8B64A8E9-4A6A-5F92-A05C-AD788191138B}" dt="2026-08-11T18:07:56.723" v="2375" actId="26606"/>
          <ac:spMkLst>
            <pc:docMk/>
            <pc:sldMk cId="2157662942" sldId="257"/>
            <ac:spMk id="15" creationId="{DC8ED89A-A26A-8E89-0ABB-9A218C14AC97}"/>
          </ac:spMkLst>
        </pc:spChg>
        <pc:spChg chg="add">
          <ac:chgData name="Georgeta Ortenzia Ghervasia (2542908)" userId="263ee878-8f91-4676-9c77-1f946818d69c" providerId="ADAL" clId="{8B64A8E9-4A6A-5F92-A05C-AD788191138B}" dt="2026-08-11T18:07:56.723" v="2375" actId="26606"/>
          <ac:spMkLst>
            <pc:docMk/>
            <pc:sldMk cId="2157662942" sldId="257"/>
            <ac:spMk id="156" creationId="{9F7D788E-2C1B-4EF4-8719-12613771FF98}"/>
          </ac:spMkLst>
        </pc:spChg>
        <pc:spChg chg="add">
          <ac:chgData name="Georgeta Ortenzia Ghervasia (2542908)" userId="263ee878-8f91-4676-9c77-1f946818d69c" providerId="ADAL" clId="{8B64A8E9-4A6A-5F92-A05C-AD788191138B}" dt="2026-08-11T18:07:56.723" v="2375" actId="26606"/>
          <ac:spMkLst>
            <pc:docMk/>
            <pc:sldMk cId="2157662942" sldId="257"/>
            <ac:spMk id="157" creationId="{7C54E824-C0F4-480B-BC88-689F50C45FBD}"/>
          </ac:spMkLst>
        </pc:spChg>
        <pc:spChg chg="add">
          <ac:chgData name="Georgeta Ortenzia Ghervasia (2542908)" userId="263ee878-8f91-4676-9c77-1f946818d69c" providerId="ADAL" clId="{8B64A8E9-4A6A-5F92-A05C-AD788191138B}" dt="2026-08-11T18:07:56.723" v="2375" actId="26606"/>
          <ac:spMkLst>
            <pc:docMk/>
            <pc:sldMk cId="2157662942" sldId="257"/>
            <ac:spMk id="158" creationId="{58DEA6A1-FC5C-4E6E-BBBF-7E472949B394}"/>
          </ac:spMkLst>
        </pc:spChg>
        <pc:spChg chg="add">
          <ac:chgData name="Georgeta Ortenzia Ghervasia (2542908)" userId="263ee878-8f91-4676-9c77-1f946818d69c" providerId="ADAL" clId="{8B64A8E9-4A6A-5F92-A05C-AD788191138B}" dt="2026-08-11T18:07:56.723" v="2375" actId="26606"/>
          <ac:spMkLst>
            <pc:docMk/>
            <pc:sldMk cId="2157662942" sldId="257"/>
            <ac:spMk id="159" creationId="{96AAAC3B-1954-46B7-BBAC-27DFF5B5295F}"/>
          </ac:spMkLst>
        </pc:spChg>
      </pc:sldChg>
      <pc:sldChg chg="addSp delSp modSp mod ord modTransition setBg delDesignElem">
        <pc:chgData name="Georgeta Ortenzia Ghervasia (2542908)" userId="263ee878-8f91-4676-9c77-1f946818d69c" providerId="ADAL" clId="{8B64A8E9-4A6A-5F92-A05C-AD788191138B}" dt="2026-08-13T09:01:31.608" v="2420" actId="14100"/>
        <pc:sldMkLst>
          <pc:docMk/>
          <pc:sldMk cId="2762921964" sldId="258"/>
        </pc:sldMkLst>
        <pc:spChg chg="add mod">
          <ac:chgData name="Georgeta Ortenzia Ghervasia (2542908)" userId="263ee878-8f91-4676-9c77-1f946818d69c" providerId="ADAL" clId="{8B64A8E9-4A6A-5F92-A05C-AD788191138B}" dt="2026-08-13T09:01:31.608" v="2420" actId="14100"/>
          <ac:spMkLst>
            <pc:docMk/>
            <pc:sldMk cId="2762921964" sldId="258"/>
            <ac:spMk id="31" creationId="{7B01746D-3261-90FD-F052-D1923F1F1E33}"/>
          </ac:spMkLst>
        </pc:spChg>
        <pc:spChg chg="add mod ord">
          <ac:chgData name="Georgeta Ortenzia Ghervasia (2542908)" userId="263ee878-8f91-4676-9c77-1f946818d69c" providerId="ADAL" clId="{8B64A8E9-4A6A-5F92-A05C-AD788191138B}" dt="2026-08-13T09:00:54.275" v="2408" actId="27636"/>
          <ac:spMkLst>
            <pc:docMk/>
            <pc:sldMk cId="2762921964" sldId="258"/>
            <ac:spMk id="32" creationId="{B1BC415E-4E42-DB20-89BB-FCFDDF58E8E0}"/>
          </ac:spMkLst>
        </pc:spChg>
        <pc:spChg chg="mod">
          <ac:chgData name="Georgeta Ortenzia Ghervasia (2542908)" userId="263ee878-8f91-4676-9c77-1f946818d69c" providerId="ADAL" clId="{8B64A8E9-4A6A-5F92-A05C-AD788191138B}" dt="2026-08-11T11:24:19.280" v="1581"/>
          <ac:spMkLst>
            <pc:docMk/>
            <pc:sldMk cId="2762921964" sldId="258"/>
            <ac:spMk id="43" creationId="{E642BDB2-BF67-1D53-1C70-0B41D709E485}"/>
          </ac:spMkLst>
        </pc:spChg>
        <pc:spChg chg="mod">
          <ac:chgData name="Georgeta Ortenzia Ghervasia (2542908)" userId="263ee878-8f91-4676-9c77-1f946818d69c" providerId="ADAL" clId="{8B64A8E9-4A6A-5F92-A05C-AD788191138B}" dt="2026-08-11T11:24:19.280" v="1581"/>
          <ac:spMkLst>
            <pc:docMk/>
            <pc:sldMk cId="2762921964" sldId="258"/>
            <ac:spMk id="46" creationId="{58E0D8CE-5DBF-B664-EB48-C29BF8AB48E1}"/>
          </ac:spMkLst>
        </pc:spChg>
        <pc:spChg chg="mod">
          <ac:chgData name="Georgeta Ortenzia Ghervasia (2542908)" userId="263ee878-8f91-4676-9c77-1f946818d69c" providerId="ADAL" clId="{8B64A8E9-4A6A-5F92-A05C-AD788191138B}" dt="2026-08-11T11:24:19.280" v="1581"/>
          <ac:spMkLst>
            <pc:docMk/>
            <pc:sldMk cId="2762921964" sldId="258"/>
            <ac:spMk id="49" creationId="{DFD140CE-7DE2-C88F-5EAE-F45EB69E6A89}"/>
          </ac:spMkLst>
        </pc:spChg>
        <pc:spChg chg="mod">
          <ac:chgData name="Georgeta Ortenzia Ghervasia (2542908)" userId="263ee878-8f91-4676-9c77-1f946818d69c" providerId="ADAL" clId="{8B64A8E9-4A6A-5F92-A05C-AD788191138B}" dt="2026-08-11T11:24:19.280" v="1581"/>
          <ac:spMkLst>
            <pc:docMk/>
            <pc:sldMk cId="2762921964" sldId="258"/>
            <ac:spMk id="50" creationId="{557E87E3-413F-10EF-63D8-6016E986C966}"/>
          </ac:spMkLst>
        </pc:spChg>
        <pc:grpChg chg="add del mod">
          <ac:chgData name="Georgeta Ortenzia Ghervasia (2542908)" userId="263ee878-8f91-4676-9c77-1f946818d69c" providerId="ADAL" clId="{8B64A8E9-4A6A-5F92-A05C-AD788191138B}" dt="2026-08-11T14:34:22.118" v="2287"/>
          <ac:grpSpMkLst>
            <pc:docMk/>
            <pc:sldMk cId="2762921964" sldId="258"/>
            <ac:grpSpMk id="42" creationId="{114ED94A-C85D-4CD3-4205-438D21CE6B38}"/>
          </ac:grpSpMkLst>
        </pc:grpChg>
        <pc:picChg chg="add mod ord">
          <ac:chgData name="Georgeta Ortenzia Ghervasia (2542908)" userId="263ee878-8f91-4676-9c77-1f946818d69c" providerId="ADAL" clId="{8B64A8E9-4A6A-5F92-A05C-AD788191138B}" dt="2026-08-11T14:34:22.118" v="2287"/>
          <ac:picMkLst>
            <pc:docMk/>
            <pc:sldMk cId="2762921964" sldId="258"/>
            <ac:picMk id="13" creationId="{791DFBCC-5279-A8B2-EB7D-09DA9385AA94}"/>
          </ac:picMkLst>
        </pc:picChg>
      </pc:sldChg>
      <pc:sldChg chg="addSp delSp modSp mod modTransition setBg setClrOvrMap delDesignElem modNotes">
        <pc:chgData name="Georgeta Ortenzia Ghervasia (2542908)" userId="263ee878-8f91-4676-9c77-1f946818d69c" providerId="ADAL" clId="{8B64A8E9-4A6A-5F92-A05C-AD788191138B}" dt="2026-08-13T09:00:28.238" v="2400" actId="5793"/>
        <pc:sldMkLst>
          <pc:docMk/>
          <pc:sldMk cId="2936379544" sldId="259"/>
        </pc:sldMkLst>
        <pc:spChg chg="mod">
          <ac:chgData name="Georgeta Ortenzia Ghervasia (2542908)" userId="263ee878-8f91-4676-9c77-1f946818d69c" providerId="ADAL" clId="{8B64A8E9-4A6A-5F92-A05C-AD788191138B}" dt="2026-08-11T11:24:19.280" v="1581"/>
          <ac:spMkLst>
            <pc:docMk/>
            <pc:sldMk cId="2936379544" sldId="259"/>
            <ac:spMk id="2" creationId="{2563F126-F1E2-C525-C5F7-D53D80ECE31C}"/>
          </ac:spMkLst>
        </pc:spChg>
        <pc:spChg chg="mod">
          <ac:chgData name="Georgeta Ortenzia Ghervasia (2542908)" userId="263ee878-8f91-4676-9c77-1f946818d69c" providerId="ADAL" clId="{8B64A8E9-4A6A-5F92-A05C-AD788191138B}" dt="2026-08-11T11:24:19.280" v="1581"/>
          <ac:spMkLst>
            <pc:docMk/>
            <pc:sldMk cId="2936379544" sldId="259"/>
            <ac:spMk id="4" creationId="{10F8FAFE-FD30-F49F-49FA-A473F037573E}"/>
          </ac:spMkLst>
        </pc:spChg>
        <pc:spChg chg="add del mod">
          <ac:chgData name="Georgeta Ortenzia Ghervasia (2542908)" userId="263ee878-8f91-4676-9c77-1f946818d69c" providerId="ADAL" clId="{8B64A8E9-4A6A-5F92-A05C-AD788191138B}" dt="2026-08-13T09:00:28.238" v="2400" actId="5793"/>
          <ac:spMkLst>
            <pc:docMk/>
            <pc:sldMk cId="2936379544" sldId="259"/>
            <ac:spMk id="7" creationId="{F662086D-C863-CE2E-488F-110ECA1586B3}"/>
          </ac:spMkLst>
        </pc:spChg>
        <pc:spChg chg="mod">
          <ac:chgData name="Georgeta Ortenzia Ghervasia (2542908)" userId="263ee878-8f91-4676-9c77-1f946818d69c" providerId="ADAL" clId="{8B64A8E9-4A6A-5F92-A05C-AD788191138B}" dt="2026-08-11T11:24:19.280" v="1581"/>
          <ac:spMkLst>
            <pc:docMk/>
            <pc:sldMk cId="2936379544" sldId="259"/>
            <ac:spMk id="23" creationId="{CA818331-E13C-49C6-B98D-A60AD0E85AE0}"/>
          </ac:spMkLst>
        </pc:spChg>
        <pc:spChg chg="mod">
          <ac:chgData name="Georgeta Ortenzia Ghervasia (2542908)" userId="263ee878-8f91-4676-9c77-1f946818d69c" providerId="ADAL" clId="{8B64A8E9-4A6A-5F92-A05C-AD788191138B}" dt="2026-08-11T11:24:19.280" v="1581"/>
          <ac:spMkLst>
            <pc:docMk/>
            <pc:sldMk cId="2936379544" sldId="259"/>
            <ac:spMk id="25" creationId="{D1E30050-9FC4-4CC7-8C0B-BF5EFD10648A}"/>
          </ac:spMkLst>
        </pc:spChg>
        <pc:spChg chg="mod">
          <ac:chgData name="Georgeta Ortenzia Ghervasia (2542908)" userId="263ee878-8f91-4676-9c77-1f946818d69c" providerId="ADAL" clId="{8B64A8E9-4A6A-5F92-A05C-AD788191138B}" dt="2026-08-11T11:24:19.280" v="1581"/>
          <ac:spMkLst>
            <pc:docMk/>
            <pc:sldMk cId="2936379544" sldId="259"/>
            <ac:spMk id="27" creationId="{8A614510-A9F4-41B6-B78E-F49E390C7E4E}"/>
          </ac:spMkLst>
        </pc:spChg>
        <pc:spChg chg="add del mod">
          <ac:chgData name="Georgeta Ortenzia Ghervasia (2542908)" userId="263ee878-8f91-4676-9c77-1f946818d69c" providerId="ADAL" clId="{8B64A8E9-4A6A-5F92-A05C-AD788191138B}" dt="2026-08-11T14:34:22.118" v="2287"/>
          <ac:spMkLst>
            <pc:docMk/>
            <pc:sldMk cId="2936379544" sldId="259"/>
            <ac:spMk id="36" creationId="{87BF42CA-AD55-48B4-8949-C4DCA60A6AEE}"/>
          </ac:spMkLst>
        </pc:spChg>
        <pc:spChg chg="add del mod">
          <ac:chgData name="Georgeta Ortenzia Ghervasia (2542908)" userId="263ee878-8f91-4676-9c77-1f946818d69c" providerId="ADAL" clId="{8B64A8E9-4A6A-5F92-A05C-AD788191138B}" dt="2026-08-11T14:34:22.118" v="2287"/>
          <ac:spMkLst>
            <pc:docMk/>
            <pc:sldMk cId="2936379544" sldId="259"/>
            <ac:spMk id="37" creationId="{66AE1D3D-3106-4CB2-AA7C-0C1642AC0F2E}"/>
          </ac:spMkLst>
        </pc:spChg>
        <pc:spChg chg="mod">
          <ac:chgData name="Georgeta Ortenzia Ghervasia (2542908)" userId="263ee878-8f91-4676-9c77-1f946818d69c" providerId="ADAL" clId="{8B64A8E9-4A6A-5F92-A05C-AD788191138B}" dt="2026-08-11T11:24:19.280" v="1581"/>
          <ac:spMkLst>
            <pc:docMk/>
            <pc:sldMk cId="2936379544" sldId="259"/>
            <ac:spMk id="39" creationId="{67C4629D-4AB7-48D4-A61B-1AE1837A78EA}"/>
          </ac:spMkLst>
        </pc:spChg>
        <pc:spChg chg="mod">
          <ac:chgData name="Georgeta Ortenzia Ghervasia (2542908)" userId="263ee878-8f91-4676-9c77-1f946818d69c" providerId="ADAL" clId="{8B64A8E9-4A6A-5F92-A05C-AD788191138B}" dt="2026-08-11T11:24:19.280" v="1581"/>
          <ac:spMkLst>
            <pc:docMk/>
            <pc:sldMk cId="2936379544" sldId="259"/>
            <ac:spMk id="40" creationId="{E7E03733-50FD-49A6-B226-40F6A0AD4542}"/>
          </ac:spMkLst>
        </pc:spChg>
        <pc:grpChg chg="add del">
          <ac:chgData name="Georgeta Ortenzia Ghervasia (2542908)" userId="263ee878-8f91-4676-9c77-1f946818d69c" providerId="ADAL" clId="{8B64A8E9-4A6A-5F92-A05C-AD788191138B}" dt="2026-08-11T14:34:22.118" v="2287"/>
          <ac:grpSpMkLst>
            <pc:docMk/>
            <pc:sldMk cId="2936379544" sldId="259"/>
            <ac:grpSpMk id="38" creationId="{0A31B6AF-B711-4CDB-8C2B-16E963DDC4C5}"/>
          </ac:grpSpMkLst>
        </pc:grpChg>
        <pc:picChg chg="add mod">
          <ac:chgData name="Georgeta Ortenzia Ghervasia (2542908)" userId="263ee878-8f91-4676-9c77-1f946818d69c" providerId="ADAL" clId="{8B64A8E9-4A6A-5F92-A05C-AD788191138B}" dt="2026-08-11T11:24:18.249" v="1580"/>
          <ac:picMkLst>
            <pc:docMk/>
            <pc:sldMk cId="2936379544" sldId="259"/>
            <ac:picMk id="5" creationId="{19082026-1132-210F-EE78-E241ED1C7C1E}"/>
          </ac:picMkLst>
        </pc:picChg>
      </pc:sldChg>
      <pc:sldChg chg="addSp delSp modSp new mod ord modTransition setBg addAnim delAnim modAnim delDesignElem">
        <pc:chgData name="Georgeta Ortenzia Ghervasia (2542908)" userId="263ee878-8f91-4676-9c77-1f946818d69c" providerId="ADAL" clId="{8B64A8E9-4A6A-5F92-A05C-AD788191138B}" dt="2026-08-13T11:22:03.031" v="2502"/>
        <pc:sldMkLst>
          <pc:docMk/>
          <pc:sldMk cId="893526517" sldId="260"/>
        </pc:sldMkLst>
        <pc:spChg chg="add del mod">
          <ac:chgData name="Georgeta Ortenzia Ghervasia (2542908)" userId="263ee878-8f91-4676-9c77-1f946818d69c" providerId="ADAL" clId="{8B64A8E9-4A6A-5F92-A05C-AD788191138B}" dt="2026-08-13T11:22:03.031" v="2502"/>
          <ac:spMkLst>
            <pc:docMk/>
            <pc:sldMk cId="893526517" sldId="260"/>
            <ac:spMk id="2" creationId="{E674C1EF-AE84-23CC-A0C3-58BD629AC012}"/>
          </ac:spMkLst>
        </pc:spChg>
        <pc:spChg chg="mod">
          <ac:chgData name="Georgeta Ortenzia Ghervasia (2542908)" userId="263ee878-8f91-4676-9c77-1f946818d69c" providerId="ADAL" clId="{8B64A8E9-4A6A-5F92-A05C-AD788191138B}" dt="2026-08-11T11:24:19.280" v="1581"/>
          <ac:spMkLst>
            <pc:docMk/>
            <pc:sldMk cId="893526517" sldId="260"/>
            <ac:spMk id="239" creationId="{4C025298-F835-4B83-A3A3-6555157E010B}"/>
          </ac:spMkLst>
        </pc:spChg>
        <pc:spChg chg="mod">
          <ac:chgData name="Georgeta Ortenzia Ghervasia (2542908)" userId="263ee878-8f91-4676-9c77-1f946818d69c" providerId="ADAL" clId="{8B64A8E9-4A6A-5F92-A05C-AD788191138B}" dt="2026-08-11T11:24:19.280" v="1581"/>
          <ac:spMkLst>
            <pc:docMk/>
            <pc:sldMk cId="893526517" sldId="260"/>
            <ac:spMk id="241" creationId="{4B3B35E8-1AF4-4D76-93A5-B0B088408330}"/>
          </ac:spMkLst>
        </pc:spChg>
        <pc:spChg chg="add del mod">
          <ac:chgData name="Georgeta Ortenzia Ghervasia (2542908)" userId="263ee878-8f91-4676-9c77-1f946818d69c" providerId="ADAL" clId="{8B64A8E9-4A6A-5F92-A05C-AD788191138B}" dt="2026-08-11T14:34:22.118" v="2287"/>
          <ac:spMkLst>
            <pc:docMk/>
            <pc:sldMk cId="893526517" sldId="260"/>
            <ac:spMk id="255" creationId="{BEBFA723-5A7B-472D-ABD7-1526B8D3A38B}"/>
          </ac:spMkLst>
        </pc:spChg>
        <pc:spChg chg="add del mod">
          <ac:chgData name="Georgeta Ortenzia Ghervasia (2542908)" userId="263ee878-8f91-4676-9c77-1f946818d69c" providerId="ADAL" clId="{8B64A8E9-4A6A-5F92-A05C-AD788191138B}" dt="2026-08-11T14:34:22.118" v="2287"/>
          <ac:spMkLst>
            <pc:docMk/>
            <pc:sldMk cId="893526517" sldId="260"/>
            <ac:spMk id="256" creationId="{A6B27065-399A-4CF7-BF70-CF79B9848FC1}"/>
          </ac:spMkLst>
        </pc:spChg>
        <pc:spChg chg="mod">
          <ac:chgData name="Georgeta Ortenzia Ghervasia (2542908)" userId="263ee878-8f91-4676-9c77-1f946818d69c" providerId="ADAL" clId="{8B64A8E9-4A6A-5F92-A05C-AD788191138B}" dt="2026-08-11T11:24:19.280" v="1581"/>
          <ac:spMkLst>
            <pc:docMk/>
            <pc:sldMk cId="893526517" sldId="260"/>
            <ac:spMk id="258" creationId="{17106C81-A3F0-4DA0-9368-6BBCDB964889}"/>
          </ac:spMkLst>
        </pc:spChg>
        <pc:grpChg chg="add del mod">
          <ac:chgData name="Georgeta Ortenzia Ghervasia (2542908)" userId="263ee878-8f91-4676-9c77-1f946818d69c" providerId="ADAL" clId="{8B64A8E9-4A6A-5F92-A05C-AD788191138B}" dt="2026-08-11T14:34:22.118" v="2287"/>
          <ac:grpSpMkLst>
            <pc:docMk/>
            <pc:sldMk cId="893526517" sldId="260"/>
            <ac:grpSpMk id="257" creationId="{CF22986C-DDF7-4109-9D6A-006800D6B041}"/>
          </ac:grpSpMkLst>
        </pc:grpChg>
        <pc:picChg chg="add mod">
          <ac:chgData name="Georgeta Ortenzia Ghervasia (2542908)" userId="263ee878-8f91-4676-9c77-1f946818d69c" providerId="ADAL" clId="{8B64A8E9-4A6A-5F92-A05C-AD788191138B}" dt="2026-08-11T11:24:19.280" v="1581"/>
          <ac:picMkLst>
            <pc:docMk/>
            <pc:sldMk cId="893526517" sldId="260"/>
            <ac:picMk id="4" creationId="{851B911C-C323-E81B-D0DA-20D21DA578A9}"/>
          </ac:picMkLst>
        </pc:picChg>
      </pc:sldChg>
      <pc:sldChg chg="addSp delSp modSp new mod setBg delDesignElem">
        <pc:chgData name="Georgeta Ortenzia Ghervasia (2542908)" userId="263ee878-8f91-4676-9c77-1f946818d69c" providerId="ADAL" clId="{8B64A8E9-4A6A-5F92-A05C-AD788191138B}" dt="2026-08-13T11:38:50.754" v="2506" actId="1076"/>
        <pc:sldMkLst>
          <pc:docMk/>
          <pc:sldMk cId="68529302" sldId="261"/>
        </pc:sldMkLst>
        <pc:spChg chg="mod">
          <ac:chgData name="Georgeta Ortenzia Ghervasia (2542908)" userId="263ee878-8f91-4676-9c77-1f946818d69c" providerId="ADAL" clId="{8B64A8E9-4A6A-5F92-A05C-AD788191138B}" dt="2026-08-13T09:01:47.032" v="2421" actId="115"/>
          <ac:spMkLst>
            <pc:docMk/>
            <pc:sldMk cId="68529302" sldId="261"/>
            <ac:spMk id="2" creationId="{CC910BBA-5C44-531A-F302-739B8915313D}"/>
          </ac:spMkLst>
        </pc:spChg>
        <pc:spChg chg="add del">
          <ac:chgData name="Georgeta Ortenzia Ghervasia (2542908)" userId="263ee878-8f91-4676-9c77-1f946818d69c" providerId="ADAL" clId="{8B64A8E9-4A6A-5F92-A05C-AD788191138B}" dt="2026-08-11T14:34:22.118" v="2287"/>
          <ac:spMkLst>
            <pc:docMk/>
            <pc:sldMk cId="68529302" sldId="261"/>
            <ac:spMk id="62" creationId="{33E49524-66B4-4DB0-AD09-DC8B9874E1B3}"/>
          </ac:spMkLst>
        </pc:spChg>
        <pc:spChg chg="add del">
          <ac:chgData name="Georgeta Ortenzia Ghervasia (2542908)" userId="263ee878-8f91-4676-9c77-1f946818d69c" providerId="ADAL" clId="{8B64A8E9-4A6A-5F92-A05C-AD788191138B}" dt="2026-08-11T14:34:22.118" v="2287"/>
          <ac:spMkLst>
            <pc:docMk/>
            <pc:sldMk cId="68529302" sldId="261"/>
            <ac:spMk id="64" creationId="{E5EBF8F5-ABE5-4029-A8FC-4E32622D70A6}"/>
          </ac:spMkLst>
        </pc:spChg>
        <pc:spChg chg="add del">
          <ac:chgData name="Georgeta Ortenzia Ghervasia (2542908)" userId="263ee878-8f91-4676-9c77-1f946818d69c" providerId="ADAL" clId="{8B64A8E9-4A6A-5F92-A05C-AD788191138B}" dt="2026-08-11T14:34:22.118" v="2287"/>
          <ac:spMkLst>
            <pc:docMk/>
            <pc:sldMk cId="68529302" sldId="261"/>
            <ac:spMk id="76" creationId="{BFFB6EAD-767A-4A95-9246-C39976AD1119}"/>
          </ac:spMkLst>
        </pc:spChg>
        <pc:spChg chg="add del">
          <ac:chgData name="Georgeta Ortenzia Ghervasia (2542908)" userId="263ee878-8f91-4676-9c77-1f946818d69c" providerId="ADAL" clId="{8B64A8E9-4A6A-5F92-A05C-AD788191138B}" dt="2026-08-11T14:34:22.118" v="2287"/>
          <ac:spMkLst>
            <pc:docMk/>
            <pc:sldMk cId="68529302" sldId="261"/>
            <ac:spMk id="77" creationId="{07062BB1-E215-424E-80C4-7E1CF179A357}"/>
          </ac:spMkLst>
        </pc:spChg>
        <pc:spChg chg="add del">
          <ac:chgData name="Georgeta Ortenzia Ghervasia (2542908)" userId="263ee878-8f91-4676-9c77-1f946818d69c" providerId="ADAL" clId="{8B64A8E9-4A6A-5F92-A05C-AD788191138B}" dt="2026-08-11T14:34:22.118" v="2287"/>
          <ac:spMkLst>
            <pc:docMk/>
            <pc:sldMk cId="68529302" sldId="261"/>
            <ac:spMk id="78" creationId="{B368E167-B2D7-4904-BB6B-AE0486A2C6F8}"/>
          </ac:spMkLst>
        </pc:spChg>
        <pc:spChg chg="add del">
          <ac:chgData name="Georgeta Ortenzia Ghervasia (2542908)" userId="263ee878-8f91-4676-9c77-1f946818d69c" providerId="ADAL" clId="{8B64A8E9-4A6A-5F92-A05C-AD788191138B}" dt="2026-08-11T14:34:22.118" v="2287"/>
          <ac:spMkLst>
            <pc:docMk/>
            <pc:sldMk cId="68529302" sldId="261"/>
            <ac:spMk id="79" creationId="{6FD0FBFA-B43E-40C1-A6E4-B88234171E7A}"/>
          </ac:spMkLst>
        </pc:spChg>
        <pc:spChg chg="add del">
          <ac:chgData name="Georgeta Ortenzia Ghervasia (2542908)" userId="263ee878-8f91-4676-9c77-1f946818d69c" providerId="ADAL" clId="{8B64A8E9-4A6A-5F92-A05C-AD788191138B}" dt="2026-08-11T14:34:22.118" v="2287"/>
          <ac:spMkLst>
            <pc:docMk/>
            <pc:sldMk cId="68529302" sldId="261"/>
            <ac:spMk id="80" creationId="{70A21480-D93D-46BE-9A94-B5A80469DF68}"/>
          </ac:spMkLst>
        </pc:spChg>
        <pc:picChg chg="add mod ord">
          <ac:chgData name="Georgeta Ortenzia Ghervasia (2542908)" userId="263ee878-8f91-4676-9c77-1f946818d69c" providerId="ADAL" clId="{8B64A8E9-4A6A-5F92-A05C-AD788191138B}" dt="2026-08-13T11:38:50.754" v="2506" actId="1076"/>
          <ac:picMkLst>
            <pc:docMk/>
            <pc:sldMk cId="68529302" sldId="261"/>
            <ac:picMk id="6" creationId="{71F02EBA-7792-3F89-E24C-C62DC3CC8B5E}"/>
          </ac:picMkLst>
        </pc:picChg>
        <pc:picChg chg="add mod ord">
          <ac:chgData name="Georgeta Ortenzia Ghervasia (2542908)" userId="263ee878-8f91-4676-9c77-1f946818d69c" providerId="ADAL" clId="{8B64A8E9-4A6A-5F92-A05C-AD788191138B}" dt="2026-08-11T14:34:19.090" v="2285" actId="26606"/>
          <ac:picMkLst>
            <pc:docMk/>
            <pc:sldMk cId="68529302" sldId="261"/>
            <ac:picMk id="8" creationId="{45931234-1CCF-6592-325D-EC18FCD19D04}"/>
          </ac:picMkLst>
        </pc:picChg>
        <pc:picChg chg="add mod">
          <ac:chgData name="Georgeta Ortenzia Ghervasia (2542908)" userId="263ee878-8f91-4676-9c77-1f946818d69c" providerId="ADAL" clId="{8B64A8E9-4A6A-5F92-A05C-AD788191138B}" dt="2026-08-11T14:34:19.090" v="2285" actId="26606"/>
          <ac:picMkLst>
            <pc:docMk/>
            <pc:sldMk cId="68529302" sldId="261"/>
            <ac:picMk id="12" creationId="{36E778F2-F623-CA19-5FBE-09D82BA51E8D}"/>
          </ac:picMkLst>
        </pc:picChg>
      </pc:sldChg>
      <pc:sldChg chg="addSp delSp modSp new add del mod setBg addAnim setClrOvrMap">
        <pc:chgData name="Georgeta Ortenzia Ghervasia (2542908)" userId="263ee878-8f91-4676-9c77-1f946818d69c" providerId="ADAL" clId="{8B64A8E9-4A6A-5F92-A05C-AD788191138B}" dt="2026-08-16T17:17:54.508" v="2946" actId="207"/>
        <pc:sldMkLst>
          <pc:docMk/>
          <pc:sldMk cId="1257981246" sldId="262"/>
        </pc:sldMkLst>
        <pc:spChg chg="mod ord">
          <ac:chgData name="Georgeta Ortenzia Ghervasia (2542908)" userId="263ee878-8f91-4676-9c77-1f946818d69c" providerId="ADAL" clId="{8B64A8E9-4A6A-5F92-A05C-AD788191138B}" dt="2026-08-16T17:17:54.508" v="2946" actId="207"/>
          <ac:spMkLst>
            <pc:docMk/>
            <pc:sldMk cId="1257981246" sldId="262"/>
            <ac:spMk id="2" creationId="{DEF53A8D-AFBA-227F-514A-419F34378A40}"/>
          </ac:spMkLst>
        </pc:spChg>
        <pc:spChg chg="del">
          <ac:chgData name="Georgeta Ortenzia Ghervasia (2542908)" userId="263ee878-8f91-4676-9c77-1f946818d69c" providerId="ADAL" clId="{8B64A8E9-4A6A-5F92-A05C-AD788191138B}" dt="2026-08-16T16:36:40.852" v="2518" actId="26606"/>
          <ac:spMkLst>
            <pc:docMk/>
            <pc:sldMk cId="1257981246" sldId="262"/>
            <ac:spMk id="3" creationId="{9B61C3D6-A349-3210-A010-03193ABD1DEA}"/>
          </ac:spMkLst>
        </pc:spChg>
        <pc:spChg chg="mod ord">
          <ac:chgData name="Georgeta Ortenzia Ghervasia (2542908)" userId="263ee878-8f91-4676-9c77-1f946818d69c" providerId="ADAL" clId="{8B64A8E9-4A6A-5F92-A05C-AD788191138B}" dt="2026-08-16T17:14:38.223" v="2924" actId="207"/>
          <ac:spMkLst>
            <pc:docMk/>
            <pc:sldMk cId="1257981246" sldId="262"/>
            <ac:spMk id="4" creationId="{435E8923-7E65-6863-9B4B-B9C500A5AE80}"/>
          </ac:spMkLst>
        </pc:spChg>
        <pc:spChg chg="add del">
          <ac:chgData name="Georgeta Ortenzia Ghervasia (2542908)" userId="263ee878-8f91-4676-9c77-1f946818d69c" providerId="ADAL" clId="{8B64A8E9-4A6A-5F92-A05C-AD788191138B}" dt="2026-08-16T16:40:27.211" v="2646" actId="26606"/>
          <ac:spMkLst>
            <pc:docMk/>
            <pc:sldMk cId="1257981246" sldId="262"/>
            <ac:spMk id="10" creationId="{71B2258F-86CA-4D4D-8270-BC05FCDEBFB3}"/>
          </ac:spMkLst>
        </pc:spChg>
        <pc:spChg chg="add del">
          <ac:chgData name="Georgeta Ortenzia Ghervasia (2542908)" userId="263ee878-8f91-4676-9c77-1f946818d69c" providerId="ADAL" clId="{8B64A8E9-4A6A-5F92-A05C-AD788191138B}" dt="2026-08-16T16:40:27.186" v="2645" actId="26606"/>
          <ac:spMkLst>
            <pc:docMk/>
            <pc:sldMk cId="1257981246" sldId="262"/>
            <ac:spMk id="15" creationId="{0D7B6173-1D58-48E2-83CF-37350F315F75}"/>
          </ac:spMkLst>
        </pc:spChg>
        <pc:spChg chg="add del">
          <ac:chgData name="Georgeta Ortenzia Ghervasia (2542908)" userId="263ee878-8f91-4676-9c77-1f946818d69c" providerId="ADAL" clId="{8B64A8E9-4A6A-5F92-A05C-AD788191138B}" dt="2026-08-16T16:40:27.186" v="2645" actId="26606"/>
          <ac:spMkLst>
            <pc:docMk/>
            <pc:sldMk cId="1257981246" sldId="262"/>
            <ac:spMk id="17" creationId="{2F36CA75-CFBF-4844-B719-8FE9EBADA9AF}"/>
          </ac:spMkLst>
        </pc:spChg>
        <pc:spChg chg="add del">
          <ac:chgData name="Georgeta Ortenzia Ghervasia (2542908)" userId="263ee878-8f91-4676-9c77-1f946818d69c" providerId="ADAL" clId="{8B64A8E9-4A6A-5F92-A05C-AD788191138B}" dt="2026-08-16T16:40:27.186" v="2645" actId="26606"/>
          <ac:spMkLst>
            <pc:docMk/>
            <pc:sldMk cId="1257981246" sldId="262"/>
            <ac:spMk id="19" creationId="{3D4A84B9-E564-4DD0-97F8-DBF1C460C28A}"/>
          </ac:spMkLst>
        </pc:spChg>
        <pc:spChg chg="add del">
          <ac:chgData name="Georgeta Ortenzia Ghervasia (2542908)" userId="263ee878-8f91-4676-9c77-1f946818d69c" providerId="ADAL" clId="{8B64A8E9-4A6A-5F92-A05C-AD788191138B}" dt="2026-08-16T16:40:27.186" v="2645" actId="26606"/>
          <ac:spMkLst>
            <pc:docMk/>
            <pc:sldMk cId="1257981246" sldId="262"/>
            <ac:spMk id="21" creationId="{102382E0-0A09-46AE-B955-B911CAFE7F00}"/>
          </ac:spMkLst>
        </pc:spChg>
        <pc:spChg chg="add del">
          <ac:chgData name="Georgeta Ortenzia Ghervasia (2542908)" userId="263ee878-8f91-4676-9c77-1f946818d69c" providerId="ADAL" clId="{8B64A8E9-4A6A-5F92-A05C-AD788191138B}" dt="2026-08-16T16:40:27.186" v="2645" actId="26606"/>
          <ac:spMkLst>
            <pc:docMk/>
            <pc:sldMk cId="1257981246" sldId="262"/>
            <ac:spMk id="23" creationId="{7DE75D4A-0965-4973-BE75-DECCAC9A9614}"/>
          </ac:spMkLst>
        </pc:spChg>
        <pc:spChg chg="add del">
          <ac:chgData name="Georgeta Ortenzia Ghervasia (2542908)" userId="263ee878-8f91-4676-9c77-1f946818d69c" providerId="ADAL" clId="{8B64A8E9-4A6A-5F92-A05C-AD788191138B}" dt="2026-08-16T16:41:01.242" v="2654" actId="26606"/>
          <ac:spMkLst>
            <pc:docMk/>
            <pc:sldMk cId="1257981246" sldId="262"/>
            <ac:spMk id="27" creationId="{675FFAD0-2409-47F2-980A-2CF4FFC69BE2}"/>
          </ac:spMkLst>
        </pc:spChg>
        <pc:spChg chg="add del">
          <ac:chgData name="Georgeta Ortenzia Ghervasia (2542908)" userId="263ee878-8f91-4676-9c77-1f946818d69c" providerId="ADAL" clId="{8B64A8E9-4A6A-5F92-A05C-AD788191138B}" dt="2026-08-16T16:41:01.242" v="2654" actId="26606"/>
          <ac:spMkLst>
            <pc:docMk/>
            <pc:sldMk cId="1257981246" sldId="262"/>
            <ac:spMk id="28" creationId="{CBB2B1F0-0DD6-4744-9A46-7A344FB48E40}"/>
          </ac:spMkLst>
        </pc:spChg>
        <pc:spChg chg="add del">
          <ac:chgData name="Georgeta Ortenzia Ghervasia (2542908)" userId="263ee878-8f91-4676-9c77-1f946818d69c" providerId="ADAL" clId="{8B64A8E9-4A6A-5F92-A05C-AD788191138B}" dt="2026-08-16T16:41:01.242" v="2654" actId="26606"/>
          <ac:spMkLst>
            <pc:docMk/>
            <pc:sldMk cId="1257981246" sldId="262"/>
            <ac:spMk id="29" creationId="{52D502E5-F6B4-4D58-B4AE-FC466FF15EE8}"/>
          </ac:spMkLst>
        </pc:spChg>
        <pc:spChg chg="add del">
          <ac:chgData name="Georgeta Ortenzia Ghervasia (2542908)" userId="263ee878-8f91-4676-9c77-1f946818d69c" providerId="ADAL" clId="{8B64A8E9-4A6A-5F92-A05C-AD788191138B}" dt="2026-08-16T16:41:01.242" v="2654" actId="26606"/>
          <ac:spMkLst>
            <pc:docMk/>
            <pc:sldMk cId="1257981246" sldId="262"/>
            <ac:spMk id="30" creationId="{9DECDBF4-02B6-4BB4-B65B-B8107AD6A9E8}"/>
          </ac:spMkLst>
        </pc:spChg>
        <pc:spChg chg="add del">
          <ac:chgData name="Georgeta Ortenzia Ghervasia (2542908)" userId="263ee878-8f91-4676-9c77-1f946818d69c" providerId="ADAL" clId="{8B64A8E9-4A6A-5F92-A05C-AD788191138B}" dt="2026-08-16T16:41:01.229" v="2653" actId="26606"/>
          <ac:spMkLst>
            <pc:docMk/>
            <pc:sldMk cId="1257981246" sldId="262"/>
            <ac:spMk id="35" creationId="{F13C74B1-5B17-4795-BED0-7140497B445A}"/>
          </ac:spMkLst>
        </pc:spChg>
        <pc:spChg chg="add del">
          <ac:chgData name="Georgeta Ortenzia Ghervasia (2542908)" userId="263ee878-8f91-4676-9c77-1f946818d69c" providerId="ADAL" clId="{8B64A8E9-4A6A-5F92-A05C-AD788191138B}" dt="2026-08-16T16:41:01.229" v="2653" actId="26606"/>
          <ac:spMkLst>
            <pc:docMk/>
            <pc:sldMk cId="1257981246" sldId="262"/>
            <ac:spMk id="37" creationId="{D4974D33-8DC5-464E-8C6D-BE58F0669C17}"/>
          </ac:spMkLst>
        </pc:spChg>
        <pc:spChg chg="add del">
          <ac:chgData name="Georgeta Ortenzia Ghervasia (2542908)" userId="263ee878-8f91-4676-9c77-1f946818d69c" providerId="ADAL" clId="{8B64A8E9-4A6A-5F92-A05C-AD788191138B}" dt="2026-08-16T16:49:16.008" v="2833" actId="26606"/>
          <ac:spMkLst>
            <pc:docMk/>
            <pc:sldMk cId="1257981246" sldId="262"/>
            <ac:spMk id="39" creationId="{52D502E5-F6B4-4D58-B4AE-FC466FF15EE8}"/>
          </ac:spMkLst>
        </pc:spChg>
        <pc:spChg chg="add del">
          <ac:chgData name="Georgeta Ortenzia Ghervasia (2542908)" userId="263ee878-8f91-4676-9c77-1f946818d69c" providerId="ADAL" clId="{8B64A8E9-4A6A-5F92-A05C-AD788191138B}" dt="2026-08-16T16:49:16.008" v="2833" actId="26606"/>
          <ac:spMkLst>
            <pc:docMk/>
            <pc:sldMk cId="1257981246" sldId="262"/>
            <ac:spMk id="40" creationId="{675FFAD0-2409-47F2-980A-2CF4FFC69BE2}"/>
          </ac:spMkLst>
        </pc:spChg>
        <pc:spChg chg="add del">
          <ac:chgData name="Georgeta Ortenzia Ghervasia (2542908)" userId="263ee878-8f91-4676-9c77-1f946818d69c" providerId="ADAL" clId="{8B64A8E9-4A6A-5F92-A05C-AD788191138B}" dt="2026-08-16T16:49:16.008" v="2833" actId="26606"/>
          <ac:spMkLst>
            <pc:docMk/>
            <pc:sldMk cId="1257981246" sldId="262"/>
            <ac:spMk id="41" creationId="{9DECDBF4-02B6-4BB4-B65B-B8107AD6A9E8}"/>
          </ac:spMkLst>
        </pc:spChg>
        <pc:spChg chg="add del">
          <ac:chgData name="Georgeta Ortenzia Ghervasia (2542908)" userId="263ee878-8f91-4676-9c77-1f946818d69c" providerId="ADAL" clId="{8B64A8E9-4A6A-5F92-A05C-AD788191138B}" dt="2026-08-16T16:49:16.008" v="2833" actId="26606"/>
          <ac:spMkLst>
            <pc:docMk/>
            <pc:sldMk cId="1257981246" sldId="262"/>
            <ac:spMk id="42" creationId="{CBB2B1F0-0DD6-4744-9A46-7A344FB48E40}"/>
          </ac:spMkLst>
        </pc:spChg>
        <pc:spChg chg="add del">
          <ac:chgData name="Georgeta Ortenzia Ghervasia (2542908)" userId="263ee878-8f91-4676-9c77-1f946818d69c" providerId="ADAL" clId="{8B64A8E9-4A6A-5F92-A05C-AD788191138B}" dt="2026-08-16T17:08:33.733" v="2860" actId="26606"/>
          <ac:spMkLst>
            <pc:docMk/>
            <pc:sldMk cId="1257981246" sldId="262"/>
            <ac:spMk id="47" creationId="{7C432AFE-B3D2-4BFF-BF8F-96C27AFF1AC7}"/>
          </ac:spMkLst>
        </pc:spChg>
        <pc:spChg chg="add del">
          <ac:chgData name="Georgeta Ortenzia Ghervasia (2542908)" userId="263ee878-8f91-4676-9c77-1f946818d69c" providerId="ADAL" clId="{8B64A8E9-4A6A-5F92-A05C-AD788191138B}" dt="2026-08-16T17:08:33.733" v="2860" actId="26606"/>
          <ac:spMkLst>
            <pc:docMk/>
            <pc:sldMk cId="1257981246" sldId="262"/>
            <ac:spMk id="49" creationId="{AF2F604E-43BE-4DC3-B983-E071523364F8}"/>
          </ac:spMkLst>
        </pc:spChg>
        <pc:spChg chg="add del">
          <ac:chgData name="Georgeta Ortenzia Ghervasia (2542908)" userId="263ee878-8f91-4676-9c77-1f946818d69c" providerId="ADAL" clId="{8B64A8E9-4A6A-5F92-A05C-AD788191138B}" dt="2026-08-16T17:08:33.733" v="2860" actId="26606"/>
          <ac:spMkLst>
            <pc:docMk/>
            <pc:sldMk cId="1257981246" sldId="262"/>
            <ac:spMk id="51" creationId="{08C9B587-E65E-4B52-B37C-ABEBB6E87928}"/>
          </ac:spMkLst>
        </pc:spChg>
        <pc:spChg chg="add del">
          <ac:chgData name="Georgeta Ortenzia Ghervasia (2542908)" userId="263ee878-8f91-4676-9c77-1f946818d69c" providerId="ADAL" clId="{8B64A8E9-4A6A-5F92-A05C-AD788191138B}" dt="2026-08-16T17:08:33.712" v="2859" actId="26606"/>
          <ac:spMkLst>
            <pc:docMk/>
            <pc:sldMk cId="1257981246" sldId="262"/>
            <ac:spMk id="56" creationId="{B1595A09-E336-4D1B-9B3A-06A2287A54E2}"/>
          </ac:spMkLst>
        </pc:spChg>
        <pc:spChg chg="add del">
          <ac:chgData name="Georgeta Ortenzia Ghervasia (2542908)" userId="263ee878-8f91-4676-9c77-1f946818d69c" providerId="ADAL" clId="{8B64A8E9-4A6A-5F92-A05C-AD788191138B}" dt="2026-08-16T17:08:33.712" v="2859" actId="26606"/>
          <ac:spMkLst>
            <pc:docMk/>
            <pc:sldMk cId="1257981246" sldId="262"/>
            <ac:spMk id="58" creationId="{3540989C-C7B8-473B-BF87-6F2DA6A90006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13.331" v="2865" actId="26606"/>
          <ac:spMkLst>
            <pc:docMk/>
            <pc:sldMk cId="1257981246" sldId="262"/>
            <ac:spMk id="60" creationId="{0007FE00-9498-4706-B255-6437B0252C02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13.331" v="2865" actId="26606"/>
          <ac:spMkLst>
            <pc:docMk/>
            <pc:sldMk cId="1257981246" sldId="262"/>
            <ac:spMk id="61" creationId="{2EB492CD-616E-47F8-933B-5E2D952A0593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13.331" v="2865" actId="26606"/>
          <ac:spMkLst>
            <pc:docMk/>
            <pc:sldMk cId="1257981246" sldId="262"/>
            <ac:spMk id="62" creationId="{59383CF9-23B5-4335-9B21-1791C4CF1C75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13.320" v="2864" actId="26606"/>
          <ac:spMkLst>
            <pc:docMk/>
            <pc:sldMk cId="1257981246" sldId="262"/>
            <ac:spMk id="67" creationId="{F13C74B1-5B17-4795-BED0-7140497B445A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13.320" v="2864" actId="26606"/>
          <ac:spMkLst>
            <pc:docMk/>
            <pc:sldMk cId="1257981246" sldId="262"/>
            <ac:spMk id="69" creationId="{D4974D33-8DC5-464E-8C6D-BE58F0669C17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40.285" v="2872" actId="26606"/>
          <ac:spMkLst>
            <pc:docMk/>
            <pc:sldMk cId="1257981246" sldId="262"/>
            <ac:spMk id="71" creationId="{A7B99495-F43F-4D80-A44F-2CB4764EB90B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40.285" v="2872" actId="26606"/>
          <ac:spMkLst>
            <pc:docMk/>
            <pc:sldMk cId="1257981246" sldId="262"/>
            <ac:spMk id="72" creationId="{4F7EBAE4-9945-4473-9E34-B2C66EA0F03D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40.285" v="2872" actId="26606"/>
          <ac:spMkLst>
            <pc:docMk/>
            <pc:sldMk cId="1257981246" sldId="262"/>
            <ac:spMk id="73" creationId="{70BEB1E7-2F88-40BC-B73D-42E5B6F80BFC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35.838" v="2867" actId="26606"/>
          <ac:spMkLst>
            <pc:docMk/>
            <pc:sldMk cId="1257981246" sldId="262"/>
            <ac:spMk id="78" creationId="{1CD81A2A-6ED4-4EF4-A14C-912D31E14800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35.838" v="2867" actId="26606"/>
          <ac:spMkLst>
            <pc:docMk/>
            <pc:sldMk cId="1257981246" sldId="262"/>
            <ac:spMk id="80" creationId="{1661932C-CA15-4E17-B115-FAE7CBEE4789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35.838" v="2867" actId="26606"/>
          <ac:spMkLst>
            <pc:docMk/>
            <pc:sldMk cId="1257981246" sldId="262"/>
            <ac:spMk id="82" creationId="{8590ADD5-9383-4D3D-9047-3DA2593CCB5D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35.838" v="2867" actId="26606"/>
          <ac:spMkLst>
            <pc:docMk/>
            <pc:sldMk cId="1257981246" sldId="262"/>
            <ac:spMk id="84" creationId="{DABE3E45-88CF-45D8-8D40-C773324D93F6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35.838" v="2867" actId="26606"/>
          <ac:spMkLst>
            <pc:docMk/>
            <pc:sldMk cId="1257981246" sldId="262"/>
            <ac:spMk id="88" creationId="{B91ECDA9-56DC-4270-8F33-01C5637B8CEB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35.838" v="2867" actId="26606"/>
          <ac:spMkLst>
            <pc:docMk/>
            <pc:sldMk cId="1257981246" sldId="262"/>
            <ac:spMk id="92" creationId="{FEC9DA3E-C1D7-472D-B7C0-F71AE41FBA23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38.279" v="2869" actId="26606"/>
          <ac:spMkLst>
            <pc:docMk/>
            <pc:sldMk cId="1257981246" sldId="262"/>
            <ac:spMk id="94" creationId="{6A84B152-3496-4C52-AF08-97AFFC09DD2C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38.279" v="2869" actId="26606"/>
          <ac:spMkLst>
            <pc:docMk/>
            <pc:sldMk cId="1257981246" sldId="262"/>
            <ac:spMk id="95" creationId="{6B2ADB95-0FA3-4BD7-A8AC-89D014A83E5B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38.279" v="2869" actId="26606"/>
          <ac:spMkLst>
            <pc:docMk/>
            <pc:sldMk cId="1257981246" sldId="262"/>
            <ac:spMk id="96" creationId="{C924DBCE-E731-4B22-8181-A39C1D86276C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38.279" v="2869" actId="26606"/>
          <ac:spMkLst>
            <pc:docMk/>
            <pc:sldMk cId="1257981246" sldId="262"/>
            <ac:spMk id="97" creationId="{4CBF9756-6AC8-4C65-84DF-56FBFFA1D873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38.279" v="2869" actId="26606"/>
          <ac:spMkLst>
            <pc:docMk/>
            <pc:sldMk cId="1257981246" sldId="262"/>
            <ac:spMk id="98" creationId="{2D385988-EAAF-4C27-AF8A-2BFBECAF3D4F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38.279" v="2869" actId="26606"/>
          <ac:spMkLst>
            <pc:docMk/>
            <pc:sldMk cId="1257981246" sldId="262"/>
            <ac:spMk id="100" creationId="{B621D332-7329-4994-8836-C429A51B7549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38.279" v="2869" actId="26606"/>
          <ac:spMkLst>
            <pc:docMk/>
            <pc:sldMk cId="1257981246" sldId="262"/>
            <ac:spMk id="101" creationId="{2D20F754-35A9-4508-BE3C-C59996D1437B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40.267" v="2871" actId="26606"/>
          <ac:spMkLst>
            <pc:docMk/>
            <pc:sldMk cId="1257981246" sldId="262"/>
            <ac:spMk id="103" creationId="{1CD81A2A-6ED4-4EF4-A14C-912D31E14800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40.267" v="2871" actId="26606"/>
          <ac:spMkLst>
            <pc:docMk/>
            <pc:sldMk cId="1257981246" sldId="262"/>
            <ac:spMk id="104" creationId="{1661932C-CA15-4E17-B115-FAE7CBEE4789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40.267" v="2871" actId="26606"/>
          <ac:spMkLst>
            <pc:docMk/>
            <pc:sldMk cId="1257981246" sldId="262"/>
            <ac:spMk id="105" creationId="{8590ADD5-9383-4D3D-9047-3DA2593CCB5D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40.267" v="2871" actId="26606"/>
          <ac:spMkLst>
            <pc:docMk/>
            <pc:sldMk cId="1257981246" sldId="262"/>
            <ac:spMk id="106" creationId="{DABE3E45-88CF-45D8-8D40-C773324D93F6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40.267" v="2871" actId="26606"/>
          <ac:spMkLst>
            <pc:docMk/>
            <pc:sldMk cId="1257981246" sldId="262"/>
            <ac:spMk id="108" creationId="{B91ECDA9-56DC-4270-8F33-01C5637B8CEB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40.267" v="2871" actId="26606"/>
          <ac:spMkLst>
            <pc:docMk/>
            <pc:sldMk cId="1257981246" sldId="262"/>
            <ac:spMk id="109" creationId="{75F47824-961D-465D-84F9-EAE11BC6173B}"/>
          </ac:spMkLst>
        </pc:spChg>
        <pc:spChg chg="add del">
          <ac:chgData name="Georgeta Ortenzia Ghervasia (2542908)" userId="263ee878-8f91-4676-9c77-1f946818d69c" providerId="ADAL" clId="{8B64A8E9-4A6A-5F92-A05C-AD788191138B}" dt="2026-08-16T17:09:40.267" v="2871" actId="26606"/>
          <ac:spMkLst>
            <pc:docMk/>
            <pc:sldMk cId="1257981246" sldId="262"/>
            <ac:spMk id="110" creationId="{FEC9DA3E-C1D7-472D-B7C0-F71AE41FBA23}"/>
          </ac:spMkLst>
        </pc:spChg>
        <pc:spChg chg="add del">
          <ac:chgData name="Georgeta Ortenzia Ghervasia (2542908)" userId="263ee878-8f91-4676-9c77-1f946818d69c" providerId="ADAL" clId="{8B64A8E9-4A6A-5F92-A05C-AD788191138B}" dt="2026-08-16T17:10:57.138" v="2878" actId="26606"/>
          <ac:spMkLst>
            <pc:docMk/>
            <pc:sldMk cId="1257981246" sldId="262"/>
            <ac:spMk id="112" creationId="{6A84B152-3496-4C52-AF08-97AFFC09DD2C}"/>
          </ac:spMkLst>
        </pc:spChg>
        <pc:spChg chg="add del">
          <ac:chgData name="Georgeta Ortenzia Ghervasia (2542908)" userId="263ee878-8f91-4676-9c77-1f946818d69c" providerId="ADAL" clId="{8B64A8E9-4A6A-5F92-A05C-AD788191138B}" dt="2026-08-16T17:10:57.150" v="2879" actId="26606"/>
          <ac:spMkLst>
            <pc:docMk/>
            <pc:sldMk cId="1257981246" sldId="262"/>
            <ac:spMk id="113" creationId="{6B2ADB95-0FA3-4BD7-A8AC-89D014A83E5B}"/>
          </ac:spMkLst>
        </pc:spChg>
        <pc:spChg chg="add del">
          <ac:chgData name="Georgeta Ortenzia Ghervasia (2542908)" userId="263ee878-8f91-4676-9c77-1f946818d69c" providerId="ADAL" clId="{8B64A8E9-4A6A-5F92-A05C-AD788191138B}" dt="2026-08-16T17:10:57.150" v="2879" actId="26606"/>
          <ac:spMkLst>
            <pc:docMk/>
            <pc:sldMk cId="1257981246" sldId="262"/>
            <ac:spMk id="114" creationId="{C924DBCE-E731-4B22-8181-A39C1D86276C}"/>
          </ac:spMkLst>
        </pc:spChg>
        <pc:spChg chg="add del">
          <ac:chgData name="Georgeta Ortenzia Ghervasia (2542908)" userId="263ee878-8f91-4676-9c77-1f946818d69c" providerId="ADAL" clId="{8B64A8E9-4A6A-5F92-A05C-AD788191138B}" dt="2026-08-16T17:10:57.150" v="2879" actId="26606"/>
          <ac:spMkLst>
            <pc:docMk/>
            <pc:sldMk cId="1257981246" sldId="262"/>
            <ac:spMk id="115" creationId="{4CBF9756-6AC8-4C65-84DF-56FBFFA1D873}"/>
          </ac:spMkLst>
        </pc:spChg>
        <pc:spChg chg="add del">
          <ac:chgData name="Georgeta Ortenzia Ghervasia (2542908)" userId="263ee878-8f91-4676-9c77-1f946818d69c" providerId="ADAL" clId="{8B64A8E9-4A6A-5F92-A05C-AD788191138B}" dt="2026-08-16T17:10:57.150" v="2879" actId="26606"/>
          <ac:spMkLst>
            <pc:docMk/>
            <pc:sldMk cId="1257981246" sldId="262"/>
            <ac:spMk id="116" creationId="{2D385988-EAAF-4C27-AF8A-2BFBECAF3D4F}"/>
          </ac:spMkLst>
        </pc:spChg>
        <pc:spChg chg="add del">
          <ac:chgData name="Georgeta Ortenzia Ghervasia (2542908)" userId="263ee878-8f91-4676-9c77-1f946818d69c" providerId="ADAL" clId="{8B64A8E9-4A6A-5F92-A05C-AD788191138B}" dt="2026-08-16T17:10:57.150" v="2879" actId="26606"/>
          <ac:spMkLst>
            <pc:docMk/>
            <pc:sldMk cId="1257981246" sldId="262"/>
            <ac:spMk id="118" creationId="{B621D332-7329-4994-8836-C429A51B7549}"/>
          </ac:spMkLst>
        </pc:spChg>
        <pc:spChg chg="add del">
          <ac:chgData name="Georgeta Ortenzia Ghervasia (2542908)" userId="263ee878-8f91-4676-9c77-1f946818d69c" providerId="ADAL" clId="{8B64A8E9-4A6A-5F92-A05C-AD788191138B}" dt="2026-08-16T17:10:57.150" v="2879" actId="26606"/>
          <ac:spMkLst>
            <pc:docMk/>
            <pc:sldMk cId="1257981246" sldId="262"/>
            <ac:spMk id="119" creationId="{2D20F754-35A9-4508-BE3C-C59996D1437B}"/>
          </ac:spMkLst>
        </pc:spChg>
        <pc:spChg chg="add del">
          <ac:chgData name="Georgeta Ortenzia Ghervasia (2542908)" userId="263ee878-8f91-4676-9c77-1f946818d69c" providerId="ADAL" clId="{8B64A8E9-4A6A-5F92-A05C-AD788191138B}" dt="2026-08-16T17:10:57.138" v="2878" actId="26606"/>
          <ac:spMkLst>
            <pc:docMk/>
            <pc:sldMk cId="1257981246" sldId="262"/>
            <ac:spMk id="121" creationId="{3BA513B0-82FF-4F41-8178-885375D1CFB5}"/>
          </ac:spMkLst>
        </pc:spChg>
        <pc:spChg chg="add del">
          <ac:chgData name="Georgeta Ortenzia Ghervasia (2542908)" userId="263ee878-8f91-4676-9c77-1f946818d69c" providerId="ADAL" clId="{8B64A8E9-4A6A-5F92-A05C-AD788191138B}" dt="2026-08-16T17:10:37.887" v="2874" actId="26606"/>
          <ac:spMkLst>
            <pc:docMk/>
            <pc:sldMk cId="1257981246" sldId="262"/>
            <ac:spMk id="124" creationId="{687AFE0E-B37D-4531-AFE8-231C8348EAF1}"/>
          </ac:spMkLst>
        </pc:spChg>
        <pc:spChg chg="add del">
          <ac:chgData name="Georgeta Ortenzia Ghervasia (2542908)" userId="263ee878-8f91-4676-9c77-1f946818d69c" providerId="ADAL" clId="{8B64A8E9-4A6A-5F92-A05C-AD788191138B}" dt="2026-08-16T17:11:24.805" v="2882" actId="26606"/>
          <ac:spMkLst>
            <pc:docMk/>
            <pc:sldMk cId="1257981246" sldId="262"/>
            <ac:spMk id="132" creationId="{B1595A09-E336-4D1B-9B3A-06A2287A54E2}"/>
          </ac:spMkLst>
        </pc:spChg>
        <pc:spChg chg="add del">
          <ac:chgData name="Georgeta Ortenzia Ghervasia (2542908)" userId="263ee878-8f91-4676-9c77-1f946818d69c" providerId="ADAL" clId="{8B64A8E9-4A6A-5F92-A05C-AD788191138B}" dt="2026-08-16T17:11:24.805" v="2882" actId="26606"/>
          <ac:spMkLst>
            <pc:docMk/>
            <pc:sldMk cId="1257981246" sldId="262"/>
            <ac:spMk id="133" creationId="{3540989C-C7B8-473B-BF87-6F2DA6A90006}"/>
          </ac:spMkLst>
        </pc:spChg>
        <pc:spChg chg="add del">
          <ac:chgData name="Georgeta Ortenzia Ghervasia (2542908)" userId="263ee878-8f91-4676-9c77-1f946818d69c" providerId="ADAL" clId="{8B64A8E9-4A6A-5F92-A05C-AD788191138B}" dt="2026-08-16T17:11:24.793" v="2881" actId="26606"/>
          <ac:spMkLst>
            <pc:docMk/>
            <pc:sldMk cId="1257981246" sldId="262"/>
            <ac:spMk id="138" creationId="{04812C46-200A-4DEB-A05E-3ED6C68C2387}"/>
          </ac:spMkLst>
        </pc:spChg>
        <pc:spChg chg="add del">
          <ac:chgData name="Georgeta Ortenzia Ghervasia (2542908)" userId="263ee878-8f91-4676-9c77-1f946818d69c" providerId="ADAL" clId="{8B64A8E9-4A6A-5F92-A05C-AD788191138B}" dt="2026-08-16T17:11:24.793" v="2881" actId="26606"/>
          <ac:spMkLst>
            <pc:docMk/>
            <pc:sldMk cId="1257981246" sldId="262"/>
            <ac:spMk id="140" creationId="{D1EA859B-E555-4109-94F3-6700E046E008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41.546" v="2919" actId="26606"/>
          <ac:spMkLst>
            <pc:docMk/>
            <pc:sldMk cId="1257981246" sldId="262"/>
            <ac:spMk id="142" creationId="{8D6EA299-0840-6DEA-E670-C49AEBC87E89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41.546" v="2919" actId="26606"/>
          <ac:spMkLst>
            <pc:docMk/>
            <pc:sldMk cId="1257981246" sldId="262"/>
            <ac:spMk id="143" creationId="{AE3A741D-C19B-960A-5803-1C5887147820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41.546" v="2919" actId="26606"/>
          <ac:spMkLst>
            <pc:docMk/>
            <pc:sldMk cId="1257981246" sldId="262"/>
            <ac:spMk id="144" creationId="{DC39DE25-0E4E-0AA7-0932-1D78C2372786}"/>
          </ac:spMkLst>
        </pc:spChg>
        <pc:spChg chg="add del">
          <ac:chgData name="Georgeta Ortenzia Ghervasia (2542908)" userId="263ee878-8f91-4676-9c77-1f946818d69c" providerId="ADAL" clId="{8B64A8E9-4A6A-5F92-A05C-AD788191138B}" dt="2026-08-16T17:12:01.977" v="2884" actId="26606"/>
          <ac:spMkLst>
            <pc:docMk/>
            <pc:sldMk cId="1257981246" sldId="262"/>
            <ac:spMk id="149" creationId="{D5997EA8-5EFC-40CD-A85F-C3C3BC5F9EB7}"/>
          </ac:spMkLst>
        </pc:spChg>
        <pc:spChg chg="add del">
          <ac:chgData name="Georgeta Ortenzia Ghervasia (2542908)" userId="263ee878-8f91-4676-9c77-1f946818d69c" providerId="ADAL" clId="{8B64A8E9-4A6A-5F92-A05C-AD788191138B}" dt="2026-08-16T17:12:01.977" v="2884" actId="26606"/>
          <ac:spMkLst>
            <pc:docMk/>
            <pc:sldMk cId="1257981246" sldId="262"/>
            <ac:spMk id="151" creationId="{1CF6A1EC-BD15-42D9-A339-A3970CF7C65A}"/>
          </ac:spMkLst>
        </pc:spChg>
        <pc:spChg chg="add del">
          <ac:chgData name="Georgeta Ortenzia Ghervasia (2542908)" userId="263ee878-8f91-4676-9c77-1f946818d69c" providerId="ADAL" clId="{8B64A8E9-4A6A-5F92-A05C-AD788191138B}" dt="2026-08-16T17:12:01.977" v="2884" actId="26606"/>
          <ac:spMkLst>
            <pc:docMk/>
            <pc:sldMk cId="1257981246" sldId="262"/>
            <ac:spMk id="153" creationId="{A720C27D-5C39-492B-BD68-C220C0F838AC}"/>
          </ac:spMkLst>
        </pc:spChg>
        <pc:spChg chg="add del">
          <ac:chgData name="Georgeta Ortenzia Ghervasia (2542908)" userId="263ee878-8f91-4676-9c77-1f946818d69c" providerId="ADAL" clId="{8B64A8E9-4A6A-5F92-A05C-AD788191138B}" dt="2026-08-16T17:12:01.977" v="2884" actId="26606"/>
          <ac:spMkLst>
            <pc:docMk/>
            <pc:sldMk cId="1257981246" sldId="262"/>
            <ac:spMk id="155" creationId="{A4F3394A-A959-460A-ACF9-5FA682C76940}"/>
          </ac:spMkLst>
        </pc:spChg>
        <pc:spChg chg="add del">
          <ac:chgData name="Georgeta Ortenzia Ghervasia (2542908)" userId="263ee878-8f91-4676-9c77-1f946818d69c" providerId="ADAL" clId="{8B64A8E9-4A6A-5F92-A05C-AD788191138B}" dt="2026-08-16T17:12:08.386" v="2886" actId="26606"/>
          <ac:spMkLst>
            <pc:docMk/>
            <pc:sldMk cId="1257981246" sldId="262"/>
            <ac:spMk id="157" creationId="{04812C46-200A-4DEB-A05E-3ED6C68C2387}"/>
          </ac:spMkLst>
        </pc:spChg>
        <pc:spChg chg="add del">
          <ac:chgData name="Georgeta Ortenzia Ghervasia (2542908)" userId="263ee878-8f91-4676-9c77-1f946818d69c" providerId="ADAL" clId="{8B64A8E9-4A6A-5F92-A05C-AD788191138B}" dt="2026-08-16T17:12:08.386" v="2886" actId="26606"/>
          <ac:spMkLst>
            <pc:docMk/>
            <pc:sldMk cId="1257981246" sldId="262"/>
            <ac:spMk id="158" creationId="{D1EA859B-E555-4109-94F3-6700E046E008}"/>
          </ac:spMkLst>
        </pc:spChg>
        <pc:spChg chg="add del">
          <ac:chgData name="Georgeta Ortenzia Ghervasia (2542908)" userId="263ee878-8f91-4676-9c77-1f946818d69c" providerId="ADAL" clId="{8B64A8E9-4A6A-5F92-A05C-AD788191138B}" dt="2026-08-16T17:12:11.162" v="2888" actId="26606"/>
          <ac:spMkLst>
            <pc:docMk/>
            <pc:sldMk cId="1257981246" sldId="262"/>
            <ac:spMk id="160" creationId="{66E48AFA-8884-4F68-A44F-D2C1E8609C5A}"/>
          </ac:spMkLst>
        </pc:spChg>
        <pc:spChg chg="add del">
          <ac:chgData name="Georgeta Ortenzia Ghervasia (2542908)" userId="263ee878-8f91-4676-9c77-1f946818d69c" providerId="ADAL" clId="{8B64A8E9-4A6A-5F92-A05C-AD788191138B}" dt="2026-08-16T17:12:11.162" v="2888" actId="26606"/>
          <ac:spMkLst>
            <pc:docMk/>
            <pc:sldMk cId="1257981246" sldId="262"/>
            <ac:spMk id="161" creationId="{969D19A6-08CB-498C-93EC-3FFB021FC68A}"/>
          </ac:spMkLst>
        </pc:spChg>
        <pc:spChg chg="add del">
          <ac:chgData name="Georgeta Ortenzia Ghervasia (2542908)" userId="263ee878-8f91-4676-9c77-1f946818d69c" providerId="ADAL" clId="{8B64A8E9-4A6A-5F92-A05C-AD788191138B}" dt="2026-08-16T17:12:13.219" v="2890" actId="26606"/>
          <ac:spMkLst>
            <pc:docMk/>
            <pc:sldMk cId="1257981246" sldId="262"/>
            <ac:spMk id="163" creationId="{04812C46-200A-4DEB-A05E-3ED6C68C2387}"/>
          </ac:spMkLst>
        </pc:spChg>
        <pc:spChg chg="add del">
          <ac:chgData name="Georgeta Ortenzia Ghervasia (2542908)" userId="263ee878-8f91-4676-9c77-1f946818d69c" providerId="ADAL" clId="{8B64A8E9-4A6A-5F92-A05C-AD788191138B}" dt="2026-08-16T17:12:13.219" v="2890" actId="26606"/>
          <ac:spMkLst>
            <pc:docMk/>
            <pc:sldMk cId="1257981246" sldId="262"/>
            <ac:spMk id="164" creationId="{D1EA859B-E555-4109-94F3-6700E046E008}"/>
          </ac:spMkLst>
        </pc:spChg>
        <pc:spChg chg="add del">
          <ac:chgData name="Georgeta Ortenzia Ghervasia (2542908)" userId="263ee878-8f91-4676-9c77-1f946818d69c" providerId="ADAL" clId="{8B64A8E9-4A6A-5F92-A05C-AD788191138B}" dt="2026-08-16T17:12:17.995" v="2892" actId="26606"/>
          <ac:spMkLst>
            <pc:docMk/>
            <pc:sldMk cId="1257981246" sldId="262"/>
            <ac:spMk id="166" creationId="{9AA72BD9-2C5A-4EDC-931F-5AA08EACA0F3}"/>
          </ac:spMkLst>
        </pc:spChg>
        <pc:spChg chg="add del">
          <ac:chgData name="Georgeta Ortenzia Ghervasia (2542908)" userId="263ee878-8f91-4676-9c77-1f946818d69c" providerId="ADAL" clId="{8B64A8E9-4A6A-5F92-A05C-AD788191138B}" dt="2026-08-16T17:12:17.995" v="2892" actId="26606"/>
          <ac:spMkLst>
            <pc:docMk/>
            <pc:sldMk cId="1257981246" sldId="262"/>
            <ac:spMk id="167" creationId="{DD3981AC-7B61-4947-BCF3-F7AA7FA385B9}"/>
          </ac:spMkLst>
        </pc:spChg>
        <pc:spChg chg="add del">
          <ac:chgData name="Georgeta Ortenzia Ghervasia (2542908)" userId="263ee878-8f91-4676-9c77-1f946818d69c" providerId="ADAL" clId="{8B64A8E9-4A6A-5F92-A05C-AD788191138B}" dt="2026-08-16T17:12:17.995" v="2892" actId="26606"/>
          <ac:spMkLst>
            <pc:docMk/>
            <pc:sldMk cId="1257981246" sldId="262"/>
            <ac:spMk id="168" creationId="{55D4142C-5077-457F-A6AD-3FECFDB39685}"/>
          </ac:spMkLst>
        </pc:spChg>
        <pc:spChg chg="add del">
          <ac:chgData name="Georgeta Ortenzia Ghervasia (2542908)" userId="263ee878-8f91-4676-9c77-1f946818d69c" providerId="ADAL" clId="{8B64A8E9-4A6A-5F92-A05C-AD788191138B}" dt="2026-08-16T17:12:17.995" v="2892" actId="26606"/>
          <ac:spMkLst>
            <pc:docMk/>
            <pc:sldMk cId="1257981246" sldId="262"/>
            <ac:spMk id="169" creationId="{7A5F0580-5EE9-419F-96EE-B6529EF6E7D0}"/>
          </ac:spMkLst>
        </pc:spChg>
        <pc:spChg chg="add del">
          <ac:chgData name="Georgeta Ortenzia Ghervasia (2542908)" userId="263ee878-8f91-4676-9c77-1f946818d69c" providerId="ADAL" clId="{8B64A8E9-4A6A-5F92-A05C-AD788191138B}" dt="2026-08-16T17:12:25.550" v="2894" actId="26606"/>
          <ac:spMkLst>
            <pc:docMk/>
            <pc:sldMk cId="1257981246" sldId="262"/>
            <ac:spMk id="171" creationId="{6B5E2835-4E47-45B3-9CFE-732FF7B05472}"/>
          </ac:spMkLst>
        </pc:spChg>
        <pc:spChg chg="add del">
          <ac:chgData name="Georgeta Ortenzia Ghervasia (2542908)" userId="263ee878-8f91-4676-9c77-1f946818d69c" providerId="ADAL" clId="{8B64A8E9-4A6A-5F92-A05C-AD788191138B}" dt="2026-08-16T17:12:25.550" v="2894" actId="26606"/>
          <ac:spMkLst>
            <pc:docMk/>
            <pc:sldMk cId="1257981246" sldId="262"/>
            <ac:spMk id="172" creationId="{5B45AD5D-AA52-4F7B-9362-576A39AD9E09}"/>
          </ac:spMkLst>
        </pc:spChg>
        <pc:spChg chg="add del">
          <ac:chgData name="Georgeta Ortenzia Ghervasia (2542908)" userId="263ee878-8f91-4676-9c77-1f946818d69c" providerId="ADAL" clId="{8B64A8E9-4A6A-5F92-A05C-AD788191138B}" dt="2026-08-16T17:12:25.550" v="2894" actId="26606"/>
          <ac:spMkLst>
            <pc:docMk/>
            <pc:sldMk cId="1257981246" sldId="262"/>
            <ac:spMk id="173" creationId="{AEDD7960-4866-4399-BEF6-DD1431AB4E34}"/>
          </ac:spMkLst>
        </pc:spChg>
        <pc:spChg chg="add del">
          <ac:chgData name="Georgeta Ortenzia Ghervasia (2542908)" userId="263ee878-8f91-4676-9c77-1f946818d69c" providerId="ADAL" clId="{8B64A8E9-4A6A-5F92-A05C-AD788191138B}" dt="2026-08-16T17:12:25.550" v="2894" actId="26606"/>
          <ac:spMkLst>
            <pc:docMk/>
            <pc:sldMk cId="1257981246" sldId="262"/>
            <ac:spMk id="174" creationId="{55D4142C-5077-457F-A6AD-3FECFDB39685}"/>
          </ac:spMkLst>
        </pc:spChg>
        <pc:spChg chg="add del">
          <ac:chgData name="Georgeta Ortenzia Ghervasia (2542908)" userId="263ee878-8f91-4676-9c77-1f946818d69c" providerId="ADAL" clId="{8B64A8E9-4A6A-5F92-A05C-AD788191138B}" dt="2026-08-16T17:12:25.550" v="2894" actId="26606"/>
          <ac:spMkLst>
            <pc:docMk/>
            <pc:sldMk cId="1257981246" sldId="262"/>
            <ac:spMk id="175" creationId="{7A5F0580-5EE9-419F-96EE-B6529EF6E7D0}"/>
          </ac:spMkLst>
        </pc:spChg>
        <pc:spChg chg="add del">
          <ac:chgData name="Georgeta Ortenzia Ghervasia (2542908)" userId="263ee878-8f91-4676-9c77-1f946818d69c" providerId="ADAL" clId="{8B64A8E9-4A6A-5F92-A05C-AD788191138B}" dt="2026-08-16T17:12:31.052" v="2896" actId="26606"/>
          <ac:spMkLst>
            <pc:docMk/>
            <pc:sldMk cId="1257981246" sldId="262"/>
            <ac:spMk id="177" creationId="{3AFE8227-C443-417B-BA91-520EB1EF4559}"/>
          </ac:spMkLst>
        </pc:spChg>
        <pc:spChg chg="add del">
          <ac:chgData name="Georgeta Ortenzia Ghervasia (2542908)" userId="263ee878-8f91-4676-9c77-1f946818d69c" providerId="ADAL" clId="{8B64A8E9-4A6A-5F92-A05C-AD788191138B}" dt="2026-08-16T17:12:31.052" v="2896" actId="26606"/>
          <ac:spMkLst>
            <pc:docMk/>
            <pc:sldMk cId="1257981246" sldId="262"/>
            <ac:spMk id="178" creationId="{907741FC-B544-4A6E-B831-6789D042333D}"/>
          </ac:spMkLst>
        </pc:spChg>
        <pc:spChg chg="add del">
          <ac:chgData name="Georgeta Ortenzia Ghervasia (2542908)" userId="263ee878-8f91-4676-9c77-1f946818d69c" providerId="ADAL" clId="{8B64A8E9-4A6A-5F92-A05C-AD788191138B}" dt="2026-08-16T17:12:31.052" v="2896" actId="26606"/>
          <ac:spMkLst>
            <pc:docMk/>
            <pc:sldMk cId="1257981246" sldId="262"/>
            <ac:spMk id="179" creationId="{3F0BE7ED-7814-4273-B18A-F26CC0380380}"/>
          </ac:spMkLst>
        </pc:spChg>
        <pc:spChg chg="add del">
          <ac:chgData name="Georgeta Ortenzia Ghervasia (2542908)" userId="263ee878-8f91-4676-9c77-1f946818d69c" providerId="ADAL" clId="{8B64A8E9-4A6A-5F92-A05C-AD788191138B}" dt="2026-08-16T17:12:53.326" v="2900" actId="26606"/>
          <ac:spMkLst>
            <pc:docMk/>
            <pc:sldMk cId="1257981246" sldId="262"/>
            <ac:spMk id="185" creationId="{23E547B5-89CF-4EC0-96DE-25771AED0799}"/>
          </ac:spMkLst>
        </pc:spChg>
        <pc:spChg chg="add del">
          <ac:chgData name="Georgeta Ortenzia Ghervasia (2542908)" userId="263ee878-8f91-4676-9c77-1f946818d69c" providerId="ADAL" clId="{8B64A8E9-4A6A-5F92-A05C-AD788191138B}" dt="2026-08-16T17:12:53.326" v="2900" actId="26606"/>
          <ac:spMkLst>
            <pc:docMk/>
            <pc:sldMk cId="1257981246" sldId="262"/>
            <ac:spMk id="186" creationId="{3F0B8CEB-8279-4E5E-A0CE-1FC9F71736F2}"/>
          </ac:spMkLst>
        </pc:spChg>
        <pc:spChg chg="add del">
          <ac:chgData name="Georgeta Ortenzia Ghervasia (2542908)" userId="263ee878-8f91-4676-9c77-1f946818d69c" providerId="ADAL" clId="{8B64A8E9-4A6A-5F92-A05C-AD788191138B}" dt="2026-08-16T17:12:56.068" v="2902" actId="26606"/>
          <ac:spMkLst>
            <pc:docMk/>
            <pc:sldMk cId="1257981246" sldId="262"/>
            <ac:spMk id="188" creationId="{79BB35BC-D5C2-4C8B-A22A-A71E6191913B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01.915" v="2904" actId="26606"/>
          <ac:spMkLst>
            <pc:docMk/>
            <pc:sldMk cId="1257981246" sldId="262"/>
            <ac:spMk id="190" creationId="{9F79630B-0F0B-446E-A637-38FA8F61D10E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01.915" v="2904" actId="26606"/>
          <ac:spMkLst>
            <pc:docMk/>
            <pc:sldMk cId="1257981246" sldId="262"/>
            <ac:spMk id="191" creationId="{B3437C99-FC8E-4311-B48A-F0C4C329B154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07.595" v="2906" actId="26606"/>
          <ac:spMkLst>
            <pc:docMk/>
            <pc:sldMk cId="1257981246" sldId="262"/>
            <ac:spMk id="193" creationId="{327D73B4-9F5C-4A64-A179-51B9500CB8B5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07.595" v="2906" actId="26606"/>
          <ac:spMkLst>
            <pc:docMk/>
            <pc:sldMk cId="1257981246" sldId="262"/>
            <ac:spMk id="194" creationId="{C1F06963-6374-4B48-844F-071A9BAAAE02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07.595" v="2906" actId="26606"/>
          <ac:spMkLst>
            <pc:docMk/>
            <pc:sldMk cId="1257981246" sldId="262"/>
            <ac:spMk id="195" creationId="{6CB927A4-E432-4310-9CD5-E89FF5063179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07.595" v="2906" actId="26606"/>
          <ac:spMkLst>
            <pc:docMk/>
            <pc:sldMk cId="1257981246" sldId="262"/>
            <ac:spMk id="196" creationId="{1453BF6C-B012-48B7-B4E8-6D7AC7C27D02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07.595" v="2906" actId="26606"/>
          <ac:spMkLst>
            <pc:docMk/>
            <pc:sldMk cId="1257981246" sldId="262"/>
            <ac:spMk id="197" creationId="{E3020543-B24B-4EC4-8FFC-8DD88EEA91A8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10.878" v="2908" actId="26606"/>
          <ac:spMkLst>
            <pc:docMk/>
            <pc:sldMk cId="1257981246" sldId="262"/>
            <ac:spMk id="199" creationId="{8181FC64-B306-4821-98E2-780662EFC486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10.878" v="2908" actId="26606"/>
          <ac:spMkLst>
            <pc:docMk/>
            <pc:sldMk cId="1257981246" sldId="262"/>
            <ac:spMk id="200" creationId="{5871FC61-DD4E-47D4-81FD-8A7E7D12B371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10.878" v="2908" actId="26606"/>
          <ac:spMkLst>
            <pc:docMk/>
            <pc:sldMk cId="1257981246" sldId="262"/>
            <ac:spMk id="201" creationId="{F9EC3F91-A75C-4F74-867E-E4C28C13546B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10.878" v="2908" actId="26606"/>
          <ac:spMkLst>
            <pc:docMk/>
            <pc:sldMk cId="1257981246" sldId="262"/>
            <ac:spMk id="202" creationId="{829A1E2C-5AC8-40FC-99E9-832069D39792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13.166" v="2910" actId="26606"/>
          <ac:spMkLst>
            <pc:docMk/>
            <pc:sldMk cId="1257981246" sldId="262"/>
            <ac:spMk id="204" creationId="{327D73B4-9F5C-4A64-A179-51B9500CB8B5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13.166" v="2910" actId="26606"/>
          <ac:spMkLst>
            <pc:docMk/>
            <pc:sldMk cId="1257981246" sldId="262"/>
            <ac:spMk id="205" creationId="{C1F06963-6374-4B48-844F-071A9BAAAE02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13.166" v="2910" actId="26606"/>
          <ac:spMkLst>
            <pc:docMk/>
            <pc:sldMk cId="1257981246" sldId="262"/>
            <ac:spMk id="206" creationId="{6CB927A4-E432-4310-9CD5-E89FF5063179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13.166" v="2910" actId="26606"/>
          <ac:spMkLst>
            <pc:docMk/>
            <pc:sldMk cId="1257981246" sldId="262"/>
            <ac:spMk id="207" creationId="{1453BF6C-B012-48B7-B4E8-6D7AC7C27D02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13.166" v="2910" actId="26606"/>
          <ac:spMkLst>
            <pc:docMk/>
            <pc:sldMk cId="1257981246" sldId="262"/>
            <ac:spMk id="208" creationId="{E3020543-B24B-4EC4-8FFC-8DD88EEA91A8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15.467" v="2912" actId="26606"/>
          <ac:spMkLst>
            <pc:docMk/>
            <pc:sldMk cId="1257981246" sldId="262"/>
            <ac:spMk id="211" creationId="{F821940F-7A1D-4ACC-85B4-A932898ABB37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15.467" v="2912" actId="26606"/>
          <ac:spMkLst>
            <pc:docMk/>
            <pc:sldMk cId="1257981246" sldId="262"/>
            <ac:spMk id="212" creationId="{16674508-81D3-48CF-96BF-7FC60EAA572A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20.449" v="2914" actId="26606"/>
          <ac:spMkLst>
            <pc:docMk/>
            <pc:sldMk cId="1257981246" sldId="262"/>
            <ac:spMk id="214" creationId="{E10650BA-D090-4A23-98E3-B48BBAEA9201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34.724" v="2916" actId="26606"/>
          <ac:spMkLst>
            <pc:docMk/>
            <pc:sldMk cId="1257981246" sldId="262"/>
            <ac:spMk id="219" creationId="{7FF47CB7-972F-479F-A36D-9E72D26EC8DA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34.724" v="2916" actId="26606"/>
          <ac:spMkLst>
            <pc:docMk/>
            <pc:sldMk cId="1257981246" sldId="262"/>
            <ac:spMk id="220" creationId="{0D153B68-5844-490D-8E67-F616D6D721CA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34.724" v="2916" actId="26606"/>
          <ac:spMkLst>
            <pc:docMk/>
            <pc:sldMk cId="1257981246" sldId="262"/>
            <ac:spMk id="221" creationId="{9A0D773F-7A7D-4DBB-9DEA-86BB8B8F4BC8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41.469" v="2918" actId="26606"/>
          <ac:spMkLst>
            <pc:docMk/>
            <pc:sldMk cId="1257981246" sldId="262"/>
            <ac:spMk id="223" creationId="{327D73B4-9F5C-4A64-A179-51B9500CB8B5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41.469" v="2918" actId="26606"/>
          <ac:spMkLst>
            <pc:docMk/>
            <pc:sldMk cId="1257981246" sldId="262"/>
            <ac:spMk id="224" creationId="{C1F06963-6374-4B48-844F-071A9BAAAE02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41.469" v="2918" actId="26606"/>
          <ac:spMkLst>
            <pc:docMk/>
            <pc:sldMk cId="1257981246" sldId="262"/>
            <ac:spMk id="225" creationId="{6CB927A4-E432-4310-9CD5-E89FF5063179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41.469" v="2918" actId="26606"/>
          <ac:spMkLst>
            <pc:docMk/>
            <pc:sldMk cId="1257981246" sldId="262"/>
            <ac:spMk id="226" creationId="{1453BF6C-B012-48B7-B4E8-6D7AC7C27D02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41.469" v="2918" actId="26606"/>
          <ac:spMkLst>
            <pc:docMk/>
            <pc:sldMk cId="1257981246" sldId="262"/>
            <ac:spMk id="227" creationId="{E3020543-B24B-4EC4-8FFC-8DD88EEA91A8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58.682" v="2920" actId="26606"/>
          <ac:spMkLst>
            <pc:docMk/>
            <pc:sldMk cId="1257981246" sldId="262"/>
            <ac:spMk id="230" creationId="{7FF47CB7-972F-479F-A36D-9E72D26EC8DA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58.682" v="2920" actId="26606"/>
          <ac:spMkLst>
            <pc:docMk/>
            <pc:sldMk cId="1257981246" sldId="262"/>
            <ac:spMk id="231" creationId="{0D153B68-5844-490D-8E67-F616D6D721CA}"/>
          </ac:spMkLst>
        </pc:spChg>
        <pc:spChg chg="add del">
          <ac:chgData name="Georgeta Ortenzia Ghervasia (2542908)" userId="263ee878-8f91-4676-9c77-1f946818d69c" providerId="ADAL" clId="{8B64A8E9-4A6A-5F92-A05C-AD788191138B}" dt="2026-08-16T17:13:58.682" v="2920" actId="26606"/>
          <ac:spMkLst>
            <pc:docMk/>
            <pc:sldMk cId="1257981246" sldId="262"/>
            <ac:spMk id="232" creationId="{9A0D773F-7A7D-4DBB-9DEA-86BB8B8F4BC8}"/>
          </ac:spMkLst>
        </pc:spChg>
        <pc:spChg chg="add">
          <ac:chgData name="Georgeta Ortenzia Ghervasia (2542908)" userId="263ee878-8f91-4676-9c77-1f946818d69c" providerId="ADAL" clId="{8B64A8E9-4A6A-5F92-A05C-AD788191138B}" dt="2026-08-16T17:13:58.682" v="2920" actId="26606"/>
          <ac:spMkLst>
            <pc:docMk/>
            <pc:sldMk cId="1257981246" sldId="262"/>
            <ac:spMk id="237" creationId="{675FFAD0-2409-47F2-980A-2CF4FFC69BE2}"/>
          </ac:spMkLst>
        </pc:spChg>
        <pc:spChg chg="add">
          <ac:chgData name="Georgeta Ortenzia Ghervasia (2542908)" userId="263ee878-8f91-4676-9c77-1f946818d69c" providerId="ADAL" clId="{8B64A8E9-4A6A-5F92-A05C-AD788191138B}" dt="2026-08-16T17:13:58.682" v="2920" actId="26606"/>
          <ac:spMkLst>
            <pc:docMk/>
            <pc:sldMk cId="1257981246" sldId="262"/>
            <ac:spMk id="239" creationId="{CBB2B1F0-0DD6-4744-9A46-7A344FB48E40}"/>
          </ac:spMkLst>
        </pc:spChg>
        <pc:spChg chg="add">
          <ac:chgData name="Georgeta Ortenzia Ghervasia (2542908)" userId="263ee878-8f91-4676-9c77-1f946818d69c" providerId="ADAL" clId="{8B64A8E9-4A6A-5F92-A05C-AD788191138B}" dt="2026-08-16T17:13:58.682" v="2920" actId="26606"/>
          <ac:spMkLst>
            <pc:docMk/>
            <pc:sldMk cId="1257981246" sldId="262"/>
            <ac:spMk id="241" creationId="{52D502E5-F6B4-4D58-B4AE-FC466FF15EE8}"/>
          </ac:spMkLst>
        </pc:spChg>
        <pc:spChg chg="add">
          <ac:chgData name="Georgeta Ortenzia Ghervasia (2542908)" userId="263ee878-8f91-4676-9c77-1f946818d69c" providerId="ADAL" clId="{8B64A8E9-4A6A-5F92-A05C-AD788191138B}" dt="2026-08-16T17:13:58.682" v="2920" actId="26606"/>
          <ac:spMkLst>
            <pc:docMk/>
            <pc:sldMk cId="1257981246" sldId="262"/>
            <ac:spMk id="243" creationId="{9DECDBF4-02B6-4BB4-B65B-B8107AD6A9E8}"/>
          </ac:spMkLst>
        </pc:spChg>
        <pc:grpChg chg="add del">
          <ac:chgData name="Georgeta Ortenzia Ghervasia (2542908)" userId="263ee878-8f91-4676-9c77-1f946818d69c" providerId="ADAL" clId="{8B64A8E9-4A6A-5F92-A05C-AD788191138B}" dt="2026-08-16T17:12:39.614" v="2898" actId="26606"/>
          <ac:grpSpMkLst>
            <pc:docMk/>
            <pc:sldMk cId="1257981246" sldId="262"/>
            <ac:grpSpMk id="181" creationId="{114ED94A-C85D-4CD3-4205-438D21CE6B38}"/>
          </ac:grpSpMkLst>
        </pc:grpChg>
        <pc:grpChg chg="add del">
          <ac:chgData name="Georgeta Ortenzia Ghervasia (2542908)" userId="263ee878-8f91-4676-9c77-1f946818d69c" providerId="ADAL" clId="{8B64A8E9-4A6A-5F92-A05C-AD788191138B}" dt="2026-08-16T17:13:20.449" v="2914" actId="26606"/>
          <ac:grpSpMkLst>
            <pc:docMk/>
            <pc:sldMk cId="1257981246" sldId="262"/>
            <ac:grpSpMk id="215" creationId="{FFB939B9-73CE-4644-87BB-72AEBF001142}"/>
          </ac:grpSpMkLst>
        </pc:grpChg>
        <pc:picChg chg="add mod ord">
          <ac:chgData name="Georgeta Ortenzia Ghervasia (2542908)" userId="263ee878-8f91-4676-9c77-1f946818d69c" providerId="ADAL" clId="{8B64A8E9-4A6A-5F92-A05C-AD788191138B}" dt="2026-08-16T17:13:58.682" v="2920" actId="26606"/>
          <ac:picMkLst>
            <pc:docMk/>
            <pc:sldMk cId="1257981246" sldId="262"/>
            <ac:picMk id="6" creationId="{027E3D4F-CCF6-CFFD-F03B-2B612237E566}"/>
          </ac:picMkLst>
        </pc:picChg>
        <pc:picChg chg="add del">
          <ac:chgData name="Georgeta Ortenzia Ghervasia (2542908)" userId="263ee878-8f91-4676-9c77-1f946818d69c" providerId="ADAL" clId="{8B64A8E9-4A6A-5F92-A05C-AD788191138B}" dt="2026-08-16T16:40:27.186" v="2645" actId="26606"/>
          <ac:picMkLst>
            <pc:docMk/>
            <pc:sldMk cId="1257981246" sldId="262"/>
            <ac:picMk id="25" creationId="{4A599609-F5C2-4A0B-A992-913F814A631A}"/>
          </ac:picMkLst>
        </pc:picChg>
      </pc:sldChg>
      <pc:sldMasterChg chg="modSp modSldLayout">
        <pc:chgData name="Georgeta Ortenzia Ghervasia (2542908)" userId="263ee878-8f91-4676-9c77-1f946818d69c" providerId="ADAL" clId="{8B64A8E9-4A6A-5F92-A05C-AD788191138B}" dt="2026-08-11T11:24:19.280" v="1581"/>
        <pc:sldMasterMkLst>
          <pc:docMk/>
          <pc:sldMasterMk cId="284065032" sldId="2147484840"/>
        </pc:sldMasterMkLst>
        <pc:spChg chg="mod">
          <ac:chgData name="Georgeta Ortenzia Ghervasia (2542908)" userId="263ee878-8f91-4676-9c77-1f946818d69c" providerId="ADAL" clId="{8B64A8E9-4A6A-5F92-A05C-AD788191138B}" dt="2026-08-11T11:24:19.280" v="1581"/>
          <ac:spMkLst>
            <pc:docMk/>
            <pc:sldMasterMk cId="284065032" sldId="2147484840"/>
            <ac:spMk id="2" creationId="{00000000-0000-0000-0000-000000000000}"/>
          </ac:spMkLst>
        </pc:spChg>
        <pc:spChg chg="mod">
          <ac:chgData name="Georgeta Ortenzia Ghervasia (2542908)" userId="263ee878-8f91-4676-9c77-1f946818d69c" providerId="ADAL" clId="{8B64A8E9-4A6A-5F92-A05C-AD788191138B}" dt="2026-08-11T11:24:19.280" v="1581"/>
          <ac:spMkLst>
            <pc:docMk/>
            <pc:sldMasterMk cId="284065032" sldId="2147484840"/>
            <ac:spMk id="3" creationId="{00000000-0000-0000-0000-000000000000}"/>
          </ac:spMkLst>
        </pc:spChg>
        <pc:spChg chg="mod">
          <ac:chgData name="Georgeta Ortenzia Ghervasia (2542908)" userId="263ee878-8f91-4676-9c77-1f946818d69c" providerId="ADAL" clId="{8B64A8E9-4A6A-5F92-A05C-AD788191138B}" dt="2026-08-11T11:24:19.280" v="1581"/>
          <ac:spMkLst>
            <pc:docMk/>
            <pc:sldMasterMk cId="284065032" sldId="2147484840"/>
            <ac:spMk id="4" creationId="{00000000-0000-0000-0000-000000000000}"/>
          </ac:spMkLst>
        </pc:spChg>
        <pc:spChg chg="mod">
          <ac:chgData name="Georgeta Ortenzia Ghervasia (2542908)" userId="263ee878-8f91-4676-9c77-1f946818d69c" providerId="ADAL" clId="{8B64A8E9-4A6A-5F92-A05C-AD788191138B}" dt="2026-08-11T11:24:19.280" v="1581"/>
          <ac:spMkLst>
            <pc:docMk/>
            <pc:sldMasterMk cId="284065032" sldId="2147484840"/>
            <ac:spMk id="5" creationId="{00000000-0000-0000-0000-000000000000}"/>
          </ac:spMkLst>
        </pc:spChg>
        <pc:spChg chg="mod">
          <ac:chgData name="Georgeta Ortenzia Ghervasia (2542908)" userId="263ee878-8f91-4676-9c77-1f946818d69c" providerId="ADAL" clId="{8B64A8E9-4A6A-5F92-A05C-AD788191138B}" dt="2026-08-11T11:24:19.280" v="1581"/>
          <ac:spMkLst>
            <pc:docMk/>
            <pc:sldMasterMk cId="284065032" sldId="2147484840"/>
            <ac:spMk id="6" creationId="{00000000-0000-0000-0000-000000000000}"/>
          </ac:spMkLst>
        </pc:spChg>
        <pc:sldLayoutChg chg="modSp">
          <pc:chgData name="Georgeta Ortenzia Ghervasia (2542908)" userId="263ee878-8f91-4676-9c77-1f946818d69c" providerId="ADAL" clId="{8B64A8E9-4A6A-5F92-A05C-AD788191138B}" dt="2026-08-11T11:24:19.280" v="1581"/>
          <pc:sldLayoutMkLst>
            <pc:docMk/>
            <pc:sldMasterMk cId="284065032" sldId="2147484840"/>
            <pc:sldLayoutMk cId="1104764922" sldId="2147484841"/>
          </pc:sldLayoutMkLst>
          <pc:spChg chg="mod">
            <ac:chgData name="Georgeta Ortenzia Ghervasia (2542908)" userId="263ee878-8f91-4676-9c77-1f946818d69c" providerId="ADAL" clId="{8B64A8E9-4A6A-5F92-A05C-AD788191138B}" dt="2026-08-11T11:24:19.280" v="1581"/>
            <ac:spMkLst>
              <pc:docMk/>
              <pc:sldMasterMk cId="284065032" sldId="2147484840"/>
              <pc:sldLayoutMk cId="1104764922" sldId="2147484841"/>
              <ac:spMk id="2" creationId="{00000000-0000-0000-0000-000000000000}"/>
            </ac:spMkLst>
          </pc:spChg>
          <pc:spChg chg="mod">
            <ac:chgData name="Georgeta Ortenzia Ghervasia (2542908)" userId="263ee878-8f91-4676-9c77-1f946818d69c" providerId="ADAL" clId="{8B64A8E9-4A6A-5F92-A05C-AD788191138B}" dt="2026-08-11T11:24:19.280" v="1581"/>
            <ac:spMkLst>
              <pc:docMk/>
              <pc:sldMasterMk cId="284065032" sldId="2147484840"/>
              <pc:sldLayoutMk cId="1104764922" sldId="2147484841"/>
              <ac:spMk id="3" creationId="{00000000-0000-0000-0000-000000000000}"/>
            </ac:spMkLst>
          </pc:spChg>
        </pc:sldLayoutChg>
        <pc:sldLayoutChg chg="modSp">
          <pc:chgData name="Georgeta Ortenzia Ghervasia (2542908)" userId="263ee878-8f91-4676-9c77-1f946818d69c" providerId="ADAL" clId="{8B64A8E9-4A6A-5F92-A05C-AD788191138B}" dt="2026-08-11T11:24:19.280" v="1581"/>
          <pc:sldLayoutMkLst>
            <pc:docMk/>
            <pc:sldMasterMk cId="284065032" sldId="2147484840"/>
            <pc:sldLayoutMk cId="1126591034" sldId="2147484843"/>
          </pc:sldLayoutMkLst>
          <pc:spChg chg="mod">
            <ac:chgData name="Georgeta Ortenzia Ghervasia (2542908)" userId="263ee878-8f91-4676-9c77-1f946818d69c" providerId="ADAL" clId="{8B64A8E9-4A6A-5F92-A05C-AD788191138B}" dt="2026-08-11T11:24:19.280" v="1581"/>
            <ac:spMkLst>
              <pc:docMk/>
              <pc:sldMasterMk cId="284065032" sldId="2147484840"/>
              <pc:sldLayoutMk cId="1126591034" sldId="2147484843"/>
              <ac:spMk id="2" creationId="{00000000-0000-0000-0000-000000000000}"/>
            </ac:spMkLst>
          </pc:spChg>
          <pc:spChg chg="mod">
            <ac:chgData name="Georgeta Ortenzia Ghervasia (2542908)" userId="263ee878-8f91-4676-9c77-1f946818d69c" providerId="ADAL" clId="{8B64A8E9-4A6A-5F92-A05C-AD788191138B}" dt="2026-08-11T11:24:19.280" v="1581"/>
            <ac:spMkLst>
              <pc:docMk/>
              <pc:sldMasterMk cId="284065032" sldId="2147484840"/>
              <pc:sldLayoutMk cId="1126591034" sldId="2147484843"/>
              <ac:spMk id="3" creationId="{00000000-0000-0000-0000-000000000000}"/>
            </ac:spMkLst>
          </pc:spChg>
        </pc:sldLayoutChg>
        <pc:sldLayoutChg chg="modSp">
          <pc:chgData name="Georgeta Ortenzia Ghervasia (2542908)" userId="263ee878-8f91-4676-9c77-1f946818d69c" providerId="ADAL" clId="{8B64A8E9-4A6A-5F92-A05C-AD788191138B}" dt="2026-08-11T11:24:19.280" v="1581"/>
          <pc:sldLayoutMkLst>
            <pc:docMk/>
            <pc:sldMasterMk cId="284065032" sldId="2147484840"/>
            <pc:sldLayoutMk cId="3923439141" sldId="2147484844"/>
          </pc:sldLayoutMkLst>
          <pc:spChg chg="mod">
            <ac:chgData name="Georgeta Ortenzia Ghervasia (2542908)" userId="263ee878-8f91-4676-9c77-1f946818d69c" providerId="ADAL" clId="{8B64A8E9-4A6A-5F92-A05C-AD788191138B}" dt="2026-08-11T11:24:19.280" v="1581"/>
            <ac:spMkLst>
              <pc:docMk/>
              <pc:sldMasterMk cId="284065032" sldId="2147484840"/>
              <pc:sldLayoutMk cId="3923439141" sldId="2147484844"/>
              <ac:spMk id="3" creationId="{00000000-0000-0000-0000-000000000000}"/>
            </ac:spMkLst>
          </pc:spChg>
          <pc:spChg chg="mod">
            <ac:chgData name="Georgeta Ortenzia Ghervasia (2542908)" userId="263ee878-8f91-4676-9c77-1f946818d69c" providerId="ADAL" clId="{8B64A8E9-4A6A-5F92-A05C-AD788191138B}" dt="2026-08-11T11:24:19.280" v="1581"/>
            <ac:spMkLst>
              <pc:docMk/>
              <pc:sldMasterMk cId="284065032" sldId="2147484840"/>
              <pc:sldLayoutMk cId="3923439141" sldId="2147484844"/>
              <ac:spMk id="4" creationId="{00000000-0000-0000-0000-000000000000}"/>
            </ac:spMkLst>
          </pc:spChg>
        </pc:sldLayoutChg>
        <pc:sldLayoutChg chg="modSp">
          <pc:chgData name="Georgeta Ortenzia Ghervasia (2542908)" userId="263ee878-8f91-4676-9c77-1f946818d69c" providerId="ADAL" clId="{8B64A8E9-4A6A-5F92-A05C-AD788191138B}" dt="2026-08-11T11:24:19.280" v="1581"/>
          <pc:sldLayoutMkLst>
            <pc:docMk/>
            <pc:sldMasterMk cId="284065032" sldId="2147484840"/>
            <pc:sldLayoutMk cId="3768856072" sldId="2147484845"/>
          </pc:sldLayoutMkLst>
          <pc:spChg chg="mod">
            <ac:chgData name="Georgeta Ortenzia Ghervasia (2542908)" userId="263ee878-8f91-4676-9c77-1f946818d69c" providerId="ADAL" clId="{8B64A8E9-4A6A-5F92-A05C-AD788191138B}" dt="2026-08-11T11:24:19.280" v="1581"/>
            <ac:spMkLst>
              <pc:docMk/>
              <pc:sldMasterMk cId="284065032" sldId="2147484840"/>
              <pc:sldLayoutMk cId="3768856072" sldId="2147484845"/>
              <ac:spMk id="2" creationId="{00000000-0000-0000-0000-000000000000}"/>
            </ac:spMkLst>
          </pc:spChg>
          <pc:spChg chg="mod">
            <ac:chgData name="Georgeta Ortenzia Ghervasia (2542908)" userId="263ee878-8f91-4676-9c77-1f946818d69c" providerId="ADAL" clId="{8B64A8E9-4A6A-5F92-A05C-AD788191138B}" dt="2026-08-11T11:24:19.280" v="1581"/>
            <ac:spMkLst>
              <pc:docMk/>
              <pc:sldMasterMk cId="284065032" sldId="2147484840"/>
              <pc:sldLayoutMk cId="3768856072" sldId="2147484845"/>
              <ac:spMk id="3" creationId="{00000000-0000-0000-0000-000000000000}"/>
            </ac:spMkLst>
          </pc:spChg>
          <pc:spChg chg="mod">
            <ac:chgData name="Georgeta Ortenzia Ghervasia (2542908)" userId="263ee878-8f91-4676-9c77-1f946818d69c" providerId="ADAL" clId="{8B64A8E9-4A6A-5F92-A05C-AD788191138B}" dt="2026-08-11T11:24:19.280" v="1581"/>
            <ac:spMkLst>
              <pc:docMk/>
              <pc:sldMasterMk cId="284065032" sldId="2147484840"/>
              <pc:sldLayoutMk cId="3768856072" sldId="2147484845"/>
              <ac:spMk id="4" creationId="{00000000-0000-0000-0000-000000000000}"/>
            </ac:spMkLst>
          </pc:spChg>
          <pc:spChg chg="mod">
            <ac:chgData name="Georgeta Ortenzia Ghervasia (2542908)" userId="263ee878-8f91-4676-9c77-1f946818d69c" providerId="ADAL" clId="{8B64A8E9-4A6A-5F92-A05C-AD788191138B}" dt="2026-08-11T11:24:19.280" v="1581"/>
            <ac:spMkLst>
              <pc:docMk/>
              <pc:sldMasterMk cId="284065032" sldId="2147484840"/>
              <pc:sldLayoutMk cId="3768856072" sldId="2147484845"/>
              <ac:spMk id="5" creationId="{00000000-0000-0000-0000-000000000000}"/>
            </ac:spMkLst>
          </pc:spChg>
          <pc:spChg chg="mod">
            <ac:chgData name="Georgeta Ortenzia Ghervasia (2542908)" userId="263ee878-8f91-4676-9c77-1f946818d69c" providerId="ADAL" clId="{8B64A8E9-4A6A-5F92-A05C-AD788191138B}" dt="2026-08-11T11:24:19.280" v="1581"/>
            <ac:spMkLst>
              <pc:docMk/>
              <pc:sldMasterMk cId="284065032" sldId="2147484840"/>
              <pc:sldLayoutMk cId="3768856072" sldId="2147484845"/>
              <ac:spMk id="6" creationId="{00000000-0000-0000-0000-000000000000}"/>
            </ac:spMkLst>
          </pc:spChg>
        </pc:sldLayoutChg>
        <pc:sldLayoutChg chg="modSp">
          <pc:chgData name="Georgeta Ortenzia Ghervasia (2542908)" userId="263ee878-8f91-4676-9c77-1f946818d69c" providerId="ADAL" clId="{8B64A8E9-4A6A-5F92-A05C-AD788191138B}" dt="2026-08-11T11:24:19.280" v="1581"/>
          <pc:sldLayoutMkLst>
            <pc:docMk/>
            <pc:sldMasterMk cId="284065032" sldId="2147484840"/>
            <pc:sldLayoutMk cId="494115538" sldId="2147484848"/>
          </pc:sldLayoutMkLst>
          <pc:spChg chg="mod">
            <ac:chgData name="Georgeta Ortenzia Ghervasia (2542908)" userId="263ee878-8f91-4676-9c77-1f946818d69c" providerId="ADAL" clId="{8B64A8E9-4A6A-5F92-A05C-AD788191138B}" dt="2026-08-11T11:24:19.280" v="1581"/>
            <ac:spMkLst>
              <pc:docMk/>
              <pc:sldMasterMk cId="284065032" sldId="2147484840"/>
              <pc:sldLayoutMk cId="494115538" sldId="2147484848"/>
              <ac:spMk id="2" creationId="{00000000-0000-0000-0000-000000000000}"/>
            </ac:spMkLst>
          </pc:spChg>
          <pc:spChg chg="mod">
            <ac:chgData name="Georgeta Ortenzia Ghervasia (2542908)" userId="263ee878-8f91-4676-9c77-1f946818d69c" providerId="ADAL" clId="{8B64A8E9-4A6A-5F92-A05C-AD788191138B}" dt="2026-08-11T11:24:19.280" v="1581"/>
            <ac:spMkLst>
              <pc:docMk/>
              <pc:sldMasterMk cId="284065032" sldId="2147484840"/>
              <pc:sldLayoutMk cId="494115538" sldId="2147484848"/>
              <ac:spMk id="3" creationId="{00000000-0000-0000-0000-000000000000}"/>
            </ac:spMkLst>
          </pc:spChg>
          <pc:spChg chg="mod">
            <ac:chgData name="Georgeta Ortenzia Ghervasia (2542908)" userId="263ee878-8f91-4676-9c77-1f946818d69c" providerId="ADAL" clId="{8B64A8E9-4A6A-5F92-A05C-AD788191138B}" dt="2026-08-11T11:24:19.280" v="1581"/>
            <ac:spMkLst>
              <pc:docMk/>
              <pc:sldMasterMk cId="284065032" sldId="2147484840"/>
              <pc:sldLayoutMk cId="494115538" sldId="2147484848"/>
              <ac:spMk id="4" creationId="{00000000-0000-0000-0000-000000000000}"/>
            </ac:spMkLst>
          </pc:spChg>
        </pc:sldLayoutChg>
        <pc:sldLayoutChg chg="modSp">
          <pc:chgData name="Georgeta Ortenzia Ghervasia (2542908)" userId="263ee878-8f91-4676-9c77-1f946818d69c" providerId="ADAL" clId="{8B64A8E9-4A6A-5F92-A05C-AD788191138B}" dt="2026-08-11T11:24:19.280" v="1581"/>
          <pc:sldLayoutMkLst>
            <pc:docMk/>
            <pc:sldMasterMk cId="284065032" sldId="2147484840"/>
            <pc:sldLayoutMk cId="3972723485" sldId="2147484849"/>
          </pc:sldLayoutMkLst>
          <pc:spChg chg="mod">
            <ac:chgData name="Georgeta Ortenzia Ghervasia (2542908)" userId="263ee878-8f91-4676-9c77-1f946818d69c" providerId="ADAL" clId="{8B64A8E9-4A6A-5F92-A05C-AD788191138B}" dt="2026-08-11T11:24:19.280" v="1581"/>
            <ac:spMkLst>
              <pc:docMk/>
              <pc:sldMasterMk cId="284065032" sldId="2147484840"/>
              <pc:sldLayoutMk cId="3972723485" sldId="2147484849"/>
              <ac:spMk id="2" creationId="{00000000-0000-0000-0000-000000000000}"/>
            </ac:spMkLst>
          </pc:spChg>
          <pc:spChg chg="mod">
            <ac:chgData name="Georgeta Ortenzia Ghervasia (2542908)" userId="263ee878-8f91-4676-9c77-1f946818d69c" providerId="ADAL" clId="{8B64A8E9-4A6A-5F92-A05C-AD788191138B}" dt="2026-08-11T11:24:19.280" v="1581"/>
            <ac:spMkLst>
              <pc:docMk/>
              <pc:sldMasterMk cId="284065032" sldId="2147484840"/>
              <pc:sldLayoutMk cId="3972723485" sldId="2147484849"/>
              <ac:spMk id="3" creationId="{00000000-0000-0000-0000-000000000000}"/>
            </ac:spMkLst>
          </pc:spChg>
          <pc:spChg chg="mod">
            <ac:chgData name="Georgeta Ortenzia Ghervasia (2542908)" userId="263ee878-8f91-4676-9c77-1f946818d69c" providerId="ADAL" clId="{8B64A8E9-4A6A-5F92-A05C-AD788191138B}" dt="2026-08-11T11:24:19.280" v="1581"/>
            <ac:spMkLst>
              <pc:docMk/>
              <pc:sldMasterMk cId="284065032" sldId="2147484840"/>
              <pc:sldLayoutMk cId="3972723485" sldId="2147484849"/>
              <ac:spMk id="4" creationId="{00000000-0000-0000-0000-000000000000}"/>
            </ac:spMkLst>
          </pc:spChg>
        </pc:sldLayoutChg>
        <pc:sldLayoutChg chg="modSp">
          <pc:chgData name="Georgeta Ortenzia Ghervasia (2542908)" userId="263ee878-8f91-4676-9c77-1f946818d69c" providerId="ADAL" clId="{8B64A8E9-4A6A-5F92-A05C-AD788191138B}" dt="2026-08-11T11:24:19.280" v="1581"/>
          <pc:sldLayoutMkLst>
            <pc:docMk/>
            <pc:sldMasterMk cId="284065032" sldId="2147484840"/>
            <pc:sldLayoutMk cId="1853372567" sldId="2147484851"/>
          </pc:sldLayoutMkLst>
          <pc:spChg chg="mod">
            <ac:chgData name="Georgeta Ortenzia Ghervasia (2542908)" userId="263ee878-8f91-4676-9c77-1f946818d69c" providerId="ADAL" clId="{8B64A8E9-4A6A-5F92-A05C-AD788191138B}" dt="2026-08-11T11:24:19.280" v="1581"/>
            <ac:spMkLst>
              <pc:docMk/>
              <pc:sldMasterMk cId="284065032" sldId="2147484840"/>
              <pc:sldLayoutMk cId="1853372567" sldId="2147484851"/>
              <ac:spMk id="2" creationId="{00000000-0000-0000-0000-000000000000}"/>
            </ac:spMkLst>
          </pc:spChg>
          <pc:spChg chg="mod">
            <ac:chgData name="Georgeta Ortenzia Ghervasia (2542908)" userId="263ee878-8f91-4676-9c77-1f946818d69c" providerId="ADAL" clId="{8B64A8E9-4A6A-5F92-A05C-AD788191138B}" dt="2026-08-11T11:24:19.280" v="1581"/>
            <ac:spMkLst>
              <pc:docMk/>
              <pc:sldMasterMk cId="284065032" sldId="2147484840"/>
              <pc:sldLayoutMk cId="1853372567" sldId="2147484851"/>
              <ac:spMk id="3" creationId="{00000000-0000-0000-0000-000000000000}"/>
            </ac:spMkLst>
          </pc:spChg>
        </pc:sldLayoutChg>
      </pc:sldMasterChg>
    </pc:docChg>
  </pc:docChgLst>
  <pc:docChgLst>
    <pc:chgData name="Georgeta Ortenzia Ghervasia (2542908)" userId="S::2542908@student.uwtsd.ac.uk::263ee878-8f91-4676-9c77-1f946818d69c" providerId="AD" clId="Web-{754BFF0E-7AAE-AAA8-40A4-D9B2840B5922}"/>
    <pc:docChg chg="modSld">
      <pc:chgData name="Georgeta Ortenzia Ghervasia (2542908)" userId="S::2542908@student.uwtsd.ac.uk::263ee878-8f91-4676-9c77-1f946818d69c" providerId="AD" clId="Web-{754BFF0E-7AAE-AAA8-40A4-D9B2840B5922}" dt="2026-08-06T11:20:34.862" v="2" actId="1076"/>
      <pc:docMkLst>
        <pc:docMk/>
      </pc:docMkLst>
      <pc:sldChg chg="modSp">
        <pc:chgData name="Georgeta Ortenzia Ghervasia (2542908)" userId="S::2542908@student.uwtsd.ac.uk::263ee878-8f91-4676-9c77-1f946818d69c" providerId="AD" clId="Web-{754BFF0E-7AAE-AAA8-40A4-D9B2840B5922}" dt="2026-08-06T11:20:34.862" v="2" actId="1076"/>
        <pc:sldMkLst>
          <pc:docMk/>
          <pc:sldMk cId="2936379544" sldId="259"/>
        </pc:sldMkLst>
        <pc:picChg chg="mod">
          <ac:chgData name="Georgeta Ortenzia Ghervasia (2542908)" userId="S::2542908@student.uwtsd.ac.uk::263ee878-8f91-4676-9c77-1f946818d69c" providerId="AD" clId="Web-{754BFF0E-7AAE-AAA8-40A4-D9B2840B5922}" dt="2026-08-06T11:20:34.862" v="2" actId="1076"/>
          <ac:picMkLst>
            <pc:docMk/>
            <pc:sldMk cId="2936379544" sldId="259"/>
            <ac:picMk id="5" creationId="{19082026-1132-210F-EE78-E241ED1C7C1E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95E3FE-1A6E-4EBA-AB27-5060356AEBF8}" type="doc">
      <dgm:prSet loTypeId="urn:microsoft.com/office/officeart/2005/8/layout/default" loCatId="list" qsTypeId="urn:microsoft.com/office/officeart/2005/8/quickstyle/simple4#1" qsCatId="simple" csTypeId="urn:microsoft.com/office/officeart/2005/8/colors/colorful1#1" csCatId="colorful" phldr="1"/>
      <dgm:spPr/>
      <dgm:t>
        <a:bodyPr/>
        <a:lstStyle/>
        <a:p>
          <a:endParaRPr lang="en-US"/>
        </a:p>
      </dgm:t>
    </dgm:pt>
    <dgm:pt modelId="{2D80400D-CEB9-4BFF-8915-0ABF62A47F53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Digital </a:t>
          </a:r>
          <a:r>
            <a:rPr lang="en-US" dirty="0" err="1">
              <a:solidFill>
                <a:schemeClr val="tx1"/>
              </a:solidFill>
            </a:rPr>
            <a:t>Portofolio</a:t>
          </a:r>
          <a:r>
            <a:rPr lang="en-US" dirty="0">
              <a:solidFill>
                <a:schemeClr val="tx1"/>
              </a:solidFill>
            </a:rPr>
            <a:t>  &amp; Video Recording </a:t>
          </a:r>
        </a:p>
      </dgm:t>
    </dgm:pt>
    <dgm:pt modelId="{CEF7093A-C4C4-46E4-A4A2-557AB245378D}" type="parTrans" cxnId="{D6F2B47B-630F-4943-A1EB-EABBE4AB73FD}">
      <dgm:prSet/>
      <dgm:spPr/>
      <dgm:t>
        <a:bodyPr/>
        <a:lstStyle/>
        <a:p>
          <a:endParaRPr lang="en-US"/>
        </a:p>
      </dgm:t>
    </dgm:pt>
    <dgm:pt modelId="{5DF3308B-55CB-4AD1-A613-14DE8AC78136}" type="sibTrans" cxnId="{D6F2B47B-630F-4943-A1EB-EABBE4AB73FD}">
      <dgm:prSet/>
      <dgm:spPr/>
      <dgm:t>
        <a:bodyPr/>
        <a:lstStyle/>
        <a:p>
          <a:endParaRPr lang="en-US"/>
        </a:p>
      </dgm:t>
    </dgm:pt>
    <dgm:pt modelId="{571CCD90-7A0B-43B1-9FE2-9E81C2352B97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Module Name: Digital Skills</a:t>
          </a:r>
        </a:p>
      </dgm:t>
    </dgm:pt>
    <dgm:pt modelId="{A1149B41-D265-48EB-9E44-A04746715F19}" type="parTrans" cxnId="{C6C4466B-67F0-4A73-A878-8141E360E222}">
      <dgm:prSet/>
      <dgm:spPr/>
      <dgm:t>
        <a:bodyPr/>
        <a:lstStyle/>
        <a:p>
          <a:endParaRPr lang="en-US"/>
        </a:p>
      </dgm:t>
    </dgm:pt>
    <dgm:pt modelId="{69405C65-D922-4E6E-9DE3-730DFAACF450}" type="sibTrans" cxnId="{C6C4466B-67F0-4A73-A878-8141E360E222}">
      <dgm:prSet/>
      <dgm:spPr/>
      <dgm:t>
        <a:bodyPr/>
        <a:lstStyle/>
        <a:p>
          <a:endParaRPr lang="en-US"/>
        </a:p>
      </dgm:t>
    </dgm:pt>
    <dgm:pt modelId="{8A6304DC-7A7D-4E8F-B224-6268792250D4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Module Code: LCLM 4002</a:t>
          </a:r>
        </a:p>
      </dgm:t>
    </dgm:pt>
    <dgm:pt modelId="{64EAF378-0D0D-40D6-A878-CEE97903A1B4}" type="parTrans" cxnId="{018683F2-B010-4641-9B39-D9D8188D3586}">
      <dgm:prSet/>
      <dgm:spPr/>
      <dgm:t>
        <a:bodyPr/>
        <a:lstStyle/>
        <a:p>
          <a:endParaRPr lang="en-US"/>
        </a:p>
      </dgm:t>
    </dgm:pt>
    <dgm:pt modelId="{5121E4ED-4375-4D47-9C49-31A31FAB8248}" type="sibTrans" cxnId="{018683F2-B010-4641-9B39-D9D8188D3586}">
      <dgm:prSet/>
      <dgm:spPr/>
      <dgm:t>
        <a:bodyPr/>
        <a:lstStyle/>
        <a:p>
          <a:endParaRPr lang="en-US"/>
        </a:p>
      </dgm:t>
    </dgm:pt>
    <dgm:pt modelId="{8AF6651E-ADD5-466F-AE51-6BC76E73BBA3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Student Name : Georgeta Ortenzia Ghervasia</a:t>
          </a:r>
        </a:p>
      </dgm:t>
    </dgm:pt>
    <dgm:pt modelId="{94F4D05C-523F-4E3F-8C4C-0FD67941A7F1}" type="parTrans" cxnId="{C3CC4BCC-BA44-486D-A0AB-86208107D319}">
      <dgm:prSet/>
      <dgm:spPr/>
      <dgm:t>
        <a:bodyPr/>
        <a:lstStyle/>
        <a:p>
          <a:endParaRPr lang="en-US"/>
        </a:p>
      </dgm:t>
    </dgm:pt>
    <dgm:pt modelId="{1FEA4117-A36F-4BE0-A5B5-744A271FD669}" type="sibTrans" cxnId="{C3CC4BCC-BA44-486D-A0AB-86208107D319}">
      <dgm:prSet/>
      <dgm:spPr/>
      <dgm:t>
        <a:bodyPr/>
        <a:lstStyle/>
        <a:p>
          <a:endParaRPr lang="en-US"/>
        </a:p>
      </dgm:t>
    </dgm:pt>
    <dgm:pt modelId="{130ACF42-6EF2-48B4-99EE-DA34628E326A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Student ID: 2542908</a:t>
          </a:r>
        </a:p>
      </dgm:t>
    </dgm:pt>
    <dgm:pt modelId="{086540D3-70AC-4B0B-80D5-946CE66D377C}" type="parTrans" cxnId="{4DF3AC60-159D-49D6-A727-F56018E441CA}">
      <dgm:prSet/>
      <dgm:spPr/>
      <dgm:t>
        <a:bodyPr/>
        <a:lstStyle/>
        <a:p>
          <a:endParaRPr lang="en-US"/>
        </a:p>
      </dgm:t>
    </dgm:pt>
    <dgm:pt modelId="{B52BD3F7-F99B-4DDE-9C50-E406FE49153E}" type="sibTrans" cxnId="{4DF3AC60-159D-49D6-A727-F56018E441CA}">
      <dgm:prSet/>
      <dgm:spPr/>
      <dgm:t>
        <a:bodyPr/>
        <a:lstStyle/>
        <a:p>
          <a:endParaRPr lang="en-US"/>
        </a:p>
      </dgm:t>
    </dgm:pt>
    <dgm:pt modelId="{F686B387-DB33-4DB7-A194-70BD4C186E2A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Group: 07</a:t>
          </a:r>
        </a:p>
      </dgm:t>
    </dgm:pt>
    <dgm:pt modelId="{6595DB9B-27F3-4CAE-AEF9-CF5DA9C18FB7}" type="parTrans" cxnId="{EE1AB789-39C9-4C63-B1E6-2EEABDEF5678}">
      <dgm:prSet/>
      <dgm:spPr/>
      <dgm:t>
        <a:bodyPr/>
        <a:lstStyle/>
        <a:p>
          <a:endParaRPr lang="en-US"/>
        </a:p>
      </dgm:t>
    </dgm:pt>
    <dgm:pt modelId="{0888FDDD-E524-483F-BDC2-93C0908F4485}" type="sibTrans" cxnId="{EE1AB789-39C9-4C63-B1E6-2EEABDEF5678}">
      <dgm:prSet/>
      <dgm:spPr/>
      <dgm:t>
        <a:bodyPr/>
        <a:lstStyle/>
        <a:p>
          <a:endParaRPr lang="en-US"/>
        </a:p>
      </dgm:t>
    </dgm:pt>
    <dgm:pt modelId="{3B1575D2-A239-4C00-9CC6-DC13882A58AB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Lectures Name: Koushik Modak</a:t>
          </a:r>
        </a:p>
      </dgm:t>
    </dgm:pt>
    <dgm:pt modelId="{D5EEA27A-C421-43BD-92ED-7C6E0001D3FC}" type="parTrans" cxnId="{0FC655F8-06A5-43D5-AB51-9DBA6628764F}">
      <dgm:prSet/>
      <dgm:spPr/>
      <dgm:t>
        <a:bodyPr/>
        <a:lstStyle/>
        <a:p>
          <a:endParaRPr lang="en-US"/>
        </a:p>
      </dgm:t>
    </dgm:pt>
    <dgm:pt modelId="{49AB500A-D74D-49E4-A46E-805548683111}" type="sibTrans" cxnId="{0FC655F8-06A5-43D5-AB51-9DBA6628764F}">
      <dgm:prSet/>
      <dgm:spPr/>
      <dgm:t>
        <a:bodyPr/>
        <a:lstStyle/>
        <a:p>
          <a:endParaRPr lang="en-US"/>
        </a:p>
      </dgm:t>
    </dgm:pt>
    <dgm:pt modelId="{DA08F77C-3FF6-1041-AB43-99B0A50D93AC}" type="pres">
      <dgm:prSet presAssocID="{7595E3FE-1A6E-4EBA-AB27-5060356AEBF8}" presName="diagram" presStyleCnt="0">
        <dgm:presLayoutVars>
          <dgm:dir/>
          <dgm:resizeHandles val="exact"/>
        </dgm:presLayoutVars>
      </dgm:prSet>
      <dgm:spPr/>
    </dgm:pt>
    <dgm:pt modelId="{0EFB6167-4E38-9347-87F8-AF11F89A2470}" type="pres">
      <dgm:prSet presAssocID="{2D80400D-CEB9-4BFF-8915-0ABF62A47F53}" presName="node" presStyleLbl="node1" presStyleIdx="0" presStyleCnt="7">
        <dgm:presLayoutVars>
          <dgm:bulletEnabled val="1"/>
        </dgm:presLayoutVars>
      </dgm:prSet>
      <dgm:spPr/>
    </dgm:pt>
    <dgm:pt modelId="{8797215C-A5A7-0542-824C-C0C4FE969126}" type="pres">
      <dgm:prSet presAssocID="{5DF3308B-55CB-4AD1-A613-14DE8AC78136}" presName="sibTrans" presStyleCnt="0"/>
      <dgm:spPr/>
    </dgm:pt>
    <dgm:pt modelId="{3E55D937-B84F-FA47-93F2-A5AF8277F324}" type="pres">
      <dgm:prSet presAssocID="{571CCD90-7A0B-43B1-9FE2-9E81C2352B97}" presName="node" presStyleLbl="node1" presStyleIdx="1" presStyleCnt="7">
        <dgm:presLayoutVars>
          <dgm:bulletEnabled val="1"/>
        </dgm:presLayoutVars>
      </dgm:prSet>
      <dgm:spPr/>
    </dgm:pt>
    <dgm:pt modelId="{B12DC7BD-0B21-A44E-947A-3457F20FB7D9}" type="pres">
      <dgm:prSet presAssocID="{69405C65-D922-4E6E-9DE3-730DFAACF450}" presName="sibTrans" presStyleCnt="0"/>
      <dgm:spPr/>
    </dgm:pt>
    <dgm:pt modelId="{0BE7C74D-8A7A-CD42-A05B-A4519DC0CE44}" type="pres">
      <dgm:prSet presAssocID="{8A6304DC-7A7D-4E8F-B224-6268792250D4}" presName="node" presStyleLbl="node1" presStyleIdx="2" presStyleCnt="7">
        <dgm:presLayoutVars>
          <dgm:bulletEnabled val="1"/>
        </dgm:presLayoutVars>
      </dgm:prSet>
      <dgm:spPr/>
    </dgm:pt>
    <dgm:pt modelId="{904B7A7A-1E52-FD40-8F71-F8151605C3DF}" type="pres">
      <dgm:prSet presAssocID="{5121E4ED-4375-4D47-9C49-31A31FAB8248}" presName="sibTrans" presStyleCnt="0"/>
      <dgm:spPr/>
    </dgm:pt>
    <dgm:pt modelId="{6A273239-805E-7D4E-98FA-A10FEF89287C}" type="pres">
      <dgm:prSet presAssocID="{8AF6651E-ADD5-466F-AE51-6BC76E73BBA3}" presName="node" presStyleLbl="node1" presStyleIdx="3" presStyleCnt="7">
        <dgm:presLayoutVars>
          <dgm:bulletEnabled val="1"/>
        </dgm:presLayoutVars>
      </dgm:prSet>
      <dgm:spPr/>
    </dgm:pt>
    <dgm:pt modelId="{8A469E73-F577-2D47-BCCB-972E313C2628}" type="pres">
      <dgm:prSet presAssocID="{1FEA4117-A36F-4BE0-A5B5-744A271FD669}" presName="sibTrans" presStyleCnt="0"/>
      <dgm:spPr/>
    </dgm:pt>
    <dgm:pt modelId="{62C77759-942B-BB46-AFF4-E84765483DF8}" type="pres">
      <dgm:prSet presAssocID="{130ACF42-6EF2-48B4-99EE-DA34628E326A}" presName="node" presStyleLbl="node1" presStyleIdx="4" presStyleCnt="7">
        <dgm:presLayoutVars>
          <dgm:bulletEnabled val="1"/>
        </dgm:presLayoutVars>
      </dgm:prSet>
      <dgm:spPr/>
    </dgm:pt>
    <dgm:pt modelId="{262594C4-3D9C-0D47-B916-3C0E1247421A}" type="pres">
      <dgm:prSet presAssocID="{B52BD3F7-F99B-4DDE-9C50-E406FE49153E}" presName="sibTrans" presStyleCnt="0"/>
      <dgm:spPr/>
    </dgm:pt>
    <dgm:pt modelId="{E9E0059A-5C63-324F-B19E-CAF70C953694}" type="pres">
      <dgm:prSet presAssocID="{F686B387-DB33-4DB7-A194-70BD4C186E2A}" presName="node" presStyleLbl="node1" presStyleIdx="5" presStyleCnt="7">
        <dgm:presLayoutVars>
          <dgm:bulletEnabled val="1"/>
        </dgm:presLayoutVars>
      </dgm:prSet>
      <dgm:spPr/>
    </dgm:pt>
    <dgm:pt modelId="{E7CEB866-A824-7A43-9B13-1972E6CBCE92}" type="pres">
      <dgm:prSet presAssocID="{0888FDDD-E524-483F-BDC2-93C0908F4485}" presName="sibTrans" presStyleCnt="0"/>
      <dgm:spPr/>
    </dgm:pt>
    <dgm:pt modelId="{9B7F947C-8080-944A-A678-3A3D4ABFE694}" type="pres">
      <dgm:prSet presAssocID="{3B1575D2-A239-4C00-9CC6-DC13882A58AB}" presName="node" presStyleLbl="node1" presStyleIdx="6" presStyleCnt="7">
        <dgm:presLayoutVars>
          <dgm:bulletEnabled val="1"/>
        </dgm:presLayoutVars>
      </dgm:prSet>
      <dgm:spPr/>
    </dgm:pt>
  </dgm:ptLst>
  <dgm:cxnLst>
    <dgm:cxn modelId="{F1A6DA0E-D0DE-C34B-BC02-905CCC688690}" type="presOf" srcId="{130ACF42-6EF2-48B4-99EE-DA34628E326A}" destId="{62C77759-942B-BB46-AFF4-E84765483DF8}" srcOrd="0" destOrd="0" presId="urn:microsoft.com/office/officeart/2005/8/layout/default"/>
    <dgm:cxn modelId="{1B679D21-1A67-DF4B-8CC4-223B1C7E0137}" type="presOf" srcId="{7595E3FE-1A6E-4EBA-AB27-5060356AEBF8}" destId="{DA08F77C-3FF6-1041-AB43-99B0A50D93AC}" srcOrd="0" destOrd="0" presId="urn:microsoft.com/office/officeart/2005/8/layout/default"/>
    <dgm:cxn modelId="{EAC2AA29-014A-1841-9602-94E8D9FC5C30}" type="presOf" srcId="{8A6304DC-7A7D-4E8F-B224-6268792250D4}" destId="{0BE7C74D-8A7A-CD42-A05B-A4519DC0CE44}" srcOrd="0" destOrd="0" presId="urn:microsoft.com/office/officeart/2005/8/layout/default"/>
    <dgm:cxn modelId="{C554953D-7A6A-F745-BDDC-EE2B3F372438}" type="presOf" srcId="{3B1575D2-A239-4C00-9CC6-DC13882A58AB}" destId="{9B7F947C-8080-944A-A678-3A3D4ABFE694}" srcOrd="0" destOrd="0" presId="urn:microsoft.com/office/officeart/2005/8/layout/default"/>
    <dgm:cxn modelId="{165CF057-F5BA-6242-9DB1-0CE0CC5CDFD9}" type="presOf" srcId="{2D80400D-CEB9-4BFF-8915-0ABF62A47F53}" destId="{0EFB6167-4E38-9347-87F8-AF11F89A2470}" srcOrd="0" destOrd="0" presId="urn:microsoft.com/office/officeart/2005/8/layout/default"/>
    <dgm:cxn modelId="{4DF3AC60-159D-49D6-A727-F56018E441CA}" srcId="{7595E3FE-1A6E-4EBA-AB27-5060356AEBF8}" destId="{130ACF42-6EF2-48B4-99EE-DA34628E326A}" srcOrd="4" destOrd="0" parTransId="{086540D3-70AC-4B0B-80D5-946CE66D377C}" sibTransId="{B52BD3F7-F99B-4DDE-9C50-E406FE49153E}"/>
    <dgm:cxn modelId="{C6C4466B-67F0-4A73-A878-8141E360E222}" srcId="{7595E3FE-1A6E-4EBA-AB27-5060356AEBF8}" destId="{571CCD90-7A0B-43B1-9FE2-9E81C2352B97}" srcOrd="1" destOrd="0" parTransId="{A1149B41-D265-48EB-9E44-A04746715F19}" sibTransId="{69405C65-D922-4E6E-9DE3-730DFAACF450}"/>
    <dgm:cxn modelId="{D6F2B47B-630F-4943-A1EB-EABBE4AB73FD}" srcId="{7595E3FE-1A6E-4EBA-AB27-5060356AEBF8}" destId="{2D80400D-CEB9-4BFF-8915-0ABF62A47F53}" srcOrd="0" destOrd="0" parTransId="{CEF7093A-C4C4-46E4-A4A2-557AB245378D}" sibTransId="{5DF3308B-55CB-4AD1-A613-14DE8AC78136}"/>
    <dgm:cxn modelId="{EE1AB789-39C9-4C63-B1E6-2EEABDEF5678}" srcId="{7595E3FE-1A6E-4EBA-AB27-5060356AEBF8}" destId="{F686B387-DB33-4DB7-A194-70BD4C186E2A}" srcOrd="5" destOrd="0" parTransId="{6595DB9B-27F3-4CAE-AEF9-CF5DA9C18FB7}" sibTransId="{0888FDDD-E524-483F-BDC2-93C0908F4485}"/>
    <dgm:cxn modelId="{3B44419C-A865-4940-BE6F-56A25A3914C5}" type="presOf" srcId="{571CCD90-7A0B-43B1-9FE2-9E81C2352B97}" destId="{3E55D937-B84F-FA47-93F2-A5AF8277F324}" srcOrd="0" destOrd="0" presId="urn:microsoft.com/office/officeart/2005/8/layout/default"/>
    <dgm:cxn modelId="{9F2165BA-C390-8840-821C-97A3E8A3EE32}" type="presOf" srcId="{F686B387-DB33-4DB7-A194-70BD4C186E2A}" destId="{E9E0059A-5C63-324F-B19E-CAF70C953694}" srcOrd="0" destOrd="0" presId="urn:microsoft.com/office/officeart/2005/8/layout/default"/>
    <dgm:cxn modelId="{C3CC4BCC-BA44-486D-A0AB-86208107D319}" srcId="{7595E3FE-1A6E-4EBA-AB27-5060356AEBF8}" destId="{8AF6651E-ADD5-466F-AE51-6BC76E73BBA3}" srcOrd="3" destOrd="0" parTransId="{94F4D05C-523F-4E3F-8C4C-0FD67941A7F1}" sibTransId="{1FEA4117-A36F-4BE0-A5B5-744A271FD669}"/>
    <dgm:cxn modelId="{2A6A2ADA-3538-F648-A8BB-875B4D46E741}" type="presOf" srcId="{8AF6651E-ADD5-466F-AE51-6BC76E73BBA3}" destId="{6A273239-805E-7D4E-98FA-A10FEF89287C}" srcOrd="0" destOrd="0" presId="urn:microsoft.com/office/officeart/2005/8/layout/default"/>
    <dgm:cxn modelId="{018683F2-B010-4641-9B39-D9D8188D3586}" srcId="{7595E3FE-1A6E-4EBA-AB27-5060356AEBF8}" destId="{8A6304DC-7A7D-4E8F-B224-6268792250D4}" srcOrd="2" destOrd="0" parTransId="{64EAF378-0D0D-40D6-A878-CEE97903A1B4}" sibTransId="{5121E4ED-4375-4D47-9C49-31A31FAB8248}"/>
    <dgm:cxn modelId="{0FC655F8-06A5-43D5-AB51-9DBA6628764F}" srcId="{7595E3FE-1A6E-4EBA-AB27-5060356AEBF8}" destId="{3B1575D2-A239-4C00-9CC6-DC13882A58AB}" srcOrd="6" destOrd="0" parTransId="{D5EEA27A-C421-43BD-92ED-7C6E0001D3FC}" sibTransId="{49AB500A-D74D-49E4-A46E-805548683111}"/>
    <dgm:cxn modelId="{BBAB7E0E-0170-C14D-BD78-D86913538B86}" type="presParOf" srcId="{DA08F77C-3FF6-1041-AB43-99B0A50D93AC}" destId="{0EFB6167-4E38-9347-87F8-AF11F89A2470}" srcOrd="0" destOrd="0" presId="urn:microsoft.com/office/officeart/2005/8/layout/default"/>
    <dgm:cxn modelId="{9A411FBE-6C12-1945-AB1A-BB78BE6E1D79}" type="presParOf" srcId="{DA08F77C-3FF6-1041-AB43-99B0A50D93AC}" destId="{8797215C-A5A7-0542-824C-C0C4FE969126}" srcOrd="1" destOrd="0" presId="urn:microsoft.com/office/officeart/2005/8/layout/default"/>
    <dgm:cxn modelId="{585429A5-74A3-D74B-92D1-3D998D9D674B}" type="presParOf" srcId="{DA08F77C-3FF6-1041-AB43-99B0A50D93AC}" destId="{3E55D937-B84F-FA47-93F2-A5AF8277F324}" srcOrd="2" destOrd="0" presId="urn:microsoft.com/office/officeart/2005/8/layout/default"/>
    <dgm:cxn modelId="{D7907399-EC77-7740-8649-20E34515AC8F}" type="presParOf" srcId="{DA08F77C-3FF6-1041-AB43-99B0A50D93AC}" destId="{B12DC7BD-0B21-A44E-947A-3457F20FB7D9}" srcOrd="3" destOrd="0" presId="urn:microsoft.com/office/officeart/2005/8/layout/default"/>
    <dgm:cxn modelId="{5E739436-A4EA-3844-BBFD-7476BB72165F}" type="presParOf" srcId="{DA08F77C-3FF6-1041-AB43-99B0A50D93AC}" destId="{0BE7C74D-8A7A-CD42-A05B-A4519DC0CE44}" srcOrd="4" destOrd="0" presId="urn:microsoft.com/office/officeart/2005/8/layout/default"/>
    <dgm:cxn modelId="{E1A57600-E4A8-D14E-9AB2-4E2B01B682D0}" type="presParOf" srcId="{DA08F77C-3FF6-1041-AB43-99B0A50D93AC}" destId="{904B7A7A-1E52-FD40-8F71-F8151605C3DF}" srcOrd="5" destOrd="0" presId="urn:microsoft.com/office/officeart/2005/8/layout/default"/>
    <dgm:cxn modelId="{1558685B-4DC7-9F48-94AE-DA6E48F58277}" type="presParOf" srcId="{DA08F77C-3FF6-1041-AB43-99B0A50D93AC}" destId="{6A273239-805E-7D4E-98FA-A10FEF89287C}" srcOrd="6" destOrd="0" presId="urn:microsoft.com/office/officeart/2005/8/layout/default"/>
    <dgm:cxn modelId="{767D4AC6-6034-E849-A2EC-EF14F423E092}" type="presParOf" srcId="{DA08F77C-3FF6-1041-AB43-99B0A50D93AC}" destId="{8A469E73-F577-2D47-BCCB-972E313C2628}" srcOrd="7" destOrd="0" presId="urn:microsoft.com/office/officeart/2005/8/layout/default"/>
    <dgm:cxn modelId="{C941BD41-7DB8-6A44-B655-0E8904586BED}" type="presParOf" srcId="{DA08F77C-3FF6-1041-AB43-99B0A50D93AC}" destId="{62C77759-942B-BB46-AFF4-E84765483DF8}" srcOrd="8" destOrd="0" presId="urn:microsoft.com/office/officeart/2005/8/layout/default"/>
    <dgm:cxn modelId="{5A7DD381-FC58-D14C-8970-16A745E7637C}" type="presParOf" srcId="{DA08F77C-3FF6-1041-AB43-99B0A50D93AC}" destId="{262594C4-3D9C-0D47-B916-3C0E1247421A}" srcOrd="9" destOrd="0" presId="urn:microsoft.com/office/officeart/2005/8/layout/default"/>
    <dgm:cxn modelId="{7B2C44F3-9492-5C43-A339-DBED1F2BCCB2}" type="presParOf" srcId="{DA08F77C-3FF6-1041-AB43-99B0A50D93AC}" destId="{E9E0059A-5C63-324F-B19E-CAF70C953694}" srcOrd="10" destOrd="0" presId="urn:microsoft.com/office/officeart/2005/8/layout/default"/>
    <dgm:cxn modelId="{E8D29425-A9C8-5C43-A61F-38B4DF54CE06}" type="presParOf" srcId="{DA08F77C-3FF6-1041-AB43-99B0A50D93AC}" destId="{E7CEB866-A824-7A43-9B13-1972E6CBCE92}" srcOrd="11" destOrd="0" presId="urn:microsoft.com/office/officeart/2005/8/layout/default"/>
    <dgm:cxn modelId="{B000A17E-FB38-7642-B0FB-06CBB08EAE74}" type="presParOf" srcId="{DA08F77C-3FF6-1041-AB43-99B0A50D93AC}" destId="{9B7F947C-8080-944A-A678-3A3D4ABFE694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FB6167-4E38-9347-87F8-AF11F89A2470}">
      <dsp:nvSpPr>
        <dsp:cNvPr id="0" name=""/>
        <dsp:cNvSpPr/>
      </dsp:nvSpPr>
      <dsp:spPr>
        <a:xfrm>
          <a:off x="3080" y="587033"/>
          <a:ext cx="2444055" cy="146643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chemeClr val="tx1"/>
              </a:solidFill>
            </a:rPr>
            <a:t>Digital </a:t>
          </a:r>
          <a:r>
            <a:rPr lang="en-US" sz="2300" kern="1200" dirty="0" err="1">
              <a:solidFill>
                <a:schemeClr val="tx1"/>
              </a:solidFill>
            </a:rPr>
            <a:t>Portofolio</a:t>
          </a:r>
          <a:r>
            <a:rPr lang="en-US" sz="2300" kern="1200" dirty="0">
              <a:solidFill>
                <a:schemeClr val="tx1"/>
              </a:solidFill>
            </a:rPr>
            <a:t>  &amp; Video Recording </a:t>
          </a:r>
        </a:p>
      </dsp:txBody>
      <dsp:txXfrm>
        <a:off x="3080" y="587033"/>
        <a:ext cx="2444055" cy="1466433"/>
      </dsp:txXfrm>
    </dsp:sp>
    <dsp:sp modelId="{3E55D937-B84F-FA47-93F2-A5AF8277F324}">
      <dsp:nvSpPr>
        <dsp:cNvPr id="0" name=""/>
        <dsp:cNvSpPr/>
      </dsp:nvSpPr>
      <dsp:spPr>
        <a:xfrm>
          <a:off x="2691541" y="587033"/>
          <a:ext cx="2444055" cy="146643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chemeClr val="tx1"/>
              </a:solidFill>
            </a:rPr>
            <a:t>Module Name: Digital Skills</a:t>
          </a:r>
        </a:p>
      </dsp:txBody>
      <dsp:txXfrm>
        <a:off x="2691541" y="587033"/>
        <a:ext cx="2444055" cy="1466433"/>
      </dsp:txXfrm>
    </dsp:sp>
    <dsp:sp modelId="{0BE7C74D-8A7A-CD42-A05B-A4519DC0CE44}">
      <dsp:nvSpPr>
        <dsp:cNvPr id="0" name=""/>
        <dsp:cNvSpPr/>
      </dsp:nvSpPr>
      <dsp:spPr>
        <a:xfrm>
          <a:off x="5380002" y="587033"/>
          <a:ext cx="2444055" cy="146643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chemeClr val="tx1"/>
              </a:solidFill>
            </a:rPr>
            <a:t>Module Code: LCLM 4002</a:t>
          </a:r>
        </a:p>
      </dsp:txBody>
      <dsp:txXfrm>
        <a:off x="5380002" y="587033"/>
        <a:ext cx="2444055" cy="1466433"/>
      </dsp:txXfrm>
    </dsp:sp>
    <dsp:sp modelId="{6A273239-805E-7D4E-98FA-A10FEF89287C}">
      <dsp:nvSpPr>
        <dsp:cNvPr id="0" name=""/>
        <dsp:cNvSpPr/>
      </dsp:nvSpPr>
      <dsp:spPr>
        <a:xfrm>
          <a:off x="8068463" y="587033"/>
          <a:ext cx="2444055" cy="146643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chemeClr val="tx1"/>
              </a:solidFill>
            </a:rPr>
            <a:t>Student Name : Georgeta Ortenzia Ghervasia</a:t>
          </a:r>
        </a:p>
      </dsp:txBody>
      <dsp:txXfrm>
        <a:off x="8068463" y="587033"/>
        <a:ext cx="2444055" cy="1466433"/>
      </dsp:txXfrm>
    </dsp:sp>
    <dsp:sp modelId="{62C77759-942B-BB46-AFF4-E84765483DF8}">
      <dsp:nvSpPr>
        <dsp:cNvPr id="0" name=""/>
        <dsp:cNvSpPr/>
      </dsp:nvSpPr>
      <dsp:spPr>
        <a:xfrm>
          <a:off x="1347311" y="2297872"/>
          <a:ext cx="2444055" cy="1466433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chemeClr val="tx1"/>
              </a:solidFill>
            </a:rPr>
            <a:t>Student ID: 2542908</a:t>
          </a:r>
        </a:p>
      </dsp:txBody>
      <dsp:txXfrm>
        <a:off x="1347311" y="2297872"/>
        <a:ext cx="2444055" cy="1466433"/>
      </dsp:txXfrm>
    </dsp:sp>
    <dsp:sp modelId="{E9E0059A-5C63-324F-B19E-CAF70C953694}">
      <dsp:nvSpPr>
        <dsp:cNvPr id="0" name=""/>
        <dsp:cNvSpPr/>
      </dsp:nvSpPr>
      <dsp:spPr>
        <a:xfrm>
          <a:off x="4035772" y="2297872"/>
          <a:ext cx="2444055" cy="146643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chemeClr val="tx1"/>
              </a:solidFill>
            </a:rPr>
            <a:t>Group: 07</a:t>
          </a:r>
        </a:p>
      </dsp:txBody>
      <dsp:txXfrm>
        <a:off x="4035772" y="2297872"/>
        <a:ext cx="2444055" cy="1466433"/>
      </dsp:txXfrm>
    </dsp:sp>
    <dsp:sp modelId="{9B7F947C-8080-944A-A678-3A3D4ABFE694}">
      <dsp:nvSpPr>
        <dsp:cNvPr id="0" name=""/>
        <dsp:cNvSpPr/>
      </dsp:nvSpPr>
      <dsp:spPr>
        <a:xfrm>
          <a:off x="6724233" y="2297872"/>
          <a:ext cx="2444055" cy="146643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chemeClr val="tx1"/>
              </a:solidFill>
            </a:rPr>
            <a:t>Lectures Name: Koushik Modak</a:t>
          </a:r>
        </a:p>
      </dsp:txBody>
      <dsp:txXfrm>
        <a:off x="6724233" y="2297872"/>
        <a:ext cx="2444055" cy="14664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8-11T14:29:25.209"/>
    </inkml:context>
    <inkml:brush xml:id="br0">
      <inkml:brushProperty name="width" value="0.05292" units="cm"/>
      <inkml:brushProperty name="height" value="0.05292" units="cm"/>
      <inkml:brushProperty name="color" value="#FFFFFF"/>
    </inkml:brush>
    <inkml:context xml:id="ctx1">
      <inkml:inkSource xml:id="inkSrc1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T" type="integer" max="2.14748E9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1" timeString="2026-08-11T14:29:19.691"/>
    </inkml:context>
  </inkml:definitions>
  <inkml:trace contextRef="#ctx0" brushRef="#br0">32385 11901 24575,'0'26'0,"0"-5"0</inkml:trace>
  <inkml:trace contextRef="#ctx1" brushRef="#br0">32385 11901 24575 0,'0'26'0'33,"0"-5"0"0</inkml:trace>
  <inkml:trace contextRef="#ctx0" brushRef="#br0" timeOffset="466">32385 12183 24575,'0'0'0</inkml:trace>
  <inkml:trace contextRef="#ctx1" brushRef="#br0" timeOffset="423">32385 12183 24575 0,'0'0'0'110</inkml:trace>
  <inkml:trace contextRef="#ctx0" brushRef="#br0" timeOffset="798">32385 12183 24575,'0'0'0</inkml:trace>
  <inkml:trace contextRef="#ctx1" brushRef="#br0" timeOffset="739">32385 12183 24575 0,'0'0'0'126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D9BD70-25F3-AD41-965F-9CA8041AF98A}" type="datetimeFigureOut">
              <a:rPr lang="en-US" smtClean="0"/>
              <a:t>8/11/26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E7C0E2-E276-8B41-8308-513944542E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1295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E7C0E2-E276-8B41-8308-513944542E7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0948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E7C0E2-E276-8B41-8308-513944542E7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89353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23369-2D2E-8041-865C-BE68C923BB35}" type="datetimeFigureOut">
              <a:rPr lang="en-US" smtClean="0"/>
              <a:t>8/11/26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ADCC4-F0E3-7F4A-A49F-2FD3F90811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4764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23369-2D2E-8041-865C-BE68C923BB35}" type="datetimeFigureOut">
              <a:rPr lang="en-US" smtClean="0"/>
              <a:t>8/11/26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ADCC4-F0E3-7F4A-A49F-2FD3F90811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0957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23369-2D2E-8041-865C-BE68C923BB35}" type="datetimeFigureOut">
              <a:rPr lang="en-US" smtClean="0"/>
              <a:t>8/11/26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ADCC4-F0E3-7F4A-A49F-2FD3F90811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5910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23369-2D2E-8041-865C-BE68C923BB35}" type="datetimeFigureOut">
              <a:rPr lang="en-US" smtClean="0"/>
              <a:t>8/11/26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ADCC4-F0E3-7F4A-A49F-2FD3F90811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4391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23369-2D2E-8041-865C-BE68C923BB35}" type="datetimeFigureOut">
              <a:rPr lang="en-US" smtClean="0"/>
              <a:t>8/11/26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ADCC4-F0E3-7F4A-A49F-2FD3F90811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856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23369-2D2E-8041-865C-BE68C923BB35}" type="datetimeFigureOut">
              <a:rPr lang="en-US" smtClean="0"/>
              <a:t>8/11/26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ADCC4-F0E3-7F4A-A49F-2FD3F90811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725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23369-2D2E-8041-865C-BE68C923BB35}" type="datetimeFigureOut">
              <a:rPr lang="en-US" smtClean="0"/>
              <a:t>8/11/26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ADCC4-F0E3-7F4A-A49F-2FD3F90811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19053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23369-2D2E-8041-865C-BE68C923BB35}" type="datetimeFigureOut">
              <a:rPr lang="en-US" smtClean="0"/>
              <a:t>8/11/26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ADCC4-F0E3-7F4A-A49F-2FD3F90811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115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23369-2D2E-8041-865C-BE68C923BB35}" type="datetimeFigureOut">
              <a:rPr lang="en-US" smtClean="0"/>
              <a:t>8/11/26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ADCC4-F0E3-7F4A-A49F-2FD3F90811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27234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23369-2D2E-8041-865C-BE68C923BB35}" type="datetimeFigureOut">
              <a:rPr lang="en-US" smtClean="0"/>
              <a:t>8/11/26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ADCC4-F0E3-7F4A-A49F-2FD3F90811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8975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23369-2D2E-8041-865C-BE68C923BB35}" type="datetimeFigureOut">
              <a:rPr lang="en-US" smtClean="0"/>
              <a:t>8/11/26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ADCC4-F0E3-7F4A-A49F-2FD3F90811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372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B23369-2D2E-8041-865C-BE68C923BB35}" type="datetimeFigureOut">
              <a:rPr lang="en-US" smtClean="0"/>
              <a:t>8/11/26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EADCC4-F0E3-7F4A-A49F-2FD3F90811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65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41" r:id="rId1"/>
    <p:sldLayoutId id="2147484842" r:id="rId2"/>
    <p:sldLayoutId id="2147484843" r:id="rId3"/>
    <p:sldLayoutId id="2147484844" r:id="rId4"/>
    <p:sldLayoutId id="2147484845" r:id="rId5"/>
    <p:sldLayoutId id="2147484846" r:id="rId6"/>
    <p:sldLayoutId id="2147484847" r:id="rId7"/>
    <p:sldLayoutId id="2147484848" r:id="rId8"/>
    <p:sldLayoutId id="2147484849" r:id="rId9"/>
    <p:sldLayoutId id="2147484850" r:id="rId10"/>
    <p:sldLayoutId id="2147484851" r:id="rId11"/>
  </p:sldLayoutIdLst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8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customXml" Target="../ink/ink1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" name="Picture 156">
            <a:extLst>
              <a:ext uri="{FF2B5EF4-FFF2-40B4-BE49-F238E27FC236}">
                <a16:creationId xmlns:a16="http://schemas.microsoft.com/office/drawing/2014/main" id="{65851426-A440-58DE-2F93-BC86DB38D07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2686" b="2727"/>
          <a:stretch>
            <a:fillRect/>
          </a:stretch>
        </p:blipFill>
        <p:spPr>
          <a:xfrm>
            <a:off x="20" y="19138"/>
            <a:ext cx="12191980" cy="685799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AF7739E-F359-3527-6C43-52B53B533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228600" tIns="228600" rIns="228600" bIns="0" rtlCol="0" anchor="ctr">
            <a:normAutofit/>
          </a:bodyPr>
          <a:lstStyle/>
          <a:p>
            <a:r>
              <a:rPr lang="en-US" b="1" i="1" u="sng"/>
              <a:t>DS3 Course Work</a:t>
            </a:r>
          </a:p>
        </p:txBody>
      </p:sp>
      <p:graphicFrame>
        <p:nvGraphicFramePr>
          <p:cNvPr id="41" name="Subtitle 2">
            <a:extLst>
              <a:ext uri="{FF2B5EF4-FFF2-40B4-BE49-F238E27FC236}">
                <a16:creationId xmlns:a16="http://schemas.microsoft.com/office/drawing/2014/main" id="{1954A608-733E-0C61-737F-10A84828F3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7323150"/>
              </p:ext>
            </p:extLst>
          </p:nvPr>
        </p:nvGraphicFramePr>
        <p:xfrm>
          <a:off x="838200" y="1825625"/>
          <a:ext cx="10515600" cy="43513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3623B6D7-FEA2-525D-1DC6-59709CD952D0}"/>
                  </a:ext>
                </a:extLst>
              </p14:cNvPr>
              <p14:cNvContentPartPr/>
              <p14:nvPr/>
            </p14:nvContentPartPr>
            <p14:xfrm>
              <a:off x="11658600" y="4284360"/>
              <a:ext cx="360" cy="10188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3623B6D7-FEA2-525D-1DC6-59709CD952D0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1649240" y="4275000"/>
                <a:ext cx="19080" cy="120600"/>
              </a:xfrm>
              <a:prstGeom prst="rect">
                <a:avLst/>
              </a:prstGeom>
            </p:spPr>
          </p:pic>
        </mc:Fallback>
      </mc:AlternateContent>
      <p:sp>
        <p:nvSpPr>
          <p:cNvPr id="17" name="Pijl: omlaag 16">
            <a:extLst>
              <a:ext uri="{FF2B5EF4-FFF2-40B4-BE49-F238E27FC236}">
                <a16:creationId xmlns:a16="http://schemas.microsoft.com/office/drawing/2014/main" id="{E6D93BA8-C124-4D5F-8923-B4DCD712C206}"/>
              </a:ext>
            </a:extLst>
          </p:cNvPr>
          <p:cNvSpPr/>
          <p:nvPr/>
        </p:nvSpPr>
        <p:spPr>
          <a:xfrm>
            <a:off x="10329597" y="4677467"/>
            <a:ext cx="1593628" cy="1149179"/>
          </a:xfrm>
          <a:prstGeom prst="downArrow">
            <a:avLst>
              <a:gd name="adj1" fmla="val 22086"/>
              <a:gd name="adj2" fmla="val 50000"/>
            </a:avLst>
          </a:prstGeom>
          <a:solidFill>
            <a:schemeClr val="bg1">
              <a:alpha val="5000"/>
            </a:schemeClr>
          </a:solidFill>
          <a:ln w="19051">
            <a:solidFill>
              <a:srgbClr val="A02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/>
          <a:p>
            <a:endParaRPr lang="en-US">
              <a:solidFill>
                <a:schemeClr val="accent1">
                  <a:lumMod val="60000"/>
                  <a:lumOff val="40000"/>
                </a:schemeClr>
              </a:solidFill>
              <a:highlight>
                <a:srgbClr val="80008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2534758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Rectangle 155">
            <a:extLst>
              <a:ext uri="{FF2B5EF4-FFF2-40B4-BE49-F238E27FC236}">
                <a16:creationId xmlns:a16="http://schemas.microsoft.com/office/drawing/2014/main" id="{9F7D788E-2C1B-4EF4-8719-12613771F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452"/>
          </a:xfrm>
          <a:prstGeom prst="rect">
            <a:avLst/>
          </a:prstGeom>
          <a:solidFill>
            <a:srgbClr val="40404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EAF105D4-1DD6-523A-E0D7-E1DD020B1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49" y="3499076"/>
            <a:ext cx="6053558" cy="2424774"/>
          </a:xfrm>
        </p:spPr>
        <p:txBody>
          <a:bodyPr>
            <a:normAutofit/>
          </a:bodyPr>
          <a:lstStyle/>
          <a:p>
            <a:r>
              <a:rPr lang="en-US" b="1" i="1">
                <a:solidFill>
                  <a:srgbClr val="FFFFFF"/>
                </a:solidFill>
              </a:rPr>
              <a:t>Comparing Two Digital Tools</a:t>
            </a:r>
          </a:p>
        </p:txBody>
      </p:sp>
      <p:sp>
        <p:nvSpPr>
          <p:cNvPr id="157" name="Freeform: Shape 144">
            <a:extLst>
              <a:ext uri="{FF2B5EF4-FFF2-40B4-BE49-F238E27FC236}">
                <a16:creationId xmlns:a16="http://schemas.microsoft.com/office/drawing/2014/main" id="{7C54E824-C0F4-480B-BC88-689F50C45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6199" y="548"/>
            <a:ext cx="4349752" cy="3142889"/>
          </a:xfrm>
          <a:custGeom>
            <a:avLst/>
            <a:gdLst>
              <a:gd name="connsiteX0" fmla="*/ 229420 w 4349752"/>
              <a:gd name="connsiteY0" fmla="*/ 0 h 3142889"/>
              <a:gd name="connsiteX1" fmla="*/ 4120333 w 4349752"/>
              <a:gd name="connsiteY1" fmla="*/ 0 h 3142889"/>
              <a:gd name="connsiteX2" fmla="*/ 4178840 w 4349752"/>
              <a:gd name="connsiteY2" fmla="*/ 121453 h 3142889"/>
              <a:gd name="connsiteX3" fmla="*/ 4349752 w 4349752"/>
              <a:gd name="connsiteY3" fmla="*/ 968013 h 3142889"/>
              <a:gd name="connsiteX4" fmla="*/ 2174876 w 4349752"/>
              <a:gd name="connsiteY4" fmla="*/ 3142889 h 3142889"/>
              <a:gd name="connsiteX5" fmla="*/ 0 w 4349752"/>
              <a:gd name="connsiteY5" fmla="*/ 968013 h 3142889"/>
              <a:gd name="connsiteX6" fmla="*/ 170913 w 4349752"/>
              <a:gd name="connsiteY6" fmla="*/ 121453 h 3142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9752" h="3142889">
                <a:moveTo>
                  <a:pt x="229420" y="0"/>
                </a:moveTo>
                <a:lnTo>
                  <a:pt x="4120333" y="0"/>
                </a:lnTo>
                <a:lnTo>
                  <a:pt x="4178840" y="121453"/>
                </a:lnTo>
                <a:cubicBezTo>
                  <a:pt x="4288894" y="381652"/>
                  <a:pt x="4349752" y="667725"/>
                  <a:pt x="4349752" y="968013"/>
                </a:cubicBezTo>
                <a:cubicBezTo>
                  <a:pt x="4349752" y="2169164"/>
                  <a:pt x="3376027" y="3142889"/>
                  <a:pt x="2174876" y="3142889"/>
                </a:cubicBezTo>
                <a:cubicBezTo>
                  <a:pt x="973725" y="3142889"/>
                  <a:pt x="0" y="2169164"/>
                  <a:pt x="0" y="968013"/>
                </a:cubicBezTo>
                <a:cubicBezTo>
                  <a:pt x="0" y="667725"/>
                  <a:pt x="60858" y="381652"/>
                  <a:pt x="170913" y="12145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8" name="Freeform: Shape 146">
            <a:extLst>
              <a:ext uri="{FF2B5EF4-FFF2-40B4-BE49-F238E27FC236}">
                <a16:creationId xmlns:a16="http://schemas.microsoft.com/office/drawing/2014/main" id="{58DEA6A1-FC5C-4E6E-BBBF-7E472949B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3759" y="1421356"/>
            <a:ext cx="4538241" cy="5436644"/>
          </a:xfrm>
          <a:custGeom>
            <a:avLst/>
            <a:gdLst>
              <a:gd name="connsiteX0" fmla="*/ 3084645 w 4538241"/>
              <a:gd name="connsiteY0" fmla="*/ 0 h 5436644"/>
              <a:gd name="connsiteX1" fmla="*/ 4285328 w 4538241"/>
              <a:gd name="connsiteY1" fmla="*/ 242407 h 5436644"/>
              <a:gd name="connsiteX2" fmla="*/ 4538241 w 4538241"/>
              <a:gd name="connsiteY2" fmla="*/ 364242 h 5436644"/>
              <a:gd name="connsiteX3" fmla="*/ 4538241 w 4538241"/>
              <a:gd name="connsiteY3" fmla="*/ 5436644 h 5436644"/>
              <a:gd name="connsiteX4" fmla="*/ 1091428 w 4538241"/>
              <a:gd name="connsiteY4" fmla="*/ 5436644 h 5436644"/>
              <a:gd name="connsiteX5" fmla="*/ 903472 w 4538241"/>
              <a:gd name="connsiteY5" fmla="*/ 5265818 h 5436644"/>
              <a:gd name="connsiteX6" fmla="*/ 0 w 4538241"/>
              <a:gd name="connsiteY6" fmla="*/ 3084645 h 5436644"/>
              <a:gd name="connsiteX7" fmla="*/ 3084645 w 4538241"/>
              <a:gd name="connsiteY7" fmla="*/ 0 h 5436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38241" h="5436644">
                <a:moveTo>
                  <a:pt x="3084645" y="0"/>
                </a:moveTo>
                <a:cubicBezTo>
                  <a:pt x="3510546" y="0"/>
                  <a:pt x="3916286" y="86315"/>
                  <a:pt x="4285328" y="242407"/>
                </a:cubicBezTo>
                <a:lnTo>
                  <a:pt x="4538241" y="364242"/>
                </a:lnTo>
                <a:lnTo>
                  <a:pt x="4538241" y="5436644"/>
                </a:lnTo>
                <a:lnTo>
                  <a:pt x="1091428" y="5436644"/>
                </a:lnTo>
                <a:lnTo>
                  <a:pt x="903472" y="5265818"/>
                </a:lnTo>
                <a:cubicBezTo>
                  <a:pt x="345261" y="4707608"/>
                  <a:pt x="0" y="3936446"/>
                  <a:pt x="0" y="3084645"/>
                </a:cubicBezTo>
                <a:cubicBezTo>
                  <a:pt x="0" y="1381043"/>
                  <a:pt x="1381043" y="0"/>
                  <a:pt x="308464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9" name="Freeform: Shape 148">
            <a:extLst>
              <a:ext uri="{FF2B5EF4-FFF2-40B4-BE49-F238E27FC236}">
                <a16:creationId xmlns:a16="http://schemas.microsoft.com/office/drawing/2014/main" id="{96AAAC3B-1954-46B7-BBAC-27DFF5B52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9395" y="0"/>
            <a:ext cx="4023360" cy="2980240"/>
          </a:xfrm>
          <a:custGeom>
            <a:avLst/>
            <a:gdLst>
              <a:gd name="connsiteX0" fmla="*/ 248676 w 4023360"/>
              <a:gd name="connsiteY0" fmla="*/ 0 h 2980240"/>
              <a:gd name="connsiteX1" fmla="*/ 3774684 w 4023360"/>
              <a:gd name="connsiteY1" fmla="*/ 0 h 2980240"/>
              <a:gd name="connsiteX2" fmla="*/ 3780561 w 4023360"/>
              <a:gd name="connsiteY2" fmla="*/ 9674 h 2980240"/>
              <a:gd name="connsiteX3" fmla="*/ 4023360 w 4023360"/>
              <a:gd name="connsiteY3" fmla="*/ 968560 h 2980240"/>
              <a:gd name="connsiteX4" fmla="*/ 2011680 w 4023360"/>
              <a:gd name="connsiteY4" fmla="*/ 2980240 h 2980240"/>
              <a:gd name="connsiteX5" fmla="*/ 0 w 4023360"/>
              <a:gd name="connsiteY5" fmla="*/ 968560 h 2980240"/>
              <a:gd name="connsiteX6" fmla="*/ 242799 w 4023360"/>
              <a:gd name="connsiteY6" fmla="*/ 9674 h 2980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780A982E-53BF-F54D-4565-286E7604DC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15161" y="356187"/>
            <a:ext cx="2878409" cy="1792281"/>
          </a:xfrm>
        </p:spPr>
        <p:txBody>
          <a:bodyPr anchor="ctr">
            <a:normAutofit/>
          </a:bodyPr>
          <a:lstStyle/>
          <a:p>
            <a:r>
              <a:rPr lang="en-US" sz="1300" b="1"/>
              <a:t>MS WORD</a:t>
            </a:r>
            <a:r>
              <a:rPr lang="en-US" sz="1300"/>
              <a:t> </a:t>
            </a:r>
          </a:p>
          <a:p>
            <a:r>
              <a:rPr lang="en-US" sz="1300"/>
              <a:t>MS Word is very important tool for text editing</a:t>
            </a:r>
          </a:p>
          <a:p>
            <a:r>
              <a:rPr lang="en-US" sz="1300"/>
              <a:t>MS Word is offering us a plenty tool</a:t>
            </a:r>
          </a:p>
          <a:p>
            <a:r>
              <a:rPr lang="en-US" sz="1300"/>
              <a:t>MS Word allows us to keep our work saved</a:t>
            </a:r>
          </a:p>
        </p:txBody>
      </p:sp>
      <p:sp>
        <p:nvSpPr>
          <p:cNvPr id="160" name="Freeform: Shape 150">
            <a:extLst>
              <a:ext uri="{FF2B5EF4-FFF2-40B4-BE49-F238E27FC236}">
                <a16:creationId xmlns:a16="http://schemas.microsoft.com/office/drawing/2014/main" id="{A5AD6500-BB62-4AAC-9D2F-C10DDC90C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16897" y="1584494"/>
            <a:ext cx="4375105" cy="5273507"/>
          </a:xfrm>
          <a:custGeom>
            <a:avLst/>
            <a:gdLst>
              <a:gd name="connsiteX0" fmla="*/ 2921508 w 4375105"/>
              <a:gd name="connsiteY0" fmla="*/ 0 h 5273507"/>
              <a:gd name="connsiteX1" fmla="*/ 4314072 w 4375105"/>
              <a:gd name="connsiteY1" fmla="*/ 352611 h 5273507"/>
              <a:gd name="connsiteX2" fmla="*/ 4375105 w 4375105"/>
              <a:gd name="connsiteY2" fmla="*/ 389689 h 5273507"/>
              <a:gd name="connsiteX3" fmla="*/ 4375105 w 4375105"/>
              <a:gd name="connsiteY3" fmla="*/ 5273507 h 5273507"/>
              <a:gd name="connsiteX4" fmla="*/ 1193705 w 4375105"/>
              <a:gd name="connsiteY4" fmla="*/ 5273507 h 5273507"/>
              <a:gd name="connsiteX5" fmla="*/ 1063158 w 4375105"/>
              <a:gd name="connsiteY5" fmla="*/ 5175886 h 5273507"/>
              <a:gd name="connsiteX6" fmla="*/ 0 w 4375105"/>
              <a:gd name="connsiteY6" fmla="*/ 2921508 h 5273507"/>
              <a:gd name="connsiteX7" fmla="*/ 2921508 w 4375105"/>
              <a:gd name="connsiteY7" fmla="*/ 0 h 5273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DC8ED89A-A26A-8E89-0ABB-9A218C14AC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6139" y="3143438"/>
            <a:ext cx="3474621" cy="2780412"/>
          </a:xfrm>
        </p:spPr>
        <p:txBody>
          <a:bodyPr anchor="ctr">
            <a:normAutofit/>
          </a:bodyPr>
          <a:lstStyle/>
          <a:p>
            <a:r>
              <a:rPr lang="en-US" sz="1700" b="1" dirty="0"/>
              <a:t>POWERPOINT</a:t>
            </a:r>
          </a:p>
          <a:p>
            <a:r>
              <a:rPr lang="en-US" sz="1700" dirty="0"/>
              <a:t>It is very important tool for creating visual presentation.</a:t>
            </a:r>
          </a:p>
          <a:p>
            <a:r>
              <a:rPr lang="en-US" sz="1700" dirty="0"/>
              <a:t>It offer us tools to combine text with images ,video, animations , and graphics.</a:t>
            </a:r>
          </a:p>
          <a:p>
            <a:r>
              <a:rPr lang="en-US" sz="1700" dirty="0"/>
              <a:t>It allows us to present our ideas to an audience in a structured way.</a:t>
            </a:r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157662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5" name="Rectangle 254">
            <a:extLst>
              <a:ext uri="{FF2B5EF4-FFF2-40B4-BE49-F238E27FC236}">
                <a16:creationId xmlns:a16="http://schemas.microsoft.com/office/drawing/2014/main" id="{BEBFA723-5A7B-472D-ABD7-1526B8D3A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33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A6B27065-399A-4CF7-BF70-CF79B9848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330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7" name="Group 256">
            <a:extLst>
              <a:ext uri="{FF2B5EF4-FFF2-40B4-BE49-F238E27FC236}">
                <a16:creationId xmlns:a16="http://schemas.microsoft.com/office/drawing/2014/main" id="{CF22986C-DDF7-4109-9D6A-006800D6B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7" y="52996"/>
            <a:ext cx="6093363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4C025298-F835-4B83-A3A3-6555157E0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8" name="Freeform: Shape 239">
              <a:extLst>
                <a:ext uri="{FF2B5EF4-FFF2-40B4-BE49-F238E27FC236}">
                  <a16:creationId xmlns:a16="http://schemas.microsoft.com/office/drawing/2014/main" id="{17106C81-A3F0-4DA0-9368-6BBCDB9648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4B3B35E8-1AF4-4D76-93A5-B0B0884083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674C1EF-AE84-23CC-A0C3-58BD629AC0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77334"/>
            <a:ext cx="3658053" cy="4880919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marL="571486" indent="-571486"/>
            <a:r>
              <a:rPr lang="en-US" sz="3600" b="1" i="1" dirty="0"/>
              <a:t>Microsoft Word </a:t>
            </a:r>
            <a:br>
              <a:rPr lang="en-US" sz="3600" b="1" dirty="0">
                <a:solidFill>
                  <a:schemeClr val="tx2"/>
                </a:solidFill>
              </a:rPr>
            </a:br>
            <a:br>
              <a:rPr lang="en-US" sz="3600" b="1" dirty="0">
                <a:solidFill>
                  <a:schemeClr val="tx2"/>
                </a:solidFill>
              </a:rPr>
            </a:br>
            <a:r>
              <a:rPr lang="en-US" sz="2700" b="1" dirty="0"/>
              <a:t>Formatted  the report text with clear headings and sections.</a:t>
            </a:r>
            <a:br>
              <a:rPr lang="en-US" sz="2700" b="1" dirty="0"/>
            </a:br>
            <a:br>
              <a:rPr lang="en-US" sz="2700" b="1" dirty="0"/>
            </a:br>
            <a:r>
              <a:rPr lang="en-US" sz="2700" b="1" dirty="0"/>
              <a:t>Organized the paragraphs neatly on the page.</a:t>
            </a:r>
            <a:br>
              <a:rPr lang="en-US" sz="2700" b="1" dirty="0"/>
            </a:br>
            <a:br>
              <a:rPr lang="en-US" sz="2700" b="1" dirty="0"/>
            </a:br>
            <a:r>
              <a:rPr lang="en-US" sz="2700" b="1" dirty="0"/>
              <a:t>Used easy to read fonts for clean look .</a:t>
            </a:r>
            <a:br>
              <a:rPr lang="en-US" sz="2700" b="1" dirty="0"/>
            </a:br>
            <a:br>
              <a:rPr lang="en-US" sz="2700" b="1" dirty="0"/>
            </a:br>
            <a:r>
              <a:rPr lang="en-US" sz="2700" b="1" dirty="0"/>
              <a:t>kept the spacing consistent to make it look professional.</a:t>
            </a:r>
            <a:br>
              <a:rPr lang="en-US" sz="2700" b="1" dirty="0"/>
            </a:br>
            <a:br>
              <a:rPr lang="en-US" sz="2700" b="1" dirty="0"/>
            </a:br>
            <a:r>
              <a:rPr lang="en-US" sz="2700" b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1B911C-C323-E81B-D0DA-20D21DA578A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201" r="24310" b="-2"/>
          <a:stretch>
            <a:fillRect/>
          </a:stretch>
        </p:blipFill>
        <p:spPr>
          <a:xfrm>
            <a:off x="5943600" y="4694"/>
            <a:ext cx="6248400" cy="6848613"/>
          </a:xfrm>
          <a:prstGeom prst="rect">
            <a:avLst/>
          </a:prstGeom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893526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6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9" name="Freeform: Shape 23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0" name="Freeform: Shape 25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563F126-F1E2-C525-C5F7-D53D80ECE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6" y="2053641"/>
            <a:ext cx="3669161" cy="2760099"/>
          </a:xfrm>
        </p:spPr>
        <p:txBody>
          <a:bodyPr vert="horz" lIns="91440" tIns="45720" rIns="91440" bIns="45720" rtlCol="0" anchor="ctr">
            <a:normAutofit/>
          </a:bodyPr>
          <a:lstStyle/>
          <a:p>
            <a:br>
              <a:rPr lang="en-US" sz="4000" cap="all" spc="200">
                <a:solidFill>
                  <a:schemeClr val="tx2"/>
                </a:solidFill>
              </a:rPr>
            </a:br>
            <a:endParaRPr lang="en-US" sz="4000" cap="all" spc="200">
              <a:solidFill>
                <a:schemeClr val="tx2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F8FAFE-FD30-F49F-49FA-A473F03757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0578" y="801865"/>
            <a:ext cx="5306084" cy="5230635"/>
          </a:xfrm>
          <a:noFill/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 indent="-228594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PowerPoint</a:t>
            </a:r>
          </a:p>
          <a:p>
            <a:pPr indent="-228594">
              <a:buFont typeface="Arial" panose="020B0604020202020204" pitchFamily="34" charset="0"/>
              <a:buChar char="•"/>
            </a:pPr>
            <a:endParaRPr lang="en-US" sz="1800">
              <a:solidFill>
                <a:schemeClr val="tx2"/>
              </a:solidFill>
            </a:endParaRPr>
          </a:p>
          <a:p>
            <a:pPr indent="-228594">
              <a:buFont typeface="Arial" panose="020B0604020202020204" pitchFamily="34" charset="0"/>
              <a:buChar char="•"/>
            </a:pPr>
            <a:endParaRPr lang="en-US" sz="1800">
              <a:solidFill>
                <a:schemeClr val="tx2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082026-1132-210F-EE78-E241ED1C7C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8523" y="111014"/>
            <a:ext cx="6311815" cy="665088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662086D-C863-CE2E-488F-110ECA1586B3}"/>
              </a:ext>
            </a:extLst>
          </p:cNvPr>
          <p:cNvSpPr txBox="1"/>
          <p:nvPr/>
        </p:nvSpPr>
        <p:spPr>
          <a:xfrm>
            <a:off x="420131" y="801867"/>
            <a:ext cx="4505440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      </a:t>
            </a:r>
            <a:r>
              <a:rPr lang="en-US" sz="3200" i="1" dirty="0"/>
              <a:t>PowerPoint </a:t>
            </a:r>
          </a:p>
          <a:p>
            <a:endParaRPr lang="en-US" dirty="0"/>
          </a:p>
          <a:p>
            <a:r>
              <a:rPr lang="en-US" sz="2400" dirty="0"/>
              <a:t>Organized the slide design and set up clean layout.</a:t>
            </a:r>
          </a:p>
          <a:p>
            <a:pPr marL="285744" indent="-285744">
              <a:buFont typeface="Arial" panose="020B0604020202020204" pitchFamily="34" charset="0"/>
              <a:buChar char="•"/>
            </a:pPr>
            <a:endParaRPr lang="en-US" sz="2400" dirty="0"/>
          </a:p>
          <a:p>
            <a:r>
              <a:rPr lang="en-US" sz="2400" dirty="0"/>
              <a:t>Chose nice colors and background styles.</a:t>
            </a:r>
          </a:p>
          <a:p>
            <a:pPr marL="285744" indent="-285744">
              <a:buFont typeface="Arial" panose="020B0604020202020204" pitchFamily="34" charset="0"/>
              <a:buChar char="•"/>
            </a:pPr>
            <a:endParaRPr lang="en-US" sz="2400" dirty="0"/>
          </a:p>
          <a:p>
            <a:r>
              <a:rPr lang="en-US" sz="2400" dirty="0"/>
              <a:t>Arranged the text blocks neatly on the page.</a:t>
            </a:r>
          </a:p>
          <a:p>
            <a:pPr marL="285744" indent="-285744">
              <a:buFont typeface="Arial" panose="020B0604020202020204" pitchFamily="34" charset="0"/>
              <a:buChar char="•"/>
            </a:pPr>
            <a:endParaRPr lang="en-US" sz="2400" dirty="0"/>
          </a:p>
          <a:p>
            <a:r>
              <a:rPr lang="en-US" sz="2400" dirty="0"/>
              <a:t>Used clear fonts to make it look professional.</a:t>
            </a:r>
          </a:p>
        </p:txBody>
      </p:sp>
    </p:spTree>
    <p:extLst>
      <p:ext uri="{BB962C8B-B14F-4D97-AF65-F5344CB8AC3E}">
        <p14:creationId xmlns:p14="http://schemas.microsoft.com/office/powerpoint/2010/main" val="29363795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217" y="-1"/>
            <a:ext cx="5213267" cy="6883030"/>
            <a:chOff x="-19217" y="-1"/>
            <a:chExt cx="5213267" cy="6883030"/>
          </a:xfrm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Title 4">
            <a:extLst>
              <a:ext uri="{FF2B5EF4-FFF2-40B4-BE49-F238E27FC236}">
                <a16:creationId xmlns:a16="http://schemas.microsoft.com/office/drawing/2014/main" id="{7B01746D-3261-90FD-F052-D1923F1F1E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0159" y="561704"/>
            <a:ext cx="3177907" cy="179433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i="1" kern="1200" dirty="0">
                <a:latin typeface="+mj-lt"/>
                <a:ea typeface="+mj-ea"/>
                <a:cs typeface="+mj-cs"/>
              </a:rPr>
              <a:t>Excel work</a:t>
            </a:r>
            <a:br>
              <a:rPr lang="en-US" b="1" u="sng" kern="1200" dirty="0">
                <a:latin typeface="+mj-lt"/>
                <a:ea typeface="+mj-ea"/>
                <a:cs typeface="+mj-cs"/>
              </a:rPr>
            </a:br>
            <a:endParaRPr lang="en-US" b="1" u="sng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32" name="Text Placeholder 6">
            <a:extLst>
              <a:ext uri="{FF2B5EF4-FFF2-40B4-BE49-F238E27FC236}">
                <a16:creationId xmlns:a16="http://schemas.microsoft.com/office/drawing/2014/main" id="{B1BC415E-4E42-DB20-89BB-FCFDDF58E8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5485" y="2459121"/>
            <a:ext cx="3702579" cy="3524823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sz="2400" dirty="0"/>
              <a:t>Organized /Structured the table in order</a:t>
            </a:r>
          </a:p>
          <a:p>
            <a:endParaRPr lang="en-US" sz="2400" dirty="0"/>
          </a:p>
          <a:p>
            <a:r>
              <a:rPr lang="en-US" sz="2400" dirty="0"/>
              <a:t>Applied  bold formatting</a:t>
            </a:r>
          </a:p>
          <a:p>
            <a:endParaRPr lang="en-US" sz="2400" dirty="0"/>
          </a:p>
          <a:p>
            <a:r>
              <a:rPr lang="en-US" sz="2400" dirty="0"/>
              <a:t>Highlighted the cells with color</a:t>
            </a:r>
          </a:p>
          <a:p>
            <a:endParaRPr lang="en-US" sz="2400" dirty="0"/>
          </a:p>
          <a:p>
            <a:r>
              <a:rPr lang="en-US" sz="2400" dirty="0"/>
              <a:t>Created the chart</a:t>
            </a:r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791DFBCC-5279-A8B2-EB7D-09DA9385AA9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3939" b="3939"/>
          <a:stretch>
            <a:fillRect/>
          </a:stretch>
        </p:blipFill>
        <p:spPr>
          <a:xfrm>
            <a:off x="6005304" y="1293381"/>
            <a:ext cx="5407003" cy="4271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29219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BFFB6EAD-767A-4A95-9246-C39976AD11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910BBA-5C44-531A-F302-739B89153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9611" y="172995"/>
            <a:ext cx="5081925" cy="736462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 defTabSz="914400"/>
            <a:r>
              <a:rPr lang="en-US" sz="3600" b="1" i="1" dirty="0"/>
              <a:t>Messy Document</a:t>
            </a:r>
            <a:br>
              <a:rPr lang="en-US" sz="3600" b="1" i="1" u="sng" dirty="0"/>
            </a:br>
            <a:br>
              <a:rPr lang="en-US" sz="3600" b="1" i="1" dirty="0"/>
            </a:br>
            <a:br>
              <a:rPr lang="en-US" dirty="0"/>
            </a:br>
            <a:r>
              <a:rPr lang="en-US" sz="2700" dirty="0"/>
              <a:t>Added a clear document heading.</a:t>
            </a:r>
            <a:br>
              <a:rPr lang="en-US" sz="2700" dirty="0"/>
            </a:br>
            <a:br>
              <a:rPr lang="en-US" sz="2700" dirty="0"/>
            </a:br>
            <a:r>
              <a:rPr lang="en-US" sz="2700" dirty="0"/>
              <a:t>Fixed paragraph spacing and line alignment.</a:t>
            </a:r>
            <a:br>
              <a:rPr lang="en-US" sz="2700" dirty="0"/>
            </a:br>
            <a:br>
              <a:rPr lang="en-US" sz="2700" dirty="0"/>
            </a:br>
            <a:r>
              <a:rPr lang="en-US" sz="2700" dirty="0"/>
              <a:t>Organized and structured the list items properly.</a:t>
            </a:r>
            <a:br>
              <a:rPr lang="en-US" sz="2700" dirty="0"/>
            </a:br>
            <a:br>
              <a:rPr lang="en-US" sz="2700" dirty="0"/>
            </a:br>
            <a:r>
              <a:rPr lang="en-US" sz="2700" dirty="0"/>
              <a:t>Corrected the front size and text formatting.</a:t>
            </a:r>
            <a:br>
              <a:rPr lang="en-US" sz="2700" dirty="0"/>
            </a:br>
            <a:br>
              <a:rPr lang="en-US" sz="2700" dirty="0"/>
            </a:br>
            <a:br>
              <a:rPr lang="en-US" dirty="0"/>
            </a:br>
            <a:br>
              <a:rPr lang="en-US" sz="6000" dirty="0"/>
            </a:br>
            <a:endParaRPr lang="en-US" sz="6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1F02EBA-7792-3F89-E24C-C62DC3CC8B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755" y="135585"/>
            <a:ext cx="2565029" cy="2546165"/>
          </a:xfrm>
          <a:custGeom>
            <a:avLst/>
            <a:gdLst/>
            <a:ahLst/>
            <a:cxnLst/>
            <a:rect l="l" t="t" r="r" b="b"/>
            <a:pathLst>
              <a:path w="1964763" h="1856167">
                <a:moveTo>
                  <a:pt x="34265" y="0"/>
                </a:moveTo>
                <a:lnTo>
                  <a:pt x="1930498" y="0"/>
                </a:lnTo>
                <a:cubicBezTo>
                  <a:pt x="1949422" y="0"/>
                  <a:pt x="1964763" y="15341"/>
                  <a:pt x="1964763" y="34265"/>
                </a:cubicBezTo>
                <a:lnTo>
                  <a:pt x="1964763" y="1821902"/>
                </a:lnTo>
                <a:cubicBezTo>
                  <a:pt x="1964763" y="1840826"/>
                  <a:pt x="1949422" y="1856167"/>
                  <a:pt x="1930498" y="1856167"/>
                </a:cubicBezTo>
                <a:lnTo>
                  <a:pt x="34265" y="1856167"/>
                </a:lnTo>
                <a:cubicBezTo>
                  <a:pt x="15341" y="1856167"/>
                  <a:pt x="0" y="1840826"/>
                  <a:pt x="0" y="1821902"/>
                </a:cubicBezTo>
                <a:lnTo>
                  <a:pt x="0" y="34265"/>
                </a:lnTo>
                <a:cubicBezTo>
                  <a:pt x="0" y="15341"/>
                  <a:pt x="15341" y="0"/>
                  <a:pt x="34265" y="0"/>
                </a:cubicBezTo>
                <a:close/>
              </a:path>
            </a:pathLst>
          </a:custGeom>
        </p:spPr>
      </p:pic>
      <p:sp>
        <p:nvSpPr>
          <p:cNvPr id="77" name="Freeform: Shape 53">
            <a:extLst>
              <a:ext uri="{FF2B5EF4-FFF2-40B4-BE49-F238E27FC236}">
                <a16:creationId xmlns:a16="http://schemas.microsoft.com/office/drawing/2014/main" id="{07062BB1-E215-424E-80C4-7E1CF179A3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0301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8" name="Freeform: Shape 55">
            <a:extLst>
              <a:ext uri="{FF2B5EF4-FFF2-40B4-BE49-F238E27FC236}">
                <a16:creationId xmlns:a16="http://schemas.microsoft.com/office/drawing/2014/main" id="{B368E167-B2D7-4904-BB6B-AE0486A2C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3295758"/>
            <a:ext cx="1261243" cy="1648694"/>
          </a:xfrm>
          <a:custGeom>
            <a:avLst/>
            <a:gdLst>
              <a:gd name="connsiteX0" fmla="*/ 824347 w 1261243"/>
              <a:gd name="connsiteY0" fmla="*/ 0 h 1648694"/>
              <a:gd name="connsiteX1" fmla="*/ 1145220 w 1261243"/>
              <a:gd name="connsiteY1" fmla="*/ 64781 h 1648694"/>
              <a:gd name="connsiteX2" fmla="*/ 1261243 w 1261243"/>
              <a:gd name="connsiteY2" fmla="*/ 127757 h 1648694"/>
              <a:gd name="connsiteX3" fmla="*/ 1261243 w 1261243"/>
              <a:gd name="connsiteY3" fmla="*/ 1520938 h 1648694"/>
              <a:gd name="connsiteX4" fmla="*/ 1145220 w 1261243"/>
              <a:gd name="connsiteY4" fmla="*/ 1583913 h 1648694"/>
              <a:gd name="connsiteX5" fmla="*/ 824347 w 1261243"/>
              <a:gd name="connsiteY5" fmla="*/ 1648694 h 1648694"/>
              <a:gd name="connsiteX6" fmla="*/ 0 w 1261243"/>
              <a:gd name="connsiteY6" fmla="*/ 824347 h 1648694"/>
              <a:gd name="connsiteX7" fmla="*/ 824347 w 1261243"/>
              <a:gd name="connsiteY7" fmla="*/ 0 h 1648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61243" h="1648694">
                <a:moveTo>
                  <a:pt x="824347" y="0"/>
                </a:moveTo>
                <a:cubicBezTo>
                  <a:pt x="938165" y="0"/>
                  <a:pt x="1046596" y="23067"/>
                  <a:pt x="1145220" y="64781"/>
                </a:cubicBezTo>
                <a:lnTo>
                  <a:pt x="1261243" y="127757"/>
                </a:lnTo>
                <a:lnTo>
                  <a:pt x="1261243" y="1520938"/>
                </a:lnTo>
                <a:lnTo>
                  <a:pt x="1145220" y="1583913"/>
                </a:lnTo>
                <a:cubicBezTo>
                  <a:pt x="1046596" y="1625627"/>
                  <a:pt x="938165" y="1648694"/>
                  <a:pt x="824347" y="1648694"/>
                </a:cubicBezTo>
                <a:cubicBezTo>
                  <a:pt x="369073" y="1648694"/>
                  <a:pt x="0" y="1279621"/>
                  <a:pt x="0" y="824347"/>
                </a:cubicBezTo>
                <a:cubicBezTo>
                  <a:pt x="0" y="369073"/>
                  <a:pt x="369073" y="0"/>
                  <a:pt x="824347" y="0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6FD0FBFA-B43E-40C1-A6E4-B88234171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112432" y="4748447"/>
            <a:ext cx="569514" cy="569514"/>
          </a:xfrm>
          <a:prstGeom prst="ellipse">
            <a:avLst/>
          </a:prstGeom>
          <a:noFill/>
          <a:ln w="127000">
            <a:solidFill>
              <a:schemeClr val="accent5">
                <a:alpha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5931234-1CCF-6592-325D-EC18FCD19D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4724" y="1540039"/>
            <a:ext cx="3891097" cy="5005390"/>
          </a:xfrm>
          <a:custGeom>
            <a:avLst/>
            <a:gdLst/>
            <a:ahLst/>
            <a:cxnLst/>
            <a:rect l="l" t="t" r="r" b="b"/>
            <a:pathLst>
              <a:path w="1964763" h="1856167">
                <a:moveTo>
                  <a:pt x="34265" y="0"/>
                </a:moveTo>
                <a:lnTo>
                  <a:pt x="1930498" y="0"/>
                </a:lnTo>
                <a:cubicBezTo>
                  <a:pt x="1949422" y="0"/>
                  <a:pt x="1964763" y="15341"/>
                  <a:pt x="1964763" y="34265"/>
                </a:cubicBezTo>
                <a:lnTo>
                  <a:pt x="1964763" y="1821902"/>
                </a:lnTo>
                <a:cubicBezTo>
                  <a:pt x="1964763" y="1840826"/>
                  <a:pt x="1949422" y="1856167"/>
                  <a:pt x="1930498" y="1856167"/>
                </a:cubicBezTo>
                <a:lnTo>
                  <a:pt x="34265" y="1856167"/>
                </a:lnTo>
                <a:cubicBezTo>
                  <a:pt x="15341" y="1856167"/>
                  <a:pt x="0" y="1840826"/>
                  <a:pt x="0" y="1821902"/>
                </a:cubicBezTo>
                <a:lnTo>
                  <a:pt x="0" y="34265"/>
                </a:lnTo>
                <a:cubicBezTo>
                  <a:pt x="0" y="15341"/>
                  <a:pt x="15341" y="0"/>
                  <a:pt x="34265" y="0"/>
                </a:cubicBezTo>
                <a:close/>
              </a:path>
            </a:pathLst>
          </a:custGeom>
        </p:spPr>
      </p:pic>
      <p:sp>
        <p:nvSpPr>
          <p:cNvPr id="80" name="Freeform: Shape 59">
            <a:extLst>
              <a:ext uri="{FF2B5EF4-FFF2-40B4-BE49-F238E27FC236}">
                <a16:creationId xmlns:a16="http://schemas.microsoft.com/office/drawing/2014/main" id="{70A21480-D93D-46BE-9A94-B5A80469D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33E49524-66B4-4DB0-AD09-DC8B9874E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98354" y="6039059"/>
            <a:ext cx="1978348" cy="818941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E5EBF8F5-ABE5-4029-A8FC-4E32622D70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136562" flipH="1">
            <a:off x="3441866" y="5166681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6E778F2-F623-CA19-5FBE-09D82BA51E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3605" y="1408669"/>
            <a:ext cx="4153644" cy="5449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293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7" name="Rectangle 236">
            <a:extLst>
              <a:ext uri="{FF2B5EF4-FFF2-40B4-BE49-F238E27FC236}">
                <a16:creationId xmlns:a16="http://schemas.microsoft.com/office/drawing/2014/main" id="{675FFAD0-2409-47F2-980A-2CF4FFC69B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9" name="!!Rectangle">
            <a:extLst>
              <a:ext uri="{FF2B5EF4-FFF2-40B4-BE49-F238E27FC236}">
                <a16:creationId xmlns:a16="http://schemas.microsoft.com/office/drawing/2014/main" id="{CBB2B1F0-0DD6-4744-9A46-7A344FB48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Multi-coloured dialogue boxes">
            <a:extLst>
              <a:ext uri="{FF2B5EF4-FFF2-40B4-BE49-F238E27FC236}">
                <a16:creationId xmlns:a16="http://schemas.microsoft.com/office/drawing/2014/main" id="{027E3D4F-CCF6-CFFD-F03B-2B612237E56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20948" b="6472"/>
          <a:stretch>
            <a:fillRect/>
          </a:stretch>
        </p:blipFill>
        <p:spPr>
          <a:xfrm>
            <a:off x="20" y="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F53A8D-AFBA-227F-514A-419F34378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26720"/>
            <a:ext cx="10506456" cy="1919141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6000" b="1" i="1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2899927"/>
            <a:ext cx="10451592" cy="18288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2776031"/>
            <a:ext cx="1873457" cy="13716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5E8923-7E65-6863-9B4B-B9C500A5AE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1248" y="3337269"/>
            <a:ext cx="10509504" cy="290568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buFont typeface="Arial" panose="020B0604020202020204" pitchFamily="34" charset="0"/>
              <a:buChar char="•"/>
            </a:pPr>
            <a:r>
              <a:rPr lang="en-US" sz="2200" dirty="0"/>
              <a:t>Microsoft (2024) Get started with Microsoft 365  apps. Available  at: </a:t>
            </a:r>
            <a:r>
              <a:rPr lang="en-US" sz="22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https://support.Microsoft.com</a:t>
            </a:r>
            <a:r>
              <a:rPr lang="en-US" sz="2200" dirty="0"/>
              <a:t>  (Accessed 16 August 2026 )</a:t>
            </a:r>
          </a:p>
          <a:p>
            <a:pPr indent="-228600" defTabSz="914400">
              <a:buFont typeface="Arial" panose="020B0604020202020204" pitchFamily="34" charset="0"/>
              <a:buChar char="•"/>
            </a:pPr>
            <a:endParaRPr lang="en-US" sz="2200" dirty="0">
              <a:solidFill>
                <a:srgbClr val="FFFFFF"/>
              </a:solidFill>
            </a:endParaRPr>
          </a:p>
          <a:p>
            <a:pPr indent="-228600" defTabSz="914400">
              <a:buFont typeface="Arial" panose="020B0604020202020204" pitchFamily="34" charset="0"/>
              <a:buChar char="•"/>
            </a:pPr>
            <a:endParaRPr lang="en-US" sz="2200" dirty="0">
              <a:solidFill>
                <a:srgbClr val="FFFFFF"/>
              </a:solidFill>
            </a:endParaRPr>
          </a:p>
          <a:p>
            <a:pPr indent="-228600" defTabSz="914400">
              <a:buFont typeface="Arial" panose="020B0604020202020204" pitchFamily="34" charset="0"/>
              <a:buChar char="•"/>
            </a:pPr>
            <a:r>
              <a:rPr lang="en-US" sz="2200" dirty="0"/>
              <a:t>University of Wales Trinity Saint David (2026) Digital Skills 2- Course </a:t>
            </a:r>
          </a:p>
          <a:p>
            <a:pPr indent="-228600" defTabSz="914400">
              <a:buFont typeface="Arial" panose="020B0604020202020204" pitchFamily="34" charset="0"/>
              <a:buChar char="•"/>
            </a:pPr>
            <a:r>
              <a:rPr lang="en-US" sz="2200" dirty="0"/>
              <a:t>Assessment Brief and Guidelines. Module Study Material.</a:t>
            </a:r>
          </a:p>
        </p:txBody>
      </p:sp>
    </p:spTree>
    <p:extLst>
      <p:ext uri="{BB962C8B-B14F-4D97-AF65-F5344CB8AC3E}">
        <p14:creationId xmlns:p14="http://schemas.microsoft.com/office/powerpoint/2010/main" val="1257981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2013 - 2022 Theme">
  <a:themeElements>
    <a:clrScheme name="Orange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Dark Gradient</Template>
  <TotalTime>7154</TotalTime>
  <Words>317</Words>
  <Application>Microsoft Macintosh PowerPoint</Application>
  <PresentationFormat>Widescreen</PresentationFormat>
  <Paragraphs>46</Paragraphs>
  <Slides>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Arial</vt:lpstr>
      <vt:lpstr>Calibri</vt:lpstr>
      <vt:lpstr>Calibri Light</vt:lpstr>
      <vt:lpstr>Office 2013 - 2022 Theme</vt:lpstr>
      <vt:lpstr>DS3 Course Work</vt:lpstr>
      <vt:lpstr>Comparing Two Digital Tools</vt:lpstr>
      <vt:lpstr>Microsoft Word   Formatted  the report text with clear headings and sections.  Organized the paragraphs neatly on the page.  Used easy to read fonts for clean look .  kept the spacing consistent to make it look professional.   </vt:lpstr>
      <vt:lpstr> </vt:lpstr>
      <vt:lpstr>Excel work </vt:lpstr>
      <vt:lpstr>Messy Document   Added a clear document heading.  Fixed paragraph spacing and line alignment.  Organized and structured the list items properly.  Corrected the front size and text formatting.  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Georgeta Ortenzia Ghervasia (2542908)</dc:creator>
  <cp:lastModifiedBy>Georgeta Ortenzia Ghervasia (2542908)</cp:lastModifiedBy>
  <cp:revision>1</cp:revision>
  <dcterms:created xsi:type="dcterms:W3CDTF">2026-07-30T09:02:23Z</dcterms:created>
  <dcterms:modified xsi:type="dcterms:W3CDTF">2026-08-16T17:19:44Z</dcterms:modified>
</cp:coreProperties>
</file>