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22"/>
  </p:notesMasterIdLst>
  <p:sldIdLst>
    <p:sldId id="278" r:id="rId2"/>
    <p:sldId id="279" r:id="rId3"/>
    <p:sldId id="280" r:id="rId4"/>
    <p:sldId id="281" r:id="rId5"/>
    <p:sldId id="283" r:id="rId6"/>
    <p:sldId id="284" r:id="rId7"/>
    <p:sldId id="282" r:id="rId8"/>
    <p:sldId id="294" r:id="rId9"/>
    <p:sldId id="295" r:id="rId10"/>
    <p:sldId id="296" r:id="rId11"/>
    <p:sldId id="297" r:id="rId12"/>
    <p:sldId id="298" r:id="rId13"/>
    <p:sldId id="300" r:id="rId14"/>
    <p:sldId id="299" r:id="rId15"/>
    <p:sldId id="301" r:id="rId16"/>
    <p:sldId id="302" r:id="rId17"/>
    <p:sldId id="304" r:id="rId18"/>
    <p:sldId id="303" r:id="rId19"/>
    <p:sldId id="292" r:id="rId20"/>
    <p:sldId id="293" r:id="rId2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09" autoAdjust="0"/>
  </p:normalViewPr>
  <p:slideViewPr>
    <p:cSldViewPr snapToGrid="0" snapToObjects="1">
      <p:cViewPr varScale="1">
        <p:scale>
          <a:sx n="114" d="100"/>
          <a:sy n="114" d="100"/>
        </p:scale>
        <p:origin x="300" y="102"/>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16ADEE66-AD21-4665-B6A0-C90B42319B09}"/>
    <pc:docChg chg="undo custSel addSld delSld modSld sldOrd">
      <pc:chgData name="James Drew" userId="7bac6938-da9f-4849-b7bb-5bcb1c7aced0" providerId="ADAL" clId="{16ADEE66-AD21-4665-B6A0-C90B42319B09}" dt="2022-12-22T14:44:49.062" v="1552" actId="1076"/>
      <pc:docMkLst>
        <pc:docMk/>
      </pc:docMkLst>
      <pc:sldChg chg="addSp delSp modSp mod modClrScheme chgLayout">
        <pc:chgData name="James Drew" userId="7bac6938-da9f-4849-b7bb-5bcb1c7aced0" providerId="ADAL" clId="{16ADEE66-AD21-4665-B6A0-C90B42319B09}" dt="2022-12-22T13:42:39.886" v="724" actId="27636"/>
        <pc:sldMkLst>
          <pc:docMk/>
          <pc:sldMk cId="979622006" sldId="280"/>
        </pc:sldMkLst>
        <pc:spChg chg="mod">
          <ac:chgData name="James Drew" userId="7bac6938-da9f-4849-b7bb-5bcb1c7aced0" providerId="ADAL" clId="{16ADEE66-AD21-4665-B6A0-C90B42319B09}" dt="2022-12-22T13:36:07.594" v="336" actId="1076"/>
          <ac:spMkLst>
            <pc:docMk/>
            <pc:sldMk cId="979622006" sldId="280"/>
            <ac:spMk id="2" creationId="{4A940BC6-9DA0-FB4D-8879-DC8B3958C07C}"/>
          </ac:spMkLst>
        </pc:spChg>
        <pc:spChg chg="mod">
          <ac:chgData name="James Drew" userId="7bac6938-da9f-4849-b7bb-5bcb1c7aced0" providerId="ADAL" clId="{16ADEE66-AD21-4665-B6A0-C90B42319B09}" dt="2022-12-22T13:42:39.886" v="724" actId="27636"/>
          <ac:spMkLst>
            <pc:docMk/>
            <pc:sldMk cId="979622006" sldId="280"/>
            <ac:spMk id="3" creationId="{1E0B8C4B-3A3C-9FD1-59FB-1666C1F09376}"/>
          </ac:spMkLst>
        </pc:spChg>
        <pc:spChg chg="del mod">
          <ac:chgData name="James Drew" userId="7bac6938-da9f-4849-b7bb-5bcb1c7aced0" providerId="ADAL" clId="{16ADEE66-AD21-4665-B6A0-C90B42319B09}" dt="2022-12-22T13:34:44.786" v="163" actId="26606"/>
          <ac:spMkLst>
            <pc:docMk/>
            <pc:sldMk cId="979622006" sldId="280"/>
            <ac:spMk id="14" creationId="{03571BF2-FCCE-E7A0-736D-9168D2BBFF63}"/>
          </ac:spMkLst>
        </pc:spChg>
        <pc:spChg chg="mod modVis">
          <ac:chgData name="James Drew" userId="7bac6938-da9f-4849-b7bb-5bcb1c7aced0" providerId="ADAL" clId="{16ADEE66-AD21-4665-B6A0-C90B42319B09}" dt="2022-12-22T13:34:44.786" v="163" actId="26606"/>
          <ac:spMkLst>
            <pc:docMk/>
            <pc:sldMk cId="979622006" sldId="280"/>
            <ac:spMk id="15" creationId="{7FC3FD3F-45EE-74E3-AD64-441303B83EF3}"/>
          </ac:spMkLst>
        </pc:spChg>
        <pc:picChg chg="add del mod">
          <ac:chgData name="James Drew" userId="7bac6938-da9f-4849-b7bb-5bcb1c7aced0" providerId="ADAL" clId="{16ADEE66-AD21-4665-B6A0-C90B42319B09}" dt="2022-12-22T13:33:47.349" v="160" actId="21"/>
          <ac:picMkLst>
            <pc:docMk/>
            <pc:sldMk cId="979622006" sldId="280"/>
            <ac:picMk id="4" creationId="{799C33B1-41BF-6D45-D92C-71C6D46A0775}"/>
          </ac:picMkLst>
        </pc:picChg>
        <pc:picChg chg="add del mod">
          <ac:chgData name="James Drew" userId="7bac6938-da9f-4849-b7bb-5bcb1c7aced0" providerId="ADAL" clId="{16ADEE66-AD21-4665-B6A0-C90B42319B09}" dt="2022-12-22T13:33:56.392" v="162" actId="478"/>
          <ac:picMkLst>
            <pc:docMk/>
            <pc:sldMk cId="979622006" sldId="280"/>
            <ac:picMk id="5" creationId="{E07E60DA-3600-680D-B6DF-FEE526D23EE9}"/>
          </ac:picMkLst>
        </pc:picChg>
      </pc:sldChg>
      <pc:sldChg chg="addSp delSp modSp mod">
        <pc:chgData name="James Drew" userId="7bac6938-da9f-4849-b7bb-5bcb1c7aced0" providerId="ADAL" clId="{16ADEE66-AD21-4665-B6A0-C90B42319B09}" dt="2022-12-22T13:41:09.430" v="635" actId="14100"/>
        <pc:sldMkLst>
          <pc:docMk/>
          <pc:sldMk cId="685681062" sldId="282"/>
        </pc:sldMkLst>
        <pc:spChg chg="mod">
          <ac:chgData name="James Drew" userId="7bac6938-da9f-4849-b7bb-5bcb1c7aced0" providerId="ADAL" clId="{16ADEE66-AD21-4665-B6A0-C90B42319B09}" dt="2022-12-22T13:41:09.430" v="635" actId="14100"/>
          <ac:spMkLst>
            <pc:docMk/>
            <pc:sldMk cId="685681062" sldId="282"/>
            <ac:spMk id="2" creationId="{FD5E8954-9BCB-7FD9-A210-38DC54382D45}"/>
          </ac:spMkLst>
        </pc:spChg>
        <pc:spChg chg="del mod">
          <ac:chgData name="James Drew" userId="7bac6938-da9f-4849-b7bb-5bcb1c7aced0" providerId="ADAL" clId="{16ADEE66-AD21-4665-B6A0-C90B42319B09}" dt="2022-12-22T13:37:50.871" v="396" actId="478"/>
          <ac:spMkLst>
            <pc:docMk/>
            <pc:sldMk cId="685681062" sldId="282"/>
            <ac:spMk id="4" creationId="{D2BBD890-6A99-C160-C084-2916E2310718}"/>
          </ac:spMkLst>
        </pc:spChg>
        <pc:spChg chg="del">
          <ac:chgData name="James Drew" userId="7bac6938-da9f-4849-b7bb-5bcb1c7aced0" providerId="ADAL" clId="{16ADEE66-AD21-4665-B6A0-C90B42319B09}" dt="2022-12-22T13:38:14.333" v="402" actId="478"/>
          <ac:spMkLst>
            <pc:docMk/>
            <pc:sldMk cId="685681062" sldId="282"/>
            <ac:spMk id="5" creationId="{EEE736C0-59DE-A4DF-7A05-6F22D48CC0D3}"/>
          </ac:spMkLst>
        </pc:spChg>
        <pc:spChg chg="del">
          <ac:chgData name="James Drew" userId="7bac6938-da9f-4849-b7bb-5bcb1c7aced0" providerId="ADAL" clId="{16ADEE66-AD21-4665-B6A0-C90B42319B09}" dt="2022-12-22T13:38:08.922" v="400" actId="478"/>
          <ac:spMkLst>
            <pc:docMk/>
            <pc:sldMk cId="685681062" sldId="282"/>
            <ac:spMk id="6" creationId="{8E016EE4-D06F-BB48-F27D-14F290F0FE86}"/>
          </ac:spMkLst>
        </pc:spChg>
        <pc:spChg chg="add del mod">
          <ac:chgData name="James Drew" userId="7bac6938-da9f-4849-b7bb-5bcb1c7aced0" providerId="ADAL" clId="{16ADEE66-AD21-4665-B6A0-C90B42319B09}" dt="2022-12-22T13:38:12.382" v="401" actId="478"/>
          <ac:spMkLst>
            <pc:docMk/>
            <pc:sldMk cId="685681062" sldId="282"/>
            <ac:spMk id="7" creationId="{6E425916-4D5F-9E86-A325-DDC8AEA72A30}"/>
          </ac:spMkLst>
        </pc:spChg>
        <pc:spChg chg="add del mod">
          <ac:chgData name="James Drew" userId="7bac6938-da9f-4849-b7bb-5bcb1c7aced0" providerId="ADAL" clId="{16ADEE66-AD21-4665-B6A0-C90B42319B09}" dt="2022-12-22T13:38:18.225" v="403" actId="478"/>
          <ac:spMkLst>
            <pc:docMk/>
            <pc:sldMk cId="685681062" sldId="282"/>
            <ac:spMk id="9" creationId="{A7A57023-C00E-D5AF-0428-EB5438B9E541}"/>
          </ac:spMkLst>
        </pc:spChg>
      </pc:sldChg>
      <pc:sldChg chg="addSp delSp modSp mod">
        <pc:chgData name="James Drew" userId="7bac6938-da9f-4849-b7bb-5bcb1c7aced0" providerId="ADAL" clId="{16ADEE66-AD21-4665-B6A0-C90B42319B09}" dt="2022-12-22T13:31:12.272" v="42" actId="21"/>
        <pc:sldMkLst>
          <pc:docMk/>
          <pc:sldMk cId="2903841477" sldId="283"/>
        </pc:sldMkLst>
        <pc:spChg chg="mod">
          <ac:chgData name="James Drew" userId="7bac6938-da9f-4849-b7bb-5bcb1c7aced0" providerId="ADAL" clId="{16ADEE66-AD21-4665-B6A0-C90B42319B09}" dt="2022-12-22T13:30:15.561" v="12" actId="20577"/>
          <ac:spMkLst>
            <pc:docMk/>
            <pc:sldMk cId="2903841477" sldId="283"/>
            <ac:spMk id="2" creationId="{69125542-D540-B766-0FA1-10DE2ED0495C}"/>
          </ac:spMkLst>
        </pc:spChg>
        <pc:spChg chg="add mod">
          <ac:chgData name="James Drew" userId="7bac6938-da9f-4849-b7bb-5bcb1c7aced0" providerId="ADAL" clId="{16ADEE66-AD21-4665-B6A0-C90B42319B09}" dt="2022-12-22T13:30:53.971" v="39" actId="13926"/>
          <ac:spMkLst>
            <pc:docMk/>
            <pc:sldMk cId="2903841477" sldId="283"/>
            <ac:spMk id="4" creationId="{C7EB4CFE-F6B2-30BB-80D3-522850896830}"/>
          </ac:spMkLst>
        </pc:spChg>
        <pc:spChg chg="del mod">
          <ac:chgData name="James Drew" userId="7bac6938-da9f-4849-b7bb-5bcb1c7aced0" providerId="ADAL" clId="{16ADEE66-AD21-4665-B6A0-C90B42319B09}" dt="2022-12-22T13:31:12.272" v="42" actId="21"/>
          <ac:spMkLst>
            <pc:docMk/>
            <pc:sldMk cId="2903841477" sldId="283"/>
            <ac:spMk id="6" creationId="{A6DDBB02-9464-CEB2-1790-240E71187667}"/>
          </ac:spMkLst>
        </pc:spChg>
        <pc:graphicFrameChg chg="del">
          <ac:chgData name="James Drew" userId="7bac6938-da9f-4849-b7bb-5bcb1c7aced0" providerId="ADAL" clId="{16ADEE66-AD21-4665-B6A0-C90B42319B09}" dt="2022-12-22T13:30:19.219" v="13" actId="478"/>
          <ac:graphicFrameMkLst>
            <pc:docMk/>
            <pc:sldMk cId="2903841477" sldId="283"/>
            <ac:graphicFrameMk id="5" creationId="{ED69F325-47F8-5A12-D3A4-2BB6ADB3D0B6}"/>
          </ac:graphicFrameMkLst>
        </pc:graphicFrameChg>
      </pc:sldChg>
      <pc:sldChg chg="addSp delSp modSp mod">
        <pc:chgData name="James Drew" userId="7bac6938-da9f-4849-b7bb-5bcb1c7aced0" providerId="ADAL" clId="{16ADEE66-AD21-4665-B6A0-C90B42319B09}" dt="2022-12-22T13:44:26.860" v="778" actId="21"/>
        <pc:sldMkLst>
          <pc:docMk/>
          <pc:sldMk cId="2886474736" sldId="284"/>
        </pc:sldMkLst>
        <pc:spChg chg="mod">
          <ac:chgData name="James Drew" userId="7bac6938-da9f-4849-b7bb-5bcb1c7aced0" providerId="ADAL" clId="{16ADEE66-AD21-4665-B6A0-C90B42319B09}" dt="2022-12-22T13:36:59.570" v="388" actId="20577"/>
          <ac:spMkLst>
            <pc:docMk/>
            <pc:sldMk cId="2886474736" sldId="284"/>
            <ac:spMk id="2" creationId="{884B311B-3177-0658-3585-6639F26A9BF6}"/>
          </ac:spMkLst>
        </pc:spChg>
        <pc:spChg chg="add mod">
          <ac:chgData name="James Drew" userId="7bac6938-da9f-4849-b7bb-5bcb1c7aced0" providerId="ADAL" clId="{16ADEE66-AD21-4665-B6A0-C90B42319B09}" dt="2022-12-22T13:44:19.976" v="777" actId="20577"/>
          <ac:spMkLst>
            <pc:docMk/>
            <pc:sldMk cId="2886474736" sldId="284"/>
            <ac:spMk id="4" creationId="{FE90CED8-C990-D08D-7CF9-DBF62858AEFA}"/>
          </ac:spMkLst>
        </pc:spChg>
        <pc:spChg chg="del">
          <ac:chgData name="James Drew" userId="7bac6938-da9f-4849-b7bb-5bcb1c7aced0" providerId="ADAL" clId="{16ADEE66-AD21-4665-B6A0-C90B42319B09}" dt="2022-12-22T13:44:26.860" v="778" actId="21"/>
          <ac:spMkLst>
            <pc:docMk/>
            <pc:sldMk cId="2886474736" sldId="284"/>
            <ac:spMk id="7" creationId="{3A122237-B06F-5E42-B051-D7859FC21D7D}"/>
          </ac:spMkLst>
        </pc:spChg>
        <pc:graphicFrameChg chg="del mod modGraphic">
          <ac:chgData name="James Drew" userId="7bac6938-da9f-4849-b7bb-5bcb1c7aced0" providerId="ADAL" clId="{16ADEE66-AD21-4665-B6A0-C90B42319B09}" dt="2022-12-22T13:37:26.968" v="394" actId="478"/>
          <ac:graphicFrameMkLst>
            <pc:docMk/>
            <pc:sldMk cId="2886474736" sldId="284"/>
            <ac:graphicFrameMk id="6" creationId="{705AB9BF-07E9-9DED-DB8B-F644759C8FDC}"/>
          </ac:graphicFrameMkLst>
        </pc:graphicFrameChg>
      </pc:sldChg>
      <pc:sldChg chg="del">
        <pc:chgData name="James Drew" userId="7bac6938-da9f-4849-b7bb-5bcb1c7aced0" providerId="ADAL" clId="{16ADEE66-AD21-4665-B6A0-C90B42319B09}" dt="2022-12-22T13:41:22.611" v="636" actId="2696"/>
        <pc:sldMkLst>
          <pc:docMk/>
          <pc:sldMk cId="2011930182" sldId="285"/>
        </pc:sldMkLst>
      </pc:sldChg>
      <pc:sldChg chg="del">
        <pc:chgData name="James Drew" userId="7bac6938-da9f-4849-b7bb-5bcb1c7aced0" providerId="ADAL" clId="{16ADEE66-AD21-4665-B6A0-C90B42319B09}" dt="2022-12-22T13:41:26.279" v="637" actId="2696"/>
        <pc:sldMkLst>
          <pc:docMk/>
          <pc:sldMk cId="2452269796" sldId="287"/>
        </pc:sldMkLst>
      </pc:sldChg>
      <pc:sldChg chg="del">
        <pc:chgData name="James Drew" userId="7bac6938-da9f-4849-b7bb-5bcb1c7aced0" providerId="ADAL" clId="{16ADEE66-AD21-4665-B6A0-C90B42319B09}" dt="2022-12-22T13:41:30.282" v="638" actId="2696"/>
        <pc:sldMkLst>
          <pc:docMk/>
          <pc:sldMk cId="1600494506" sldId="288"/>
        </pc:sldMkLst>
      </pc:sldChg>
      <pc:sldChg chg="del">
        <pc:chgData name="James Drew" userId="7bac6938-da9f-4849-b7bb-5bcb1c7aced0" providerId="ADAL" clId="{16ADEE66-AD21-4665-B6A0-C90B42319B09}" dt="2022-12-22T13:41:34.023" v="639" actId="2696"/>
        <pc:sldMkLst>
          <pc:docMk/>
          <pc:sldMk cId="2502887943" sldId="289"/>
        </pc:sldMkLst>
      </pc:sldChg>
      <pc:sldChg chg="del">
        <pc:chgData name="James Drew" userId="7bac6938-da9f-4849-b7bb-5bcb1c7aced0" providerId="ADAL" clId="{16ADEE66-AD21-4665-B6A0-C90B42319B09}" dt="2022-12-22T13:41:39.045" v="640" actId="2696"/>
        <pc:sldMkLst>
          <pc:docMk/>
          <pc:sldMk cId="3170280394" sldId="290"/>
        </pc:sldMkLst>
      </pc:sldChg>
      <pc:sldChg chg="del">
        <pc:chgData name="James Drew" userId="7bac6938-da9f-4849-b7bb-5bcb1c7aced0" providerId="ADAL" clId="{16ADEE66-AD21-4665-B6A0-C90B42319B09}" dt="2022-12-22T13:41:41.848" v="641" actId="2696"/>
        <pc:sldMkLst>
          <pc:docMk/>
          <pc:sldMk cId="249904479" sldId="291"/>
        </pc:sldMkLst>
      </pc:sldChg>
      <pc:sldChg chg="modSp mod">
        <pc:chgData name="James Drew" userId="7bac6938-da9f-4849-b7bb-5bcb1c7aced0" providerId="ADAL" clId="{16ADEE66-AD21-4665-B6A0-C90B42319B09}" dt="2022-12-22T13:41:44.721" v="642" actId="20577"/>
        <pc:sldMkLst>
          <pc:docMk/>
          <pc:sldMk cId="94818171" sldId="292"/>
        </pc:sldMkLst>
        <pc:spChg chg="mod">
          <ac:chgData name="James Drew" userId="7bac6938-da9f-4849-b7bb-5bcb1c7aced0" providerId="ADAL" clId="{16ADEE66-AD21-4665-B6A0-C90B42319B09}" dt="2022-12-22T13:41:44.721" v="642" actId="20577"/>
          <ac:spMkLst>
            <pc:docMk/>
            <pc:sldMk cId="94818171" sldId="292"/>
            <ac:spMk id="3" creationId="{2BE8FDE3-DBA4-6A04-C75D-E56FE92EF368}"/>
          </ac:spMkLst>
        </pc:spChg>
      </pc:sldChg>
      <pc:sldChg chg="modSp mod">
        <pc:chgData name="James Drew" userId="7bac6938-da9f-4849-b7bb-5bcb1c7aced0" providerId="ADAL" clId="{16ADEE66-AD21-4665-B6A0-C90B42319B09}" dt="2022-12-22T13:42:13.373" v="720" actId="14100"/>
        <pc:sldMkLst>
          <pc:docMk/>
          <pc:sldMk cId="1003962426" sldId="293"/>
        </pc:sldMkLst>
        <pc:spChg chg="mod">
          <ac:chgData name="James Drew" userId="7bac6938-da9f-4849-b7bb-5bcb1c7aced0" providerId="ADAL" clId="{16ADEE66-AD21-4665-B6A0-C90B42319B09}" dt="2022-12-22T13:42:13.373" v="720" actId="14100"/>
          <ac:spMkLst>
            <pc:docMk/>
            <pc:sldMk cId="1003962426" sldId="293"/>
            <ac:spMk id="3" creationId="{B787DFD8-D262-D485-B1F2-817C5A0928C5}"/>
          </ac:spMkLst>
        </pc:spChg>
      </pc:sldChg>
      <pc:sldChg chg="addSp delSp modSp new mod modClrScheme chgLayout">
        <pc:chgData name="James Drew" userId="7bac6938-da9f-4849-b7bb-5bcb1c7aced0" providerId="ADAL" clId="{16ADEE66-AD21-4665-B6A0-C90B42319B09}" dt="2022-12-22T13:55:48.704" v="1004" actId="14100"/>
        <pc:sldMkLst>
          <pc:docMk/>
          <pc:sldMk cId="3634340297" sldId="294"/>
        </pc:sldMkLst>
        <pc:spChg chg="del mod ord">
          <ac:chgData name="James Drew" userId="7bac6938-da9f-4849-b7bb-5bcb1c7aced0" providerId="ADAL" clId="{16ADEE66-AD21-4665-B6A0-C90B42319B09}" dt="2022-12-22T13:51:35.681" v="780" actId="700"/>
          <ac:spMkLst>
            <pc:docMk/>
            <pc:sldMk cId="3634340297" sldId="294"/>
            <ac:spMk id="2" creationId="{EFFA8E43-1A76-4849-A65C-96718C40D4BC}"/>
          </ac:spMkLst>
        </pc:spChg>
        <pc:spChg chg="del mod ord">
          <ac:chgData name="James Drew" userId="7bac6938-da9f-4849-b7bb-5bcb1c7aced0" providerId="ADAL" clId="{16ADEE66-AD21-4665-B6A0-C90B42319B09}" dt="2022-12-22T13:51:35.681" v="780" actId="700"/>
          <ac:spMkLst>
            <pc:docMk/>
            <pc:sldMk cId="3634340297" sldId="294"/>
            <ac:spMk id="3" creationId="{5B612435-4984-C622-706C-DD1EFB84F2F7}"/>
          </ac:spMkLst>
        </pc:spChg>
        <pc:spChg chg="del mod ord">
          <ac:chgData name="James Drew" userId="7bac6938-da9f-4849-b7bb-5bcb1c7aced0" providerId="ADAL" clId="{16ADEE66-AD21-4665-B6A0-C90B42319B09}" dt="2022-12-22T13:51:35.681" v="780" actId="700"/>
          <ac:spMkLst>
            <pc:docMk/>
            <pc:sldMk cId="3634340297" sldId="294"/>
            <ac:spMk id="4" creationId="{27A43C99-B44F-D80F-4CE3-9063242A5409}"/>
          </ac:spMkLst>
        </pc:spChg>
        <pc:spChg chg="del mod ord">
          <ac:chgData name="James Drew" userId="7bac6938-da9f-4849-b7bb-5bcb1c7aced0" providerId="ADAL" clId="{16ADEE66-AD21-4665-B6A0-C90B42319B09}" dt="2022-12-22T13:51:35.681" v="780" actId="700"/>
          <ac:spMkLst>
            <pc:docMk/>
            <pc:sldMk cId="3634340297" sldId="294"/>
            <ac:spMk id="5" creationId="{6E09F857-025E-23C4-24AA-C3F64C216E53}"/>
          </ac:spMkLst>
        </pc:spChg>
        <pc:spChg chg="mod ord">
          <ac:chgData name="James Drew" userId="7bac6938-da9f-4849-b7bb-5bcb1c7aced0" providerId="ADAL" clId="{16ADEE66-AD21-4665-B6A0-C90B42319B09}" dt="2022-12-22T13:52:16.701" v="816" actId="26606"/>
          <ac:spMkLst>
            <pc:docMk/>
            <pc:sldMk cId="3634340297" sldId="294"/>
            <ac:spMk id="6" creationId="{0CDF4666-528A-4F14-F8E6-95F5E21D8339}"/>
          </ac:spMkLst>
        </pc:spChg>
        <pc:spChg chg="add mod ord">
          <ac:chgData name="James Drew" userId="7bac6938-da9f-4849-b7bb-5bcb1c7aced0" providerId="ADAL" clId="{16ADEE66-AD21-4665-B6A0-C90B42319B09}" dt="2022-12-22T13:55:30.650" v="992" actId="1076"/>
          <ac:spMkLst>
            <pc:docMk/>
            <pc:sldMk cId="3634340297" sldId="294"/>
            <ac:spMk id="7" creationId="{45FD8F9E-E279-2629-C600-4E45081CBB3F}"/>
          </ac:spMkLst>
        </pc:spChg>
        <pc:spChg chg="add del mod ord">
          <ac:chgData name="James Drew" userId="7bac6938-da9f-4849-b7bb-5bcb1c7aced0" providerId="ADAL" clId="{16ADEE66-AD21-4665-B6A0-C90B42319B09}" dt="2022-12-22T13:52:03.330" v="811" actId="26606"/>
          <ac:spMkLst>
            <pc:docMk/>
            <pc:sldMk cId="3634340297" sldId="294"/>
            <ac:spMk id="8" creationId="{A190BB5D-6B5D-1477-8F74-8454F267F4E7}"/>
          </ac:spMkLst>
        </pc:spChg>
        <pc:spChg chg="add del mod ord">
          <ac:chgData name="James Drew" userId="7bac6938-da9f-4849-b7bb-5bcb1c7aced0" providerId="ADAL" clId="{16ADEE66-AD21-4665-B6A0-C90B42319B09}" dt="2022-12-22T13:52:03.330" v="811" actId="26606"/>
          <ac:spMkLst>
            <pc:docMk/>
            <pc:sldMk cId="3634340297" sldId="294"/>
            <ac:spMk id="9" creationId="{04084BBA-826C-8042-7805-D7A15FA41742}"/>
          </ac:spMkLst>
        </pc:spChg>
        <pc:spChg chg="add del mod ord">
          <ac:chgData name="James Drew" userId="7bac6938-da9f-4849-b7bb-5bcb1c7aced0" providerId="ADAL" clId="{16ADEE66-AD21-4665-B6A0-C90B42319B09}" dt="2022-12-22T13:52:03.330" v="811" actId="26606"/>
          <ac:spMkLst>
            <pc:docMk/>
            <pc:sldMk cId="3634340297" sldId="294"/>
            <ac:spMk id="10" creationId="{90EA2C23-A02C-13CA-495A-A1566D5F008F}"/>
          </ac:spMkLst>
        </pc:spChg>
        <pc:spChg chg="add del mod ord">
          <ac:chgData name="James Drew" userId="7bac6938-da9f-4849-b7bb-5bcb1c7aced0" providerId="ADAL" clId="{16ADEE66-AD21-4665-B6A0-C90B42319B09}" dt="2022-12-22T13:52:03.330" v="811" actId="26606"/>
          <ac:spMkLst>
            <pc:docMk/>
            <pc:sldMk cId="3634340297" sldId="294"/>
            <ac:spMk id="11" creationId="{07153B64-0CAE-9838-009D-E64C4F6C0027}"/>
          </ac:spMkLst>
        </pc:spChg>
        <pc:spChg chg="add del mod ord">
          <ac:chgData name="James Drew" userId="7bac6938-da9f-4849-b7bb-5bcb1c7aced0" providerId="ADAL" clId="{16ADEE66-AD21-4665-B6A0-C90B42319B09}" dt="2022-12-22T13:52:03.330" v="811" actId="26606"/>
          <ac:spMkLst>
            <pc:docMk/>
            <pc:sldMk cId="3634340297" sldId="294"/>
            <ac:spMk id="12" creationId="{44615452-6BB1-685E-7BEF-FAE0FA55DAE1}"/>
          </ac:spMkLst>
        </pc:spChg>
        <pc:spChg chg="add del mod ord">
          <ac:chgData name="James Drew" userId="7bac6938-da9f-4849-b7bb-5bcb1c7aced0" providerId="ADAL" clId="{16ADEE66-AD21-4665-B6A0-C90B42319B09}" dt="2022-12-22T13:52:03.330" v="811" actId="26606"/>
          <ac:spMkLst>
            <pc:docMk/>
            <pc:sldMk cId="3634340297" sldId="294"/>
            <ac:spMk id="13" creationId="{B20B6D8B-1B0C-C2EE-C901-5E2D6964A30B}"/>
          </ac:spMkLst>
        </pc:spChg>
        <pc:spChg chg="add del mod ord">
          <ac:chgData name="James Drew" userId="7bac6938-da9f-4849-b7bb-5bcb1c7aced0" providerId="ADAL" clId="{16ADEE66-AD21-4665-B6A0-C90B42319B09}" dt="2022-12-22T13:52:03.330" v="811" actId="26606"/>
          <ac:spMkLst>
            <pc:docMk/>
            <pc:sldMk cId="3634340297" sldId="294"/>
            <ac:spMk id="14" creationId="{77382B60-659F-6411-97DD-C0FB65E04AC0}"/>
          </ac:spMkLst>
        </pc:spChg>
        <pc:spChg chg="add del mod ord">
          <ac:chgData name="James Drew" userId="7bac6938-da9f-4849-b7bb-5bcb1c7aced0" providerId="ADAL" clId="{16ADEE66-AD21-4665-B6A0-C90B42319B09}" dt="2022-12-22T13:52:03.330" v="811" actId="26606"/>
          <ac:spMkLst>
            <pc:docMk/>
            <pc:sldMk cId="3634340297" sldId="294"/>
            <ac:spMk id="15" creationId="{52DDE0E1-4BA1-C20C-1F05-FB32A1B5D7F0}"/>
          </ac:spMkLst>
        </pc:spChg>
        <pc:spChg chg="add del mod ord">
          <ac:chgData name="James Drew" userId="7bac6938-da9f-4849-b7bb-5bcb1c7aced0" providerId="ADAL" clId="{16ADEE66-AD21-4665-B6A0-C90B42319B09}" dt="2022-12-22T13:52:03.330" v="811" actId="26606"/>
          <ac:spMkLst>
            <pc:docMk/>
            <pc:sldMk cId="3634340297" sldId="294"/>
            <ac:spMk id="16" creationId="{0C6AC3DF-5989-E0F0-6502-658E433C6705}"/>
          </ac:spMkLst>
        </pc:spChg>
        <pc:spChg chg="add del mod ord">
          <ac:chgData name="James Drew" userId="7bac6938-da9f-4849-b7bb-5bcb1c7aced0" providerId="ADAL" clId="{16ADEE66-AD21-4665-B6A0-C90B42319B09}" dt="2022-12-22T13:52:03.330" v="811" actId="26606"/>
          <ac:spMkLst>
            <pc:docMk/>
            <pc:sldMk cId="3634340297" sldId="294"/>
            <ac:spMk id="17" creationId="{89A40582-5ED4-03CF-197A-F1DBEB9B1397}"/>
          </ac:spMkLst>
        </pc:spChg>
        <pc:spChg chg="add del mod ord">
          <ac:chgData name="James Drew" userId="7bac6938-da9f-4849-b7bb-5bcb1c7aced0" providerId="ADAL" clId="{16ADEE66-AD21-4665-B6A0-C90B42319B09}" dt="2022-12-22T13:52:03.330" v="811" actId="26606"/>
          <ac:spMkLst>
            <pc:docMk/>
            <pc:sldMk cId="3634340297" sldId="294"/>
            <ac:spMk id="18" creationId="{73F6CBE2-14F1-F53A-8230-5B09ACE77C3F}"/>
          </ac:spMkLst>
        </pc:spChg>
        <pc:spChg chg="add del mod ord">
          <ac:chgData name="James Drew" userId="7bac6938-da9f-4849-b7bb-5bcb1c7aced0" providerId="ADAL" clId="{16ADEE66-AD21-4665-B6A0-C90B42319B09}" dt="2022-12-22T13:52:03.330" v="811" actId="26606"/>
          <ac:spMkLst>
            <pc:docMk/>
            <pc:sldMk cId="3634340297" sldId="294"/>
            <ac:spMk id="19" creationId="{A60F3562-78A7-9850-E1B6-D4301DB5BF33}"/>
          </ac:spMkLst>
        </pc:spChg>
        <pc:spChg chg="add del mod ord">
          <ac:chgData name="James Drew" userId="7bac6938-da9f-4849-b7bb-5bcb1c7aced0" providerId="ADAL" clId="{16ADEE66-AD21-4665-B6A0-C90B42319B09}" dt="2022-12-22T13:52:03.330" v="811" actId="26606"/>
          <ac:spMkLst>
            <pc:docMk/>
            <pc:sldMk cId="3634340297" sldId="294"/>
            <ac:spMk id="20" creationId="{5F7FC8D6-D4E8-982B-4D78-67BF0ACCF149}"/>
          </ac:spMkLst>
        </pc:spChg>
        <pc:spChg chg="add del mod ord">
          <ac:chgData name="James Drew" userId="7bac6938-da9f-4849-b7bb-5bcb1c7aced0" providerId="ADAL" clId="{16ADEE66-AD21-4665-B6A0-C90B42319B09}" dt="2022-12-22T13:52:03.330" v="811" actId="26606"/>
          <ac:spMkLst>
            <pc:docMk/>
            <pc:sldMk cId="3634340297" sldId="294"/>
            <ac:spMk id="21" creationId="{A09402C1-3100-4B59-8FF3-F9FCCFEC9FDE}"/>
          </ac:spMkLst>
        </pc:spChg>
        <pc:spChg chg="add del mod ord">
          <ac:chgData name="James Drew" userId="7bac6938-da9f-4849-b7bb-5bcb1c7aced0" providerId="ADAL" clId="{16ADEE66-AD21-4665-B6A0-C90B42319B09}" dt="2022-12-22T13:52:03.330" v="811" actId="26606"/>
          <ac:spMkLst>
            <pc:docMk/>
            <pc:sldMk cId="3634340297" sldId="294"/>
            <ac:spMk id="22" creationId="{6FA4D3D8-42EF-07A8-5AB5-749E787B4C08}"/>
          </ac:spMkLst>
        </pc:spChg>
        <pc:spChg chg="add del mod ord">
          <ac:chgData name="James Drew" userId="7bac6938-da9f-4849-b7bb-5bcb1c7aced0" providerId="ADAL" clId="{16ADEE66-AD21-4665-B6A0-C90B42319B09}" dt="2022-12-22T13:52:03.330" v="811" actId="26606"/>
          <ac:spMkLst>
            <pc:docMk/>
            <pc:sldMk cId="3634340297" sldId="294"/>
            <ac:spMk id="23" creationId="{EF2F8078-3461-F5CF-BCA8-857F1D478E03}"/>
          </ac:spMkLst>
        </pc:spChg>
        <pc:spChg chg="add del mod ord">
          <ac:chgData name="James Drew" userId="7bac6938-da9f-4849-b7bb-5bcb1c7aced0" providerId="ADAL" clId="{16ADEE66-AD21-4665-B6A0-C90B42319B09}" dt="2022-12-22T13:52:03.330" v="811" actId="26606"/>
          <ac:spMkLst>
            <pc:docMk/>
            <pc:sldMk cId="3634340297" sldId="294"/>
            <ac:spMk id="24" creationId="{1A0B9FB9-DB77-36F2-6826-BDABFEED51D5}"/>
          </ac:spMkLst>
        </pc:spChg>
        <pc:spChg chg="add del mod ord">
          <ac:chgData name="James Drew" userId="7bac6938-da9f-4849-b7bb-5bcb1c7aced0" providerId="ADAL" clId="{16ADEE66-AD21-4665-B6A0-C90B42319B09}" dt="2022-12-22T13:52:03.330" v="811" actId="26606"/>
          <ac:spMkLst>
            <pc:docMk/>
            <pc:sldMk cId="3634340297" sldId="294"/>
            <ac:spMk id="25" creationId="{F8BBA613-2808-4AFE-0610-4F0266C23090}"/>
          </ac:spMkLst>
        </pc:spChg>
        <pc:spChg chg="add del mod ord">
          <ac:chgData name="James Drew" userId="7bac6938-da9f-4849-b7bb-5bcb1c7aced0" providerId="ADAL" clId="{16ADEE66-AD21-4665-B6A0-C90B42319B09}" dt="2022-12-22T13:52:03.330" v="811" actId="26606"/>
          <ac:spMkLst>
            <pc:docMk/>
            <pc:sldMk cId="3634340297" sldId="294"/>
            <ac:spMk id="26" creationId="{E16DD1B4-AC20-F258-FE31-9F1F183D0847}"/>
          </ac:spMkLst>
        </pc:spChg>
        <pc:spChg chg="add del mod ord">
          <ac:chgData name="James Drew" userId="7bac6938-da9f-4849-b7bb-5bcb1c7aced0" providerId="ADAL" clId="{16ADEE66-AD21-4665-B6A0-C90B42319B09}" dt="2022-12-22T13:52:03.330" v="811" actId="26606"/>
          <ac:spMkLst>
            <pc:docMk/>
            <pc:sldMk cId="3634340297" sldId="294"/>
            <ac:spMk id="27" creationId="{10288C6D-7139-4538-BFA2-E1ED7ABE095C}"/>
          </ac:spMkLst>
        </pc:spChg>
        <pc:spChg chg="add del mod ord">
          <ac:chgData name="James Drew" userId="7bac6938-da9f-4849-b7bb-5bcb1c7aced0" providerId="ADAL" clId="{16ADEE66-AD21-4665-B6A0-C90B42319B09}" dt="2022-12-22T13:52:03.330" v="811" actId="26606"/>
          <ac:spMkLst>
            <pc:docMk/>
            <pc:sldMk cId="3634340297" sldId="294"/>
            <ac:spMk id="28" creationId="{5DB0266D-F877-8354-22B6-BDD6F9F8D935}"/>
          </ac:spMkLst>
        </pc:spChg>
        <pc:spChg chg="add del mod ord">
          <ac:chgData name="James Drew" userId="7bac6938-da9f-4849-b7bb-5bcb1c7aced0" providerId="ADAL" clId="{16ADEE66-AD21-4665-B6A0-C90B42319B09}" dt="2022-12-22T13:52:03.330" v="811" actId="26606"/>
          <ac:spMkLst>
            <pc:docMk/>
            <pc:sldMk cId="3634340297" sldId="294"/>
            <ac:spMk id="29" creationId="{B1949702-AF13-5266-87E2-B9D793F6EFFE}"/>
          </ac:spMkLst>
        </pc:spChg>
        <pc:spChg chg="add del mod ord">
          <ac:chgData name="James Drew" userId="7bac6938-da9f-4849-b7bb-5bcb1c7aced0" providerId="ADAL" clId="{16ADEE66-AD21-4665-B6A0-C90B42319B09}" dt="2022-12-22T13:52:03.330" v="811" actId="26606"/>
          <ac:spMkLst>
            <pc:docMk/>
            <pc:sldMk cId="3634340297" sldId="294"/>
            <ac:spMk id="30" creationId="{8C8053E1-09C0-9AB9-76AC-9B01B5A28746}"/>
          </ac:spMkLst>
        </pc:spChg>
        <pc:spChg chg="add del mod ord">
          <ac:chgData name="James Drew" userId="7bac6938-da9f-4849-b7bb-5bcb1c7aced0" providerId="ADAL" clId="{16ADEE66-AD21-4665-B6A0-C90B42319B09}" dt="2022-12-22T13:52:03.330" v="811" actId="26606"/>
          <ac:spMkLst>
            <pc:docMk/>
            <pc:sldMk cId="3634340297" sldId="294"/>
            <ac:spMk id="31" creationId="{7DB09B3A-4F5A-7589-134F-97654707E4B9}"/>
          </ac:spMkLst>
        </pc:spChg>
        <pc:spChg chg="add del mod ord">
          <ac:chgData name="James Drew" userId="7bac6938-da9f-4849-b7bb-5bcb1c7aced0" providerId="ADAL" clId="{16ADEE66-AD21-4665-B6A0-C90B42319B09}" dt="2022-12-22T13:52:34.717" v="835" actId="21"/>
          <ac:spMkLst>
            <pc:docMk/>
            <pc:sldMk cId="3634340297" sldId="294"/>
            <ac:spMk id="37" creationId="{0E637D76-57AC-6D01-BD42-7F13B6555366}"/>
          </ac:spMkLst>
        </pc:spChg>
        <pc:spChg chg="add del mod">
          <ac:chgData name="James Drew" userId="7bac6938-da9f-4849-b7bb-5bcb1c7aced0" providerId="ADAL" clId="{16ADEE66-AD21-4665-B6A0-C90B42319B09}" dt="2022-12-22T13:52:16.701" v="816" actId="26606"/>
          <ac:spMkLst>
            <pc:docMk/>
            <pc:sldMk cId="3634340297" sldId="294"/>
            <ac:spMk id="39" creationId="{598FD850-510E-4FFA-FAC5-44E3A3B06EE8}"/>
          </ac:spMkLst>
        </pc:spChg>
        <pc:spChg chg="add del mod">
          <ac:chgData name="James Drew" userId="7bac6938-da9f-4849-b7bb-5bcb1c7aced0" providerId="ADAL" clId="{16ADEE66-AD21-4665-B6A0-C90B42319B09}" dt="2022-12-22T13:52:16.701" v="816" actId="26606"/>
          <ac:spMkLst>
            <pc:docMk/>
            <pc:sldMk cId="3634340297" sldId="294"/>
            <ac:spMk id="41" creationId="{200ABA51-B3B2-89E0-AD5C-FCC268FEFE51}"/>
          </ac:spMkLst>
        </pc:spChg>
        <pc:spChg chg="add del mod">
          <ac:chgData name="James Drew" userId="7bac6938-da9f-4849-b7bb-5bcb1c7aced0" providerId="ADAL" clId="{16ADEE66-AD21-4665-B6A0-C90B42319B09}" dt="2022-12-22T13:52:09.582" v="813" actId="478"/>
          <ac:spMkLst>
            <pc:docMk/>
            <pc:sldMk cId="3634340297" sldId="294"/>
            <ac:spMk id="43" creationId="{9E615233-7775-50B4-4A8A-6878FBDF5E44}"/>
          </ac:spMkLst>
        </pc:spChg>
        <pc:spChg chg="add del mod">
          <ac:chgData name="James Drew" userId="7bac6938-da9f-4849-b7bb-5bcb1c7aced0" providerId="ADAL" clId="{16ADEE66-AD21-4665-B6A0-C90B42319B09}" dt="2022-12-22T13:52:16.701" v="816" actId="26606"/>
          <ac:spMkLst>
            <pc:docMk/>
            <pc:sldMk cId="3634340297" sldId="294"/>
            <ac:spMk id="45" creationId="{E5D63AD1-2CE4-1DA1-6A0A-4CB3C30E2417}"/>
          </ac:spMkLst>
        </pc:spChg>
        <pc:spChg chg="add del mod">
          <ac:chgData name="James Drew" userId="7bac6938-da9f-4849-b7bb-5bcb1c7aced0" providerId="ADAL" clId="{16ADEE66-AD21-4665-B6A0-C90B42319B09}" dt="2022-12-22T13:52:16.701" v="816" actId="26606"/>
          <ac:spMkLst>
            <pc:docMk/>
            <pc:sldMk cId="3634340297" sldId="294"/>
            <ac:spMk id="47" creationId="{1024D8CF-B88D-184A-3B81-54AC0394F98C}"/>
          </ac:spMkLst>
        </pc:spChg>
        <pc:spChg chg="add del mod">
          <ac:chgData name="James Drew" userId="7bac6938-da9f-4849-b7bb-5bcb1c7aced0" providerId="ADAL" clId="{16ADEE66-AD21-4665-B6A0-C90B42319B09}" dt="2022-12-22T13:52:10.630" v="814" actId="478"/>
          <ac:spMkLst>
            <pc:docMk/>
            <pc:sldMk cId="3634340297" sldId="294"/>
            <ac:spMk id="49" creationId="{24E34F8E-65AF-56C8-E4A1-AD78705ED8A9}"/>
          </ac:spMkLst>
        </pc:spChg>
        <pc:spChg chg="add del mod">
          <ac:chgData name="James Drew" userId="7bac6938-da9f-4849-b7bb-5bcb1c7aced0" providerId="ADAL" clId="{16ADEE66-AD21-4665-B6A0-C90B42319B09}" dt="2022-12-22T13:52:16.701" v="816" actId="26606"/>
          <ac:spMkLst>
            <pc:docMk/>
            <pc:sldMk cId="3634340297" sldId="294"/>
            <ac:spMk id="51" creationId="{80634A1F-51C0-1087-A023-20CB8E2C32E1}"/>
          </ac:spMkLst>
        </pc:spChg>
        <pc:spChg chg="add del mod">
          <ac:chgData name="James Drew" userId="7bac6938-da9f-4849-b7bb-5bcb1c7aced0" providerId="ADAL" clId="{16ADEE66-AD21-4665-B6A0-C90B42319B09}" dt="2022-12-22T13:52:16.701" v="816" actId="26606"/>
          <ac:spMkLst>
            <pc:docMk/>
            <pc:sldMk cId="3634340297" sldId="294"/>
            <ac:spMk id="53" creationId="{2899E5BD-2639-BB67-F848-214173219242}"/>
          </ac:spMkLst>
        </pc:spChg>
        <pc:spChg chg="add del mod">
          <ac:chgData name="James Drew" userId="7bac6938-da9f-4849-b7bb-5bcb1c7aced0" providerId="ADAL" clId="{16ADEE66-AD21-4665-B6A0-C90B42319B09}" dt="2022-12-22T13:52:11.798" v="815" actId="478"/>
          <ac:spMkLst>
            <pc:docMk/>
            <pc:sldMk cId="3634340297" sldId="294"/>
            <ac:spMk id="55" creationId="{30219A26-CC8C-C416-EE14-101383B7CB42}"/>
          </ac:spMkLst>
        </pc:spChg>
        <pc:spChg chg="add del mod">
          <ac:chgData name="James Drew" userId="7bac6938-da9f-4849-b7bb-5bcb1c7aced0" providerId="ADAL" clId="{16ADEE66-AD21-4665-B6A0-C90B42319B09}" dt="2022-12-22T13:52:16.701" v="816" actId="26606"/>
          <ac:spMkLst>
            <pc:docMk/>
            <pc:sldMk cId="3634340297" sldId="294"/>
            <ac:spMk id="57" creationId="{BC08315A-139A-DAFC-2081-C37438124536}"/>
          </ac:spMkLst>
        </pc:spChg>
        <pc:spChg chg="add del mod">
          <ac:chgData name="James Drew" userId="7bac6938-da9f-4849-b7bb-5bcb1c7aced0" providerId="ADAL" clId="{16ADEE66-AD21-4665-B6A0-C90B42319B09}" dt="2022-12-22T13:52:16.701" v="816" actId="26606"/>
          <ac:spMkLst>
            <pc:docMk/>
            <pc:sldMk cId="3634340297" sldId="294"/>
            <ac:spMk id="59" creationId="{0B57CCA2-1840-679B-EA46-336E590B0A6A}"/>
          </ac:spMkLst>
        </pc:spChg>
        <pc:spChg chg="add mod">
          <ac:chgData name="James Drew" userId="7bac6938-da9f-4849-b7bb-5bcb1c7aced0" providerId="ADAL" clId="{16ADEE66-AD21-4665-B6A0-C90B42319B09}" dt="2022-12-22T13:53:16.048" v="883" actId="20577"/>
          <ac:spMkLst>
            <pc:docMk/>
            <pc:sldMk cId="3634340297" sldId="294"/>
            <ac:spMk id="64" creationId="{D38D6721-0384-7157-528A-26B01DAEFA0E}"/>
          </ac:spMkLst>
        </pc:spChg>
        <pc:spChg chg="add mod">
          <ac:chgData name="James Drew" userId="7bac6938-da9f-4849-b7bb-5bcb1c7aced0" providerId="ADAL" clId="{16ADEE66-AD21-4665-B6A0-C90B42319B09}" dt="2022-12-22T13:53:28.964" v="899" actId="20577"/>
          <ac:spMkLst>
            <pc:docMk/>
            <pc:sldMk cId="3634340297" sldId="294"/>
            <ac:spMk id="66" creationId="{055AC84C-9352-53FD-4F76-BEC9255C396E}"/>
          </ac:spMkLst>
        </pc:spChg>
        <pc:spChg chg="add mod">
          <ac:chgData name="James Drew" userId="7bac6938-da9f-4849-b7bb-5bcb1c7aced0" providerId="ADAL" clId="{16ADEE66-AD21-4665-B6A0-C90B42319B09}" dt="2022-12-22T13:55:48.704" v="1004" actId="14100"/>
          <ac:spMkLst>
            <pc:docMk/>
            <pc:sldMk cId="3634340297" sldId="294"/>
            <ac:spMk id="68" creationId="{B11C9D0A-6EC7-2115-50EA-8F6DFCA44B17}"/>
          </ac:spMkLst>
        </pc:spChg>
        <pc:spChg chg="add mod">
          <ac:chgData name="James Drew" userId="7bac6938-da9f-4849-b7bb-5bcb1c7aced0" providerId="ADAL" clId="{16ADEE66-AD21-4665-B6A0-C90B42319B09}" dt="2022-12-22T13:54:06.085" v="930" actId="313"/>
          <ac:spMkLst>
            <pc:docMk/>
            <pc:sldMk cId="3634340297" sldId="294"/>
            <ac:spMk id="70" creationId="{8EE06E5A-6D4F-EBC5-D4D8-7C070224CBD1}"/>
          </ac:spMkLst>
        </pc:spChg>
        <pc:spChg chg="add mod">
          <ac:chgData name="James Drew" userId="7bac6938-da9f-4849-b7bb-5bcb1c7aced0" providerId="ADAL" clId="{16ADEE66-AD21-4665-B6A0-C90B42319B09}" dt="2022-12-22T13:54:16.661" v="937" actId="20577"/>
          <ac:spMkLst>
            <pc:docMk/>
            <pc:sldMk cId="3634340297" sldId="294"/>
            <ac:spMk id="72" creationId="{BDB1749D-90F1-3D14-CA5F-AC78D8C1D3B7}"/>
          </ac:spMkLst>
        </pc:spChg>
        <pc:spChg chg="add del mod">
          <ac:chgData name="James Drew" userId="7bac6938-da9f-4849-b7bb-5bcb1c7aced0" providerId="ADAL" clId="{16ADEE66-AD21-4665-B6A0-C90B42319B09}" dt="2022-12-22T13:55:14.063" v="987" actId="478"/>
          <ac:spMkLst>
            <pc:docMk/>
            <pc:sldMk cId="3634340297" sldId="294"/>
            <ac:spMk id="74" creationId="{958EC5F0-66DA-455F-758E-55E3A3544564}"/>
          </ac:spMkLst>
        </pc:spChg>
        <pc:spChg chg="add del mod">
          <ac:chgData name="James Drew" userId="7bac6938-da9f-4849-b7bb-5bcb1c7aced0" providerId="ADAL" clId="{16ADEE66-AD21-4665-B6A0-C90B42319B09}" dt="2022-12-22T13:55:17.113" v="988" actId="478"/>
          <ac:spMkLst>
            <pc:docMk/>
            <pc:sldMk cId="3634340297" sldId="294"/>
            <ac:spMk id="76" creationId="{713922EB-84ED-EEBD-997E-3C983334A33C}"/>
          </ac:spMkLst>
        </pc:spChg>
        <pc:spChg chg="add del mod">
          <ac:chgData name="James Drew" userId="7bac6938-da9f-4849-b7bb-5bcb1c7aced0" providerId="ADAL" clId="{16ADEE66-AD21-4665-B6A0-C90B42319B09}" dt="2022-12-22T13:55:19.419" v="989" actId="478"/>
          <ac:spMkLst>
            <pc:docMk/>
            <pc:sldMk cId="3634340297" sldId="294"/>
            <ac:spMk id="78" creationId="{BDB9D135-96BD-100C-381F-3C7DC157CD6F}"/>
          </ac:spMkLst>
        </pc:spChg>
        <pc:spChg chg="add del mod">
          <ac:chgData name="James Drew" userId="7bac6938-da9f-4849-b7bb-5bcb1c7aced0" providerId="ADAL" clId="{16ADEE66-AD21-4665-B6A0-C90B42319B09}" dt="2022-12-22T13:55:21.193" v="990" actId="478"/>
          <ac:spMkLst>
            <pc:docMk/>
            <pc:sldMk cId="3634340297" sldId="294"/>
            <ac:spMk id="80" creationId="{595C2D76-4D25-16C2-09E1-792170838FDC}"/>
          </ac:spMkLst>
        </pc:spChg>
        <pc:spChg chg="add del mod">
          <ac:chgData name="James Drew" userId="7bac6938-da9f-4849-b7bb-5bcb1c7aced0" providerId="ADAL" clId="{16ADEE66-AD21-4665-B6A0-C90B42319B09}" dt="2022-12-22T13:55:22.823" v="991" actId="478"/>
          <ac:spMkLst>
            <pc:docMk/>
            <pc:sldMk cId="3634340297" sldId="294"/>
            <ac:spMk id="82" creationId="{F91C86DE-6404-90B1-23A4-A1C2719AD3F1}"/>
          </ac:spMkLst>
        </pc:spChg>
        <pc:picChg chg="add del">
          <ac:chgData name="James Drew" userId="7bac6938-da9f-4849-b7bb-5bcb1c7aced0" providerId="ADAL" clId="{16ADEE66-AD21-4665-B6A0-C90B42319B09}" dt="2022-12-22T13:52:07.903" v="812" actId="478"/>
          <ac:picMkLst>
            <pc:docMk/>
            <pc:sldMk cId="3634340297" sldId="294"/>
            <ac:picMk id="33" creationId="{845E4755-33FD-CA5A-5484-5B968297D21D}"/>
          </ac:picMkLst>
        </pc:picChg>
      </pc:sldChg>
      <pc:sldChg chg="addSp modSp new mod">
        <pc:chgData name="James Drew" userId="7bac6938-da9f-4849-b7bb-5bcb1c7aced0" providerId="ADAL" clId="{16ADEE66-AD21-4665-B6A0-C90B42319B09}" dt="2022-12-22T13:59:21.034" v="1059" actId="14100"/>
        <pc:sldMkLst>
          <pc:docMk/>
          <pc:sldMk cId="1357629624" sldId="295"/>
        </pc:sldMkLst>
        <pc:spChg chg="mod">
          <ac:chgData name="James Drew" userId="7bac6938-da9f-4849-b7bb-5bcb1c7aced0" providerId="ADAL" clId="{16ADEE66-AD21-4665-B6A0-C90B42319B09}" dt="2022-12-22T13:56:46.366" v="1022" actId="20577"/>
          <ac:spMkLst>
            <pc:docMk/>
            <pc:sldMk cId="1357629624" sldId="295"/>
            <ac:spMk id="2" creationId="{6B904214-A3B1-D1CC-DE63-B71C30F0855B}"/>
          </ac:spMkLst>
        </pc:spChg>
        <pc:spChg chg="mod">
          <ac:chgData name="James Drew" userId="7bac6938-da9f-4849-b7bb-5bcb1c7aced0" providerId="ADAL" clId="{16ADEE66-AD21-4665-B6A0-C90B42319B09}" dt="2022-12-22T13:59:21.034" v="1059" actId="14100"/>
          <ac:spMkLst>
            <pc:docMk/>
            <pc:sldMk cId="1357629624" sldId="295"/>
            <ac:spMk id="3" creationId="{B3F03AEC-E4D9-E9D4-BC39-E299E9C193EC}"/>
          </ac:spMkLst>
        </pc:spChg>
        <pc:spChg chg="add mod">
          <ac:chgData name="James Drew" userId="7bac6938-da9f-4849-b7bb-5bcb1c7aced0" providerId="ADAL" clId="{16ADEE66-AD21-4665-B6A0-C90B42319B09}" dt="2022-12-22T13:58:57.363" v="1057" actId="1076"/>
          <ac:spMkLst>
            <pc:docMk/>
            <pc:sldMk cId="1357629624" sldId="295"/>
            <ac:spMk id="4" creationId="{50DAF8FA-764A-F89E-267C-0EB69BCD956B}"/>
          </ac:spMkLst>
        </pc:spChg>
      </pc:sldChg>
      <pc:sldChg chg="addSp delSp modSp new mod modClrScheme chgLayout">
        <pc:chgData name="James Drew" userId="7bac6938-da9f-4849-b7bb-5bcb1c7aced0" providerId="ADAL" clId="{16ADEE66-AD21-4665-B6A0-C90B42319B09}" dt="2022-12-22T14:16:15.075" v="1173"/>
        <pc:sldMkLst>
          <pc:docMk/>
          <pc:sldMk cId="3685495777" sldId="296"/>
        </pc:sldMkLst>
        <pc:spChg chg="del mod ord">
          <ac:chgData name="James Drew" userId="7bac6938-da9f-4849-b7bb-5bcb1c7aced0" providerId="ADAL" clId="{16ADEE66-AD21-4665-B6A0-C90B42319B09}" dt="2022-12-22T14:00:22.831" v="1061" actId="700"/>
          <ac:spMkLst>
            <pc:docMk/>
            <pc:sldMk cId="3685495777" sldId="296"/>
            <ac:spMk id="2" creationId="{4FDD0DE2-03C2-DD0E-3572-6DCE8B897EDA}"/>
          </ac:spMkLst>
        </pc:spChg>
        <pc:spChg chg="del mod ord">
          <ac:chgData name="James Drew" userId="7bac6938-da9f-4849-b7bb-5bcb1c7aced0" providerId="ADAL" clId="{16ADEE66-AD21-4665-B6A0-C90B42319B09}" dt="2022-12-22T14:00:22.831" v="1061" actId="700"/>
          <ac:spMkLst>
            <pc:docMk/>
            <pc:sldMk cId="3685495777" sldId="296"/>
            <ac:spMk id="3" creationId="{97049000-F03C-DB1F-D75F-1124D59D2212}"/>
          </ac:spMkLst>
        </pc:spChg>
        <pc:spChg chg="add mod ord">
          <ac:chgData name="James Drew" userId="7bac6938-da9f-4849-b7bb-5bcb1c7aced0" providerId="ADAL" clId="{16ADEE66-AD21-4665-B6A0-C90B42319B09}" dt="2022-12-22T14:01:07.650" v="1081" actId="20577"/>
          <ac:spMkLst>
            <pc:docMk/>
            <pc:sldMk cId="3685495777" sldId="296"/>
            <ac:spMk id="4" creationId="{4B59AAF3-E311-4DA3-C14F-F33550F42687}"/>
          </ac:spMkLst>
        </pc:spChg>
        <pc:spChg chg="add mod ord">
          <ac:chgData name="James Drew" userId="7bac6938-da9f-4849-b7bb-5bcb1c7aced0" providerId="ADAL" clId="{16ADEE66-AD21-4665-B6A0-C90B42319B09}" dt="2022-12-22T14:14:15.674" v="1157" actId="20577"/>
          <ac:spMkLst>
            <pc:docMk/>
            <pc:sldMk cId="3685495777" sldId="296"/>
            <ac:spMk id="5" creationId="{205B8316-B5B9-8D9F-8786-77AB1D1347DB}"/>
          </ac:spMkLst>
        </pc:spChg>
        <pc:spChg chg="add del mod">
          <ac:chgData name="James Drew" userId="7bac6938-da9f-4849-b7bb-5bcb1c7aced0" providerId="ADAL" clId="{16ADEE66-AD21-4665-B6A0-C90B42319B09}" dt="2022-12-22T14:16:15.075" v="1173"/>
          <ac:spMkLst>
            <pc:docMk/>
            <pc:sldMk cId="3685495777" sldId="296"/>
            <ac:spMk id="8" creationId="{A736180C-726A-5846-0A46-A334F80FF60E}"/>
          </ac:spMkLst>
        </pc:spChg>
        <pc:picChg chg="add mod">
          <ac:chgData name="James Drew" userId="7bac6938-da9f-4849-b7bb-5bcb1c7aced0" providerId="ADAL" clId="{16ADEE66-AD21-4665-B6A0-C90B42319B09}" dt="2022-12-22T14:16:14.271" v="1171" actId="14100"/>
          <ac:picMkLst>
            <pc:docMk/>
            <pc:sldMk cId="3685495777" sldId="296"/>
            <ac:picMk id="7" creationId="{525D38A7-852F-A7A6-647F-07271CDEF399}"/>
          </ac:picMkLst>
        </pc:picChg>
      </pc:sldChg>
      <pc:sldChg chg="delSp modSp new mod">
        <pc:chgData name="James Drew" userId="7bac6938-da9f-4849-b7bb-5bcb1c7aced0" providerId="ADAL" clId="{16ADEE66-AD21-4665-B6A0-C90B42319B09}" dt="2022-12-22T14:17:46.383" v="1190" actId="20577"/>
        <pc:sldMkLst>
          <pc:docMk/>
          <pc:sldMk cId="2172343725" sldId="297"/>
        </pc:sldMkLst>
        <pc:spChg chg="mod">
          <ac:chgData name="James Drew" userId="7bac6938-da9f-4849-b7bb-5bcb1c7aced0" providerId="ADAL" clId="{16ADEE66-AD21-4665-B6A0-C90B42319B09}" dt="2022-12-22T14:17:46.383" v="1190" actId="20577"/>
          <ac:spMkLst>
            <pc:docMk/>
            <pc:sldMk cId="2172343725" sldId="297"/>
            <ac:spMk id="2" creationId="{94AF6455-C7DB-B0BA-04C3-7278410020DE}"/>
          </ac:spMkLst>
        </pc:spChg>
        <pc:spChg chg="mod">
          <ac:chgData name="James Drew" userId="7bac6938-da9f-4849-b7bb-5bcb1c7aced0" providerId="ADAL" clId="{16ADEE66-AD21-4665-B6A0-C90B42319B09}" dt="2022-12-22T14:17:41.290" v="1178" actId="14100"/>
          <ac:spMkLst>
            <pc:docMk/>
            <pc:sldMk cId="2172343725" sldId="297"/>
            <ac:spMk id="3" creationId="{53FC6F57-9369-7E05-E937-B9294F86DAC2}"/>
          </ac:spMkLst>
        </pc:spChg>
        <pc:spChg chg="del">
          <ac:chgData name="James Drew" userId="7bac6938-da9f-4849-b7bb-5bcb1c7aced0" providerId="ADAL" clId="{16ADEE66-AD21-4665-B6A0-C90B42319B09}" dt="2022-12-22T14:17:33.433" v="1176" actId="478"/>
          <ac:spMkLst>
            <pc:docMk/>
            <pc:sldMk cId="2172343725" sldId="297"/>
            <ac:spMk id="4" creationId="{0157E566-1B7D-B35F-6E96-CC45B1745CB5}"/>
          </ac:spMkLst>
        </pc:spChg>
      </pc:sldChg>
      <pc:sldChg chg="addSp delSp modSp new mod">
        <pc:chgData name="James Drew" userId="7bac6938-da9f-4849-b7bb-5bcb1c7aced0" providerId="ADAL" clId="{16ADEE66-AD21-4665-B6A0-C90B42319B09}" dt="2022-12-22T14:21:04.323" v="1241" actId="20577"/>
        <pc:sldMkLst>
          <pc:docMk/>
          <pc:sldMk cId="144453742" sldId="298"/>
        </pc:sldMkLst>
        <pc:spChg chg="mod">
          <ac:chgData name="James Drew" userId="7bac6938-da9f-4849-b7bb-5bcb1c7aced0" providerId="ADAL" clId="{16ADEE66-AD21-4665-B6A0-C90B42319B09}" dt="2022-12-22T14:21:04.323" v="1241" actId="20577"/>
          <ac:spMkLst>
            <pc:docMk/>
            <pc:sldMk cId="144453742" sldId="298"/>
            <ac:spMk id="2" creationId="{99CD7F78-4C84-CBCF-AC43-59B74E7CAEF0}"/>
          </ac:spMkLst>
        </pc:spChg>
        <pc:spChg chg="del mod">
          <ac:chgData name="James Drew" userId="7bac6938-da9f-4849-b7bb-5bcb1c7aced0" providerId="ADAL" clId="{16ADEE66-AD21-4665-B6A0-C90B42319B09}" dt="2022-12-22T14:20:16.136" v="1222" actId="931"/>
          <ac:spMkLst>
            <pc:docMk/>
            <pc:sldMk cId="144453742" sldId="298"/>
            <ac:spMk id="3" creationId="{48155B36-5A00-1FC0-D617-1C538EE52AC9}"/>
          </ac:spMkLst>
        </pc:spChg>
        <pc:spChg chg="del">
          <ac:chgData name="James Drew" userId="7bac6938-da9f-4849-b7bb-5bcb1c7aced0" providerId="ADAL" clId="{16ADEE66-AD21-4665-B6A0-C90B42319B09}" dt="2022-12-22T14:18:08.017" v="1192" actId="478"/>
          <ac:spMkLst>
            <pc:docMk/>
            <pc:sldMk cId="144453742" sldId="298"/>
            <ac:spMk id="4" creationId="{3983E2EE-4088-B12E-9066-81F5521B9230}"/>
          </ac:spMkLst>
        </pc:spChg>
        <pc:spChg chg="add del mod">
          <ac:chgData name="James Drew" userId="7bac6938-da9f-4849-b7bb-5bcb1c7aced0" providerId="ADAL" clId="{16ADEE66-AD21-4665-B6A0-C90B42319B09}" dt="2022-12-22T14:20:27.010" v="1226" actId="478"/>
          <ac:spMkLst>
            <pc:docMk/>
            <pc:sldMk cId="144453742" sldId="298"/>
            <ac:spMk id="8" creationId="{5DCFD0B5-3963-AAF4-66FD-2D3F8CB57A72}"/>
          </ac:spMkLst>
        </pc:spChg>
        <pc:spChg chg="add del mod">
          <ac:chgData name="James Drew" userId="7bac6938-da9f-4849-b7bb-5bcb1c7aced0" providerId="ADAL" clId="{16ADEE66-AD21-4665-B6A0-C90B42319B09}" dt="2022-12-22T14:20:21.004" v="1224" actId="478"/>
          <ac:spMkLst>
            <pc:docMk/>
            <pc:sldMk cId="144453742" sldId="298"/>
            <ac:spMk id="10" creationId="{2F8D0AD1-24D9-3624-D5DC-2683BC588B64}"/>
          </ac:spMkLst>
        </pc:spChg>
        <pc:picChg chg="add del mod">
          <ac:chgData name="James Drew" userId="7bac6938-da9f-4849-b7bb-5bcb1c7aced0" providerId="ADAL" clId="{16ADEE66-AD21-4665-B6A0-C90B42319B09}" dt="2022-12-22T14:20:49.483" v="1235" actId="1076"/>
          <ac:picMkLst>
            <pc:docMk/>
            <pc:sldMk cId="144453742" sldId="298"/>
            <ac:picMk id="7" creationId="{B6C98520-DEE7-049D-D4FE-9CE53F81CFB2}"/>
          </ac:picMkLst>
        </pc:picChg>
      </pc:sldChg>
      <pc:sldChg chg="addSp delSp modSp new mod ord modClrScheme chgLayout">
        <pc:chgData name="James Drew" userId="7bac6938-da9f-4849-b7bb-5bcb1c7aced0" providerId="ADAL" clId="{16ADEE66-AD21-4665-B6A0-C90B42319B09}" dt="2022-12-22T14:28:25.581" v="1308" actId="1076"/>
        <pc:sldMkLst>
          <pc:docMk/>
          <pc:sldMk cId="3695547100" sldId="299"/>
        </pc:sldMkLst>
        <pc:spChg chg="del mod ord">
          <ac:chgData name="James Drew" userId="7bac6938-da9f-4849-b7bb-5bcb1c7aced0" providerId="ADAL" clId="{16ADEE66-AD21-4665-B6A0-C90B42319B09}" dt="2022-12-22T14:26:31.264" v="1273" actId="700"/>
          <ac:spMkLst>
            <pc:docMk/>
            <pc:sldMk cId="3695547100" sldId="299"/>
            <ac:spMk id="2" creationId="{B4794B07-4F94-79E1-1936-6F62CCEFB251}"/>
          </ac:spMkLst>
        </pc:spChg>
        <pc:spChg chg="del mod ord">
          <ac:chgData name="James Drew" userId="7bac6938-da9f-4849-b7bb-5bcb1c7aced0" providerId="ADAL" clId="{16ADEE66-AD21-4665-B6A0-C90B42319B09}" dt="2022-12-22T14:26:31.264" v="1273" actId="700"/>
          <ac:spMkLst>
            <pc:docMk/>
            <pc:sldMk cId="3695547100" sldId="299"/>
            <ac:spMk id="3" creationId="{884AAF40-0CD7-E526-A2E6-E3A37BB0246A}"/>
          </ac:spMkLst>
        </pc:spChg>
        <pc:spChg chg="del mod ord">
          <ac:chgData name="James Drew" userId="7bac6938-da9f-4849-b7bb-5bcb1c7aced0" providerId="ADAL" clId="{16ADEE66-AD21-4665-B6A0-C90B42319B09}" dt="2022-12-22T14:28:05.076" v="1302" actId="478"/>
          <ac:spMkLst>
            <pc:docMk/>
            <pc:sldMk cId="3695547100" sldId="299"/>
            <ac:spMk id="4" creationId="{8A698FB5-967B-A37C-F871-EFF73013C34D}"/>
          </ac:spMkLst>
        </pc:spChg>
        <pc:spChg chg="mod ord">
          <ac:chgData name="James Drew" userId="7bac6938-da9f-4849-b7bb-5bcb1c7aced0" providerId="ADAL" clId="{16ADEE66-AD21-4665-B6A0-C90B42319B09}" dt="2022-12-22T14:26:31.264" v="1273" actId="700"/>
          <ac:spMkLst>
            <pc:docMk/>
            <pc:sldMk cId="3695547100" sldId="299"/>
            <ac:spMk id="5" creationId="{5A755875-1F4C-5728-C5A7-C3DC06FB4097}"/>
          </ac:spMkLst>
        </pc:spChg>
        <pc:spChg chg="add mod ord">
          <ac:chgData name="James Drew" userId="7bac6938-da9f-4849-b7bb-5bcb1c7aced0" providerId="ADAL" clId="{16ADEE66-AD21-4665-B6A0-C90B42319B09}" dt="2022-12-22T14:28:07.859" v="1303" actId="1076"/>
          <ac:spMkLst>
            <pc:docMk/>
            <pc:sldMk cId="3695547100" sldId="299"/>
            <ac:spMk id="6" creationId="{A0C81798-F18F-FD20-E776-FC43A01EE08C}"/>
          </ac:spMkLst>
        </pc:spChg>
        <pc:spChg chg="add mod ord">
          <ac:chgData name="James Drew" userId="7bac6938-da9f-4849-b7bb-5bcb1c7aced0" providerId="ADAL" clId="{16ADEE66-AD21-4665-B6A0-C90B42319B09}" dt="2022-12-22T14:28:25.581" v="1308" actId="1076"/>
          <ac:spMkLst>
            <pc:docMk/>
            <pc:sldMk cId="3695547100" sldId="299"/>
            <ac:spMk id="7" creationId="{799982AD-9D6B-52DA-EB07-5D9FFBFEAB80}"/>
          </ac:spMkLst>
        </pc:spChg>
      </pc:sldChg>
      <pc:sldChg chg="addSp delSp modSp new mod modClrScheme chgLayout">
        <pc:chgData name="James Drew" userId="7bac6938-da9f-4849-b7bb-5bcb1c7aced0" providerId="ADAL" clId="{16ADEE66-AD21-4665-B6A0-C90B42319B09}" dt="2022-12-22T14:25:34.775" v="1270" actId="6549"/>
        <pc:sldMkLst>
          <pc:docMk/>
          <pc:sldMk cId="3016977729" sldId="300"/>
        </pc:sldMkLst>
        <pc:spChg chg="del mod ord">
          <ac:chgData name="James Drew" userId="7bac6938-da9f-4849-b7bb-5bcb1c7aced0" providerId="ADAL" clId="{16ADEE66-AD21-4665-B6A0-C90B42319B09}" dt="2022-12-22T14:22:02.249" v="1244" actId="700"/>
          <ac:spMkLst>
            <pc:docMk/>
            <pc:sldMk cId="3016977729" sldId="300"/>
            <ac:spMk id="2" creationId="{E90B843F-DE38-8E77-8249-44631E2258AB}"/>
          </ac:spMkLst>
        </pc:spChg>
        <pc:spChg chg="del mod ord">
          <ac:chgData name="James Drew" userId="7bac6938-da9f-4849-b7bb-5bcb1c7aced0" providerId="ADAL" clId="{16ADEE66-AD21-4665-B6A0-C90B42319B09}" dt="2022-12-22T14:22:02.249" v="1244" actId="700"/>
          <ac:spMkLst>
            <pc:docMk/>
            <pc:sldMk cId="3016977729" sldId="300"/>
            <ac:spMk id="3" creationId="{60AEBE64-A2AD-35E8-A86E-640785A40F6D}"/>
          </ac:spMkLst>
        </pc:spChg>
        <pc:spChg chg="del mod ord">
          <ac:chgData name="James Drew" userId="7bac6938-da9f-4849-b7bb-5bcb1c7aced0" providerId="ADAL" clId="{16ADEE66-AD21-4665-B6A0-C90B42319B09}" dt="2022-12-22T14:22:11.802" v="1255" actId="21"/>
          <ac:spMkLst>
            <pc:docMk/>
            <pc:sldMk cId="3016977729" sldId="300"/>
            <ac:spMk id="4" creationId="{D848FF9F-2AA8-3495-769B-B79D6C41C452}"/>
          </ac:spMkLst>
        </pc:spChg>
        <pc:spChg chg="mod ord">
          <ac:chgData name="James Drew" userId="7bac6938-da9f-4849-b7bb-5bcb1c7aced0" providerId="ADAL" clId="{16ADEE66-AD21-4665-B6A0-C90B42319B09}" dt="2022-12-22T14:22:02.249" v="1244" actId="700"/>
          <ac:spMkLst>
            <pc:docMk/>
            <pc:sldMk cId="3016977729" sldId="300"/>
            <ac:spMk id="5" creationId="{B39DF477-30A4-1F22-E3D7-681F64647912}"/>
          </ac:spMkLst>
        </pc:spChg>
        <pc:spChg chg="add mod ord">
          <ac:chgData name="James Drew" userId="7bac6938-da9f-4849-b7bb-5bcb1c7aced0" providerId="ADAL" clId="{16ADEE66-AD21-4665-B6A0-C90B42319B09}" dt="2022-12-22T14:23:46.265" v="1261" actId="1076"/>
          <ac:spMkLst>
            <pc:docMk/>
            <pc:sldMk cId="3016977729" sldId="300"/>
            <ac:spMk id="6" creationId="{98C01E8C-B2AE-C4AD-FABB-195BDAB7B9EE}"/>
          </ac:spMkLst>
        </pc:spChg>
        <pc:spChg chg="add mod ord">
          <ac:chgData name="James Drew" userId="7bac6938-da9f-4849-b7bb-5bcb1c7aced0" providerId="ADAL" clId="{16ADEE66-AD21-4665-B6A0-C90B42319B09}" dt="2022-12-22T14:25:34.775" v="1270" actId="6549"/>
          <ac:spMkLst>
            <pc:docMk/>
            <pc:sldMk cId="3016977729" sldId="300"/>
            <ac:spMk id="7" creationId="{8C40FEA6-B8F5-D333-2A6B-E002806D4133}"/>
          </ac:spMkLst>
        </pc:spChg>
      </pc:sldChg>
      <pc:sldChg chg="delSp modSp new mod">
        <pc:chgData name="James Drew" userId="7bac6938-da9f-4849-b7bb-5bcb1c7aced0" providerId="ADAL" clId="{16ADEE66-AD21-4665-B6A0-C90B42319B09}" dt="2022-12-22T14:32:27.566" v="1393" actId="255"/>
        <pc:sldMkLst>
          <pc:docMk/>
          <pc:sldMk cId="2857968087" sldId="301"/>
        </pc:sldMkLst>
        <pc:spChg chg="mod">
          <ac:chgData name="James Drew" userId="7bac6938-da9f-4849-b7bb-5bcb1c7aced0" providerId="ADAL" clId="{16ADEE66-AD21-4665-B6A0-C90B42319B09}" dt="2022-12-22T14:32:27.566" v="1393" actId="255"/>
          <ac:spMkLst>
            <pc:docMk/>
            <pc:sldMk cId="2857968087" sldId="301"/>
            <ac:spMk id="2" creationId="{1882E238-E0E2-E14C-0648-040FD6C0F75A}"/>
          </ac:spMkLst>
        </pc:spChg>
        <pc:spChg chg="mod">
          <ac:chgData name="James Drew" userId="7bac6938-da9f-4849-b7bb-5bcb1c7aced0" providerId="ADAL" clId="{16ADEE66-AD21-4665-B6A0-C90B42319B09}" dt="2022-12-22T14:31:43.766" v="1356" actId="13926"/>
          <ac:spMkLst>
            <pc:docMk/>
            <pc:sldMk cId="2857968087" sldId="301"/>
            <ac:spMk id="3" creationId="{A4000283-8D46-59C0-6FC5-803CA517FC3F}"/>
          </ac:spMkLst>
        </pc:spChg>
        <pc:spChg chg="del">
          <ac:chgData name="James Drew" userId="7bac6938-da9f-4849-b7bb-5bcb1c7aced0" providerId="ADAL" clId="{16ADEE66-AD21-4665-B6A0-C90B42319B09}" dt="2022-12-22T14:30:54.761" v="1347" actId="478"/>
          <ac:spMkLst>
            <pc:docMk/>
            <pc:sldMk cId="2857968087" sldId="301"/>
            <ac:spMk id="4" creationId="{B72F1486-DD3C-EF3B-D0FF-735DD8CD9241}"/>
          </ac:spMkLst>
        </pc:spChg>
      </pc:sldChg>
      <pc:sldChg chg="addSp delSp modSp new mod modClrScheme chgLayout">
        <pc:chgData name="James Drew" userId="7bac6938-da9f-4849-b7bb-5bcb1c7aced0" providerId="ADAL" clId="{16ADEE66-AD21-4665-B6A0-C90B42319B09}" dt="2022-12-22T14:43:22.346" v="1528" actId="14100"/>
        <pc:sldMkLst>
          <pc:docMk/>
          <pc:sldMk cId="1897061360" sldId="302"/>
        </pc:sldMkLst>
        <pc:spChg chg="del mod ord">
          <ac:chgData name="James Drew" userId="7bac6938-da9f-4849-b7bb-5bcb1c7aced0" providerId="ADAL" clId="{16ADEE66-AD21-4665-B6A0-C90B42319B09}" dt="2022-12-22T14:33:04.405" v="1396" actId="700"/>
          <ac:spMkLst>
            <pc:docMk/>
            <pc:sldMk cId="1897061360" sldId="302"/>
            <ac:spMk id="2" creationId="{399A1A30-325E-84A8-F983-BF0079758421}"/>
          </ac:spMkLst>
        </pc:spChg>
        <pc:spChg chg="del mod ord">
          <ac:chgData name="James Drew" userId="7bac6938-da9f-4849-b7bb-5bcb1c7aced0" providerId="ADAL" clId="{16ADEE66-AD21-4665-B6A0-C90B42319B09}" dt="2022-12-22T14:33:04.405" v="1396" actId="700"/>
          <ac:spMkLst>
            <pc:docMk/>
            <pc:sldMk cId="1897061360" sldId="302"/>
            <ac:spMk id="3" creationId="{21E4BE40-76D1-7416-2EFD-C5B935F136F1}"/>
          </ac:spMkLst>
        </pc:spChg>
        <pc:spChg chg="del">
          <ac:chgData name="James Drew" userId="7bac6938-da9f-4849-b7bb-5bcb1c7aced0" providerId="ADAL" clId="{16ADEE66-AD21-4665-B6A0-C90B42319B09}" dt="2022-12-22T14:32:59.002" v="1395" actId="478"/>
          <ac:spMkLst>
            <pc:docMk/>
            <pc:sldMk cId="1897061360" sldId="302"/>
            <ac:spMk id="4" creationId="{005C7E27-AAE4-471A-B0EA-38F941520BEE}"/>
          </ac:spMkLst>
        </pc:spChg>
        <pc:spChg chg="mod ord">
          <ac:chgData name="James Drew" userId="7bac6938-da9f-4849-b7bb-5bcb1c7aced0" providerId="ADAL" clId="{16ADEE66-AD21-4665-B6A0-C90B42319B09}" dt="2022-12-22T14:33:10.124" v="1397" actId="26606"/>
          <ac:spMkLst>
            <pc:docMk/>
            <pc:sldMk cId="1897061360" sldId="302"/>
            <ac:spMk id="5" creationId="{59FFC565-2AD4-CD6A-33AD-CB11B6E6BA35}"/>
          </ac:spMkLst>
        </pc:spChg>
        <pc:spChg chg="add del mod ord">
          <ac:chgData name="James Drew" userId="7bac6938-da9f-4849-b7bb-5bcb1c7aced0" providerId="ADAL" clId="{16ADEE66-AD21-4665-B6A0-C90B42319B09}" dt="2022-12-22T14:33:10.124" v="1397" actId="26606"/>
          <ac:spMkLst>
            <pc:docMk/>
            <pc:sldMk cId="1897061360" sldId="302"/>
            <ac:spMk id="6" creationId="{590FD835-6D1F-BC6E-65A8-F4B60621D976}"/>
          </ac:spMkLst>
        </pc:spChg>
        <pc:spChg chg="add del mod ord">
          <ac:chgData name="James Drew" userId="7bac6938-da9f-4849-b7bb-5bcb1c7aced0" providerId="ADAL" clId="{16ADEE66-AD21-4665-B6A0-C90B42319B09}" dt="2022-12-22T14:33:10.124" v="1397" actId="26606"/>
          <ac:spMkLst>
            <pc:docMk/>
            <pc:sldMk cId="1897061360" sldId="302"/>
            <ac:spMk id="7" creationId="{452B1CE8-BF4A-6047-12E7-3815F85F542D}"/>
          </ac:spMkLst>
        </pc:spChg>
        <pc:spChg chg="add del mod ord">
          <ac:chgData name="James Drew" userId="7bac6938-da9f-4849-b7bb-5bcb1c7aced0" providerId="ADAL" clId="{16ADEE66-AD21-4665-B6A0-C90B42319B09}" dt="2022-12-22T14:33:10.124" v="1397" actId="26606"/>
          <ac:spMkLst>
            <pc:docMk/>
            <pc:sldMk cId="1897061360" sldId="302"/>
            <ac:spMk id="8" creationId="{19EF4898-1D13-A283-A249-33663FA63249}"/>
          </ac:spMkLst>
        </pc:spChg>
        <pc:spChg chg="add del mod ord">
          <ac:chgData name="James Drew" userId="7bac6938-da9f-4849-b7bb-5bcb1c7aced0" providerId="ADAL" clId="{16ADEE66-AD21-4665-B6A0-C90B42319B09}" dt="2022-12-22T14:33:10.124" v="1397" actId="26606"/>
          <ac:spMkLst>
            <pc:docMk/>
            <pc:sldMk cId="1897061360" sldId="302"/>
            <ac:spMk id="9" creationId="{A486AD4B-C7B8-AD58-E396-B3B038B5A624}"/>
          </ac:spMkLst>
        </pc:spChg>
        <pc:spChg chg="add mod">
          <ac:chgData name="James Drew" userId="7bac6938-da9f-4849-b7bb-5bcb1c7aced0" providerId="ADAL" clId="{16ADEE66-AD21-4665-B6A0-C90B42319B09}" dt="2022-12-22T14:43:22.346" v="1528" actId="14100"/>
          <ac:spMkLst>
            <pc:docMk/>
            <pc:sldMk cId="1897061360" sldId="302"/>
            <ac:spMk id="11" creationId="{9D93B5FE-121B-F424-6A4F-4D9AD1280626}"/>
          </ac:spMkLst>
        </pc:spChg>
        <pc:spChg chg="add mod">
          <ac:chgData name="James Drew" userId="7bac6938-da9f-4849-b7bb-5bcb1c7aced0" providerId="ADAL" clId="{16ADEE66-AD21-4665-B6A0-C90B42319B09}" dt="2022-12-22T14:42:17.634" v="1519" actId="1076"/>
          <ac:spMkLst>
            <pc:docMk/>
            <pc:sldMk cId="1897061360" sldId="302"/>
            <ac:spMk id="14" creationId="{F35DD082-0743-C3F5-27F7-1E54AFD2CB34}"/>
          </ac:spMkLst>
        </pc:spChg>
        <pc:spChg chg="add mod">
          <ac:chgData name="James Drew" userId="7bac6938-da9f-4849-b7bb-5bcb1c7aced0" providerId="ADAL" clId="{16ADEE66-AD21-4665-B6A0-C90B42319B09}" dt="2022-12-22T14:41:59.071" v="1515" actId="14100"/>
          <ac:spMkLst>
            <pc:docMk/>
            <pc:sldMk cId="1897061360" sldId="302"/>
            <ac:spMk id="16" creationId="{2BC196C4-4D4B-EF41-948A-37A05DA6EC46}"/>
          </ac:spMkLst>
        </pc:spChg>
        <pc:spChg chg="add del mod">
          <ac:chgData name="James Drew" userId="7bac6938-da9f-4849-b7bb-5bcb1c7aced0" providerId="ADAL" clId="{16ADEE66-AD21-4665-B6A0-C90B42319B09}" dt="2022-12-22T14:33:14.475" v="1398" actId="478"/>
          <ac:spMkLst>
            <pc:docMk/>
            <pc:sldMk cId="1897061360" sldId="302"/>
            <ac:spMk id="18" creationId="{E7B75FAD-03C8-8F16-B32A-7666C061D109}"/>
          </ac:spMkLst>
        </pc:spChg>
      </pc:sldChg>
      <pc:sldChg chg="addSp delSp modSp new mod modClrScheme chgLayout">
        <pc:chgData name="James Drew" userId="7bac6938-da9f-4849-b7bb-5bcb1c7aced0" providerId="ADAL" clId="{16ADEE66-AD21-4665-B6A0-C90B42319B09}" dt="2022-12-22T14:44:49.062" v="1552" actId="1076"/>
        <pc:sldMkLst>
          <pc:docMk/>
          <pc:sldMk cId="1272108392" sldId="303"/>
        </pc:sldMkLst>
        <pc:spChg chg="del mod ord">
          <ac:chgData name="James Drew" userId="7bac6938-da9f-4849-b7bb-5bcb1c7aced0" providerId="ADAL" clId="{16ADEE66-AD21-4665-B6A0-C90B42319B09}" dt="2022-12-22T14:34:10.618" v="1411" actId="700"/>
          <ac:spMkLst>
            <pc:docMk/>
            <pc:sldMk cId="1272108392" sldId="303"/>
            <ac:spMk id="2" creationId="{D7EA6215-DAD5-ADCD-1EA5-AE4DCD812154}"/>
          </ac:spMkLst>
        </pc:spChg>
        <pc:spChg chg="del mod ord">
          <ac:chgData name="James Drew" userId="7bac6938-da9f-4849-b7bb-5bcb1c7aced0" providerId="ADAL" clId="{16ADEE66-AD21-4665-B6A0-C90B42319B09}" dt="2022-12-22T14:34:10.618" v="1411" actId="700"/>
          <ac:spMkLst>
            <pc:docMk/>
            <pc:sldMk cId="1272108392" sldId="303"/>
            <ac:spMk id="3" creationId="{55E662B6-10B4-B6BA-8FC2-14BCA97F0373}"/>
          </ac:spMkLst>
        </pc:spChg>
        <pc:spChg chg="del mod ord">
          <ac:chgData name="James Drew" userId="7bac6938-da9f-4849-b7bb-5bcb1c7aced0" providerId="ADAL" clId="{16ADEE66-AD21-4665-B6A0-C90B42319B09}" dt="2022-12-22T14:34:16.218" v="1412" actId="21"/>
          <ac:spMkLst>
            <pc:docMk/>
            <pc:sldMk cId="1272108392" sldId="303"/>
            <ac:spMk id="4" creationId="{F106A89E-3E38-3B47-C990-1C8FAC725ABB}"/>
          </ac:spMkLst>
        </pc:spChg>
        <pc:spChg chg="mod ord">
          <ac:chgData name="James Drew" userId="7bac6938-da9f-4849-b7bb-5bcb1c7aced0" providerId="ADAL" clId="{16ADEE66-AD21-4665-B6A0-C90B42319B09}" dt="2022-12-22T14:34:55.714" v="1435" actId="700"/>
          <ac:spMkLst>
            <pc:docMk/>
            <pc:sldMk cId="1272108392" sldId="303"/>
            <ac:spMk id="5" creationId="{8090E2B5-2E3E-123C-1C5C-C8C9F0A4911B}"/>
          </ac:spMkLst>
        </pc:spChg>
        <pc:spChg chg="add mod ord">
          <ac:chgData name="James Drew" userId="7bac6938-da9f-4849-b7bb-5bcb1c7aced0" providerId="ADAL" clId="{16ADEE66-AD21-4665-B6A0-C90B42319B09}" dt="2022-12-22T14:35:12.931" v="1438" actId="1076"/>
          <ac:spMkLst>
            <pc:docMk/>
            <pc:sldMk cId="1272108392" sldId="303"/>
            <ac:spMk id="6" creationId="{67794AB0-044D-7A05-AC42-BE6DD2316D84}"/>
          </ac:spMkLst>
        </pc:spChg>
        <pc:spChg chg="add mod ord">
          <ac:chgData name="James Drew" userId="7bac6938-da9f-4849-b7bb-5bcb1c7aced0" providerId="ADAL" clId="{16ADEE66-AD21-4665-B6A0-C90B42319B09}" dt="2022-12-22T14:43:56.496" v="1533" actId="20577"/>
          <ac:spMkLst>
            <pc:docMk/>
            <pc:sldMk cId="1272108392" sldId="303"/>
            <ac:spMk id="7" creationId="{552F10BC-1EB9-69BC-D210-1C019A2EB64D}"/>
          </ac:spMkLst>
        </pc:spChg>
        <pc:spChg chg="add del mod ord">
          <ac:chgData name="James Drew" userId="7bac6938-da9f-4849-b7bb-5bcb1c7aced0" providerId="ADAL" clId="{16ADEE66-AD21-4665-B6A0-C90B42319B09}" dt="2022-12-22T14:34:55.714" v="1435" actId="700"/>
          <ac:spMkLst>
            <pc:docMk/>
            <pc:sldMk cId="1272108392" sldId="303"/>
            <ac:spMk id="8" creationId="{F4A853BF-2450-7AFA-B89E-B8B7DBD6FB6E}"/>
          </ac:spMkLst>
        </pc:spChg>
        <pc:spChg chg="add del mod ord">
          <ac:chgData name="James Drew" userId="7bac6938-da9f-4849-b7bb-5bcb1c7aced0" providerId="ADAL" clId="{16ADEE66-AD21-4665-B6A0-C90B42319B09}" dt="2022-12-22T14:34:55.714" v="1435" actId="700"/>
          <ac:spMkLst>
            <pc:docMk/>
            <pc:sldMk cId="1272108392" sldId="303"/>
            <ac:spMk id="9" creationId="{B8F2E67C-024A-174C-9E8D-192EC2D36D32}"/>
          </ac:spMkLst>
        </pc:spChg>
        <pc:spChg chg="add del mod ord">
          <ac:chgData name="James Drew" userId="7bac6938-da9f-4849-b7bb-5bcb1c7aced0" providerId="ADAL" clId="{16ADEE66-AD21-4665-B6A0-C90B42319B09}" dt="2022-12-22T14:34:55.714" v="1435" actId="700"/>
          <ac:spMkLst>
            <pc:docMk/>
            <pc:sldMk cId="1272108392" sldId="303"/>
            <ac:spMk id="10" creationId="{12951D31-580E-1B0E-ADBA-8483288D58A1}"/>
          </ac:spMkLst>
        </pc:spChg>
        <pc:spChg chg="add del mod ord">
          <ac:chgData name="James Drew" userId="7bac6938-da9f-4849-b7bb-5bcb1c7aced0" providerId="ADAL" clId="{16ADEE66-AD21-4665-B6A0-C90B42319B09}" dt="2022-12-22T14:34:55.714" v="1435" actId="700"/>
          <ac:spMkLst>
            <pc:docMk/>
            <pc:sldMk cId="1272108392" sldId="303"/>
            <ac:spMk id="11" creationId="{73592F41-8F99-C8BF-10DC-5D105F64DC9B}"/>
          </ac:spMkLst>
        </pc:spChg>
        <pc:spChg chg="add del mod ord">
          <ac:chgData name="James Drew" userId="7bac6938-da9f-4849-b7bb-5bcb1c7aced0" providerId="ADAL" clId="{16ADEE66-AD21-4665-B6A0-C90B42319B09}" dt="2022-12-22T14:34:55.714" v="1435" actId="700"/>
          <ac:spMkLst>
            <pc:docMk/>
            <pc:sldMk cId="1272108392" sldId="303"/>
            <ac:spMk id="12" creationId="{308231CF-C1C3-4F69-9703-8282182EC9F9}"/>
          </ac:spMkLst>
        </pc:spChg>
        <pc:spChg chg="add del mod ord">
          <ac:chgData name="James Drew" userId="7bac6938-da9f-4849-b7bb-5bcb1c7aced0" providerId="ADAL" clId="{16ADEE66-AD21-4665-B6A0-C90B42319B09}" dt="2022-12-22T14:34:55.714" v="1435" actId="700"/>
          <ac:spMkLst>
            <pc:docMk/>
            <pc:sldMk cId="1272108392" sldId="303"/>
            <ac:spMk id="13" creationId="{F06CE614-2F67-44C5-4179-E80F3A482944}"/>
          </ac:spMkLst>
        </pc:spChg>
        <pc:spChg chg="add del mod ord">
          <ac:chgData name="James Drew" userId="7bac6938-da9f-4849-b7bb-5bcb1c7aced0" providerId="ADAL" clId="{16ADEE66-AD21-4665-B6A0-C90B42319B09}" dt="2022-12-22T14:34:55.714" v="1435" actId="700"/>
          <ac:spMkLst>
            <pc:docMk/>
            <pc:sldMk cId="1272108392" sldId="303"/>
            <ac:spMk id="14" creationId="{96D57104-A159-A789-5A17-0B72364C2407}"/>
          </ac:spMkLst>
        </pc:spChg>
        <pc:spChg chg="add del mod ord">
          <ac:chgData name="James Drew" userId="7bac6938-da9f-4849-b7bb-5bcb1c7aced0" providerId="ADAL" clId="{16ADEE66-AD21-4665-B6A0-C90B42319B09}" dt="2022-12-22T14:34:55.714" v="1435" actId="700"/>
          <ac:spMkLst>
            <pc:docMk/>
            <pc:sldMk cId="1272108392" sldId="303"/>
            <ac:spMk id="15" creationId="{474A29D2-80D1-C787-7618-F7C86EA703D9}"/>
          </ac:spMkLst>
        </pc:spChg>
        <pc:spChg chg="add del mod ord">
          <ac:chgData name="James Drew" userId="7bac6938-da9f-4849-b7bb-5bcb1c7aced0" providerId="ADAL" clId="{16ADEE66-AD21-4665-B6A0-C90B42319B09}" dt="2022-12-22T14:34:55.714" v="1435" actId="700"/>
          <ac:spMkLst>
            <pc:docMk/>
            <pc:sldMk cId="1272108392" sldId="303"/>
            <ac:spMk id="16" creationId="{5FC9BA80-F52F-F836-1A4C-991DB2D32887}"/>
          </ac:spMkLst>
        </pc:spChg>
        <pc:spChg chg="add del mod ord">
          <ac:chgData name="James Drew" userId="7bac6938-da9f-4849-b7bb-5bcb1c7aced0" providerId="ADAL" clId="{16ADEE66-AD21-4665-B6A0-C90B42319B09}" dt="2022-12-22T14:34:55.714" v="1435" actId="700"/>
          <ac:spMkLst>
            <pc:docMk/>
            <pc:sldMk cId="1272108392" sldId="303"/>
            <ac:spMk id="17" creationId="{6BC81513-E2F7-6CAB-C995-71C15AAA7A02}"/>
          </ac:spMkLst>
        </pc:spChg>
        <pc:spChg chg="add del mod ord">
          <ac:chgData name="James Drew" userId="7bac6938-da9f-4849-b7bb-5bcb1c7aced0" providerId="ADAL" clId="{16ADEE66-AD21-4665-B6A0-C90B42319B09}" dt="2022-12-22T14:34:55.714" v="1435" actId="700"/>
          <ac:spMkLst>
            <pc:docMk/>
            <pc:sldMk cId="1272108392" sldId="303"/>
            <ac:spMk id="18" creationId="{2FC44668-8BC8-3E1A-65F0-9C7B83BC3E1F}"/>
          </ac:spMkLst>
        </pc:spChg>
        <pc:spChg chg="add del mod ord">
          <ac:chgData name="James Drew" userId="7bac6938-da9f-4849-b7bb-5bcb1c7aced0" providerId="ADAL" clId="{16ADEE66-AD21-4665-B6A0-C90B42319B09}" dt="2022-12-22T14:34:55.714" v="1435" actId="700"/>
          <ac:spMkLst>
            <pc:docMk/>
            <pc:sldMk cId="1272108392" sldId="303"/>
            <ac:spMk id="19" creationId="{551A5007-8417-35A8-FC84-6B2EF0BEC4BC}"/>
          </ac:spMkLst>
        </pc:spChg>
        <pc:spChg chg="add del mod ord">
          <ac:chgData name="James Drew" userId="7bac6938-da9f-4849-b7bb-5bcb1c7aced0" providerId="ADAL" clId="{16ADEE66-AD21-4665-B6A0-C90B42319B09}" dt="2022-12-22T14:34:55.714" v="1435" actId="700"/>
          <ac:spMkLst>
            <pc:docMk/>
            <pc:sldMk cId="1272108392" sldId="303"/>
            <ac:spMk id="20" creationId="{409C1DDF-EF58-578F-43B2-A21DC0F2CA86}"/>
          </ac:spMkLst>
        </pc:spChg>
        <pc:spChg chg="add del mod ord">
          <ac:chgData name="James Drew" userId="7bac6938-da9f-4849-b7bb-5bcb1c7aced0" providerId="ADAL" clId="{16ADEE66-AD21-4665-B6A0-C90B42319B09}" dt="2022-12-22T14:34:55.714" v="1435" actId="700"/>
          <ac:spMkLst>
            <pc:docMk/>
            <pc:sldMk cId="1272108392" sldId="303"/>
            <ac:spMk id="21" creationId="{9CED0766-BEAD-C4C6-C541-6A3E55B5487E}"/>
          </ac:spMkLst>
        </pc:spChg>
        <pc:spChg chg="add mod ord">
          <ac:chgData name="James Drew" userId="7bac6938-da9f-4849-b7bb-5bcb1c7aced0" providerId="ADAL" clId="{16ADEE66-AD21-4665-B6A0-C90B42319B09}" dt="2022-12-22T14:43:59.791" v="1536" actId="20577"/>
          <ac:spMkLst>
            <pc:docMk/>
            <pc:sldMk cId="1272108392" sldId="303"/>
            <ac:spMk id="22" creationId="{DE620030-9FF1-0098-D932-6A93657414BC}"/>
          </ac:spMkLst>
        </pc:spChg>
        <pc:spChg chg="add mod ord">
          <ac:chgData name="James Drew" userId="7bac6938-da9f-4849-b7bb-5bcb1c7aced0" providerId="ADAL" clId="{16ADEE66-AD21-4665-B6A0-C90B42319B09}" dt="2022-12-22T14:44:02.472" v="1539" actId="20577"/>
          <ac:spMkLst>
            <pc:docMk/>
            <pc:sldMk cId="1272108392" sldId="303"/>
            <ac:spMk id="23" creationId="{6285C2F4-0CF9-D15F-A3D1-5907A36E9590}"/>
          </ac:spMkLst>
        </pc:spChg>
        <pc:spChg chg="add del mod ord">
          <ac:chgData name="James Drew" userId="7bac6938-da9f-4849-b7bb-5bcb1c7aced0" providerId="ADAL" clId="{16ADEE66-AD21-4665-B6A0-C90B42319B09}" dt="2022-12-22T14:35:06.877" v="1437" actId="478"/>
          <ac:spMkLst>
            <pc:docMk/>
            <pc:sldMk cId="1272108392" sldId="303"/>
            <ac:spMk id="24" creationId="{D77D0BE7-A2D6-C1E8-6A28-27B3EEC27BAF}"/>
          </ac:spMkLst>
        </pc:spChg>
        <pc:spChg chg="add del mod ord">
          <ac:chgData name="James Drew" userId="7bac6938-da9f-4849-b7bb-5bcb1c7aced0" providerId="ADAL" clId="{16ADEE66-AD21-4665-B6A0-C90B42319B09}" dt="2022-12-22T14:35:18.426" v="1440" actId="478"/>
          <ac:spMkLst>
            <pc:docMk/>
            <pc:sldMk cId="1272108392" sldId="303"/>
            <ac:spMk id="25" creationId="{1D1FD61C-571B-0BEB-A0AB-E02551A025A0}"/>
          </ac:spMkLst>
        </pc:spChg>
        <pc:spChg chg="add del mod ord">
          <ac:chgData name="James Drew" userId="7bac6938-da9f-4849-b7bb-5bcb1c7aced0" providerId="ADAL" clId="{16ADEE66-AD21-4665-B6A0-C90B42319B09}" dt="2022-12-22T14:35:20.883" v="1441" actId="478"/>
          <ac:spMkLst>
            <pc:docMk/>
            <pc:sldMk cId="1272108392" sldId="303"/>
            <ac:spMk id="26" creationId="{A87E57AE-6789-64D6-A0E4-FE415A638405}"/>
          </ac:spMkLst>
        </pc:spChg>
        <pc:spChg chg="add del mod ord">
          <ac:chgData name="James Drew" userId="7bac6938-da9f-4849-b7bb-5bcb1c7aced0" providerId="ADAL" clId="{16ADEE66-AD21-4665-B6A0-C90B42319B09}" dt="2022-12-22T14:34:58.544" v="1436" actId="478"/>
          <ac:spMkLst>
            <pc:docMk/>
            <pc:sldMk cId="1272108392" sldId="303"/>
            <ac:spMk id="27" creationId="{F9623B70-039E-F02C-BC05-39E038CC79C4}"/>
          </ac:spMkLst>
        </pc:spChg>
        <pc:spChg chg="add del mod ord">
          <ac:chgData name="James Drew" userId="7bac6938-da9f-4849-b7bb-5bcb1c7aced0" providerId="ADAL" clId="{16ADEE66-AD21-4665-B6A0-C90B42319B09}" dt="2022-12-22T14:35:22.163" v="1442" actId="478"/>
          <ac:spMkLst>
            <pc:docMk/>
            <pc:sldMk cId="1272108392" sldId="303"/>
            <ac:spMk id="28" creationId="{69E48DE3-64B7-3AA9-561B-2EBC77B0FAFA}"/>
          </ac:spMkLst>
        </pc:spChg>
        <pc:spChg chg="add del mod ord">
          <ac:chgData name="James Drew" userId="7bac6938-da9f-4849-b7bb-5bcb1c7aced0" providerId="ADAL" clId="{16ADEE66-AD21-4665-B6A0-C90B42319B09}" dt="2022-12-22T14:35:14.312" v="1439" actId="478"/>
          <ac:spMkLst>
            <pc:docMk/>
            <pc:sldMk cId="1272108392" sldId="303"/>
            <ac:spMk id="29" creationId="{D857F2C6-EDB6-DCD1-E067-635546CFF868}"/>
          </ac:spMkLst>
        </pc:spChg>
        <pc:spChg chg="add mod">
          <ac:chgData name="James Drew" userId="7bac6938-da9f-4849-b7bb-5bcb1c7aced0" providerId="ADAL" clId="{16ADEE66-AD21-4665-B6A0-C90B42319B09}" dt="2022-12-22T14:44:44.681" v="1551" actId="14100"/>
          <ac:spMkLst>
            <pc:docMk/>
            <pc:sldMk cId="1272108392" sldId="303"/>
            <ac:spMk id="30" creationId="{BFCC5EBA-F1DA-1961-567B-1768EC2FAF9D}"/>
          </ac:spMkLst>
        </pc:spChg>
        <pc:spChg chg="add mod">
          <ac:chgData name="James Drew" userId="7bac6938-da9f-4849-b7bb-5bcb1c7aced0" providerId="ADAL" clId="{16ADEE66-AD21-4665-B6A0-C90B42319B09}" dt="2022-12-22T14:44:49.062" v="1552" actId="1076"/>
          <ac:spMkLst>
            <pc:docMk/>
            <pc:sldMk cId="1272108392" sldId="303"/>
            <ac:spMk id="31" creationId="{455EDE3A-7DEE-82F2-5565-85E3359051AD}"/>
          </ac:spMkLst>
        </pc:spChg>
      </pc:sldChg>
      <pc:sldChg chg="delSp modSp new mod">
        <pc:chgData name="James Drew" userId="7bac6938-da9f-4849-b7bb-5bcb1c7aced0" providerId="ADAL" clId="{16ADEE66-AD21-4665-B6A0-C90B42319B09}" dt="2022-12-22T14:41:36.850" v="1512" actId="14100"/>
        <pc:sldMkLst>
          <pc:docMk/>
          <pc:sldMk cId="3495261626" sldId="304"/>
        </pc:sldMkLst>
        <pc:spChg chg="mod">
          <ac:chgData name="James Drew" userId="7bac6938-da9f-4849-b7bb-5bcb1c7aced0" providerId="ADAL" clId="{16ADEE66-AD21-4665-B6A0-C90B42319B09}" dt="2022-12-22T14:39:42.371" v="1494" actId="20577"/>
          <ac:spMkLst>
            <pc:docMk/>
            <pc:sldMk cId="3495261626" sldId="304"/>
            <ac:spMk id="2" creationId="{16BEFBF1-4F46-97A4-1CB5-8D66B1524051}"/>
          </ac:spMkLst>
        </pc:spChg>
        <pc:spChg chg="mod">
          <ac:chgData name="James Drew" userId="7bac6938-da9f-4849-b7bb-5bcb1c7aced0" providerId="ADAL" clId="{16ADEE66-AD21-4665-B6A0-C90B42319B09}" dt="2022-12-22T14:41:36.850" v="1512" actId="14100"/>
          <ac:spMkLst>
            <pc:docMk/>
            <pc:sldMk cId="3495261626" sldId="304"/>
            <ac:spMk id="3" creationId="{498824D8-1E7B-7610-E995-790A8E715581}"/>
          </ac:spMkLst>
        </pc:spChg>
        <pc:spChg chg="del">
          <ac:chgData name="James Drew" userId="7bac6938-da9f-4849-b7bb-5bcb1c7aced0" providerId="ADAL" clId="{16ADEE66-AD21-4665-B6A0-C90B42319B09}" dt="2022-12-22T14:39:27.760" v="1472" actId="478"/>
          <ac:spMkLst>
            <pc:docMk/>
            <pc:sldMk cId="3495261626" sldId="304"/>
            <ac:spMk id="4" creationId="{15273F89-2A7B-4188-E077-CFB0637741F5}"/>
          </ac:spMkLst>
        </pc:spChg>
      </pc:sldChg>
    </pc:docChg>
  </pc:docChgLst>
  <pc:docChgLst>
    <pc:chgData name="James Drew" userId="7bac6938-da9f-4849-b7bb-5bcb1c7aced0" providerId="ADAL" clId="{9C60BAB0-0A42-4C88-99EC-872633730AE2}"/>
    <pc:docChg chg="custSel modSld">
      <pc:chgData name="James Drew" userId="7bac6938-da9f-4849-b7bb-5bcb1c7aced0" providerId="ADAL" clId="{9C60BAB0-0A42-4C88-99EC-872633730AE2}" dt="2023-01-30T15:30:15.089" v="286" actId="20577"/>
      <pc:docMkLst>
        <pc:docMk/>
      </pc:docMkLst>
      <pc:sldChg chg="modSp mod">
        <pc:chgData name="James Drew" userId="7bac6938-da9f-4849-b7bb-5bcb1c7aced0" providerId="ADAL" clId="{9C60BAB0-0A42-4C88-99EC-872633730AE2}" dt="2023-01-30T15:30:15.089" v="286" actId="20577"/>
        <pc:sldMkLst>
          <pc:docMk/>
          <pc:sldMk cId="2903841477" sldId="283"/>
        </pc:sldMkLst>
        <pc:spChg chg="mod">
          <ac:chgData name="James Drew" userId="7bac6938-da9f-4849-b7bb-5bcb1c7aced0" providerId="ADAL" clId="{9C60BAB0-0A42-4C88-99EC-872633730AE2}" dt="2023-01-30T15:30:15.089" v="286" actId="20577"/>
          <ac:spMkLst>
            <pc:docMk/>
            <pc:sldMk cId="2903841477" sldId="283"/>
            <ac:spMk id="4" creationId="{C7EB4CFE-F6B2-30BB-80D3-52285089683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hyperlink" Target="https://www.cafcass.gov.uk/"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nagpurtoday.in/old-family-court-to-be-razed-to-the-ground-soon/12201631" TargetMode="External"/><Relationship Id="rId2" Type="http://schemas.openxmlformats.org/officeDocument/2006/relationships/image" Target="../media/image9.jp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freepngimg.com/png/70868-united-installment-money-loan-dollar-states-bag" TargetMode="External"/><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hyperlink" Target="mailto:J.drew@uwtsd.ac.uk"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p:txBody>
          <a:bodyPr/>
          <a:lstStyle/>
          <a:p>
            <a:r>
              <a:rPr lang="en-US" dirty="0"/>
              <a:t>Family Law </a:t>
            </a: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a:lstStyle/>
          <a:p>
            <a:r>
              <a:rPr lang="en-US" dirty="0"/>
              <a:t>James Drew</a:t>
            </a:r>
          </a:p>
          <a:p>
            <a:r>
              <a:rPr lang="en-US" dirty="0"/>
              <a:t>Lecturer and Solicitor</a:t>
            </a: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AGENDA</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499616" y="2770632"/>
            <a:ext cx="5693664" cy="3517972"/>
          </a:xfrm>
        </p:spPr>
        <p:txBody>
          <a:bodyPr/>
          <a:lstStyle/>
          <a:p>
            <a:r>
              <a:rPr lang="en-US" dirty="0"/>
              <a:t>Introduction​</a:t>
            </a:r>
          </a:p>
          <a:p>
            <a:r>
              <a:rPr lang="en-US" dirty="0"/>
              <a:t>About me </a:t>
            </a:r>
          </a:p>
          <a:p>
            <a:r>
              <a:rPr lang="en-US" dirty="0"/>
              <a:t>Assignments</a:t>
            </a:r>
          </a:p>
          <a:p>
            <a:r>
              <a:rPr lang="en-US" dirty="0"/>
              <a:t>Recommended Reading</a:t>
            </a:r>
          </a:p>
          <a:p>
            <a:r>
              <a:rPr lang="en-US" dirty="0"/>
              <a:t>Useful Websites</a:t>
            </a:r>
          </a:p>
          <a:p>
            <a:r>
              <a:rPr lang="en-US" dirty="0"/>
              <a:t>Key Concepts</a:t>
            </a:r>
          </a:p>
          <a:p>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1499616" y="999083"/>
            <a:ext cx="5693664" cy="768096"/>
          </a:xfrm>
        </p:spPr>
        <p:txBody>
          <a:bodyPr anchor="t">
            <a:normAutofit/>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54395" y="2176609"/>
            <a:ext cx="6738885" cy="4016628"/>
          </a:xfrm>
        </p:spPr>
        <p:txBody>
          <a:bodyPr>
            <a:normAutofit fontScale="62500" lnSpcReduction="20000"/>
          </a:bodyPr>
          <a:lstStyle/>
          <a:p>
            <a:pPr>
              <a:spcAft>
                <a:spcPts val="600"/>
              </a:spcAft>
            </a:pPr>
            <a:r>
              <a:rPr lang="en-US" sz="2900" dirty="0"/>
              <a:t>Welcome to this new Family Law Module.</a:t>
            </a:r>
          </a:p>
          <a:p>
            <a:pPr>
              <a:spcAft>
                <a:spcPts val="600"/>
              </a:spcAft>
            </a:pPr>
            <a:endParaRPr lang="en-US" sz="2900" dirty="0"/>
          </a:p>
          <a:p>
            <a:pPr>
              <a:spcAft>
                <a:spcPts val="600"/>
              </a:spcAft>
            </a:pPr>
            <a:r>
              <a:rPr lang="en-US" sz="2900" dirty="0"/>
              <a:t>The topics that we will cover include the following:</a:t>
            </a:r>
          </a:p>
          <a:p>
            <a:pPr marL="342900" indent="-342900">
              <a:spcAft>
                <a:spcPts val="600"/>
              </a:spcAft>
              <a:buFont typeface="Arial" panose="020B0604020202020204" pitchFamily="34" charset="0"/>
              <a:buChar char="•"/>
            </a:pPr>
            <a:r>
              <a:rPr lang="en-US" sz="2900" dirty="0"/>
              <a:t>Adult Partnerships and Co-habitation</a:t>
            </a:r>
          </a:p>
          <a:p>
            <a:pPr marL="342900" indent="-342900">
              <a:spcAft>
                <a:spcPts val="600"/>
              </a:spcAft>
              <a:buFont typeface="Arial" panose="020B0604020202020204" pitchFamily="34" charset="0"/>
              <a:buChar char="•"/>
            </a:pPr>
            <a:r>
              <a:rPr lang="en-US" sz="2900" dirty="0"/>
              <a:t>Void and Null Partnerships</a:t>
            </a:r>
          </a:p>
          <a:p>
            <a:pPr marL="342900" indent="-342900">
              <a:spcAft>
                <a:spcPts val="600"/>
              </a:spcAft>
              <a:buFont typeface="Arial" panose="020B0604020202020204" pitchFamily="34" charset="0"/>
              <a:buChar char="•"/>
            </a:pPr>
            <a:r>
              <a:rPr lang="en-US" sz="2900" dirty="0"/>
              <a:t>Divorce and Dissolution </a:t>
            </a:r>
          </a:p>
          <a:p>
            <a:pPr marL="342900" indent="-342900">
              <a:spcAft>
                <a:spcPts val="600"/>
              </a:spcAft>
              <a:buFont typeface="Arial" panose="020B0604020202020204" pitchFamily="34" charset="0"/>
              <a:buChar char="•"/>
            </a:pPr>
            <a:r>
              <a:rPr lang="en-US" sz="2900" dirty="0"/>
              <a:t>Private Children Law </a:t>
            </a:r>
          </a:p>
          <a:p>
            <a:pPr marL="342900" indent="-342900">
              <a:spcAft>
                <a:spcPts val="600"/>
              </a:spcAft>
              <a:buFont typeface="Arial" panose="020B0604020202020204" pitchFamily="34" charset="0"/>
              <a:buChar char="•"/>
            </a:pPr>
            <a:r>
              <a:rPr lang="en-US" sz="2900" dirty="0"/>
              <a:t>Public Children Law</a:t>
            </a:r>
          </a:p>
          <a:p>
            <a:pPr marL="342900" indent="-342900">
              <a:spcAft>
                <a:spcPts val="600"/>
              </a:spcAft>
              <a:buFont typeface="Arial" panose="020B0604020202020204" pitchFamily="34" charset="0"/>
              <a:buChar char="•"/>
            </a:pPr>
            <a:r>
              <a:rPr lang="en-US" sz="2900" dirty="0"/>
              <a:t>Final Orders and Adoption</a:t>
            </a:r>
          </a:p>
          <a:p>
            <a:pPr>
              <a:spcAft>
                <a:spcPts val="600"/>
              </a:spcAft>
            </a:pPr>
            <a:endParaRPr lang="en-US" dirty="0"/>
          </a:p>
        </p:txBody>
      </p:sp>
      <p:sp>
        <p:nvSpPr>
          <p:cNvPr id="15" name="Slide Number Placeholder 14" hidden="1">
            <a:extLst>
              <a:ext uri="{FF2B5EF4-FFF2-40B4-BE49-F238E27FC236}">
                <a16:creationId xmlns:a16="http://schemas.microsoft.com/office/drawing/2014/main" id="{7FC3FD3F-45EE-74E3-AD64-441303B83EF3}"/>
              </a:ext>
            </a:extLst>
          </p:cNvPr>
          <p:cNvSpPr>
            <a:spLocks noGrp="1"/>
          </p:cNvSpPr>
          <p:nvPr>
            <p:ph type="sldNum" sz="quarter" idx="4294967295"/>
          </p:nvPr>
        </p:nvSpPr>
        <p:spPr>
          <a:xfrm>
            <a:off x="10945368" y="457200"/>
            <a:ext cx="987552" cy="274320"/>
          </a:xfrm>
        </p:spPr>
        <p:txBody>
          <a:bodyPr/>
          <a:lstStyle/>
          <a:p>
            <a:pPr>
              <a:spcAft>
                <a:spcPts val="600"/>
              </a:spcAft>
            </a:pPr>
            <a:fld id="{48F63A3B-78C7-47BE-AE5E-E10140E04643}" type="slidenum">
              <a:rPr lang="en-US" smtClean="0"/>
              <a:pPr>
                <a:spcAft>
                  <a:spcPts val="600"/>
                </a:spcAft>
              </a:pPr>
              <a:t>3</a:t>
            </a:fld>
            <a:endParaRPr lang="en-US"/>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4089893" y="824992"/>
            <a:ext cx="6766560" cy="768096"/>
          </a:xfrm>
        </p:spPr>
        <p:txBody>
          <a:bodyPr anchor="t">
            <a:normAutofit/>
          </a:bodyPr>
          <a:lstStyle/>
          <a:p>
            <a:r>
              <a:rPr lang="en-US" b="1" dirty="0"/>
              <a:t>About me </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idx="1"/>
          </p:nvPr>
        </p:nvSpPr>
        <p:spPr>
          <a:xfrm>
            <a:off x="3405159" y="1999811"/>
            <a:ext cx="6912751" cy="3710981"/>
          </a:xfrm>
        </p:spPr>
        <p:txBody>
          <a:bodyPr>
            <a:normAutofit/>
          </a:bodyPr>
          <a:lstStyle/>
          <a:p>
            <a:pPr marL="285750" indent="-285750">
              <a:buFont typeface="Arial" panose="020B0604020202020204" pitchFamily="34" charset="0"/>
              <a:buChar char="•"/>
            </a:pPr>
            <a:r>
              <a:rPr lang="en-US" sz="1600" dirty="0"/>
              <a:t>James Drew </a:t>
            </a:r>
          </a:p>
          <a:p>
            <a:pPr marL="285750" indent="-285750">
              <a:buFont typeface="Arial" panose="020B0604020202020204" pitchFamily="34" charset="0"/>
              <a:buChar char="•"/>
            </a:pPr>
            <a:r>
              <a:rPr lang="en-US" sz="1600" dirty="0"/>
              <a:t>A Lecturer and Solicitor </a:t>
            </a:r>
          </a:p>
          <a:p>
            <a:pPr marL="285750" indent="-285750">
              <a:buFont typeface="Arial" panose="020B0604020202020204" pitchFamily="34" charset="0"/>
              <a:buChar char="•"/>
            </a:pPr>
            <a:r>
              <a:rPr lang="en-US" sz="1600" dirty="0"/>
              <a:t>I am a qualified lawyer with 11 years of experience in private practice. </a:t>
            </a:r>
          </a:p>
          <a:p>
            <a:pPr marL="285750" indent="-285750">
              <a:buFont typeface="Arial" panose="020B0604020202020204" pitchFamily="34" charset="0"/>
              <a:buChar char="•"/>
            </a:pPr>
            <a:r>
              <a:rPr lang="en-US" sz="1600" dirty="0"/>
              <a:t>I </a:t>
            </a:r>
            <a:r>
              <a:rPr lang="en-US" sz="1600" dirty="0" err="1"/>
              <a:t>specialise</a:t>
            </a:r>
            <a:r>
              <a:rPr lang="en-US" sz="1600" dirty="0"/>
              <a:t> in Family Law, Child Protection and Adult Safeguarding. </a:t>
            </a:r>
          </a:p>
          <a:p>
            <a:pPr marL="285750" indent="-285750">
              <a:buFont typeface="Arial" panose="020B0604020202020204" pitchFamily="34" charset="0"/>
              <a:buChar char="•"/>
            </a:pPr>
            <a:r>
              <a:rPr lang="en-US" sz="1600" dirty="0"/>
              <a:t>I undertook much of my own advocacy, regularly appearing before local Magistrates, District Judges, Circuit Judges and High Court Judges. </a:t>
            </a:r>
          </a:p>
          <a:p>
            <a:endParaRPr lang="en-US" sz="1600" b="1" dirty="0"/>
          </a:p>
          <a:p>
            <a:endParaRPr lang="en-US" sz="1600" b="1" dirty="0"/>
          </a:p>
          <a:p>
            <a:r>
              <a:rPr lang="en-US" sz="1600" b="1" dirty="0"/>
              <a:t>My email – J.drew@uwtsd.ac.uk</a:t>
            </a:r>
          </a:p>
          <a:p>
            <a:endParaRPr lang="en-US" dirty="0"/>
          </a:p>
        </p:txBody>
      </p:sp>
      <p:sp>
        <p:nvSpPr>
          <p:cNvPr id="10" name="Slide Number Placeholder 4">
            <a:extLst>
              <a:ext uri="{FF2B5EF4-FFF2-40B4-BE49-F238E27FC236}">
                <a16:creationId xmlns:a16="http://schemas.microsoft.com/office/drawing/2014/main" id="{972172C3-1570-A491-688E-901FA0933CC3}"/>
              </a:ext>
            </a:extLst>
          </p:cNvPr>
          <p:cNvSpPr>
            <a:spLocks noGrp="1"/>
          </p:cNvSpPr>
          <p:nvPr>
            <p:ph type="sldNum" sz="quarter" idx="12"/>
          </p:nvPr>
        </p:nvSpPr>
        <p:spPr>
          <a:xfrm>
            <a:off x="10945368" y="457200"/>
            <a:ext cx="987552" cy="274320"/>
          </a:xfrm>
        </p:spPr>
        <p:txBody>
          <a:bodyPr/>
          <a:lstStyle/>
          <a:p>
            <a:pPr>
              <a:spcAft>
                <a:spcPts val="600"/>
              </a:spcAft>
            </a:pPr>
            <a:fld id="{48F63A3B-78C7-47BE-AE5E-E10140E04643}" type="slidenum">
              <a:rPr lang="en-US" dirty="0"/>
              <a:pPr>
                <a:spcAft>
                  <a:spcPts val="600"/>
                </a:spcAft>
              </a:pPr>
              <a:t>4</a:t>
            </a:fld>
            <a:endParaRPr lang="en-US"/>
          </a:p>
        </p:txBody>
      </p:sp>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p:txBody>
          <a:bodyPr/>
          <a:lstStyle/>
          <a:p>
            <a:r>
              <a:rPr lang="en-US" sz="4400" b="1" dirty="0">
                <a:solidFill>
                  <a:schemeClr val="accent6"/>
                </a:solidFill>
                <a:latin typeface="Arial Black" panose="020B0604020202020204" pitchFamily="34" charset="0"/>
                <a:cs typeface="Arial Black" panose="020B0604020202020204" pitchFamily="34" charset="0"/>
              </a:rPr>
              <a:t>Assessments </a:t>
            </a:r>
          </a:p>
        </p:txBody>
      </p:sp>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p:txBody>
          <a:bodyPr/>
          <a:lstStyle/>
          <a:p>
            <a:fld id="{48F63A3B-78C7-47BE-AE5E-E10140E04643}" type="slidenum">
              <a:rPr lang="en-US" smtClean="0"/>
              <a:t>5</a:t>
            </a:fld>
            <a:endParaRPr lang="en-US" dirty="0"/>
          </a:p>
        </p:txBody>
      </p:sp>
      <p:sp>
        <p:nvSpPr>
          <p:cNvPr id="4" name="Content Placeholder 3">
            <a:extLst>
              <a:ext uri="{FF2B5EF4-FFF2-40B4-BE49-F238E27FC236}">
                <a16:creationId xmlns:a16="http://schemas.microsoft.com/office/drawing/2014/main" id="{C7EB4CFE-F6B2-30BB-80D3-522850896830}"/>
              </a:ext>
            </a:extLst>
          </p:cNvPr>
          <p:cNvSpPr>
            <a:spLocks noGrp="1"/>
          </p:cNvSpPr>
          <p:nvPr>
            <p:ph sz="half" idx="1"/>
          </p:nvPr>
        </p:nvSpPr>
        <p:spPr/>
        <p:txBody>
          <a:bodyPr/>
          <a:lstStyle/>
          <a:p>
            <a:r>
              <a:rPr lang="en-GB" dirty="0"/>
              <a:t>First Assignment is due by 23:59 on the 10 March 2023 – 1500 word essay. Please see assignment brief on Moodle. JD will upload this by close of play on Friday </a:t>
            </a:r>
            <a:r>
              <a:rPr lang="en-GB"/>
              <a:t>10 February 2023. </a:t>
            </a:r>
            <a:endParaRPr lang="en-GB" dirty="0"/>
          </a:p>
          <a:p>
            <a:endParaRPr lang="en-GB" dirty="0"/>
          </a:p>
          <a:p>
            <a:endParaRPr lang="en-GB" dirty="0"/>
          </a:p>
          <a:p>
            <a:r>
              <a:rPr lang="en-GB" dirty="0"/>
              <a:t>Then the second component will be an exam in May 2023. </a:t>
            </a:r>
            <a:r>
              <a:rPr lang="en-GB" dirty="0">
                <a:highlight>
                  <a:srgbClr val="FFFF00"/>
                </a:highlight>
              </a:rPr>
              <a:t> </a:t>
            </a:r>
          </a:p>
          <a:p>
            <a:endParaRPr lang="en-GB" dirty="0"/>
          </a:p>
          <a:p>
            <a:endParaRPr lang="en-GB" dirty="0"/>
          </a:p>
          <a:p>
            <a:r>
              <a:rPr lang="en-GB" dirty="0"/>
              <a:t>The Scheme of Work is available on Moodle. </a:t>
            </a:r>
          </a:p>
          <a:p>
            <a:endParaRPr lang="en-GB" dirty="0"/>
          </a:p>
        </p:txBody>
      </p:sp>
    </p:spTree>
    <p:extLst>
      <p:ext uri="{BB962C8B-B14F-4D97-AF65-F5344CB8AC3E}">
        <p14:creationId xmlns:p14="http://schemas.microsoft.com/office/powerpoint/2010/main" val="2903841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p:txBody>
          <a:bodyPr/>
          <a:lstStyle/>
          <a:p>
            <a:r>
              <a:rPr lang="en-US" sz="4400" b="1" dirty="0">
                <a:solidFill>
                  <a:schemeClr val="accent6"/>
                </a:solidFill>
                <a:latin typeface="Arial Black" panose="020B0604020202020204" pitchFamily="34" charset="0"/>
                <a:cs typeface="Arial Black" panose="020B0604020202020204" pitchFamily="34" charset="0"/>
              </a:rPr>
              <a:t>Recommended READING </a:t>
            </a: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6</a:t>
            </a:fld>
            <a:endParaRPr lang="en-US" dirty="0"/>
          </a:p>
        </p:txBody>
      </p:sp>
      <p:sp>
        <p:nvSpPr>
          <p:cNvPr id="4" name="Content Placeholder 3">
            <a:extLst>
              <a:ext uri="{FF2B5EF4-FFF2-40B4-BE49-F238E27FC236}">
                <a16:creationId xmlns:a16="http://schemas.microsoft.com/office/drawing/2014/main" id="{FE90CED8-C990-D08D-7CF9-DBF62858AEFA}"/>
              </a:ext>
            </a:extLst>
          </p:cNvPr>
          <p:cNvSpPr>
            <a:spLocks noGrp="1"/>
          </p:cNvSpPr>
          <p:nvPr>
            <p:ph sz="half" idx="1"/>
          </p:nvPr>
        </p:nvSpPr>
        <p:spPr/>
        <p:txBody>
          <a:bodyPr/>
          <a:lstStyle/>
          <a:p>
            <a:pPr marL="0" indent="0">
              <a:buNone/>
            </a:pPr>
            <a:r>
              <a:rPr lang="en-US" dirty="0"/>
              <a:t>I recommend using the latest versions of the textbooks.</a:t>
            </a:r>
          </a:p>
          <a:p>
            <a:pPr marL="0" indent="0">
              <a:buNone/>
            </a:pPr>
            <a:endParaRPr lang="en-US" dirty="0"/>
          </a:p>
          <a:p>
            <a:pPr marL="0" indent="0">
              <a:buNone/>
            </a:pPr>
            <a:r>
              <a:rPr lang="en-US" dirty="0"/>
              <a:t>Other materials: </a:t>
            </a:r>
          </a:p>
          <a:p>
            <a:pPr marL="0" indent="0">
              <a:buNone/>
            </a:pPr>
            <a:endParaRPr lang="en-US" dirty="0"/>
          </a:p>
          <a:p>
            <a:r>
              <a:rPr lang="en-US" dirty="0"/>
              <a:t>Lecture Slides</a:t>
            </a:r>
          </a:p>
          <a:p>
            <a:r>
              <a:rPr lang="en-US" dirty="0"/>
              <a:t>Tutorial Materials</a:t>
            </a:r>
          </a:p>
          <a:p>
            <a:r>
              <a:rPr lang="en-US" dirty="0"/>
              <a:t>Primary Legislation, set out on next slide</a:t>
            </a:r>
          </a:p>
          <a:p>
            <a:endParaRPr lang="en-GB" dirty="0"/>
          </a:p>
        </p:txBody>
      </p:sp>
    </p:spTree>
    <p:extLst>
      <p:ext uri="{BB962C8B-B14F-4D97-AF65-F5344CB8AC3E}">
        <p14:creationId xmlns:p14="http://schemas.microsoft.com/office/powerpoint/2010/main" val="2886474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4613513" y="1430503"/>
            <a:ext cx="7013448" cy="4908589"/>
          </a:xfrm>
        </p:spPr>
        <p:txBody>
          <a:bodyPr/>
          <a:lstStyle/>
          <a:p>
            <a:r>
              <a:rPr lang="en-US" dirty="0"/>
              <a:t>Key Legislation and websites:</a:t>
            </a:r>
            <a:br>
              <a:rPr lang="en-US" dirty="0"/>
            </a:br>
            <a:br>
              <a:rPr lang="en-US" dirty="0"/>
            </a:br>
            <a:r>
              <a:rPr lang="en-US" sz="2000" cap="none" dirty="0"/>
              <a:t>The Children Act 1989</a:t>
            </a:r>
            <a:br>
              <a:rPr lang="en-US" sz="2000" cap="none" dirty="0"/>
            </a:br>
            <a:br>
              <a:rPr lang="en-US" sz="2000" cap="none" dirty="0"/>
            </a:br>
            <a:r>
              <a:rPr lang="en-US" sz="2000" cap="none" dirty="0"/>
              <a:t>Adoption And Children Act 2002</a:t>
            </a:r>
            <a:br>
              <a:rPr lang="en-US" sz="2000" cap="none" dirty="0"/>
            </a:br>
            <a:br>
              <a:rPr lang="en-US" sz="2000" cap="none" dirty="0"/>
            </a:br>
            <a:r>
              <a:rPr lang="en-US" sz="2000" cap="none" dirty="0"/>
              <a:t>Human </a:t>
            </a:r>
            <a:r>
              <a:rPr lang="en-US" sz="2000" cap="none" dirty="0" err="1"/>
              <a:t>Fertilisation</a:t>
            </a:r>
            <a:r>
              <a:rPr lang="en-US" sz="2000" cap="none" dirty="0"/>
              <a:t> And Embryology Act 2008</a:t>
            </a:r>
            <a:br>
              <a:rPr lang="en-US" sz="2000" cap="none" dirty="0"/>
            </a:br>
            <a:br>
              <a:rPr lang="en-US" sz="2000" cap="none" dirty="0"/>
            </a:br>
            <a:r>
              <a:rPr lang="en-US" sz="2000" cap="none" dirty="0"/>
              <a:t>Social Services and Well-being Act (Wales) 2014</a:t>
            </a:r>
            <a:br>
              <a:rPr lang="en-US" sz="2000" cap="none" dirty="0"/>
            </a:br>
            <a:br>
              <a:rPr lang="en-US" sz="2000" cap="none" dirty="0"/>
            </a:br>
            <a:r>
              <a:rPr lang="en-US" sz="2000" cap="none" dirty="0">
                <a:hlinkClick r:id="rId2"/>
              </a:rPr>
              <a:t>https://www.cafcass.gov.uk/</a:t>
            </a:r>
            <a:r>
              <a:rPr lang="en-US" sz="2000" cap="none" dirty="0"/>
              <a:t> </a:t>
            </a:r>
            <a:br>
              <a:rPr lang="en-US" sz="2000" cap="none" dirty="0"/>
            </a:br>
            <a:br>
              <a:rPr lang="en-US" dirty="0"/>
            </a:br>
            <a:br>
              <a:rPr lang="en-US" dirty="0"/>
            </a:br>
            <a:endParaRPr lang="en-US" dirty="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7</a:t>
            </a:fld>
            <a:endParaRPr lang="en-US" dirty="0"/>
          </a:p>
        </p:txBody>
      </p:sp>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5FD8F9E-E279-2629-C600-4E45081CBB3F}"/>
              </a:ext>
            </a:extLst>
          </p:cNvPr>
          <p:cNvSpPr>
            <a:spLocks noGrp="1"/>
          </p:cNvSpPr>
          <p:nvPr>
            <p:ph type="title"/>
          </p:nvPr>
        </p:nvSpPr>
        <p:spPr>
          <a:xfrm>
            <a:off x="768096" y="1362007"/>
            <a:ext cx="10671048" cy="1218508"/>
          </a:xfrm>
        </p:spPr>
        <p:txBody>
          <a:bodyPr anchor="t">
            <a:normAutofit fontScale="90000"/>
          </a:bodyPr>
          <a:lstStyle/>
          <a:p>
            <a:r>
              <a:rPr lang="en-GB" sz="4100" dirty="0" err="1"/>
              <a:t>WhO</a:t>
            </a:r>
            <a:r>
              <a:rPr lang="en-GB" sz="4100" dirty="0"/>
              <a:t> NEEDS THE ADVICE OF a Family Lawyer?</a:t>
            </a:r>
          </a:p>
        </p:txBody>
      </p:sp>
      <p:sp>
        <p:nvSpPr>
          <p:cNvPr id="6" name="Slide Number Placeholder 5">
            <a:extLst>
              <a:ext uri="{FF2B5EF4-FFF2-40B4-BE49-F238E27FC236}">
                <a16:creationId xmlns:a16="http://schemas.microsoft.com/office/drawing/2014/main" id="{0CDF4666-528A-4F14-F8E6-95F5E21D8339}"/>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8</a:t>
            </a:fld>
            <a:endParaRPr lang="en-US"/>
          </a:p>
        </p:txBody>
      </p:sp>
      <p:sp>
        <p:nvSpPr>
          <p:cNvPr id="64" name="Text Placeholder 3">
            <a:extLst>
              <a:ext uri="{FF2B5EF4-FFF2-40B4-BE49-F238E27FC236}">
                <a16:creationId xmlns:a16="http://schemas.microsoft.com/office/drawing/2014/main" id="{D38D6721-0384-7157-528A-26B01DAEFA0E}"/>
              </a:ext>
            </a:extLst>
          </p:cNvPr>
          <p:cNvSpPr>
            <a:spLocks noGrp="1"/>
          </p:cNvSpPr>
          <p:nvPr>
            <p:ph type="body" idx="1"/>
          </p:nvPr>
        </p:nvSpPr>
        <p:spPr>
          <a:xfrm>
            <a:off x="685338" y="3017520"/>
            <a:ext cx="1993392" cy="557784"/>
          </a:xfrm>
        </p:spPr>
        <p:txBody>
          <a:bodyPr/>
          <a:lstStyle/>
          <a:p>
            <a:r>
              <a:rPr lang="en-US" dirty="0"/>
              <a:t>A Local Authority</a:t>
            </a:r>
          </a:p>
        </p:txBody>
      </p:sp>
      <p:sp>
        <p:nvSpPr>
          <p:cNvPr id="66" name="Text Placeholder 4">
            <a:extLst>
              <a:ext uri="{FF2B5EF4-FFF2-40B4-BE49-F238E27FC236}">
                <a16:creationId xmlns:a16="http://schemas.microsoft.com/office/drawing/2014/main" id="{055AC84C-9352-53FD-4F76-BEC9255C396E}"/>
              </a:ext>
            </a:extLst>
          </p:cNvPr>
          <p:cNvSpPr>
            <a:spLocks noGrp="1"/>
          </p:cNvSpPr>
          <p:nvPr>
            <p:ph type="body" sz="quarter" idx="3"/>
          </p:nvPr>
        </p:nvSpPr>
        <p:spPr>
          <a:xfrm>
            <a:off x="2900911" y="3017520"/>
            <a:ext cx="1993392" cy="557784"/>
          </a:xfrm>
        </p:spPr>
        <p:txBody>
          <a:bodyPr/>
          <a:lstStyle/>
          <a:p>
            <a:r>
              <a:rPr lang="en-US" dirty="0"/>
              <a:t>A Child</a:t>
            </a:r>
          </a:p>
        </p:txBody>
      </p:sp>
      <p:sp>
        <p:nvSpPr>
          <p:cNvPr id="68" name="Text Placeholder 5">
            <a:extLst>
              <a:ext uri="{FF2B5EF4-FFF2-40B4-BE49-F238E27FC236}">
                <a16:creationId xmlns:a16="http://schemas.microsoft.com/office/drawing/2014/main" id="{B11C9D0A-6EC7-2115-50EA-8F6DFCA44B17}"/>
              </a:ext>
            </a:extLst>
          </p:cNvPr>
          <p:cNvSpPr>
            <a:spLocks noGrp="1"/>
          </p:cNvSpPr>
          <p:nvPr>
            <p:ph type="body" sz="quarter" idx="13"/>
          </p:nvPr>
        </p:nvSpPr>
        <p:spPr>
          <a:xfrm>
            <a:off x="5116484" y="3017520"/>
            <a:ext cx="1993392" cy="870082"/>
          </a:xfrm>
        </p:spPr>
        <p:txBody>
          <a:bodyPr/>
          <a:lstStyle/>
          <a:p>
            <a:r>
              <a:rPr lang="en-US" dirty="0"/>
              <a:t>Husband or Wife OR PARTNER</a:t>
            </a:r>
          </a:p>
        </p:txBody>
      </p:sp>
      <p:sp>
        <p:nvSpPr>
          <p:cNvPr id="70" name="Text Placeholder 6">
            <a:extLst>
              <a:ext uri="{FF2B5EF4-FFF2-40B4-BE49-F238E27FC236}">
                <a16:creationId xmlns:a16="http://schemas.microsoft.com/office/drawing/2014/main" id="{8EE06E5A-6D4F-EBC5-D4D8-7C070224CBD1}"/>
              </a:ext>
            </a:extLst>
          </p:cNvPr>
          <p:cNvSpPr>
            <a:spLocks noGrp="1"/>
          </p:cNvSpPr>
          <p:nvPr>
            <p:ph type="body" sz="quarter" idx="15"/>
          </p:nvPr>
        </p:nvSpPr>
        <p:spPr>
          <a:xfrm>
            <a:off x="7332057" y="3017520"/>
            <a:ext cx="1993392" cy="557784"/>
          </a:xfrm>
        </p:spPr>
        <p:txBody>
          <a:bodyPr/>
          <a:lstStyle/>
          <a:p>
            <a:r>
              <a:rPr lang="en-US" dirty="0"/>
              <a:t>Cohabitees</a:t>
            </a:r>
          </a:p>
        </p:txBody>
      </p:sp>
      <p:sp>
        <p:nvSpPr>
          <p:cNvPr id="72" name="Text Placeholder 7">
            <a:extLst>
              <a:ext uri="{FF2B5EF4-FFF2-40B4-BE49-F238E27FC236}">
                <a16:creationId xmlns:a16="http://schemas.microsoft.com/office/drawing/2014/main" id="{BDB1749D-90F1-3D14-CA5F-AC78D8C1D3B7}"/>
              </a:ext>
            </a:extLst>
          </p:cNvPr>
          <p:cNvSpPr>
            <a:spLocks noGrp="1"/>
          </p:cNvSpPr>
          <p:nvPr>
            <p:ph type="body" sz="quarter" idx="17"/>
          </p:nvPr>
        </p:nvSpPr>
        <p:spPr>
          <a:xfrm>
            <a:off x="9547629" y="3017520"/>
            <a:ext cx="1993392" cy="557784"/>
          </a:xfrm>
        </p:spPr>
        <p:txBody>
          <a:bodyPr/>
          <a:lstStyle/>
          <a:p>
            <a:r>
              <a:rPr lang="en-US" dirty="0"/>
              <a:t>CAFCASS</a:t>
            </a:r>
          </a:p>
        </p:txBody>
      </p:sp>
    </p:spTree>
    <p:extLst>
      <p:ext uri="{BB962C8B-B14F-4D97-AF65-F5344CB8AC3E}">
        <p14:creationId xmlns:p14="http://schemas.microsoft.com/office/powerpoint/2010/main" val="3634340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04214-A3B1-D1CC-DE63-B71C30F0855B}"/>
              </a:ext>
            </a:extLst>
          </p:cNvPr>
          <p:cNvSpPr>
            <a:spLocks noGrp="1"/>
          </p:cNvSpPr>
          <p:nvPr>
            <p:ph type="title"/>
          </p:nvPr>
        </p:nvSpPr>
        <p:spPr>
          <a:xfrm>
            <a:off x="281426" y="303995"/>
            <a:ext cx="6400800" cy="768096"/>
          </a:xfrm>
        </p:spPr>
        <p:txBody>
          <a:bodyPr/>
          <a:lstStyle/>
          <a:p>
            <a:r>
              <a:rPr lang="en-GB" dirty="0"/>
              <a:t>What are LIP’S?</a:t>
            </a:r>
          </a:p>
        </p:txBody>
      </p:sp>
      <p:sp>
        <p:nvSpPr>
          <p:cNvPr id="3" name="Text Placeholder 2">
            <a:extLst>
              <a:ext uri="{FF2B5EF4-FFF2-40B4-BE49-F238E27FC236}">
                <a16:creationId xmlns:a16="http://schemas.microsoft.com/office/drawing/2014/main" id="{B3F03AEC-E4D9-E9D4-BC39-E299E9C193EC}"/>
              </a:ext>
            </a:extLst>
          </p:cNvPr>
          <p:cNvSpPr>
            <a:spLocks noGrp="1"/>
          </p:cNvSpPr>
          <p:nvPr>
            <p:ph type="body" idx="1"/>
          </p:nvPr>
        </p:nvSpPr>
        <p:spPr>
          <a:xfrm>
            <a:off x="1497822" y="1772701"/>
            <a:ext cx="6866414" cy="4824442"/>
          </a:xfrm>
        </p:spPr>
        <p:txBody>
          <a:bodyPr/>
          <a:lstStyle/>
          <a:p>
            <a:pPr algn="l"/>
            <a:r>
              <a:rPr lang="en-GB" dirty="0"/>
              <a:t>PD 12B Family Procedure Rules (FPR) 2010, describes a Litigant in Person (LIP) as the name given to a person in court proceedings who does not have a lawyer. </a:t>
            </a:r>
          </a:p>
          <a:p>
            <a:pPr algn="l"/>
            <a:endParaRPr lang="en-GB" dirty="0"/>
          </a:p>
          <a:p>
            <a:pPr algn="l"/>
            <a:r>
              <a:rPr lang="en-GB" dirty="0"/>
              <a:t>Due to the reduction in the availability of legal aid for most family law cases, there has been a marked rise in the number LIPs. In 2019, in private family law cases 38 per cent of cases neither party were represented </a:t>
            </a:r>
          </a:p>
        </p:txBody>
      </p:sp>
      <p:sp>
        <p:nvSpPr>
          <p:cNvPr id="4" name="TextBox 3">
            <a:extLst>
              <a:ext uri="{FF2B5EF4-FFF2-40B4-BE49-F238E27FC236}">
                <a16:creationId xmlns:a16="http://schemas.microsoft.com/office/drawing/2014/main" id="{50DAF8FA-764A-F89E-267C-0EB69BCD956B}"/>
              </a:ext>
            </a:extLst>
          </p:cNvPr>
          <p:cNvSpPr txBox="1"/>
          <p:nvPr/>
        </p:nvSpPr>
        <p:spPr>
          <a:xfrm>
            <a:off x="8975705" y="594640"/>
            <a:ext cx="3107838" cy="369332"/>
          </a:xfrm>
          <a:prstGeom prst="rect">
            <a:avLst/>
          </a:prstGeom>
          <a:noFill/>
        </p:spPr>
        <p:txBody>
          <a:bodyPr wrap="square" rtlCol="0">
            <a:spAutoFit/>
          </a:bodyPr>
          <a:lstStyle/>
          <a:p>
            <a:r>
              <a:rPr lang="en-GB" dirty="0"/>
              <a:t>Litigants in Person</a:t>
            </a:r>
          </a:p>
        </p:txBody>
      </p:sp>
    </p:spTree>
    <p:extLst>
      <p:ext uri="{BB962C8B-B14F-4D97-AF65-F5344CB8AC3E}">
        <p14:creationId xmlns:p14="http://schemas.microsoft.com/office/powerpoint/2010/main" val="1357629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59AAF3-E311-4DA3-C14F-F33550F42687}"/>
              </a:ext>
            </a:extLst>
          </p:cNvPr>
          <p:cNvSpPr>
            <a:spLocks noGrp="1"/>
          </p:cNvSpPr>
          <p:nvPr>
            <p:ph type="title"/>
          </p:nvPr>
        </p:nvSpPr>
        <p:spPr>
          <a:xfrm>
            <a:off x="4177232" y="258870"/>
            <a:ext cx="6766560" cy="768096"/>
          </a:xfrm>
        </p:spPr>
        <p:txBody>
          <a:bodyPr/>
          <a:lstStyle/>
          <a:p>
            <a:r>
              <a:rPr lang="en-GB" dirty="0"/>
              <a:t>The FAMILY COURTS</a:t>
            </a:r>
          </a:p>
        </p:txBody>
      </p:sp>
      <p:sp>
        <p:nvSpPr>
          <p:cNvPr id="5" name="Content Placeholder 4">
            <a:extLst>
              <a:ext uri="{FF2B5EF4-FFF2-40B4-BE49-F238E27FC236}">
                <a16:creationId xmlns:a16="http://schemas.microsoft.com/office/drawing/2014/main" id="{205B8316-B5B9-8D9F-8786-77AB1D1347DB}"/>
              </a:ext>
            </a:extLst>
          </p:cNvPr>
          <p:cNvSpPr>
            <a:spLocks noGrp="1"/>
          </p:cNvSpPr>
          <p:nvPr>
            <p:ph idx="1"/>
          </p:nvPr>
        </p:nvSpPr>
        <p:spPr>
          <a:xfrm>
            <a:off x="3473669" y="1219200"/>
            <a:ext cx="8192813" cy="5428593"/>
          </a:xfrm>
        </p:spPr>
        <p:txBody>
          <a:bodyPr/>
          <a:lstStyle/>
          <a:p>
            <a:pPr marL="285750" indent="-285750">
              <a:buFont typeface="Arial" panose="020B0604020202020204" pitchFamily="34" charset="0"/>
              <a:buChar char="•"/>
            </a:pPr>
            <a:r>
              <a:rPr lang="en-GB" sz="1600" dirty="0"/>
              <a:t>The Single Family Court (FC) is a national court which sits at the County and Magistrates’ Courts. </a:t>
            </a:r>
          </a:p>
          <a:p>
            <a:pPr marL="285750" indent="-285750">
              <a:buFont typeface="Arial" panose="020B0604020202020204" pitchFamily="34" charset="0"/>
              <a:buChar char="•"/>
            </a:pPr>
            <a:r>
              <a:rPr lang="en-GB" sz="1600" dirty="0"/>
              <a:t>There is one Designated Family Judge (DFJ) who will preside over a cluster of courts in a geographical area and who will be on hand to advise on matters in his area. </a:t>
            </a:r>
          </a:p>
          <a:p>
            <a:pPr marL="285750" indent="-285750">
              <a:buFont typeface="Arial" panose="020B0604020202020204" pitchFamily="34" charset="0"/>
              <a:buChar char="•"/>
            </a:pPr>
            <a:r>
              <a:rPr lang="en-GB" sz="1600" dirty="0"/>
              <a:t>The Central Family Court is the most senior family court. </a:t>
            </a:r>
          </a:p>
          <a:p>
            <a:pPr marL="285750" indent="-285750">
              <a:buFont typeface="Arial" panose="020B0604020202020204" pitchFamily="34" charset="0"/>
              <a:buChar char="•"/>
            </a:pPr>
            <a:r>
              <a:rPr lang="en-GB" sz="1600" dirty="0"/>
              <a:t>The Family Court can hear all family cases except cases under the inherent jurisdiction of the court and international cases under the Hague Convention.</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The list of judges who can hear family cases is listed at Schedule 10 Crime and Courts Act 2013. These are:</a:t>
            </a:r>
          </a:p>
          <a:p>
            <a:r>
              <a:rPr lang="en-GB" sz="1600" dirty="0"/>
              <a:t>	High Court Judges, Circuit Judges, Recorders (Deputy Circuit Judges), District 	Judges of the County and Magistrates Court, and Justices of the Peace/Magistrates 	(lay justices).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All cases are issued in the FC and then allocated (see below) to a judge who is eligible to hear that “level of case”.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When an application is made to the FC, the case is allocated by the “gatekeeping team”. The allocation of cases is ruled by the Family Court (Composition and Distribution of Business) Rules 2014.</a:t>
            </a:r>
          </a:p>
        </p:txBody>
      </p:sp>
      <p:pic>
        <p:nvPicPr>
          <p:cNvPr id="7" name="Picture 6" descr="A picture containing text, building, sign, outdoor">
            <a:extLst>
              <a:ext uri="{FF2B5EF4-FFF2-40B4-BE49-F238E27FC236}">
                <a16:creationId xmlns:a16="http://schemas.microsoft.com/office/drawing/2014/main" id="{525D38A7-852F-A7A6-647F-07271CDEF39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6133" y="772511"/>
            <a:ext cx="2404606" cy="2054772"/>
          </a:xfrm>
          <a:prstGeom prst="rect">
            <a:avLst/>
          </a:prstGeom>
        </p:spPr>
      </p:pic>
    </p:spTree>
    <p:extLst>
      <p:ext uri="{BB962C8B-B14F-4D97-AF65-F5344CB8AC3E}">
        <p14:creationId xmlns:p14="http://schemas.microsoft.com/office/powerpoint/2010/main" val="3685495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F6455-C7DB-B0BA-04C3-7278410020DE}"/>
              </a:ext>
            </a:extLst>
          </p:cNvPr>
          <p:cNvSpPr>
            <a:spLocks noGrp="1"/>
          </p:cNvSpPr>
          <p:nvPr>
            <p:ph type="title"/>
          </p:nvPr>
        </p:nvSpPr>
        <p:spPr>
          <a:xfrm>
            <a:off x="3804114" y="824992"/>
            <a:ext cx="6766560" cy="768096"/>
          </a:xfrm>
        </p:spPr>
        <p:txBody>
          <a:bodyPr/>
          <a:lstStyle/>
          <a:p>
            <a:r>
              <a:rPr lang="en-GB" dirty="0"/>
              <a:t>Human Rights</a:t>
            </a:r>
          </a:p>
        </p:txBody>
      </p:sp>
      <p:sp>
        <p:nvSpPr>
          <p:cNvPr id="3" name="Content Placeholder 2">
            <a:extLst>
              <a:ext uri="{FF2B5EF4-FFF2-40B4-BE49-F238E27FC236}">
                <a16:creationId xmlns:a16="http://schemas.microsoft.com/office/drawing/2014/main" id="{53FC6F57-9369-7E05-E937-B9294F86DAC2}"/>
              </a:ext>
            </a:extLst>
          </p:cNvPr>
          <p:cNvSpPr>
            <a:spLocks noGrp="1"/>
          </p:cNvSpPr>
          <p:nvPr>
            <p:ph idx="1"/>
          </p:nvPr>
        </p:nvSpPr>
        <p:spPr>
          <a:xfrm>
            <a:off x="3804114" y="1849821"/>
            <a:ext cx="7186974" cy="4073459"/>
          </a:xfrm>
        </p:spPr>
        <p:txBody>
          <a:bodyPr/>
          <a:lstStyle/>
          <a:p>
            <a:endParaRPr lang="en-GB" dirty="0"/>
          </a:p>
        </p:txBody>
      </p:sp>
      <p:sp>
        <p:nvSpPr>
          <p:cNvPr id="5" name="Slide Number Placeholder 4">
            <a:extLst>
              <a:ext uri="{FF2B5EF4-FFF2-40B4-BE49-F238E27FC236}">
                <a16:creationId xmlns:a16="http://schemas.microsoft.com/office/drawing/2014/main" id="{EB2E81BC-E0A0-34B8-F255-C2A084461E6E}"/>
              </a:ext>
            </a:extLst>
          </p:cNvPr>
          <p:cNvSpPr>
            <a:spLocks noGrp="1"/>
          </p:cNvSpPr>
          <p:nvPr>
            <p:ph type="sldNum" sz="quarter" idx="12"/>
          </p:nvPr>
        </p:nvSpPr>
        <p:spPr/>
        <p:txBody>
          <a:bodyPr/>
          <a:lstStyle/>
          <a:p>
            <a:fld id="{48F63A3B-78C7-47BE-AE5E-E10140E04643}" type="slidenum">
              <a:rPr lang="en-US" smtClean="0"/>
              <a:t>11</a:t>
            </a:fld>
            <a:endParaRPr lang="en-US" dirty="0"/>
          </a:p>
        </p:txBody>
      </p:sp>
    </p:spTree>
    <p:extLst>
      <p:ext uri="{BB962C8B-B14F-4D97-AF65-F5344CB8AC3E}">
        <p14:creationId xmlns:p14="http://schemas.microsoft.com/office/powerpoint/2010/main" val="2172343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D7F78-4C84-CBCF-AC43-59B74E7CAEF0}"/>
              </a:ext>
            </a:extLst>
          </p:cNvPr>
          <p:cNvSpPr>
            <a:spLocks noGrp="1"/>
          </p:cNvSpPr>
          <p:nvPr>
            <p:ph type="title"/>
          </p:nvPr>
        </p:nvSpPr>
        <p:spPr>
          <a:xfrm>
            <a:off x="3563007" y="347471"/>
            <a:ext cx="6766560" cy="1434031"/>
          </a:xfrm>
        </p:spPr>
        <p:txBody>
          <a:bodyPr/>
          <a:lstStyle/>
          <a:p>
            <a:r>
              <a:rPr lang="en-GB" dirty="0"/>
              <a:t>Funding in Family law cases</a:t>
            </a:r>
          </a:p>
        </p:txBody>
      </p:sp>
      <p:pic>
        <p:nvPicPr>
          <p:cNvPr id="7" name="Content Placeholder 6">
            <a:extLst>
              <a:ext uri="{FF2B5EF4-FFF2-40B4-BE49-F238E27FC236}">
                <a16:creationId xmlns:a16="http://schemas.microsoft.com/office/drawing/2014/main" id="{B6C98520-DEE7-049D-D4FE-9CE53F81CFB2}"/>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778429" y="1468601"/>
            <a:ext cx="1989331" cy="2035529"/>
          </a:xfrm>
        </p:spPr>
      </p:pic>
      <p:sp>
        <p:nvSpPr>
          <p:cNvPr id="5" name="Slide Number Placeholder 4">
            <a:extLst>
              <a:ext uri="{FF2B5EF4-FFF2-40B4-BE49-F238E27FC236}">
                <a16:creationId xmlns:a16="http://schemas.microsoft.com/office/drawing/2014/main" id="{B1D26947-8157-0D9C-1B88-7DE188BC32AB}"/>
              </a:ext>
            </a:extLst>
          </p:cNvPr>
          <p:cNvSpPr>
            <a:spLocks noGrp="1"/>
          </p:cNvSpPr>
          <p:nvPr>
            <p:ph type="sldNum" sz="quarter" idx="12"/>
          </p:nvPr>
        </p:nvSpPr>
        <p:spPr/>
        <p:txBody>
          <a:bodyPr/>
          <a:lstStyle/>
          <a:p>
            <a:fld id="{48F63A3B-78C7-47BE-AE5E-E10140E04643}" type="slidenum">
              <a:rPr lang="en-US" smtClean="0"/>
              <a:t>12</a:t>
            </a:fld>
            <a:endParaRPr lang="en-US" dirty="0"/>
          </a:p>
        </p:txBody>
      </p:sp>
    </p:spTree>
    <p:extLst>
      <p:ext uri="{BB962C8B-B14F-4D97-AF65-F5344CB8AC3E}">
        <p14:creationId xmlns:p14="http://schemas.microsoft.com/office/powerpoint/2010/main" val="144453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8C01E8C-B2AE-C4AD-FABB-195BDAB7B9EE}"/>
              </a:ext>
            </a:extLst>
          </p:cNvPr>
          <p:cNvSpPr>
            <a:spLocks noGrp="1"/>
          </p:cNvSpPr>
          <p:nvPr>
            <p:ph type="title"/>
          </p:nvPr>
        </p:nvSpPr>
        <p:spPr>
          <a:xfrm>
            <a:off x="669614" y="320040"/>
            <a:ext cx="10671048" cy="768096"/>
          </a:xfrm>
        </p:spPr>
        <p:txBody>
          <a:bodyPr/>
          <a:lstStyle/>
          <a:p>
            <a:r>
              <a:rPr lang="en-GB" dirty="0"/>
              <a:t>Mediation </a:t>
            </a:r>
          </a:p>
        </p:txBody>
      </p:sp>
      <p:sp>
        <p:nvSpPr>
          <p:cNvPr id="7" name="Content Placeholder 6">
            <a:extLst>
              <a:ext uri="{FF2B5EF4-FFF2-40B4-BE49-F238E27FC236}">
                <a16:creationId xmlns:a16="http://schemas.microsoft.com/office/drawing/2014/main" id="{8C40FEA6-B8F5-D333-2A6B-E002806D4133}"/>
              </a:ext>
            </a:extLst>
          </p:cNvPr>
          <p:cNvSpPr>
            <a:spLocks noGrp="1"/>
          </p:cNvSpPr>
          <p:nvPr>
            <p:ph sz="half" idx="1"/>
          </p:nvPr>
        </p:nvSpPr>
        <p:spPr>
          <a:xfrm>
            <a:off x="194441" y="1040525"/>
            <a:ext cx="11464159" cy="5497436"/>
          </a:xfrm>
        </p:spPr>
        <p:txBody>
          <a:bodyPr/>
          <a:lstStyle/>
          <a:p>
            <a:pPr marL="0" indent="0">
              <a:buNone/>
            </a:pPr>
            <a:r>
              <a:rPr lang="en-GB" dirty="0"/>
              <a:t>The family mediation process helps couples who have decided to separate or who are already separated to sort out matters relating to finances and children. Family mediation is not concerned with reconciliation. Nor is it counselling or therapy, although a mediator might suggest that a party seeks the help of an outside agency.</a:t>
            </a:r>
          </a:p>
          <a:p>
            <a:pPr marL="0" indent="0">
              <a:buNone/>
            </a:pPr>
            <a:endParaRPr lang="en-GB" dirty="0"/>
          </a:p>
          <a:p>
            <a:pPr marL="0" indent="0">
              <a:buNone/>
            </a:pPr>
            <a:r>
              <a:rPr lang="en-GB" dirty="0"/>
              <a:t>A mediator is a specially trained impartial negotiator. Their role is to examine if there are ways the parties can achieve a settlement without the costs, delay and bitterness typically associated with court proceedings. Mediators are often trained lawyers and often start each session by setting out the general legal principles that apply to the issues in question, they can advise you on the legal process. A mediator will not give specific advice on any case.</a:t>
            </a:r>
          </a:p>
          <a:p>
            <a:pPr marL="0" indent="0">
              <a:buNone/>
            </a:pPr>
            <a:endParaRPr lang="en-GB" dirty="0"/>
          </a:p>
          <a:p>
            <a:pPr marL="0" indent="0">
              <a:buNone/>
            </a:pPr>
            <a:r>
              <a:rPr lang="en-GB" dirty="0"/>
              <a:t>Mediation is not an opportunity for a either party to bully, intimidate or impose their views on the other party. If the mediator believes that this is happening, then the mediation may be brought to an end as being unsuccessful.</a:t>
            </a:r>
          </a:p>
          <a:p>
            <a:pPr marL="0" indent="0">
              <a:buNone/>
            </a:pPr>
            <a:endParaRPr lang="en-GB" dirty="0"/>
          </a:p>
          <a:p>
            <a:pPr marL="0" indent="0">
              <a:buNone/>
            </a:pPr>
            <a:r>
              <a:rPr lang="en-GB" dirty="0"/>
              <a:t>The mediator will suggest that each party takes independent legal advice before making a final decision.</a:t>
            </a:r>
          </a:p>
          <a:p>
            <a:pPr marL="0" indent="0">
              <a:buNone/>
            </a:pPr>
            <a:endParaRPr lang="en-GB" dirty="0"/>
          </a:p>
          <a:p>
            <a:pPr marL="0" indent="0">
              <a:buNone/>
            </a:pPr>
            <a:r>
              <a:rPr lang="en-GB" dirty="0"/>
              <a:t>Since mediation is not, in itself, a legally binding process or even something that can be discussed during future proceedings. Some clients’ ask: “So what the point then? Surely that only means more costs.” In fact, for the most part the opposite is true, the Family Mediation Council’s Survey 2019 found that the average total costs for both parties to attend mediation which reached a successful outcome was £1,641.</a:t>
            </a:r>
          </a:p>
        </p:txBody>
      </p:sp>
      <p:sp>
        <p:nvSpPr>
          <p:cNvPr id="5" name="Slide Number Placeholder 4">
            <a:extLst>
              <a:ext uri="{FF2B5EF4-FFF2-40B4-BE49-F238E27FC236}">
                <a16:creationId xmlns:a16="http://schemas.microsoft.com/office/drawing/2014/main" id="{B39DF477-30A4-1F22-E3D7-681F64647912}"/>
              </a:ext>
            </a:extLst>
          </p:cNvPr>
          <p:cNvSpPr>
            <a:spLocks noGrp="1"/>
          </p:cNvSpPr>
          <p:nvPr>
            <p:ph type="sldNum" sz="quarter" idx="12"/>
          </p:nvPr>
        </p:nvSpPr>
        <p:spPr/>
        <p:txBody>
          <a:bodyPr/>
          <a:lstStyle/>
          <a:p>
            <a:fld id="{48F63A3B-78C7-47BE-AE5E-E10140E04643}" type="slidenum">
              <a:rPr lang="en-US" smtClean="0"/>
              <a:t>13</a:t>
            </a:fld>
            <a:endParaRPr lang="en-US" dirty="0"/>
          </a:p>
        </p:txBody>
      </p:sp>
    </p:spTree>
    <p:extLst>
      <p:ext uri="{BB962C8B-B14F-4D97-AF65-F5344CB8AC3E}">
        <p14:creationId xmlns:p14="http://schemas.microsoft.com/office/powerpoint/2010/main" val="30169777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0C81798-F18F-FD20-E776-FC43A01EE08C}"/>
              </a:ext>
            </a:extLst>
          </p:cNvPr>
          <p:cNvSpPr>
            <a:spLocks noGrp="1"/>
          </p:cNvSpPr>
          <p:nvPr>
            <p:ph type="title"/>
          </p:nvPr>
        </p:nvSpPr>
        <p:spPr>
          <a:xfrm>
            <a:off x="758952" y="457200"/>
            <a:ext cx="10671048" cy="768096"/>
          </a:xfrm>
        </p:spPr>
        <p:txBody>
          <a:bodyPr/>
          <a:lstStyle/>
          <a:p>
            <a:r>
              <a:rPr lang="en-GB" dirty="0"/>
              <a:t>Mediation Continued..</a:t>
            </a:r>
          </a:p>
        </p:txBody>
      </p:sp>
      <p:sp>
        <p:nvSpPr>
          <p:cNvPr id="7" name="Content Placeholder 6">
            <a:extLst>
              <a:ext uri="{FF2B5EF4-FFF2-40B4-BE49-F238E27FC236}">
                <a16:creationId xmlns:a16="http://schemas.microsoft.com/office/drawing/2014/main" id="{799982AD-9D6B-52DA-EB07-5D9FFBFEAB80}"/>
              </a:ext>
            </a:extLst>
          </p:cNvPr>
          <p:cNvSpPr>
            <a:spLocks noGrp="1"/>
          </p:cNvSpPr>
          <p:nvPr>
            <p:ph sz="half" idx="1"/>
          </p:nvPr>
        </p:nvSpPr>
        <p:spPr>
          <a:xfrm>
            <a:off x="534924" y="1377906"/>
            <a:ext cx="11119104" cy="5122742"/>
          </a:xfrm>
        </p:spPr>
        <p:txBody>
          <a:bodyPr/>
          <a:lstStyle/>
          <a:p>
            <a:r>
              <a:rPr lang="en-GB" dirty="0"/>
              <a:t>Couples who are able with the help of an independent third party to reach agreement do so faster and with less cost than a case which is negotiated through lawyers. Mediation is also more successful in the longer term, particularly where there are children, as an agreement reached voluntarily (as opposed to being imposed by a judge) is more likely to be workable.</a:t>
            </a:r>
          </a:p>
          <a:p>
            <a:endParaRPr lang="en-GB" dirty="0"/>
          </a:p>
          <a:p>
            <a:r>
              <a:rPr lang="en-GB" dirty="0"/>
              <a:t>If, after attending mediation, agreement is reached, the mediator can draw up a record of what has been agreed, commonly called the “proposals” and the parties can enter a legally binding agreement if they wish to do so.</a:t>
            </a:r>
          </a:p>
          <a:p>
            <a:endParaRPr lang="en-GB" dirty="0"/>
          </a:p>
          <a:p>
            <a:r>
              <a:rPr lang="en-GB" dirty="0"/>
              <a:t>The National Audit Office reported that family disputes resolved through mediation are cheaper, quicker and according to academic research, less acrimonious than those settled through the courts.</a:t>
            </a:r>
          </a:p>
          <a:p>
            <a:pPr marL="0" indent="0">
              <a:buNone/>
            </a:pPr>
            <a:endParaRPr lang="en-GB" dirty="0"/>
          </a:p>
          <a:p>
            <a:r>
              <a:rPr lang="en-GB" dirty="0"/>
              <a:t>Judges are clamping down hard on mediation. A judge may to refuse to hear a case where mediation has not been attempted. The judge may adjourn a case, at any stage, for mediation to be attempted. Further, a judge may refuse to hear a case if, in the opinion of the court, a mediation exemption has been incorrectly applied for.</a:t>
            </a:r>
          </a:p>
        </p:txBody>
      </p:sp>
      <p:sp>
        <p:nvSpPr>
          <p:cNvPr id="5" name="Slide Number Placeholder 4">
            <a:extLst>
              <a:ext uri="{FF2B5EF4-FFF2-40B4-BE49-F238E27FC236}">
                <a16:creationId xmlns:a16="http://schemas.microsoft.com/office/drawing/2014/main" id="{5A755875-1F4C-5728-C5A7-C3DC06FB4097}"/>
              </a:ext>
            </a:extLst>
          </p:cNvPr>
          <p:cNvSpPr>
            <a:spLocks noGrp="1"/>
          </p:cNvSpPr>
          <p:nvPr>
            <p:ph type="sldNum" sz="quarter" idx="12"/>
          </p:nvPr>
        </p:nvSpPr>
        <p:spPr/>
        <p:txBody>
          <a:bodyPr/>
          <a:lstStyle/>
          <a:p>
            <a:fld id="{48F63A3B-78C7-47BE-AE5E-E10140E04643}" type="slidenum">
              <a:rPr lang="en-US" smtClean="0"/>
              <a:t>14</a:t>
            </a:fld>
            <a:endParaRPr lang="en-US" dirty="0"/>
          </a:p>
        </p:txBody>
      </p:sp>
    </p:spTree>
    <p:extLst>
      <p:ext uri="{BB962C8B-B14F-4D97-AF65-F5344CB8AC3E}">
        <p14:creationId xmlns:p14="http://schemas.microsoft.com/office/powerpoint/2010/main" val="3695547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2E238-E0E2-E14C-0648-040FD6C0F75A}"/>
              </a:ext>
            </a:extLst>
          </p:cNvPr>
          <p:cNvSpPr>
            <a:spLocks noGrp="1"/>
          </p:cNvSpPr>
          <p:nvPr>
            <p:ph type="title"/>
          </p:nvPr>
        </p:nvSpPr>
        <p:spPr>
          <a:xfrm>
            <a:off x="611807" y="457200"/>
            <a:ext cx="10671048" cy="768096"/>
          </a:xfrm>
        </p:spPr>
        <p:txBody>
          <a:bodyPr/>
          <a:lstStyle/>
          <a:p>
            <a:r>
              <a:rPr lang="en-GB" sz="3600" dirty="0"/>
              <a:t>Mediation or issue at the court?</a:t>
            </a:r>
          </a:p>
        </p:txBody>
      </p:sp>
      <p:sp>
        <p:nvSpPr>
          <p:cNvPr id="3" name="Content Placeholder 2">
            <a:extLst>
              <a:ext uri="{FF2B5EF4-FFF2-40B4-BE49-F238E27FC236}">
                <a16:creationId xmlns:a16="http://schemas.microsoft.com/office/drawing/2014/main" id="{A4000283-8D46-59C0-6FC5-803CA517FC3F}"/>
              </a:ext>
            </a:extLst>
          </p:cNvPr>
          <p:cNvSpPr>
            <a:spLocks noGrp="1"/>
          </p:cNvSpPr>
          <p:nvPr>
            <p:ph sz="half" idx="1"/>
          </p:nvPr>
        </p:nvSpPr>
        <p:spPr>
          <a:xfrm>
            <a:off x="387779" y="1309588"/>
            <a:ext cx="11119104" cy="5091211"/>
          </a:xfrm>
        </p:spPr>
        <p:txBody>
          <a:bodyPr/>
          <a:lstStyle/>
          <a:p>
            <a:pPr marL="0" indent="0">
              <a:buNone/>
            </a:pPr>
            <a:r>
              <a:rPr lang="en-GB" dirty="0"/>
              <a:t>Part of a lawyer’s role is to persuade clients that </a:t>
            </a:r>
            <a:r>
              <a:rPr lang="en-GB" dirty="0">
                <a:highlight>
                  <a:srgbClr val="FFFF00"/>
                </a:highlight>
              </a:rPr>
              <a:t>going to court </a:t>
            </a:r>
            <a:r>
              <a:rPr lang="en-GB" dirty="0"/>
              <a:t>really </a:t>
            </a:r>
            <a:r>
              <a:rPr lang="en-GB" i="1" dirty="0">
                <a:highlight>
                  <a:srgbClr val="FFFF00"/>
                </a:highlight>
              </a:rPr>
              <a:t>is a last resort.</a:t>
            </a:r>
          </a:p>
          <a:p>
            <a:pPr marL="0" indent="0">
              <a:buNone/>
            </a:pPr>
            <a:endParaRPr lang="en-GB" dirty="0"/>
          </a:p>
          <a:p>
            <a:pPr marL="0" indent="0">
              <a:buNone/>
            </a:pPr>
            <a:r>
              <a:rPr lang="en-GB" dirty="0"/>
              <a:t>Parties are expected, now more than ever, to try mediation earnestly (</a:t>
            </a:r>
            <a:r>
              <a:rPr lang="en-GB" b="1" u="sng" dirty="0"/>
              <a:t>Re B (a child) (Unnecessary Private Law Applications) [2020]</a:t>
            </a:r>
            <a:r>
              <a:rPr lang="en-GB" dirty="0"/>
              <a:t>). The judge warned parties and lawyers against making unnecessary applications.</a:t>
            </a:r>
          </a:p>
          <a:p>
            <a:pPr marL="0" indent="0">
              <a:buNone/>
            </a:pPr>
            <a:endParaRPr lang="en-GB" dirty="0"/>
          </a:p>
          <a:p>
            <a:pPr marL="0" indent="0">
              <a:buNone/>
            </a:pPr>
            <a:r>
              <a:rPr lang="en-GB" dirty="0"/>
              <a:t>The appeal concerned an application for the disclosure of medical records, which on the facts of the case the judge did not believe warranted the court’s involvement, saying “</a:t>
            </a:r>
            <a:r>
              <a:rPr lang="en-GB" i="1" dirty="0"/>
              <a:t>not only is unnecessary litigation wasteful, it clogs up lists that are already over-filled … However, if our lists are clogged up with this type of unnecessary, high conflict private law litigation, we will not be able [to provide legal services to those who really need them</a:t>
            </a:r>
            <a:r>
              <a:rPr lang="en-GB" dirty="0"/>
              <a:t>].”</a:t>
            </a:r>
          </a:p>
          <a:p>
            <a:pPr marL="0" indent="0">
              <a:buNone/>
            </a:pPr>
            <a:endParaRPr lang="en-GB" dirty="0"/>
          </a:p>
          <a:p>
            <a:pPr marL="0" indent="0">
              <a:buNone/>
            </a:pPr>
            <a:r>
              <a:rPr lang="en-GB" dirty="0"/>
              <a:t>As to what those who fail to heed his warning can expect, he said:</a:t>
            </a:r>
          </a:p>
          <a:p>
            <a:pPr marL="0" indent="0">
              <a:buNone/>
            </a:pPr>
            <a:r>
              <a:rPr lang="en-GB" i="1" dirty="0"/>
              <a:t>“Therefore, the message in this judgment to parties and lawyers is this. </a:t>
            </a:r>
            <a:r>
              <a:rPr lang="en-GB" i="1" dirty="0">
                <a:highlight>
                  <a:srgbClr val="FFFF00"/>
                </a:highlight>
              </a:rPr>
              <a:t>Do not bring your litigation to the family court unless it is genuinely necessary for you to do so</a:t>
            </a:r>
            <a:r>
              <a:rPr lang="en-GB" i="1" dirty="0"/>
              <a:t>. You should settle your differences (or those of your clients) away from court, except where that is not possible. If you do bring unnecessary cases to this court, you will be criticised, and sanctions may be imposed upon you. There are many other ways to settle disagreements, such as mediation.”</a:t>
            </a:r>
          </a:p>
        </p:txBody>
      </p:sp>
      <p:sp>
        <p:nvSpPr>
          <p:cNvPr id="5" name="Slide Number Placeholder 4">
            <a:extLst>
              <a:ext uri="{FF2B5EF4-FFF2-40B4-BE49-F238E27FC236}">
                <a16:creationId xmlns:a16="http://schemas.microsoft.com/office/drawing/2014/main" id="{EF797E66-B131-589E-3487-4DCED6243097}"/>
              </a:ext>
            </a:extLst>
          </p:cNvPr>
          <p:cNvSpPr>
            <a:spLocks noGrp="1"/>
          </p:cNvSpPr>
          <p:nvPr>
            <p:ph type="sldNum" sz="quarter" idx="12"/>
          </p:nvPr>
        </p:nvSpPr>
        <p:spPr/>
        <p:txBody>
          <a:bodyPr/>
          <a:lstStyle/>
          <a:p>
            <a:fld id="{48F63A3B-78C7-47BE-AE5E-E10140E04643}" type="slidenum">
              <a:rPr lang="en-US" smtClean="0"/>
              <a:t>15</a:t>
            </a:fld>
            <a:endParaRPr lang="en-US" dirty="0"/>
          </a:p>
        </p:txBody>
      </p:sp>
    </p:spTree>
    <p:extLst>
      <p:ext uri="{BB962C8B-B14F-4D97-AF65-F5344CB8AC3E}">
        <p14:creationId xmlns:p14="http://schemas.microsoft.com/office/powerpoint/2010/main" val="28579680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F35DD082-0743-C3F5-27F7-1E54AFD2CB34}"/>
              </a:ext>
            </a:extLst>
          </p:cNvPr>
          <p:cNvSpPr>
            <a:spLocks noGrp="1"/>
          </p:cNvSpPr>
          <p:nvPr>
            <p:ph type="title"/>
          </p:nvPr>
        </p:nvSpPr>
        <p:spPr>
          <a:xfrm>
            <a:off x="5749159" y="141049"/>
            <a:ext cx="4071708" cy="768096"/>
          </a:xfrm>
        </p:spPr>
        <p:txBody>
          <a:bodyPr/>
          <a:lstStyle/>
          <a:p>
            <a:r>
              <a:rPr lang="en-US" dirty="0"/>
              <a:t>MIAM’s</a:t>
            </a:r>
          </a:p>
        </p:txBody>
      </p:sp>
      <p:sp>
        <p:nvSpPr>
          <p:cNvPr id="16" name="Content Placeholder 2">
            <a:extLst>
              <a:ext uri="{FF2B5EF4-FFF2-40B4-BE49-F238E27FC236}">
                <a16:creationId xmlns:a16="http://schemas.microsoft.com/office/drawing/2014/main" id="{2BC196C4-4D4B-EF41-948A-37A05DA6EC46}"/>
              </a:ext>
            </a:extLst>
          </p:cNvPr>
          <p:cNvSpPr>
            <a:spLocks noGrp="1"/>
          </p:cNvSpPr>
          <p:nvPr>
            <p:ph idx="1"/>
          </p:nvPr>
        </p:nvSpPr>
        <p:spPr>
          <a:xfrm>
            <a:off x="3473670" y="930166"/>
            <a:ext cx="8408276" cy="5801710"/>
          </a:xfrm>
        </p:spPr>
        <p:txBody>
          <a:bodyPr/>
          <a:lstStyle/>
          <a:p>
            <a:r>
              <a:rPr lang="en-GB" dirty="0"/>
              <a:t>A MIAM is a meeting with a specially qualified family mediator, who can explain the alternatives to the court process.</a:t>
            </a:r>
          </a:p>
          <a:p>
            <a:endParaRPr lang="en-GB" dirty="0"/>
          </a:p>
          <a:p>
            <a:r>
              <a:rPr lang="en-GB" b="1" dirty="0"/>
              <a:t>s10(1) Children and Families Act 2014 </a:t>
            </a:r>
            <a:r>
              <a:rPr lang="en-GB" dirty="0"/>
              <a:t>provides that: Before making a relevant family application, a person must attend a family mediation information and assessment meeting.</a:t>
            </a:r>
          </a:p>
          <a:p>
            <a:endParaRPr lang="en-GB" dirty="0"/>
          </a:p>
          <a:p>
            <a:r>
              <a:rPr lang="en-GB" dirty="0"/>
              <a:t>In short, this means that MIAMs are compulsory and so all clients will be expected to attend such a meeting before making an application to the court. It is clear that the government is seeking to encourage the use of mediation:</a:t>
            </a:r>
          </a:p>
          <a:p>
            <a:endParaRPr lang="en-GB" dirty="0"/>
          </a:p>
          <a:p>
            <a:r>
              <a:rPr lang="en-GB" dirty="0"/>
              <a:t>A relevant family application is defined by s10(3) as an application which (a) is made to the court in, or to initiate, family proceedings and (b) is of a description specified in FPR. In broad terms this will include all the most usual applications in private law proceedings relating to children and in proceedings for a financial remedy.</a:t>
            </a:r>
          </a:p>
          <a:p>
            <a:endParaRPr lang="en-GB" dirty="0"/>
          </a:p>
          <a:p>
            <a:r>
              <a:rPr lang="en-GB" dirty="0"/>
              <a:t>The relevant Practice Direction is PD3A FPR 2010. The requirement was introduced because the senior family judges believe that mediation can help many more families resolve their differences in a constructive way.</a:t>
            </a:r>
          </a:p>
          <a:p>
            <a:r>
              <a:rPr lang="en-GB" dirty="0"/>
              <a:t>Divorcing and separating couples who want to use the court process to resolve any questions about children or money have to show that they have attended a MIAM before they can apply for a court order. Most applications to the SFC require the Form FM1 confirming mediation has been attempted before they will issue proceedings or a judge may adjourn a case for the parties to attempt mediation before he will allow the case to proceed.</a:t>
            </a:r>
          </a:p>
          <a:p>
            <a:endParaRPr lang="en-GB" dirty="0"/>
          </a:p>
        </p:txBody>
      </p:sp>
      <p:sp>
        <p:nvSpPr>
          <p:cNvPr id="5" name="Slide Number Placeholder 4">
            <a:extLst>
              <a:ext uri="{FF2B5EF4-FFF2-40B4-BE49-F238E27FC236}">
                <a16:creationId xmlns:a16="http://schemas.microsoft.com/office/drawing/2014/main" id="{59FFC565-2AD4-CD6A-33AD-CB11B6E6BA35}"/>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16</a:t>
            </a:fld>
            <a:endParaRPr lang="en-US"/>
          </a:p>
        </p:txBody>
      </p:sp>
      <p:sp>
        <p:nvSpPr>
          <p:cNvPr id="11" name="TextBox 10">
            <a:extLst>
              <a:ext uri="{FF2B5EF4-FFF2-40B4-BE49-F238E27FC236}">
                <a16:creationId xmlns:a16="http://schemas.microsoft.com/office/drawing/2014/main" id="{9D93B5FE-121B-F424-6A4F-4D9AD1280626}"/>
              </a:ext>
            </a:extLst>
          </p:cNvPr>
          <p:cNvSpPr txBox="1"/>
          <p:nvPr/>
        </p:nvSpPr>
        <p:spPr>
          <a:xfrm rot="17951778">
            <a:off x="-1207790" y="3094910"/>
            <a:ext cx="5999831" cy="369332"/>
          </a:xfrm>
          <a:prstGeom prst="rect">
            <a:avLst/>
          </a:prstGeom>
          <a:noFill/>
        </p:spPr>
        <p:txBody>
          <a:bodyPr wrap="square">
            <a:spAutoFit/>
          </a:bodyPr>
          <a:lstStyle/>
          <a:p>
            <a:r>
              <a:rPr lang="en-GB" dirty="0"/>
              <a:t>Mediation Information and Assessment Meetings (MIAMs)</a:t>
            </a:r>
          </a:p>
        </p:txBody>
      </p:sp>
    </p:spTree>
    <p:extLst>
      <p:ext uri="{BB962C8B-B14F-4D97-AF65-F5344CB8AC3E}">
        <p14:creationId xmlns:p14="http://schemas.microsoft.com/office/powerpoint/2010/main" val="1897061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EFBF1-4F46-97A4-1CB5-8D66B1524051}"/>
              </a:ext>
            </a:extLst>
          </p:cNvPr>
          <p:cNvSpPr>
            <a:spLocks noGrp="1"/>
          </p:cNvSpPr>
          <p:nvPr>
            <p:ph type="title"/>
          </p:nvPr>
        </p:nvSpPr>
        <p:spPr>
          <a:xfrm>
            <a:off x="3809369" y="347472"/>
            <a:ext cx="6766560" cy="768096"/>
          </a:xfrm>
        </p:spPr>
        <p:txBody>
          <a:bodyPr/>
          <a:lstStyle/>
          <a:p>
            <a:r>
              <a:rPr lang="en-GB" dirty="0"/>
              <a:t>MIAM’S Continued..</a:t>
            </a:r>
          </a:p>
        </p:txBody>
      </p:sp>
      <p:sp>
        <p:nvSpPr>
          <p:cNvPr id="3" name="Content Placeholder 2">
            <a:extLst>
              <a:ext uri="{FF2B5EF4-FFF2-40B4-BE49-F238E27FC236}">
                <a16:creationId xmlns:a16="http://schemas.microsoft.com/office/drawing/2014/main" id="{498824D8-1E7B-7610-E995-790A8E715581}"/>
              </a:ext>
            </a:extLst>
          </p:cNvPr>
          <p:cNvSpPr>
            <a:spLocks noGrp="1"/>
          </p:cNvSpPr>
          <p:nvPr>
            <p:ph idx="1"/>
          </p:nvPr>
        </p:nvSpPr>
        <p:spPr>
          <a:xfrm>
            <a:off x="3809369" y="1261241"/>
            <a:ext cx="8056810" cy="5444359"/>
          </a:xfrm>
        </p:spPr>
        <p:txBody>
          <a:bodyPr/>
          <a:lstStyle/>
          <a:p>
            <a:r>
              <a:rPr lang="en-GB" dirty="0"/>
              <a:t>At a MIAM, a qualified family mediator will discuss the client’s situation on a confidential basis. </a:t>
            </a:r>
          </a:p>
          <a:p>
            <a:endParaRPr lang="en-GB" dirty="0"/>
          </a:p>
          <a:p>
            <a:r>
              <a:rPr lang="en-GB" dirty="0"/>
              <a:t>If a client is unsure of the process, they may wish to book an individual mediation session to examine how they feel about the process. Usually this is a one-to-one meeting, although sometimes parties attend together if they wish. </a:t>
            </a:r>
          </a:p>
          <a:p>
            <a:endParaRPr lang="en-GB" dirty="0"/>
          </a:p>
          <a:p>
            <a:r>
              <a:rPr lang="en-GB" dirty="0"/>
              <a:t>As things stand, only one of the parties is required to attend a MIAM to talk through the alternatives to court and decide whether another route could be appropriate. However, the other party is expected to attend when invited to do so, and the court has the power to force the party who has refused to attend a MIAM to do so.</a:t>
            </a:r>
          </a:p>
          <a:p>
            <a:endParaRPr lang="en-GB" dirty="0"/>
          </a:p>
          <a:p>
            <a:r>
              <a:rPr lang="en-GB" dirty="0"/>
              <a:t>The Family Mediation Council’s 2019 report found that fees varied between £50 to £300 per session. The first session was commonly 50 minutes long and the longest sessions were 2.5 hours long. It is difficult to estimate how many sessions might be needed but research shows that between 3 to 5 two-hour sessions might be required to reach full agreement.</a:t>
            </a:r>
          </a:p>
          <a:p>
            <a:endParaRPr lang="en-GB" dirty="0"/>
          </a:p>
          <a:p>
            <a:r>
              <a:rPr lang="en-GB" dirty="0"/>
              <a:t>If the client has a low income and relatively low capital, they may be entitled to legal aid. Not all mediators will conduct legal aid matters. The mediator will help you to work out if you are entitled to legal aid, and if you are, your mediator will then ask the LAA to fund your mediation.</a:t>
            </a:r>
            <a:endParaRPr lang="en-US" dirty="0"/>
          </a:p>
          <a:p>
            <a:endParaRPr lang="en-GB" dirty="0"/>
          </a:p>
        </p:txBody>
      </p:sp>
      <p:sp>
        <p:nvSpPr>
          <p:cNvPr id="5" name="Slide Number Placeholder 4">
            <a:extLst>
              <a:ext uri="{FF2B5EF4-FFF2-40B4-BE49-F238E27FC236}">
                <a16:creationId xmlns:a16="http://schemas.microsoft.com/office/drawing/2014/main" id="{88FEC33A-A9AE-D1C7-D8A4-AD2104C78E2F}"/>
              </a:ext>
            </a:extLst>
          </p:cNvPr>
          <p:cNvSpPr>
            <a:spLocks noGrp="1"/>
          </p:cNvSpPr>
          <p:nvPr>
            <p:ph type="sldNum" sz="quarter" idx="12"/>
          </p:nvPr>
        </p:nvSpPr>
        <p:spPr/>
        <p:txBody>
          <a:bodyPr/>
          <a:lstStyle/>
          <a:p>
            <a:fld id="{48F63A3B-78C7-47BE-AE5E-E10140E04643}" type="slidenum">
              <a:rPr lang="en-US" smtClean="0"/>
              <a:t>17</a:t>
            </a:fld>
            <a:endParaRPr lang="en-US" dirty="0"/>
          </a:p>
        </p:txBody>
      </p:sp>
    </p:spTree>
    <p:extLst>
      <p:ext uri="{BB962C8B-B14F-4D97-AF65-F5344CB8AC3E}">
        <p14:creationId xmlns:p14="http://schemas.microsoft.com/office/powerpoint/2010/main" val="3495261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7794AB0-044D-7A05-AC42-BE6DD2316D84}"/>
              </a:ext>
            </a:extLst>
          </p:cNvPr>
          <p:cNvSpPr>
            <a:spLocks noGrp="1"/>
          </p:cNvSpPr>
          <p:nvPr>
            <p:ph type="title"/>
          </p:nvPr>
        </p:nvSpPr>
        <p:spPr>
          <a:xfrm>
            <a:off x="653848" y="578279"/>
            <a:ext cx="10671048" cy="768096"/>
          </a:xfrm>
        </p:spPr>
        <p:txBody>
          <a:bodyPr/>
          <a:lstStyle/>
          <a:p>
            <a:r>
              <a:rPr lang="en-GB" dirty="0"/>
              <a:t>Exemptions to MIAM’S</a:t>
            </a:r>
          </a:p>
        </p:txBody>
      </p:sp>
      <p:sp>
        <p:nvSpPr>
          <p:cNvPr id="5" name="Slide Number Placeholder 4">
            <a:extLst>
              <a:ext uri="{FF2B5EF4-FFF2-40B4-BE49-F238E27FC236}">
                <a16:creationId xmlns:a16="http://schemas.microsoft.com/office/drawing/2014/main" id="{8090E2B5-2E3E-123C-1C5C-C8C9F0A4911B}"/>
              </a:ext>
            </a:extLst>
          </p:cNvPr>
          <p:cNvSpPr>
            <a:spLocks noGrp="1"/>
          </p:cNvSpPr>
          <p:nvPr>
            <p:ph type="sldNum" sz="quarter" idx="12"/>
          </p:nvPr>
        </p:nvSpPr>
        <p:spPr/>
        <p:txBody>
          <a:bodyPr/>
          <a:lstStyle/>
          <a:p>
            <a:fld id="{48F63A3B-78C7-47BE-AE5E-E10140E04643}" type="slidenum">
              <a:rPr lang="en-US" smtClean="0"/>
              <a:t>18</a:t>
            </a:fld>
            <a:endParaRPr lang="en-US" dirty="0"/>
          </a:p>
        </p:txBody>
      </p:sp>
      <p:sp>
        <p:nvSpPr>
          <p:cNvPr id="7" name="Text Placeholder 6">
            <a:extLst>
              <a:ext uri="{FF2B5EF4-FFF2-40B4-BE49-F238E27FC236}">
                <a16:creationId xmlns:a16="http://schemas.microsoft.com/office/drawing/2014/main" id="{552F10BC-1EB9-69BC-D210-1C019A2EB64D}"/>
              </a:ext>
            </a:extLst>
          </p:cNvPr>
          <p:cNvSpPr>
            <a:spLocks noGrp="1"/>
          </p:cNvSpPr>
          <p:nvPr>
            <p:ph type="body" idx="1"/>
          </p:nvPr>
        </p:nvSpPr>
        <p:spPr>
          <a:xfrm>
            <a:off x="345370" y="1508235"/>
            <a:ext cx="3328416" cy="3216164"/>
          </a:xfrm>
        </p:spPr>
        <p:txBody>
          <a:bodyPr/>
          <a:lstStyle/>
          <a:p>
            <a:r>
              <a:rPr lang="en-GB" cap="none" dirty="0"/>
              <a:t>1. A party, has made an allegation of domestic violence against the other supported by clear evidence, for example either a police investigation took place, or an injunction was issued.</a:t>
            </a:r>
          </a:p>
        </p:txBody>
      </p:sp>
      <p:sp>
        <p:nvSpPr>
          <p:cNvPr id="22" name="Text Placeholder 21">
            <a:extLst>
              <a:ext uri="{FF2B5EF4-FFF2-40B4-BE49-F238E27FC236}">
                <a16:creationId xmlns:a16="http://schemas.microsoft.com/office/drawing/2014/main" id="{DE620030-9FF1-0098-D932-6A93657414BC}"/>
              </a:ext>
            </a:extLst>
          </p:cNvPr>
          <p:cNvSpPr>
            <a:spLocks noGrp="1"/>
          </p:cNvSpPr>
          <p:nvPr>
            <p:ph type="body" sz="quarter" idx="15"/>
          </p:nvPr>
        </p:nvSpPr>
        <p:spPr>
          <a:xfrm>
            <a:off x="3771322" y="1508235"/>
            <a:ext cx="3328416" cy="3216165"/>
          </a:xfrm>
        </p:spPr>
        <p:txBody>
          <a:bodyPr/>
          <a:lstStyle/>
          <a:p>
            <a:r>
              <a:rPr lang="en-GB" cap="none" dirty="0"/>
              <a:t>2. An application to the court needs to be made urgently because there is a risk to the life or safety of the person who is making the application (the applicant) or his or her family (for example, their children) or his or her home.</a:t>
            </a:r>
          </a:p>
        </p:txBody>
      </p:sp>
      <p:sp>
        <p:nvSpPr>
          <p:cNvPr id="23" name="Text Placeholder 22">
            <a:extLst>
              <a:ext uri="{FF2B5EF4-FFF2-40B4-BE49-F238E27FC236}">
                <a16:creationId xmlns:a16="http://schemas.microsoft.com/office/drawing/2014/main" id="{6285C2F4-0CF9-D15F-A3D1-5907A36E9590}"/>
              </a:ext>
            </a:extLst>
          </p:cNvPr>
          <p:cNvSpPr>
            <a:spLocks noGrp="1"/>
          </p:cNvSpPr>
          <p:nvPr>
            <p:ph type="body" sz="quarter" idx="17"/>
          </p:nvPr>
        </p:nvSpPr>
        <p:spPr>
          <a:xfrm>
            <a:off x="7304164" y="1508234"/>
            <a:ext cx="3328416" cy="3216165"/>
          </a:xfrm>
        </p:spPr>
        <p:txBody>
          <a:bodyPr/>
          <a:lstStyle/>
          <a:p>
            <a:r>
              <a:rPr lang="en-GB" cap="none" dirty="0"/>
              <a:t>3. Social Services are involved because there are concerns about the safety and wellbeing of a child or children.</a:t>
            </a:r>
          </a:p>
        </p:txBody>
      </p:sp>
      <p:sp>
        <p:nvSpPr>
          <p:cNvPr id="30" name="TextBox 29">
            <a:extLst>
              <a:ext uri="{FF2B5EF4-FFF2-40B4-BE49-F238E27FC236}">
                <a16:creationId xmlns:a16="http://schemas.microsoft.com/office/drawing/2014/main" id="{BFCC5EBA-F1DA-1961-567B-1768EC2FAF9D}"/>
              </a:ext>
            </a:extLst>
          </p:cNvPr>
          <p:cNvSpPr txBox="1"/>
          <p:nvPr/>
        </p:nvSpPr>
        <p:spPr>
          <a:xfrm>
            <a:off x="2044472" y="5102772"/>
            <a:ext cx="3573307" cy="1200329"/>
          </a:xfrm>
          <a:prstGeom prst="rect">
            <a:avLst/>
          </a:prstGeom>
          <a:noFill/>
        </p:spPr>
        <p:txBody>
          <a:bodyPr wrap="square" rtlCol="0">
            <a:spAutoFit/>
          </a:bodyPr>
          <a:lstStyle/>
          <a:p>
            <a:r>
              <a:rPr lang="en-GB" b="1" dirty="0">
                <a:solidFill>
                  <a:schemeClr val="accent6"/>
                </a:solidFill>
              </a:rPr>
              <a:t>4. In the past four months mediation has been unsuccessfully attempted. A mediator has to confirm this.</a:t>
            </a:r>
          </a:p>
        </p:txBody>
      </p:sp>
      <p:sp>
        <p:nvSpPr>
          <p:cNvPr id="31" name="TextBox 30">
            <a:extLst>
              <a:ext uri="{FF2B5EF4-FFF2-40B4-BE49-F238E27FC236}">
                <a16:creationId xmlns:a16="http://schemas.microsoft.com/office/drawing/2014/main" id="{455EDE3A-7DEE-82F2-5565-85E3359051AD}"/>
              </a:ext>
            </a:extLst>
          </p:cNvPr>
          <p:cNvSpPr txBox="1"/>
          <p:nvPr/>
        </p:nvSpPr>
        <p:spPr>
          <a:xfrm>
            <a:off x="6833826" y="5102772"/>
            <a:ext cx="2530891" cy="923330"/>
          </a:xfrm>
          <a:prstGeom prst="rect">
            <a:avLst/>
          </a:prstGeom>
          <a:noFill/>
        </p:spPr>
        <p:txBody>
          <a:bodyPr wrap="square" rtlCol="0">
            <a:spAutoFit/>
          </a:bodyPr>
          <a:lstStyle/>
          <a:p>
            <a:r>
              <a:rPr lang="en-GB" b="1" dirty="0">
                <a:solidFill>
                  <a:schemeClr val="accent6"/>
                </a:solidFill>
              </a:rPr>
              <a:t>5. The dispute is about money and either party is bankrupt.</a:t>
            </a:r>
          </a:p>
        </p:txBody>
      </p:sp>
    </p:spTree>
    <p:extLst>
      <p:ext uri="{BB962C8B-B14F-4D97-AF65-F5344CB8AC3E}">
        <p14:creationId xmlns:p14="http://schemas.microsoft.com/office/powerpoint/2010/main" val="12721083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p:txBody>
          <a:bodyPr/>
          <a:lstStyle/>
          <a:p>
            <a:r>
              <a:rPr lang="en-US" dirty="0"/>
              <a:t>SUMMARY </a:t>
            </a:r>
          </a:p>
        </p:txBody>
      </p:sp>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19</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948181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p:txBody>
          <a:bodyPr/>
          <a:lstStyle/>
          <a:p>
            <a:r>
              <a:rPr lang="en-US" dirty="0"/>
              <a:t>THANK YOU</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545336" y="2846832"/>
            <a:ext cx="4169664" cy="1495166"/>
          </a:xfrm>
        </p:spPr>
        <p:txBody>
          <a:bodyPr/>
          <a:lstStyle/>
          <a:p>
            <a:r>
              <a:rPr lang="en-US" dirty="0"/>
              <a:t>James Drew 	</a:t>
            </a:r>
          </a:p>
          <a:p>
            <a:endParaRPr lang="en-US" dirty="0"/>
          </a:p>
          <a:p>
            <a:r>
              <a:rPr lang="en-US" dirty="0">
                <a:hlinkClick r:id="rId2"/>
              </a:rPr>
              <a:t>J.drew@uwtsd.ac.uk</a:t>
            </a:r>
            <a:r>
              <a:rPr lang="en-US" dirty="0"/>
              <a:t>	</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{88350D7E-68C7-4A47-9A04-45B7F99C2BDE}tf78438558_win32</Template>
  <TotalTime>0</TotalTime>
  <Words>2078</Words>
  <Application>Microsoft Office PowerPoint</Application>
  <PresentationFormat>Widescreen</PresentationFormat>
  <Paragraphs>147</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Arial Black</vt:lpstr>
      <vt:lpstr>Sabon Next LT</vt:lpstr>
      <vt:lpstr>Office Theme</vt:lpstr>
      <vt:lpstr>Family Law </vt:lpstr>
      <vt:lpstr>AGENDA</vt:lpstr>
      <vt:lpstr>Introduction</vt:lpstr>
      <vt:lpstr>About me </vt:lpstr>
      <vt:lpstr>Assessments </vt:lpstr>
      <vt:lpstr>Recommended READING </vt:lpstr>
      <vt:lpstr>Key Legislation and websites:  The Children Act 1989  Adoption And Children Act 2002  Human Fertilisation And Embryology Act 2008  Social Services and Well-being Act (Wales) 2014  https://www.cafcass.gov.uk/    </vt:lpstr>
      <vt:lpstr>WhO NEEDS THE ADVICE OF a Family Lawyer?</vt:lpstr>
      <vt:lpstr>What are LIP’S?</vt:lpstr>
      <vt:lpstr>The FAMILY COURTS</vt:lpstr>
      <vt:lpstr>Human Rights</vt:lpstr>
      <vt:lpstr>Funding in Family law cases</vt:lpstr>
      <vt:lpstr>Mediation </vt:lpstr>
      <vt:lpstr>Mediation Continued..</vt:lpstr>
      <vt:lpstr>Mediation or issue at the court?</vt:lpstr>
      <vt:lpstr>MIAM’s</vt:lpstr>
      <vt:lpstr>MIAM’S Continued..</vt:lpstr>
      <vt:lpstr>Exemptions to MIAM’S</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Family Law </dc:title>
  <dc:subject/>
  <dc:creator>James Drew</dc:creator>
  <cp:lastModifiedBy>James Drew</cp:lastModifiedBy>
  <cp:revision>1</cp:revision>
  <dcterms:created xsi:type="dcterms:W3CDTF">2022-12-22T13:24:48Z</dcterms:created>
  <dcterms:modified xsi:type="dcterms:W3CDTF">2023-01-30T15:30:17Z</dcterms:modified>
</cp:coreProperties>
</file>