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F127E0-388F-4F67-A6A4-74A5054E363F}" v="82" dt="2025-12-09T15:50:09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770" autoAdjust="0"/>
  </p:normalViewPr>
  <p:slideViewPr>
    <p:cSldViewPr snapToGrid="0">
      <p:cViewPr varScale="1">
        <p:scale>
          <a:sx n="82" d="100"/>
          <a:sy n="82" d="100"/>
        </p:scale>
        <p:origin x="720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by nirappel" userId="1824054b5666becf" providerId="LiveId" clId="{565173CC-E97E-4025-B1AF-DBF1232EC4FF}"/>
    <pc:docChg chg="mod modSld">
      <pc:chgData name="joby nirappel" userId="1824054b5666becf" providerId="LiveId" clId="{565173CC-E97E-4025-B1AF-DBF1232EC4FF}" dt="2025-12-09T15:10:16.884" v="27" actId="14100"/>
      <pc:docMkLst>
        <pc:docMk/>
      </pc:docMkLst>
      <pc:sldChg chg="modSp mod">
        <pc:chgData name="joby nirappel" userId="1824054b5666becf" providerId="LiveId" clId="{565173CC-E97E-4025-B1AF-DBF1232EC4FF}" dt="2025-12-09T15:10:16.884" v="27" actId="14100"/>
        <pc:sldMkLst>
          <pc:docMk/>
          <pc:sldMk cId="3058105477" sldId="256"/>
        </pc:sldMkLst>
        <pc:spChg chg="mod">
          <ac:chgData name="joby nirappel" userId="1824054b5666becf" providerId="LiveId" clId="{565173CC-E97E-4025-B1AF-DBF1232EC4FF}" dt="2025-12-09T15:10:16.884" v="27" actId="14100"/>
          <ac:spMkLst>
            <pc:docMk/>
            <pc:sldMk cId="3058105477" sldId="256"/>
            <ac:spMk id="7" creationId="{34A18926-28E3-DA2C-DBE3-248B7829B20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FCBE0D-3A11-4343-A181-A54310B2CE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AU"/>
        </a:p>
      </dgm:t>
    </dgm:pt>
    <dgm:pt modelId="{E87F10A0-AA8D-4BF6-90EE-A2EDE7AE3E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globally integrated learning ecosystem, Microsoft Learn</a:t>
          </a:r>
          <a:endParaRPr lang="en-AU"/>
        </a:p>
      </dgm:t>
    </dgm:pt>
    <dgm:pt modelId="{744A3D33-3791-4BF0-8309-EFD037FC06FA}" type="parTrans" cxnId="{4A1DAA6D-D3F6-4700-8F61-0DCD1842A5DC}">
      <dgm:prSet/>
      <dgm:spPr/>
      <dgm:t>
        <a:bodyPr/>
        <a:lstStyle/>
        <a:p>
          <a:endParaRPr lang="en-AU"/>
        </a:p>
      </dgm:t>
    </dgm:pt>
    <dgm:pt modelId="{09CC3328-5207-4166-AF17-07D999063285}" type="sibTrans" cxnId="{4A1DAA6D-D3F6-4700-8F61-0DCD1842A5DC}">
      <dgm:prSet/>
      <dgm:spPr/>
      <dgm:t>
        <a:bodyPr/>
        <a:lstStyle/>
        <a:p>
          <a:endParaRPr lang="en-AU"/>
        </a:p>
      </dgm:t>
    </dgm:pt>
    <dgm:pt modelId="{905D9FE3-7780-49C2-A33E-6C0E36055F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Microsoft offers role based, certification courses to all its technical and non-technical employees</a:t>
          </a:r>
          <a:endParaRPr lang="en-AU" dirty="0"/>
        </a:p>
      </dgm:t>
    </dgm:pt>
    <dgm:pt modelId="{08EEFFC2-8A62-46F1-B69E-53C3915436D3}" type="parTrans" cxnId="{E1CB2159-0292-4D82-A169-A765F3C903FE}">
      <dgm:prSet/>
      <dgm:spPr/>
      <dgm:t>
        <a:bodyPr/>
        <a:lstStyle/>
        <a:p>
          <a:endParaRPr lang="en-AU"/>
        </a:p>
      </dgm:t>
    </dgm:pt>
    <dgm:pt modelId="{765BF64B-86D1-4650-A044-1CD283257FFD}" type="sibTrans" cxnId="{E1CB2159-0292-4D82-A169-A765F3C903FE}">
      <dgm:prSet/>
      <dgm:spPr/>
      <dgm:t>
        <a:bodyPr/>
        <a:lstStyle/>
        <a:p>
          <a:endParaRPr lang="en-AU"/>
        </a:p>
      </dgm:t>
    </dgm:pt>
    <dgm:pt modelId="{6ED9B6AD-68B3-4356-9AEB-6677CA99EA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It’s leadership development pathways help build future-ready managers &amp; enterprise-wide capability</a:t>
          </a:r>
          <a:endParaRPr lang="en-AU"/>
        </a:p>
      </dgm:t>
    </dgm:pt>
    <dgm:pt modelId="{65AE8458-586A-4949-A13D-EDC13D53D0BC}" type="parTrans" cxnId="{3BA80652-A4C6-4302-8CFE-8C009F0178EB}">
      <dgm:prSet/>
      <dgm:spPr/>
      <dgm:t>
        <a:bodyPr/>
        <a:lstStyle/>
        <a:p>
          <a:endParaRPr lang="en-AU"/>
        </a:p>
      </dgm:t>
    </dgm:pt>
    <dgm:pt modelId="{CB44FC14-1F77-4568-BA3A-AB722E40B53C}" type="sibTrans" cxnId="{3BA80652-A4C6-4302-8CFE-8C009F0178EB}">
      <dgm:prSet/>
      <dgm:spPr/>
      <dgm:t>
        <a:bodyPr/>
        <a:lstStyle/>
        <a:p>
          <a:endParaRPr lang="en-AU"/>
        </a:p>
      </dgm:t>
    </dgm:pt>
    <dgm:pt modelId="{118DEE22-876E-468F-9F58-06186E9EEA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AI-enhanced learning platforms tailor content to individual needs</a:t>
          </a:r>
          <a:endParaRPr lang="en-AU"/>
        </a:p>
      </dgm:t>
    </dgm:pt>
    <dgm:pt modelId="{F211B913-7490-4547-ACFD-4A76D4F02B94}" type="parTrans" cxnId="{F7FECD49-2300-4DFA-BF4E-2788181302C3}">
      <dgm:prSet/>
      <dgm:spPr/>
      <dgm:t>
        <a:bodyPr/>
        <a:lstStyle/>
        <a:p>
          <a:endParaRPr lang="en-AU"/>
        </a:p>
      </dgm:t>
    </dgm:pt>
    <dgm:pt modelId="{34077347-3995-4FFF-9205-B3909AA84FF5}" type="sibTrans" cxnId="{F7FECD49-2300-4DFA-BF4E-2788181302C3}">
      <dgm:prSet/>
      <dgm:spPr/>
      <dgm:t>
        <a:bodyPr/>
        <a:lstStyle/>
        <a:p>
          <a:endParaRPr lang="en-AU"/>
        </a:p>
      </dgm:t>
    </dgm:pt>
    <dgm:pt modelId="{F03F9D67-53A2-410F-A685-7484AB6B62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Additionally, cross-functional development programs enable broader workforce competencies</a:t>
          </a:r>
          <a:endParaRPr lang="en-AU"/>
        </a:p>
      </dgm:t>
    </dgm:pt>
    <dgm:pt modelId="{1AB822CA-D693-4EF0-879D-AC30A5162912}" type="parTrans" cxnId="{D967AF68-EED1-4444-99E0-C4E5E49BF230}">
      <dgm:prSet/>
      <dgm:spPr/>
      <dgm:t>
        <a:bodyPr/>
        <a:lstStyle/>
        <a:p>
          <a:endParaRPr lang="en-AU"/>
        </a:p>
      </dgm:t>
    </dgm:pt>
    <dgm:pt modelId="{82EA9F8F-3853-4ECB-A902-07C308296C79}" type="sibTrans" cxnId="{D967AF68-EED1-4444-99E0-C4E5E49BF230}">
      <dgm:prSet/>
      <dgm:spPr/>
      <dgm:t>
        <a:bodyPr/>
        <a:lstStyle/>
        <a:p>
          <a:endParaRPr lang="en-AU"/>
        </a:p>
      </dgm:t>
    </dgm:pt>
    <dgm:pt modelId="{2BAAC22C-A581-4434-A4D4-18BE01DCDC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Human Capital Analysis Team conducts a thorough investigation before initiating any training program</a:t>
          </a:r>
          <a:endParaRPr lang="en-AU" dirty="0"/>
        </a:p>
      </dgm:t>
    </dgm:pt>
    <dgm:pt modelId="{6A1EF903-724D-42EF-A070-93CC3830ED09}" type="parTrans" cxnId="{EFA42282-BD5E-4114-8FBD-95E4D9999EC2}">
      <dgm:prSet/>
      <dgm:spPr/>
      <dgm:t>
        <a:bodyPr/>
        <a:lstStyle/>
        <a:p>
          <a:endParaRPr lang="en-AU"/>
        </a:p>
      </dgm:t>
    </dgm:pt>
    <dgm:pt modelId="{E804C2A4-3AFB-42A5-973F-4022787231E5}" type="sibTrans" cxnId="{EFA42282-BD5E-4114-8FBD-95E4D9999EC2}">
      <dgm:prSet/>
      <dgm:spPr/>
      <dgm:t>
        <a:bodyPr/>
        <a:lstStyle/>
        <a:p>
          <a:endParaRPr lang="en-AU"/>
        </a:p>
      </dgm:t>
    </dgm:pt>
    <dgm:pt modelId="{7BD4F12C-A09A-4357-83D0-359AB24973BE}" type="pres">
      <dgm:prSet presAssocID="{FCFCBE0D-3A11-4343-A181-A54310B2CEDA}" presName="root" presStyleCnt="0">
        <dgm:presLayoutVars>
          <dgm:dir/>
          <dgm:resizeHandles val="exact"/>
        </dgm:presLayoutVars>
      </dgm:prSet>
      <dgm:spPr/>
    </dgm:pt>
    <dgm:pt modelId="{09454A08-187E-4700-9052-88B2270C211A}" type="pres">
      <dgm:prSet presAssocID="{E87F10A0-AA8D-4BF6-90EE-A2EDE7AE3E2B}" presName="compNode" presStyleCnt="0"/>
      <dgm:spPr/>
    </dgm:pt>
    <dgm:pt modelId="{70460CBF-4419-4742-B2E4-A125381AC64F}" type="pres">
      <dgm:prSet presAssocID="{E87F10A0-AA8D-4BF6-90EE-A2EDE7AE3E2B}" presName="bgRect" presStyleLbl="bgShp" presStyleIdx="0" presStyleCnt="6"/>
      <dgm:spPr/>
    </dgm:pt>
    <dgm:pt modelId="{57C84AA5-1A66-46AC-AFDC-ECD7CD2C713A}" type="pres">
      <dgm:prSet presAssocID="{E87F10A0-AA8D-4BF6-90EE-A2EDE7AE3E2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B90D436-60D7-44F3-82C7-BDC28A5DDB43}" type="pres">
      <dgm:prSet presAssocID="{E87F10A0-AA8D-4BF6-90EE-A2EDE7AE3E2B}" presName="spaceRect" presStyleCnt="0"/>
      <dgm:spPr/>
    </dgm:pt>
    <dgm:pt modelId="{7D309C18-31D7-4431-99D0-6912F0EC04B9}" type="pres">
      <dgm:prSet presAssocID="{E87F10A0-AA8D-4BF6-90EE-A2EDE7AE3E2B}" presName="parTx" presStyleLbl="revTx" presStyleIdx="0" presStyleCnt="6">
        <dgm:presLayoutVars>
          <dgm:chMax val="0"/>
          <dgm:chPref val="0"/>
        </dgm:presLayoutVars>
      </dgm:prSet>
      <dgm:spPr/>
    </dgm:pt>
    <dgm:pt modelId="{15F19E5C-0104-4847-AE96-E5B56695346D}" type="pres">
      <dgm:prSet presAssocID="{09CC3328-5207-4166-AF17-07D999063285}" presName="sibTrans" presStyleCnt="0"/>
      <dgm:spPr/>
    </dgm:pt>
    <dgm:pt modelId="{72B7ECE5-0C7E-4650-B909-EDB7EEC4530B}" type="pres">
      <dgm:prSet presAssocID="{905D9FE3-7780-49C2-A33E-6C0E36055F17}" presName="compNode" presStyleCnt="0"/>
      <dgm:spPr/>
    </dgm:pt>
    <dgm:pt modelId="{5D2D7DB2-407F-4C78-B77D-B306462DF1FB}" type="pres">
      <dgm:prSet presAssocID="{905D9FE3-7780-49C2-A33E-6C0E36055F17}" presName="bgRect" presStyleLbl="bgShp" presStyleIdx="1" presStyleCnt="6"/>
      <dgm:spPr/>
    </dgm:pt>
    <dgm:pt modelId="{67C481A5-7403-428D-9478-861DA4EF4C30}" type="pres">
      <dgm:prSet presAssocID="{905D9FE3-7780-49C2-A33E-6C0E36055F1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 with solid fill"/>
        </a:ext>
      </dgm:extLst>
    </dgm:pt>
    <dgm:pt modelId="{20C93B07-A12E-4654-9C25-502FBF426DBA}" type="pres">
      <dgm:prSet presAssocID="{905D9FE3-7780-49C2-A33E-6C0E36055F17}" presName="spaceRect" presStyleCnt="0"/>
      <dgm:spPr/>
    </dgm:pt>
    <dgm:pt modelId="{937ABECB-9229-4A64-BDF9-031CB86AD4C4}" type="pres">
      <dgm:prSet presAssocID="{905D9FE3-7780-49C2-A33E-6C0E36055F17}" presName="parTx" presStyleLbl="revTx" presStyleIdx="1" presStyleCnt="6">
        <dgm:presLayoutVars>
          <dgm:chMax val="0"/>
          <dgm:chPref val="0"/>
        </dgm:presLayoutVars>
      </dgm:prSet>
      <dgm:spPr/>
    </dgm:pt>
    <dgm:pt modelId="{93554D05-2C43-43BB-9304-B1C3F31A1753}" type="pres">
      <dgm:prSet presAssocID="{765BF64B-86D1-4650-A044-1CD283257FFD}" presName="sibTrans" presStyleCnt="0"/>
      <dgm:spPr/>
    </dgm:pt>
    <dgm:pt modelId="{0F9906B1-BCD1-477D-A386-9686401E4F78}" type="pres">
      <dgm:prSet presAssocID="{2BAAC22C-A581-4434-A4D4-18BE01DCDC2A}" presName="compNode" presStyleCnt="0"/>
      <dgm:spPr/>
    </dgm:pt>
    <dgm:pt modelId="{0D68D4A1-0C11-4A80-9302-57E2268B2995}" type="pres">
      <dgm:prSet presAssocID="{2BAAC22C-A581-4434-A4D4-18BE01DCDC2A}" presName="bgRect" presStyleLbl="bgShp" presStyleIdx="2" presStyleCnt="6"/>
      <dgm:spPr/>
    </dgm:pt>
    <dgm:pt modelId="{70F93A80-92C9-4F05-8F8A-3BA641CBABD4}" type="pres">
      <dgm:prSet presAssocID="{2BAAC22C-A581-4434-A4D4-18BE01DCDC2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 with solid fill"/>
        </a:ext>
      </dgm:extLst>
    </dgm:pt>
    <dgm:pt modelId="{E668B3E7-EA8A-46D1-8800-1B6526307FE6}" type="pres">
      <dgm:prSet presAssocID="{2BAAC22C-A581-4434-A4D4-18BE01DCDC2A}" presName="spaceRect" presStyleCnt="0"/>
      <dgm:spPr/>
    </dgm:pt>
    <dgm:pt modelId="{8A47FDE2-CDED-4168-BDCD-D860A6269D37}" type="pres">
      <dgm:prSet presAssocID="{2BAAC22C-A581-4434-A4D4-18BE01DCDC2A}" presName="parTx" presStyleLbl="revTx" presStyleIdx="2" presStyleCnt="6">
        <dgm:presLayoutVars>
          <dgm:chMax val="0"/>
          <dgm:chPref val="0"/>
        </dgm:presLayoutVars>
      </dgm:prSet>
      <dgm:spPr/>
    </dgm:pt>
    <dgm:pt modelId="{95325E7F-E2A7-4D5D-97C7-3E7C965A91C2}" type="pres">
      <dgm:prSet presAssocID="{E804C2A4-3AFB-42A5-973F-4022787231E5}" presName="sibTrans" presStyleCnt="0"/>
      <dgm:spPr/>
    </dgm:pt>
    <dgm:pt modelId="{CF66D562-55CE-429A-95CD-59489BE3C3C0}" type="pres">
      <dgm:prSet presAssocID="{6ED9B6AD-68B3-4356-9AEB-6677CA99EAC2}" presName="compNode" presStyleCnt="0"/>
      <dgm:spPr/>
    </dgm:pt>
    <dgm:pt modelId="{4A8CC0E6-3794-4D17-9C4A-2B2B494F9FF7}" type="pres">
      <dgm:prSet presAssocID="{6ED9B6AD-68B3-4356-9AEB-6677CA99EAC2}" presName="bgRect" presStyleLbl="bgShp" presStyleIdx="3" presStyleCnt="6"/>
      <dgm:spPr/>
    </dgm:pt>
    <dgm:pt modelId="{7B22EDC7-22D7-4FC7-AEAF-D45F1CAEF891}" type="pres">
      <dgm:prSet presAssocID="{6ED9B6AD-68B3-4356-9AEB-6677CA99EAC2}" presName="iconRect" presStyleLbl="node1" presStyleIdx="3" presStyleCnt="6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C54CAAE-D7B4-4D5B-BAB6-408FF82D8D18}" type="pres">
      <dgm:prSet presAssocID="{6ED9B6AD-68B3-4356-9AEB-6677CA99EAC2}" presName="spaceRect" presStyleCnt="0"/>
      <dgm:spPr/>
    </dgm:pt>
    <dgm:pt modelId="{61C65D65-5844-4D93-A445-8BFB7D5D8EAD}" type="pres">
      <dgm:prSet presAssocID="{6ED9B6AD-68B3-4356-9AEB-6677CA99EAC2}" presName="parTx" presStyleLbl="revTx" presStyleIdx="3" presStyleCnt="6">
        <dgm:presLayoutVars>
          <dgm:chMax val="0"/>
          <dgm:chPref val="0"/>
        </dgm:presLayoutVars>
      </dgm:prSet>
      <dgm:spPr/>
    </dgm:pt>
    <dgm:pt modelId="{9878286C-0BEE-44CD-87E9-74FD342E4A64}" type="pres">
      <dgm:prSet presAssocID="{CB44FC14-1F77-4568-BA3A-AB722E40B53C}" presName="sibTrans" presStyleCnt="0"/>
      <dgm:spPr/>
    </dgm:pt>
    <dgm:pt modelId="{24FF5197-EE52-4BC4-8335-D0CB4BBFC8B0}" type="pres">
      <dgm:prSet presAssocID="{118DEE22-876E-468F-9F58-06186E9EEAC6}" presName="compNode" presStyleCnt="0"/>
      <dgm:spPr/>
    </dgm:pt>
    <dgm:pt modelId="{193ABA0D-2F97-446E-B09A-76CAD2CC86B4}" type="pres">
      <dgm:prSet presAssocID="{118DEE22-876E-468F-9F58-06186E9EEAC6}" presName="bgRect" presStyleLbl="bgShp" presStyleIdx="4" presStyleCnt="6"/>
      <dgm:spPr/>
    </dgm:pt>
    <dgm:pt modelId="{A5DF983F-D4CD-434E-AB0B-DFEA97AE2D30}" type="pres">
      <dgm:prSet presAssocID="{118DEE22-876E-468F-9F58-06186E9EEAC6}" presName="iconRect" presStyleLbl="node1" presStyleIdx="4" presStyleCnt="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E2D119-3C0A-4E5C-A664-258742F08644}" type="pres">
      <dgm:prSet presAssocID="{118DEE22-876E-468F-9F58-06186E9EEAC6}" presName="spaceRect" presStyleCnt="0"/>
      <dgm:spPr/>
    </dgm:pt>
    <dgm:pt modelId="{C03057CB-F940-485F-BB01-8E0DF30A5F1C}" type="pres">
      <dgm:prSet presAssocID="{118DEE22-876E-468F-9F58-06186E9EEAC6}" presName="parTx" presStyleLbl="revTx" presStyleIdx="4" presStyleCnt="6">
        <dgm:presLayoutVars>
          <dgm:chMax val="0"/>
          <dgm:chPref val="0"/>
        </dgm:presLayoutVars>
      </dgm:prSet>
      <dgm:spPr/>
    </dgm:pt>
    <dgm:pt modelId="{3D5A2D3E-6BB2-4832-B1E1-0338F3637671}" type="pres">
      <dgm:prSet presAssocID="{34077347-3995-4FFF-9205-B3909AA84FF5}" presName="sibTrans" presStyleCnt="0"/>
      <dgm:spPr/>
    </dgm:pt>
    <dgm:pt modelId="{B634C9C3-5D41-4C21-98DE-5466843C0133}" type="pres">
      <dgm:prSet presAssocID="{F03F9D67-53A2-410F-A685-7484AB6B62BE}" presName="compNode" presStyleCnt="0"/>
      <dgm:spPr/>
    </dgm:pt>
    <dgm:pt modelId="{90E855E3-3912-482E-8F2F-8DF4E283D6A6}" type="pres">
      <dgm:prSet presAssocID="{F03F9D67-53A2-410F-A685-7484AB6B62BE}" presName="bgRect" presStyleLbl="bgShp" presStyleIdx="5" presStyleCnt="6"/>
      <dgm:spPr/>
    </dgm:pt>
    <dgm:pt modelId="{FE2C1E77-0AFE-469F-BF9F-E128D9295B01}" type="pres">
      <dgm:prSet presAssocID="{F03F9D67-53A2-410F-A685-7484AB6B62BE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672767A-CD8B-4A65-8E48-2BB238B35CE7}" type="pres">
      <dgm:prSet presAssocID="{F03F9D67-53A2-410F-A685-7484AB6B62BE}" presName="spaceRect" presStyleCnt="0"/>
      <dgm:spPr/>
    </dgm:pt>
    <dgm:pt modelId="{B85766CA-DAAE-4114-838B-283CA077000D}" type="pres">
      <dgm:prSet presAssocID="{F03F9D67-53A2-410F-A685-7484AB6B62B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F04433C-1CA7-4676-96EB-DB301A0808E7}" type="presOf" srcId="{E87F10A0-AA8D-4BF6-90EE-A2EDE7AE3E2B}" destId="{7D309C18-31D7-4431-99D0-6912F0EC04B9}" srcOrd="0" destOrd="0" presId="urn:microsoft.com/office/officeart/2018/2/layout/IconVerticalSolidList"/>
    <dgm:cxn modelId="{D967AF68-EED1-4444-99E0-C4E5E49BF230}" srcId="{FCFCBE0D-3A11-4343-A181-A54310B2CEDA}" destId="{F03F9D67-53A2-410F-A685-7484AB6B62BE}" srcOrd="5" destOrd="0" parTransId="{1AB822CA-D693-4EF0-879D-AC30A5162912}" sibTransId="{82EA9F8F-3853-4ECB-A902-07C308296C79}"/>
    <dgm:cxn modelId="{F7FECD49-2300-4DFA-BF4E-2788181302C3}" srcId="{FCFCBE0D-3A11-4343-A181-A54310B2CEDA}" destId="{118DEE22-876E-468F-9F58-06186E9EEAC6}" srcOrd="4" destOrd="0" parTransId="{F211B913-7490-4547-ACFD-4A76D4F02B94}" sibTransId="{34077347-3995-4FFF-9205-B3909AA84FF5}"/>
    <dgm:cxn modelId="{4A1DAA6D-D3F6-4700-8F61-0DCD1842A5DC}" srcId="{FCFCBE0D-3A11-4343-A181-A54310B2CEDA}" destId="{E87F10A0-AA8D-4BF6-90EE-A2EDE7AE3E2B}" srcOrd="0" destOrd="0" parTransId="{744A3D33-3791-4BF0-8309-EFD037FC06FA}" sibTransId="{09CC3328-5207-4166-AF17-07D999063285}"/>
    <dgm:cxn modelId="{3BA80652-A4C6-4302-8CFE-8C009F0178EB}" srcId="{FCFCBE0D-3A11-4343-A181-A54310B2CEDA}" destId="{6ED9B6AD-68B3-4356-9AEB-6677CA99EAC2}" srcOrd="3" destOrd="0" parTransId="{65AE8458-586A-4949-A13D-EDC13D53D0BC}" sibTransId="{CB44FC14-1F77-4568-BA3A-AB722E40B53C}"/>
    <dgm:cxn modelId="{E1CB2159-0292-4D82-A169-A765F3C903FE}" srcId="{FCFCBE0D-3A11-4343-A181-A54310B2CEDA}" destId="{905D9FE3-7780-49C2-A33E-6C0E36055F17}" srcOrd="1" destOrd="0" parTransId="{08EEFFC2-8A62-46F1-B69E-53C3915436D3}" sibTransId="{765BF64B-86D1-4650-A044-1CD283257FFD}"/>
    <dgm:cxn modelId="{FFAC6781-3D97-4EE8-90F2-D622BD9AB9B3}" type="presOf" srcId="{2BAAC22C-A581-4434-A4D4-18BE01DCDC2A}" destId="{8A47FDE2-CDED-4168-BDCD-D860A6269D37}" srcOrd="0" destOrd="0" presId="urn:microsoft.com/office/officeart/2018/2/layout/IconVerticalSolidList"/>
    <dgm:cxn modelId="{EFA42282-BD5E-4114-8FBD-95E4D9999EC2}" srcId="{FCFCBE0D-3A11-4343-A181-A54310B2CEDA}" destId="{2BAAC22C-A581-4434-A4D4-18BE01DCDC2A}" srcOrd="2" destOrd="0" parTransId="{6A1EF903-724D-42EF-A070-93CC3830ED09}" sibTransId="{E804C2A4-3AFB-42A5-973F-4022787231E5}"/>
    <dgm:cxn modelId="{E9C21F9C-630C-449B-A370-5418683EACC0}" type="presOf" srcId="{118DEE22-876E-468F-9F58-06186E9EEAC6}" destId="{C03057CB-F940-485F-BB01-8E0DF30A5F1C}" srcOrd="0" destOrd="0" presId="urn:microsoft.com/office/officeart/2018/2/layout/IconVerticalSolidList"/>
    <dgm:cxn modelId="{87048DAC-A0EC-4820-85DA-E68A24FBA3A3}" type="presOf" srcId="{F03F9D67-53A2-410F-A685-7484AB6B62BE}" destId="{B85766CA-DAAE-4114-838B-283CA077000D}" srcOrd="0" destOrd="0" presId="urn:microsoft.com/office/officeart/2018/2/layout/IconVerticalSolidList"/>
    <dgm:cxn modelId="{5EB5ADB9-233E-423B-A120-328FF1903966}" type="presOf" srcId="{905D9FE3-7780-49C2-A33E-6C0E36055F17}" destId="{937ABECB-9229-4A64-BDF9-031CB86AD4C4}" srcOrd="0" destOrd="0" presId="urn:microsoft.com/office/officeart/2018/2/layout/IconVerticalSolidList"/>
    <dgm:cxn modelId="{84FF72BC-580C-4957-A0E1-88C20BB8E1EE}" type="presOf" srcId="{FCFCBE0D-3A11-4343-A181-A54310B2CEDA}" destId="{7BD4F12C-A09A-4357-83D0-359AB24973BE}" srcOrd="0" destOrd="0" presId="urn:microsoft.com/office/officeart/2018/2/layout/IconVerticalSolidList"/>
    <dgm:cxn modelId="{83D958D7-9853-4B7D-983C-B0D977D048A0}" type="presOf" srcId="{6ED9B6AD-68B3-4356-9AEB-6677CA99EAC2}" destId="{61C65D65-5844-4D93-A445-8BFB7D5D8EAD}" srcOrd="0" destOrd="0" presId="urn:microsoft.com/office/officeart/2018/2/layout/IconVerticalSolidList"/>
    <dgm:cxn modelId="{5FD807C4-0697-4705-8D75-83E0ACCBF7EF}" type="presParOf" srcId="{7BD4F12C-A09A-4357-83D0-359AB24973BE}" destId="{09454A08-187E-4700-9052-88B2270C211A}" srcOrd="0" destOrd="0" presId="urn:microsoft.com/office/officeart/2018/2/layout/IconVerticalSolidList"/>
    <dgm:cxn modelId="{87522AB4-A1A8-4C3F-B5F7-1ABB891C9EF3}" type="presParOf" srcId="{09454A08-187E-4700-9052-88B2270C211A}" destId="{70460CBF-4419-4742-B2E4-A125381AC64F}" srcOrd="0" destOrd="0" presId="urn:microsoft.com/office/officeart/2018/2/layout/IconVerticalSolidList"/>
    <dgm:cxn modelId="{D00EF8F4-177A-4438-858A-499D7AE27AD3}" type="presParOf" srcId="{09454A08-187E-4700-9052-88B2270C211A}" destId="{57C84AA5-1A66-46AC-AFDC-ECD7CD2C713A}" srcOrd="1" destOrd="0" presId="urn:microsoft.com/office/officeart/2018/2/layout/IconVerticalSolidList"/>
    <dgm:cxn modelId="{1DCE54D3-1E82-48EE-BCF2-263EF0FC7348}" type="presParOf" srcId="{09454A08-187E-4700-9052-88B2270C211A}" destId="{FB90D436-60D7-44F3-82C7-BDC28A5DDB43}" srcOrd="2" destOrd="0" presId="urn:microsoft.com/office/officeart/2018/2/layout/IconVerticalSolidList"/>
    <dgm:cxn modelId="{EC7920E8-5A95-43BD-A316-2870241D3E21}" type="presParOf" srcId="{09454A08-187E-4700-9052-88B2270C211A}" destId="{7D309C18-31D7-4431-99D0-6912F0EC04B9}" srcOrd="3" destOrd="0" presId="urn:microsoft.com/office/officeart/2018/2/layout/IconVerticalSolidList"/>
    <dgm:cxn modelId="{FC88C62A-0B65-4C07-A5D9-76793AA1036D}" type="presParOf" srcId="{7BD4F12C-A09A-4357-83D0-359AB24973BE}" destId="{15F19E5C-0104-4847-AE96-E5B56695346D}" srcOrd="1" destOrd="0" presId="urn:microsoft.com/office/officeart/2018/2/layout/IconVerticalSolidList"/>
    <dgm:cxn modelId="{8F4583B0-DEAF-4202-9076-FD9B458E1C84}" type="presParOf" srcId="{7BD4F12C-A09A-4357-83D0-359AB24973BE}" destId="{72B7ECE5-0C7E-4650-B909-EDB7EEC4530B}" srcOrd="2" destOrd="0" presId="urn:microsoft.com/office/officeart/2018/2/layout/IconVerticalSolidList"/>
    <dgm:cxn modelId="{499AD58F-FB48-4A35-9010-26567EB4250F}" type="presParOf" srcId="{72B7ECE5-0C7E-4650-B909-EDB7EEC4530B}" destId="{5D2D7DB2-407F-4C78-B77D-B306462DF1FB}" srcOrd="0" destOrd="0" presId="urn:microsoft.com/office/officeart/2018/2/layout/IconVerticalSolidList"/>
    <dgm:cxn modelId="{6A9D294E-A52C-4DC7-8CB2-6CADA0EA47E5}" type="presParOf" srcId="{72B7ECE5-0C7E-4650-B909-EDB7EEC4530B}" destId="{67C481A5-7403-428D-9478-861DA4EF4C30}" srcOrd="1" destOrd="0" presId="urn:microsoft.com/office/officeart/2018/2/layout/IconVerticalSolidList"/>
    <dgm:cxn modelId="{41A7EB97-6B77-48B2-A704-034AFF65A193}" type="presParOf" srcId="{72B7ECE5-0C7E-4650-B909-EDB7EEC4530B}" destId="{20C93B07-A12E-4654-9C25-502FBF426DBA}" srcOrd="2" destOrd="0" presId="urn:microsoft.com/office/officeart/2018/2/layout/IconVerticalSolidList"/>
    <dgm:cxn modelId="{3A2DAB6A-F223-4E5D-9E32-20ACF6FC4BA3}" type="presParOf" srcId="{72B7ECE5-0C7E-4650-B909-EDB7EEC4530B}" destId="{937ABECB-9229-4A64-BDF9-031CB86AD4C4}" srcOrd="3" destOrd="0" presId="urn:microsoft.com/office/officeart/2018/2/layout/IconVerticalSolidList"/>
    <dgm:cxn modelId="{6F868B64-FA51-4FFC-B272-A90657A3E181}" type="presParOf" srcId="{7BD4F12C-A09A-4357-83D0-359AB24973BE}" destId="{93554D05-2C43-43BB-9304-B1C3F31A1753}" srcOrd="3" destOrd="0" presId="urn:microsoft.com/office/officeart/2018/2/layout/IconVerticalSolidList"/>
    <dgm:cxn modelId="{DE2972CA-4E6D-4764-9B4A-4390CD5DCCDD}" type="presParOf" srcId="{7BD4F12C-A09A-4357-83D0-359AB24973BE}" destId="{0F9906B1-BCD1-477D-A386-9686401E4F78}" srcOrd="4" destOrd="0" presId="urn:microsoft.com/office/officeart/2018/2/layout/IconVerticalSolidList"/>
    <dgm:cxn modelId="{123FA8C4-E0BE-4D3C-AA88-3006CE40B66A}" type="presParOf" srcId="{0F9906B1-BCD1-477D-A386-9686401E4F78}" destId="{0D68D4A1-0C11-4A80-9302-57E2268B2995}" srcOrd="0" destOrd="0" presId="urn:microsoft.com/office/officeart/2018/2/layout/IconVerticalSolidList"/>
    <dgm:cxn modelId="{3B445EDD-0682-4EC3-83C6-90B3BAAAEE87}" type="presParOf" srcId="{0F9906B1-BCD1-477D-A386-9686401E4F78}" destId="{70F93A80-92C9-4F05-8F8A-3BA641CBABD4}" srcOrd="1" destOrd="0" presId="urn:microsoft.com/office/officeart/2018/2/layout/IconVerticalSolidList"/>
    <dgm:cxn modelId="{B7A1C8DE-EC51-4AE9-95FD-6B01118AE72C}" type="presParOf" srcId="{0F9906B1-BCD1-477D-A386-9686401E4F78}" destId="{E668B3E7-EA8A-46D1-8800-1B6526307FE6}" srcOrd="2" destOrd="0" presId="urn:microsoft.com/office/officeart/2018/2/layout/IconVerticalSolidList"/>
    <dgm:cxn modelId="{68A844F7-D0B3-4129-B29C-349CE3A27F89}" type="presParOf" srcId="{0F9906B1-BCD1-477D-A386-9686401E4F78}" destId="{8A47FDE2-CDED-4168-BDCD-D860A6269D37}" srcOrd="3" destOrd="0" presId="urn:microsoft.com/office/officeart/2018/2/layout/IconVerticalSolidList"/>
    <dgm:cxn modelId="{C8ADBBE0-91D2-47F6-BF29-57C25572D487}" type="presParOf" srcId="{7BD4F12C-A09A-4357-83D0-359AB24973BE}" destId="{95325E7F-E2A7-4D5D-97C7-3E7C965A91C2}" srcOrd="5" destOrd="0" presId="urn:microsoft.com/office/officeart/2018/2/layout/IconVerticalSolidList"/>
    <dgm:cxn modelId="{73B336B1-68BA-4FD7-B511-F3041792E913}" type="presParOf" srcId="{7BD4F12C-A09A-4357-83D0-359AB24973BE}" destId="{CF66D562-55CE-429A-95CD-59489BE3C3C0}" srcOrd="6" destOrd="0" presId="urn:microsoft.com/office/officeart/2018/2/layout/IconVerticalSolidList"/>
    <dgm:cxn modelId="{CF30B549-CC55-4D0D-939B-9E299A68A407}" type="presParOf" srcId="{CF66D562-55CE-429A-95CD-59489BE3C3C0}" destId="{4A8CC0E6-3794-4D17-9C4A-2B2B494F9FF7}" srcOrd="0" destOrd="0" presId="urn:microsoft.com/office/officeart/2018/2/layout/IconVerticalSolidList"/>
    <dgm:cxn modelId="{E0685E9E-7823-4E7A-871C-0F6BDA94C27E}" type="presParOf" srcId="{CF66D562-55CE-429A-95CD-59489BE3C3C0}" destId="{7B22EDC7-22D7-4FC7-AEAF-D45F1CAEF891}" srcOrd="1" destOrd="0" presId="urn:microsoft.com/office/officeart/2018/2/layout/IconVerticalSolidList"/>
    <dgm:cxn modelId="{FCD46C07-B5DB-4E31-B71C-A2AC9A752D15}" type="presParOf" srcId="{CF66D562-55CE-429A-95CD-59489BE3C3C0}" destId="{BC54CAAE-D7B4-4D5B-BAB6-408FF82D8D18}" srcOrd="2" destOrd="0" presId="urn:microsoft.com/office/officeart/2018/2/layout/IconVerticalSolidList"/>
    <dgm:cxn modelId="{1CE41E17-323E-4BE9-8F1E-C5B0E2483E23}" type="presParOf" srcId="{CF66D562-55CE-429A-95CD-59489BE3C3C0}" destId="{61C65D65-5844-4D93-A445-8BFB7D5D8EAD}" srcOrd="3" destOrd="0" presId="urn:microsoft.com/office/officeart/2018/2/layout/IconVerticalSolidList"/>
    <dgm:cxn modelId="{2EE9716E-03D0-49B6-A198-AEA2416DD8D1}" type="presParOf" srcId="{7BD4F12C-A09A-4357-83D0-359AB24973BE}" destId="{9878286C-0BEE-44CD-87E9-74FD342E4A64}" srcOrd="7" destOrd="0" presId="urn:microsoft.com/office/officeart/2018/2/layout/IconVerticalSolidList"/>
    <dgm:cxn modelId="{4549BC19-7944-41E9-8A5A-16D96B735C15}" type="presParOf" srcId="{7BD4F12C-A09A-4357-83D0-359AB24973BE}" destId="{24FF5197-EE52-4BC4-8335-D0CB4BBFC8B0}" srcOrd="8" destOrd="0" presId="urn:microsoft.com/office/officeart/2018/2/layout/IconVerticalSolidList"/>
    <dgm:cxn modelId="{CB7D2AA9-538F-4676-B76B-C9D6834A730E}" type="presParOf" srcId="{24FF5197-EE52-4BC4-8335-D0CB4BBFC8B0}" destId="{193ABA0D-2F97-446E-B09A-76CAD2CC86B4}" srcOrd="0" destOrd="0" presId="urn:microsoft.com/office/officeart/2018/2/layout/IconVerticalSolidList"/>
    <dgm:cxn modelId="{BF109016-4753-4984-B0BF-9E5E41321832}" type="presParOf" srcId="{24FF5197-EE52-4BC4-8335-D0CB4BBFC8B0}" destId="{A5DF983F-D4CD-434E-AB0B-DFEA97AE2D30}" srcOrd="1" destOrd="0" presId="urn:microsoft.com/office/officeart/2018/2/layout/IconVerticalSolidList"/>
    <dgm:cxn modelId="{0B748758-BA6E-49FE-BC52-5A1ABB583E3E}" type="presParOf" srcId="{24FF5197-EE52-4BC4-8335-D0CB4BBFC8B0}" destId="{7BE2D119-3C0A-4E5C-A664-258742F08644}" srcOrd="2" destOrd="0" presId="urn:microsoft.com/office/officeart/2018/2/layout/IconVerticalSolidList"/>
    <dgm:cxn modelId="{CBE09FDD-58F1-4D22-93DB-E4BB2C3DFE96}" type="presParOf" srcId="{24FF5197-EE52-4BC4-8335-D0CB4BBFC8B0}" destId="{C03057CB-F940-485F-BB01-8E0DF30A5F1C}" srcOrd="3" destOrd="0" presId="urn:microsoft.com/office/officeart/2018/2/layout/IconVerticalSolidList"/>
    <dgm:cxn modelId="{8CA5ECC7-B50E-48ED-BD01-734AD4CB0204}" type="presParOf" srcId="{7BD4F12C-A09A-4357-83D0-359AB24973BE}" destId="{3D5A2D3E-6BB2-4832-B1E1-0338F3637671}" srcOrd="9" destOrd="0" presId="urn:microsoft.com/office/officeart/2018/2/layout/IconVerticalSolidList"/>
    <dgm:cxn modelId="{5620EBF9-65CB-4233-8A9F-AA89DA36BEB7}" type="presParOf" srcId="{7BD4F12C-A09A-4357-83D0-359AB24973BE}" destId="{B634C9C3-5D41-4C21-98DE-5466843C0133}" srcOrd="10" destOrd="0" presId="urn:microsoft.com/office/officeart/2018/2/layout/IconVerticalSolidList"/>
    <dgm:cxn modelId="{FE21650B-3BAE-4EC3-AD72-D031DF7CFA7D}" type="presParOf" srcId="{B634C9C3-5D41-4C21-98DE-5466843C0133}" destId="{90E855E3-3912-482E-8F2F-8DF4E283D6A6}" srcOrd="0" destOrd="0" presId="urn:microsoft.com/office/officeart/2018/2/layout/IconVerticalSolidList"/>
    <dgm:cxn modelId="{566A468C-638F-4C1C-A07F-3E8E9C0F8B43}" type="presParOf" srcId="{B634C9C3-5D41-4C21-98DE-5466843C0133}" destId="{FE2C1E77-0AFE-469F-BF9F-E128D9295B01}" srcOrd="1" destOrd="0" presId="urn:microsoft.com/office/officeart/2018/2/layout/IconVerticalSolidList"/>
    <dgm:cxn modelId="{F6F90846-BB91-480E-A8C9-BE512C82E9D6}" type="presParOf" srcId="{B634C9C3-5D41-4C21-98DE-5466843C0133}" destId="{A672767A-CD8B-4A65-8E48-2BB238B35CE7}" srcOrd="2" destOrd="0" presId="urn:microsoft.com/office/officeart/2018/2/layout/IconVerticalSolidList"/>
    <dgm:cxn modelId="{F5412BCC-F785-4AC4-95A3-7E0F7484894E}" type="presParOf" srcId="{B634C9C3-5D41-4C21-98DE-5466843C0133}" destId="{B85766CA-DAAE-4114-838B-283CA07700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59C44B-BF52-4CD4-B450-C10D325F31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524E98-85D4-49BE-96C9-77B7B56EF7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Line Managers play a pivotal role in Microsoft 10-20-70 Training Approach</a:t>
          </a:r>
        </a:p>
      </dgm:t>
    </dgm:pt>
    <dgm:pt modelId="{4A976845-1CDB-47F7-9FAF-DD275C6592CA}" type="parTrans" cxnId="{B8E845FE-388A-43EF-A160-3C2618766D04}">
      <dgm:prSet/>
      <dgm:spPr/>
      <dgm:t>
        <a:bodyPr/>
        <a:lstStyle/>
        <a:p>
          <a:endParaRPr lang="en-US"/>
        </a:p>
      </dgm:t>
    </dgm:pt>
    <dgm:pt modelId="{FCDC525C-7201-4406-A274-17FB1DB9AE48}" type="sibTrans" cxnId="{B8E845FE-388A-43EF-A160-3C2618766D04}">
      <dgm:prSet/>
      <dgm:spPr/>
      <dgm:t>
        <a:bodyPr/>
        <a:lstStyle/>
        <a:p>
          <a:endParaRPr lang="en-US"/>
        </a:p>
      </dgm:t>
    </dgm:pt>
    <dgm:pt modelId="{97FF3BB3-7694-4E62-8153-3C1B082F81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They ensure the 20% experimental learning component of employees through 1-on-1 coaching</a:t>
          </a:r>
        </a:p>
      </dgm:t>
    </dgm:pt>
    <dgm:pt modelId="{3F4D1EC4-5605-42CD-9A1D-46E0A5DC4560}" type="parTrans" cxnId="{1B744E00-6C5F-4464-81D0-C54EBD37F0E0}">
      <dgm:prSet/>
      <dgm:spPr/>
      <dgm:t>
        <a:bodyPr/>
        <a:lstStyle/>
        <a:p>
          <a:endParaRPr lang="en-US"/>
        </a:p>
      </dgm:t>
    </dgm:pt>
    <dgm:pt modelId="{37C9FA0D-86EF-4720-A253-92733F547A07}" type="sibTrans" cxnId="{1B744E00-6C5F-4464-81D0-C54EBD37F0E0}">
      <dgm:prSet/>
      <dgm:spPr/>
      <dgm:t>
        <a:bodyPr/>
        <a:lstStyle/>
        <a:p>
          <a:endParaRPr lang="en-US"/>
        </a:p>
      </dgm:t>
    </dgm:pt>
    <dgm:pt modelId="{5FAD738E-0F2E-4FF4-A05E-A70C0757B847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Also help employees apply on-the-job learning, driving the 70% work-based development</a:t>
          </a:r>
          <a:endParaRPr lang="en-US"/>
        </a:p>
      </dgm:t>
    </dgm:pt>
    <dgm:pt modelId="{A1A6934B-9DE5-46E4-8A9B-5BC4D8F0CDB6}" type="parTrans" cxnId="{DBC1F912-6095-4986-90E1-17BEAC745689}">
      <dgm:prSet/>
      <dgm:spPr/>
      <dgm:t>
        <a:bodyPr/>
        <a:lstStyle/>
        <a:p>
          <a:endParaRPr lang="en-US"/>
        </a:p>
      </dgm:t>
    </dgm:pt>
    <dgm:pt modelId="{3F90BF3D-91D1-45B9-A5E6-908035129050}" type="sibTrans" cxnId="{DBC1F912-6095-4986-90E1-17BEAC745689}">
      <dgm:prSet/>
      <dgm:spPr/>
      <dgm:t>
        <a:bodyPr/>
        <a:lstStyle/>
        <a:p>
          <a:endParaRPr lang="en-US"/>
        </a:p>
      </dgm:t>
    </dgm:pt>
    <dgm:pt modelId="{F1B19A27-52CF-4DB4-81F8-F666220E3021}">
      <dgm:prSet/>
      <dgm:spPr/>
      <dgm:t>
        <a:bodyPr/>
        <a:lstStyle/>
        <a:p>
          <a:pPr>
            <a:lnSpc>
              <a:spcPct val="100000"/>
            </a:lnSpc>
          </a:pPr>
          <a:r>
            <a:rPr lang="en-AU" dirty="0"/>
            <a:t>Leverage HCAT analytics to identify individual skill needs</a:t>
          </a:r>
          <a:endParaRPr lang="en-US" dirty="0"/>
        </a:p>
      </dgm:t>
    </dgm:pt>
    <dgm:pt modelId="{30BEF79C-52BB-48F8-8480-23A2694738E6}" type="parTrans" cxnId="{AEC4E8FA-5E55-4A4B-A9E7-BC2DE7CF6D80}">
      <dgm:prSet/>
      <dgm:spPr/>
      <dgm:t>
        <a:bodyPr/>
        <a:lstStyle/>
        <a:p>
          <a:endParaRPr lang="en-US"/>
        </a:p>
      </dgm:t>
    </dgm:pt>
    <dgm:pt modelId="{4253A310-0D80-4AAF-91F2-E160F8C22E1F}" type="sibTrans" cxnId="{AEC4E8FA-5E55-4A4B-A9E7-BC2DE7CF6D80}">
      <dgm:prSet/>
      <dgm:spPr/>
      <dgm:t>
        <a:bodyPr/>
        <a:lstStyle/>
        <a:p>
          <a:endParaRPr lang="en-US"/>
        </a:p>
      </dgm:t>
    </dgm:pt>
    <dgm:pt modelId="{5D532722-5EF4-46AB-8A3A-0D3309662438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They model ethical conduct and growth mindset in the employees</a:t>
          </a:r>
          <a:endParaRPr lang="en-US"/>
        </a:p>
      </dgm:t>
    </dgm:pt>
    <dgm:pt modelId="{66F160FC-1FE2-4CF1-A994-D192207DD2D2}" type="parTrans" cxnId="{6BD14660-D082-496B-A7AE-C2F24DEF8BF1}">
      <dgm:prSet/>
      <dgm:spPr/>
      <dgm:t>
        <a:bodyPr/>
        <a:lstStyle/>
        <a:p>
          <a:endParaRPr lang="en-US"/>
        </a:p>
      </dgm:t>
    </dgm:pt>
    <dgm:pt modelId="{5C16A1FD-B70E-4068-A103-DDD3018C4A81}" type="sibTrans" cxnId="{6BD14660-D082-496B-A7AE-C2F24DEF8BF1}">
      <dgm:prSet/>
      <dgm:spPr/>
      <dgm:t>
        <a:bodyPr/>
        <a:lstStyle/>
        <a:p>
          <a:endParaRPr lang="en-US"/>
        </a:p>
      </dgm:t>
    </dgm:pt>
    <dgm:pt modelId="{0B085800-24D7-423F-91F6-4E6AEC5222B4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Also, managers  promote open knowledge sharing within teams</a:t>
          </a:r>
          <a:endParaRPr lang="en-US"/>
        </a:p>
      </dgm:t>
    </dgm:pt>
    <dgm:pt modelId="{22CE38DE-8F73-402A-97A1-CB5352AB1671}" type="parTrans" cxnId="{44671303-32E6-4585-BA28-DA1847B5439C}">
      <dgm:prSet/>
      <dgm:spPr/>
      <dgm:t>
        <a:bodyPr/>
        <a:lstStyle/>
        <a:p>
          <a:endParaRPr lang="en-US"/>
        </a:p>
      </dgm:t>
    </dgm:pt>
    <dgm:pt modelId="{906EDDED-8559-4FD8-908D-AFDA61C26925}" type="sibTrans" cxnId="{44671303-32E6-4585-BA28-DA1847B5439C}">
      <dgm:prSet/>
      <dgm:spPr/>
      <dgm:t>
        <a:bodyPr/>
        <a:lstStyle/>
        <a:p>
          <a:endParaRPr lang="en-US"/>
        </a:p>
      </dgm:t>
    </dgm:pt>
    <dgm:pt modelId="{AC0A896B-2272-47AF-93D6-F6E30C8180D5}" type="pres">
      <dgm:prSet presAssocID="{F959C44B-BF52-4CD4-B450-C10D325F3103}" presName="root" presStyleCnt="0">
        <dgm:presLayoutVars>
          <dgm:dir/>
          <dgm:resizeHandles val="exact"/>
        </dgm:presLayoutVars>
      </dgm:prSet>
      <dgm:spPr/>
    </dgm:pt>
    <dgm:pt modelId="{0F0B246C-7BEA-4EA2-A126-909D00D7C8B8}" type="pres">
      <dgm:prSet presAssocID="{A3524E98-85D4-49BE-96C9-77B7B56EF772}" presName="compNode" presStyleCnt="0"/>
      <dgm:spPr/>
    </dgm:pt>
    <dgm:pt modelId="{F8B93974-FFBD-4A1E-84C0-359A72F11D8E}" type="pres">
      <dgm:prSet presAssocID="{A3524E98-85D4-49BE-96C9-77B7B56EF772}" presName="bgRect" presStyleLbl="bgShp" presStyleIdx="0" presStyleCnt="6"/>
      <dgm:spPr/>
    </dgm:pt>
    <dgm:pt modelId="{E24BB440-120F-45E3-814B-154953E65E88}" type="pres">
      <dgm:prSet presAssocID="{A3524E98-85D4-49BE-96C9-77B7B56EF772}" presName="iconRect" presStyleLbl="node1" presStyleIdx="0" presStyleCnt="6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6E93A089-D604-43E6-AEC1-809C2AF3FE1E}" type="pres">
      <dgm:prSet presAssocID="{A3524E98-85D4-49BE-96C9-77B7B56EF772}" presName="spaceRect" presStyleCnt="0"/>
      <dgm:spPr/>
    </dgm:pt>
    <dgm:pt modelId="{5061A2BE-82DB-4B80-8D0C-A37FECF10CC7}" type="pres">
      <dgm:prSet presAssocID="{A3524E98-85D4-49BE-96C9-77B7B56EF772}" presName="parTx" presStyleLbl="revTx" presStyleIdx="0" presStyleCnt="6">
        <dgm:presLayoutVars>
          <dgm:chMax val="0"/>
          <dgm:chPref val="0"/>
        </dgm:presLayoutVars>
      </dgm:prSet>
      <dgm:spPr/>
    </dgm:pt>
    <dgm:pt modelId="{3D107C44-1513-4BED-AB35-4E773836B251}" type="pres">
      <dgm:prSet presAssocID="{FCDC525C-7201-4406-A274-17FB1DB9AE48}" presName="sibTrans" presStyleCnt="0"/>
      <dgm:spPr/>
    </dgm:pt>
    <dgm:pt modelId="{CD96CB20-6071-42C2-B8A3-D336B55386C0}" type="pres">
      <dgm:prSet presAssocID="{97FF3BB3-7694-4E62-8153-3C1B082F81C8}" presName="compNode" presStyleCnt="0"/>
      <dgm:spPr/>
    </dgm:pt>
    <dgm:pt modelId="{56F82C7A-AABB-4FB1-A461-1282DAA3C42D}" type="pres">
      <dgm:prSet presAssocID="{97FF3BB3-7694-4E62-8153-3C1B082F81C8}" presName="bgRect" presStyleLbl="bgShp" presStyleIdx="1" presStyleCnt="6"/>
      <dgm:spPr/>
    </dgm:pt>
    <dgm:pt modelId="{A45EA97F-5B82-4CBC-AC0A-DAF572610926}" type="pres">
      <dgm:prSet presAssocID="{97FF3BB3-7694-4E62-8153-3C1B082F81C8}" presName="iconRect" presStyleLbl="node1" presStyleIdx="1" presStyleCnt="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CBBDCF0F-BE13-4910-A934-1B6EFAC080B1}" type="pres">
      <dgm:prSet presAssocID="{97FF3BB3-7694-4E62-8153-3C1B082F81C8}" presName="spaceRect" presStyleCnt="0"/>
      <dgm:spPr/>
    </dgm:pt>
    <dgm:pt modelId="{CB78399E-6148-4CBA-A46F-D5279E697E89}" type="pres">
      <dgm:prSet presAssocID="{97FF3BB3-7694-4E62-8153-3C1B082F81C8}" presName="parTx" presStyleLbl="revTx" presStyleIdx="1" presStyleCnt="6">
        <dgm:presLayoutVars>
          <dgm:chMax val="0"/>
          <dgm:chPref val="0"/>
        </dgm:presLayoutVars>
      </dgm:prSet>
      <dgm:spPr/>
    </dgm:pt>
    <dgm:pt modelId="{44DC1735-849F-4660-BDEF-699C42098DE5}" type="pres">
      <dgm:prSet presAssocID="{37C9FA0D-86EF-4720-A253-92733F547A07}" presName="sibTrans" presStyleCnt="0"/>
      <dgm:spPr/>
    </dgm:pt>
    <dgm:pt modelId="{E2C76813-2141-4604-A408-CEF5ACCABA90}" type="pres">
      <dgm:prSet presAssocID="{5FAD738E-0F2E-4FF4-A05E-A70C0757B847}" presName="compNode" presStyleCnt="0"/>
      <dgm:spPr/>
    </dgm:pt>
    <dgm:pt modelId="{49814695-61D1-4F39-9DE8-B0352E2C073C}" type="pres">
      <dgm:prSet presAssocID="{5FAD738E-0F2E-4FF4-A05E-A70C0757B847}" presName="bgRect" presStyleLbl="bgShp" presStyleIdx="2" presStyleCnt="6"/>
      <dgm:spPr/>
    </dgm:pt>
    <dgm:pt modelId="{0B5AF75C-13A2-4B71-A39B-905C05F64FA9}" type="pres">
      <dgm:prSet presAssocID="{5FAD738E-0F2E-4FF4-A05E-A70C0757B847}" presName="iconRect" presStyleLbl="node1" presStyleIdx="2" presStyleCnt="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8061B58-63C3-40A3-8D95-70FA481920D7}" type="pres">
      <dgm:prSet presAssocID="{5FAD738E-0F2E-4FF4-A05E-A70C0757B847}" presName="spaceRect" presStyleCnt="0"/>
      <dgm:spPr/>
    </dgm:pt>
    <dgm:pt modelId="{C007E98F-6D17-4162-A1A9-E35E6421B047}" type="pres">
      <dgm:prSet presAssocID="{5FAD738E-0F2E-4FF4-A05E-A70C0757B847}" presName="parTx" presStyleLbl="revTx" presStyleIdx="2" presStyleCnt="6">
        <dgm:presLayoutVars>
          <dgm:chMax val="0"/>
          <dgm:chPref val="0"/>
        </dgm:presLayoutVars>
      </dgm:prSet>
      <dgm:spPr/>
    </dgm:pt>
    <dgm:pt modelId="{08D8FACF-22E0-45CA-87F3-EFCEBC5520BA}" type="pres">
      <dgm:prSet presAssocID="{3F90BF3D-91D1-45B9-A5E6-908035129050}" presName="sibTrans" presStyleCnt="0"/>
      <dgm:spPr/>
    </dgm:pt>
    <dgm:pt modelId="{55236A19-6A57-4E6E-9784-12F2726D795E}" type="pres">
      <dgm:prSet presAssocID="{F1B19A27-52CF-4DB4-81F8-F666220E3021}" presName="compNode" presStyleCnt="0"/>
      <dgm:spPr/>
    </dgm:pt>
    <dgm:pt modelId="{7A976A44-B091-47B0-BA1B-505CCC226747}" type="pres">
      <dgm:prSet presAssocID="{F1B19A27-52CF-4DB4-81F8-F666220E3021}" presName="bgRect" presStyleLbl="bgShp" presStyleIdx="3" presStyleCnt="6"/>
      <dgm:spPr/>
    </dgm:pt>
    <dgm:pt modelId="{76456D4C-00D4-4A5E-8D44-001FB48EB80E}" type="pres">
      <dgm:prSet presAssocID="{F1B19A27-52CF-4DB4-81F8-F666220E3021}" presName="iconRect" presStyleLbl="node1" presStyleIdx="3" presStyleCnt="6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9BEFC7-51D9-45F8-AC4E-4E50E1D38E43}" type="pres">
      <dgm:prSet presAssocID="{F1B19A27-52CF-4DB4-81F8-F666220E3021}" presName="spaceRect" presStyleCnt="0"/>
      <dgm:spPr/>
    </dgm:pt>
    <dgm:pt modelId="{16C531B7-6A62-4591-8B37-04A35E764FB1}" type="pres">
      <dgm:prSet presAssocID="{F1B19A27-52CF-4DB4-81F8-F666220E3021}" presName="parTx" presStyleLbl="revTx" presStyleIdx="3" presStyleCnt="6">
        <dgm:presLayoutVars>
          <dgm:chMax val="0"/>
          <dgm:chPref val="0"/>
        </dgm:presLayoutVars>
      </dgm:prSet>
      <dgm:spPr/>
    </dgm:pt>
    <dgm:pt modelId="{8E97B78F-C21F-4466-8392-1822142C297F}" type="pres">
      <dgm:prSet presAssocID="{4253A310-0D80-4AAF-91F2-E160F8C22E1F}" presName="sibTrans" presStyleCnt="0"/>
      <dgm:spPr/>
    </dgm:pt>
    <dgm:pt modelId="{65FBC415-9DAD-44EB-B8A7-28BFA14F7B5E}" type="pres">
      <dgm:prSet presAssocID="{5D532722-5EF4-46AB-8A3A-0D3309662438}" presName="compNode" presStyleCnt="0"/>
      <dgm:spPr/>
    </dgm:pt>
    <dgm:pt modelId="{4EFC1F41-3671-4BA3-A26B-F54D49FE0865}" type="pres">
      <dgm:prSet presAssocID="{5D532722-5EF4-46AB-8A3A-0D3309662438}" presName="bgRect" presStyleLbl="bgShp" presStyleIdx="4" presStyleCnt="6"/>
      <dgm:spPr/>
    </dgm:pt>
    <dgm:pt modelId="{3BF84055-8042-42E5-A92E-5CF804B73712}" type="pres">
      <dgm:prSet presAssocID="{5D532722-5EF4-46AB-8A3A-0D3309662438}" presName="iconRect" presStyleLbl="node1" presStyleIdx="4" presStyleCnt="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98F6846-57DD-4F10-9D64-6EC471A61838}" type="pres">
      <dgm:prSet presAssocID="{5D532722-5EF4-46AB-8A3A-0D3309662438}" presName="spaceRect" presStyleCnt="0"/>
      <dgm:spPr/>
    </dgm:pt>
    <dgm:pt modelId="{8206EC80-FDF8-42B1-B53F-6E5167269E74}" type="pres">
      <dgm:prSet presAssocID="{5D532722-5EF4-46AB-8A3A-0D3309662438}" presName="parTx" presStyleLbl="revTx" presStyleIdx="4" presStyleCnt="6">
        <dgm:presLayoutVars>
          <dgm:chMax val="0"/>
          <dgm:chPref val="0"/>
        </dgm:presLayoutVars>
      </dgm:prSet>
      <dgm:spPr/>
    </dgm:pt>
    <dgm:pt modelId="{45D566EC-6CA8-4F28-B6F5-0C78D70248B1}" type="pres">
      <dgm:prSet presAssocID="{5C16A1FD-B70E-4068-A103-DDD3018C4A81}" presName="sibTrans" presStyleCnt="0"/>
      <dgm:spPr/>
    </dgm:pt>
    <dgm:pt modelId="{E53F1406-2FF6-4B32-995A-570B1D59B3C4}" type="pres">
      <dgm:prSet presAssocID="{0B085800-24D7-423F-91F6-4E6AEC5222B4}" presName="compNode" presStyleCnt="0"/>
      <dgm:spPr/>
    </dgm:pt>
    <dgm:pt modelId="{C3AFFE96-C2C7-4C96-962A-055B464C733B}" type="pres">
      <dgm:prSet presAssocID="{0B085800-24D7-423F-91F6-4E6AEC5222B4}" presName="bgRect" presStyleLbl="bgShp" presStyleIdx="5" presStyleCnt="6"/>
      <dgm:spPr/>
    </dgm:pt>
    <dgm:pt modelId="{525C4C55-AE5F-41A9-BECC-AE7190B37AC4}" type="pres">
      <dgm:prSet presAssocID="{0B085800-24D7-423F-91F6-4E6AEC5222B4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807ED0-8273-4D07-8F67-42E487262141}" type="pres">
      <dgm:prSet presAssocID="{0B085800-24D7-423F-91F6-4E6AEC5222B4}" presName="spaceRect" presStyleCnt="0"/>
      <dgm:spPr/>
    </dgm:pt>
    <dgm:pt modelId="{337F4DA7-240D-45DB-B10A-4877A6A49DB8}" type="pres">
      <dgm:prSet presAssocID="{0B085800-24D7-423F-91F6-4E6AEC5222B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B744E00-6C5F-4464-81D0-C54EBD37F0E0}" srcId="{F959C44B-BF52-4CD4-B450-C10D325F3103}" destId="{97FF3BB3-7694-4E62-8153-3C1B082F81C8}" srcOrd="1" destOrd="0" parTransId="{3F4D1EC4-5605-42CD-9A1D-46E0A5DC4560}" sibTransId="{37C9FA0D-86EF-4720-A253-92733F547A07}"/>
    <dgm:cxn modelId="{44671303-32E6-4585-BA28-DA1847B5439C}" srcId="{F959C44B-BF52-4CD4-B450-C10D325F3103}" destId="{0B085800-24D7-423F-91F6-4E6AEC5222B4}" srcOrd="5" destOrd="0" parTransId="{22CE38DE-8F73-402A-97A1-CB5352AB1671}" sibTransId="{906EDDED-8559-4FD8-908D-AFDA61C26925}"/>
    <dgm:cxn modelId="{39AA830B-1E84-4D03-AD97-5AF9A132C852}" type="presOf" srcId="{5D532722-5EF4-46AB-8A3A-0D3309662438}" destId="{8206EC80-FDF8-42B1-B53F-6E5167269E74}" srcOrd="0" destOrd="0" presId="urn:microsoft.com/office/officeart/2018/2/layout/IconVerticalSolidList"/>
    <dgm:cxn modelId="{DBC1F912-6095-4986-90E1-17BEAC745689}" srcId="{F959C44B-BF52-4CD4-B450-C10D325F3103}" destId="{5FAD738E-0F2E-4FF4-A05E-A70C0757B847}" srcOrd="2" destOrd="0" parTransId="{A1A6934B-9DE5-46E4-8A9B-5BC4D8F0CDB6}" sibTransId="{3F90BF3D-91D1-45B9-A5E6-908035129050}"/>
    <dgm:cxn modelId="{6BD14660-D082-496B-A7AE-C2F24DEF8BF1}" srcId="{F959C44B-BF52-4CD4-B450-C10D325F3103}" destId="{5D532722-5EF4-46AB-8A3A-0D3309662438}" srcOrd="4" destOrd="0" parTransId="{66F160FC-1FE2-4CF1-A994-D192207DD2D2}" sibTransId="{5C16A1FD-B70E-4068-A103-DDD3018C4A81}"/>
    <dgm:cxn modelId="{EF1DDA8A-B433-40C7-A610-F82997F0C525}" type="presOf" srcId="{F959C44B-BF52-4CD4-B450-C10D325F3103}" destId="{AC0A896B-2272-47AF-93D6-F6E30C8180D5}" srcOrd="0" destOrd="0" presId="urn:microsoft.com/office/officeart/2018/2/layout/IconVerticalSolidList"/>
    <dgm:cxn modelId="{D750D99D-178E-44F1-885D-6EA384405EBE}" type="presOf" srcId="{97FF3BB3-7694-4E62-8153-3C1B082F81C8}" destId="{CB78399E-6148-4CBA-A46F-D5279E697E89}" srcOrd="0" destOrd="0" presId="urn:microsoft.com/office/officeart/2018/2/layout/IconVerticalSolidList"/>
    <dgm:cxn modelId="{34959FA5-93BF-48F6-871C-4FB12E16E527}" type="presOf" srcId="{0B085800-24D7-423F-91F6-4E6AEC5222B4}" destId="{337F4DA7-240D-45DB-B10A-4877A6A49DB8}" srcOrd="0" destOrd="0" presId="urn:microsoft.com/office/officeart/2018/2/layout/IconVerticalSolidList"/>
    <dgm:cxn modelId="{66CA60B1-1291-40B2-92D1-DCE9F85B73E6}" type="presOf" srcId="{F1B19A27-52CF-4DB4-81F8-F666220E3021}" destId="{16C531B7-6A62-4591-8B37-04A35E764FB1}" srcOrd="0" destOrd="0" presId="urn:microsoft.com/office/officeart/2018/2/layout/IconVerticalSolidList"/>
    <dgm:cxn modelId="{4BA444E5-8EE8-458D-B281-77DCC065DB30}" type="presOf" srcId="{A3524E98-85D4-49BE-96C9-77B7B56EF772}" destId="{5061A2BE-82DB-4B80-8D0C-A37FECF10CC7}" srcOrd="0" destOrd="0" presId="urn:microsoft.com/office/officeart/2018/2/layout/IconVerticalSolidList"/>
    <dgm:cxn modelId="{A41EF1EA-4DB5-4B32-A862-7E80E2FC4113}" type="presOf" srcId="{5FAD738E-0F2E-4FF4-A05E-A70C0757B847}" destId="{C007E98F-6D17-4162-A1A9-E35E6421B047}" srcOrd="0" destOrd="0" presId="urn:microsoft.com/office/officeart/2018/2/layout/IconVerticalSolidList"/>
    <dgm:cxn modelId="{AEC4E8FA-5E55-4A4B-A9E7-BC2DE7CF6D80}" srcId="{F959C44B-BF52-4CD4-B450-C10D325F3103}" destId="{F1B19A27-52CF-4DB4-81F8-F666220E3021}" srcOrd="3" destOrd="0" parTransId="{30BEF79C-52BB-48F8-8480-23A2694738E6}" sibTransId="{4253A310-0D80-4AAF-91F2-E160F8C22E1F}"/>
    <dgm:cxn modelId="{B8E845FE-388A-43EF-A160-3C2618766D04}" srcId="{F959C44B-BF52-4CD4-B450-C10D325F3103}" destId="{A3524E98-85D4-49BE-96C9-77B7B56EF772}" srcOrd="0" destOrd="0" parTransId="{4A976845-1CDB-47F7-9FAF-DD275C6592CA}" sibTransId="{FCDC525C-7201-4406-A274-17FB1DB9AE48}"/>
    <dgm:cxn modelId="{418275A8-885C-4EBA-B5D1-2E79DC831796}" type="presParOf" srcId="{AC0A896B-2272-47AF-93D6-F6E30C8180D5}" destId="{0F0B246C-7BEA-4EA2-A126-909D00D7C8B8}" srcOrd="0" destOrd="0" presId="urn:microsoft.com/office/officeart/2018/2/layout/IconVerticalSolidList"/>
    <dgm:cxn modelId="{DBBC1A73-D888-4E97-A370-0DB7E6CA695F}" type="presParOf" srcId="{0F0B246C-7BEA-4EA2-A126-909D00D7C8B8}" destId="{F8B93974-FFBD-4A1E-84C0-359A72F11D8E}" srcOrd="0" destOrd="0" presId="urn:microsoft.com/office/officeart/2018/2/layout/IconVerticalSolidList"/>
    <dgm:cxn modelId="{24876576-22E1-4A8F-AA69-35082CDE1C0D}" type="presParOf" srcId="{0F0B246C-7BEA-4EA2-A126-909D00D7C8B8}" destId="{E24BB440-120F-45E3-814B-154953E65E88}" srcOrd="1" destOrd="0" presId="urn:microsoft.com/office/officeart/2018/2/layout/IconVerticalSolidList"/>
    <dgm:cxn modelId="{D59D1EFB-EECA-454F-BE1E-EB2FA2EC3B04}" type="presParOf" srcId="{0F0B246C-7BEA-4EA2-A126-909D00D7C8B8}" destId="{6E93A089-D604-43E6-AEC1-809C2AF3FE1E}" srcOrd="2" destOrd="0" presId="urn:microsoft.com/office/officeart/2018/2/layout/IconVerticalSolidList"/>
    <dgm:cxn modelId="{36A7DF50-3AD9-4956-8520-2B66792B9255}" type="presParOf" srcId="{0F0B246C-7BEA-4EA2-A126-909D00D7C8B8}" destId="{5061A2BE-82DB-4B80-8D0C-A37FECF10CC7}" srcOrd="3" destOrd="0" presId="urn:microsoft.com/office/officeart/2018/2/layout/IconVerticalSolidList"/>
    <dgm:cxn modelId="{7495B818-5BB5-4D48-8732-924342DD0DC9}" type="presParOf" srcId="{AC0A896B-2272-47AF-93D6-F6E30C8180D5}" destId="{3D107C44-1513-4BED-AB35-4E773836B251}" srcOrd="1" destOrd="0" presId="urn:microsoft.com/office/officeart/2018/2/layout/IconVerticalSolidList"/>
    <dgm:cxn modelId="{2A82A5D8-3934-451C-867C-C5C86C0480B3}" type="presParOf" srcId="{AC0A896B-2272-47AF-93D6-F6E30C8180D5}" destId="{CD96CB20-6071-42C2-B8A3-D336B55386C0}" srcOrd="2" destOrd="0" presId="urn:microsoft.com/office/officeart/2018/2/layout/IconVerticalSolidList"/>
    <dgm:cxn modelId="{31424FF0-6120-4D35-BC6D-9701ED4B9A7D}" type="presParOf" srcId="{CD96CB20-6071-42C2-B8A3-D336B55386C0}" destId="{56F82C7A-AABB-4FB1-A461-1282DAA3C42D}" srcOrd="0" destOrd="0" presId="urn:microsoft.com/office/officeart/2018/2/layout/IconVerticalSolidList"/>
    <dgm:cxn modelId="{313341BD-4CE7-41EA-B4F5-9A500B3FA4E8}" type="presParOf" srcId="{CD96CB20-6071-42C2-B8A3-D336B55386C0}" destId="{A45EA97F-5B82-4CBC-AC0A-DAF572610926}" srcOrd="1" destOrd="0" presId="urn:microsoft.com/office/officeart/2018/2/layout/IconVerticalSolidList"/>
    <dgm:cxn modelId="{9906163B-60E9-4112-B790-328D7459B042}" type="presParOf" srcId="{CD96CB20-6071-42C2-B8A3-D336B55386C0}" destId="{CBBDCF0F-BE13-4910-A934-1B6EFAC080B1}" srcOrd="2" destOrd="0" presId="urn:microsoft.com/office/officeart/2018/2/layout/IconVerticalSolidList"/>
    <dgm:cxn modelId="{E0CA4908-937D-4B33-B2A2-865A36BDEB1F}" type="presParOf" srcId="{CD96CB20-6071-42C2-B8A3-D336B55386C0}" destId="{CB78399E-6148-4CBA-A46F-D5279E697E89}" srcOrd="3" destOrd="0" presId="urn:microsoft.com/office/officeart/2018/2/layout/IconVerticalSolidList"/>
    <dgm:cxn modelId="{3FDF4B0B-C773-48C4-B77C-2B9D034CADFC}" type="presParOf" srcId="{AC0A896B-2272-47AF-93D6-F6E30C8180D5}" destId="{44DC1735-849F-4660-BDEF-699C42098DE5}" srcOrd="3" destOrd="0" presId="urn:microsoft.com/office/officeart/2018/2/layout/IconVerticalSolidList"/>
    <dgm:cxn modelId="{C17E5C47-5481-4231-B32B-796E90D76C3A}" type="presParOf" srcId="{AC0A896B-2272-47AF-93D6-F6E30C8180D5}" destId="{E2C76813-2141-4604-A408-CEF5ACCABA90}" srcOrd="4" destOrd="0" presId="urn:microsoft.com/office/officeart/2018/2/layout/IconVerticalSolidList"/>
    <dgm:cxn modelId="{0ECEC64B-DA02-4116-9A13-7CA59E89A4A4}" type="presParOf" srcId="{E2C76813-2141-4604-A408-CEF5ACCABA90}" destId="{49814695-61D1-4F39-9DE8-B0352E2C073C}" srcOrd="0" destOrd="0" presId="urn:microsoft.com/office/officeart/2018/2/layout/IconVerticalSolidList"/>
    <dgm:cxn modelId="{2AA9E56D-96EA-4820-9326-7D7DE19DFD5F}" type="presParOf" srcId="{E2C76813-2141-4604-A408-CEF5ACCABA90}" destId="{0B5AF75C-13A2-4B71-A39B-905C05F64FA9}" srcOrd="1" destOrd="0" presId="urn:microsoft.com/office/officeart/2018/2/layout/IconVerticalSolidList"/>
    <dgm:cxn modelId="{A3CD750D-FFD4-423D-A8BB-3C15F94071BD}" type="presParOf" srcId="{E2C76813-2141-4604-A408-CEF5ACCABA90}" destId="{38061B58-63C3-40A3-8D95-70FA481920D7}" srcOrd="2" destOrd="0" presId="urn:microsoft.com/office/officeart/2018/2/layout/IconVerticalSolidList"/>
    <dgm:cxn modelId="{C73B03D6-F1E1-444B-8A64-E5051E4E9DF7}" type="presParOf" srcId="{E2C76813-2141-4604-A408-CEF5ACCABA90}" destId="{C007E98F-6D17-4162-A1A9-E35E6421B047}" srcOrd="3" destOrd="0" presId="urn:microsoft.com/office/officeart/2018/2/layout/IconVerticalSolidList"/>
    <dgm:cxn modelId="{0825389F-147E-4097-9A14-C992F95D1D1D}" type="presParOf" srcId="{AC0A896B-2272-47AF-93D6-F6E30C8180D5}" destId="{08D8FACF-22E0-45CA-87F3-EFCEBC5520BA}" srcOrd="5" destOrd="0" presId="urn:microsoft.com/office/officeart/2018/2/layout/IconVerticalSolidList"/>
    <dgm:cxn modelId="{8C9966B7-098D-4F1A-B127-A15A61C62322}" type="presParOf" srcId="{AC0A896B-2272-47AF-93D6-F6E30C8180D5}" destId="{55236A19-6A57-4E6E-9784-12F2726D795E}" srcOrd="6" destOrd="0" presId="urn:microsoft.com/office/officeart/2018/2/layout/IconVerticalSolidList"/>
    <dgm:cxn modelId="{B20571DE-B915-4FFC-9BD0-B663758E48D6}" type="presParOf" srcId="{55236A19-6A57-4E6E-9784-12F2726D795E}" destId="{7A976A44-B091-47B0-BA1B-505CCC226747}" srcOrd="0" destOrd="0" presId="urn:microsoft.com/office/officeart/2018/2/layout/IconVerticalSolidList"/>
    <dgm:cxn modelId="{58330281-ABB3-403E-95B7-8ED937A84A82}" type="presParOf" srcId="{55236A19-6A57-4E6E-9784-12F2726D795E}" destId="{76456D4C-00D4-4A5E-8D44-001FB48EB80E}" srcOrd="1" destOrd="0" presId="urn:microsoft.com/office/officeart/2018/2/layout/IconVerticalSolidList"/>
    <dgm:cxn modelId="{26D50F2A-1AEF-425F-8FFC-74BB61ACDB59}" type="presParOf" srcId="{55236A19-6A57-4E6E-9784-12F2726D795E}" destId="{279BEFC7-51D9-45F8-AC4E-4E50E1D38E43}" srcOrd="2" destOrd="0" presId="urn:microsoft.com/office/officeart/2018/2/layout/IconVerticalSolidList"/>
    <dgm:cxn modelId="{5E14092C-9A3A-40AD-9709-9E0566F8ADBB}" type="presParOf" srcId="{55236A19-6A57-4E6E-9784-12F2726D795E}" destId="{16C531B7-6A62-4591-8B37-04A35E764FB1}" srcOrd="3" destOrd="0" presId="urn:microsoft.com/office/officeart/2018/2/layout/IconVerticalSolidList"/>
    <dgm:cxn modelId="{26872ED6-42CC-403C-95DE-4B72C2767367}" type="presParOf" srcId="{AC0A896B-2272-47AF-93D6-F6E30C8180D5}" destId="{8E97B78F-C21F-4466-8392-1822142C297F}" srcOrd="7" destOrd="0" presId="urn:microsoft.com/office/officeart/2018/2/layout/IconVerticalSolidList"/>
    <dgm:cxn modelId="{B7650515-60BE-4817-AF66-BC7F41514293}" type="presParOf" srcId="{AC0A896B-2272-47AF-93D6-F6E30C8180D5}" destId="{65FBC415-9DAD-44EB-B8A7-28BFA14F7B5E}" srcOrd="8" destOrd="0" presId="urn:microsoft.com/office/officeart/2018/2/layout/IconVerticalSolidList"/>
    <dgm:cxn modelId="{8195119C-36A1-430E-9C50-937727D02CEA}" type="presParOf" srcId="{65FBC415-9DAD-44EB-B8A7-28BFA14F7B5E}" destId="{4EFC1F41-3671-4BA3-A26B-F54D49FE0865}" srcOrd="0" destOrd="0" presId="urn:microsoft.com/office/officeart/2018/2/layout/IconVerticalSolidList"/>
    <dgm:cxn modelId="{43901EF9-B0E3-42CD-9FF3-5C86BC5C5187}" type="presParOf" srcId="{65FBC415-9DAD-44EB-B8A7-28BFA14F7B5E}" destId="{3BF84055-8042-42E5-A92E-5CF804B73712}" srcOrd="1" destOrd="0" presId="urn:microsoft.com/office/officeart/2018/2/layout/IconVerticalSolidList"/>
    <dgm:cxn modelId="{8334CE10-16BD-42C0-A227-F6E37B1695AC}" type="presParOf" srcId="{65FBC415-9DAD-44EB-B8A7-28BFA14F7B5E}" destId="{198F6846-57DD-4F10-9D64-6EC471A61838}" srcOrd="2" destOrd="0" presId="urn:microsoft.com/office/officeart/2018/2/layout/IconVerticalSolidList"/>
    <dgm:cxn modelId="{843BC1D4-7CCC-4803-AB8C-5AE3DEFB56E3}" type="presParOf" srcId="{65FBC415-9DAD-44EB-B8A7-28BFA14F7B5E}" destId="{8206EC80-FDF8-42B1-B53F-6E5167269E74}" srcOrd="3" destOrd="0" presId="urn:microsoft.com/office/officeart/2018/2/layout/IconVerticalSolidList"/>
    <dgm:cxn modelId="{429D0F2E-2AD6-4C51-BC16-9FD284C9955F}" type="presParOf" srcId="{AC0A896B-2272-47AF-93D6-F6E30C8180D5}" destId="{45D566EC-6CA8-4F28-B6F5-0C78D70248B1}" srcOrd="9" destOrd="0" presId="urn:microsoft.com/office/officeart/2018/2/layout/IconVerticalSolidList"/>
    <dgm:cxn modelId="{9601BD3D-FB17-45D9-8334-806EE371F1EB}" type="presParOf" srcId="{AC0A896B-2272-47AF-93D6-F6E30C8180D5}" destId="{E53F1406-2FF6-4B32-995A-570B1D59B3C4}" srcOrd="10" destOrd="0" presId="urn:microsoft.com/office/officeart/2018/2/layout/IconVerticalSolidList"/>
    <dgm:cxn modelId="{F3F3A012-9E19-4438-8FA7-CAB4BD121E04}" type="presParOf" srcId="{E53F1406-2FF6-4B32-995A-570B1D59B3C4}" destId="{C3AFFE96-C2C7-4C96-962A-055B464C733B}" srcOrd="0" destOrd="0" presId="urn:microsoft.com/office/officeart/2018/2/layout/IconVerticalSolidList"/>
    <dgm:cxn modelId="{1F45D10D-3AE9-414A-9DC6-CC6C728E2B1A}" type="presParOf" srcId="{E53F1406-2FF6-4B32-995A-570B1D59B3C4}" destId="{525C4C55-AE5F-41A9-BECC-AE7190B37AC4}" srcOrd="1" destOrd="0" presId="urn:microsoft.com/office/officeart/2018/2/layout/IconVerticalSolidList"/>
    <dgm:cxn modelId="{DE80AE36-51A7-4A95-946F-4835ED2CC1E0}" type="presParOf" srcId="{E53F1406-2FF6-4B32-995A-570B1D59B3C4}" destId="{C3807ED0-8273-4D07-8F67-42E487262141}" srcOrd="2" destOrd="0" presId="urn:microsoft.com/office/officeart/2018/2/layout/IconVerticalSolidList"/>
    <dgm:cxn modelId="{F84A8FEA-F155-4035-ABFC-B98F985FE215}" type="presParOf" srcId="{E53F1406-2FF6-4B32-995A-570B1D59B3C4}" destId="{337F4DA7-240D-45DB-B10A-4877A6A49D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202CCF-74A5-4830-9DEE-F2B4E31E973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F2AA9A-A5A4-47C1-A16B-BEAF044C85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Microsoft’s training strategy is closely aligned with its business priorities</a:t>
          </a:r>
        </a:p>
      </dgm:t>
    </dgm:pt>
    <dgm:pt modelId="{485BC95D-9EC8-4EBD-A96F-B8545A35F10A}" type="parTrans" cxnId="{744A9353-5670-4E81-B3B1-A125AB2D7DF3}">
      <dgm:prSet/>
      <dgm:spPr/>
      <dgm:t>
        <a:bodyPr/>
        <a:lstStyle/>
        <a:p>
          <a:endParaRPr lang="en-US"/>
        </a:p>
      </dgm:t>
    </dgm:pt>
    <dgm:pt modelId="{334B655B-72FA-47C3-830A-D3D2DB59004A}" type="sibTrans" cxnId="{744A9353-5670-4E81-B3B1-A125AB2D7D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3DEF72C-1EB2-44D7-84C1-5AA31C0DE8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Training programs strengthen the technical depth required for global customer-success operations</a:t>
          </a:r>
        </a:p>
      </dgm:t>
    </dgm:pt>
    <dgm:pt modelId="{8D866964-145F-43B2-B481-F68E7A853EC7}" type="parTrans" cxnId="{1212464A-7DD6-465A-973F-53AE57EE651A}">
      <dgm:prSet/>
      <dgm:spPr/>
      <dgm:t>
        <a:bodyPr/>
        <a:lstStyle/>
        <a:p>
          <a:endParaRPr lang="en-US"/>
        </a:p>
      </dgm:t>
    </dgm:pt>
    <dgm:pt modelId="{32403FA1-3650-4EE4-BDA5-54137704A4C4}" type="sibTrans" cxnId="{1212464A-7DD6-465A-973F-53AE57EE65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D64AD5-4CEF-4589-AB43-CDCAC39817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Leadership development initiatives support Microsoft’s long-term transformation agenda</a:t>
          </a:r>
        </a:p>
      </dgm:t>
    </dgm:pt>
    <dgm:pt modelId="{01DA7F90-9354-4F99-9E13-9C955A65818E}" type="parTrans" cxnId="{EEEE3726-40DB-4ECE-B978-034109A5E0EC}">
      <dgm:prSet/>
      <dgm:spPr/>
      <dgm:t>
        <a:bodyPr/>
        <a:lstStyle/>
        <a:p>
          <a:endParaRPr lang="en-US"/>
        </a:p>
      </dgm:t>
    </dgm:pt>
    <dgm:pt modelId="{851D18A9-7DA7-4455-9CD5-D4B4F06B9AFE}" type="sibTrans" cxnId="{EEEE3726-40DB-4ECE-B978-034109A5E0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015F96-BD3D-477A-92E9-CB2F7B55DE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T&amp;D investments enable faster and effective innovation</a:t>
          </a:r>
        </a:p>
      </dgm:t>
    </dgm:pt>
    <dgm:pt modelId="{F0C115F8-D22A-4607-81A0-FAD1DE143D52}" type="parTrans" cxnId="{62928BE0-3918-4EC8-BB19-0F4E2790C328}">
      <dgm:prSet/>
      <dgm:spPr/>
      <dgm:t>
        <a:bodyPr/>
        <a:lstStyle/>
        <a:p>
          <a:endParaRPr lang="en-US"/>
        </a:p>
      </dgm:t>
    </dgm:pt>
    <dgm:pt modelId="{785C5D9E-39AF-4BA4-984C-1E78910834A1}" type="sibTrans" cxnId="{62928BE0-3918-4EC8-BB19-0F4E2790C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9C17C3-DBF9-498A-93BE-E9DD911A41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Competitive advantage sustained by workforce upskilling</a:t>
          </a:r>
        </a:p>
      </dgm:t>
    </dgm:pt>
    <dgm:pt modelId="{D4830758-33CA-400E-A249-3E472DE12383}" type="parTrans" cxnId="{3F2E3191-5549-4B48-89D5-C9244A1A25EB}">
      <dgm:prSet/>
      <dgm:spPr/>
      <dgm:t>
        <a:bodyPr/>
        <a:lstStyle/>
        <a:p>
          <a:endParaRPr lang="en-US"/>
        </a:p>
      </dgm:t>
    </dgm:pt>
    <dgm:pt modelId="{078FCE52-3C26-4FE5-A143-B0DEA7951B4A}" type="sibTrans" cxnId="{3F2E3191-5549-4B48-89D5-C9244A1A25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E51E27-D6E7-4C52-B986-3635DDB790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Learning pathways reinforce Microsoft’s organisational culture and growth-mindset philosophy</a:t>
          </a:r>
        </a:p>
      </dgm:t>
    </dgm:pt>
    <dgm:pt modelId="{3BC57962-9189-4C9E-A2C4-E0AB8D921F80}" type="parTrans" cxnId="{F7E661B1-4805-4047-BA83-FC1A999AAF70}">
      <dgm:prSet/>
      <dgm:spPr/>
      <dgm:t>
        <a:bodyPr/>
        <a:lstStyle/>
        <a:p>
          <a:endParaRPr lang="en-US"/>
        </a:p>
      </dgm:t>
    </dgm:pt>
    <dgm:pt modelId="{FA52F5F7-18F3-4DAE-8C3B-9670663C3E0C}" type="sibTrans" cxnId="{F7E661B1-4805-4047-BA83-FC1A999AAF70}">
      <dgm:prSet/>
      <dgm:spPr/>
      <dgm:t>
        <a:bodyPr/>
        <a:lstStyle/>
        <a:p>
          <a:endParaRPr lang="en-US"/>
        </a:p>
      </dgm:t>
    </dgm:pt>
    <dgm:pt modelId="{EB40813B-97F7-4AC1-AF14-6DF383C0D2E9}" type="pres">
      <dgm:prSet presAssocID="{C8202CCF-74A5-4830-9DEE-F2B4E31E973F}" presName="root" presStyleCnt="0">
        <dgm:presLayoutVars>
          <dgm:dir/>
          <dgm:resizeHandles val="exact"/>
        </dgm:presLayoutVars>
      </dgm:prSet>
      <dgm:spPr/>
    </dgm:pt>
    <dgm:pt modelId="{1A192E1D-6856-4ACF-A76C-4AE734B60CDB}" type="pres">
      <dgm:prSet presAssocID="{C8202CCF-74A5-4830-9DEE-F2B4E31E973F}" presName="container" presStyleCnt="0">
        <dgm:presLayoutVars>
          <dgm:dir/>
          <dgm:resizeHandles val="exact"/>
        </dgm:presLayoutVars>
      </dgm:prSet>
      <dgm:spPr/>
    </dgm:pt>
    <dgm:pt modelId="{57539B38-60D6-4635-8C90-3C14CECF5969}" type="pres">
      <dgm:prSet presAssocID="{9EF2AA9A-A5A4-47C1-A16B-BEAF044C85BF}" presName="compNode" presStyleCnt="0"/>
      <dgm:spPr/>
    </dgm:pt>
    <dgm:pt modelId="{1B1251C8-BF7E-4727-914D-B23E9847FCFC}" type="pres">
      <dgm:prSet presAssocID="{9EF2AA9A-A5A4-47C1-A16B-BEAF044C85BF}" presName="iconBgRect" presStyleLbl="bgShp" presStyleIdx="0" presStyleCnt="6"/>
      <dgm:spPr/>
    </dgm:pt>
    <dgm:pt modelId="{A4DF0AD8-5CE2-40C0-B86E-474EDC7668C0}" type="pres">
      <dgm:prSet presAssocID="{9EF2AA9A-A5A4-47C1-A16B-BEAF044C85BF}" presName="iconRect" presStyleLbl="node1" presStyleIdx="0" presStyleCnt="6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FE7450C-164A-4490-B1E5-997E89C273C3}" type="pres">
      <dgm:prSet presAssocID="{9EF2AA9A-A5A4-47C1-A16B-BEAF044C85BF}" presName="spaceRect" presStyleCnt="0"/>
      <dgm:spPr/>
    </dgm:pt>
    <dgm:pt modelId="{0B3B59F4-F4F1-43E4-B4C6-7ADAD5B195AD}" type="pres">
      <dgm:prSet presAssocID="{9EF2AA9A-A5A4-47C1-A16B-BEAF044C85BF}" presName="textRect" presStyleLbl="revTx" presStyleIdx="0" presStyleCnt="6">
        <dgm:presLayoutVars>
          <dgm:chMax val="1"/>
          <dgm:chPref val="1"/>
        </dgm:presLayoutVars>
      </dgm:prSet>
      <dgm:spPr/>
    </dgm:pt>
    <dgm:pt modelId="{CB9CADB5-C72E-4BBA-88A2-11AC5F320CE3}" type="pres">
      <dgm:prSet presAssocID="{334B655B-72FA-47C3-830A-D3D2DB59004A}" presName="sibTrans" presStyleLbl="sibTrans2D1" presStyleIdx="0" presStyleCnt="0"/>
      <dgm:spPr/>
    </dgm:pt>
    <dgm:pt modelId="{749A0B51-7091-4948-A5AA-D11AB535A999}" type="pres">
      <dgm:prSet presAssocID="{D3DEF72C-1EB2-44D7-84C1-5AA31C0DE855}" presName="compNode" presStyleCnt="0"/>
      <dgm:spPr/>
    </dgm:pt>
    <dgm:pt modelId="{E677C780-A222-4DB4-9C56-9611102C255F}" type="pres">
      <dgm:prSet presAssocID="{D3DEF72C-1EB2-44D7-84C1-5AA31C0DE855}" presName="iconBgRect" presStyleLbl="bgShp" presStyleIdx="1" presStyleCnt="6"/>
      <dgm:spPr/>
    </dgm:pt>
    <dgm:pt modelId="{3877E975-8683-4A7A-94E4-9906A491D2BE}" type="pres">
      <dgm:prSet presAssocID="{D3DEF72C-1EB2-44D7-84C1-5AA31C0DE855}" presName="iconRect" presStyleLbl="node1" presStyleIdx="1" presStyleCnt="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209C1DD-81A7-43FB-8FF9-B19812C05CCD}" type="pres">
      <dgm:prSet presAssocID="{D3DEF72C-1EB2-44D7-84C1-5AA31C0DE855}" presName="spaceRect" presStyleCnt="0"/>
      <dgm:spPr/>
    </dgm:pt>
    <dgm:pt modelId="{8C05100B-8C29-4B2F-91DC-532CD52DE100}" type="pres">
      <dgm:prSet presAssocID="{D3DEF72C-1EB2-44D7-84C1-5AA31C0DE855}" presName="textRect" presStyleLbl="revTx" presStyleIdx="1" presStyleCnt="6">
        <dgm:presLayoutVars>
          <dgm:chMax val="1"/>
          <dgm:chPref val="1"/>
        </dgm:presLayoutVars>
      </dgm:prSet>
      <dgm:spPr/>
    </dgm:pt>
    <dgm:pt modelId="{EDBD03FE-CC29-4715-B147-87F1D8C8995B}" type="pres">
      <dgm:prSet presAssocID="{32403FA1-3650-4EE4-BDA5-54137704A4C4}" presName="sibTrans" presStyleLbl="sibTrans2D1" presStyleIdx="0" presStyleCnt="0"/>
      <dgm:spPr/>
    </dgm:pt>
    <dgm:pt modelId="{6D5FD0D1-659A-4B79-92D3-C8D545EB46EA}" type="pres">
      <dgm:prSet presAssocID="{CDD64AD5-4CEF-4589-AB43-CDCAC39817C4}" presName="compNode" presStyleCnt="0"/>
      <dgm:spPr/>
    </dgm:pt>
    <dgm:pt modelId="{06300C85-730A-4881-A6B9-7D2628DB8195}" type="pres">
      <dgm:prSet presAssocID="{CDD64AD5-4CEF-4589-AB43-CDCAC39817C4}" presName="iconBgRect" presStyleLbl="bgShp" presStyleIdx="2" presStyleCnt="6"/>
      <dgm:spPr/>
    </dgm:pt>
    <dgm:pt modelId="{4A89FCE2-8AF1-4766-8E7E-BBE9B3F3D4F5}" type="pres">
      <dgm:prSet presAssocID="{CDD64AD5-4CEF-4589-AB43-CDCAC39817C4}" presName="iconRect" presStyleLbl="node1" presStyleIdx="2" presStyleCnt="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B396FAE-4C35-44EB-B930-79D728F05FFC}" type="pres">
      <dgm:prSet presAssocID="{CDD64AD5-4CEF-4589-AB43-CDCAC39817C4}" presName="spaceRect" presStyleCnt="0"/>
      <dgm:spPr/>
    </dgm:pt>
    <dgm:pt modelId="{00F2D17B-58FE-46B6-B303-1F3921CC52C7}" type="pres">
      <dgm:prSet presAssocID="{CDD64AD5-4CEF-4589-AB43-CDCAC39817C4}" presName="textRect" presStyleLbl="revTx" presStyleIdx="2" presStyleCnt="6">
        <dgm:presLayoutVars>
          <dgm:chMax val="1"/>
          <dgm:chPref val="1"/>
        </dgm:presLayoutVars>
      </dgm:prSet>
      <dgm:spPr/>
    </dgm:pt>
    <dgm:pt modelId="{73A4756F-22D0-4D08-BD01-9950EB0CDB9E}" type="pres">
      <dgm:prSet presAssocID="{851D18A9-7DA7-4455-9CD5-D4B4F06B9AFE}" presName="sibTrans" presStyleLbl="sibTrans2D1" presStyleIdx="0" presStyleCnt="0"/>
      <dgm:spPr/>
    </dgm:pt>
    <dgm:pt modelId="{E8653952-7547-435F-9C0D-ABEA2B565E08}" type="pres">
      <dgm:prSet presAssocID="{98015F96-BD3D-477A-92E9-CB2F7B55DE03}" presName="compNode" presStyleCnt="0"/>
      <dgm:spPr/>
    </dgm:pt>
    <dgm:pt modelId="{D0CCD1D2-6439-4203-8C76-6951180F913A}" type="pres">
      <dgm:prSet presAssocID="{98015F96-BD3D-477A-92E9-CB2F7B55DE03}" presName="iconBgRect" presStyleLbl="bgShp" presStyleIdx="3" presStyleCnt="6"/>
      <dgm:spPr/>
    </dgm:pt>
    <dgm:pt modelId="{2CA7B40F-7FF9-489C-B0C8-2D9711DCF0CC}" type="pres">
      <dgm:prSet presAssocID="{98015F96-BD3D-477A-92E9-CB2F7B55DE03}" presName="iconRect" presStyleLbl="node1" presStyleIdx="3" presStyleCnt="6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A3F5B45-A486-4D03-941D-C744EF125415}" type="pres">
      <dgm:prSet presAssocID="{98015F96-BD3D-477A-92E9-CB2F7B55DE03}" presName="spaceRect" presStyleCnt="0"/>
      <dgm:spPr/>
    </dgm:pt>
    <dgm:pt modelId="{5BE2179F-6C92-47E6-9281-2AB4A90BE178}" type="pres">
      <dgm:prSet presAssocID="{98015F96-BD3D-477A-92E9-CB2F7B55DE03}" presName="textRect" presStyleLbl="revTx" presStyleIdx="3" presStyleCnt="6">
        <dgm:presLayoutVars>
          <dgm:chMax val="1"/>
          <dgm:chPref val="1"/>
        </dgm:presLayoutVars>
      </dgm:prSet>
      <dgm:spPr/>
    </dgm:pt>
    <dgm:pt modelId="{7B8AA4FC-9F2C-47E1-98EB-54A6C992E58F}" type="pres">
      <dgm:prSet presAssocID="{785C5D9E-39AF-4BA4-984C-1E78910834A1}" presName="sibTrans" presStyleLbl="sibTrans2D1" presStyleIdx="0" presStyleCnt="0"/>
      <dgm:spPr/>
    </dgm:pt>
    <dgm:pt modelId="{49B20E99-C5CC-4BFA-BDA8-1C228487522A}" type="pres">
      <dgm:prSet presAssocID="{A69C17C3-DBF9-498A-93BE-E9DD911A4106}" presName="compNode" presStyleCnt="0"/>
      <dgm:spPr/>
    </dgm:pt>
    <dgm:pt modelId="{89454329-E26C-4CEB-BD95-09AA122233DA}" type="pres">
      <dgm:prSet presAssocID="{A69C17C3-DBF9-498A-93BE-E9DD911A4106}" presName="iconBgRect" presStyleLbl="bgShp" presStyleIdx="4" presStyleCnt="6"/>
      <dgm:spPr/>
    </dgm:pt>
    <dgm:pt modelId="{E69FB1FD-8060-4584-9C3F-BF0299DBCAE8}" type="pres">
      <dgm:prSet presAssocID="{A69C17C3-DBF9-498A-93BE-E9DD911A4106}" presName="iconRect" presStyleLbl="node1" presStyleIdx="4" presStyleCnt="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0393A95-7674-4E39-BA8E-18EBE5572EF8}" type="pres">
      <dgm:prSet presAssocID="{A69C17C3-DBF9-498A-93BE-E9DD911A4106}" presName="spaceRect" presStyleCnt="0"/>
      <dgm:spPr/>
    </dgm:pt>
    <dgm:pt modelId="{91CB6469-B25F-4897-AD5D-E6CB2FEAD84B}" type="pres">
      <dgm:prSet presAssocID="{A69C17C3-DBF9-498A-93BE-E9DD911A4106}" presName="textRect" presStyleLbl="revTx" presStyleIdx="4" presStyleCnt="6">
        <dgm:presLayoutVars>
          <dgm:chMax val="1"/>
          <dgm:chPref val="1"/>
        </dgm:presLayoutVars>
      </dgm:prSet>
      <dgm:spPr/>
    </dgm:pt>
    <dgm:pt modelId="{C20FCD63-8EBF-4985-A035-73822F1C3F53}" type="pres">
      <dgm:prSet presAssocID="{078FCE52-3C26-4FE5-A143-B0DEA7951B4A}" presName="sibTrans" presStyleLbl="sibTrans2D1" presStyleIdx="0" presStyleCnt="0"/>
      <dgm:spPr/>
    </dgm:pt>
    <dgm:pt modelId="{5751CC7C-78D4-4829-A993-BFE5EAE518F4}" type="pres">
      <dgm:prSet presAssocID="{C4E51E27-D6E7-4C52-B986-3635DDB790EC}" presName="compNode" presStyleCnt="0"/>
      <dgm:spPr/>
    </dgm:pt>
    <dgm:pt modelId="{957F3C0C-7510-47A3-9FE3-072DDBE705F5}" type="pres">
      <dgm:prSet presAssocID="{C4E51E27-D6E7-4C52-B986-3635DDB790EC}" presName="iconBgRect" presStyleLbl="bgShp" presStyleIdx="5" presStyleCnt="6"/>
      <dgm:spPr/>
    </dgm:pt>
    <dgm:pt modelId="{3BFBB3D3-8455-4CE4-8863-26DA9187A787}" type="pres">
      <dgm:prSet presAssocID="{C4E51E27-D6E7-4C52-B986-3635DDB790EC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45303A1-6F61-4AE5-87DB-6A75F1CBEA15}" type="pres">
      <dgm:prSet presAssocID="{C4E51E27-D6E7-4C52-B986-3635DDB790EC}" presName="spaceRect" presStyleCnt="0"/>
      <dgm:spPr/>
    </dgm:pt>
    <dgm:pt modelId="{360BCDA5-10BC-4BA7-98F0-60D363EA35D7}" type="pres">
      <dgm:prSet presAssocID="{C4E51E27-D6E7-4C52-B986-3635DDB790E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21D8E15-6C56-47F3-8612-DA2D63FB1879}" type="presOf" srcId="{C4E51E27-D6E7-4C52-B986-3635DDB790EC}" destId="{360BCDA5-10BC-4BA7-98F0-60D363EA35D7}" srcOrd="0" destOrd="0" presId="urn:microsoft.com/office/officeart/2018/2/layout/IconCircleList"/>
    <dgm:cxn modelId="{E33F7417-4932-4C80-A54B-0A9158EC514C}" type="presOf" srcId="{078FCE52-3C26-4FE5-A143-B0DEA7951B4A}" destId="{C20FCD63-8EBF-4985-A035-73822F1C3F53}" srcOrd="0" destOrd="0" presId="urn:microsoft.com/office/officeart/2018/2/layout/IconCircleList"/>
    <dgm:cxn modelId="{FEF93118-8318-4CB4-8AB1-0CEF0311438F}" type="presOf" srcId="{A69C17C3-DBF9-498A-93BE-E9DD911A4106}" destId="{91CB6469-B25F-4897-AD5D-E6CB2FEAD84B}" srcOrd="0" destOrd="0" presId="urn:microsoft.com/office/officeart/2018/2/layout/IconCircleList"/>
    <dgm:cxn modelId="{EEEE3726-40DB-4ECE-B978-034109A5E0EC}" srcId="{C8202CCF-74A5-4830-9DEE-F2B4E31E973F}" destId="{CDD64AD5-4CEF-4589-AB43-CDCAC39817C4}" srcOrd="2" destOrd="0" parTransId="{01DA7F90-9354-4F99-9E13-9C955A65818E}" sibTransId="{851D18A9-7DA7-4455-9CD5-D4B4F06B9AFE}"/>
    <dgm:cxn modelId="{52B01D38-38A7-4809-BBDE-911780917C05}" type="presOf" srcId="{98015F96-BD3D-477A-92E9-CB2F7B55DE03}" destId="{5BE2179F-6C92-47E6-9281-2AB4A90BE178}" srcOrd="0" destOrd="0" presId="urn:microsoft.com/office/officeart/2018/2/layout/IconCircleList"/>
    <dgm:cxn modelId="{1212464A-7DD6-465A-973F-53AE57EE651A}" srcId="{C8202CCF-74A5-4830-9DEE-F2B4E31E973F}" destId="{D3DEF72C-1EB2-44D7-84C1-5AA31C0DE855}" srcOrd="1" destOrd="0" parTransId="{8D866964-145F-43B2-B481-F68E7A853EC7}" sibTransId="{32403FA1-3650-4EE4-BDA5-54137704A4C4}"/>
    <dgm:cxn modelId="{744A9353-5670-4E81-B3B1-A125AB2D7DF3}" srcId="{C8202CCF-74A5-4830-9DEE-F2B4E31E973F}" destId="{9EF2AA9A-A5A4-47C1-A16B-BEAF044C85BF}" srcOrd="0" destOrd="0" parTransId="{485BC95D-9EC8-4EBD-A96F-B8545A35F10A}" sibTransId="{334B655B-72FA-47C3-830A-D3D2DB59004A}"/>
    <dgm:cxn modelId="{3CC86E86-70A9-4177-AD39-49D9716472A1}" type="presOf" srcId="{D3DEF72C-1EB2-44D7-84C1-5AA31C0DE855}" destId="{8C05100B-8C29-4B2F-91DC-532CD52DE100}" srcOrd="0" destOrd="0" presId="urn:microsoft.com/office/officeart/2018/2/layout/IconCircleList"/>
    <dgm:cxn modelId="{0459D28B-32A2-4A14-88B4-39823E2F53DA}" type="presOf" srcId="{CDD64AD5-4CEF-4589-AB43-CDCAC39817C4}" destId="{00F2D17B-58FE-46B6-B303-1F3921CC52C7}" srcOrd="0" destOrd="0" presId="urn:microsoft.com/office/officeart/2018/2/layout/IconCircleList"/>
    <dgm:cxn modelId="{3F2E3191-5549-4B48-89D5-C9244A1A25EB}" srcId="{C8202CCF-74A5-4830-9DEE-F2B4E31E973F}" destId="{A69C17C3-DBF9-498A-93BE-E9DD911A4106}" srcOrd="4" destOrd="0" parTransId="{D4830758-33CA-400E-A249-3E472DE12383}" sibTransId="{078FCE52-3C26-4FE5-A143-B0DEA7951B4A}"/>
    <dgm:cxn modelId="{71824198-0974-4C05-91B1-A057CD7C35BE}" type="presOf" srcId="{851D18A9-7DA7-4455-9CD5-D4B4F06B9AFE}" destId="{73A4756F-22D0-4D08-BD01-9950EB0CDB9E}" srcOrd="0" destOrd="0" presId="urn:microsoft.com/office/officeart/2018/2/layout/IconCircleList"/>
    <dgm:cxn modelId="{53C628A0-DA91-4786-876E-454180853B7F}" type="presOf" srcId="{32403FA1-3650-4EE4-BDA5-54137704A4C4}" destId="{EDBD03FE-CC29-4715-B147-87F1D8C8995B}" srcOrd="0" destOrd="0" presId="urn:microsoft.com/office/officeart/2018/2/layout/IconCircleList"/>
    <dgm:cxn modelId="{F7E661B1-4805-4047-BA83-FC1A999AAF70}" srcId="{C8202CCF-74A5-4830-9DEE-F2B4E31E973F}" destId="{C4E51E27-D6E7-4C52-B986-3635DDB790EC}" srcOrd="5" destOrd="0" parTransId="{3BC57962-9189-4C9E-A2C4-E0AB8D921F80}" sibTransId="{FA52F5F7-18F3-4DAE-8C3B-9670663C3E0C}"/>
    <dgm:cxn modelId="{F40435D0-4043-4CD2-A7D5-E274B0B3F13F}" type="presOf" srcId="{9EF2AA9A-A5A4-47C1-A16B-BEAF044C85BF}" destId="{0B3B59F4-F4F1-43E4-B4C6-7ADAD5B195AD}" srcOrd="0" destOrd="0" presId="urn:microsoft.com/office/officeart/2018/2/layout/IconCircleList"/>
    <dgm:cxn modelId="{F1FE11DA-09DC-4557-BC21-D7CD59EE9F49}" type="presOf" srcId="{785C5D9E-39AF-4BA4-984C-1E78910834A1}" destId="{7B8AA4FC-9F2C-47E1-98EB-54A6C992E58F}" srcOrd="0" destOrd="0" presId="urn:microsoft.com/office/officeart/2018/2/layout/IconCircleList"/>
    <dgm:cxn modelId="{D7995ADA-AA79-4B4D-94F7-C270FD7230CB}" type="presOf" srcId="{334B655B-72FA-47C3-830A-D3D2DB59004A}" destId="{CB9CADB5-C72E-4BBA-88A2-11AC5F320CE3}" srcOrd="0" destOrd="0" presId="urn:microsoft.com/office/officeart/2018/2/layout/IconCircleList"/>
    <dgm:cxn modelId="{62928BE0-3918-4EC8-BB19-0F4E2790C328}" srcId="{C8202CCF-74A5-4830-9DEE-F2B4E31E973F}" destId="{98015F96-BD3D-477A-92E9-CB2F7B55DE03}" srcOrd="3" destOrd="0" parTransId="{F0C115F8-D22A-4607-81A0-FAD1DE143D52}" sibTransId="{785C5D9E-39AF-4BA4-984C-1E78910834A1}"/>
    <dgm:cxn modelId="{2A45C7ED-91EA-4973-A47C-88F05350EAA5}" type="presOf" srcId="{C8202CCF-74A5-4830-9DEE-F2B4E31E973F}" destId="{EB40813B-97F7-4AC1-AF14-6DF383C0D2E9}" srcOrd="0" destOrd="0" presId="urn:microsoft.com/office/officeart/2018/2/layout/IconCircleList"/>
    <dgm:cxn modelId="{69554128-D4F4-4448-8FBA-5141E1A7E6B7}" type="presParOf" srcId="{EB40813B-97F7-4AC1-AF14-6DF383C0D2E9}" destId="{1A192E1D-6856-4ACF-A76C-4AE734B60CDB}" srcOrd="0" destOrd="0" presId="urn:microsoft.com/office/officeart/2018/2/layout/IconCircleList"/>
    <dgm:cxn modelId="{A676C619-7250-48DB-98E0-178A91975470}" type="presParOf" srcId="{1A192E1D-6856-4ACF-A76C-4AE734B60CDB}" destId="{57539B38-60D6-4635-8C90-3C14CECF5969}" srcOrd="0" destOrd="0" presId="urn:microsoft.com/office/officeart/2018/2/layout/IconCircleList"/>
    <dgm:cxn modelId="{36CD87C1-8AB9-4C28-9BEA-DCD2908ADB4F}" type="presParOf" srcId="{57539B38-60D6-4635-8C90-3C14CECF5969}" destId="{1B1251C8-BF7E-4727-914D-B23E9847FCFC}" srcOrd="0" destOrd="0" presId="urn:microsoft.com/office/officeart/2018/2/layout/IconCircleList"/>
    <dgm:cxn modelId="{6BFEA701-8B8C-4239-A123-AAD022906453}" type="presParOf" srcId="{57539B38-60D6-4635-8C90-3C14CECF5969}" destId="{A4DF0AD8-5CE2-40C0-B86E-474EDC7668C0}" srcOrd="1" destOrd="0" presId="urn:microsoft.com/office/officeart/2018/2/layout/IconCircleList"/>
    <dgm:cxn modelId="{53B4DC75-E5B7-4F14-B660-84EE9E75170F}" type="presParOf" srcId="{57539B38-60D6-4635-8C90-3C14CECF5969}" destId="{8FE7450C-164A-4490-B1E5-997E89C273C3}" srcOrd="2" destOrd="0" presId="urn:microsoft.com/office/officeart/2018/2/layout/IconCircleList"/>
    <dgm:cxn modelId="{7C4C6770-BA19-4DEF-AA40-5218D2579435}" type="presParOf" srcId="{57539B38-60D6-4635-8C90-3C14CECF5969}" destId="{0B3B59F4-F4F1-43E4-B4C6-7ADAD5B195AD}" srcOrd="3" destOrd="0" presId="urn:microsoft.com/office/officeart/2018/2/layout/IconCircleList"/>
    <dgm:cxn modelId="{50BD9B28-8B35-4762-98ED-06AD1CD3F3C9}" type="presParOf" srcId="{1A192E1D-6856-4ACF-A76C-4AE734B60CDB}" destId="{CB9CADB5-C72E-4BBA-88A2-11AC5F320CE3}" srcOrd="1" destOrd="0" presId="urn:microsoft.com/office/officeart/2018/2/layout/IconCircleList"/>
    <dgm:cxn modelId="{424C30CF-D670-4CE8-BAF8-634FDFFFE582}" type="presParOf" srcId="{1A192E1D-6856-4ACF-A76C-4AE734B60CDB}" destId="{749A0B51-7091-4948-A5AA-D11AB535A999}" srcOrd="2" destOrd="0" presId="urn:microsoft.com/office/officeart/2018/2/layout/IconCircleList"/>
    <dgm:cxn modelId="{88161B63-AC4B-489E-8297-2D268DD5C5A9}" type="presParOf" srcId="{749A0B51-7091-4948-A5AA-D11AB535A999}" destId="{E677C780-A222-4DB4-9C56-9611102C255F}" srcOrd="0" destOrd="0" presId="urn:microsoft.com/office/officeart/2018/2/layout/IconCircleList"/>
    <dgm:cxn modelId="{F01A5E61-5142-43F5-9D78-F5FA762D8956}" type="presParOf" srcId="{749A0B51-7091-4948-A5AA-D11AB535A999}" destId="{3877E975-8683-4A7A-94E4-9906A491D2BE}" srcOrd="1" destOrd="0" presId="urn:microsoft.com/office/officeart/2018/2/layout/IconCircleList"/>
    <dgm:cxn modelId="{459B5EF6-677C-4587-92B1-E00A1AA8C3F8}" type="presParOf" srcId="{749A0B51-7091-4948-A5AA-D11AB535A999}" destId="{8209C1DD-81A7-43FB-8FF9-B19812C05CCD}" srcOrd="2" destOrd="0" presId="urn:microsoft.com/office/officeart/2018/2/layout/IconCircleList"/>
    <dgm:cxn modelId="{F08D74F2-0196-48FC-AD2B-99B28D3CF198}" type="presParOf" srcId="{749A0B51-7091-4948-A5AA-D11AB535A999}" destId="{8C05100B-8C29-4B2F-91DC-532CD52DE100}" srcOrd="3" destOrd="0" presId="urn:microsoft.com/office/officeart/2018/2/layout/IconCircleList"/>
    <dgm:cxn modelId="{6218231A-6B59-4FE6-BEFF-8CE70325AC2A}" type="presParOf" srcId="{1A192E1D-6856-4ACF-A76C-4AE734B60CDB}" destId="{EDBD03FE-CC29-4715-B147-87F1D8C8995B}" srcOrd="3" destOrd="0" presId="urn:microsoft.com/office/officeart/2018/2/layout/IconCircleList"/>
    <dgm:cxn modelId="{6244572A-8E8C-4FEF-A758-38AC27361F36}" type="presParOf" srcId="{1A192E1D-6856-4ACF-A76C-4AE734B60CDB}" destId="{6D5FD0D1-659A-4B79-92D3-C8D545EB46EA}" srcOrd="4" destOrd="0" presId="urn:microsoft.com/office/officeart/2018/2/layout/IconCircleList"/>
    <dgm:cxn modelId="{44C2FAFB-C9B9-4C31-A429-3C934E41DFDA}" type="presParOf" srcId="{6D5FD0D1-659A-4B79-92D3-C8D545EB46EA}" destId="{06300C85-730A-4881-A6B9-7D2628DB8195}" srcOrd="0" destOrd="0" presId="urn:microsoft.com/office/officeart/2018/2/layout/IconCircleList"/>
    <dgm:cxn modelId="{9DCD8D2A-B225-4DD0-AEF5-11F48DA5D29C}" type="presParOf" srcId="{6D5FD0D1-659A-4B79-92D3-C8D545EB46EA}" destId="{4A89FCE2-8AF1-4766-8E7E-BBE9B3F3D4F5}" srcOrd="1" destOrd="0" presId="urn:microsoft.com/office/officeart/2018/2/layout/IconCircleList"/>
    <dgm:cxn modelId="{5A2471D0-D7A0-4FDA-9149-7541A0C13AB8}" type="presParOf" srcId="{6D5FD0D1-659A-4B79-92D3-C8D545EB46EA}" destId="{AB396FAE-4C35-44EB-B930-79D728F05FFC}" srcOrd="2" destOrd="0" presId="urn:microsoft.com/office/officeart/2018/2/layout/IconCircleList"/>
    <dgm:cxn modelId="{39DDF43F-1393-4A58-A37B-85BC03B46699}" type="presParOf" srcId="{6D5FD0D1-659A-4B79-92D3-C8D545EB46EA}" destId="{00F2D17B-58FE-46B6-B303-1F3921CC52C7}" srcOrd="3" destOrd="0" presId="urn:microsoft.com/office/officeart/2018/2/layout/IconCircleList"/>
    <dgm:cxn modelId="{A20FF54E-36B3-49D0-8832-69910F220AA1}" type="presParOf" srcId="{1A192E1D-6856-4ACF-A76C-4AE734B60CDB}" destId="{73A4756F-22D0-4D08-BD01-9950EB0CDB9E}" srcOrd="5" destOrd="0" presId="urn:microsoft.com/office/officeart/2018/2/layout/IconCircleList"/>
    <dgm:cxn modelId="{BDC6B52C-913B-4C39-AD9B-DDDD070E0BC9}" type="presParOf" srcId="{1A192E1D-6856-4ACF-A76C-4AE734B60CDB}" destId="{E8653952-7547-435F-9C0D-ABEA2B565E08}" srcOrd="6" destOrd="0" presId="urn:microsoft.com/office/officeart/2018/2/layout/IconCircleList"/>
    <dgm:cxn modelId="{4BEA592F-62F9-4AD3-8114-8C3A0FDCC091}" type="presParOf" srcId="{E8653952-7547-435F-9C0D-ABEA2B565E08}" destId="{D0CCD1D2-6439-4203-8C76-6951180F913A}" srcOrd="0" destOrd="0" presId="urn:microsoft.com/office/officeart/2018/2/layout/IconCircleList"/>
    <dgm:cxn modelId="{2E07FF6B-C21B-4E4F-B243-E3BF456F8A35}" type="presParOf" srcId="{E8653952-7547-435F-9C0D-ABEA2B565E08}" destId="{2CA7B40F-7FF9-489C-B0C8-2D9711DCF0CC}" srcOrd="1" destOrd="0" presId="urn:microsoft.com/office/officeart/2018/2/layout/IconCircleList"/>
    <dgm:cxn modelId="{A1C45EAC-0E25-4225-B6AF-D3AEF6C66C20}" type="presParOf" srcId="{E8653952-7547-435F-9C0D-ABEA2B565E08}" destId="{DA3F5B45-A486-4D03-941D-C744EF125415}" srcOrd="2" destOrd="0" presId="urn:microsoft.com/office/officeart/2018/2/layout/IconCircleList"/>
    <dgm:cxn modelId="{99B51AC4-6EBE-466B-9493-761AA5F62FDC}" type="presParOf" srcId="{E8653952-7547-435F-9C0D-ABEA2B565E08}" destId="{5BE2179F-6C92-47E6-9281-2AB4A90BE178}" srcOrd="3" destOrd="0" presId="urn:microsoft.com/office/officeart/2018/2/layout/IconCircleList"/>
    <dgm:cxn modelId="{D1A3938E-A886-4A4A-8A69-A0A22901F0B8}" type="presParOf" srcId="{1A192E1D-6856-4ACF-A76C-4AE734B60CDB}" destId="{7B8AA4FC-9F2C-47E1-98EB-54A6C992E58F}" srcOrd="7" destOrd="0" presId="urn:microsoft.com/office/officeart/2018/2/layout/IconCircleList"/>
    <dgm:cxn modelId="{E9EAAB04-2844-46F6-9D0D-6F04CBD5344F}" type="presParOf" srcId="{1A192E1D-6856-4ACF-A76C-4AE734B60CDB}" destId="{49B20E99-C5CC-4BFA-BDA8-1C228487522A}" srcOrd="8" destOrd="0" presId="urn:microsoft.com/office/officeart/2018/2/layout/IconCircleList"/>
    <dgm:cxn modelId="{A9A7A6AC-13B0-4BDD-AC4D-D473EBECCBB8}" type="presParOf" srcId="{49B20E99-C5CC-4BFA-BDA8-1C228487522A}" destId="{89454329-E26C-4CEB-BD95-09AA122233DA}" srcOrd="0" destOrd="0" presId="urn:microsoft.com/office/officeart/2018/2/layout/IconCircleList"/>
    <dgm:cxn modelId="{4B3D3B93-2B0D-42F7-8035-E3A273291224}" type="presParOf" srcId="{49B20E99-C5CC-4BFA-BDA8-1C228487522A}" destId="{E69FB1FD-8060-4584-9C3F-BF0299DBCAE8}" srcOrd="1" destOrd="0" presId="urn:microsoft.com/office/officeart/2018/2/layout/IconCircleList"/>
    <dgm:cxn modelId="{DCB57B85-3EBE-4C08-81B3-912D38DA3F29}" type="presParOf" srcId="{49B20E99-C5CC-4BFA-BDA8-1C228487522A}" destId="{60393A95-7674-4E39-BA8E-18EBE5572EF8}" srcOrd="2" destOrd="0" presId="urn:microsoft.com/office/officeart/2018/2/layout/IconCircleList"/>
    <dgm:cxn modelId="{3B97441C-F2B1-447F-B236-011D9FBEC558}" type="presParOf" srcId="{49B20E99-C5CC-4BFA-BDA8-1C228487522A}" destId="{91CB6469-B25F-4897-AD5D-E6CB2FEAD84B}" srcOrd="3" destOrd="0" presId="urn:microsoft.com/office/officeart/2018/2/layout/IconCircleList"/>
    <dgm:cxn modelId="{C491CE22-6951-4357-993A-4E76D87BB601}" type="presParOf" srcId="{1A192E1D-6856-4ACF-A76C-4AE734B60CDB}" destId="{C20FCD63-8EBF-4985-A035-73822F1C3F53}" srcOrd="9" destOrd="0" presId="urn:microsoft.com/office/officeart/2018/2/layout/IconCircleList"/>
    <dgm:cxn modelId="{DA3EEF79-CBF9-4CDE-AE1C-94C03F058E2F}" type="presParOf" srcId="{1A192E1D-6856-4ACF-A76C-4AE734B60CDB}" destId="{5751CC7C-78D4-4829-A993-BFE5EAE518F4}" srcOrd="10" destOrd="0" presId="urn:microsoft.com/office/officeart/2018/2/layout/IconCircleList"/>
    <dgm:cxn modelId="{3381D5D1-5556-4D36-99A8-9256553CD6E7}" type="presParOf" srcId="{5751CC7C-78D4-4829-A993-BFE5EAE518F4}" destId="{957F3C0C-7510-47A3-9FE3-072DDBE705F5}" srcOrd="0" destOrd="0" presId="urn:microsoft.com/office/officeart/2018/2/layout/IconCircleList"/>
    <dgm:cxn modelId="{36882888-C24A-4445-B1DB-8020D4D396A2}" type="presParOf" srcId="{5751CC7C-78D4-4829-A993-BFE5EAE518F4}" destId="{3BFBB3D3-8455-4CE4-8863-26DA9187A787}" srcOrd="1" destOrd="0" presId="urn:microsoft.com/office/officeart/2018/2/layout/IconCircleList"/>
    <dgm:cxn modelId="{6B1070C8-75B2-4CF4-BD81-B895999EEF28}" type="presParOf" srcId="{5751CC7C-78D4-4829-A993-BFE5EAE518F4}" destId="{545303A1-6F61-4AE5-87DB-6A75F1CBEA15}" srcOrd="2" destOrd="0" presId="urn:microsoft.com/office/officeart/2018/2/layout/IconCircleList"/>
    <dgm:cxn modelId="{A8B45F20-2623-430D-9E62-4DEF5BCDDBF3}" type="presParOf" srcId="{5751CC7C-78D4-4829-A993-BFE5EAE518F4}" destId="{360BCDA5-10BC-4BA7-98F0-60D363EA35D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7ACBF-43EE-4A5F-BBE1-7A57D5F1A3B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9A86425-F1EB-4318-9FE1-0AD435FF58DD}">
      <dgm:prSet/>
      <dgm:spPr/>
      <dgm:t>
        <a:bodyPr/>
        <a:lstStyle/>
        <a:p>
          <a:r>
            <a:rPr lang="en-US"/>
            <a:t>Rapid AI &amp; Cloud Computing development is increasing skill obsolescence </a:t>
          </a:r>
        </a:p>
      </dgm:t>
    </dgm:pt>
    <dgm:pt modelId="{2526C8CD-D2C9-4ED6-AEAC-9A8FFA4EC9A6}" type="parTrans" cxnId="{B42408C4-3608-40BD-BD9C-8502C12F8E23}">
      <dgm:prSet/>
      <dgm:spPr/>
      <dgm:t>
        <a:bodyPr/>
        <a:lstStyle/>
        <a:p>
          <a:endParaRPr lang="en-US" sz="1130"/>
        </a:p>
      </dgm:t>
    </dgm:pt>
    <dgm:pt modelId="{F0776B5F-35D7-4B72-9D7B-09352FDB94C7}" type="sibTrans" cxnId="{B42408C4-3608-40BD-BD9C-8502C12F8E23}">
      <dgm:prSet/>
      <dgm:spPr/>
      <dgm:t>
        <a:bodyPr/>
        <a:lstStyle/>
        <a:p>
          <a:endParaRPr lang="en-US"/>
        </a:p>
      </dgm:t>
    </dgm:pt>
    <dgm:pt modelId="{4354E981-A9E3-4D13-BD5D-F1B7353B41F1}">
      <dgm:prSet/>
      <dgm:spPr/>
      <dgm:t>
        <a:bodyPr/>
        <a:lstStyle/>
        <a:p>
          <a:r>
            <a:rPr lang="en-US"/>
            <a:t>Employees experience learning overload due to the volume and pace of required certifications</a:t>
          </a:r>
        </a:p>
      </dgm:t>
    </dgm:pt>
    <dgm:pt modelId="{55FE079E-E50C-407F-AA91-3763ED02FD89}" type="parTrans" cxnId="{2273A935-7763-46CC-BD56-12A856D29D7E}">
      <dgm:prSet/>
      <dgm:spPr/>
      <dgm:t>
        <a:bodyPr/>
        <a:lstStyle/>
        <a:p>
          <a:endParaRPr lang="en-US" sz="1130"/>
        </a:p>
      </dgm:t>
    </dgm:pt>
    <dgm:pt modelId="{639DEA50-7E39-4F62-9DF9-6D36DE785208}" type="sibTrans" cxnId="{2273A935-7763-46CC-BD56-12A856D29D7E}">
      <dgm:prSet/>
      <dgm:spPr/>
      <dgm:t>
        <a:bodyPr/>
        <a:lstStyle/>
        <a:p>
          <a:endParaRPr lang="en-US"/>
        </a:p>
      </dgm:t>
    </dgm:pt>
    <dgm:pt modelId="{8852DBBD-7E49-45B3-8D88-0F14E5E2BFAF}">
      <dgm:prSet/>
      <dgm:spPr/>
      <dgm:t>
        <a:bodyPr/>
        <a:lstStyle/>
        <a:p>
          <a:r>
            <a:rPr lang="en-US" dirty="0"/>
            <a:t>Knowledge concealment persists in some teams, limiting the effectiveness of mentorship-based learning</a:t>
          </a:r>
        </a:p>
      </dgm:t>
    </dgm:pt>
    <dgm:pt modelId="{15FE0564-F7CE-4A9D-8E19-22C1F3AA94A0}" type="parTrans" cxnId="{D98CA543-C2D4-478C-935D-A7219A3E7E92}">
      <dgm:prSet/>
      <dgm:spPr/>
      <dgm:t>
        <a:bodyPr/>
        <a:lstStyle/>
        <a:p>
          <a:endParaRPr lang="en-US" sz="1130"/>
        </a:p>
      </dgm:t>
    </dgm:pt>
    <dgm:pt modelId="{DF2FCB80-74FB-4B3E-AD1E-F145E0CED78C}" type="sibTrans" cxnId="{D98CA543-C2D4-478C-935D-A7219A3E7E92}">
      <dgm:prSet/>
      <dgm:spPr/>
      <dgm:t>
        <a:bodyPr/>
        <a:lstStyle/>
        <a:p>
          <a:endParaRPr lang="en-US"/>
        </a:p>
      </dgm:t>
    </dgm:pt>
    <dgm:pt modelId="{BCF08E36-E762-45E8-850B-40B482196B17}">
      <dgm:prSet/>
      <dgm:spPr/>
      <dgm:t>
        <a:bodyPr/>
        <a:lstStyle/>
        <a:p>
          <a:r>
            <a:rPr lang="en-US"/>
            <a:t>Hybrid and remote work environments create inconsistency in learning engagement and access</a:t>
          </a:r>
        </a:p>
      </dgm:t>
    </dgm:pt>
    <dgm:pt modelId="{55133B7E-93F0-40C0-9648-E0DF48F29DE9}" type="parTrans" cxnId="{EBBAC180-A8B7-494F-83B1-2B662C66772C}">
      <dgm:prSet/>
      <dgm:spPr/>
      <dgm:t>
        <a:bodyPr/>
        <a:lstStyle/>
        <a:p>
          <a:endParaRPr lang="en-US" sz="1130"/>
        </a:p>
      </dgm:t>
    </dgm:pt>
    <dgm:pt modelId="{B2F93692-5D73-404A-9C33-E57909BE7F8A}" type="sibTrans" cxnId="{EBBAC180-A8B7-494F-83B1-2B662C66772C}">
      <dgm:prSet/>
      <dgm:spPr/>
      <dgm:t>
        <a:bodyPr/>
        <a:lstStyle/>
        <a:p>
          <a:endParaRPr lang="en-US"/>
        </a:p>
      </dgm:t>
    </dgm:pt>
    <dgm:pt modelId="{F96E4D65-56D2-4B02-BAE3-BF42FF181FE0}">
      <dgm:prSet/>
      <dgm:spPr/>
      <dgm:t>
        <a:bodyPr/>
        <a:lstStyle/>
        <a:p>
          <a:r>
            <a:rPr lang="en-US"/>
            <a:t>Localisation challenges arise when deploying global training programs across diverse markets</a:t>
          </a:r>
        </a:p>
      </dgm:t>
    </dgm:pt>
    <dgm:pt modelId="{75E8093E-61B3-4F7D-B59C-1486F9901415}" type="parTrans" cxnId="{0E54290F-2243-431F-8BCE-B081CD5EDC34}">
      <dgm:prSet/>
      <dgm:spPr/>
      <dgm:t>
        <a:bodyPr/>
        <a:lstStyle/>
        <a:p>
          <a:endParaRPr lang="en-US" sz="1130"/>
        </a:p>
      </dgm:t>
    </dgm:pt>
    <dgm:pt modelId="{FCFA0DB2-3D53-4E12-AF7F-461B3254C403}" type="sibTrans" cxnId="{0E54290F-2243-431F-8BCE-B081CD5EDC34}">
      <dgm:prSet/>
      <dgm:spPr/>
      <dgm:t>
        <a:bodyPr/>
        <a:lstStyle/>
        <a:p>
          <a:endParaRPr lang="en-US"/>
        </a:p>
      </dgm:t>
    </dgm:pt>
    <dgm:pt modelId="{4DFA7012-B9F9-464C-BD11-6BFF3894C6D3}">
      <dgm:prSet/>
      <dgm:spPr/>
      <dgm:t>
        <a:bodyPr/>
        <a:lstStyle/>
        <a:p>
          <a:r>
            <a:rPr lang="en-US"/>
            <a:t>Behavioural change is difficult to sustain despite strong emphasis on growth-mindset principles</a:t>
          </a:r>
        </a:p>
      </dgm:t>
    </dgm:pt>
    <dgm:pt modelId="{4A7FB2B3-F39B-4115-AB19-D070A6340F09}" type="parTrans" cxnId="{C06F472D-CC46-4281-B4EA-8090876FAB53}">
      <dgm:prSet/>
      <dgm:spPr/>
      <dgm:t>
        <a:bodyPr/>
        <a:lstStyle/>
        <a:p>
          <a:endParaRPr lang="en-US" sz="1130"/>
        </a:p>
      </dgm:t>
    </dgm:pt>
    <dgm:pt modelId="{E1E85A15-229D-4222-BA9D-CC7E37F2633B}" type="sibTrans" cxnId="{C06F472D-CC46-4281-B4EA-8090876FAB53}">
      <dgm:prSet/>
      <dgm:spPr/>
      <dgm:t>
        <a:bodyPr/>
        <a:lstStyle/>
        <a:p>
          <a:endParaRPr lang="en-US"/>
        </a:p>
      </dgm:t>
    </dgm:pt>
    <dgm:pt modelId="{7861E028-DB54-432A-AACA-55A48A9CB8EE}" type="pres">
      <dgm:prSet presAssocID="{C4E7ACBF-43EE-4A5F-BBE1-7A57D5F1A3B5}" presName="Name0" presStyleCnt="0">
        <dgm:presLayoutVars>
          <dgm:dir/>
          <dgm:resizeHandles val="exact"/>
        </dgm:presLayoutVars>
      </dgm:prSet>
      <dgm:spPr/>
    </dgm:pt>
    <dgm:pt modelId="{102E3BBC-C379-4113-BC5F-EE7A38830C54}" type="pres">
      <dgm:prSet presAssocID="{69A86425-F1EB-4318-9FE1-0AD435FF58DD}" presName="node" presStyleLbl="node1" presStyleIdx="0" presStyleCnt="6">
        <dgm:presLayoutVars>
          <dgm:bulletEnabled val="1"/>
        </dgm:presLayoutVars>
      </dgm:prSet>
      <dgm:spPr/>
    </dgm:pt>
    <dgm:pt modelId="{858DB769-FA27-44AE-890B-A71162D90E05}" type="pres">
      <dgm:prSet presAssocID="{F0776B5F-35D7-4B72-9D7B-09352FDB94C7}" presName="sibTrans" presStyleLbl="sibTrans1D1" presStyleIdx="0" presStyleCnt="5"/>
      <dgm:spPr/>
    </dgm:pt>
    <dgm:pt modelId="{74C66EEC-1835-4A23-A4C9-5F2E4AC90DBE}" type="pres">
      <dgm:prSet presAssocID="{F0776B5F-35D7-4B72-9D7B-09352FDB94C7}" presName="connectorText" presStyleLbl="sibTrans1D1" presStyleIdx="0" presStyleCnt="5"/>
      <dgm:spPr/>
    </dgm:pt>
    <dgm:pt modelId="{07231860-4564-4BA3-82BA-F3ABACC60FBE}" type="pres">
      <dgm:prSet presAssocID="{4354E981-A9E3-4D13-BD5D-F1B7353B41F1}" presName="node" presStyleLbl="node1" presStyleIdx="1" presStyleCnt="6">
        <dgm:presLayoutVars>
          <dgm:bulletEnabled val="1"/>
        </dgm:presLayoutVars>
      </dgm:prSet>
      <dgm:spPr/>
    </dgm:pt>
    <dgm:pt modelId="{CA84FD55-324C-451D-882C-5E3C2DC16E07}" type="pres">
      <dgm:prSet presAssocID="{639DEA50-7E39-4F62-9DF9-6D36DE785208}" presName="sibTrans" presStyleLbl="sibTrans1D1" presStyleIdx="1" presStyleCnt="5"/>
      <dgm:spPr/>
    </dgm:pt>
    <dgm:pt modelId="{DA5D1B4B-B9B0-4B51-9FFE-CC9F11BC5708}" type="pres">
      <dgm:prSet presAssocID="{639DEA50-7E39-4F62-9DF9-6D36DE785208}" presName="connectorText" presStyleLbl="sibTrans1D1" presStyleIdx="1" presStyleCnt="5"/>
      <dgm:spPr/>
    </dgm:pt>
    <dgm:pt modelId="{5BED1CE2-EEE6-4B2C-93BB-FD08C225790F}" type="pres">
      <dgm:prSet presAssocID="{8852DBBD-7E49-45B3-8D88-0F14E5E2BFAF}" presName="node" presStyleLbl="node1" presStyleIdx="2" presStyleCnt="6">
        <dgm:presLayoutVars>
          <dgm:bulletEnabled val="1"/>
        </dgm:presLayoutVars>
      </dgm:prSet>
      <dgm:spPr/>
    </dgm:pt>
    <dgm:pt modelId="{F8E93B33-7F9B-41ED-B1C8-F691C981DC5A}" type="pres">
      <dgm:prSet presAssocID="{DF2FCB80-74FB-4B3E-AD1E-F145E0CED78C}" presName="sibTrans" presStyleLbl="sibTrans1D1" presStyleIdx="2" presStyleCnt="5"/>
      <dgm:spPr/>
    </dgm:pt>
    <dgm:pt modelId="{51B50123-5152-478C-98DC-FB6036FB879E}" type="pres">
      <dgm:prSet presAssocID="{DF2FCB80-74FB-4B3E-AD1E-F145E0CED78C}" presName="connectorText" presStyleLbl="sibTrans1D1" presStyleIdx="2" presStyleCnt="5"/>
      <dgm:spPr/>
    </dgm:pt>
    <dgm:pt modelId="{EACDBC6F-A6D8-4E20-9404-E662869F99B1}" type="pres">
      <dgm:prSet presAssocID="{BCF08E36-E762-45E8-850B-40B482196B17}" presName="node" presStyleLbl="node1" presStyleIdx="3" presStyleCnt="6">
        <dgm:presLayoutVars>
          <dgm:bulletEnabled val="1"/>
        </dgm:presLayoutVars>
      </dgm:prSet>
      <dgm:spPr/>
    </dgm:pt>
    <dgm:pt modelId="{43E6B778-E8AF-43A1-BDE8-A9C079985ACC}" type="pres">
      <dgm:prSet presAssocID="{B2F93692-5D73-404A-9C33-E57909BE7F8A}" presName="sibTrans" presStyleLbl="sibTrans1D1" presStyleIdx="3" presStyleCnt="5"/>
      <dgm:spPr/>
    </dgm:pt>
    <dgm:pt modelId="{685B240B-0E6A-427A-A937-24AEC12A1EAE}" type="pres">
      <dgm:prSet presAssocID="{B2F93692-5D73-404A-9C33-E57909BE7F8A}" presName="connectorText" presStyleLbl="sibTrans1D1" presStyleIdx="3" presStyleCnt="5"/>
      <dgm:spPr/>
    </dgm:pt>
    <dgm:pt modelId="{19774D10-785F-4171-95E7-307D047A7B27}" type="pres">
      <dgm:prSet presAssocID="{F96E4D65-56D2-4B02-BAE3-BF42FF181FE0}" presName="node" presStyleLbl="node1" presStyleIdx="4" presStyleCnt="6">
        <dgm:presLayoutVars>
          <dgm:bulletEnabled val="1"/>
        </dgm:presLayoutVars>
      </dgm:prSet>
      <dgm:spPr/>
    </dgm:pt>
    <dgm:pt modelId="{B4DA7B5A-778D-4A15-94FF-9B5DACA0209A}" type="pres">
      <dgm:prSet presAssocID="{FCFA0DB2-3D53-4E12-AF7F-461B3254C403}" presName="sibTrans" presStyleLbl="sibTrans1D1" presStyleIdx="4" presStyleCnt="5"/>
      <dgm:spPr/>
    </dgm:pt>
    <dgm:pt modelId="{DD455C6B-AC4D-400F-962F-3FC0F7D6BD63}" type="pres">
      <dgm:prSet presAssocID="{FCFA0DB2-3D53-4E12-AF7F-461B3254C403}" presName="connectorText" presStyleLbl="sibTrans1D1" presStyleIdx="4" presStyleCnt="5"/>
      <dgm:spPr/>
    </dgm:pt>
    <dgm:pt modelId="{3D3E463C-C7BF-4583-8827-5EA55D2ED13F}" type="pres">
      <dgm:prSet presAssocID="{4DFA7012-B9F9-464C-BD11-6BFF3894C6D3}" presName="node" presStyleLbl="node1" presStyleIdx="5" presStyleCnt="6">
        <dgm:presLayoutVars>
          <dgm:bulletEnabled val="1"/>
        </dgm:presLayoutVars>
      </dgm:prSet>
      <dgm:spPr/>
    </dgm:pt>
  </dgm:ptLst>
  <dgm:cxnLst>
    <dgm:cxn modelId="{D181CB05-1E46-4410-A19F-130C11362BED}" type="presOf" srcId="{B2F93692-5D73-404A-9C33-E57909BE7F8A}" destId="{43E6B778-E8AF-43A1-BDE8-A9C079985ACC}" srcOrd="0" destOrd="0" presId="urn:microsoft.com/office/officeart/2016/7/layout/RepeatingBendingProcessNew"/>
    <dgm:cxn modelId="{0E54290F-2243-431F-8BCE-B081CD5EDC34}" srcId="{C4E7ACBF-43EE-4A5F-BBE1-7A57D5F1A3B5}" destId="{F96E4D65-56D2-4B02-BAE3-BF42FF181FE0}" srcOrd="4" destOrd="0" parTransId="{75E8093E-61B3-4F7D-B59C-1486F9901415}" sibTransId="{FCFA0DB2-3D53-4E12-AF7F-461B3254C403}"/>
    <dgm:cxn modelId="{CE5CB325-4494-4B5D-9F6B-F45B1E4374FE}" type="presOf" srcId="{8852DBBD-7E49-45B3-8D88-0F14E5E2BFAF}" destId="{5BED1CE2-EEE6-4B2C-93BB-FD08C225790F}" srcOrd="0" destOrd="0" presId="urn:microsoft.com/office/officeart/2016/7/layout/RepeatingBendingProcessNew"/>
    <dgm:cxn modelId="{C06F472D-CC46-4281-B4EA-8090876FAB53}" srcId="{C4E7ACBF-43EE-4A5F-BBE1-7A57D5F1A3B5}" destId="{4DFA7012-B9F9-464C-BD11-6BFF3894C6D3}" srcOrd="5" destOrd="0" parTransId="{4A7FB2B3-F39B-4115-AB19-D070A6340F09}" sibTransId="{E1E85A15-229D-4222-BA9D-CC7E37F2633B}"/>
    <dgm:cxn modelId="{F7A1AC30-BD41-4137-AE94-819C9A40F268}" type="presOf" srcId="{639DEA50-7E39-4F62-9DF9-6D36DE785208}" destId="{DA5D1B4B-B9B0-4B51-9FFE-CC9F11BC5708}" srcOrd="1" destOrd="0" presId="urn:microsoft.com/office/officeart/2016/7/layout/RepeatingBendingProcessNew"/>
    <dgm:cxn modelId="{2273A935-7763-46CC-BD56-12A856D29D7E}" srcId="{C4E7ACBF-43EE-4A5F-BBE1-7A57D5F1A3B5}" destId="{4354E981-A9E3-4D13-BD5D-F1B7353B41F1}" srcOrd="1" destOrd="0" parTransId="{55FE079E-E50C-407F-AA91-3763ED02FD89}" sibTransId="{639DEA50-7E39-4F62-9DF9-6D36DE785208}"/>
    <dgm:cxn modelId="{7044C23B-C474-450F-A5E7-1FD4E3FC29AD}" type="presOf" srcId="{4354E981-A9E3-4D13-BD5D-F1B7353B41F1}" destId="{07231860-4564-4BA3-82BA-F3ABACC60FBE}" srcOrd="0" destOrd="0" presId="urn:microsoft.com/office/officeart/2016/7/layout/RepeatingBendingProcessNew"/>
    <dgm:cxn modelId="{D98CA543-C2D4-478C-935D-A7219A3E7E92}" srcId="{C4E7ACBF-43EE-4A5F-BBE1-7A57D5F1A3B5}" destId="{8852DBBD-7E49-45B3-8D88-0F14E5E2BFAF}" srcOrd="2" destOrd="0" parTransId="{15FE0564-F7CE-4A9D-8E19-22C1F3AA94A0}" sibTransId="{DF2FCB80-74FB-4B3E-AD1E-F145E0CED78C}"/>
    <dgm:cxn modelId="{59B08466-1D50-4114-8560-5EA8D5118AE0}" type="presOf" srcId="{DF2FCB80-74FB-4B3E-AD1E-F145E0CED78C}" destId="{51B50123-5152-478C-98DC-FB6036FB879E}" srcOrd="1" destOrd="0" presId="urn:microsoft.com/office/officeart/2016/7/layout/RepeatingBendingProcessNew"/>
    <dgm:cxn modelId="{6C95F976-4689-4C4A-9067-2EA40B50E73B}" type="presOf" srcId="{DF2FCB80-74FB-4B3E-AD1E-F145E0CED78C}" destId="{F8E93B33-7F9B-41ED-B1C8-F691C981DC5A}" srcOrd="0" destOrd="0" presId="urn:microsoft.com/office/officeart/2016/7/layout/RepeatingBendingProcessNew"/>
    <dgm:cxn modelId="{EBBAC180-A8B7-494F-83B1-2B662C66772C}" srcId="{C4E7ACBF-43EE-4A5F-BBE1-7A57D5F1A3B5}" destId="{BCF08E36-E762-45E8-850B-40B482196B17}" srcOrd="3" destOrd="0" parTransId="{55133B7E-93F0-40C0-9648-E0DF48F29DE9}" sibTransId="{B2F93692-5D73-404A-9C33-E57909BE7F8A}"/>
    <dgm:cxn modelId="{CDA30282-DA83-4FCD-84B5-09291D31BC78}" type="presOf" srcId="{639DEA50-7E39-4F62-9DF9-6D36DE785208}" destId="{CA84FD55-324C-451D-882C-5E3C2DC16E07}" srcOrd="0" destOrd="0" presId="urn:microsoft.com/office/officeart/2016/7/layout/RepeatingBendingProcessNew"/>
    <dgm:cxn modelId="{99F56C84-49EA-45BB-9F64-9F7EB41346D2}" type="presOf" srcId="{4DFA7012-B9F9-464C-BD11-6BFF3894C6D3}" destId="{3D3E463C-C7BF-4583-8827-5EA55D2ED13F}" srcOrd="0" destOrd="0" presId="urn:microsoft.com/office/officeart/2016/7/layout/RepeatingBendingProcessNew"/>
    <dgm:cxn modelId="{D747A693-A159-4E69-84B3-7B574F3EFFDC}" type="presOf" srcId="{F0776B5F-35D7-4B72-9D7B-09352FDB94C7}" destId="{858DB769-FA27-44AE-890B-A71162D90E05}" srcOrd="0" destOrd="0" presId="urn:microsoft.com/office/officeart/2016/7/layout/RepeatingBendingProcessNew"/>
    <dgm:cxn modelId="{B2CE5399-ABBB-4D75-9248-67B4C23C498C}" type="presOf" srcId="{C4E7ACBF-43EE-4A5F-BBE1-7A57D5F1A3B5}" destId="{7861E028-DB54-432A-AACA-55A48A9CB8EE}" srcOrd="0" destOrd="0" presId="urn:microsoft.com/office/officeart/2016/7/layout/RepeatingBendingProcessNew"/>
    <dgm:cxn modelId="{01EE519C-03A5-4ADF-AA68-A7C8F2C8DB8C}" type="presOf" srcId="{FCFA0DB2-3D53-4E12-AF7F-461B3254C403}" destId="{DD455C6B-AC4D-400F-962F-3FC0F7D6BD63}" srcOrd="1" destOrd="0" presId="urn:microsoft.com/office/officeart/2016/7/layout/RepeatingBendingProcessNew"/>
    <dgm:cxn modelId="{BC8814AA-273B-418A-B789-2CF4436193D1}" type="presOf" srcId="{B2F93692-5D73-404A-9C33-E57909BE7F8A}" destId="{685B240B-0E6A-427A-A937-24AEC12A1EAE}" srcOrd="1" destOrd="0" presId="urn:microsoft.com/office/officeart/2016/7/layout/RepeatingBendingProcessNew"/>
    <dgm:cxn modelId="{49B9FEB2-B687-4EE7-B4DD-CE35207D61B6}" type="presOf" srcId="{69A86425-F1EB-4318-9FE1-0AD435FF58DD}" destId="{102E3BBC-C379-4113-BC5F-EE7A38830C54}" srcOrd="0" destOrd="0" presId="urn:microsoft.com/office/officeart/2016/7/layout/RepeatingBendingProcessNew"/>
    <dgm:cxn modelId="{AE1FD8BD-3108-49BD-BD7B-13491BA622FF}" type="presOf" srcId="{F96E4D65-56D2-4B02-BAE3-BF42FF181FE0}" destId="{19774D10-785F-4171-95E7-307D047A7B27}" srcOrd="0" destOrd="0" presId="urn:microsoft.com/office/officeart/2016/7/layout/RepeatingBendingProcessNew"/>
    <dgm:cxn modelId="{B42408C4-3608-40BD-BD9C-8502C12F8E23}" srcId="{C4E7ACBF-43EE-4A5F-BBE1-7A57D5F1A3B5}" destId="{69A86425-F1EB-4318-9FE1-0AD435FF58DD}" srcOrd="0" destOrd="0" parTransId="{2526C8CD-D2C9-4ED6-AEAC-9A8FFA4EC9A6}" sibTransId="{F0776B5F-35D7-4B72-9D7B-09352FDB94C7}"/>
    <dgm:cxn modelId="{0ABF9FC7-C938-4F87-B6B5-C88F8759A4A1}" type="presOf" srcId="{FCFA0DB2-3D53-4E12-AF7F-461B3254C403}" destId="{B4DA7B5A-778D-4A15-94FF-9B5DACA0209A}" srcOrd="0" destOrd="0" presId="urn:microsoft.com/office/officeart/2016/7/layout/RepeatingBendingProcessNew"/>
    <dgm:cxn modelId="{560C64D7-9CFE-4A98-AFB5-961F05920548}" type="presOf" srcId="{BCF08E36-E762-45E8-850B-40B482196B17}" destId="{EACDBC6F-A6D8-4E20-9404-E662869F99B1}" srcOrd="0" destOrd="0" presId="urn:microsoft.com/office/officeart/2016/7/layout/RepeatingBendingProcessNew"/>
    <dgm:cxn modelId="{08A4E6FE-F678-4879-88FD-B90AFAA7FF21}" type="presOf" srcId="{F0776B5F-35D7-4B72-9D7B-09352FDB94C7}" destId="{74C66EEC-1835-4A23-A4C9-5F2E4AC90DBE}" srcOrd="1" destOrd="0" presId="urn:microsoft.com/office/officeart/2016/7/layout/RepeatingBendingProcessNew"/>
    <dgm:cxn modelId="{84C4C7A2-CAAB-4C86-8962-A40237A9C7B9}" type="presParOf" srcId="{7861E028-DB54-432A-AACA-55A48A9CB8EE}" destId="{102E3BBC-C379-4113-BC5F-EE7A38830C54}" srcOrd="0" destOrd="0" presId="urn:microsoft.com/office/officeart/2016/7/layout/RepeatingBendingProcessNew"/>
    <dgm:cxn modelId="{F07871F3-33CB-4483-9E11-0100BAAAA5B6}" type="presParOf" srcId="{7861E028-DB54-432A-AACA-55A48A9CB8EE}" destId="{858DB769-FA27-44AE-890B-A71162D90E05}" srcOrd="1" destOrd="0" presId="urn:microsoft.com/office/officeart/2016/7/layout/RepeatingBendingProcessNew"/>
    <dgm:cxn modelId="{6ABDF708-A05D-4339-BAFF-21FF6C5E5243}" type="presParOf" srcId="{858DB769-FA27-44AE-890B-A71162D90E05}" destId="{74C66EEC-1835-4A23-A4C9-5F2E4AC90DBE}" srcOrd="0" destOrd="0" presId="urn:microsoft.com/office/officeart/2016/7/layout/RepeatingBendingProcessNew"/>
    <dgm:cxn modelId="{E3151A2E-2C92-4335-A91A-F5999089708E}" type="presParOf" srcId="{7861E028-DB54-432A-AACA-55A48A9CB8EE}" destId="{07231860-4564-4BA3-82BA-F3ABACC60FBE}" srcOrd="2" destOrd="0" presId="urn:microsoft.com/office/officeart/2016/7/layout/RepeatingBendingProcessNew"/>
    <dgm:cxn modelId="{AD2D7369-8E8D-477B-B005-BBF416F0912D}" type="presParOf" srcId="{7861E028-DB54-432A-AACA-55A48A9CB8EE}" destId="{CA84FD55-324C-451D-882C-5E3C2DC16E07}" srcOrd="3" destOrd="0" presId="urn:microsoft.com/office/officeart/2016/7/layout/RepeatingBendingProcessNew"/>
    <dgm:cxn modelId="{5C5FC6FC-7DAC-4D80-BBE2-15754BE9EA38}" type="presParOf" srcId="{CA84FD55-324C-451D-882C-5E3C2DC16E07}" destId="{DA5D1B4B-B9B0-4B51-9FFE-CC9F11BC5708}" srcOrd="0" destOrd="0" presId="urn:microsoft.com/office/officeart/2016/7/layout/RepeatingBendingProcessNew"/>
    <dgm:cxn modelId="{F3BF9D13-607C-4793-BFD0-E7B058F5BFE2}" type="presParOf" srcId="{7861E028-DB54-432A-AACA-55A48A9CB8EE}" destId="{5BED1CE2-EEE6-4B2C-93BB-FD08C225790F}" srcOrd="4" destOrd="0" presId="urn:microsoft.com/office/officeart/2016/7/layout/RepeatingBendingProcessNew"/>
    <dgm:cxn modelId="{85883CA2-070D-4A36-9582-33151D81A74C}" type="presParOf" srcId="{7861E028-DB54-432A-AACA-55A48A9CB8EE}" destId="{F8E93B33-7F9B-41ED-B1C8-F691C981DC5A}" srcOrd="5" destOrd="0" presId="urn:microsoft.com/office/officeart/2016/7/layout/RepeatingBendingProcessNew"/>
    <dgm:cxn modelId="{E4330F26-F146-464B-A9E0-8A9654620E28}" type="presParOf" srcId="{F8E93B33-7F9B-41ED-B1C8-F691C981DC5A}" destId="{51B50123-5152-478C-98DC-FB6036FB879E}" srcOrd="0" destOrd="0" presId="urn:microsoft.com/office/officeart/2016/7/layout/RepeatingBendingProcessNew"/>
    <dgm:cxn modelId="{EBEDEB12-4B84-4307-9E46-E64FD5D4C81C}" type="presParOf" srcId="{7861E028-DB54-432A-AACA-55A48A9CB8EE}" destId="{EACDBC6F-A6D8-4E20-9404-E662869F99B1}" srcOrd="6" destOrd="0" presId="urn:microsoft.com/office/officeart/2016/7/layout/RepeatingBendingProcessNew"/>
    <dgm:cxn modelId="{0E57FE05-5495-4FFB-AB4D-5D63F236CC54}" type="presParOf" srcId="{7861E028-DB54-432A-AACA-55A48A9CB8EE}" destId="{43E6B778-E8AF-43A1-BDE8-A9C079985ACC}" srcOrd="7" destOrd="0" presId="urn:microsoft.com/office/officeart/2016/7/layout/RepeatingBendingProcessNew"/>
    <dgm:cxn modelId="{C9F1E69F-42BE-4143-80D1-0E48201C7A2B}" type="presParOf" srcId="{43E6B778-E8AF-43A1-BDE8-A9C079985ACC}" destId="{685B240B-0E6A-427A-A937-24AEC12A1EAE}" srcOrd="0" destOrd="0" presId="urn:microsoft.com/office/officeart/2016/7/layout/RepeatingBendingProcessNew"/>
    <dgm:cxn modelId="{24D6A11F-2F82-40CB-AE19-245FE4182563}" type="presParOf" srcId="{7861E028-DB54-432A-AACA-55A48A9CB8EE}" destId="{19774D10-785F-4171-95E7-307D047A7B27}" srcOrd="8" destOrd="0" presId="urn:microsoft.com/office/officeart/2016/7/layout/RepeatingBendingProcessNew"/>
    <dgm:cxn modelId="{0EFFC3B8-CCE0-43EB-BEE5-8AB42D2A4309}" type="presParOf" srcId="{7861E028-DB54-432A-AACA-55A48A9CB8EE}" destId="{B4DA7B5A-778D-4A15-94FF-9B5DACA0209A}" srcOrd="9" destOrd="0" presId="urn:microsoft.com/office/officeart/2016/7/layout/RepeatingBendingProcessNew"/>
    <dgm:cxn modelId="{DC64E616-C8DE-4DCF-B367-38A21A57844F}" type="presParOf" srcId="{B4DA7B5A-778D-4A15-94FF-9B5DACA0209A}" destId="{DD455C6B-AC4D-400F-962F-3FC0F7D6BD63}" srcOrd="0" destOrd="0" presId="urn:microsoft.com/office/officeart/2016/7/layout/RepeatingBendingProcessNew"/>
    <dgm:cxn modelId="{0D4AD6A7-3FB5-475B-9383-5DF5A1E56BBD}" type="presParOf" srcId="{7861E028-DB54-432A-AACA-55A48A9CB8EE}" destId="{3D3E463C-C7BF-4583-8827-5EA55D2ED13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6523C1-AB62-4BF5-91C6-5E04DC91B61C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28DABDC-EFF3-4DA9-9832-72AC7246BCC0}">
      <dgm:prSet/>
      <dgm:spPr/>
      <dgm:t>
        <a:bodyPr/>
        <a:lstStyle/>
        <a:p>
          <a:r>
            <a:rPr lang="en-US"/>
            <a:t>Leverage AI to anticipate future skill-gaps</a:t>
          </a:r>
        </a:p>
      </dgm:t>
    </dgm:pt>
    <dgm:pt modelId="{B7370D12-8C80-4BC2-9767-E8807391EF4E}" type="parTrans" cxnId="{F3C1D301-6ACA-471B-847F-E7818A564135}">
      <dgm:prSet/>
      <dgm:spPr/>
      <dgm:t>
        <a:bodyPr/>
        <a:lstStyle/>
        <a:p>
          <a:endParaRPr lang="en-US"/>
        </a:p>
      </dgm:t>
    </dgm:pt>
    <dgm:pt modelId="{D9F26873-B712-4D61-8998-67052129043C}" type="sibTrans" cxnId="{F3C1D301-6ACA-471B-847F-E7818A564135}">
      <dgm:prSet/>
      <dgm:spPr/>
      <dgm:t>
        <a:bodyPr/>
        <a:lstStyle/>
        <a:p>
          <a:endParaRPr lang="en-US"/>
        </a:p>
      </dgm:t>
    </dgm:pt>
    <dgm:pt modelId="{E49DFE35-D67F-48A6-AD0D-44139B1A539A}">
      <dgm:prSet/>
      <dgm:spPr/>
      <dgm:t>
        <a:bodyPr/>
        <a:lstStyle/>
        <a:p>
          <a:r>
            <a:rPr lang="en-US"/>
            <a:t>Streamline learning pathways to balance employee workload &amp;learning</a:t>
          </a:r>
        </a:p>
      </dgm:t>
    </dgm:pt>
    <dgm:pt modelId="{E8A1B6DD-46FD-4EE6-9CBB-F28BDD5F33D4}" type="parTrans" cxnId="{94E24009-EE6C-47E3-B60B-BD87B7FFEAAD}">
      <dgm:prSet/>
      <dgm:spPr/>
      <dgm:t>
        <a:bodyPr/>
        <a:lstStyle/>
        <a:p>
          <a:endParaRPr lang="en-US"/>
        </a:p>
      </dgm:t>
    </dgm:pt>
    <dgm:pt modelId="{B73C1F8A-8DCC-43AA-906E-CE535482CB99}" type="sibTrans" cxnId="{94E24009-EE6C-47E3-B60B-BD87B7FFEAAD}">
      <dgm:prSet/>
      <dgm:spPr/>
      <dgm:t>
        <a:bodyPr/>
        <a:lstStyle/>
        <a:p>
          <a:endParaRPr lang="en-US"/>
        </a:p>
      </dgm:t>
    </dgm:pt>
    <dgm:pt modelId="{47A8C485-6D33-4A2D-AE67-CE01C6C1AAFF}">
      <dgm:prSet/>
      <dgm:spPr/>
      <dgm:t>
        <a:bodyPr/>
        <a:lstStyle/>
        <a:p>
          <a:r>
            <a:rPr lang="en-US"/>
            <a:t>Develop a uniform knowledge-sharing-framework to mitigate knowledge concealment</a:t>
          </a:r>
        </a:p>
      </dgm:t>
    </dgm:pt>
    <dgm:pt modelId="{2C68257D-3849-4FC7-AA2F-74FE79E1D7B9}" type="parTrans" cxnId="{C5085D19-EF57-4B7F-BFFE-5723C8FF3723}">
      <dgm:prSet/>
      <dgm:spPr/>
      <dgm:t>
        <a:bodyPr/>
        <a:lstStyle/>
        <a:p>
          <a:endParaRPr lang="en-US"/>
        </a:p>
      </dgm:t>
    </dgm:pt>
    <dgm:pt modelId="{07489E23-CC1D-4861-8490-8809422C2FED}" type="sibTrans" cxnId="{C5085D19-EF57-4B7F-BFFE-5723C8FF3723}">
      <dgm:prSet/>
      <dgm:spPr/>
      <dgm:t>
        <a:bodyPr/>
        <a:lstStyle/>
        <a:p>
          <a:endParaRPr lang="en-US"/>
        </a:p>
      </dgm:t>
    </dgm:pt>
    <dgm:pt modelId="{4301372D-9598-457E-977D-771B6D3A3131}">
      <dgm:prSet/>
      <dgm:spPr/>
      <dgm:t>
        <a:bodyPr/>
        <a:lstStyle/>
        <a:p>
          <a:r>
            <a:rPr lang="en-US"/>
            <a:t>Train its mangers to enhance the 70-20-10 model</a:t>
          </a:r>
        </a:p>
      </dgm:t>
    </dgm:pt>
    <dgm:pt modelId="{34FFC088-0BCB-43B8-8A1B-EE3C31227123}" type="parTrans" cxnId="{712C1047-FD6F-4D67-97EE-D08B76FF99CB}">
      <dgm:prSet/>
      <dgm:spPr/>
      <dgm:t>
        <a:bodyPr/>
        <a:lstStyle/>
        <a:p>
          <a:endParaRPr lang="en-US"/>
        </a:p>
      </dgm:t>
    </dgm:pt>
    <dgm:pt modelId="{5EB83F85-F9A0-4F0A-AA15-C3BC7C6D929F}" type="sibTrans" cxnId="{712C1047-FD6F-4D67-97EE-D08B76FF99CB}">
      <dgm:prSet/>
      <dgm:spPr/>
      <dgm:t>
        <a:bodyPr/>
        <a:lstStyle/>
        <a:p>
          <a:endParaRPr lang="en-US"/>
        </a:p>
      </dgm:t>
    </dgm:pt>
    <dgm:pt modelId="{E95DE6F7-8CEA-44DC-8FA4-643527742C0B}">
      <dgm:prSet/>
      <dgm:spPr/>
      <dgm:t>
        <a:bodyPr/>
        <a:lstStyle/>
        <a:p>
          <a:r>
            <a:rPr lang="en-US"/>
            <a:t>Implement global rotational or cross-functional projects to promote experimental learning</a:t>
          </a:r>
        </a:p>
      </dgm:t>
    </dgm:pt>
    <dgm:pt modelId="{B2D27452-E456-4146-8995-27B421020579}" type="parTrans" cxnId="{9D47C66F-86FF-4679-989F-F8588037B99A}">
      <dgm:prSet/>
      <dgm:spPr/>
      <dgm:t>
        <a:bodyPr/>
        <a:lstStyle/>
        <a:p>
          <a:endParaRPr lang="en-US"/>
        </a:p>
      </dgm:t>
    </dgm:pt>
    <dgm:pt modelId="{9E34826E-1B22-4F4D-B3BD-AAF4E8435D7B}" type="sibTrans" cxnId="{9D47C66F-86FF-4679-989F-F8588037B99A}">
      <dgm:prSet/>
      <dgm:spPr/>
      <dgm:t>
        <a:bodyPr/>
        <a:lstStyle/>
        <a:p>
          <a:endParaRPr lang="en-US"/>
        </a:p>
      </dgm:t>
    </dgm:pt>
    <dgm:pt modelId="{823837B0-B4E2-4D3C-9209-86575A536AFE}">
      <dgm:prSet/>
      <dgm:spPr/>
      <dgm:t>
        <a:bodyPr/>
        <a:lstStyle/>
        <a:p>
          <a:r>
            <a:rPr lang="en-US"/>
            <a:t>Real-time performance dashboards should link training participation to measurable business outcomes</a:t>
          </a:r>
        </a:p>
      </dgm:t>
    </dgm:pt>
    <dgm:pt modelId="{1FD229DF-489D-444D-980C-F9A2AFD2E620}" type="parTrans" cxnId="{03C04907-1B16-41DF-ACE5-BECDEB7E4070}">
      <dgm:prSet/>
      <dgm:spPr/>
      <dgm:t>
        <a:bodyPr/>
        <a:lstStyle/>
        <a:p>
          <a:endParaRPr lang="en-US"/>
        </a:p>
      </dgm:t>
    </dgm:pt>
    <dgm:pt modelId="{29696E13-6360-40C5-B336-2056DF29596C}" type="sibTrans" cxnId="{03C04907-1B16-41DF-ACE5-BECDEB7E4070}">
      <dgm:prSet/>
      <dgm:spPr/>
      <dgm:t>
        <a:bodyPr/>
        <a:lstStyle/>
        <a:p>
          <a:endParaRPr lang="en-US"/>
        </a:p>
      </dgm:t>
    </dgm:pt>
    <dgm:pt modelId="{08F0C0BD-AB10-44B6-B559-BEF7561F8F88}" type="pres">
      <dgm:prSet presAssocID="{4C6523C1-AB62-4BF5-91C6-5E04DC91B61C}" presName="linear" presStyleCnt="0">
        <dgm:presLayoutVars>
          <dgm:animLvl val="lvl"/>
          <dgm:resizeHandles val="exact"/>
        </dgm:presLayoutVars>
      </dgm:prSet>
      <dgm:spPr/>
    </dgm:pt>
    <dgm:pt modelId="{CCA877F6-6603-4A5C-A498-13EA008A96F9}" type="pres">
      <dgm:prSet presAssocID="{A28DABDC-EFF3-4DA9-9832-72AC7246BCC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0ADC92C-C726-4572-9DB9-297E890F7467}" type="pres">
      <dgm:prSet presAssocID="{D9F26873-B712-4D61-8998-67052129043C}" presName="spacer" presStyleCnt="0"/>
      <dgm:spPr/>
    </dgm:pt>
    <dgm:pt modelId="{413496EC-4993-4360-929E-FC39F88C35F7}" type="pres">
      <dgm:prSet presAssocID="{E49DFE35-D67F-48A6-AD0D-44139B1A539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B1ED8E8-6AF7-4A57-AC93-4A9F54E7AA7C}" type="pres">
      <dgm:prSet presAssocID="{B73C1F8A-8DCC-43AA-906E-CE535482CB99}" presName="spacer" presStyleCnt="0"/>
      <dgm:spPr/>
    </dgm:pt>
    <dgm:pt modelId="{BF8EA485-02D5-4EDD-A744-EEE98143BB3D}" type="pres">
      <dgm:prSet presAssocID="{47A8C485-6D33-4A2D-AE67-CE01C6C1AAF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01CAA22-E7F0-4FD9-8085-D62D1DAB0740}" type="pres">
      <dgm:prSet presAssocID="{07489E23-CC1D-4861-8490-8809422C2FED}" presName="spacer" presStyleCnt="0"/>
      <dgm:spPr/>
    </dgm:pt>
    <dgm:pt modelId="{A66729A7-BCFB-41E0-BF79-C9641E025E74}" type="pres">
      <dgm:prSet presAssocID="{4301372D-9598-457E-977D-771B6D3A313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E94A0C3-9ED3-4EF4-82E0-7103603728EA}" type="pres">
      <dgm:prSet presAssocID="{5EB83F85-F9A0-4F0A-AA15-C3BC7C6D929F}" presName="spacer" presStyleCnt="0"/>
      <dgm:spPr/>
    </dgm:pt>
    <dgm:pt modelId="{A62FCED9-C5FD-4B1D-9E42-2EE8D9029255}" type="pres">
      <dgm:prSet presAssocID="{E95DE6F7-8CEA-44DC-8FA4-643527742C0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28C4D2D-6D4B-4648-A508-A99220F89830}" type="pres">
      <dgm:prSet presAssocID="{9E34826E-1B22-4F4D-B3BD-AAF4E8435D7B}" presName="spacer" presStyleCnt="0"/>
      <dgm:spPr/>
    </dgm:pt>
    <dgm:pt modelId="{38F997BC-2D01-4CBA-A054-D3834BC7AA9D}" type="pres">
      <dgm:prSet presAssocID="{823837B0-B4E2-4D3C-9209-86575A536AF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3C1D301-6ACA-471B-847F-E7818A564135}" srcId="{4C6523C1-AB62-4BF5-91C6-5E04DC91B61C}" destId="{A28DABDC-EFF3-4DA9-9832-72AC7246BCC0}" srcOrd="0" destOrd="0" parTransId="{B7370D12-8C80-4BC2-9767-E8807391EF4E}" sibTransId="{D9F26873-B712-4D61-8998-67052129043C}"/>
    <dgm:cxn modelId="{03C04907-1B16-41DF-ACE5-BECDEB7E4070}" srcId="{4C6523C1-AB62-4BF5-91C6-5E04DC91B61C}" destId="{823837B0-B4E2-4D3C-9209-86575A536AFE}" srcOrd="5" destOrd="0" parTransId="{1FD229DF-489D-444D-980C-F9A2AFD2E620}" sibTransId="{29696E13-6360-40C5-B336-2056DF29596C}"/>
    <dgm:cxn modelId="{94E24009-EE6C-47E3-B60B-BD87B7FFEAAD}" srcId="{4C6523C1-AB62-4BF5-91C6-5E04DC91B61C}" destId="{E49DFE35-D67F-48A6-AD0D-44139B1A539A}" srcOrd="1" destOrd="0" parTransId="{E8A1B6DD-46FD-4EE6-9CBB-F28BDD5F33D4}" sibTransId="{B73C1F8A-8DCC-43AA-906E-CE535482CB99}"/>
    <dgm:cxn modelId="{AA55F409-22CF-446F-8469-6DEAB6EB9AD4}" type="presOf" srcId="{E49DFE35-D67F-48A6-AD0D-44139B1A539A}" destId="{413496EC-4993-4360-929E-FC39F88C35F7}" srcOrd="0" destOrd="0" presId="urn:microsoft.com/office/officeart/2005/8/layout/vList2"/>
    <dgm:cxn modelId="{C5085D19-EF57-4B7F-BFFE-5723C8FF3723}" srcId="{4C6523C1-AB62-4BF5-91C6-5E04DC91B61C}" destId="{47A8C485-6D33-4A2D-AE67-CE01C6C1AAFF}" srcOrd="2" destOrd="0" parTransId="{2C68257D-3849-4FC7-AA2F-74FE79E1D7B9}" sibTransId="{07489E23-CC1D-4861-8490-8809422C2FED}"/>
    <dgm:cxn modelId="{1882273C-EDAA-4F8C-B8C5-B63ED284591C}" type="presOf" srcId="{47A8C485-6D33-4A2D-AE67-CE01C6C1AAFF}" destId="{BF8EA485-02D5-4EDD-A744-EEE98143BB3D}" srcOrd="0" destOrd="0" presId="urn:microsoft.com/office/officeart/2005/8/layout/vList2"/>
    <dgm:cxn modelId="{712C1047-FD6F-4D67-97EE-D08B76FF99CB}" srcId="{4C6523C1-AB62-4BF5-91C6-5E04DC91B61C}" destId="{4301372D-9598-457E-977D-771B6D3A3131}" srcOrd="3" destOrd="0" parTransId="{34FFC088-0BCB-43B8-8A1B-EE3C31227123}" sibTransId="{5EB83F85-F9A0-4F0A-AA15-C3BC7C6D929F}"/>
    <dgm:cxn modelId="{9451CA4C-1BBC-4FEF-A558-1FC3A3DD17D5}" type="presOf" srcId="{4C6523C1-AB62-4BF5-91C6-5E04DC91B61C}" destId="{08F0C0BD-AB10-44B6-B559-BEF7561F8F88}" srcOrd="0" destOrd="0" presId="urn:microsoft.com/office/officeart/2005/8/layout/vList2"/>
    <dgm:cxn modelId="{9D47C66F-86FF-4679-989F-F8588037B99A}" srcId="{4C6523C1-AB62-4BF5-91C6-5E04DC91B61C}" destId="{E95DE6F7-8CEA-44DC-8FA4-643527742C0B}" srcOrd="4" destOrd="0" parTransId="{B2D27452-E456-4146-8995-27B421020579}" sibTransId="{9E34826E-1B22-4F4D-B3BD-AAF4E8435D7B}"/>
    <dgm:cxn modelId="{564DF2AB-A7A0-4358-AB3C-8E55940ED0DA}" type="presOf" srcId="{A28DABDC-EFF3-4DA9-9832-72AC7246BCC0}" destId="{CCA877F6-6603-4A5C-A498-13EA008A96F9}" srcOrd="0" destOrd="0" presId="urn:microsoft.com/office/officeart/2005/8/layout/vList2"/>
    <dgm:cxn modelId="{9D2099BE-6F29-4307-93A7-0E2814E66CA7}" type="presOf" srcId="{4301372D-9598-457E-977D-771B6D3A3131}" destId="{A66729A7-BCFB-41E0-BF79-C9641E025E74}" srcOrd="0" destOrd="0" presId="urn:microsoft.com/office/officeart/2005/8/layout/vList2"/>
    <dgm:cxn modelId="{D85989C6-FCE4-449F-B81B-F455EEFDB466}" type="presOf" srcId="{E95DE6F7-8CEA-44DC-8FA4-643527742C0B}" destId="{A62FCED9-C5FD-4B1D-9E42-2EE8D9029255}" srcOrd="0" destOrd="0" presId="urn:microsoft.com/office/officeart/2005/8/layout/vList2"/>
    <dgm:cxn modelId="{77CF51E0-6A23-4F3C-8D99-529F02212A65}" type="presOf" srcId="{823837B0-B4E2-4D3C-9209-86575A536AFE}" destId="{38F997BC-2D01-4CBA-A054-D3834BC7AA9D}" srcOrd="0" destOrd="0" presId="urn:microsoft.com/office/officeart/2005/8/layout/vList2"/>
    <dgm:cxn modelId="{F0B89BEF-7BC3-4EF2-98EF-454E6A7787DC}" type="presParOf" srcId="{08F0C0BD-AB10-44B6-B559-BEF7561F8F88}" destId="{CCA877F6-6603-4A5C-A498-13EA008A96F9}" srcOrd="0" destOrd="0" presId="urn:microsoft.com/office/officeart/2005/8/layout/vList2"/>
    <dgm:cxn modelId="{4679660F-4298-44C3-881D-8A91B1F10D93}" type="presParOf" srcId="{08F0C0BD-AB10-44B6-B559-BEF7561F8F88}" destId="{50ADC92C-C726-4572-9DB9-297E890F7467}" srcOrd="1" destOrd="0" presId="urn:microsoft.com/office/officeart/2005/8/layout/vList2"/>
    <dgm:cxn modelId="{B6B73580-3A2C-4FE1-8B01-AC819AF10670}" type="presParOf" srcId="{08F0C0BD-AB10-44B6-B559-BEF7561F8F88}" destId="{413496EC-4993-4360-929E-FC39F88C35F7}" srcOrd="2" destOrd="0" presId="urn:microsoft.com/office/officeart/2005/8/layout/vList2"/>
    <dgm:cxn modelId="{E1392F13-C0FC-4E0F-8347-684BDD720F0C}" type="presParOf" srcId="{08F0C0BD-AB10-44B6-B559-BEF7561F8F88}" destId="{3B1ED8E8-6AF7-4A57-AC93-4A9F54E7AA7C}" srcOrd="3" destOrd="0" presId="urn:microsoft.com/office/officeart/2005/8/layout/vList2"/>
    <dgm:cxn modelId="{EA7A4A99-CAFF-44D5-B237-EE3761C5C642}" type="presParOf" srcId="{08F0C0BD-AB10-44B6-B559-BEF7561F8F88}" destId="{BF8EA485-02D5-4EDD-A744-EEE98143BB3D}" srcOrd="4" destOrd="0" presId="urn:microsoft.com/office/officeart/2005/8/layout/vList2"/>
    <dgm:cxn modelId="{403A1505-A1CA-4531-AF48-C7886420442B}" type="presParOf" srcId="{08F0C0BD-AB10-44B6-B559-BEF7561F8F88}" destId="{E01CAA22-E7F0-4FD9-8085-D62D1DAB0740}" srcOrd="5" destOrd="0" presId="urn:microsoft.com/office/officeart/2005/8/layout/vList2"/>
    <dgm:cxn modelId="{B1B82986-3EFA-45F9-B513-31B72896F477}" type="presParOf" srcId="{08F0C0BD-AB10-44B6-B559-BEF7561F8F88}" destId="{A66729A7-BCFB-41E0-BF79-C9641E025E74}" srcOrd="6" destOrd="0" presId="urn:microsoft.com/office/officeart/2005/8/layout/vList2"/>
    <dgm:cxn modelId="{6E9AF74F-99DF-4CA5-A4AB-A7ECCD8177E0}" type="presParOf" srcId="{08F0C0BD-AB10-44B6-B559-BEF7561F8F88}" destId="{9E94A0C3-9ED3-4EF4-82E0-7103603728EA}" srcOrd="7" destOrd="0" presId="urn:microsoft.com/office/officeart/2005/8/layout/vList2"/>
    <dgm:cxn modelId="{5ECC3DF4-0844-4484-A869-3D6C60E286A7}" type="presParOf" srcId="{08F0C0BD-AB10-44B6-B559-BEF7561F8F88}" destId="{A62FCED9-C5FD-4B1D-9E42-2EE8D9029255}" srcOrd="8" destOrd="0" presId="urn:microsoft.com/office/officeart/2005/8/layout/vList2"/>
    <dgm:cxn modelId="{F22B69BE-7D66-4932-83A9-D82530730BF5}" type="presParOf" srcId="{08F0C0BD-AB10-44B6-B559-BEF7561F8F88}" destId="{828C4D2D-6D4B-4648-A508-A99220F89830}" srcOrd="9" destOrd="0" presId="urn:microsoft.com/office/officeart/2005/8/layout/vList2"/>
    <dgm:cxn modelId="{9E27FB3B-FB83-4B5F-8AF0-3B76C91ACF59}" type="presParOf" srcId="{08F0C0BD-AB10-44B6-B559-BEF7561F8F88}" destId="{38F997BC-2D01-4CBA-A054-D3834BC7AA9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7172E3-31B9-429C-9A0B-7EF7391FD5E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75348DC-6DB3-418E-9DE8-F3696044100A}">
      <dgm:prSet/>
      <dgm:spPr/>
      <dgm:t>
        <a:bodyPr/>
        <a:lstStyle/>
        <a:p>
          <a:r>
            <a:rPr lang="en-US" dirty="0"/>
            <a:t>Skilled workforce ensures Microsoft’s global competitive advantage in AI and cloud computing</a:t>
          </a:r>
        </a:p>
      </dgm:t>
    </dgm:pt>
    <dgm:pt modelId="{6E4553D6-B51B-4DD5-9A56-822FC1B457CF}" type="parTrans" cxnId="{D79E7025-3E8E-446F-9736-067ABA7E306F}">
      <dgm:prSet/>
      <dgm:spPr/>
      <dgm:t>
        <a:bodyPr/>
        <a:lstStyle/>
        <a:p>
          <a:endParaRPr lang="en-US"/>
        </a:p>
      </dgm:t>
    </dgm:pt>
    <dgm:pt modelId="{43225478-3B30-4E66-9F1F-0D96C6751059}" type="sibTrans" cxnId="{D79E7025-3E8E-446F-9736-067ABA7E306F}">
      <dgm:prSet/>
      <dgm:spPr/>
      <dgm:t>
        <a:bodyPr/>
        <a:lstStyle/>
        <a:p>
          <a:endParaRPr lang="en-US"/>
        </a:p>
      </dgm:t>
    </dgm:pt>
    <dgm:pt modelId="{9A97713C-3D72-4CC2-B632-7FFF07043A98}">
      <dgm:prSet/>
      <dgm:spPr/>
      <dgm:t>
        <a:bodyPr/>
        <a:lstStyle/>
        <a:p>
          <a:r>
            <a:rPr lang="en-US"/>
            <a:t>Learning efficiency enhances project execution and cuts down skill-development time</a:t>
          </a:r>
        </a:p>
      </dgm:t>
    </dgm:pt>
    <dgm:pt modelId="{BE7F48E5-8F2D-4246-9F9D-B4225A9F7C44}" type="parTrans" cxnId="{E797DE18-7390-43B6-A48B-DB2B8DEAD9EE}">
      <dgm:prSet/>
      <dgm:spPr/>
      <dgm:t>
        <a:bodyPr/>
        <a:lstStyle/>
        <a:p>
          <a:endParaRPr lang="en-US"/>
        </a:p>
      </dgm:t>
    </dgm:pt>
    <dgm:pt modelId="{6913B7E4-15ED-4390-8C4C-17FE7CBF9930}" type="sibTrans" cxnId="{E797DE18-7390-43B6-A48B-DB2B8DEAD9EE}">
      <dgm:prSet/>
      <dgm:spPr/>
      <dgm:t>
        <a:bodyPr/>
        <a:lstStyle/>
        <a:p>
          <a:endParaRPr lang="en-US"/>
        </a:p>
      </dgm:t>
    </dgm:pt>
    <dgm:pt modelId="{FF33D515-A344-4B8E-84D5-CA51BF93873E}">
      <dgm:prSet/>
      <dgm:spPr/>
      <dgm:t>
        <a:bodyPr/>
        <a:lstStyle/>
        <a:p>
          <a:r>
            <a:rPr lang="en-US"/>
            <a:t>Managerial coaching will promote a growth-mindset across diverse teams</a:t>
          </a:r>
        </a:p>
      </dgm:t>
    </dgm:pt>
    <dgm:pt modelId="{727F61FF-4FF1-437E-B4E7-6BE9AE9966C0}" type="parTrans" cxnId="{1451C43B-21E7-4500-823B-CE52F4157AB1}">
      <dgm:prSet/>
      <dgm:spPr/>
      <dgm:t>
        <a:bodyPr/>
        <a:lstStyle/>
        <a:p>
          <a:endParaRPr lang="en-US"/>
        </a:p>
      </dgm:t>
    </dgm:pt>
    <dgm:pt modelId="{E578AA71-BDA3-4D24-AF72-5AA02EC67191}" type="sibTrans" cxnId="{1451C43B-21E7-4500-823B-CE52F4157AB1}">
      <dgm:prSet/>
      <dgm:spPr/>
      <dgm:t>
        <a:bodyPr/>
        <a:lstStyle/>
        <a:p>
          <a:endParaRPr lang="en-US"/>
        </a:p>
      </dgm:t>
    </dgm:pt>
    <dgm:pt modelId="{2F684E73-CF63-4078-A51C-303705D41C33}">
      <dgm:prSet/>
      <dgm:spPr/>
      <dgm:t>
        <a:bodyPr/>
        <a:lstStyle/>
        <a:p>
          <a:r>
            <a:rPr lang="en-US"/>
            <a:t>Knowledge sharing will improve collaboration, problem-solving, and team performance</a:t>
          </a:r>
        </a:p>
      </dgm:t>
    </dgm:pt>
    <dgm:pt modelId="{58B2B9A4-EEE8-469C-B639-36C4370AB61D}" type="parTrans" cxnId="{B40EBB71-CEB4-43A5-B8F8-C9CF87457D7E}">
      <dgm:prSet/>
      <dgm:spPr/>
      <dgm:t>
        <a:bodyPr/>
        <a:lstStyle/>
        <a:p>
          <a:endParaRPr lang="en-US"/>
        </a:p>
      </dgm:t>
    </dgm:pt>
    <dgm:pt modelId="{3E8E8F00-F951-490C-A913-D15E4A06DCCD}" type="sibTrans" cxnId="{B40EBB71-CEB4-43A5-B8F8-C9CF87457D7E}">
      <dgm:prSet/>
      <dgm:spPr/>
      <dgm:t>
        <a:bodyPr/>
        <a:lstStyle/>
        <a:p>
          <a:endParaRPr lang="en-US"/>
        </a:p>
      </dgm:t>
    </dgm:pt>
    <dgm:pt modelId="{55108227-F4B8-4A9B-BB62-5C9F76242B26}">
      <dgm:prSet/>
      <dgm:spPr/>
      <dgm:t>
        <a:bodyPr/>
        <a:lstStyle/>
        <a:p>
          <a:r>
            <a:rPr lang="en-US"/>
            <a:t>Localised training experiences will raise learning relevance and adoption in diverse markets</a:t>
          </a:r>
        </a:p>
      </dgm:t>
    </dgm:pt>
    <dgm:pt modelId="{98EA3A93-259F-443F-956C-8BF3C1C210A4}" type="parTrans" cxnId="{3008254B-DDAD-4975-92BD-BE93C56D3489}">
      <dgm:prSet/>
      <dgm:spPr/>
      <dgm:t>
        <a:bodyPr/>
        <a:lstStyle/>
        <a:p>
          <a:endParaRPr lang="en-US"/>
        </a:p>
      </dgm:t>
    </dgm:pt>
    <dgm:pt modelId="{E6076B1F-0378-4095-8388-72D798C94A3A}" type="sibTrans" cxnId="{3008254B-DDAD-4975-92BD-BE93C56D3489}">
      <dgm:prSet/>
      <dgm:spPr/>
      <dgm:t>
        <a:bodyPr/>
        <a:lstStyle/>
        <a:p>
          <a:endParaRPr lang="en-US"/>
        </a:p>
      </dgm:t>
    </dgm:pt>
    <dgm:pt modelId="{53B22848-E32E-461B-B3CA-7458FFBBB338}">
      <dgm:prSet/>
      <dgm:spPr/>
      <dgm:t>
        <a:bodyPr/>
        <a:lstStyle/>
        <a:p>
          <a:r>
            <a:rPr lang="en-US"/>
            <a:t>Data-driven training analytics will improve decision-making for workforce planning</a:t>
          </a:r>
        </a:p>
      </dgm:t>
    </dgm:pt>
    <dgm:pt modelId="{A35A980B-7EDA-41F3-98E5-28CCA016A5AB}" type="parTrans" cxnId="{6DFE2C9B-2878-4238-9B8B-4DFEB2344D92}">
      <dgm:prSet/>
      <dgm:spPr/>
      <dgm:t>
        <a:bodyPr/>
        <a:lstStyle/>
        <a:p>
          <a:endParaRPr lang="en-US"/>
        </a:p>
      </dgm:t>
    </dgm:pt>
    <dgm:pt modelId="{B5B58035-B3A6-45FA-903B-0705379C53B2}" type="sibTrans" cxnId="{6DFE2C9B-2878-4238-9B8B-4DFEB2344D92}">
      <dgm:prSet/>
      <dgm:spPr/>
      <dgm:t>
        <a:bodyPr/>
        <a:lstStyle/>
        <a:p>
          <a:endParaRPr lang="en-US"/>
        </a:p>
      </dgm:t>
    </dgm:pt>
    <dgm:pt modelId="{729F1342-8166-440A-97D6-2D6766BDCC14}" type="pres">
      <dgm:prSet presAssocID="{C57172E3-31B9-429C-9A0B-7EF7391FD5EA}" presName="vert0" presStyleCnt="0">
        <dgm:presLayoutVars>
          <dgm:dir/>
          <dgm:animOne val="branch"/>
          <dgm:animLvl val="lvl"/>
        </dgm:presLayoutVars>
      </dgm:prSet>
      <dgm:spPr/>
    </dgm:pt>
    <dgm:pt modelId="{BCFEEC80-F327-48BF-A574-879074ECFF2C}" type="pres">
      <dgm:prSet presAssocID="{575348DC-6DB3-418E-9DE8-F3696044100A}" presName="thickLine" presStyleLbl="alignNode1" presStyleIdx="0" presStyleCnt="6"/>
      <dgm:spPr/>
    </dgm:pt>
    <dgm:pt modelId="{F0A28724-AF36-4E29-91F3-ED4D75CE4BB5}" type="pres">
      <dgm:prSet presAssocID="{575348DC-6DB3-418E-9DE8-F3696044100A}" presName="horz1" presStyleCnt="0"/>
      <dgm:spPr/>
    </dgm:pt>
    <dgm:pt modelId="{6EFBFE2C-9C0A-457D-A228-ECB627C06574}" type="pres">
      <dgm:prSet presAssocID="{575348DC-6DB3-418E-9DE8-F3696044100A}" presName="tx1" presStyleLbl="revTx" presStyleIdx="0" presStyleCnt="6"/>
      <dgm:spPr/>
    </dgm:pt>
    <dgm:pt modelId="{24500E2A-F20D-46A2-B5E2-8B6BF780B841}" type="pres">
      <dgm:prSet presAssocID="{575348DC-6DB3-418E-9DE8-F3696044100A}" presName="vert1" presStyleCnt="0"/>
      <dgm:spPr/>
    </dgm:pt>
    <dgm:pt modelId="{0223317D-5B02-4082-B8FB-73F736FBBC2C}" type="pres">
      <dgm:prSet presAssocID="{9A97713C-3D72-4CC2-B632-7FFF07043A98}" presName="thickLine" presStyleLbl="alignNode1" presStyleIdx="1" presStyleCnt="6"/>
      <dgm:spPr/>
    </dgm:pt>
    <dgm:pt modelId="{92B8D5FD-746F-4707-A609-7415768E61C7}" type="pres">
      <dgm:prSet presAssocID="{9A97713C-3D72-4CC2-B632-7FFF07043A98}" presName="horz1" presStyleCnt="0"/>
      <dgm:spPr/>
    </dgm:pt>
    <dgm:pt modelId="{F948AD13-1A3C-426F-A215-D9617AE1A551}" type="pres">
      <dgm:prSet presAssocID="{9A97713C-3D72-4CC2-B632-7FFF07043A98}" presName="tx1" presStyleLbl="revTx" presStyleIdx="1" presStyleCnt="6"/>
      <dgm:spPr/>
    </dgm:pt>
    <dgm:pt modelId="{2DD83BB2-9F5F-4A0B-8CE9-C52016D8821F}" type="pres">
      <dgm:prSet presAssocID="{9A97713C-3D72-4CC2-B632-7FFF07043A98}" presName="vert1" presStyleCnt="0"/>
      <dgm:spPr/>
    </dgm:pt>
    <dgm:pt modelId="{9FB8F8A1-010C-49AF-9635-3E7510B7D970}" type="pres">
      <dgm:prSet presAssocID="{FF33D515-A344-4B8E-84D5-CA51BF93873E}" presName="thickLine" presStyleLbl="alignNode1" presStyleIdx="2" presStyleCnt="6"/>
      <dgm:spPr/>
    </dgm:pt>
    <dgm:pt modelId="{89349E36-E2AC-4830-BD6C-3FCA36F52C26}" type="pres">
      <dgm:prSet presAssocID="{FF33D515-A344-4B8E-84D5-CA51BF93873E}" presName="horz1" presStyleCnt="0"/>
      <dgm:spPr/>
    </dgm:pt>
    <dgm:pt modelId="{B9FE3BB8-64DE-4510-BA67-802C17DCCF89}" type="pres">
      <dgm:prSet presAssocID="{FF33D515-A344-4B8E-84D5-CA51BF93873E}" presName="tx1" presStyleLbl="revTx" presStyleIdx="2" presStyleCnt="6"/>
      <dgm:spPr/>
    </dgm:pt>
    <dgm:pt modelId="{49E3DF55-4FB0-476E-8BC3-889FF3BFDFD0}" type="pres">
      <dgm:prSet presAssocID="{FF33D515-A344-4B8E-84D5-CA51BF93873E}" presName="vert1" presStyleCnt="0"/>
      <dgm:spPr/>
    </dgm:pt>
    <dgm:pt modelId="{DBF06633-E25F-4E90-AF24-F6379DE9C4B3}" type="pres">
      <dgm:prSet presAssocID="{2F684E73-CF63-4078-A51C-303705D41C33}" presName="thickLine" presStyleLbl="alignNode1" presStyleIdx="3" presStyleCnt="6"/>
      <dgm:spPr/>
    </dgm:pt>
    <dgm:pt modelId="{D4D54787-9586-45B9-9CB4-17FDBAF996F4}" type="pres">
      <dgm:prSet presAssocID="{2F684E73-CF63-4078-A51C-303705D41C33}" presName="horz1" presStyleCnt="0"/>
      <dgm:spPr/>
    </dgm:pt>
    <dgm:pt modelId="{B8926645-7304-43FF-B971-C04D1341B70D}" type="pres">
      <dgm:prSet presAssocID="{2F684E73-CF63-4078-A51C-303705D41C33}" presName="tx1" presStyleLbl="revTx" presStyleIdx="3" presStyleCnt="6"/>
      <dgm:spPr/>
    </dgm:pt>
    <dgm:pt modelId="{47121CD3-2444-4E1C-9868-21002B9A7113}" type="pres">
      <dgm:prSet presAssocID="{2F684E73-CF63-4078-A51C-303705D41C33}" presName="vert1" presStyleCnt="0"/>
      <dgm:spPr/>
    </dgm:pt>
    <dgm:pt modelId="{D6212FB6-31AE-4E3D-A301-A6AAAC83D167}" type="pres">
      <dgm:prSet presAssocID="{55108227-F4B8-4A9B-BB62-5C9F76242B26}" presName="thickLine" presStyleLbl="alignNode1" presStyleIdx="4" presStyleCnt="6"/>
      <dgm:spPr/>
    </dgm:pt>
    <dgm:pt modelId="{E5F65818-3FFD-4E61-8B9C-158693FD237B}" type="pres">
      <dgm:prSet presAssocID="{55108227-F4B8-4A9B-BB62-5C9F76242B26}" presName="horz1" presStyleCnt="0"/>
      <dgm:spPr/>
    </dgm:pt>
    <dgm:pt modelId="{695AB784-F18C-49EE-B917-AB04C5EB884A}" type="pres">
      <dgm:prSet presAssocID="{55108227-F4B8-4A9B-BB62-5C9F76242B26}" presName="tx1" presStyleLbl="revTx" presStyleIdx="4" presStyleCnt="6"/>
      <dgm:spPr/>
    </dgm:pt>
    <dgm:pt modelId="{E1E41402-3CA3-4557-9216-52A82607ECB2}" type="pres">
      <dgm:prSet presAssocID="{55108227-F4B8-4A9B-BB62-5C9F76242B26}" presName="vert1" presStyleCnt="0"/>
      <dgm:spPr/>
    </dgm:pt>
    <dgm:pt modelId="{38B136A4-E43E-4230-8700-1CC9B6CFB8E3}" type="pres">
      <dgm:prSet presAssocID="{53B22848-E32E-461B-B3CA-7458FFBBB338}" presName="thickLine" presStyleLbl="alignNode1" presStyleIdx="5" presStyleCnt="6"/>
      <dgm:spPr/>
    </dgm:pt>
    <dgm:pt modelId="{C85EB8CB-38CA-499F-93A6-3B16C6FE0D32}" type="pres">
      <dgm:prSet presAssocID="{53B22848-E32E-461B-B3CA-7458FFBBB338}" presName="horz1" presStyleCnt="0"/>
      <dgm:spPr/>
    </dgm:pt>
    <dgm:pt modelId="{7C5ACAC4-BF70-4EBE-993C-98C2F6329C70}" type="pres">
      <dgm:prSet presAssocID="{53B22848-E32E-461B-B3CA-7458FFBBB338}" presName="tx1" presStyleLbl="revTx" presStyleIdx="5" presStyleCnt="6"/>
      <dgm:spPr/>
    </dgm:pt>
    <dgm:pt modelId="{C4D7B957-DFB4-4D59-9D9D-165B6FA52638}" type="pres">
      <dgm:prSet presAssocID="{53B22848-E32E-461B-B3CA-7458FFBBB338}" presName="vert1" presStyleCnt="0"/>
      <dgm:spPr/>
    </dgm:pt>
  </dgm:ptLst>
  <dgm:cxnLst>
    <dgm:cxn modelId="{4DD26208-FB01-48E0-AD04-9473BF943F6F}" type="presOf" srcId="{53B22848-E32E-461B-B3CA-7458FFBBB338}" destId="{7C5ACAC4-BF70-4EBE-993C-98C2F6329C70}" srcOrd="0" destOrd="0" presId="urn:microsoft.com/office/officeart/2008/layout/LinedList"/>
    <dgm:cxn modelId="{4219600A-CD27-4915-90A8-5044033ACA5C}" type="presOf" srcId="{55108227-F4B8-4A9B-BB62-5C9F76242B26}" destId="{695AB784-F18C-49EE-B917-AB04C5EB884A}" srcOrd="0" destOrd="0" presId="urn:microsoft.com/office/officeart/2008/layout/LinedList"/>
    <dgm:cxn modelId="{E797DE18-7390-43B6-A48B-DB2B8DEAD9EE}" srcId="{C57172E3-31B9-429C-9A0B-7EF7391FD5EA}" destId="{9A97713C-3D72-4CC2-B632-7FFF07043A98}" srcOrd="1" destOrd="0" parTransId="{BE7F48E5-8F2D-4246-9F9D-B4225A9F7C44}" sibTransId="{6913B7E4-15ED-4390-8C4C-17FE7CBF9930}"/>
    <dgm:cxn modelId="{D79E7025-3E8E-446F-9736-067ABA7E306F}" srcId="{C57172E3-31B9-429C-9A0B-7EF7391FD5EA}" destId="{575348DC-6DB3-418E-9DE8-F3696044100A}" srcOrd="0" destOrd="0" parTransId="{6E4553D6-B51B-4DD5-9A56-822FC1B457CF}" sibTransId="{43225478-3B30-4E66-9F1F-0D96C6751059}"/>
    <dgm:cxn modelId="{1451C43B-21E7-4500-823B-CE52F4157AB1}" srcId="{C57172E3-31B9-429C-9A0B-7EF7391FD5EA}" destId="{FF33D515-A344-4B8E-84D5-CA51BF93873E}" srcOrd="2" destOrd="0" parTransId="{727F61FF-4FF1-437E-B4E7-6BE9AE9966C0}" sibTransId="{E578AA71-BDA3-4D24-AF72-5AA02EC67191}"/>
    <dgm:cxn modelId="{3008254B-DDAD-4975-92BD-BE93C56D3489}" srcId="{C57172E3-31B9-429C-9A0B-7EF7391FD5EA}" destId="{55108227-F4B8-4A9B-BB62-5C9F76242B26}" srcOrd="4" destOrd="0" parTransId="{98EA3A93-259F-443F-956C-8BF3C1C210A4}" sibTransId="{E6076B1F-0378-4095-8388-72D798C94A3A}"/>
    <dgm:cxn modelId="{B40EBB71-CEB4-43A5-B8F8-C9CF87457D7E}" srcId="{C57172E3-31B9-429C-9A0B-7EF7391FD5EA}" destId="{2F684E73-CF63-4078-A51C-303705D41C33}" srcOrd="3" destOrd="0" parTransId="{58B2B9A4-EEE8-469C-B639-36C4370AB61D}" sibTransId="{3E8E8F00-F951-490C-A913-D15E4A06DCCD}"/>
    <dgm:cxn modelId="{3666688D-128C-4671-86A4-0541CC5EF67A}" type="presOf" srcId="{2F684E73-CF63-4078-A51C-303705D41C33}" destId="{B8926645-7304-43FF-B971-C04D1341B70D}" srcOrd="0" destOrd="0" presId="urn:microsoft.com/office/officeart/2008/layout/LinedList"/>
    <dgm:cxn modelId="{DCBE898D-C731-4CC2-8DAB-E835F028768C}" type="presOf" srcId="{575348DC-6DB3-418E-9DE8-F3696044100A}" destId="{6EFBFE2C-9C0A-457D-A228-ECB627C06574}" srcOrd="0" destOrd="0" presId="urn:microsoft.com/office/officeart/2008/layout/LinedList"/>
    <dgm:cxn modelId="{6DFE2C9B-2878-4238-9B8B-4DFEB2344D92}" srcId="{C57172E3-31B9-429C-9A0B-7EF7391FD5EA}" destId="{53B22848-E32E-461B-B3CA-7458FFBBB338}" srcOrd="5" destOrd="0" parTransId="{A35A980B-7EDA-41F3-98E5-28CCA016A5AB}" sibTransId="{B5B58035-B3A6-45FA-903B-0705379C53B2}"/>
    <dgm:cxn modelId="{DD93B1AC-70FF-48B1-9232-90A1CDD871D6}" type="presOf" srcId="{FF33D515-A344-4B8E-84D5-CA51BF93873E}" destId="{B9FE3BB8-64DE-4510-BA67-802C17DCCF89}" srcOrd="0" destOrd="0" presId="urn:microsoft.com/office/officeart/2008/layout/LinedList"/>
    <dgm:cxn modelId="{C4CECBB6-E3F7-4BC9-B48F-05BA55D4DF5E}" type="presOf" srcId="{C57172E3-31B9-429C-9A0B-7EF7391FD5EA}" destId="{729F1342-8166-440A-97D6-2D6766BDCC14}" srcOrd="0" destOrd="0" presId="urn:microsoft.com/office/officeart/2008/layout/LinedList"/>
    <dgm:cxn modelId="{683396EF-E872-4366-934F-29339EBC5E6E}" type="presOf" srcId="{9A97713C-3D72-4CC2-B632-7FFF07043A98}" destId="{F948AD13-1A3C-426F-A215-D9617AE1A551}" srcOrd="0" destOrd="0" presId="urn:microsoft.com/office/officeart/2008/layout/LinedList"/>
    <dgm:cxn modelId="{91EB9274-8836-4B0D-8CA4-9EDE89136CAD}" type="presParOf" srcId="{729F1342-8166-440A-97D6-2D6766BDCC14}" destId="{BCFEEC80-F327-48BF-A574-879074ECFF2C}" srcOrd="0" destOrd="0" presId="urn:microsoft.com/office/officeart/2008/layout/LinedList"/>
    <dgm:cxn modelId="{5F755427-A9D6-455A-8AC9-B74193823B24}" type="presParOf" srcId="{729F1342-8166-440A-97D6-2D6766BDCC14}" destId="{F0A28724-AF36-4E29-91F3-ED4D75CE4BB5}" srcOrd="1" destOrd="0" presId="urn:microsoft.com/office/officeart/2008/layout/LinedList"/>
    <dgm:cxn modelId="{F8377C78-017B-47A3-8698-69A9DBDA9C10}" type="presParOf" srcId="{F0A28724-AF36-4E29-91F3-ED4D75CE4BB5}" destId="{6EFBFE2C-9C0A-457D-A228-ECB627C06574}" srcOrd="0" destOrd="0" presId="urn:microsoft.com/office/officeart/2008/layout/LinedList"/>
    <dgm:cxn modelId="{2597D26F-1CB9-47D5-BC3D-9F345ABB5FD5}" type="presParOf" srcId="{F0A28724-AF36-4E29-91F3-ED4D75CE4BB5}" destId="{24500E2A-F20D-46A2-B5E2-8B6BF780B841}" srcOrd="1" destOrd="0" presId="urn:microsoft.com/office/officeart/2008/layout/LinedList"/>
    <dgm:cxn modelId="{4E56B210-0D99-420A-824B-C04E2460687F}" type="presParOf" srcId="{729F1342-8166-440A-97D6-2D6766BDCC14}" destId="{0223317D-5B02-4082-B8FB-73F736FBBC2C}" srcOrd="2" destOrd="0" presId="urn:microsoft.com/office/officeart/2008/layout/LinedList"/>
    <dgm:cxn modelId="{0AE5D9AD-6EE8-44DF-A68B-9BDB72624C1D}" type="presParOf" srcId="{729F1342-8166-440A-97D6-2D6766BDCC14}" destId="{92B8D5FD-746F-4707-A609-7415768E61C7}" srcOrd="3" destOrd="0" presId="urn:microsoft.com/office/officeart/2008/layout/LinedList"/>
    <dgm:cxn modelId="{07DCB344-75B8-4C2B-A46E-A5491BCDFFCB}" type="presParOf" srcId="{92B8D5FD-746F-4707-A609-7415768E61C7}" destId="{F948AD13-1A3C-426F-A215-D9617AE1A551}" srcOrd="0" destOrd="0" presId="urn:microsoft.com/office/officeart/2008/layout/LinedList"/>
    <dgm:cxn modelId="{ADF3CBE0-A730-414B-91FB-3FA84CD61806}" type="presParOf" srcId="{92B8D5FD-746F-4707-A609-7415768E61C7}" destId="{2DD83BB2-9F5F-4A0B-8CE9-C52016D8821F}" srcOrd="1" destOrd="0" presId="urn:microsoft.com/office/officeart/2008/layout/LinedList"/>
    <dgm:cxn modelId="{50A0C8DA-0A99-4E0B-97C9-93CD9FCD7244}" type="presParOf" srcId="{729F1342-8166-440A-97D6-2D6766BDCC14}" destId="{9FB8F8A1-010C-49AF-9635-3E7510B7D970}" srcOrd="4" destOrd="0" presId="urn:microsoft.com/office/officeart/2008/layout/LinedList"/>
    <dgm:cxn modelId="{E0BDDFD9-9D76-421A-9639-B86946A6FE32}" type="presParOf" srcId="{729F1342-8166-440A-97D6-2D6766BDCC14}" destId="{89349E36-E2AC-4830-BD6C-3FCA36F52C26}" srcOrd="5" destOrd="0" presId="urn:microsoft.com/office/officeart/2008/layout/LinedList"/>
    <dgm:cxn modelId="{B55805E2-AD1C-4131-A559-A20A8BDA1BA7}" type="presParOf" srcId="{89349E36-E2AC-4830-BD6C-3FCA36F52C26}" destId="{B9FE3BB8-64DE-4510-BA67-802C17DCCF89}" srcOrd="0" destOrd="0" presId="urn:microsoft.com/office/officeart/2008/layout/LinedList"/>
    <dgm:cxn modelId="{190CC2F1-871B-481F-8706-DBAC52F7F81E}" type="presParOf" srcId="{89349E36-E2AC-4830-BD6C-3FCA36F52C26}" destId="{49E3DF55-4FB0-476E-8BC3-889FF3BFDFD0}" srcOrd="1" destOrd="0" presId="urn:microsoft.com/office/officeart/2008/layout/LinedList"/>
    <dgm:cxn modelId="{EA21EB66-9EAA-4B04-A2EF-405FE7A6DC98}" type="presParOf" srcId="{729F1342-8166-440A-97D6-2D6766BDCC14}" destId="{DBF06633-E25F-4E90-AF24-F6379DE9C4B3}" srcOrd="6" destOrd="0" presId="urn:microsoft.com/office/officeart/2008/layout/LinedList"/>
    <dgm:cxn modelId="{06A827D7-43C1-49AE-B6A7-3966B615A737}" type="presParOf" srcId="{729F1342-8166-440A-97D6-2D6766BDCC14}" destId="{D4D54787-9586-45B9-9CB4-17FDBAF996F4}" srcOrd="7" destOrd="0" presId="urn:microsoft.com/office/officeart/2008/layout/LinedList"/>
    <dgm:cxn modelId="{14498870-5C52-40A4-B56C-4728E03DD6E9}" type="presParOf" srcId="{D4D54787-9586-45B9-9CB4-17FDBAF996F4}" destId="{B8926645-7304-43FF-B971-C04D1341B70D}" srcOrd="0" destOrd="0" presId="urn:microsoft.com/office/officeart/2008/layout/LinedList"/>
    <dgm:cxn modelId="{45945926-F415-4B0A-BC0B-E8E5CD7F7E4D}" type="presParOf" srcId="{D4D54787-9586-45B9-9CB4-17FDBAF996F4}" destId="{47121CD3-2444-4E1C-9868-21002B9A7113}" srcOrd="1" destOrd="0" presId="urn:microsoft.com/office/officeart/2008/layout/LinedList"/>
    <dgm:cxn modelId="{26FB5C6E-9962-4F95-AC2E-3B5917723168}" type="presParOf" srcId="{729F1342-8166-440A-97D6-2D6766BDCC14}" destId="{D6212FB6-31AE-4E3D-A301-A6AAAC83D167}" srcOrd="8" destOrd="0" presId="urn:microsoft.com/office/officeart/2008/layout/LinedList"/>
    <dgm:cxn modelId="{599B6872-D04B-47B1-8EFE-C24DA3A650EA}" type="presParOf" srcId="{729F1342-8166-440A-97D6-2D6766BDCC14}" destId="{E5F65818-3FFD-4E61-8B9C-158693FD237B}" srcOrd="9" destOrd="0" presId="urn:microsoft.com/office/officeart/2008/layout/LinedList"/>
    <dgm:cxn modelId="{62016F1E-C6D0-4CDF-8847-8986E1595D89}" type="presParOf" srcId="{E5F65818-3FFD-4E61-8B9C-158693FD237B}" destId="{695AB784-F18C-49EE-B917-AB04C5EB884A}" srcOrd="0" destOrd="0" presId="urn:microsoft.com/office/officeart/2008/layout/LinedList"/>
    <dgm:cxn modelId="{C2858891-555F-4D97-B73B-CB7016B4C062}" type="presParOf" srcId="{E5F65818-3FFD-4E61-8B9C-158693FD237B}" destId="{E1E41402-3CA3-4557-9216-52A82607ECB2}" srcOrd="1" destOrd="0" presId="urn:microsoft.com/office/officeart/2008/layout/LinedList"/>
    <dgm:cxn modelId="{DB2C52C8-758B-4A2C-B6CE-4402724BBF6C}" type="presParOf" srcId="{729F1342-8166-440A-97D6-2D6766BDCC14}" destId="{38B136A4-E43E-4230-8700-1CC9B6CFB8E3}" srcOrd="10" destOrd="0" presId="urn:microsoft.com/office/officeart/2008/layout/LinedList"/>
    <dgm:cxn modelId="{FA9DBF43-9BFD-4AFE-B5FF-615BB60263E8}" type="presParOf" srcId="{729F1342-8166-440A-97D6-2D6766BDCC14}" destId="{C85EB8CB-38CA-499F-93A6-3B16C6FE0D32}" srcOrd="11" destOrd="0" presId="urn:microsoft.com/office/officeart/2008/layout/LinedList"/>
    <dgm:cxn modelId="{A963445C-BD06-45B9-8C4D-277C3C0A21DC}" type="presParOf" srcId="{C85EB8CB-38CA-499F-93A6-3B16C6FE0D32}" destId="{7C5ACAC4-BF70-4EBE-993C-98C2F6329C70}" srcOrd="0" destOrd="0" presId="urn:microsoft.com/office/officeart/2008/layout/LinedList"/>
    <dgm:cxn modelId="{ABC1BA62-ED36-4F55-8377-3F74FA451325}" type="presParOf" srcId="{C85EB8CB-38CA-499F-93A6-3B16C6FE0D32}" destId="{C4D7B957-DFB4-4D59-9D9D-165B6FA526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60CBF-4419-4742-B2E4-A125381AC64F}">
      <dsp:nvSpPr>
        <dsp:cNvPr id="0" name=""/>
        <dsp:cNvSpPr/>
      </dsp:nvSpPr>
      <dsp:spPr>
        <a:xfrm>
          <a:off x="0" y="1901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84AA5-1A66-46AC-AFDC-ECD7CD2C713A}">
      <dsp:nvSpPr>
        <dsp:cNvPr id="0" name=""/>
        <dsp:cNvSpPr/>
      </dsp:nvSpPr>
      <dsp:spPr>
        <a:xfrm>
          <a:off x="245129" y="184229"/>
          <a:ext cx="445690" cy="445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09C18-31D7-4431-99D0-6912F0EC04B9}">
      <dsp:nvSpPr>
        <dsp:cNvPr id="0" name=""/>
        <dsp:cNvSpPr/>
      </dsp:nvSpPr>
      <dsp:spPr>
        <a:xfrm>
          <a:off x="935949" y="1901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globally integrated learning ecosystem, Microsoft Learn</a:t>
          </a:r>
          <a:endParaRPr lang="en-AU" sz="1900" kern="1200"/>
        </a:p>
      </dsp:txBody>
      <dsp:txXfrm>
        <a:off x="935949" y="1901"/>
        <a:ext cx="5365651" cy="810345"/>
      </dsp:txXfrm>
    </dsp:sp>
    <dsp:sp modelId="{5D2D7DB2-407F-4C78-B77D-B306462DF1FB}">
      <dsp:nvSpPr>
        <dsp:cNvPr id="0" name=""/>
        <dsp:cNvSpPr/>
      </dsp:nvSpPr>
      <dsp:spPr>
        <a:xfrm>
          <a:off x="0" y="1014833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481A5-7403-428D-9478-861DA4EF4C30}">
      <dsp:nvSpPr>
        <dsp:cNvPr id="0" name=""/>
        <dsp:cNvSpPr/>
      </dsp:nvSpPr>
      <dsp:spPr>
        <a:xfrm>
          <a:off x="245129" y="1197161"/>
          <a:ext cx="445690" cy="445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ABECB-9229-4A64-BDF9-031CB86AD4C4}">
      <dsp:nvSpPr>
        <dsp:cNvPr id="0" name=""/>
        <dsp:cNvSpPr/>
      </dsp:nvSpPr>
      <dsp:spPr>
        <a:xfrm>
          <a:off x="935949" y="1014833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Microsoft offers role based, certification courses to all its technical and non-technical employees</a:t>
          </a:r>
          <a:endParaRPr lang="en-AU" sz="1900" kern="1200" dirty="0"/>
        </a:p>
      </dsp:txBody>
      <dsp:txXfrm>
        <a:off x="935949" y="1014833"/>
        <a:ext cx="5365651" cy="810345"/>
      </dsp:txXfrm>
    </dsp:sp>
    <dsp:sp modelId="{0D68D4A1-0C11-4A80-9302-57E2268B2995}">
      <dsp:nvSpPr>
        <dsp:cNvPr id="0" name=""/>
        <dsp:cNvSpPr/>
      </dsp:nvSpPr>
      <dsp:spPr>
        <a:xfrm>
          <a:off x="0" y="2027765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F93A80-92C9-4F05-8F8A-3BA641CBABD4}">
      <dsp:nvSpPr>
        <dsp:cNvPr id="0" name=""/>
        <dsp:cNvSpPr/>
      </dsp:nvSpPr>
      <dsp:spPr>
        <a:xfrm>
          <a:off x="245129" y="2210093"/>
          <a:ext cx="445690" cy="445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7FDE2-CDED-4168-BDCD-D860A6269D37}">
      <dsp:nvSpPr>
        <dsp:cNvPr id="0" name=""/>
        <dsp:cNvSpPr/>
      </dsp:nvSpPr>
      <dsp:spPr>
        <a:xfrm>
          <a:off x="935949" y="2027765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Human Capital Analysis Team conducts a thorough investigation before initiating any training program</a:t>
          </a:r>
          <a:endParaRPr lang="en-AU" sz="1900" kern="1200" dirty="0"/>
        </a:p>
      </dsp:txBody>
      <dsp:txXfrm>
        <a:off x="935949" y="2027765"/>
        <a:ext cx="5365651" cy="810345"/>
      </dsp:txXfrm>
    </dsp:sp>
    <dsp:sp modelId="{4A8CC0E6-3794-4D17-9C4A-2B2B494F9FF7}">
      <dsp:nvSpPr>
        <dsp:cNvPr id="0" name=""/>
        <dsp:cNvSpPr/>
      </dsp:nvSpPr>
      <dsp:spPr>
        <a:xfrm>
          <a:off x="0" y="3040697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2EDC7-22D7-4FC7-AEAF-D45F1CAEF891}">
      <dsp:nvSpPr>
        <dsp:cNvPr id="0" name=""/>
        <dsp:cNvSpPr/>
      </dsp:nvSpPr>
      <dsp:spPr>
        <a:xfrm>
          <a:off x="245129" y="3223025"/>
          <a:ext cx="445690" cy="44569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65D65-5844-4D93-A445-8BFB7D5D8EAD}">
      <dsp:nvSpPr>
        <dsp:cNvPr id="0" name=""/>
        <dsp:cNvSpPr/>
      </dsp:nvSpPr>
      <dsp:spPr>
        <a:xfrm>
          <a:off x="935949" y="3040697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It’s leadership development pathways help build future-ready managers &amp; enterprise-wide capability</a:t>
          </a:r>
          <a:endParaRPr lang="en-AU" sz="1900" kern="1200"/>
        </a:p>
      </dsp:txBody>
      <dsp:txXfrm>
        <a:off x="935949" y="3040697"/>
        <a:ext cx="5365651" cy="810345"/>
      </dsp:txXfrm>
    </dsp:sp>
    <dsp:sp modelId="{193ABA0D-2F97-446E-B09A-76CAD2CC86B4}">
      <dsp:nvSpPr>
        <dsp:cNvPr id="0" name=""/>
        <dsp:cNvSpPr/>
      </dsp:nvSpPr>
      <dsp:spPr>
        <a:xfrm>
          <a:off x="0" y="4053629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F983F-D4CD-434E-AB0B-DFEA97AE2D30}">
      <dsp:nvSpPr>
        <dsp:cNvPr id="0" name=""/>
        <dsp:cNvSpPr/>
      </dsp:nvSpPr>
      <dsp:spPr>
        <a:xfrm>
          <a:off x="245129" y="4235957"/>
          <a:ext cx="445690" cy="445690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057CB-F940-485F-BB01-8E0DF30A5F1C}">
      <dsp:nvSpPr>
        <dsp:cNvPr id="0" name=""/>
        <dsp:cNvSpPr/>
      </dsp:nvSpPr>
      <dsp:spPr>
        <a:xfrm>
          <a:off x="935949" y="4053629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AI-enhanced learning platforms tailor content to individual needs</a:t>
          </a:r>
          <a:endParaRPr lang="en-AU" sz="1900" kern="1200"/>
        </a:p>
      </dsp:txBody>
      <dsp:txXfrm>
        <a:off x="935949" y="4053629"/>
        <a:ext cx="5365651" cy="810345"/>
      </dsp:txXfrm>
    </dsp:sp>
    <dsp:sp modelId="{90E855E3-3912-482E-8F2F-8DF4E283D6A6}">
      <dsp:nvSpPr>
        <dsp:cNvPr id="0" name=""/>
        <dsp:cNvSpPr/>
      </dsp:nvSpPr>
      <dsp:spPr>
        <a:xfrm>
          <a:off x="0" y="5066561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C1E77-0AFE-469F-BF9F-E128D9295B01}">
      <dsp:nvSpPr>
        <dsp:cNvPr id="0" name=""/>
        <dsp:cNvSpPr/>
      </dsp:nvSpPr>
      <dsp:spPr>
        <a:xfrm>
          <a:off x="245129" y="5248889"/>
          <a:ext cx="445690" cy="445690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766CA-DAAE-4114-838B-283CA077000D}">
      <dsp:nvSpPr>
        <dsp:cNvPr id="0" name=""/>
        <dsp:cNvSpPr/>
      </dsp:nvSpPr>
      <dsp:spPr>
        <a:xfrm>
          <a:off x="935949" y="5066561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Additionally, cross-functional development programs enable broader workforce competencies</a:t>
          </a:r>
          <a:endParaRPr lang="en-AU" sz="1900" kern="1200"/>
        </a:p>
      </dsp:txBody>
      <dsp:txXfrm>
        <a:off x="935949" y="5066561"/>
        <a:ext cx="5365651" cy="810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93974-FFBD-4A1E-84C0-359A72F11D8E}">
      <dsp:nvSpPr>
        <dsp:cNvPr id="0" name=""/>
        <dsp:cNvSpPr/>
      </dsp:nvSpPr>
      <dsp:spPr>
        <a:xfrm>
          <a:off x="0" y="1630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BB440-120F-45E3-814B-154953E65E88}">
      <dsp:nvSpPr>
        <dsp:cNvPr id="0" name=""/>
        <dsp:cNvSpPr/>
      </dsp:nvSpPr>
      <dsp:spPr>
        <a:xfrm>
          <a:off x="210229" y="158000"/>
          <a:ext cx="382236" cy="382236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1A2BE-82DB-4B80-8D0C-A37FECF10CC7}">
      <dsp:nvSpPr>
        <dsp:cNvPr id="0" name=""/>
        <dsp:cNvSpPr/>
      </dsp:nvSpPr>
      <dsp:spPr>
        <a:xfrm>
          <a:off x="802695" y="1630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Line Managers play a pivotal role in Microsoft 10-20-70 Training Approach</a:t>
          </a:r>
        </a:p>
      </dsp:txBody>
      <dsp:txXfrm>
        <a:off x="802695" y="1630"/>
        <a:ext cx="6490914" cy="694974"/>
      </dsp:txXfrm>
    </dsp:sp>
    <dsp:sp modelId="{56F82C7A-AABB-4FB1-A461-1282DAA3C42D}">
      <dsp:nvSpPr>
        <dsp:cNvPr id="0" name=""/>
        <dsp:cNvSpPr/>
      </dsp:nvSpPr>
      <dsp:spPr>
        <a:xfrm>
          <a:off x="0" y="870349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5EA97F-5B82-4CBC-AC0A-DAF572610926}">
      <dsp:nvSpPr>
        <dsp:cNvPr id="0" name=""/>
        <dsp:cNvSpPr/>
      </dsp:nvSpPr>
      <dsp:spPr>
        <a:xfrm>
          <a:off x="210229" y="1026718"/>
          <a:ext cx="382236" cy="382236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8399E-6148-4CBA-A46F-D5279E697E89}">
      <dsp:nvSpPr>
        <dsp:cNvPr id="0" name=""/>
        <dsp:cNvSpPr/>
      </dsp:nvSpPr>
      <dsp:spPr>
        <a:xfrm>
          <a:off x="802695" y="870349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They ensure the 20% experimental learning component of employees through 1-on-1 coaching</a:t>
          </a:r>
        </a:p>
      </dsp:txBody>
      <dsp:txXfrm>
        <a:off x="802695" y="870349"/>
        <a:ext cx="6490914" cy="694974"/>
      </dsp:txXfrm>
    </dsp:sp>
    <dsp:sp modelId="{49814695-61D1-4F39-9DE8-B0352E2C073C}">
      <dsp:nvSpPr>
        <dsp:cNvPr id="0" name=""/>
        <dsp:cNvSpPr/>
      </dsp:nvSpPr>
      <dsp:spPr>
        <a:xfrm>
          <a:off x="0" y="1739067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5AF75C-13A2-4B71-A39B-905C05F64FA9}">
      <dsp:nvSpPr>
        <dsp:cNvPr id="0" name=""/>
        <dsp:cNvSpPr/>
      </dsp:nvSpPr>
      <dsp:spPr>
        <a:xfrm>
          <a:off x="210229" y="1895437"/>
          <a:ext cx="382236" cy="382236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7E98F-6D17-4162-A1A9-E35E6421B047}">
      <dsp:nvSpPr>
        <dsp:cNvPr id="0" name=""/>
        <dsp:cNvSpPr/>
      </dsp:nvSpPr>
      <dsp:spPr>
        <a:xfrm>
          <a:off x="802695" y="1739067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Also help employees apply on-the-job learning, driving the 70% work-based development</a:t>
          </a:r>
          <a:endParaRPr lang="en-US" sz="1700" kern="1200"/>
        </a:p>
      </dsp:txBody>
      <dsp:txXfrm>
        <a:off x="802695" y="1739067"/>
        <a:ext cx="6490914" cy="694974"/>
      </dsp:txXfrm>
    </dsp:sp>
    <dsp:sp modelId="{7A976A44-B091-47B0-BA1B-505CCC226747}">
      <dsp:nvSpPr>
        <dsp:cNvPr id="0" name=""/>
        <dsp:cNvSpPr/>
      </dsp:nvSpPr>
      <dsp:spPr>
        <a:xfrm>
          <a:off x="0" y="2607786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56D4C-00D4-4A5E-8D44-001FB48EB80E}">
      <dsp:nvSpPr>
        <dsp:cNvPr id="0" name=""/>
        <dsp:cNvSpPr/>
      </dsp:nvSpPr>
      <dsp:spPr>
        <a:xfrm>
          <a:off x="210229" y="2764155"/>
          <a:ext cx="382236" cy="382236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531B7-6A62-4591-8B37-04A35E764FB1}">
      <dsp:nvSpPr>
        <dsp:cNvPr id="0" name=""/>
        <dsp:cNvSpPr/>
      </dsp:nvSpPr>
      <dsp:spPr>
        <a:xfrm>
          <a:off x="802695" y="2607786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 dirty="0"/>
            <a:t>Leverage HCAT analytics to identify individual skill needs</a:t>
          </a:r>
          <a:endParaRPr lang="en-US" sz="1700" kern="1200" dirty="0"/>
        </a:p>
      </dsp:txBody>
      <dsp:txXfrm>
        <a:off x="802695" y="2607786"/>
        <a:ext cx="6490914" cy="694974"/>
      </dsp:txXfrm>
    </dsp:sp>
    <dsp:sp modelId="{4EFC1F41-3671-4BA3-A26B-F54D49FE0865}">
      <dsp:nvSpPr>
        <dsp:cNvPr id="0" name=""/>
        <dsp:cNvSpPr/>
      </dsp:nvSpPr>
      <dsp:spPr>
        <a:xfrm>
          <a:off x="0" y="3476504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84055-8042-42E5-A92E-5CF804B73712}">
      <dsp:nvSpPr>
        <dsp:cNvPr id="0" name=""/>
        <dsp:cNvSpPr/>
      </dsp:nvSpPr>
      <dsp:spPr>
        <a:xfrm>
          <a:off x="210229" y="3632874"/>
          <a:ext cx="382236" cy="382236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6EC80-FDF8-42B1-B53F-6E5167269E74}">
      <dsp:nvSpPr>
        <dsp:cNvPr id="0" name=""/>
        <dsp:cNvSpPr/>
      </dsp:nvSpPr>
      <dsp:spPr>
        <a:xfrm>
          <a:off x="802695" y="3476504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They model ethical conduct and growth mindset in the employees</a:t>
          </a:r>
          <a:endParaRPr lang="en-US" sz="1700" kern="1200"/>
        </a:p>
      </dsp:txBody>
      <dsp:txXfrm>
        <a:off x="802695" y="3476504"/>
        <a:ext cx="6490914" cy="694974"/>
      </dsp:txXfrm>
    </dsp:sp>
    <dsp:sp modelId="{C3AFFE96-C2C7-4C96-962A-055B464C733B}">
      <dsp:nvSpPr>
        <dsp:cNvPr id="0" name=""/>
        <dsp:cNvSpPr/>
      </dsp:nvSpPr>
      <dsp:spPr>
        <a:xfrm>
          <a:off x="0" y="4345223"/>
          <a:ext cx="7293610" cy="6949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C4C55-AE5F-41A9-BECC-AE7190B37AC4}">
      <dsp:nvSpPr>
        <dsp:cNvPr id="0" name=""/>
        <dsp:cNvSpPr/>
      </dsp:nvSpPr>
      <dsp:spPr>
        <a:xfrm>
          <a:off x="210229" y="4501592"/>
          <a:ext cx="382236" cy="382236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F4DA7-240D-45DB-B10A-4877A6A49DB8}">
      <dsp:nvSpPr>
        <dsp:cNvPr id="0" name=""/>
        <dsp:cNvSpPr/>
      </dsp:nvSpPr>
      <dsp:spPr>
        <a:xfrm>
          <a:off x="802695" y="4345223"/>
          <a:ext cx="6490914" cy="694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51" tIns="73551" rIns="73551" bIns="7355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700" kern="1200"/>
            <a:t>Also, managers  promote open knowledge sharing within teams</a:t>
          </a:r>
          <a:endParaRPr lang="en-US" sz="1700" kern="1200"/>
        </a:p>
      </dsp:txBody>
      <dsp:txXfrm>
        <a:off x="802695" y="4345223"/>
        <a:ext cx="6490914" cy="6949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251C8-BF7E-4727-914D-B23E9847FCFC}">
      <dsp:nvSpPr>
        <dsp:cNvPr id="0" name=""/>
        <dsp:cNvSpPr/>
      </dsp:nvSpPr>
      <dsp:spPr>
        <a:xfrm>
          <a:off x="9918" y="440261"/>
          <a:ext cx="888711" cy="8887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DF0AD8-5CE2-40C0-B86E-474EDC7668C0}">
      <dsp:nvSpPr>
        <dsp:cNvPr id="0" name=""/>
        <dsp:cNvSpPr/>
      </dsp:nvSpPr>
      <dsp:spPr>
        <a:xfrm>
          <a:off x="196547" y="626891"/>
          <a:ext cx="515452" cy="51545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B59F4-F4F1-43E4-B4C6-7ADAD5B195AD}">
      <dsp:nvSpPr>
        <dsp:cNvPr id="0" name=""/>
        <dsp:cNvSpPr/>
      </dsp:nvSpPr>
      <dsp:spPr>
        <a:xfrm>
          <a:off x="1089068" y="440261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Microsoft’s training strategy is closely aligned with its business priorities</a:t>
          </a:r>
        </a:p>
      </dsp:txBody>
      <dsp:txXfrm>
        <a:off x="1089068" y="440261"/>
        <a:ext cx="2094820" cy="888711"/>
      </dsp:txXfrm>
    </dsp:sp>
    <dsp:sp modelId="{E677C780-A222-4DB4-9C56-9611102C255F}">
      <dsp:nvSpPr>
        <dsp:cNvPr id="0" name=""/>
        <dsp:cNvSpPr/>
      </dsp:nvSpPr>
      <dsp:spPr>
        <a:xfrm>
          <a:off x="3548895" y="440261"/>
          <a:ext cx="888711" cy="88871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7E975-8683-4A7A-94E4-9906A491D2BE}">
      <dsp:nvSpPr>
        <dsp:cNvPr id="0" name=""/>
        <dsp:cNvSpPr/>
      </dsp:nvSpPr>
      <dsp:spPr>
        <a:xfrm>
          <a:off x="3735524" y="626891"/>
          <a:ext cx="515452" cy="515452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5100B-8C29-4B2F-91DC-532CD52DE100}">
      <dsp:nvSpPr>
        <dsp:cNvPr id="0" name=""/>
        <dsp:cNvSpPr/>
      </dsp:nvSpPr>
      <dsp:spPr>
        <a:xfrm>
          <a:off x="4628044" y="440261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Training programs strengthen the technical depth required for global customer-success operations</a:t>
          </a:r>
        </a:p>
      </dsp:txBody>
      <dsp:txXfrm>
        <a:off x="4628044" y="440261"/>
        <a:ext cx="2094820" cy="888711"/>
      </dsp:txXfrm>
    </dsp:sp>
    <dsp:sp modelId="{06300C85-730A-4881-A6B9-7D2628DB8195}">
      <dsp:nvSpPr>
        <dsp:cNvPr id="0" name=""/>
        <dsp:cNvSpPr/>
      </dsp:nvSpPr>
      <dsp:spPr>
        <a:xfrm>
          <a:off x="7087871" y="440261"/>
          <a:ext cx="888711" cy="8887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9FCE2-8AF1-4766-8E7E-BBE9B3F3D4F5}">
      <dsp:nvSpPr>
        <dsp:cNvPr id="0" name=""/>
        <dsp:cNvSpPr/>
      </dsp:nvSpPr>
      <dsp:spPr>
        <a:xfrm>
          <a:off x="7274500" y="626891"/>
          <a:ext cx="515452" cy="515452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2D17B-58FE-46B6-B303-1F3921CC52C7}">
      <dsp:nvSpPr>
        <dsp:cNvPr id="0" name=""/>
        <dsp:cNvSpPr/>
      </dsp:nvSpPr>
      <dsp:spPr>
        <a:xfrm>
          <a:off x="8167021" y="440261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Leadership development initiatives support Microsoft’s long-term transformation agenda</a:t>
          </a:r>
        </a:p>
      </dsp:txBody>
      <dsp:txXfrm>
        <a:off x="8167021" y="440261"/>
        <a:ext cx="2094820" cy="888711"/>
      </dsp:txXfrm>
    </dsp:sp>
    <dsp:sp modelId="{D0CCD1D2-6439-4203-8C76-6951180F913A}">
      <dsp:nvSpPr>
        <dsp:cNvPr id="0" name=""/>
        <dsp:cNvSpPr/>
      </dsp:nvSpPr>
      <dsp:spPr>
        <a:xfrm>
          <a:off x="9918" y="1873372"/>
          <a:ext cx="888711" cy="88871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7B40F-7FF9-489C-B0C8-2D9711DCF0CC}">
      <dsp:nvSpPr>
        <dsp:cNvPr id="0" name=""/>
        <dsp:cNvSpPr/>
      </dsp:nvSpPr>
      <dsp:spPr>
        <a:xfrm>
          <a:off x="196547" y="2060001"/>
          <a:ext cx="515452" cy="515452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2179F-6C92-47E6-9281-2AB4A90BE178}">
      <dsp:nvSpPr>
        <dsp:cNvPr id="0" name=""/>
        <dsp:cNvSpPr/>
      </dsp:nvSpPr>
      <dsp:spPr>
        <a:xfrm>
          <a:off x="1089068" y="1873372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T&amp;D investments enable faster and effective innovation</a:t>
          </a:r>
        </a:p>
      </dsp:txBody>
      <dsp:txXfrm>
        <a:off x="1089068" y="1873372"/>
        <a:ext cx="2094820" cy="888711"/>
      </dsp:txXfrm>
    </dsp:sp>
    <dsp:sp modelId="{89454329-E26C-4CEB-BD95-09AA122233DA}">
      <dsp:nvSpPr>
        <dsp:cNvPr id="0" name=""/>
        <dsp:cNvSpPr/>
      </dsp:nvSpPr>
      <dsp:spPr>
        <a:xfrm>
          <a:off x="3548895" y="1873372"/>
          <a:ext cx="888711" cy="88871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FB1FD-8060-4584-9C3F-BF0299DBCAE8}">
      <dsp:nvSpPr>
        <dsp:cNvPr id="0" name=""/>
        <dsp:cNvSpPr/>
      </dsp:nvSpPr>
      <dsp:spPr>
        <a:xfrm>
          <a:off x="3735524" y="2060001"/>
          <a:ext cx="515452" cy="515452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B6469-B25F-4897-AD5D-E6CB2FEAD84B}">
      <dsp:nvSpPr>
        <dsp:cNvPr id="0" name=""/>
        <dsp:cNvSpPr/>
      </dsp:nvSpPr>
      <dsp:spPr>
        <a:xfrm>
          <a:off x="4628044" y="1873372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Competitive advantage sustained by workforce upskilling</a:t>
          </a:r>
        </a:p>
      </dsp:txBody>
      <dsp:txXfrm>
        <a:off x="4628044" y="1873372"/>
        <a:ext cx="2094820" cy="888711"/>
      </dsp:txXfrm>
    </dsp:sp>
    <dsp:sp modelId="{957F3C0C-7510-47A3-9FE3-072DDBE705F5}">
      <dsp:nvSpPr>
        <dsp:cNvPr id="0" name=""/>
        <dsp:cNvSpPr/>
      </dsp:nvSpPr>
      <dsp:spPr>
        <a:xfrm>
          <a:off x="7087871" y="1873372"/>
          <a:ext cx="888711" cy="8887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BB3D3-8455-4CE4-8863-26DA9187A787}">
      <dsp:nvSpPr>
        <dsp:cNvPr id="0" name=""/>
        <dsp:cNvSpPr/>
      </dsp:nvSpPr>
      <dsp:spPr>
        <a:xfrm>
          <a:off x="7274500" y="2060001"/>
          <a:ext cx="515452" cy="515452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BCDA5-10BC-4BA7-98F0-60D363EA35D7}">
      <dsp:nvSpPr>
        <dsp:cNvPr id="0" name=""/>
        <dsp:cNvSpPr/>
      </dsp:nvSpPr>
      <dsp:spPr>
        <a:xfrm>
          <a:off x="8167021" y="1873372"/>
          <a:ext cx="2094820" cy="88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Learning pathways reinforce Microsoft’s organisational culture and growth-mindset philosophy</a:t>
          </a:r>
        </a:p>
      </dsp:txBody>
      <dsp:txXfrm>
        <a:off x="8167021" y="1873372"/>
        <a:ext cx="2094820" cy="8887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8DB769-FA27-44AE-890B-A71162D90E05}">
      <dsp:nvSpPr>
        <dsp:cNvPr id="0" name=""/>
        <dsp:cNvSpPr/>
      </dsp:nvSpPr>
      <dsp:spPr>
        <a:xfrm>
          <a:off x="3501130" y="627132"/>
          <a:ext cx="483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890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30214" y="670280"/>
        <a:ext cx="25724" cy="5144"/>
      </dsp:txXfrm>
    </dsp:sp>
    <dsp:sp modelId="{102E3BBC-C379-4113-BC5F-EE7A38830C54}">
      <dsp:nvSpPr>
        <dsp:cNvPr id="0" name=""/>
        <dsp:cNvSpPr/>
      </dsp:nvSpPr>
      <dsp:spPr>
        <a:xfrm>
          <a:off x="1266014" y="1777"/>
          <a:ext cx="2236916" cy="13421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Rapid AI &amp; Cloud Computing development is increasing skill obsolescence </a:t>
          </a:r>
        </a:p>
      </dsp:txBody>
      <dsp:txXfrm>
        <a:off x="1266014" y="1777"/>
        <a:ext cx="2236916" cy="1342149"/>
      </dsp:txXfrm>
    </dsp:sp>
    <dsp:sp modelId="{CA84FD55-324C-451D-882C-5E3C2DC16E07}">
      <dsp:nvSpPr>
        <dsp:cNvPr id="0" name=""/>
        <dsp:cNvSpPr/>
      </dsp:nvSpPr>
      <dsp:spPr>
        <a:xfrm>
          <a:off x="6252538" y="627132"/>
          <a:ext cx="483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890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1621" y="670280"/>
        <a:ext cx="25724" cy="5144"/>
      </dsp:txXfrm>
    </dsp:sp>
    <dsp:sp modelId="{07231860-4564-4BA3-82BA-F3ABACC60FBE}">
      <dsp:nvSpPr>
        <dsp:cNvPr id="0" name=""/>
        <dsp:cNvSpPr/>
      </dsp:nvSpPr>
      <dsp:spPr>
        <a:xfrm>
          <a:off x="4017421" y="1777"/>
          <a:ext cx="2236916" cy="13421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Employees experience learning overload due to the volume and pace of required certifications</a:t>
          </a:r>
        </a:p>
      </dsp:txBody>
      <dsp:txXfrm>
        <a:off x="4017421" y="1777"/>
        <a:ext cx="2236916" cy="1342149"/>
      </dsp:txXfrm>
    </dsp:sp>
    <dsp:sp modelId="{F8E93B33-7F9B-41ED-B1C8-F691C981DC5A}">
      <dsp:nvSpPr>
        <dsp:cNvPr id="0" name=""/>
        <dsp:cNvSpPr/>
      </dsp:nvSpPr>
      <dsp:spPr>
        <a:xfrm>
          <a:off x="2384472" y="1342127"/>
          <a:ext cx="5502814" cy="483890"/>
        </a:xfrm>
        <a:custGeom>
          <a:avLst/>
          <a:gdLst/>
          <a:ahLst/>
          <a:cxnLst/>
          <a:rect l="0" t="0" r="0" b="0"/>
          <a:pathLst>
            <a:path>
              <a:moveTo>
                <a:pt x="5502814" y="0"/>
              </a:moveTo>
              <a:lnTo>
                <a:pt x="5502814" y="259045"/>
              </a:lnTo>
              <a:lnTo>
                <a:pt x="0" y="259045"/>
              </a:lnTo>
              <a:lnTo>
                <a:pt x="0" y="48389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7709" y="1581500"/>
        <a:ext cx="276340" cy="5144"/>
      </dsp:txXfrm>
    </dsp:sp>
    <dsp:sp modelId="{5BED1CE2-EEE6-4B2C-93BB-FD08C225790F}">
      <dsp:nvSpPr>
        <dsp:cNvPr id="0" name=""/>
        <dsp:cNvSpPr/>
      </dsp:nvSpPr>
      <dsp:spPr>
        <a:xfrm>
          <a:off x="6768829" y="1777"/>
          <a:ext cx="2236916" cy="13421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Knowledge concealment persists in some teams, limiting the effectiveness of mentorship-based learning</a:t>
          </a:r>
        </a:p>
      </dsp:txBody>
      <dsp:txXfrm>
        <a:off x="6768829" y="1777"/>
        <a:ext cx="2236916" cy="1342149"/>
      </dsp:txXfrm>
    </dsp:sp>
    <dsp:sp modelId="{43E6B778-E8AF-43A1-BDE8-A9C079985ACC}">
      <dsp:nvSpPr>
        <dsp:cNvPr id="0" name=""/>
        <dsp:cNvSpPr/>
      </dsp:nvSpPr>
      <dsp:spPr>
        <a:xfrm>
          <a:off x="3501130" y="2483773"/>
          <a:ext cx="483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890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30214" y="2526920"/>
        <a:ext cx="25724" cy="5144"/>
      </dsp:txXfrm>
    </dsp:sp>
    <dsp:sp modelId="{EACDBC6F-A6D8-4E20-9404-E662869F99B1}">
      <dsp:nvSpPr>
        <dsp:cNvPr id="0" name=""/>
        <dsp:cNvSpPr/>
      </dsp:nvSpPr>
      <dsp:spPr>
        <a:xfrm>
          <a:off x="1266014" y="1858418"/>
          <a:ext cx="2236916" cy="13421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Hybrid and remote work environments create inconsistency in learning engagement and access</a:t>
          </a:r>
        </a:p>
      </dsp:txBody>
      <dsp:txXfrm>
        <a:off x="1266014" y="1858418"/>
        <a:ext cx="2236916" cy="1342149"/>
      </dsp:txXfrm>
    </dsp:sp>
    <dsp:sp modelId="{B4DA7B5A-778D-4A15-94FF-9B5DACA0209A}">
      <dsp:nvSpPr>
        <dsp:cNvPr id="0" name=""/>
        <dsp:cNvSpPr/>
      </dsp:nvSpPr>
      <dsp:spPr>
        <a:xfrm>
          <a:off x="6252538" y="2483773"/>
          <a:ext cx="483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890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1621" y="2526920"/>
        <a:ext cx="25724" cy="5144"/>
      </dsp:txXfrm>
    </dsp:sp>
    <dsp:sp modelId="{19774D10-785F-4171-95E7-307D047A7B27}">
      <dsp:nvSpPr>
        <dsp:cNvPr id="0" name=""/>
        <dsp:cNvSpPr/>
      </dsp:nvSpPr>
      <dsp:spPr>
        <a:xfrm>
          <a:off x="4017421" y="1858418"/>
          <a:ext cx="2236916" cy="13421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Localisation challenges arise when deploying global training programs across diverse markets</a:t>
          </a:r>
        </a:p>
      </dsp:txBody>
      <dsp:txXfrm>
        <a:off x="4017421" y="1858418"/>
        <a:ext cx="2236916" cy="1342149"/>
      </dsp:txXfrm>
    </dsp:sp>
    <dsp:sp modelId="{3D3E463C-C7BF-4583-8827-5EA55D2ED13F}">
      <dsp:nvSpPr>
        <dsp:cNvPr id="0" name=""/>
        <dsp:cNvSpPr/>
      </dsp:nvSpPr>
      <dsp:spPr>
        <a:xfrm>
          <a:off x="6768829" y="1858418"/>
          <a:ext cx="2236916" cy="13421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611" tIns="115056" rIns="109611" bIns="11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Behavioural change is difficult to sustain despite strong emphasis on growth-mindset principles</a:t>
          </a:r>
        </a:p>
      </dsp:txBody>
      <dsp:txXfrm>
        <a:off x="6768829" y="1858418"/>
        <a:ext cx="2236916" cy="1342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877F6-6603-4A5C-A498-13EA008A96F9}">
      <dsp:nvSpPr>
        <dsp:cNvPr id="0" name=""/>
        <dsp:cNvSpPr/>
      </dsp:nvSpPr>
      <dsp:spPr>
        <a:xfrm>
          <a:off x="0" y="16152"/>
          <a:ext cx="7728267" cy="7945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Leverage AI to anticipate future skill-gaps</a:t>
          </a:r>
        </a:p>
      </dsp:txBody>
      <dsp:txXfrm>
        <a:off x="38784" y="54936"/>
        <a:ext cx="7650699" cy="716935"/>
      </dsp:txXfrm>
    </dsp:sp>
    <dsp:sp modelId="{413496EC-4993-4360-929E-FC39F88C35F7}">
      <dsp:nvSpPr>
        <dsp:cNvPr id="0" name=""/>
        <dsp:cNvSpPr/>
      </dsp:nvSpPr>
      <dsp:spPr>
        <a:xfrm>
          <a:off x="0" y="868255"/>
          <a:ext cx="7728267" cy="794503"/>
        </a:xfrm>
        <a:prstGeom prst="roundRect">
          <a:avLst/>
        </a:prstGeom>
        <a:solidFill>
          <a:schemeClr val="accent4">
            <a:hueOff val="1740319"/>
            <a:satOff val="-3771"/>
            <a:lumOff val="-160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Streamline learning pathways to balance employee workload &amp;learning</a:t>
          </a:r>
        </a:p>
      </dsp:txBody>
      <dsp:txXfrm>
        <a:off x="38784" y="907039"/>
        <a:ext cx="7650699" cy="716935"/>
      </dsp:txXfrm>
    </dsp:sp>
    <dsp:sp modelId="{BF8EA485-02D5-4EDD-A744-EEE98143BB3D}">
      <dsp:nvSpPr>
        <dsp:cNvPr id="0" name=""/>
        <dsp:cNvSpPr/>
      </dsp:nvSpPr>
      <dsp:spPr>
        <a:xfrm>
          <a:off x="0" y="1720358"/>
          <a:ext cx="7728267" cy="794503"/>
        </a:xfrm>
        <a:prstGeom prst="roundRect">
          <a:avLst/>
        </a:prstGeom>
        <a:solidFill>
          <a:schemeClr val="accent4">
            <a:hueOff val="3480638"/>
            <a:satOff val="-7543"/>
            <a:lumOff val="-321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Develop a uniform knowledge-sharing-framework to mitigate knowledge concealment</a:t>
          </a:r>
        </a:p>
      </dsp:txBody>
      <dsp:txXfrm>
        <a:off x="38784" y="1759142"/>
        <a:ext cx="7650699" cy="716935"/>
      </dsp:txXfrm>
    </dsp:sp>
    <dsp:sp modelId="{A66729A7-BCFB-41E0-BF79-C9641E025E74}">
      <dsp:nvSpPr>
        <dsp:cNvPr id="0" name=""/>
        <dsp:cNvSpPr/>
      </dsp:nvSpPr>
      <dsp:spPr>
        <a:xfrm>
          <a:off x="0" y="2572462"/>
          <a:ext cx="7728267" cy="794503"/>
        </a:xfrm>
        <a:prstGeom prst="roundRect">
          <a:avLst/>
        </a:prstGeom>
        <a:solidFill>
          <a:schemeClr val="accent4">
            <a:hueOff val="5220957"/>
            <a:satOff val="-11314"/>
            <a:lumOff val="-4824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Train its mangers to enhance the 70-20-10 model</a:t>
          </a:r>
        </a:p>
      </dsp:txBody>
      <dsp:txXfrm>
        <a:off x="38784" y="2611246"/>
        <a:ext cx="7650699" cy="716935"/>
      </dsp:txXfrm>
    </dsp:sp>
    <dsp:sp modelId="{A62FCED9-C5FD-4B1D-9E42-2EE8D9029255}">
      <dsp:nvSpPr>
        <dsp:cNvPr id="0" name=""/>
        <dsp:cNvSpPr/>
      </dsp:nvSpPr>
      <dsp:spPr>
        <a:xfrm>
          <a:off x="0" y="3424565"/>
          <a:ext cx="7728267" cy="794503"/>
        </a:xfrm>
        <a:prstGeom prst="roundRect">
          <a:avLst/>
        </a:prstGeom>
        <a:solidFill>
          <a:schemeClr val="accent4">
            <a:hueOff val="6961276"/>
            <a:satOff val="-15086"/>
            <a:lumOff val="-643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Implement global rotational or cross-functional projects to promote experimental learning</a:t>
          </a:r>
        </a:p>
      </dsp:txBody>
      <dsp:txXfrm>
        <a:off x="38784" y="3463349"/>
        <a:ext cx="7650699" cy="716935"/>
      </dsp:txXfrm>
    </dsp:sp>
    <dsp:sp modelId="{38F997BC-2D01-4CBA-A054-D3834BC7AA9D}">
      <dsp:nvSpPr>
        <dsp:cNvPr id="0" name=""/>
        <dsp:cNvSpPr/>
      </dsp:nvSpPr>
      <dsp:spPr>
        <a:xfrm>
          <a:off x="0" y="4276668"/>
          <a:ext cx="7728267" cy="794503"/>
        </a:xfrm>
        <a:prstGeom prst="roundRect">
          <a:avLst/>
        </a:prstGeom>
        <a:solidFill>
          <a:schemeClr val="accent4">
            <a:hueOff val="8701595"/>
            <a:satOff val="-18857"/>
            <a:lumOff val="-804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Real-time performance dashboards should link training participation to measurable business outcomes</a:t>
          </a:r>
        </a:p>
      </dsp:txBody>
      <dsp:txXfrm>
        <a:off x="38784" y="4315452"/>
        <a:ext cx="7650699" cy="716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EEC80-F327-48BF-A574-879074ECFF2C}">
      <dsp:nvSpPr>
        <dsp:cNvPr id="0" name=""/>
        <dsp:cNvSpPr/>
      </dsp:nvSpPr>
      <dsp:spPr>
        <a:xfrm>
          <a:off x="0" y="2727"/>
          <a:ext cx="690649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BFE2C-9C0A-457D-A228-ECB627C06574}">
      <dsp:nvSpPr>
        <dsp:cNvPr id="0" name=""/>
        <dsp:cNvSpPr/>
      </dsp:nvSpPr>
      <dsp:spPr>
        <a:xfrm>
          <a:off x="0" y="2727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Skilled workforce ensures Microsoft’s global competitive advantage in AI and cloud computing</a:t>
          </a:r>
        </a:p>
      </dsp:txBody>
      <dsp:txXfrm>
        <a:off x="0" y="2727"/>
        <a:ext cx="6906491" cy="930027"/>
      </dsp:txXfrm>
    </dsp:sp>
    <dsp:sp modelId="{0223317D-5B02-4082-B8FB-73F736FBBC2C}">
      <dsp:nvSpPr>
        <dsp:cNvPr id="0" name=""/>
        <dsp:cNvSpPr/>
      </dsp:nvSpPr>
      <dsp:spPr>
        <a:xfrm>
          <a:off x="0" y="932754"/>
          <a:ext cx="690649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8AD13-1A3C-426F-A215-D9617AE1A551}">
      <dsp:nvSpPr>
        <dsp:cNvPr id="0" name=""/>
        <dsp:cNvSpPr/>
      </dsp:nvSpPr>
      <dsp:spPr>
        <a:xfrm>
          <a:off x="0" y="932754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Learning efficiency enhances project execution and cuts down skill-development time</a:t>
          </a:r>
        </a:p>
      </dsp:txBody>
      <dsp:txXfrm>
        <a:off x="0" y="932754"/>
        <a:ext cx="6906491" cy="930027"/>
      </dsp:txXfrm>
    </dsp:sp>
    <dsp:sp modelId="{9FB8F8A1-010C-49AF-9635-3E7510B7D970}">
      <dsp:nvSpPr>
        <dsp:cNvPr id="0" name=""/>
        <dsp:cNvSpPr/>
      </dsp:nvSpPr>
      <dsp:spPr>
        <a:xfrm>
          <a:off x="0" y="1862782"/>
          <a:ext cx="69064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E3BB8-64DE-4510-BA67-802C17DCCF89}">
      <dsp:nvSpPr>
        <dsp:cNvPr id="0" name=""/>
        <dsp:cNvSpPr/>
      </dsp:nvSpPr>
      <dsp:spPr>
        <a:xfrm>
          <a:off x="0" y="1862782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Managerial coaching will promote a growth-mindset across diverse teams</a:t>
          </a:r>
        </a:p>
      </dsp:txBody>
      <dsp:txXfrm>
        <a:off x="0" y="1862782"/>
        <a:ext cx="6906491" cy="930027"/>
      </dsp:txXfrm>
    </dsp:sp>
    <dsp:sp modelId="{DBF06633-E25F-4E90-AF24-F6379DE9C4B3}">
      <dsp:nvSpPr>
        <dsp:cNvPr id="0" name=""/>
        <dsp:cNvSpPr/>
      </dsp:nvSpPr>
      <dsp:spPr>
        <a:xfrm>
          <a:off x="0" y="2792809"/>
          <a:ext cx="690649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26645-7304-43FF-B971-C04D1341B70D}">
      <dsp:nvSpPr>
        <dsp:cNvPr id="0" name=""/>
        <dsp:cNvSpPr/>
      </dsp:nvSpPr>
      <dsp:spPr>
        <a:xfrm>
          <a:off x="0" y="2792809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Knowledge sharing will improve collaboration, problem-solving, and team performance</a:t>
          </a:r>
        </a:p>
      </dsp:txBody>
      <dsp:txXfrm>
        <a:off x="0" y="2792809"/>
        <a:ext cx="6906491" cy="930027"/>
      </dsp:txXfrm>
    </dsp:sp>
    <dsp:sp modelId="{D6212FB6-31AE-4E3D-A301-A6AAAC83D167}">
      <dsp:nvSpPr>
        <dsp:cNvPr id="0" name=""/>
        <dsp:cNvSpPr/>
      </dsp:nvSpPr>
      <dsp:spPr>
        <a:xfrm>
          <a:off x="0" y="3722836"/>
          <a:ext cx="690649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AB784-F18C-49EE-B917-AB04C5EB884A}">
      <dsp:nvSpPr>
        <dsp:cNvPr id="0" name=""/>
        <dsp:cNvSpPr/>
      </dsp:nvSpPr>
      <dsp:spPr>
        <a:xfrm>
          <a:off x="0" y="3722836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Localised training experiences will raise learning relevance and adoption in diverse markets</a:t>
          </a:r>
        </a:p>
      </dsp:txBody>
      <dsp:txXfrm>
        <a:off x="0" y="3722836"/>
        <a:ext cx="6906491" cy="930027"/>
      </dsp:txXfrm>
    </dsp:sp>
    <dsp:sp modelId="{38B136A4-E43E-4230-8700-1CC9B6CFB8E3}">
      <dsp:nvSpPr>
        <dsp:cNvPr id="0" name=""/>
        <dsp:cNvSpPr/>
      </dsp:nvSpPr>
      <dsp:spPr>
        <a:xfrm>
          <a:off x="0" y="4652864"/>
          <a:ext cx="690649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ACAC4-BF70-4EBE-993C-98C2F6329C70}">
      <dsp:nvSpPr>
        <dsp:cNvPr id="0" name=""/>
        <dsp:cNvSpPr/>
      </dsp:nvSpPr>
      <dsp:spPr>
        <a:xfrm>
          <a:off x="0" y="4652864"/>
          <a:ext cx="6906491" cy="9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Data-driven training analytics will improve decision-making for workforce planning</a:t>
          </a:r>
        </a:p>
      </dsp:txBody>
      <dsp:txXfrm>
        <a:off x="0" y="4652864"/>
        <a:ext cx="6906491" cy="930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9BB31-4009-458E-8397-5FC26C0300BB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EA2899-46EE-4CBD-8AA4-DDCB170BD207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61604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52158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93256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98191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50193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135524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09088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42924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0667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EA2899-46EE-4CBD-8AA4-DDCB170BD207}" type="slidenum">
              <a:rPr lang="en-AU" smtClean="0"/>
              <a:t>10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21135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26030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663280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10854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2773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16035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6034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27494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41985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AU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532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78892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9999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6636FD-81B4-46E0-8436-E0250748D7D4}" type="datetimeFigureOut">
              <a:rPr lang="en-AU" smtClean="0"/>
              <a:t>9/12/2025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0F62ED9F-A839-48B2-AFE7-0F9328319AA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3406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7F231E5-F402-49E1-82B4-C762909ED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6F0BA12B-74D1-4DB1-9A3F-C9BA27B81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515FCC40-AA93-4D3B-90D0-69BC824EA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CE4CE-2C38-DA84-2234-EB5470D5E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3913" y="173736"/>
            <a:ext cx="7315200" cy="249164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and Development at Microsoft</a:t>
            </a:r>
            <a:endParaRPr lang="en-AU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BA1DD-D66E-9BF8-0EC0-48F1000A5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4397" y="2597283"/>
            <a:ext cx="6714232" cy="178892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Strategic Analysis of Capability Building in a Global Technology Enterprise</a:t>
            </a:r>
          </a:p>
          <a:p>
            <a:pPr algn="r"/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4E69B211-D14D-462C-C68A-99567FF2EABD}"/>
              </a:ext>
            </a:extLst>
          </p:cNvPr>
          <p:cNvSpPr txBox="1"/>
          <p:nvPr/>
        </p:nvSpPr>
        <p:spPr>
          <a:xfrm>
            <a:off x="3783913" y="3270679"/>
            <a:ext cx="6714232" cy="2667309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4A18926-28E3-DA2C-DBE3-248B7829B203}"/>
              </a:ext>
            </a:extLst>
          </p:cNvPr>
          <p:cNvSpPr/>
          <p:nvPr/>
        </p:nvSpPr>
        <p:spPr>
          <a:xfrm>
            <a:off x="4824313" y="3303288"/>
            <a:ext cx="4984149" cy="27927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Programme:  </a:t>
            </a:r>
            <a:r>
              <a:rPr lang="en-US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Master in Business Administration</a:t>
            </a:r>
          </a:p>
          <a:p>
            <a:pPr lvl="0"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Module name: </a:t>
            </a:r>
            <a:r>
              <a:rPr lang="en-US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Human Capital Management </a:t>
            </a:r>
          </a:p>
          <a:p>
            <a:pPr lvl="0"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Module code: </a:t>
            </a:r>
            <a:r>
              <a:rPr lang="en-US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LCMB7023 </a:t>
            </a:r>
          </a:p>
          <a:p>
            <a:pPr lvl="0"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Lecturer:  </a:t>
            </a:r>
            <a:r>
              <a:rPr lang="en-US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Gladius Kulothungan </a:t>
            </a:r>
          </a:p>
          <a:p>
            <a:pPr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Student name: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Joseph Nirappel Mathew</a:t>
            </a:r>
            <a:endParaRPr lang="en-US" b="1" spc="-79" dirty="0">
              <a:solidFill>
                <a:schemeClr val="bg1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  <a:p>
            <a:pPr>
              <a:lnSpc>
                <a:spcPct val="150000"/>
              </a:lnSpc>
            </a:pPr>
            <a:r>
              <a:rPr lang="en-US" b="1" spc="-79" dirty="0">
                <a:solidFill>
                  <a:schemeClr val="bg1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Student id: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2437157</a:t>
            </a:r>
            <a:endParaRPr lang="en-US" b="1" spc="-79" dirty="0">
              <a:solidFill>
                <a:schemeClr val="bg1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</p:spTree>
    <p:extLst>
      <p:ext uri="{BB962C8B-B14F-4D97-AF65-F5344CB8AC3E}">
        <p14:creationId xmlns:p14="http://schemas.microsoft.com/office/powerpoint/2010/main" val="305810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98CC-936A-6BCB-97FB-3DFF6CE71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4180" y="342899"/>
            <a:ext cx="4164330" cy="1561787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Microsoft’s Global T&amp;D Overview</a:t>
            </a:r>
            <a:endParaRPr lang="en-AU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DDFDB-A7AE-8A8D-86CD-923EECC2C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8956" y="2095878"/>
            <a:ext cx="5414116" cy="4282062"/>
          </a:xfrm>
        </p:spPr>
        <p:txBody>
          <a:bodyPr>
            <a:normAutofit/>
          </a:bodyPr>
          <a:lstStyle/>
          <a:p>
            <a:r>
              <a:rPr lang="en-US" sz="1800" dirty="0"/>
              <a:t>Microsoft- operates in over 190 countries with a diverse workforce</a:t>
            </a:r>
          </a:p>
          <a:p>
            <a:r>
              <a:rPr lang="en-US" sz="1800" dirty="0"/>
              <a:t>It follows a “growth mindset” as a core principle of people strategy</a:t>
            </a:r>
          </a:p>
          <a:p>
            <a:r>
              <a:rPr lang="en-US" sz="1800" dirty="0"/>
              <a:t>Microsoft considers T&amp;D to be a strategic investment driving innovation</a:t>
            </a:r>
          </a:p>
          <a:p>
            <a:r>
              <a:rPr lang="en-US" sz="1800" dirty="0"/>
              <a:t>Upskilling in AI, cloud computing, and data are top priorities</a:t>
            </a:r>
          </a:p>
          <a:p>
            <a:r>
              <a:rPr lang="en-US" sz="1800" dirty="0"/>
              <a:t>Emphasizes employee growth through platforms like:</a:t>
            </a:r>
          </a:p>
          <a:p>
            <a:pPr lvl="1"/>
            <a:r>
              <a:rPr lang="en-US" sz="1800" dirty="0"/>
              <a:t>Microsoft Learn</a:t>
            </a:r>
          </a:p>
          <a:p>
            <a:pPr lvl="1"/>
            <a:r>
              <a:rPr lang="en-US" sz="1800" dirty="0"/>
              <a:t>Microsoft Viva Learning</a:t>
            </a:r>
          </a:p>
          <a:p>
            <a:r>
              <a:rPr lang="en-US" sz="1800" dirty="0"/>
              <a:t>Line Managers help coach, enable learning, &amp; link development to performance</a:t>
            </a:r>
            <a:endParaRPr lang="en-AU" sz="1800" dirty="0"/>
          </a:p>
        </p:txBody>
      </p:sp>
      <p:pic>
        <p:nvPicPr>
          <p:cNvPr id="1026" name="Picture 2" descr="Microsoft launches free skills training in UK">
            <a:extLst>
              <a:ext uri="{FF2B5EF4-FFF2-40B4-BE49-F238E27FC236}">
                <a16:creationId xmlns:a16="http://schemas.microsoft.com/office/drawing/2014/main" id="{82CF3F2D-6CE8-6CC4-1222-005B16909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 bwMode="auto"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nd your path: Microsoft Learn for Students - YouTube">
            <a:extLst>
              <a:ext uri="{FF2B5EF4-FFF2-40B4-BE49-F238E27FC236}">
                <a16:creationId xmlns:a16="http://schemas.microsoft.com/office/drawing/2014/main" id="{9360E41C-1B96-7F45-B042-569BBF1E0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>
            <a:fillRect/>
          </a:stretch>
        </p:blipFill>
        <p:spPr bwMode="auto"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41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D82C4-CFAA-6F54-89D8-1FFF5CCEC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Current T&amp;D Policies at Microsoft</a:t>
            </a:r>
            <a:endParaRPr lang="en-AU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30433AB-4D3C-6A4C-CD11-1BA827CC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81451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1939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D8822-D0AE-A9F4-7617-C11550A0F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/>
              <a:t>Role of Line Managers in Microsoft’s T&amp;D</a:t>
            </a:r>
            <a:endParaRPr lang="en-AU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46FD56-09AE-B8E4-E4A5-48F0CE89F0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356140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3500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2E5D6-E378-4614-BCBD-8663DD15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287AC3-AACF-4ADB-9F73-125E714D9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1806C-FAEC-418A-2191-CECE95E1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77" y="4599160"/>
            <a:ext cx="11079804" cy="1358020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Strategic Alignment of  T&amp;D with Microsoft’s Business Priorities</a:t>
            </a:r>
            <a:endParaRPr lang="en-AU" sz="44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801DDD-26C3-ED59-8114-38EDCD4E63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274703"/>
              </p:ext>
            </p:extLst>
          </p:nvPr>
        </p:nvGraphicFramePr>
        <p:xfrm>
          <a:off x="960120" y="640080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737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6" name="Rectangle 4115">
            <a:extLst>
              <a:ext uri="{FF2B5EF4-FFF2-40B4-BE49-F238E27FC236}">
                <a16:creationId xmlns:a16="http://schemas.microsoft.com/office/drawing/2014/main" id="{A652E5D6-E378-4614-BCBD-8663DD15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8" name="Rectangle 4117">
            <a:extLst>
              <a:ext uri="{FF2B5EF4-FFF2-40B4-BE49-F238E27FC236}">
                <a16:creationId xmlns:a16="http://schemas.microsoft.com/office/drawing/2014/main" id="{3A287AC3-AACF-4ADB-9F73-125E714D9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2B935-C5F8-AE81-79FE-B8ED27FCF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77" y="4599160"/>
            <a:ext cx="11079804" cy="1358020"/>
          </a:xfrm>
        </p:spPr>
        <p:txBody>
          <a:bodyPr anchor="ctr">
            <a:normAutofit/>
          </a:bodyPr>
          <a:lstStyle/>
          <a:p>
            <a:pPr algn="ctr"/>
            <a:r>
              <a:rPr lang="en-US" sz="4400">
                <a:solidFill>
                  <a:schemeClr val="bg1"/>
                </a:solidFill>
              </a:rPr>
              <a:t>Crucial T&amp;D Challenges</a:t>
            </a:r>
            <a:endParaRPr lang="en-AU" sz="4400">
              <a:solidFill>
                <a:schemeClr val="bg1"/>
              </a:solidFill>
            </a:endParaRPr>
          </a:p>
        </p:txBody>
      </p:sp>
      <p:graphicFrame>
        <p:nvGraphicFramePr>
          <p:cNvPr id="4111" name="Content Placeholder 2">
            <a:extLst>
              <a:ext uri="{FF2B5EF4-FFF2-40B4-BE49-F238E27FC236}">
                <a16:creationId xmlns:a16="http://schemas.microsoft.com/office/drawing/2014/main" id="{97474101-44E4-5FFA-AE3D-8C49F01CA6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901856"/>
              </p:ext>
            </p:extLst>
          </p:nvPr>
        </p:nvGraphicFramePr>
        <p:xfrm>
          <a:off x="960120" y="640080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1912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0" name="Rectangle 5129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31E069-9631-6F52-3922-16532835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1642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US"/>
              <a:t>Critical Analysis of Microsoft’s T&amp;D Approach Using ERG Theory</a:t>
            </a:r>
            <a:endParaRPr lang="en-AU"/>
          </a:p>
        </p:txBody>
      </p:sp>
      <p:sp>
        <p:nvSpPr>
          <p:cNvPr id="5132" name="Rectangle 5131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pic>
        <p:nvPicPr>
          <p:cNvPr id="5123" name="Picture 3" descr="What is Alderfer’s ERG Theory? definition and meaning - Business Jargons">
            <a:extLst>
              <a:ext uri="{FF2B5EF4-FFF2-40B4-BE49-F238E27FC236}">
                <a16:creationId xmlns:a16="http://schemas.microsoft.com/office/drawing/2014/main" id="{4FC3175D-06F8-C3F6-3316-184B83266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0771" y="2092432"/>
            <a:ext cx="3778286" cy="2663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5FC1A-A688-376A-2A47-A4E5D04E3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1644" y="2510395"/>
            <a:ext cx="6451109" cy="3274586"/>
          </a:xfrm>
        </p:spPr>
        <p:txBody>
          <a:bodyPr anchor="t"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Microsoft’s training programs enhance growth, whilst creating severe upskilling pressure on employees</a:t>
            </a:r>
          </a:p>
          <a:p>
            <a:r>
              <a:rPr lang="en-US" sz="1700">
                <a:solidFill>
                  <a:srgbClr val="FFFFFF"/>
                </a:solidFill>
              </a:rPr>
              <a:t>Existence needs are not fully met when training requires significant time investment with slow perceived payback</a:t>
            </a:r>
          </a:p>
          <a:p>
            <a:r>
              <a:rPr lang="en-US" sz="1700">
                <a:solidFill>
                  <a:srgbClr val="FFFFFF"/>
                </a:solidFill>
              </a:rPr>
              <a:t>Relatedness needs are weakened by knowledge concealment, which restricts collaborative learning</a:t>
            </a:r>
          </a:p>
          <a:p>
            <a:r>
              <a:rPr lang="en-US" sz="1700">
                <a:solidFill>
                  <a:srgbClr val="FFFFFF"/>
                </a:solidFill>
              </a:rPr>
              <a:t>Digital learning challenges relationship-building and mentorship</a:t>
            </a:r>
          </a:p>
          <a:p>
            <a:r>
              <a:rPr lang="en-US" sz="1700">
                <a:solidFill>
                  <a:srgbClr val="FFFFFF"/>
                </a:solidFill>
              </a:rPr>
              <a:t>Microsoft’s 70-20-10 model is challenges by its uneven managerial capacity</a:t>
            </a:r>
          </a:p>
          <a:p>
            <a:r>
              <a:rPr lang="en-US" sz="1700">
                <a:solidFill>
                  <a:srgbClr val="FFFFFF"/>
                </a:solidFill>
              </a:rPr>
              <a:t>Also, employees struggle balancing high workload and learning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543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34AE2-FB20-5334-EE9F-0D5668A3C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sz="2800"/>
              <a:t>Recommendations to Strengthen T&amp;D</a:t>
            </a:r>
            <a:endParaRPr lang="en-AU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7B85A9-8A05-0296-D2B3-70EDDA8FE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9397581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0036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5F00-39C4-6CA6-8988-0295BD529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Expected Outcomes &amp; Value</a:t>
            </a:r>
            <a:endParaRPr lang="en-AU">
              <a:solidFill>
                <a:srgbClr val="FFFFFF"/>
              </a:solidFill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FD530F12-8DF0-A5BC-6046-441C2D9532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231205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1286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9EA8-E092-442E-9412-9FED50988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A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1741B-BB08-87F3-5BB9-CE9B695D7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Training and Development enhances recruitment process by outlining proficiency needs and ability expectations</a:t>
            </a:r>
          </a:p>
          <a:p>
            <a:r>
              <a:rPr lang="en-US" dirty="0"/>
              <a:t>T&amp;D can improve performance management through offering well-organised avenues to skill development and behaviour change</a:t>
            </a:r>
          </a:p>
          <a:p>
            <a:r>
              <a:rPr lang="en-US" dirty="0"/>
              <a:t>Development programs assist DEI by providing equal opportunities of learning and career advancement</a:t>
            </a:r>
          </a:p>
          <a:p>
            <a:r>
              <a:rPr lang="en-US" dirty="0"/>
              <a:t>Capability building programs enhance retention by meeting the long-term growth requirements of the employees</a:t>
            </a:r>
          </a:p>
          <a:p>
            <a:r>
              <a:rPr lang="en-US" dirty="0"/>
              <a:t>The ongoing education consolidates organisational culture and contributes to the transformation agenda at Microsoft</a:t>
            </a:r>
          </a:p>
          <a:p>
            <a:r>
              <a:rPr lang="en-US" dirty="0"/>
              <a:t>Learning analytics will offer the HR with knowledge that enhances workforce planning and talent strategy</a:t>
            </a:r>
          </a:p>
          <a:p>
            <a:r>
              <a:rPr lang="en-US" dirty="0"/>
              <a:t>T&amp;D is a central process that connects and magnifies all significant HRM processes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240980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AF70A-B3C7-E471-3D57-B814EA1F0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  <a:endParaRPr lang="en-AU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AU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9FCFE-BE3F-4B27-1D7B-14358DD13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US" sz="1400" dirty="0" err="1"/>
              <a:t>Aljofan</a:t>
            </a:r>
            <a:r>
              <a:rPr lang="en-US" sz="1400" dirty="0"/>
              <a:t>, A., Faleh, R. and </a:t>
            </a:r>
            <a:r>
              <a:rPr lang="en-US" sz="1400" dirty="0" err="1"/>
              <a:t>Alrofiai</a:t>
            </a:r>
            <a:r>
              <a:rPr lang="en-US" sz="1400" dirty="0"/>
              <a:t>, F. (2024). Skill Obsolescence in the Digital Age: Grit, Strength Based-Leadership Approach, and Employee’s Career Adaptability in Multinational Corporations. Open Journal of Business and Management, [online] 12(05), pp.3395–3416. </a:t>
            </a:r>
            <a:r>
              <a:rPr lang="en-US" sz="1400" dirty="0" err="1"/>
              <a:t>doi:https</a:t>
            </a:r>
            <a:r>
              <a:rPr lang="en-US" sz="1400" dirty="0"/>
              <a:t>://doi.org/10.4236/ojbm.2024.125170.</a:t>
            </a:r>
            <a:endParaRPr lang="en-US" sz="1400"/>
          </a:p>
          <a:p>
            <a:r>
              <a:rPr lang="en-US" sz="1400" dirty="0"/>
              <a:t>Caulton, J. (2012). The Development and Use of the Theory of ERG: A Literature Review. Emerging Leadership Journeys, [online] 5(1), pp.2–8. Available at: https://www.academia.edu/73818096/The_Development_and_Use_of_the_Theory_of_ERG_A_Literature_Review [Accessed 8 Dec. 2025].</a:t>
            </a:r>
            <a:endParaRPr lang="en-US" sz="1400"/>
          </a:p>
          <a:p>
            <a:r>
              <a:rPr lang="en-US" sz="1400" dirty="0"/>
              <a:t>Pan, Z. (2023). The Introduction and Analysis of Microsoft’s Staff Training Practices. [online] ResearchGate. Available at: https://www.researchgate.net/publication/375787029_The_Introduction_and_Analysis_of_Microsoft [Accessed 8 Dec. 2025].</a:t>
            </a:r>
            <a:endParaRPr lang="en-US" sz="1400"/>
          </a:p>
          <a:p>
            <a:r>
              <a:rPr lang="en-US" sz="1400" dirty="0"/>
              <a:t>Rupcic, N. (2024). Working and Learning in a Hybrid workplace: Challenges and Opportunities. The Learning Organization, [online] 31(2), pp.276–283. </a:t>
            </a:r>
            <a:r>
              <a:rPr lang="en-US" sz="1400" dirty="0" err="1"/>
              <a:t>doi:https</a:t>
            </a:r>
            <a:r>
              <a:rPr lang="en-US" sz="1400" dirty="0"/>
              <a:t>://doi.org/10.1108/tlo-02-2024-303.</a:t>
            </a:r>
            <a:endParaRPr lang="en-US" sz="1400"/>
          </a:p>
          <a:p>
            <a:r>
              <a:rPr lang="en-US" sz="1400" dirty="0"/>
              <a:t>Team, G.E. (2022). Roles of the Managers and Leaders of Microsoft. [online] George Business Review. Available at: https://www.george-business-review.com/roles-of-the-managers-and-leaders-of-microsoft/ [Accessed 8 Dec. 2025].</a:t>
            </a:r>
            <a:endParaRPr lang="en-AU" sz="14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60209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</TotalTime>
  <Words>1010</Words>
  <Application>Microsoft Office PowerPoint</Application>
  <PresentationFormat>Widescreen</PresentationFormat>
  <Paragraphs>92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Corbel</vt:lpstr>
      <vt:lpstr>Times New Roman</vt:lpstr>
      <vt:lpstr>TT Interphases</vt:lpstr>
      <vt:lpstr>Wingdings 2</vt:lpstr>
      <vt:lpstr>Frame</vt:lpstr>
      <vt:lpstr>Training and Development at Microsoft</vt:lpstr>
      <vt:lpstr>Microsoft’s Global T&amp;D Overview</vt:lpstr>
      <vt:lpstr>Current T&amp;D Policies at Microsoft</vt:lpstr>
      <vt:lpstr>Role of Line Managers in Microsoft’s T&amp;D</vt:lpstr>
      <vt:lpstr>Strategic Alignment of  T&amp;D with Microsoft’s Business Priorities</vt:lpstr>
      <vt:lpstr>Crucial T&amp;D Challenges</vt:lpstr>
      <vt:lpstr>Critical Analysis of Microsoft’s T&amp;D Approach Using ERG Theory</vt:lpstr>
      <vt:lpstr>Recommendations to Strengthen T&amp;D</vt:lpstr>
      <vt:lpstr>Expected Outcomes &amp; Value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joby nirappel</cp:lastModifiedBy>
  <cp:revision>1</cp:revision>
  <dcterms:created xsi:type="dcterms:W3CDTF">2025-12-08T02:40:57Z</dcterms:created>
  <dcterms:modified xsi:type="dcterms:W3CDTF">2025-12-09T15:50:18Z</dcterms:modified>
</cp:coreProperties>
</file>