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5" r:id="rId3"/>
    <p:sldId id="269" r:id="rId4"/>
    <p:sldId id="257" r:id="rId5"/>
    <p:sldId id="271" r:id="rId6"/>
    <p:sldId id="260" r:id="rId7"/>
    <p:sldId id="267" r:id="rId8"/>
    <p:sldId id="272" r:id="rId9"/>
    <p:sldId id="273" r:id="rId10"/>
    <p:sldId id="258" r:id="rId11"/>
    <p:sldId id="261" r:id="rId12"/>
    <p:sldId id="268" r:id="rId13"/>
    <p:sldId id="262" r:id="rId14"/>
    <p:sldId id="26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08FD3-1412-4A96-A0F6-7AF07F15BD68}" type="datetimeFigureOut">
              <a:rPr lang="en-GB" smtClean="0"/>
              <a:t>13/10/2014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997784-69F7-4B66-AFB1-3E78CFEC6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5570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9DE0-52CC-47D8-9770-760A46810B16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6040F5-E9D9-4DFE-8F65-483F9BE8CE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679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040F5-E9D9-4DFE-8F65-483F9BE8CEDC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EAF23EF-EACE-4DEA-B7D2-51ABD1EA92FA}" type="datetimeFigureOut">
              <a:rPr lang="en-GB" smtClean="0"/>
              <a:pPr/>
              <a:t>13/10/2014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D8331974-7E11-45E4-89F3-4C7B501FBAF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2996952"/>
            <a:ext cx="7772400" cy="1470025"/>
          </a:xfrm>
        </p:spPr>
        <p:txBody>
          <a:bodyPr/>
          <a:lstStyle/>
          <a:p>
            <a:r>
              <a:rPr lang="en-GB" b="1" dirty="0" smtClean="0"/>
              <a:t>          Piaget VS Vygotsky 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19672" y="4725144"/>
            <a:ext cx="6400800" cy="1752600"/>
          </a:xfrm>
        </p:spPr>
        <p:txBody>
          <a:bodyPr/>
          <a:lstStyle/>
          <a:p>
            <a:r>
              <a:rPr lang="en-GB" dirty="0" smtClean="0"/>
              <a:t>The Two Giants of Cognitive Development </a:t>
            </a:r>
            <a:endParaRPr lang="en-GB" dirty="0"/>
          </a:p>
        </p:txBody>
      </p:sp>
      <p:pic>
        <p:nvPicPr>
          <p:cNvPr id="4" name="Picture 3" descr="piage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620688"/>
            <a:ext cx="2088232" cy="2880320"/>
          </a:xfrm>
          <a:prstGeom prst="rect">
            <a:avLst/>
          </a:prstGeom>
        </p:spPr>
      </p:pic>
      <p:pic>
        <p:nvPicPr>
          <p:cNvPr id="5" name="Picture 4" descr="vygotsk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548680"/>
            <a:ext cx="2091680" cy="289787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Cognitive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Defined as development of the ability to think and reason</a:t>
            </a:r>
          </a:p>
          <a:p>
            <a:r>
              <a:rPr lang="en-GB" dirty="0" smtClean="0"/>
              <a:t>The way children learn and mentally grow plays central role in their learning processes and abilities</a:t>
            </a:r>
          </a:p>
          <a:p>
            <a:r>
              <a:rPr lang="en-GB" dirty="0" smtClean="0"/>
              <a:t>Piaget and Vygotsky studied developmental psychology in children</a:t>
            </a:r>
          </a:p>
          <a:p>
            <a:r>
              <a:rPr lang="en-GB" dirty="0" smtClean="0"/>
              <a:t>Both are constructivists (an approach to teaching and learning based on the premise that cognition is the result of "mental construction“)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Main Points: </a:t>
            </a:r>
            <a:br>
              <a:rPr lang="en-GB" dirty="0" smtClean="0"/>
            </a:br>
            <a:r>
              <a:rPr lang="en-GB" dirty="0" smtClean="0"/>
              <a:t>Similarities and Differences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 smtClean="0"/>
              <a:t>Piaget: children need space to construct knowledge and concepts and should not be guided by others</a:t>
            </a:r>
          </a:p>
          <a:p>
            <a:r>
              <a:rPr lang="en-GB" sz="9600" dirty="0" smtClean="0"/>
              <a:t>Vygotsky: children played vital role in own learning processes but cannot do it alone </a:t>
            </a:r>
          </a:p>
          <a:p>
            <a:r>
              <a:rPr lang="en-US" sz="9600" dirty="0" smtClean="0"/>
              <a:t>Both agree concepts used by children to order the world are not the same as those of the adult</a:t>
            </a:r>
          </a:p>
          <a:p>
            <a:r>
              <a:rPr lang="en-GB" sz="9600" dirty="0" smtClean="0"/>
              <a:t>To understand a child's knowledge their social interactions must also be analysed </a:t>
            </a:r>
          </a:p>
          <a:p>
            <a:r>
              <a:rPr lang="en-GB" sz="9600" dirty="0" smtClean="0"/>
              <a:t>Both agreed all children go through the same stages of development (but at different rates) </a:t>
            </a:r>
          </a:p>
          <a:p>
            <a:r>
              <a:rPr lang="en-GB" sz="9600" dirty="0" smtClean="0"/>
              <a:t>Both believe that the boundaries of cognitive growth were established by societal influences</a:t>
            </a:r>
          </a:p>
          <a:p>
            <a:r>
              <a:rPr lang="en-GB" sz="9600" dirty="0" smtClean="0"/>
              <a:t>Piaget believed that intelligence came </a:t>
            </a:r>
            <a:r>
              <a:rPr lang="en-GB" sz="9600" b="1" dirty="0" smtClean="0"/>
              <a:t>after </a:t>
            </a:r>
            <a:r>
              <a:rPr lang="en-GB" sz="9600" dirty="0" smtClean="0"/>
              <a:t>development; Vygotsky it came </a:t>
            </a:r>
            <a:r>
              <a:rPr lang="en-GB" sz="9600" b="1" dirty="0" smtClean="0"/>
              <a:t>before</a:t>
            </a:r>
            <a:r>
              <a:rPr lang="en-GB" sz="9600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to Piaget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Developmental biologist </a:t>
            </a:r>
          </a:p>
          <a:p>
            <a:r>
              <a:rPr lang="en-GB" dirty="0" smtClean="0"/>
              <a:t>Devoted to </a:t>
            </a:r>
            <a:r>
              <a:rPr lang="en-GB" dirty="0"/>
              <a:t>observing and recording the intellectual abilities of infants, children and </a:t>
            </a:r>
            <a:r>
              <a:rPr lang="en-GB" dirty="0" smtClean="0"/>
              <a:t>adolescents</a:t>
            </a:r>
          </a:p>
          <a:p>
            <a:r>
              <a:rPr lang="en-GB" dirty="0" smtClean="0"/>
              <a:t>Asked epistemological questions</a:t>
            </a:r>
          </a:p>
          <a:p>
            <a:r>
              <a:rPr lang="en-GB" dirty="0" smtClean="0"/>
              <a:t>His stages </a:t>
            </a:r>
            <a:r>
              <a:rPr lang="en-GB" dirty="0"/>
              <a:t>of intellectual </a:t>
            </a:r>
            <a:r>
              <a:rPr lang="en-GB" dirty="0" smtClean="0"/>
              <a:t>development relate </a:t>
            </a:r>
            <a:r>
              <a:rPr lang="en-GB" dirty="0"/>
              <a:t>to major developments in brain </a:t>
            </a:r>
            <a:r>
              <a:rPr lang="en-GB" dirty="0" smtClean="0"/>
              <a:t>growth</a:t>
            </a:r>
          </a:p>
          <a:p>
            <a:r>
              <a:rPr lang="en-GB" dirty="0" smtClean="0"/>
              <a:t>Human </a:t>
            </a:r>
            <a:r>
              <a:rPr lang="en-GB" dirty="0"/>
              <a:t>brain is not fully developed until late </a:t>
            </a:r>
            <a:r>
              <a:rPr lang="en-GB" dirty="0" smtClean="0"/>
              <a:t>adolescence</a:t>
            </a:r>
          </a:p>
          <a:p>
            <a:r>
              <a:rPr lang="en-GB" dirty="0" smtClean="0"/>
              <a:t>Children are expected to </a:t>
            </a:r>
            <a:r>
              <a:rPr lang="en-GB" dirty="0"/>
              <a:t>think like adults when they are not yet capable of doing </a:t>
            </a:r>
            <a:r>
              <a:rPr lang="en-GB" dirty="0" smtClean="0"/>
              <a:t>so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Piaget Continued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Humans are </a:t>
            </a:r>
            <a:r>
              <a:rPr lang="en-GB" b="1" dirty="0" smtClean="0"/>
              <a:t>active </a:t>
            </a:r>
            <a:r>
              <a:rPr lang="en-GB" dirty="0" smtClean="0"/>
              <a:t>in their relationships with the world</a:t>
            </a:r>
          </a:p>
          <a:p>
            <a:r>
              <a:rPr lang="en-GB" dirty="0" smtClean="0"/>
              <a:t>Knowledge of the world is connected to actions in the world </a:t>
            </a:r>
          </a:p>
          <a:p>
            <a:r>
              <a:rPr lang="en-GB" dirty="0" smtClean="0"/>
              <a:t>To know an object or a happening is to make use of it by assimilation into an action schema</a:t>
            </a:r>
          </a:p>
          <a:p>
            <a:r>
              <a:rPr lang="en-GB" dirty="0" smtClean="0"/>
              <a:t>Human beings know the world in selective ways - if a stimulus cannot be incorporated into an action schema, it will remain outside the domain of knowledge.</a:t>
            </a:r>
          </a:p>
          <a:p>
            <a:r>
              <a:rPr lang="en-GB" dirty="0" smtClean="0"/>
              <a:t>The construction of knowledge by the child, then, is an active process</a:t>
            </a:r>
          </a:p>
          <a:p>
            <a:r>
              <a:rPr lang="en-GB" dirty="0" smtClean="0"/>
              <a:t>Studied development of such categories as space, time, number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Methods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5328592"/>
          </a:xfrm>
        </p:spPr>
        <p:txBody>
          <a:bodyPr>
            <a:normAutofit/>
          </a:bodyPr>
          <a:lstStyle/>
          <a:p>
            <a:r>
              <a:rPr lang="en-GB" dirty="0" smtClean="0"/>
              <a:t>Relied upon clinical method</a:t>
            </a:r>
          </a:p>
          <a:p>
            <a:r>
              <a:rPr lang="en-GB" dirty="0" smtClean="0"/>
              <a:t>Was interested in errors children make and the possibility that these were not random</a:t>
            </a:r>
          </a:p>
          <a:p>
            <a:r>
              <a:rPr lang="en-GB" dirty="0" smtClean="0"/>
              <a:t>Searched for a systematic pattern in the production of children’s errors</a:t>
            </a:r>
          </a:p>
          <a:p>
            <a:r>
              <a:rPr lang="en-GB" dirty="0" smtClean="0"/>
              <a:t>Worked towards logical and internally consistent explanation of errors</a:t>
            </a:r>
          </a:p>
          <a:p>
            <a:r>
              <a:rPr lang="en-GB" dirty="0" smtClean="0"/>
              <a:t>Studied how knowledge is acquired and developed theory of “genetic epistemology”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3900" dirty="0" smtClean="0"/>
              <a:t>What is ‘genetic epistemology’? Does it support nature or nurture?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Studied thought and language in young children</a:t>
            </a:r>
          </a:p>
          <a:p>
            <a:r>
              <a:rPr lang="en-GB" dirty="0" smtClean="0"/>
              <a:t>Believed that intelligence arises progressively in the baby’s repetitive activities</a:t>
            </a:r>
          </a:p>
          <a:p>
            <a:r>
              <a:rPr lang="en-GB" dirty="0" smtClean="0"/>
              <a:t>Investigated the beginnings of fantasy and symbolism in infancy</a:t>
            </a:r>
          </a:p>
          <a:p>
            <a:r>
              <a:rPr lang="en-GB" dirty="0" smtClean="0"/>
              <a:t>Beginnings of thinking and language lie in the elementary actions, perceptions, and imitations of babies</a:t>
            </a:r>
          </a:p>
          <a:p>
            <a:r>
              <a:rPr lang="en-GB" dirty="0" smtClean="0"/>
              <a:t>Child has to ‘adapt’ to environment by altering cognitive structures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Vygotksy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pioneering psychologist and author</a:t>
            </a:r>
          </a:p>
          <a:p>
            <a:r>
              <a:rPr lang="en-GB" dirty="0" smtClean="0"/>
              <a:t>Studied development, language, communication, thought, education, science and abnormality </a:t>
            </a:r>
          </a:p>
          <a:p>
            <a:r>
              <a:rPr lang="en-GB" dirty="0" smtClean="0"/>
              <a:t>Vygotsky investigated  how culture and communication influences child development</a:t>
            </a:r>
          </a:p>
          <a:p>
            <a:r>
              <a:rPr lang="en-GB" dirty="0" smtClean="0"/>
              <a:t>Observed how higher mental functions developed historically within particular cultural groups</a:t>
            </a:r>
          </a:p>
          <a:p>
            <a:r>
              <a:rPr lang="en-GB" dirty="0" smtClean="0"/>
              <a:t>Child then learns habits of mind of culture which affects construction of knowledge </a:t>
            </a:r>
          </a:p>
          <a:p>
            <a:r>
              <a:rPr lang="en-GB" dirty="0" smtClean="0"/>
              <a:t>This also represents shared knowledge of a culture (internalization or ‘knowing how”)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Vygotsky’s</a:t>
            </a:r>
            <a:r>
              <a:rPr lang="en-GB" dirty="0" smtClean="0"/>
              <a:t>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Play is psychological phenomenon with vital role in child's development. </a:t>
            </a:r>
          </a:p>
          <a:p>
            <a:r>
              <a:rPr lang="en-GB" dirty="0" smtClean="0"/>
              <a:t>The famous example Vygotsky gives is of a child who wants to ride a horse but cannot</a:t>
            </a:r>
          </a:p>
          <a:p>
            <a:r>
              <a:rPr lang="en-GB" dirty="0" smtClean="0"/>
              <a:t>If the child were under three, he would perhaps cry and be angry; but around the age of three the child's relationship with the world changes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Vygotsky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“Every function in the child’s cultural development appears twice: first, on the social level, and later, on the individual level; first, between people (</a:t>
            </a:r>
            <a:r>
              <a:rPr lang="en-GB" dirty="0" err="1" smtClean="0"/>
              <a:t>interpsychological</a:t>
            </a:r>
            <a:r>
              <a:rPr lang="en-GB" dirty="0" smtClean="0"/>
              <a:t>) and then inside the child (</a:t>
            </a:r>
            <a:r>
              <a:rPr lang="en-GB" dirty="0" err="1" smtClean="0"/>
              <a:t>intrapsychological</a:t>
            </a:r>
            <a:r>
              <a:rPr lang="en-GB" dirty="0" smtClean="0"/>
              <a:t>).” (Vygotsky, 1978)</a:t>
            </a:r>
          </a:p>
          <a:p>
            <a:r>
              <a:rPr lang="en-GB" dirty="0" smtClean="0"/>
              <a:t>According to Vygotsky, humans use tools that develop from a culture, such as speech and writing, to mediate their social environments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Concerned with historical and social aspects of human behaviour that make human nature unique</a:t>
            </a:r>
          </a:p>
          <a:p>
            <a:r>
              <a:rPr lang="en-GB" dirty="0" smtClean="0"/>
              <a:t>Speech carries culture</a:t>
            </a:r>
          </a:p>
          <a:p>
            <a:r>
              <a:rPr lang="en-GB" dirty="0" smtClean="0"/>
              <a:t>People are different from animals because they use tools to create and change life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Close link between the </a:t>
            </a:r>
            <a:r>
              <a:rPr lang="en-GB" b="1" dirty="0" smtClean="0"/>
              <a:t>acquisition of language </a:t>
            </a:r>
            <a:r>
              <a:rPr lang="en-GB" dirty="0" smtClean="0"/>
              <a:t>and </a:t>
            </a:r>
            <a:r>
              <a:rPr lang="en-GB" b="1" dirty="0" smtClean="0"/>
              <a:t>development of thinking</a:t>
            </a:r>
          </a:p>
          <a:p>
            <a:r>
              <a:rPr lang="en-GB" dirty="0" smtClean="0"/>
              <a:t>Social interaction most important in development (as it influences language and thought)</a:t>
            </a:r>
          </a:p>
          <a:p>
            <a:r>
              <a:rPr lang="en-GB" dirty="0" smtClean="0"/>
              <a:t>Does not deal with fixed stages of development but describes “leading activities”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Learning </a:t>
            </a:r>
            <a:r>
              <a:rPr lang="en-GB" dirty="0"/>
              <a:t>contexts in which students play an active role in </a:t>
            </a:r>
            <a:r>
              <a:rPr lang="en-GB" dirty="0" smtClean="0"/>
              <a:t>learning most important </a:t>
            </a:r>
          </a:p>
          <a:p>
            <a:r>
              <a:rPr lang="en-GB" dirty="0" smtClean="0"/>
              <a:t>Roles </a:t>
            </a:r>
            <a:r>
              <a:rPr lang="en-GB" dirty="0"/>
              <a:t>of the teacher and student are therefore </a:t>
            </a:r>
            <a:r>
              <a:rPr lang="en-GB" dirty="0" smtClean="0"/>
              <a:t>shifted</a:t>
            </a:r>
          </a:p>
          <a:p>
            <a:r>
              <a:rPr lang="en-GB" dirty="0" smtClean="0"/>
              <a:t>Learning </a:t>
            </a:r>
            <a:r>
              <a:rPr lang="en-GB" dirty="0"/>
              <a:t>becomes a reciprocal experience for the students and </a:t>
            </a:r>
            <a:r>
              <a:rPr lang="en-GB" dirty="0" smtClean="0"/>
              <a:t>teacher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the given activity:</a:t>
            </a:r>
          </a:p>
          <a:p>
            <a:endParaRPr lang="en-GB" dirty="0" smtClean="0"/>
          </a:p>
          <a:p>
            <a:endParaRPr lang="en-GB" dirty="0" smtClean="0"/>
          </a:p>
          <a:p>
            <a:pPr algn="ctr">
              <a:buNone/>
            </a:pPr>
            <a:r>
              <a:rPr lang="en-GB" sz="4000" b="1" dirty="0" smtClean="0"/>
              <a:t>Piaget VS Vygotsky: Analysis </a:t>
            </a:r>
            <a:endParaRPr lang="en-GB" sz="40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TC101859862[[fn=Urban Pop]]</Template>
  <TotalTime>176</TotalTime>
  <Words>780</Words>
  <Application>Microsoft Office PowerPoint</Application>
  <PresentationFormat>On-screen Show (4:3)</PresentationFormat>
  <Paragraphs>89</Paragraphs>
  <Slides>14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Urban Pop</vt:lpstr>
      <vt:lpstr>          Piaget VS Vygotsky </vt:lpstr>
      <vt:lpstr>Cognitive Development</vt:lpstr>
      <vt:lpstr>Main Points:  Similarities and Differences</vt:lpstr>
      <vt:lpstr>Introduction to Piaget</vt:lpstr>
      <vt:lpstr>Piaget Continued </vt:lpstr>
      <vt:lpstr>Methods </vt:lpstr>
      <vt:lpstr>Findings </vt:lpstr>
      <vt:lpstr>Vygotksy </vt:lpstr>
      <vt:lpstr>Vygotsky’s Findings</vt:lpstr>
      <vt:lpstr>Vygotsky </vt:lpstr>
      <vt:lpstr>Findings </vt:lpstr>
      <vt:lpstr>Findings </vt:lpstr>
      <vt:lpstr>Findings </vt:lpstr>
      <vt:lpstr>Activity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Piaget VS Vygotsky</dc:title>
  <dc:creator>Tania Gulliford</dc:creator>
  <cp:lastModifiedBy>Gulliford, Tania</cp:lastModifiedBy>
  <cp:revision>22</cp:revision>
  <dcterms:created xsi:type="dcterms:W3CDTF">2010-10-09T12:56:03Z</dcterms:created>
  <dcterms:modified xsi:type="dcterms:W3CDTF">2014-10-13T13:48:04Z</dcterms:modified>
</cp:coreProperties>
</file>