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notesMasterIdLst>
    <p:notesMasterId r:id="rId20"/>
  </p:notesMasterIdLst>
  <p:sldIdLst>
    <p:sldId id="310" r:id="rId2"/>
    <p:sldId id="334" r:id="rId3"/>
    <p:sldId id="335" r:id="rId4"/>
    <p:sldId id="336" r:id="rId5"/>
    <p:sldId id="337" r:id="rId6"/>
    <p:sldId id="338" r:id="rId7"/>
    <p:sldId id="339" r:id="rId8"/>
    <p:sldId id="342" r:id="rId9"/>
    <p:sldId id="340" r:id="rId10"/>
    <p:sldId id="343" r:id="rId11"/>
    <p:sldId id="344" r:id="rId12"/>
    <p:sldId id="345" r:id="rId13"/>
    <p:sldId id="346" r:id="rId14"/>
    <p:sldId id="348" r:id="rId15"/>
    <p:sldId id="341" r:id="rId16"/>
    <p:sldId id="347" r:id="rId17"/>
    <p:sldId id="349" r:id="rId18"/>
    <p:sldId id="350" r:id="rId19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E96D4E0-2D24-40F5-8393-4540A3D6640B}" v="39" dt="2026-01-22T10:05:33.901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7009" autoAdjust="0"/>
    <p:restoredTop sz="94660"/>
  </p:normalViewPr>
  <p:slideViewPr>
    <p:cSldViewPr snapToGrid="0">
      <p:cViewPr>
        <p:scale>
          <a:sx n="60" d="100"/>
          <a:sy n="60" d="100"/>
        </p:scale>
        <p:origin x="1050" y="891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 varScale="1">
      <p:scale>
        <a:sx n="1" d="1"/>
        <a:sy n="1" d="1"/>
      </p:scale>
      <p:origin x="0" y="-492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microsoft.com/office/2015/10/relationships/revisionInfo" Target="revisionInfo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microsoft.com/office/2016/11/relationships/changesInfo" Target="changesInfos/changesInfo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Paul Hutchings" userId="585bde28-eced-4edb-8f9c-713ef82e6f71" providerId="ADAL" clId="{68E57178-E163-4CBF-99E8-41840621237C}"/>
    <pc:docChg chg="custSel addSld delSld modSld sldOrd">
      <pc:chgData name="Paul Hutchings" userId="585bde28-eced-4edb-8f9c-713ef82e6f71" providerId="ADAL" clId="{68E57178-E163-4CBF-99E8-41840621237C}" dt="2026-01-22T10:19:31.464" v="3120" actId="6549"/>
      <pc:docMkLst>
        <pc:docMk/>
      </pc:docMkLst>
      <pc:sldChg chg="modSp mod modNotesTx">
        <pc:chgData name="Paul Hutchings" userId="585bde28-eced-4edb-8f9c-713ef82e6f71" providerId="ADAL" clId="{68E57178-E163-4CBF-99E8-41840621237C}" dt="2026-01-20T11:14:52.498" v="86" actId="6549"/>
        <pc:sldMkLst>
          <pc:docMk/>
          <pc:sldMk cId="1807298425" sldId="310"/>
        </pc:sldMkLst>
        <pc:spChg chg="mod">
          <ac:chgData name="Paul Hutchings" userId="585bde28-eced-4edb-8f9c-713ef82e6f71" providerId="ADAL" clId="{68E57178-E163-4CBF-99E8-41840621237C}" dt="2026-01-20T09:35:26.023" v="85" actId="20577"/>
          <ac:spMkLst>
            <pc:docMk/>
            <pc:sldMk cId="1807298425" sldId="310"/>
            <ac:spMk id="3" creationId="{00000000-0000-0000-0000-000000000000}"/>
          </ac:spMkLst>
        </pc:spChg>
      </pc:sldChg>
      <pc:sldChg chg="modSp mod">
        <pc:chgData name="Paul Hutchings" userId="585bde28-eced-4edb-8f9c-713ef82e6f71" providerId="ADAL" clId="{68E57178-E163-4CBF-99E8-41840621237C}" dt="2026-01-22T10:19:31.464" v="3120" actId="6549"/>
        <pc:sldMkLst>
          <pc:docMk/>
          <pc:sldMk cId="1679671583" sldId="334"/>
        </pc:sldMkLst>
        <pc:spChg chg="mod">
          <ac:chgData name="Paul Hutchings" userId="585bde28-eced-4edb-8f9c-713ef82e6f71" providerId="ADAL" clId="{68E57178-E163-4CBF-99E8-41840621237C}" dt="2026-01-22T10:19:31.464" v="3120" actId="6549"/>
          <ac:spMkLst>
            <pc:docMk/>
            <pc:sldMk cId="1679671583" sldId="334"/>
            <ac:spMk id="3" creationId="{38528576-6259-44F8-0C6D-657ADCFBF9A6}"/>
          </ac:spMkLst>
        </pc:spChg>
      </pc:sldChg>
      <pc:sldChg chg="addSp delSp modSp new mod modAnim">
        <pc:chgData name="Paul Hutchings" userId="585bde28-eced-4edb-8f9c-713ef82e6f71" providerId="ADAL" clId="{68E57178-E163-4CBF-99E8-41840621237C}" dt="2026-01-20T11:48:50.619" v="205"/>
        <pc:sldMkLst>
          <pc:docMk/>
          <pc:sldMk cId="2568426671" sldId="335"/>
        </pc:sldMkLst>
        <pc:spChg chg="mod">
          <ac:chgData name="Paul Hutchings" userId="585bde28-eced-4edb-8f9c-713ef82e6f71" providerId="ADAL" clId="{68E57178-E163-4CBF-99E8-41840621237C}" dt="2026-01-20T11:28:24.712" v="120" actId="122"/>
          <ac:spMkLst>
            <pc:docMk/>
            <pc:sldMk cId="2568426671" sldId="335"/>
            <ac:spMk id="2" creationId="{E188F3E2-675C-5448-27EF-EF23012DE328}"/>
          </ac:spMkLst>
        </pc:spChg>
        <pc:spChg chg="mod">
          <ac:chgData name="Paul Hutchings" userId="585bde28-eced-4edb-8f9c-713ef82e6f71" providerId="ADAL" clId="{68E57178-E163-4CBF-99E8-41840621237C}" dt="2026-01-20T11:29:00.746" v="149" actId="20577"/>
          <ac:spMkLst>
            <pc:docMk/>
            <pc:sldMk cId="2568426671" sldId="335"/>
            <ac:spMk id="3" creationId="{7C90701B-C3DC-A99A-EA3C-46EE4847E471}"/>
          </ac:spMkLst>
        </pc:spChg>
        <pc:spChg chg="add mod">
          <ac:chgData name="Paul Hutchings" userId="585bde28-eced-4edb-8f9c-713ef82e6f71" providerId="ADAL" clId="{68E57178-E163-4CBF-99E8-41840621237C}" dt="2026-01-20T11:31:09.735" v="176" actId="1076"/>
          <ac:spMkLst>
            <pc:docMk/>
            <pc:sldMk cId="2568426671" sldId="335"/>
            <ac:spMk id="5" creationId="{D15296E2-3768-5ED1-22EA-B94815FA32F4}"/>
          </ac:spMkLst>
        </pc:spChg>
        <pc:spChg chg="add mod">
          <ac:chgData name="Paul Hutchings" userId="585bde28-eced-4edb-8f9c-713ef82e6f71" providerId="ADAL" clId="{68E57178-E163-4CBF-99E8-41840621237C}" dt="2026-01-20T11:48:26.449" v="203" actId="403"/>
          <ac:spMkLst>
            <pc:docMk/>
            <pc:sldMk cId="2568426671" sldId="335"/>
            <ac:spMk id="6" creationId="{FC10E30E-150A-B3C2-63B1-1E1C8A47C90A}"/>
          </ac:spMkLst>
        </pc:spChg>
      </pc:sldChg>
      <pc:sldChg chg="modSp new mod">
        <pc:chgData name="Paul Hutchings" userId="585bde28-eced-4edb-8f9c-713ef82e6f71" providerId="ADAL" clId="{68E57178-E163-4CBF-99E8-41840621237C}" dt="2026-01-20T11:54:15.869" v="534" actId="113"/>
        <pc:sldMkLst>
          <pc:docMk/>
          <pc:sldMk cId="689990623" sldId="336"/>
        </pc:sldMkLst>
        <pc:spChg chg="mod">
          <ac:chgData name="Paul Hutchings" userId="585bde28-eced-4edb-8f9c-713ef82e6f71" providerId="ADAL" clId="{68E57178-E163-4CBF-99E8-41840621237C}" dt="2026-01-20T11:49:47.089" v="228" actId="14100"/>
          <ac:spMkLst>
            <pc:docMk/>
            <pc:sldMk cId="689990623" sldId="336"/>
            <ac:spMk id="2" creationId="{1001A908-5912-C17A-AA08-4D1D43431BA6}"/>
          </ac:spMkLst>
        </pc:spChg>
        <pc:spChg chg="mod">
          <ac:chgData name="Paul Hutchings" userId="585bde28-eced-4edb-8f9c-713ef82e6f71" providerId="ADAL" clId="{68E57178-E163-4CBF-99E8-41840621237C}" dt="2026-01-20T11:54:15.869" v="534" actId="113"/>
          <ac:spMkLst>
            <pc:docMk/>
            <pc:sldMk cId="689990623" sldId="336"/>
            <ac:spMk id="3" creationId="{FB7CAB1D-36ED-6238-6587-7AC2936FEA85}"/>
          </ac:spMkLst>
        </pc:spChg>
      </pc:sldChg>
      <pc:sldChg chg="modSp new mod">
        <pc:chgData name="Paul Hutchings" userId="585bde28-eced-4edb-8f9c-713ef82e6f71" providerId="ADAL" clId="{68E57178-E163-4CBF-99E8-41840621237C}" dt="2026-01-21T19:57:59.200" v="856" actId="122"/>
        <pc:sldMkLst>
          <pc:docMk/>
          <pc:sldMk cId="3386733596" sldId="337"/>
        </pc:sldMkLst>
        <pc:spChg chg="mod">
          <ac:chgData name="Paul Hutchings" userId="585bde28-eced-4edb-8f9c-713ef82e6f71" providerId="ADAL" clId="{68E57178-E163-4CBF-99E8-41840621237C}" dt="2026-01-21T19:57:59.200" v="856" actId="122"/>
          <ac:spMkLst>
            <pc:docMk/>
            <pc:sldMk cId="3386733596" sldId="337"/>
            <ac:spMk id="2" creationId="{08A7A401-8FA4-7EF9-7AE3-BC5D4AF450F8}"/>
          </ac:spMkLst>
        </pc:spChg>
        <pc:spChg chg="mod">
          <ac:chgData name="Paul Hutchings" userId="585bde28-eced-4edb-8f9c-713ef82e6f71" providerId="ADAL" clId="{68E57178-E163-4CBF-99E8-41840621237C}" dt="2026-01-21T19:57:16.872" v="844" actId="5793"/>
          <ac:spMkLst>
            <pc:docMk/>
            <pc:sldMk cId="3386733596" sldId="337"/>
            <ac:spMk id="3" creationId="{3B7E7C9A-4E2F-2DF0-605E-1762562890DB}"/>
          </ac:spMkLst>
        </pc:spChg>
      </pc:sldChg>
      <pc:sldChg chg="modSp new mod">
        <pc:chgData name="Paul Hutchings" userId="585bde28-eced-4edb-8f9c-713ef82e6f71" providerId="ADAL" clId="{68E57178-E163-4CBF-99E8-41840621237C}" dt="2026-01-22T07:46:35.704" v="1170" actId="20577"/>
        <pc:sldMkLst>
          <pc:docMk/>
          <pc:sldMk cId="1580174438" sldId="338"/>
        </pc:sldMkLst>
        <pc:spChg chg="mod">
          <ac:chgData name="Paul Hutchings" userId="585bde28-eced-4edb-8f9c-713ef82e6f71" providerId="ADAL" clId="{68E57178-E163-4CBF-99E8-41840621237C}" dt="2026-01-21T19:58:28.067" v="871" actId="122"/>
          <ac:spMkLst>
            <pc:docMk/>
            <pc:sldMk cId="1580174438" sldId="338"/>
            <ac:spMk id="2" creationId="{F931C25E-53D4-D337-C3DB-0F09A59891DD}"/>
          </ac:spMkLst>
        </pc:spChg>
        <pc:spChg chg="mod">
          <ac:chgData name="Paul Hutchings" userId="585bde28-eced-4edb-8f9c-713ef82e6f71" providerId="ADAL" clId="{68E57178-E163-4CBF-99E8-41840621237C}" dt="2026-01-22T07:46:35.704" v="1170" actId="20577"/>
          <ac:spMkLst>
            <pc:docMk/>
            <pc:sldMk cId="1580174438" sldId="338"/>
            <ac:spMk id="3" creationId="{22D4609A-F31B-BD0B-F196-D51430F0DA5D}"/>
          </ac:spMkLst>
        </pc:spChg>
      </pc:sldChg>
      <pc:sldChg chg="addSp modSp new mod setBg setClrOvrMap">
        <pc:chgData name="Paul Hutchings" userId="585bde28-eced-4edb-8f9c-713ef82e6f71" providerId="ADAL" clId="{68E57178-E163-4CBF-99E8-41840621237C}" dt="2026-01-22T09:13:00.416" v="1392" actId="14100"/>
        <pc:sldMkLst>
          <pc:docMk/>
          <pc:sldMk cId="3597098076" sldId="339"/>
        </pc:sldMkLst>
        <pc:spChg chg="mod">
          <ac:chgData name="Paul Hutchings" userId="585bde28-eced-4edb-8f9c-713ef82e6f71" providerId="ADAL" clId="{68E57178-E163-4CBF-99E8-41840621237C}" dt="2026-01-22T09:12:49.858" v="1390" actId="26606"/>
          <ac:spMkLst>
            <pc:docMk/>
            <pc:sldMk cId="3597098076" sldId="339"/>
            <ac:spMk id="2" creationId="{4D464A1F-A54C-07B1-13D3-F6ECF9BCC203}"/>
          </ac:spMkLst>
        </pc:spChg>
        <pc:spChg chg="mod">
          <ac:chgData name="Paul Hutchings" userId="585bde28-eced-4edb-8f9c-713ef82e6f71" providerId="ADAL" clId="{68E57178-E163-4CBF-99E8-41840621237C}" dt="2026-01-22T09:12:49.858" v="1390" actId="26606"/>
          <ac:spMkLst>
            <pc:docMk/>
            <pc:sldMk cId="3597098076" sldId="339"/>
            <ac:spMk id="3" creationId="{B3B22B69-3D2D-E93A-A1DC-F712922F31ED}"/>
          </ac:spMkLst>
        </pc:spChg>
        <pc:spChg chg="add">
          <ac:chgData name="Paul Hutchings" userId="585bde28-eced-4edb-8f9c-713ef82e6f71" providerId="ADAL" clId="{68E57178-E163-4CBF-99E8-41840621237C}" dt="2026-01-22T09:12:49.858" v="1390" actId="26606"/>
          <ac:spMkLst>
            <pc:docMk/>
            <pc:sldMk cId="3597098076" sldId="339"/>
            <ac:spMk id="1031" creationId="{C0B13FF8-2B3C-4BC1-B3E4-254B3F8C3EF4}"/>
          </ac:spMkLst>
        </pc:spChg>
        <pc:spChg chg="add">
          <ac:chgData name="Paul Hutchings" userId="585bde28-eced-4edb-8f9c-713ef82e6f71" providerId="ADAL" clId="{68E57178-E163-4CBF-99E8-41840621237C}" dt="2026-01-22T09:12:49.858" v="1390" actId="26606"/>
          <ac:spMkLst>
            <pc:docMk/>
            <pc:sldMk cId="3597098076" sldId="339"/>
            <ac:spMk id="1033" creationId="{B9C1207E-FFD8-4821-AFE6-71C724360939}"/>
          </ac:spMkLst>
        </pc:spChg>
        <pc:spChg chg="add">
          <ac:chgData name="Paul Hutchings" userId="585bde28-eced-4edb-8f9c-713ef82e6f71" providerId="ADAL" clId="{68E57178-E163-4CBF-99E8-41840621237C}" dt="2026-01-22T09:12:49.858" v="1390" actId="26606"/>
          <ac:spMkLst>
            <pc:docMk/>
            <pc:sldMk cId="3597098076" sldId="339"/>
            <ac:spMk id="1035" creationId="{2B199503-2632-490F-8EB2-759D88708F96}"/>
          </ac:spMkLst>
        </pc:spChg>
        <pc:spChg chg="add">
          <ac:chgData name="Paul Hutchings" userId="585bde28-eced-4edb-8f9c-713ef82e6f71" providerId="ADAL" clId="{68E57178-E163-4CBF-99E8-41840621237C}" dt="2026-01-22T09:12:49.858" v="1390" actId="26606"/>
          <ac:spMkLst>
            <pc:docMk/>
            <pc:sldMk cId="3597098076" sldId="339"/>
            <ac:spMk id="1037" creationId="{F11C7CB4-0228-486A-931A-262ABB670EB0}"/>
          </ac:spMkLst>
        </pc:spChg>
        <pc:picChg chg="add mod">
          <ac:chgData name="Paul Hutchings" userId="585bde28-eced-4edb-8f9c-713ef82e6f71" providerId="ADAL" clId="{68E57178-E163-4CBF-99E8-41840621237C}" dt="2026-01-22T09:13:00.416" v="1392" actId="14100"/>
          <ac:picMkLst>
            <pc:docMk/>
            <pc:sldMk cId="3597098076" sldId="339"/>
            <ac:picMk id="1026" creationId="{DD09EFF2-20B8-AB1D-2A28-EBBA95BDE562}"/>
          </ac:picMkLst>
        </pc:picChg>
      </pc:sldChg>
      <pc:sldChg chg="addSp delSp modSp new mod setBg setClrOvrMap">
        <pc:chgData name="Paul Hutchings" userId="585bde28-eced-4edb-8f9c-713ef82e6f71" providerId="ADAL" clId="{68E57178-E163-4CBF-99E8-41840621237C}" dt="2026-01-22T09:47:57.115" v="1846" actId="20577"/>
        <pc:sldMkLst>
          <pc:docMk/>
          <pc:sldMk cId="783414376" sldId="340"/>
        </pc:sldMkLst>
        <pc:spChg chg="mod">
          <ac:chgData name="Paul Hutchings" userId="585bde28-eced-4edb-8f9c-713ef82e6f71" providerId="ADAL" clId="{68E57178-E163-4CBF-99E8-41840621237C}" dt="2026-01-22T09:43:00.134" v="1817" actId="27636"/>
          <ac:spMkLst>
            <pc:docMk/>
            <pc:sldMk cId="783414376" sldId="340"/>
            <ac:spMk id="2" creationId="{84CA7A79-35FF-CD66-5839-F5A3825834E6}"/>
          </ac:spMkLst>
        </pc:spChg>
        <pc:spChg chg="del mod">
          <ac:chgData name="Paul Hutchings" userId="585bde28-eced-4edb-8f9c-713ef82e6f71" providerId="ADAL" clId="{68E57178-E163-4CBF-99E8-41840621237C}" dt="2026-01-22T09:41:23.885" v="1758" actId="26606"/>
          <ac:spMkLst>
            <pc:docMk/>
            <pc:sldMk cId="783414376" sldId="340"/>
            <ac:spMk id="3" creationId="{45EF927F-6F98-7A82-BE9A-8EDD6C9FA39E}"/>
          </ac:spMkLst>
        </pc:spChg>
        <pc:spChg chg="add">
          <ac:chgData name="Paul Hutchings" userId="585bde28-eced-4edb-8f9c-713ef82e6f71" providerId="ADAL" clId="{68E57178-E163-4CBF-99E8-41840621237C}" dt="2026-01-22T09:41:23.885" v="1758" actId="26606"/>
          <ac:spMkLst>
            <pc:docMk/>
            <pc:sldMk cId="783414376" sldId="340"/>
            <ac:spMk id="9" creationId="{F747F1B4-B831-4277-8AB0-32767F7EB7BF}"/>
          </ac:spMkLst>
        </pc:spChg>
        <pc:spChg chg="add">
          <ac:chgData name="Paul Hutchings" userId="585bde28-eced-4edb-8f9c-713ef82e6f71" providerId="ADAL" clId="{68E57178-E163-4CBF-99E8-41840621237C}" dt="2026-01-22T09:41:23.885" v="1758" actId="26606"/>
          <ac:spMkLst>
            <pc:docMk/>
            <pc:sldMk cId="783414376" sldId="340"/>
            <ac:spMk id="11" creationId="{D80CFA21-AB7C-4BEB-9BFF-05764FBBF3C6}"/>
          </ac:spMkLst>
        </pc:spChg>
        <pc:spChg chg="add">
          <ac:chgData name="Paul Hutchings" userId="585bde28-eced-4edb-8f9c-713ef82e6f71" providerId="ADAL" clId="{68E57178-E163-4CBF-99E8-41840621237C}" dt="2026-01-22T09:41:23.885" v="1758" actId="26606"/>
          <ac:spMkLst>
            <pc:docMk/>
            <pc:sldMk cId="783414376" sldId="340"/>
            <ac:spMk id="13" creationId="{12F7E335-851A-4CAE-B09F-E657819D4600}"/>
          </ac:spMkLst>
        </pc:spChg>
        <pc:spChg chg="add">
          <ac:chgData name="Paul Hutchings" userId="585bde28-eced-4edb-8f9c-713ef82e6f71" providerId="ADAL" clId="{68E57178-E163-4CBF-99E8-41840621237C}" dt="2026-01-22T09:41:23.885" v="1758" actId="26606"/>
          <ac:spMkLst>
            <pc:docMk/>
            <pc:sldMk cId="783414376" sldId="340"/>
            <ac:spMk id="15" creationId="{10B541F0-7F6E-402E-84D8-CF96EACA5FBC}"/>
          </ac:spMkLst>
        </pc:spChg>
        <pc:graphicFrameChg chg="add modGraphic">
          <ac:chgData name="Paul Hutchings" userId="585bde28-eced-4edb-8f9c-713ef82e6f71" providerId="ADAL" clId="{68E57178-E163-4CBF-99E8-41840621237C}" dt="2026-01-22T09:47:57.115" v="1846" actId="20577"/>
          <ac:graphicFrameMkLst>
            <pc:docMk/>
            <pc:sldMk cId="783414376" sldId="340"/>
            <ac:graphicFrameMk id="5" creationId="{ACC88414-0D5F-3631-12D5-BD24BD70AA53}"/>
          </ac:graphicFrameMkLst>
        </pc:graphicFrameChg>
      </pc:sldChg>
      <pc:sldChg chg="modSp new mod">
        <pc:chgData name="Paul Hutchings" userId="585bde28-eced-4edb-8f9c-713ef82e6f71" providerId="ADAL" clId="{68E57178-E163-4CBF-99E8-41840621237C}" dt="2026-01-22T10:15:14.440" v="2613" actId="403"/>
        <pc:sldMkLst>
          <pc:docMk/>
          <pc:sldMk cId="1527038010" sldId="341"/>
        </pc:sldMkLst>
        <pc:spChg chg="mod">
          <ac:chgData name="Paul Hutchings" userId="585bde28-eced-4edb-8f9c-713ef82e6f71" providerId="ADAL" clId="{68E57178-E163-4CBF-99E8-41840621237C}" dt="2026-01-22T09:18:51.401" v="1402" actId="122"/>
          <ac:spMkLst>
            <pc:docMk/>
            <pc:sldMk cId="1527038010" sldId="341"/>
            <ac:spMk id="2" creationId="{9BDD6874-E165-6E93-8EB6-202810593AB4}"/>
          </ac:spMkLst>
        </pc:spChg>
        <pc:spChg chg="mod">
          <ac:chgData name="Paul Hutchings" userId="585bde28-eced-4edb-8f9c-713ef82e6f71" providerId="ADAL" clId="{68E57178-E163-4CBF-99E8-41840621237C}" dt="2026-01-22T10:15:14.440" v="2613" actId="403"/>
          <ac:spMkLst>
            <pc:docMk/>
            <pc:sldMk cId="1527038010" sldId="341"/>
            <ac:spMk id="3" creationId="{B8838B26-24C5-0842-A1B4-06F8056D4FD7}"/>
          </ac:spMkLst>
        </pc:spChg>
      </pc:sldChg>
      <pc:sldChg chg="addSp delSp modSp new mod ord setBg setClrOvrMap">
        <pc:chgData name="Paul Hutchings" userId="585bde28-eced-4edb-8f9c-713ef82e6f71" providerId="ADAL" clId="{68E57178-E163-4CBF-99E8-41840621237C}" dt="2026-01-22T09:43:22.915" v="1819"/>
        <pc:sldMkLst>
          <pc:docMk/>
          <pc:sldMk cId="3440982051" sldId="342"/>
        </pc:sldMkLst>
        <pc:spChg chg="mod">
          <ac:chgData name="Paul Hutchings" userId="585bde28-eced-4edb-8f9c-713ef82e6f71" providerId="ADAL" clId="{68E57178-E163-4CBF-99E8-41840621237C}" dt="2026-01-22T09:42:17.523" v="1800" actId="26606"/>
          <ac:spMkLst>
            <pc:docMk/>
            <pc:sldMk cId="3440982051" sldId="342"/>
            <ac:spMk id="2" creationId="{A69E1ED9-CA73-1D41-98DF-269BBB0ED1D3}"/>
          </ac:spMkLst>
        </pc:spChg>
        <pc:spChg chg="del">
          <ac:chgData name="Paul Hutchings" userId="585bde28-eced-4edb-8f9c-713ef82e6f71" providerId="ADAL" clId="{68E57178-E163-4CBF-99E8-41840621237C}" dt="2026-01-22T09:40:56.999" v="1757"/>
          <ac:spMkLst>
            <pc:docMk/>
            <pc:sldMk cId="3440982051" sldId="342"/>
            <ac:spMk id="3" creationId="{F83EBE00-E33F-ACB0-1AC9-E8326572ED64}"/>
          </ac:spMkLst>
        </pc:spChg>
        <pc:spChg chg="add">
          <ac:chgData name="Paul Hutchings" userId="585bde28-eced-4edb-8f9c-713ef82e6f71" providerId="ADAL" clId="{68E57178-E163-4CBF-99E8-41840621237C}" dt="2026-01-22T09:42:17.523" v="1800" actId="26606"/>
          <ac:spMkLst>
            <pc:docMk/>
            <pc:sldMk cId="3440982051" sldId="342"/>
            <ac:spMk id="2054" creationId="{9651ABD5-BE34-7A5C-A925-8ABC19D64697}"/>
          </ac:spMkLst>
        </pc:spChg>
        <pc:spChg chg="add">
          <ac:chgData name="Paul Hutchings" userId="585bde28-eced-4edb-8f9c-713ef82e6f71" providerId="ADAL" clId="{68E57178-E163-4CBF-99E8-41840621237C}" dt="2026-01-22T09:42:17.523" v="1800" actId="26606"/>
          <ac:spMkLst>
            <pc:docMk/>
            <pc:sldMk cId="3440982051" sldId="342"/>
            <ac:spMk id="2057" creationId="{B4AAD3FD-83A5-4B89-9F8F-01B8870865BE}"/>
          </ac:spMkLst>
        </pc:spChg>
        <pc:spChg chg="add">
          <ac:chgData name="Paul Hutchings" userId="585bde28-eced-4edb-8f9c-713ef82e6f71" providerId="ADAL" clId="{68E57178-E163-4CBF-99E8-41840621237C}" dt="2026-01-22T09:42:17.523" v="1800" actId="26606"/>
          <ac:spMkLst>
            <pc:docMk/>
            <pc:sldMk cId="3440982051" sldId="342"/>
            <ac:spMk id="2059" creationId="{61752F1D-FC0F-4103-9584-630E643CCDA6}"/>
          </ac:spMkLst>
        </pc:spChg>
        <pc:spChg chg="add">
          <ac:chgData name="Paul Hutchings" userId="585bde28-eced-4edb-8f9c-713ef82e6f71" providerId="ADAL" clId="{68E57178-E163-4CBF-99E8-41840621237C}" dt="2026-01-22T09:42:17.523" v="1800" actId="26606"/>
          <ac:spMkLst>
            <pc:docMk/>
            <pc:sldMk cId="3440982051" sldId="342"/>
            <ac:spMk id="2061" creationId="{70151CB7-E7DE-4917-B831-01DF9CE01306}"/>
          </ac:spMkLst>
        </pc:spChg>
        <pc:spChg chg="add">
          <ac:chgData name="Paul Hutchings" userId="585bde28-eced-4edb-8f9c-713ef82e6f71" providerId="ADAL" clId="{68E57178-E163-4CBF-99E8-41840621237C}" dt="2026-01-22T09:42:17.523" v="1800" actId="26606"/>
          <ac:spMkLst>
            <pc:docMk/>
            <pc:sldMk cId="3440982051" sldId="342"/>
            <ac:spMk id="2063" creationId="{A92A1116-1C84-41DF-B803-1F7B0883EC82}"/>
          </ac:spMkLst>
        </pc:spChg>
        <pc:picChg chg="add mod">
          <ac:chgData name="Paul Hutchings" userId="585bde28-eced-4edb-8f9c-713ef82e6f71" providerId="ADAL" clId="{68E57178-E163-4CBF-99E8-41840621237C}" dt="2026-01-22T09:42:17.523" v="1800" actId="26606"/>
          <ac:picMkLst>
            <pc:docMk/>
            <pc:sldMk cId="3440982051" sldId="342"/>
            <ac:picMk id="2050" creationId="{A5AC2651-450B-5806-9BBA-E378AB2ACEC5}"/>
          </ac:picMkLst>
        </pc:picChg>
      </pc:sldChg>
      <pc:sldChg chg="addSp delSp modSp new mod">
        <pc:chgData name="Paul Hutchings" userId="585bde28-eced-4edb-8f9c-713ef82e6f71" providerId="ADAL" clId="{68E57178-E163-4CBF-99E8-41840621237C}" dt="2026-01-22T09:50:53.721" v="2019" actId="14100"/>
        <pc:sldMkLst>
          <pc:docMk/>
          <pc:sldMk cId="3820209039" sldId="343"/>
        </pc:sldMkLst>
        <pc:spChg chg="mod">
          <ac:chgData name="Paul Hutchings" userId="585bde28-eced-4edb-8f9c-713ef82e6f71" providerId="ADAL" clId="{68E57178-E163-4CBF-99E8-41840621237C}" dt="2026-01-22T09:50:53.721" v="2019" actId="14100"/>
          <ac:spMkLst>
            <pc:docMk/>
            <pc:sldMk cId="3820209039" sldId="343"/>
            <ac:spMk id="2" creationId="{720E648E-258D-330D-A58F-382ABED9396C}"/>
          </ac:spMkLst>
        </pc:spChg>
        <pc:spChg chg="del mod">
          <ac:chgData name="Paul Hutchings" userId="585bde28-eced-4edb-8f9c-713ef82e6f71" providerId="ADAL" clId="{68E57178-E163-4CBF-99E8-41840621237C}" dt="2026-01-22T09:48:59.317" v="1964"/>
          <ac:spMkLst>
            <pc:docMk/>
            <pc:sldMk cId="3820209039" sldId="343"/>
            <ac:spMk id="3" creationId="{0F0C332C-BD56-6E7A-BD93-6C8D496A77D1}"/>
          </ac:spMkLst>
        </pc:spChg>
        <pc:spChg chg="add mod">
          <ac:chgData name="Paul Hutchings" userId="585bde28-eced-4edb-8f9c-713ef82e6f71" providerId="ADAL" clId="{68E57178-E163-4CBF-99E8-41840621237C}" dt="2026-01-22T09:50:35.115" v="2018" actId="403"/>
          <ac:spMkLst>
            <pc:docMk/>
            <pc:sldMk cId="3820209039" sldId="343"/>
            <ac:spMk id="4" creationId="{B414A0A1-2B76-D20E-073A-4EF9EDF36C97}"/>
          </ac:spMkLst>
        </pc:spChg>
        <pc:picChg chg="add mod">
          <ac:chgData name="Paul Hutchings" userId="585bde28-eced-4edb-8f9c-713ef82e6f71" providerId="ADAL" clId="{68E57178-E163-4CBF-99E8-41840621237C}" dt="2026-01-22T09:49:21.671" v="1976" actId="1076"/>
          <ac:picMkLst>
            <pc:docMk/>
            <pc:sldMk cId="3820209039" sldId="343"/>
            <ac:picMk id="3074" creationId="{AB92E34C-8E36-1CA4-032A-5FA094515672}"/>
          </ac:picMkLst>
        </pc:picChg>
      </pc:sldChg>
      <pc:sldChg chg="addSp delSp modSp new mod setBg addAnim setClrOvrMap">
        <pc:chgData name="Paul Hutchings" userId="585bde28-eced-4edb-8f9c-713ef82e6f71" providerId="ADAL" clId="{68E57178-E163-4CBF-99E8-41840621237C}" dt="2026-01-22T10:01:22.411" v="2098" actId="1076"/>
        <pc:sldMkLst>
          <pc:docMk/>
          <pc:sldMk cId="3401238815" sldId="344"/>
        </pc:sldMkLst>
        <pc:spChg chg="mod ord">
          <ac:chgData name="Paul Hutchings" userId="585bde28-eced-4edb-8f9c-713ef82e6f71" providerId="ADAL" clId="{68E57178-E163-4CBF-99E8-41840621237C}" dt="2026-01-22T10:01:22.411" v="2098" actId="1076"/>
          <ac:spMkLst>
            <pc:docMk/>
            <pc:sldMk cId="3401238815" sldId="344"/>
            <ac:spMk id="2" creationId="{16E24CD5-040F-DBC1-3D35-5A847C41C3B4}"/>
          </ac:spMkLst>
        </pc:spChg>
        <pc:spChg chg="del">
          <ac:chgData name="Paul Hutchings" userId="585bde28-eced-4edb-8f9c-713ef82e6f71" providerId="ADAL" clId="{68E57178-E163-4CBF-99E8-41840621237C}" dt="2026-01-22T09:52:29.292" v="2021"/>
          <ac:spMkLst>
            <pc:docMk/>
            <pc:sldMk cId="3401238815" sldId="344"/>
            <ac:spMk id="3" creationId="{C1E19758-298F-7276-CE59-B74BF2FB92B5}"/>
          </ac:spMkLst>
        </pc:spChg>
        <pc:spChg chg="add del mod ord">
          <ac:chgData name="Paul Hutchings" userId="585bde28-eced-4edb-8f9c-713ef82e6f71" providerId="ADAL" clId="{68E57178-E163-4CBF-99E8-41840621237C}" dt="2026-01-22T09:55:19.343" v="2080" actId="478"/>
          <ac:spMkLst>
            <pc:docMk/>
            <pc:sldMk cId="3401238815" sldId="344"/>
            <ac:spMk id="4" creationId="{48886377-2511-499F-AF8F-810B7D09F5F2}"/>
          </ac:spMkLst>
        </pc:spChg>
        <pc:spChg chg="add del">
          <ac:chgData name="Paul Hutchings" userId="585bde28-eced-4edb-8f9c-713ef82e6f71" providerId="ADAL" clId="{68E57178-E163-4CBF-99E8-41840621237C}" dt="2026-01-22T09:55:27.085" v="2081" actId="26606"/>
          <ac:spMkLst>
            <pc:docMk/>
            <pc:sldMk cId="3401238815" sldId="344"/>
            <ac:spMk id="4105" creationId="{B4AAD3FD-83A5-4B89-9F8F-01B8870865BE}"/>
          </ac:spMkLst>
        </pc:spChg>
        <pc:spChg chg="add del">
          <ac:chgData name="Paul Hutchings" userId="585bde28-eced-4edb-8f9c-713ef82e6f71" providerId="ADAL" clId="{68E57178-E163-4CBF-99E8-41840621237C}" dt="2026-01-22T09:55:27.085" v="2081" actId="26606"/>
          <ac:spMkLst>
            <pc:docMk/>
            <pc:sldMk cId="3401238815" sldId="344"/>
            <ac:spMk id="4107" creationId="{61752F1D-FC0F-4103-9584-630E643CCDA6}"/>
          </ac:spMkLst>
        </pc:spChg>
        <pc:spChg chg="add del">
          <ac:chgData name="Paul Hutchings" userId="585bde28-eced-4edb-8f9c-713ef82e6f71" providerId="ADAL" clId="{68E57178-E163-4CBF-99E8-41840621237C}" dt="2026-01-22T09:55:27.085" v="2081" actId="26606"/>
          <ac:spMkLst>
            <pc:docMk/>
            <pc:sldMk cId="3401238815" sldId="344"/>
            <ac:spMk id="4109" creationId="{70151CB7-E7DE-4917-B831-01DF9CE01306}"/>
          </ac:spMkLst>
        </pc:spChg>
        <pc:spChg chg="add del">
          <ac:chgData name="Paul Hutchings" userId="585bde28-eced-4edb-8f9c-713ef82e6f71" providerId="ADAL" clId="{68E57178-E163-4CBF-99E8-41840621237C}" dt="2026-01-22T09:55:27.085" v="2081" actId="26606"/>
          <ac:spMkLst>
            <pc:docMk/>
            <pc:sldMk cId="3401238815" sldId="344"/>
            <ac:spMk id="4111" creationId="{A92A1116-1C84-41DF-B803-1F7B0883EC82}"/>
          </ac:spMkLst>
        </pc:spChg>
        <pc:spChg chg="add del">
          <ac:chgData name="Paul Hutchings" userId="585bde28-eced-4edb-8f9c-713ef82e6f71" providerId="ADAL" clId="{68E57178-E163-4CBF-99E8-41840621237C}" dt="2026-01-22T09:56:37.997" v="2087" actId="26606"/>
          <ac:spMkLst>
            <pc:docMk/>
            <pc:sldMk cId="3401238815" sldId="344"/>
            <ac:spMk id="4126" creationId="{DE4D62F9-188E-4530-84C2-24BDEE4BEB82}"/>
          </ac:spMkLst>
        </pc:spChg>
        <pc:spChg chg="add del">
          <ac:chgData name="Paul Hutchings" userId="585bde28-eced-4edb-8f9c-713ef82e6f71" providerId="ADAL" clId="{68E57178-E163-4CBF-99E8-41840621237C}" dt="2026-01-22T09:56:37.997" v="2087" actId="26606"/>
          <ac:spMkLst>
            <pc:docMk/>
            <pc:sldMk cId="3401238815" sldId="344"/>
            <ac:spMk id="4128" creationId="{757B325C-3E35-45CF-9D07-3BCB281F3B9C}"/>
          </ac:spMkLst>
        </pc:spChg>
        <pc:spChg chg="add del">
          <ac:chgData name="Paul Hutchings" userId="585bde28-eced-4edb-8f9c-713ef82e6f71" providerId="ADAL" clId="{68E57178-E163-4CBF-99E8-41840621237C}" dt="2026-01-22T09:56:37.997" v="2087" actId="26606"/>
          <ac:spMkLst>
            <pc:docMk/>
            <pc:sldMk cId="3401238815" sldId="344"/>
            <ac:spMk id="4130" creationId="{C24BEC42-AFF3-40D1-93A2-A27A42E1E23C}"/>
          </ac:spMkLst>
        </pc:spChg>
        <pc:spChg chg="add del">
          <ac:chgData name="Paul Hutchings" userId="585bde28-eced-4edb-8f9c-713ef82e6f71" providerId="ADAL" clId="{68E57178-E163-4CBF-99E8-41840621237C}" dt="2026-01-22T09:56:37.997" v="2087" actId="26606"/>
          <ac:spMkLst>
            <pc:docMk/>
            <pc:sldMk cId="3401238815" sldId="344"/>
            <ac:spMk id="4132" creationId="{608F427C-1EC9-4280-9367-F2B3AA063E82}"/>
          </ac:spMkLst>
        </pc:spChg>
        <pc:spChg chg="add del">
          <ac:chgData name="Paul Hutchings" userId="585bde28-eced-4edb-8f9c-713ef82e6f71" providerId="ADAL" clId="{68E57178-E163-4CBF-99E8-41840621237C}" dt="2026-01-22T09:56:37.997" v="2087" actId="26606"/>
          <ac:spMkLst>
            <pc:docMk/>
            <pc:sldMk cId="3401238815" sldId="344"/>
            <ac:spMk id="4134" creationId="{F98810A7-E114-447A-A7D6-69B27CFB5650}"/>
          </ac:spMkLst>
        </pc:spChg>
        <pc:spChg chg="add del">
          <ac:chgData name="Paul Hutchings" userId="585bde28-eced-4edb-8f9c-713ef82e6f71" providerId="ADAL" clId="{68E57178-E163-4CBF-99E8-41840621237C}" dt="2026-01-22T10:00:33.011" v="2092" actId="26606"/>
          <ac:spMkLst>
            <pc:docMk/>
            <pc:sldMk cId="3401238815" sldId="344"/>
            <ac:spMk id="4143" creationId="{DAD27A50-88D7-4E2A-8488-F2879768AF35}"/>
          </ac:spMkLst>
        </pc:spChg>
        <pc:spChg chg="add del">
          <ac:chgData name="Paul Hutchings" userId="585bde28-eced-4edb-8f9c-713ef82e6f71" providerId="ADAL" clId="{68E57178-E163-4CBF-99E8-41840621237C}" dt="2026-01-22T10:00:33.011" v="2092" actId="26606"/>
          <ac:spMkLst>
            <pc:docMk/>
            <pc:sldMk cId="3401238815" sldId="344"/>
            <ac:spMk id="4149" creationId="{7C704F0F-1CD8-4DC1-AEE9-225958232415}"/>
          </ac:spMkLst>
        </pc:spChg>
        <pc:spChg chg="add del">
          <ac:chgData name="Paul Hutchings" userId="585bde28-eced-4edb-8f9c-713ef82e6f71" providerId="ADAL" clId="{68E57178-E163-4CBF-99E8-41840621237C}" dt="2026-01-22T10:00:33.011" v="2092" actId="26606"/>
          <ac:spMkLst>
            <pc:docMk/>
            <pc:sldMk cId="3401238815" sldId="344"/>
            <ac:spMk id="4151" creationId="{E4F17063-EDA4-417B-946F-BA357F3B390D}"/>
          </ac:spMkLst>
        </pc:spChg>
        <pc:spChg chg="add del">
          <ac:chgData name="Paul Hutchings" userId="585bde28-eced-4edb-8f9c-713ef82e6f71" providerId="ADAL" clId="{68E57178-E163-4CBF-99E8-41840621237C}" dt="2026-01-22T10:00:33.011" v="2092" actId="26606"/>
          <ac:spMkLst>
            <pc:docMk/>
            <pc:sldMk cId="3401238815" sldId="344"/>
            <ac:spMk id="4153" creationId="{D36F3EEA-55D4-4677-80E7-92D00B8F343B}"/>
          </ac:spMkLst>
        </pc:spChg>
        <pc:spChg chg="add">
          <ac:chgData name="Paul Hutchings" userId="585bde28-eced-4edb-8f9c-713ef82e6f71" providerId="ADAL" clId="{68E57178-E163-4CBF-99E8-41840621237C}" dt="2026-01-22T10:00:33.011" v="2092" actId="26606"/>
          <ac:spMkLst>
            <pc:docMk/>
            <pc:sldMk cId="3401238815" sldId="344"/>
            <ac:spMk id="4162" creationId="{DAD27A50-88D7-4E2A-8488-F2879768AF35}"/>
          </ac:spMkLst>
        </pc:spChg>
        <pc:spChg chg="add">
          <ac:chgData name="Paul Hutchings" userId="585bde28-eced-4edb-8f9c-713ef82e6f71" providerId="ADAL" clId="{68E57178-E163-4CBF-99E8-41840621237C}" dt="2026-01-22T10:00:33.011" v="2092" actId="26606"/>
          <ac:spMkLst>
            <pc:docMk/>
            <pc:sldMk cId="3401238815" sldId="344"/>
            <ac:spMk id="4168" creationId="{7C704F0F-1CD8-4DC1-AEE9-225958232415}"/>
          </ac:spMkLst>
        </pc:spChg>
        <pc:picChg chg="add del mod">
          <ac:chgData name="Paul Hutchings" userId="585bde28-eced-4edb-8f9c-713ef82e6f71" providerId="ADAL" clId="{68E57178-E163-4CBF-99E8-41840621237C}" dt="2026-01-22T09:52:44.311" v="2024" actId="478"/>
          <ac:picMkLst>
            <pc:docMk/>
            <pc:sldMk cId="3401238815" sldId="344"/>
            <ac:picMk id="4098" creationId="{5BCE4E8D-D16F-700F-0C99-977A02B193DF}"/>
          </ac:picMkLst>
        </pc:picChg>
        <pc:picChg chg="add del mod">
          <ac:chgData name="Paul Hutchings" userId="585bde28-eced-4edb-8f9c-713ef82e6f71" providerId="ADAL" clId="{68E57178-E163-4CBF-99E8-41840621237C}" dt="2026-01-22T10:00:23.103" v="2090" actId="478"/>
          <ac:picMkLst>
            <pc:docMk/>
            <pc:sldMk cId="3401238815" sldId="344"/>
            <ac:picMk id="4100" creationId="{77EEF279-AFD4-B67C-CEB3-717611B8A177}"/>
          </ac:picMkLst>
        </pc:picChg>
        <pc:picChg chg="add mod">
          <ac:chgData name="Paul Hutchings" userId="585bde28-eced-4edb-8f9c-713ef82e6f71" providerId="ADAL" clId="{68E57178-E163-4CBF-99E8-41840621237C}" dt="2026-01-22T10:01:12.285" v="2096" actId="14100"/>
          <ac:picMkLst>
            <pc:docMk/>
            <pc:sldMk cId="3401238815" sldId="344"/>
            <ac:picMk id="4102" creationId="{962E9C35-5D29-47DB-6246-C08A5AB28A03}"/>
          </ac:picMkLst>
        </pc:picChg>
        <pc:picChg chg="add mod">
          <ac:chgData name="Paul Hutchings" userId="585bde28-eced-4edb-8f9c-713ef82e6f71" providerId="ADAL" clId="{68E57178-E163-4CBF-99E8-41840621237C}" dt="2026-01-22T10:00:44.888" v="2093" actId="14100"/>
          <ac:picMkLst>
            <pc:docMk/>
            <pc:sldMk cId="3401238815" sldId="344"/>
            <ac:picMk id="4104" creationId="{C7F781DE-9092-07F8-8125-E4323DD013E6}"/>
          </ac:picMkLst>
        </pc:picChg>
        <pc:picChg chg="del">
          <ac:chgData name="Paul Hutchings" userId="585bde28-eced-4edb-8f9c-713ef82e6f71" providerId="ADAL" clId="{68E57178-E163-4CBF-99E8-41840621237C}" dt="2026-01-22T10:00:33.011" v="2092" actId="26606"/>
          <ac:picMkLst>
            <pc:docMk/>
            <pc:sldMk cId="3401238815" sldId="344"/>
            <ac:picMk id="4139" creationId="{94DDC893-E5EF-4CDE-B040-BA5B53AADD78}"/>
          </ac:picMkLst>
        </pc:picChg>
        <pc:picChg chg="add">
          <ac:chgData name="Paul Hutchings" userId="585bde28-eced-4edb-8f9c-713ef82e6f71" providerId="ADAL" clId="{68E57178-E163-4CBF-99E8-41840621237C}" dt="2026-01-22T10:00:33.011" v="2092" actId="26606"/>
          <ac:picMkLst>
            <pc:docMk/>
            <pc:sldMk cId="3401238815" sldId="344"/>
            <ac:picMk id="4164" creationId="{A47C6ACD-2325-48C6-B9F3-C21563A05EA5}"/>
          </ac:picMkLst>
        </pc:picChg>
        <pc:picChg chg="add">
          <ac:chgData name="Paul Hutchings" userId="585bde28-eced-4edb-8f9c-713ef82e6f71" providerId="ADAL" clId="{68E57178-E163-4CBF-99E8-41840621237C}" dt="2026-01-22T10:00:33.011" v="2092" actId="26606"/>
          <ac:picMkLst>
            <pc:docMk/>
            <pc:sldMk cId="3401238815" sldId="344"/>
            <ac:picMk id="4166" creationId="{1081DF83-4F35-4560-87E6-0DE8AAAC33DB}"/>
          </ac:picMkLst>
        </pc:picChg>
      </pc:sldChg>
      <pc:sldChg chg="addSp delSp modSp new mod setBg setClrOvrMap">
        <pc:chgData name="Paul Hutchings" userId="585bde28-eced-4edb-8f9c-713ef82e6f71" providerId="ADAL" clId="{68E57178-E163-4CBF-99E8-41840621237C}" dt="2026-01-22T10:03:14.258" v="2148" actId="26606"/>
        <pc:sldMkLst>
          <pc:docMk/>
          <pc:sldMk cId="3605173433" sldId="345"/>
        </pc:sldMkLst>
        <pc:spChg chg="mod">
          <ac:chgData name="Paul Hutchings" userId="585bde28-eced-4edb-8f9c-713ef82e6f71" providerId="ADAL" clId="{68E57178-E163-4CBF-99E8-41840621237C}" dt="2026-01-22T10:03:14.258" v="2148" actId="26606"/>
          <ac:spMkLst>
            <pc:docMk/>
            <pc:sldMk cId="3605173433" sldId="345"/>
            <ac:spMk id="2" creationId="{59DE1BDF-40A5-4B4F-BDA8-A04E34036632}"/>
          </ac:spMkLst>
        </pc:spChg>
        <pc:spChg chg="del">
          <ac:chgData name="Paul Hutchings" userId="585bde28-eced-4edb-8f9c-713ef82e6f71" providerId="ADAL" clId="{68E57178-E163-4CBF-99E8-41840621237C}" dt="2026-01-22T10:02:50.559" v="2100"/>
          <ac:spMkLst>
            <pc:docMk/>
            <pc:sldMk cId="3605173433" sldId="345"/>
            <ac:spMk id="3" creationId="{5ED8971F-6D92-5043-985F-9EEE044F8F3A}"/>
          </ac:spMkLst>
        </pc:spChg>
        <pc:spChg chg="add">
          <ac:chgData name="Paul Hutchings" userId="585bde28-eced-4edb-8f9c-713ef82e6f71" providerId="ADAL" clId="{68E57178-E163-4CBF-99E8-41840621237C}" dt="2026-01-22T10:03:14.258" v="2148" actId="26606"/>
          <ac:spMkLst>
            <pc:docMk/>
            <pc:sldMk cId="3605173433" sldId="345"/>
            <ac:spMk id="5131" creationId="{4AC0CD9D-7610-4620-93B4-798CCD9AB581}"/>
          </ac:spMkLst>
        </pc:spChg>
        <pc:spChg chg="add">
          <ac:chgData name="Paul Hutchings" userId="585bde28-eced-4edb-8f9c-713ef82e6f71" providerId="ADAL" clId="{68E57178-E163-4CBF-99E8-41840621237C}" dt="2026-01-22T10:03:14.258" v="2148" actId="26606"/>
          <ac:spMkLst>
            <pc:docMk/>
            <pc:sldMk cId="3605173433" sldId="345"/>
            <ac:spMk id="5137" creationId="{DE4D62F9-188E-4530-84C2-24BDEE4BEB82}"/>
          </ac:spMkLst>
        </pc:spChg>
        <pc:spChg chg="add">
          <ac:chgData name="Paul Hutchings" userId="585bde28-eced-4edb-8f9c-713ef82e6f71" providerId="ADAL" clId="{68E57178-E163-4CBF-99E8-41840621237C}" dt="2026-01-22T10:03:14.258" v="2148" actId="26606"/>
          <ac:spMkLst>
            <pc:docMk/>
            <pc:sldMk cId="3605173433" sldId="345"/>
            <ac:spMk id="5139" creationId="{D67CA421-FA2B-47ED-A101-F8BBEBB2976B}"/>
          </ac:spMkLst>
        </pc:spChg>
        <pc:spChg chg="add">
          <ac:chgData name="Paul Hutchings" userId="585bde28-eced-4edb-8f9c-713ef82e6f71" providerId="ADAL" clId="{68E57178-E163-4CBF-99E8-41840621237C}" dt="2026-01-22T10:03:14.258" v="2148" actId="26606"/>
          <ac:spMkLst>
            <pc:docMk/>
            <pc:sldMk cId="3605173433" sldId="345"/>
            <ac:spMk id="5141" creationId="{12425D82-CD5E-45A4-9542-70951E59F2D1}"/>
          </ac:spMkLst>
        </pc:spChg>
        <pc:spChg chg="add">
          <ac:chgData name="Paul Hutchings" userId="585bde28-eced-4edb-8f9c-713ef82e6f71" providerId="ADAL" clId="{68E57178-E163-4CBF-99E8-41840621237C}" dt="2026-01-22T10:03:14.258" v="2148" actId="26606"/>
          <ac:spMkLst>
            <pc:docMk/>
            <pc:sldMk cId="3605173433" sldId="345"/>
            <ac:spMk id="5143" creationId="{221DB897-A621-4D5F-AC81-91199AC4370E}"/>
          </ac:spMkLst>
        </pc:spChg>
        <pc:picChg chg="add mod">
          <ac:chgData name="Paul Hutchings" userId="585bde28-eced-4edb-8f9c-713ef82e6f71" providerId="ADAL" clId="{68E57178-E163-4CBF-99E8-41840621237C}" dt="2026-01-22T10:03:14.258" v="2148" actId="26606"/>
          <ac:picMkLst>
            <pc:docMk/>
            <pc:sldMk cId="3605173433" sldId="345"/>
            <ac:picMk id="5122" creationId="{C4E2D586-D669-23A3-2A88-8B2527862B7A}"/>
          </ac:picMkLst>
        </pc:picChg>
        <pc:picChg chg="add">
          <ac:chgData name="Paul Hutchings" userId="585bde28-eced-4edb-8f9c-713ef82e6f71" providerId="ADAL" clId="{68E57178-E163-4CBF-99E8-41840621237C}" dt="2026-01-22T10:03:14.258" v="2148" actId="26606"/>
          <ac:picMkLst>
            <pc:docMk/>
            <pc:sldMk cId="3605173433" sldId="345"/>
            <ac:picMk id="5127" creationId="{41B68C77-138E-4BF7-A276-BD0C78A4219F}"/>
          </ac:picMkLst>
        </pc:picChg>
        <pc:picChg chg="add">
          <ac:chgData name="Paul Hutchings" userId="585bde28-eced-4edb-8f9c-713ef82e6f71" providerId="ADAL" clId="{68E57178-E163-4CBF-99E8-41840621237C}" dt="2026-01-22T10:03:14.258" v="2148" actId="26606"/>
          <ac:picMkLst>
            <pc:docMk/>
            <pc:sldMk cId="3605173433" sldId="345"/>
            <ac:picMk id="5129" creationId="{7C268552-D473-46ED-B1B8-422042C4DEF1}"/>
          </ac:picMkLst>
        </pc:picChg>
        <pc:picChg chg="add">
          <ac:chgData name="Paul Hutchings" userId="585bde28-eced-4edb-8f9c-713ef82e6f71" providerId="ADAL" clId="{68E57178-E163-4CBF-99E8-41840621237C}" dt="2026-01-22T10:03:14.258" v="2148" actId="26606"/>
          <ac:picMkLst>
            <pc:docMk/>
            <pc:sldMk cId="3605173433" sldId="345"/>
            <ac:picMk id="5135" creationId="{69F01145-BEA3-4CBF-AA21-10077B948CA8}"/>
          </ac:picMkLst>
        </pc:picChg>
      </pc:sldChg>
      <pc:sldChg chg="addSp delSp modSp new mod setBg setClrOvrMap">
        <pc:chgData name="Paul Hutchings" userId="585bde28-eced-4edb-8f9c-713ef82e6f71" providerId="ADAL" clId="{68E57178-E163-4CBF-99E8-41840621237C}" dt="2026-01-22T10:06:14.506" v="2206" actId="26606"/>
        <pc:sldMkLst>
          <pc:docMk/>
          <pc:sldMk cId="857046940" sldId="346"/>
        </pc:sldMkLst>
        <pc:spChg chg="mod">
          <ac:chgData name="Paul Hutchings" userId="585bde28-eced-4edb-8f9c-713ef82e6f71" providerId="ADAL" clId="{68E57178-E163-4CBF-99E8-41840621237C}" dt="2026-01-22T10:06:14.506" v="2206" actId="26606"/>
          <ac:spMkLst>
            <pc:docMk/>
            <pc:sldMk cId="857046940" sldId="346"/>
            <ac:spMk id="2" creationId="{0C904828-A0CE-B59A-4016-5582F31091A2}"/>
          </ac:spMkLst>
        </pc:spChg>
        <pc:spChg chg="del">
          <ac:chgData name="Paul Hutchings" userId="585bde28-eced-4edb-8f9c-713ef82e6f71" providerId="ADAL" clId="{68E57178-E163-4CBF-99E8-41840621237C}" dt="2026-01-22T10:04:22.894" v="2150"/>
          <ac:spMkLst>
            <pc:docMk/>
            <pc:sldMk cId="857046940" sldId="346"/>
            <ac:spMk id="3" creationId="{CEE072F0-3FFC-18DE-1E0B-43259DE4D8A3}"/>
          </ac:spMkLst>
        </pc:spChg>
        <pc:spChg chg="add del mod">
          <ac:chgData name="Paul Hutchings" userId="585bde28-eced-4edb-8f9c-713ef82e6f71" providerId="ADAL" clId="{68E57178-E163-4CBF-99E8-41840621237C}" dt="2026-01-22T10:04:30.674" v="2151" actId="478"/>
          <ac:spMkLst>
            <pc:docMk/>
            <pc:sldMk cId="857046940" sldId="346"/>
            <ac:spMk id="4" creationId="{6B126B6F-E167-D42C-99C3-65EE0C1DC541}"/>
          </ac:spMkLst>
        </pc:spChg>
        <pc:spChg chg="add del">
          <ac:chgData name="Paul Hutchings" userId="585bde28-eced-4edb-8f9c-713ef82e6f71" providerId="ADAL" clId="{68E57178-E163-4CBF-99E8-41840621237C}" dt="2026-01-22T10:05:23.483" v="2153" actId="478"/>
          <ac:spMkLst>
            <pc:docMk/>
            <pc:sldMk cId="857046940" sldId="346"/>
            <ac:spMk id="5" creationId="{355BB44B-BC89-A0D8-2216-28C8508411E5}"/>
          </ac:spMkLst>
        </pc:spChg>
        <pc:spChg chg="add">
          <ac:chgData name="Paul Hutchings" userId="585bde28-eced-4edb-8f9c-713ef82e6f71" providerId="ADAL" clId="{68E57178-E163-4CBF-99E8-41840621237C}" dt="2026-01-22T10:06:14.506" v="2206" actId="26606"/>
          <ac:spMkLst>
            <pc:docMk/>
            <pc:sldMk cId="857046940" sldId="346"/>
            <ac:spMk id="15" creationId="{4AC0CD9D-7610-4620-93B4-798CCD9AB581}"/>
          </ac:spMkLst>
        </pc:spChg>
        <pc:spChg chg="add">
          <ac:chgData name="Paul Hutchings" userId="585bde28-eced-4edb-8f9c-713ef82e6f71" providerId="ADAL" clId="{68E57178-E163-4CBF-99E8-41840621237C}" dt="2026-01-22T10:06:14.506" v="2206" actId="26606"/>
          <ac:spMkLst>
            <pc:docMk/>
            <pc:sldMk cId="857046940" sldId="346"/>
            <ac:spMk id="21" creationId="{DE4D62F9-188E-4530-84C2-24BDEE4BEB82}"/>
          </ac:spMkLst>
        </pc:spChg>
        <pc:spChg chg="add">
          <ac:chgData name="Paul Hutchings" userId="585bde28-eced-4edb-8f9c-713ef82e6f71" providerId="ADAL" clId="{68E57178-E163-4CBF-99E8-41840621237C}" dt="2026-01-22T10:06:14.506" v="2206" actId="26606"/>
          <ac:spMkLst>
            <pc:docMk/>
            <pc:sldMk cId="857046940" sldId="346"/>
            <ac:spMk id="23" creationId="{D67CA421-FA2B-47ED-A101-F8BBEBB2976B}"/>
          </ac:spMkLst>
        </pc:spChg>
        <pc:spChg chg="add">
          <ac:chgData name="Paul Hutchings" userId="585bde28-eced-4edb-8f9c-713ef82e6f71" providerId="ADAL" clId="{68E57178-E163-4CBF-99E8-41840621237C}" dt="2026-01-22T10:06:14.506" v="2206" actId="26606"/>
          <ac:spMkLst>
            <pc:docMk/>
            <pc:sldMk cId="857046940" sldId="346"/>
            <ac:spMk id="25" creationId="{12425D82-CD5E-45A4-9542-70951E59F2D1}"/>
          </ac:spMkLst>
        </pc:spChg>
        <pc:spChg chg="add">
          <ac:chgData name="Paul Hutchings" userId="585bde28-eced-4edb-8f9c-713ef82e6f71" providerId="ADAL" clId="{68E57178-E163-4CBF-99E8-41840621237C}" dt="2026-01-22T10:06:14.506" v="2206" actId="26606"/>
          <ac:spMkLst>
            <pc:docMk/>
            <pc:sldMk cId="857046940" sldId="346"/>
            <ac:spMk id="27" creationId="{221DB897-A621-4D5F-AC81-91199AC4370E}"/>
          </ac:spMkLst>
        </pc:spChg>
        <pc:picChg chg="add mod">
          <ac:chgData name="Paul Hutchings" userId="585bde28-eced-4edb-8f9c-713ef82e6f71" providerId="ADAL" clId="{68E57178-E163-4CBF-99E8-41840621237C}" dt="2026-01-22T10:06:14.506" v="2206" actId="26606"/>
          <ac:picMkLst>
            <pc:docMk/>
            <pc:sldMk cId="857046940" sldId="346"/>
            <ac:picMk id="6" creationId="{8C1073C5-8443-D726-D98C-4ACC78FB34C6}"/>
          </ac:picMkLst>
        </pc:picChg>
        <pc:picChg chg="add">
          <ac:chgData name="Paul Hutchings" userId="585bde28-eced-4edb-8f9c-713ef82e6f71" providerId="ADAL" clId="{68E57178-E163-4CBF-99E8-41840621237C}" dt="2026-01-22T10:06:14.506" v="2206" actId="26606"/>
          <ac:picMkLst>
            <pc:docMk/>
            <pc:sldMk cId="857046940" sldId="346"/>
            <ac:picMk id="11" creationId="{41B68C77-138E-4BF7-A276-BD0C78A4219F}"/>
          </ac:picMkLst>
        </pc:picChg>
        <pc:picChg chg="add">
          <ac:chgData name="Paul Hutchings" userId="585bde28-eced-4edb-8f9c-713ef82e6f71" providerId="ADAL" clId="{68E57178-E163-4CBF-99E8-41840621237C}" dt="2026-01-22T10:06:14.506" v="2206" actId="26606"/>
          <ac:picMkLst>
            <pc:docMk/>
            <pc:sldMk cId="857046940" sldId="346"/>
            <ac:picMk id="13" creationId="{7C268552-D473-46ED-B1B8-422042C4DEF1}"/>
          </ac:picMkLst>
        </pc:picChg>
        <pc:picChg chg="add">
          <ac:chgData name="Paul Hutchings" userId="585bde28-eced-4edb-8f9c-713ef82e6f71" providerId="ADAL" clId="{68E57178-E163-4CBF-99E8-41840621237C}" dt="2026-01-22T10:06:14.506" v="2206" actId="26606"/>
          <ac:picMkLst>
            <pc:docMk/>
            <pc:sldMk cId="857046940" sldId="346"/>
            <ac:picMk id="19" creationId="{69F01145-BEA3-4CBF-AA21-10077B948CA8}"/>
          </ac:picMkLst>
        </pc:picChg>
      </pc:sldChg>
      <pc:sldChg chg="modSp add mod">
        <pc:chgData name="Paul Hutchings" userId="585bde28-eced-4edb-8f9c-713ef82e6f71" providerId="ADAL" clId="{68E57178-E163-4CBF-99E8-41840621237C}" dt="2026-01-22T10:15:36.550" v="2616" actId="20577"/>
        <pc:sldMkLst>
          <pc:docMk/>
          <pc:sldMk cId="4288415578" sldId="347"/>
        </pc:sldMkLst>
        <pc:spChg chg="mod">
          <ac:chgData name="Paul Hutchings" userId="585bde28-eced-4edb-8f9c-713ef82e6f71" providerId="ADAL" clId="{68E57178-E163-4CBF-99E8-41840621237C}" dt="2026-01-22T10:15:36.550" v="2616" actId="20577"/>
          <ac:spMkLst>
            <pc:docMk/>
            <pc:sldMk cId="4288415578" sldId="347"/>
            <ac:spMk id="2" creationId="{1086F031-CC98-2DE6-DAF2-A494FFE4C0FD}"/>
          </ac:spMkLst>
        </pc:spChg>
        <pc:spChg chg="mod">
          <ac:chgData name="Paul Hutchings" userId="585bde28-eced-4edb-8f9c-713ef82e6f71" providerId="ADAL" clId="{68E57178-E163-4CBF-99E8-41840621237C}" dt="2026-01-22T10:15:32.782" v="2614" actId="403"/>
          <ac:spMkLst>
            <pc:docMk/>
            <pc:sldMk cId="4288415578" sldId="347"/>
            <ac:spMk id="3" creationId="{FC34EBAC-D7B3-51C2-9219-847EB7C9322E}"/>
          </ac:spMkLst>
        </pc:spChg>
      </pc:sldChg>
      <pc:sldChg chg="modSp new mod">
        <pc:chgData name="Paul Hutchings" userId="585bde28-eced-4edb-8f9c-713ef82e6f71" providerId="ADAL" clId="{68E57178-E163-4CBF-99E8-41840621237C}" dt="2026-01-22T10:15:02.733" v="2612" actId="403"/>
        <pc:sldMkLst>
          <pc:docMk/>
          <pc:sldMk cId="784562479" sldId="348"/>
        </pc:sldMkLst>
        <pc:spChg chg="mod">
          <ac:chgData name="Paul Hutchings" userId="585bde28-eced-4edb-8f9c-713ef82e6f71" providerId="ADAL" clId="{68E57178-E163-4CBF-99E8-41840621237C}" dt="2026-01-22T10:14:45.960" v="2611" actId="20577"/>
          <ac:spMkLst>
            <pc:docMk/>
            <pc:sldMk cId="784562479" sldId="348"/>
            <ac:spMk id="2" creationId="{F07F6FF9-C547-77B9-CF62-7FC53FA0D1C3}"/>
          </ac:spMkLst>
        </pc:spChg>
        <pc:spChg chg="mod">
          <ac:chgData name="Paul Hutchings" userId="585bde28-eced-4edb-8f9c-713ef82e6f71" providerId="ADAL" clId="{68E57178-E163-4CBF-99E8-41840621237C}" dt="2026-01-22T10:15:02.733" v="2612" actId="403"/>
          <ac:spMkLst>
            <pc:docMk/>
            <pc:sldMk cId="784562479" sldId="348"/>
            <ac:spMk id="3" creationId="{D2CD35A4-DF79-740A-1D5F-E0627A827554}"/>
          </ac:spMkLst>
        </pc:spChg>
      </pc:sldChg>
      <pc:sldChg chg="modSp add mod">
        <pc:chgData name="Paul Hutchings" userId="585bde28-eced-4edb-8f9c-713ef82e6f71" providerId="ADAL" clId="{68E57178-E163-4CBF-99E8-41840621237C}" dt="2026-01-22T10:16:23.604" v="2647" actId="6549"/>
        <pc:sldMkLst>
          <pc:docMk/>
          <pc:sldMk cId="2095127847" sldId="349"/>
        </pc:sldMkLst>
        <pc:spChg chg="mod">
          <ac:chgData name="Paul Hutchings" userId="585bde28-eced-4edb-8f9c-713ef82e6f71" providerId="ADAL" clId="{68E57178-E163-4CBF-99E8-41840621237C}" dt="2026-01-22T10:16:05.151" v="2619" actId="20577"/>
          <ac:spMkLst>
            <pc:docMk/>
            <pc:sldMk cId="2095127847" sldId="349"/>
            <ac:spMk id="2" creationId="{7FD9BCAF-0181-5096-B5A2-74B488B2F94C}"/>
          </ac:spMkLst>
        </pc:spChg>
        <pc:spChg chg="mod">
          <ac:chgData name="Paul Hutchings" userId="585bde28-eced-4edb-8f9c-713ef82e6f71" providerId="ADAL" clId="{68E57178-E163-4CBF-99E8-41840621237C}" dt="2026-01-22T10:16:23.604" v="2647" actId="6549"/>
          <ac:spMkLst>
            <pc:docMk/>
            <pc:sldMk cId="2095127847" sldId="349"/>
            <ac:spMk id="3" creationId="{4724D804-49CA-EE10-ADEF-C911B69437EB}"/>
          </ac:spMkLst>
        </pc:spChg>
      </pc:sldChg>
      <pc:sldChg chg="modSp add mod">
        <pc:chgData name="Paul Hutchings" userId="585bde28-eced-4edb-8f9c-713ef82e6f71" providerId="ADAL" clId="{68E57178-E163-4CBF-99E8-41840621237C}" dt="2026-01-22T10:16:57.527" v="2700" actId="20577"/>
        <pc:sldMkLst>
          <pc:docMk/>
          <pc:sldMk cId="2268439645" sldId="350"/>
        </pc:sldMkLst>
        <pc:spChg chg="mod">
          <ac:chgData name="Paul Hutchings" userId="585bde28-eced-4edb-8f9c-713ef82e6f71" providerId="ADAL" clId="{68E57178-E163-4CBF-99E8-41840621237C}" dt="2026-01-22T10:16:40.561" v="2650" actId="20577"/>
          <ac:spMkLst>
            <pc:docMk/>
            <pc:sldMk cId="2268439645" sldId="350"/>
            <ac:spMk id="2" creationId="{93056B8E-EBFC-931B-45A6-7C0A565F71B7}"/>
          </ac:spMkLst>
        </pc:spChg>
        <pc:spChg chg="mod">
          <ac:chgData name="Paul Hutchings" userId="585bde28-eced-4edb-8f9c-713ef82e6f71" providerId="ADAL" clId="{68E57178-E163-4CBF-99E8-41840621237C}" dt="2026-01-22T10:16:57.527" v="2700" actId="20577"/>
          <ac:spMkLst>
            <pc:docMk/>
            <pc:sldMk cId="2268439645" sldId="350"/>
            <ac:spMk id="3" creationId="{75549252-BA7B-7CA6-123F-9AFE94974C71}"/>
          </ac:spMkLst>
        </pc:spChg>
      </pc:sldChg>
      <pc:sldMasterChg chg="delSldLayout">
        <pc:chgData name="Paul Hutchings" userId="585bde28-eced-4edb-8f9c-713ef82e6f71" providerId="ADAL" clId="{68E57178-E163-4CBF-99E8-41840621237C}" dt="2026-01-20T09:14:46.356" v="0" actId="47"/>
        <pc:sldMasterMkLst>
          <pc:docMk/>
          <pc:sldMasterMk cId="0" sldId="2147483648"/>
        </pc:sldMasterMkLst>
      </pc:sldMasterChg>
    </pc:docChg>
  </pc:docChgLst>
</pc:chgInfo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svg"/><Relationship Id="rId1" Type="http://schemas.openxmlformats.org/officeDocument/2006/relationships/image" Target="../media/image8.png"/><Relationship Id="rId4" Type="http://schemas.openxmlformats.org/officeDocument/2006/relationships/image" Target="../media/image11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svg"/><Relationship Id="rId1" Type="http://schemas.openxmlformats.org/officeDocument/2006/relationships/image" Target="../media/image8.png"/><Relationship Id="rId4" Type="http://schemas.openxmlformats.org/officeDocument/2006/relationships/image" Target="../media/image11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0E5F4B30-AB32-4CBE-8DAE-02FE2D997C8F}" type="doc">
      <dgm:prSet loTypeId="urn:microsoft.com/office/officeart/2018/5/layout/CenteredIconLabelDescription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6C67AC3F-15DD-4A16-9CD1-85A3AB57627C}">
      <dgm:prSet/>
      <dgm:spPr/>
      <dgm:t>
        <a:bodyPr/>
        <a:lstStyle/>
        <a:p>
          <a:pPr>
            <a:defRPr b="1"/>
          </a:pPr>
          <a:r>
            <a:rPr lang="en-GB" dirty="0"/>
            <a:t>Yale model (Hovland et al., 1953).</a:t>
          </a:r>
          <a:endParaRPr lang="en-US" dirty="0"/>
        </a:p>
      </dgm:t>
    </dgm:pt>
    <dgm:pt modelId="{DF52E2E6-BE6F-4DBE-B014-DEAB546C4E7C}" type="parTrans" cxnId="{A065D20D-EDF4-4226-BCD6-6A42BBD36ED8}">
      <dgm:prSet/>
      <dgm:spPr/>
      <dgm:t>
        <a:bodyPr/>
        <a:lstStyle/>
        <a:p>
          <a:endParaRPr lang="en-US"/>
        </a:p>
      </dgm:t>
    </dgm:pt>
    <dgm:pt modelId="{FD7E7C23-FC5C-413B-9F0B-418042C48799}" type="sibTrans" cxnId="{A065D20D-EDF4-4226-BCD6-6A42BBD36ED8}">
      <dgm:prSet/>
      <dgm:spPr/>
      <dgm:t>
        <a:bodyPr/>
        <a:lstStyle/>
        <a:p>
          <a:endParaRPr lang="en-US"/>
        </a:p>
      </dgm:t>
    </dgm:pt>
    <dgm:pt modelId="{48F01665-6F1D-4AB3-83BF-2D0C5C85CFA1}">
      <dgm:prSet/>
      <dgm:spPr/>
      <dgm:t>
        <a:bodyPr/>
        <a:lstStyle/>
        <a:p>
          <a:r>
            <a:rPr lang="en-GB"/>
            <a:t>Reinforcement learning (Classical and operant conditioning)</a:t>
          </a:r>
          <a:endParaRPr lang="en-US"/>
        </a:p>
      </dgm:t>
    </dgm:pt>
    <dgm:pt modelId="{C7684FAD-B72A-4285-8E6D-F764F97163C4}" type="parTrans" cxnId="{3AEBEA40-F9B9-401F-BF67-E940F5D21E2B}">
      <dgm:prSet/>
      <dgm:spPr/>
      <dgm:t>
        <a:bodyPr/>
        <a:lstStyle/>
        <a:p>
          <a:endParaRPr lang="en-US"/>
        </a:p>
      </dgm:t>
    </dgm:pt>
    <dgm:pt modelId="{81ED7DC4-AECC-4AB2-9A13-85BCD669FC95}" type="sibTrans" cxnId="{3AEBEA40-F9B9-401F-BF67-E940F5D21E2B}">
      <dgm:prSet/>
      <dgm:spPr/>
      <dgm:t>
        <a:bodyPr/>
        <a:lstStyle/>
        <a:p>
          <a:endParaRPr lang="en-US"/>
        </a:p>
      </dgm:t>
    </dgm:pt>
    <dgm:pt modelId="{CDF2B4D2-73D7-4617-B53C-4911F4982FC2}">
      <dgm:prSet/>
      <dgm:spPr/>
      <dgm:t>
        <a:bodyPr/>
        <a:lstStyle/>
        <a:p>
          <a:r>
            <a:rPr lang="en-GB"/>
            <a:t>Attitude change as a function of degree to which participants are rewarded for changing their attitudes towards the required direction (McGuire, 1986)</a:t>
          </a:r>
          <a:endParaRPr lang="en-US"/>
        </a:p>
      </dgm:t>
    </dgm:pt>
    <dgm:pt modelId="{49C16749-06FF-4E22-8F57-95CB7FE6E3E8}" type="parTrans" cxnId="{3DD6738A-4DB2-4651-85FE-E07B38593E85}">
      <dgm:prSet/>
      <dgm:spPr/>
      <dgm:t>
        <a:bodyPr/>
        <a:lstStyle/>
        <a:p>
          <a:endParaRPr lang="en-US"/>
        </a:p>
      </dgm:t>
    </dgm:pt>
    <dgm:pt modelId="{14FC929B-267A-4FBC-8510-CB462AF150A9}" type="sibTrans" cxnId="{3DD6738A-4DB2-4651-85FE-E07B38593E85}">
      <dgm:prSet/>
      <dgm:spPr/>
      <dgm:t>
        <a:bodyPr/>
        <a:lstStyle/>
        <a:p>
          <a:endParaRPr lang="en-US"/>
        </a:p>
      </dgm:t>
    </dgm:pt>
    <dgm:pt modelId="{7EF6671C-998C-4164-91AA-196626E4D0F2}">
      <dgm:prSet/>
      <dgm:spPr/>
      <dgm:t>
        <a:bodyPr/>
        <a:lstStyle/>
        <a:p>
          <a:pPr>
            <a:defRPr b="1"/>
          </a:pPr>
          <a:r>
            <a:rPr lang="en-GB"/>
            <a:t>Social judgment theory (Sherif &amp; Cantril, 1947)</a:t>
          </a:r>
          <a:endParaRPr lang="en-US"/>
        </a:p>
      </dgm:t>
    </dgm:pt>
    <dgm:pt modelId="{C3F0A60B-EAD7-4A7A-B0C9-8489FEF37D4A}" type="parTrans" cxnId="{8D33531C-B2A4-4E9C-A3B2-C4ACFD7F4CF8}">
      <dgm:prSet/>
      <dgm:spPr/>
      <dgm:t>
        <a:bodyPr/>
        <a:lstStyle/>
        <a:p>
          <a:endParaRPr lang="en-US"/>
        </a:p>
      </dgm:t>
    </dgm:pt>
    <dgm:pt modelId="{7E16EC46-7B91-4A16-8116-BD9DDCCB4897}" type="sibTrans" cxnId="{8D33531C-B2A4-4E9C-A3B2-C4ACFD7F4CF8}">
      <dgm:prSet/>
      <dgm:spPr/>
      <dgm:t>
        <a:bodyPr/>
        <a:lstStyle/>
        <a:p>
          <a:endParaRPr lang="en-US"/>
        </a:p>
      </dgm:t>
    </dgm:pt>
    <dgm:pt modelId="{7287FDED-84F3-43C6-A85B-1AFA8E2331C1}" type="pres">
      <dgm:prSet presAssocID="{0E5F4B30-AB32-4CBE-8DAE-02FE2D997C8F}" presName="root" presStyleCnt="0">
        <dgm:presLayoutVars>
          <dgm:dir/>
          <dgm:resizeHandles val="exact"/>
        </dgm:presLayoutVars>
      </dgm:prSet>
      <dgm:spPr/>
    </dgm:pt>
    <dgm:pt modelId="{345E6F02-FF1B-49EF-AF7A-7C4A15861310}" type="pres">
      <dgm:prSet presAssocID="{6C67AC3F-15DD-4A16-9CD1-85A3AB57627C}" presName="compNode" presStyleCnt="0"/>
      <dgm:spPr/>
    </dgm:pt>
    <dgm:pt modelId="{E74EB8DE-1056-48F7-9C6F-31A36145E763}" type="pres">
      <dgm:prSet presAssocID="{6C67AC3F-15DD-4A16-9CD1-85A3AB57627C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lassroom"/>
        </a:ext>
      </dgm:extLst>
    </dgm:pt>
    <dgm:pt modelId="{C1C7C982-0FBF-4C29-9F50-01E477993FB9}" type="pres">
      <dgm:prSet presAssocID="{6C67AC3F-15DD-4A16-9CD1-85A3AB57627C}" presName="iconSpace" presStyleCnt="0"/>
      <dgm:spPr/>
    </dgm:pt>
    <dgm:pt modelId="{09855CC3-59EF-4E8D-9A9B-37CC90D72EB3}" type="pres">
      <dgm:prSet presAssocID="{6C67AC3F-15DD-4A16-9CD1-85A3AB57627C}" presName="parTx" presStyleLbl="revTx" presStyleIdx="0" presStyleCnt="4">
        <dgm:presLayoutVars>
          <dgm:chMax val="0"/>
          <dgm:chPref val="0"/>
        </dgm:presLayoutVars>
      </dgm:prSet>
      <dgm:spPr/>
    </dgm:pt>
    <dgm:pt modelId="{14662720-16D7-4644-89BC-16B98B9BBE98}" type="pres">
      <dgm:prSet presAssocID="{6C67AC3F-15DD-4A16-9CD1-85A3AB57627C}" presName="txSpace" presStyleCnt="0"/>
      <dgm:spPr/>
    </dgm:pt>
    <dgm:pt modelId="{1890E2DB-0EE4-4535-91E6-0C9DF374A814}" type="pres">
      <dgm:prSet presAssocID="{6C67AC3F-15DD-4A16-9CD1-85A3AB57627C}" presName="desTx" presStyleLbl="revTx" presStyleIdx="1" presStyleCnt="4">
        <dgm:presLayoutVars/>
      </dgm:prSet>
      <dgm:spPr/>
    </dgm:pt>
    <dgm:pt modelId="{2932469A-9D06-4EF2-89A7-F16DDC91EE3D}" type="pres">
      <dgm:prSet presAssocID="{FD7E7C23-FC5C-413B-9F0B-418042C48799}" presName="sibTrans" presStyleCnt="0"/>
      <dgm:spPr/>
    </dgm:pt>
    <dgm:pt modelId="{5AFA89AD-72B1-4AC8-96C5-0BB09BD546E3}" type="pres">
      <dgm:prSet presAssocID="{7EF6671C-998C-4164-91AA-196626E4D0F2}" presName="compNode" presStyleCnt="0"/>
      <dgm:spPr/>
    </dgm:pt>
    <dgm:pt modelId="{3E7DD8E7-092E-407E-BE5E-93417B191F9A}" type="pres">
      <dgm:prSet presAssocID="{7EF6671C-998C-4164-91AA-196626E4D0F2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Judge"/>
        </a:ext>
      </dgm:extLst>
    </dgm:pt>
    <dgm:pt modelId="{544808F2-20E4-48EE-8FA4-B913AFD84668}" type="pres">
      <dgm:prSet presAssocID="{7EF6671C-998C-4164-91AA-196626E4D0F2}" presName="iconSpace" presStyleCnt="0"/>
      <dgm:spPr/>
    </dgm:pt>
    <dgm:pt modelId="{79692C8F-B264-452A-836C-3FB8DAFFA1DC}" type="pres">
      <dgm:prSet presAssocID="{7EF6671C-998C-4164-91AA-196626E4D0F2}" presName="parTx" presStyleLbl="revTx" presStyleIdx="2" presStyleCnt="4">
        <dgm:presLayoutVars>
          <dgm:chMax val="0"/>
          <dgm:chPref val="0"/>
        </dgm:presLayoutVars>
      </dgm:prSet>
      <dgm:spPr/>
    </dgm:pt>
    <dgm:pt modelId="{5DD539D6-AD28-49DD-95CD-F5C1AFC6ED6C}" type="pres">
      <dgm:prSet presAssocID="{7EF6671C-998C-4164-91AA-196626E4D0F2}" presName="txSpace" presStyleCnt="0"/>
      <dgm:spPr/>
    </dgm:pt>
    <dgm:pt modelId="{26799758-3471-4631-8245-16261DD92AEC}" type="pres">
      <dgm:prSet presAssocID="{7EF6671C-998C-4164-91AA-196626E4D0F2}" presName="desTx" presStyleLbl="revTx" presStyleIdx="3" presStyleCnt="4">
        <dgm:presLayoutVars/>
      </dgm:prSet>
      <dgm:spPr/>
    </dgm:pt>
  </dgm:ptLst>
  <dgm:cxnLst>
    <dgm:cxn modelId="{A065D20D-EDF4-4226-BCD6-6A42BBD36ED8}" srcId="{0E5F4B30-AB32-4CBE-8DAE-02FE2D997C8F}" destId="{6C67AC3F-15DD-4A16-9CD1-85A3AB57627C}" srcOrd="0" destOrd="0" parTransId="{DF52E2E6-BE6F-4DBE-B014-DEAB546C4E7C}" sibTransId="{FD7E7C23-FC5C-413B-9F0B-418042C48799}"/>
    <dgm:cxn modelId="{8D33531C-B2A4-4E9C-A3B2-C4ACFD7F4CF8}" srcId="{0E5F4B30-AB32-4CBE-8DAE-02FE2D997C8F}" destId="{7EF6671C-998C-4164-91AA-196626E4D0F2}" srcOrd="1" destOrd="0" parTransId="{C3F0A60B-EAD7-4A7A-B0C9-8489FEF37D4A}" sibTransId="{7E16EC46-7B91-4A16-8116-BD9DDCCB4897}"/>
    <dgm:cxn modelId="{41491425-A572-4B65-9477-063340CF1D32}" type="presOf" srcId="{7EF6671C-998C-4164-91AA-196626E4D0F2}" destId="{79692C8F-B264-452A-836C-3FB8DAFFA1DC}" srcOrd="0" destOrd="0" presId="urn:microsoft.com/office/officeart/2018/5/layout/CenteredIconLabelDescriptionList"/>
    <dgm:cxn modelId="{3AEBEA40-F9B9-401F-BF67-E940F5D21E2B}" srcId="{6C67AC3F-15DD-4A16-9CD1-85A3AB57627C}" destId="{48F01665-6F1D-4AB3-83BF-2D0C5C85CFA1}" srcOrd="0" destOrd="0" parTransId="{C7684FAD-B72A-4285-8E6D-F764F97163C4}" sibTransId="{81ED7DC4-AECC-4AB2-9A13-85BCD669FC95}"/>
    <dgm:cxn modelId="{854CD659-095D-41F6-8F05-B95B9992FAC7}" type="presOf" srcId="{0E5F4B30-AB32-4CBE-8DAE-02FE2D997C8F}" destId="{7287FDED-84F3-43C6-A85B-1AFA8E2331C1}" srcOrd="0" destOrd="0" presId="urn:microsoft.com/office/officeart/2018/5/layout/CenteredIconLabelDescriptionList"/>
    <dgm:cxn modelId="{3DD6738A-4DB2-4651-85FE-E07B38593E85}" srcId="{6C67AC3F-15DD-4A16-9CD1-85A3AB57627C}" destId="{CDF2B4D2-73D7-4617-B53C-4911F4982FC2}" srcOrd="1" destOrd="0" parTransId="{49C16749-06FF-4E22-8F57-95CB7FE6E3E8}" sibTransId="{14FC929B-267A-4FBC-8510-CB462AF150A9}"/>
    <dgm:cxn modelId="{E628B4B8-1A6E-4E58-8B98-8086042364F2}" type="presOf" srcId="{CDF2B4D2-73D7-4617-B53C-4911F4982FC2}" destId="{1890E2DB-0EE4-4535-91E6-0C9DF374A814}" srcOrd="0" destOrd="1" presId="urn:microsoft.com/office/officeart/2018/5/layout/CenteredIconLabelDescriptionList"/>
    <dgm:cxn modelId="{4B9A50BF-E53C-487D-826C-135C2321C998}" type="presOf" srcId="{48F01665-6F1D-4AB3-83BF-2D0C5C85CFA1}" destId="{1890E2DB-0EE4-4535-91E6-0C9DF374A814}" srcOrd="0" destOrd="0" presId="urn:microsoft.com/office/officeart/2018/5/layout/CenteredIconLabelDescriptionList"/>
    <dgm:cxn modelId="{B70AD8E1-9A40-41DD-ADBB-A3C2A410F13F}" type="presOf" srcId="{6C67AC3F-15DD-4A16-9CD1-85A3AB57627C}" destId="{09855CC3-59EF-4E8D-9A9B-37CC90D72EB3}" srcOrd="0" destOrd="0" presId="urn:microsoft.com/office/officeart/2018/5/layout/CenteredIconLabelDescriptionList"/>
    <dgm:cxn modelId="{F396C105-A842-4377-AD03-DA9B6E862A1B}" type="presParOf" srcId="{7287FDED-84F3-43C6-A85B-1AFA8E2331C1}" destId="{345E6F02-FF1B-49EF-AF7A-7C4A15861310}" srcOrd="0" destOrd="0" presId="urn:microsoft.com/office/officeart/2018/5/layout/CenteredIconLabelDescriptionList"/>
    <dgm:cxn modelId="{4F0BE701-E60A-4F25-95F6-5266CE572858}" type="presParOf" srcId="{345E6F02-FF1B-49EF-AF7A-7C4A15861310}" destId="{E74EB8DE-1056-48F7-9C6F-31A36145E763}" srcOrd="0" destOrd="0" presId="urn:microsoft.com/office/officeart/2018/5/layout/CenteredIconLabelDescriptionList"/>
    <dgm:cxn modelId="{E161B25E-9C0B-4C5B-85EC-0153927A9190}" type="presParOf" srcId="{345E6F02-FF1B-49EF-AF7A-7C4A15861310}" destId="{C1C7C982-0FBF-4C29-9F50-01E477993FB9}" srcOrd="1" destOrd="0" presId="urn:microsoft.com/office/officeart/2018/5/layout/CenteredIconLabelDescriptionList"/>
    <dgm:cxn modelId="{A4A6BF2E-6653-45BF-8DBC-803D0F17190C}" type="presParOf" srcId="{345E6F02-FF1B-49EF-AF7A-7C4A15861310}" destId="{09855CC3-59EF-4E8D-9A9B-37CC90D72EB3}" srcOrd="2" destOrd="0" presId="urn:microsoft.com/office/officeart/2018/5/layout/CenteredIconLabelDescriptionList"/>
    <dgm:cxn modelId="{F68B6D2B-82A9-4341-AEB4-5653F96C7DDD}" type="presParOf" srcId="{345E6F02-FF1B-49EF-AF7A-7C4A15861310}" destId="{14662720-16D7-4644-89BC-16B98B9BBE98}" srcOrd="3" destOrd="0" presId="urn:microsoft.com/office/officeart/2018/5/layout/CenteredIconLabelDescriptionList"/>
    <dgm:cxn modelId="{B0927EEF-6FC1-4073-BDF5-02DADAE2E417}" type="presParOf" srcId="{345E6F02-FF1B-49EF-AF7A-7C4A15861310}" destId="{1890E2DB-0EE4-4535-91E6-0C9DF374A814}" srcOrd="4" destOrd="0" presId="urn:microsoft.com/office/officeart/2018/5/layout/CenteredIconLabelDescriptionList"/>
    <dgm:cxn modelId="{AF3374C8-C4EE-44DF-8F92-01EE1C683590}" type="presParOf" srcId="{7287FDED-84F3-43C6-A85B-1AFA8E2331C1}" destId="{2932469A-9D06-4EF2-89A7-F16DDC91EE3D}" srcOrd="1" destOrd="0" presId="urn:microsoft.com/office/officeart/2018/5/layout/CenteredIconLabelDescriptionList"/>
    <dgm:cxn modelId="{F5805B47-D119-4B18-948D-BEC30ED671C5}" type="presParOf" srcId="{7287FDED-84F3-43C6-A85B-1AFA8E2331C1}" destId="{5AFA89AD-72B1-4AC8-96C5-0BB09BD546E3}" srcOrd="2" destOrd="0" presId="urn:microsoft.com/office/officeart/2018/5/layout/CenteredIconLabelDescriptionList"/>
    <dgm:cxn modelId="{F8CFF374-A10C-4CF9-A4E1-72DD79500DC5}" type="presParOf" srcId="{5AFA89AD-72B1-4AC8-96C5-0BB09BD546E3}" destId="{3E7DD8E7-092E-407E-BE5E-93417B191F9A}" srcOrd="0" destOrd="0" presId="urn:microsoft.com/office/officeart/2018/5/layout/CenteredIconLabelDescriptionList"/>
    <dgm:cxn modelId="{5A61EFD4-8A98-45FD-9962-BEB118215B8F}" type="presParOf" srcId="{5AFA89AD-72B1-4AC8-96C5-0BB09BD546E3}" destId="{544808F2-20E4-48EE-8FA4-B913AFD84668}" srcOrd="1" destOrd="0" presId="urn:microsoft.com/office/officeart/2018/5/layout/CenteredIconLabelDescriptionList"/>
    <dgm:cxn modelId="{9C999D5C-34E4-40AC-8332-4F234B233229}" type="presParOf" srcId="{5AFA89AD-72B1-4AC8-96C5-0BB09BD546E3}" destId="{79692C8F-B264-452A-836C-3FB8DAFFA1DC}" srcOrd="2" destOrd="0" presId="urn:microsoft.com/office/officeart/2018/5/layout/CenteredIconLabelDescriptionList"/>
    <dgm:cxn modelId="{276273BF-6401-4D05-A014-9F0D5EB62C3F}" type="presParOf" srcId="{5AFA89AD-72B1-4AC8-96C5-0BB09BD546E3}" destId="{5DD539D6-AD28-49DD-95CD-F5C1AFC6ED6C}" srcOrd="3" destOrd="0" presId="urn:microsoft.com/office/officeart/2018/5/layout/CenteredIconLabelDescriptionList"/>
    <dgm:cxn modelId="{A4732E8D-B3C4-4103-98F6-DC5AEDC6B262}" type="presParOf" srcId="{5AFA89AD-72B1-4AC8-96C5-0BB09BD546E3}" destId="{26799758-3471-4631-8245-16261DD92AEC}" srcOrd="4" destOrd="0" presId="urn:microsoft.com/office/officeart/2018/5/layout/CenteredIconLabelDescription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74EB8DE-1056-48F7-9C6F-31A36145E763}">
      <dsp:nvSpPr>
        <dsp:cNvPr id="0" name=""/>
        <dsp:cNvSpPr/>
      </dsp:nvSpPr>
      <dsp:spPr>
        <a:xfrm>
          <a:off x="2156901" y="0"/>
          <a:ext cx="1510523" cy="1311717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9855CC3-59EF-4E8D-9A9B-37CC90D72EB3}">
      <dsp:nvSpPr>
        <dsp:cNvPr id="0" name=""/>
        <dsp:cNvSpPr/>
      </dsp:nvSpPr>
      <dsp:spPr>
        <a:xfrm>
          <a:off x="754272" y="1438834"/>
          <a:ext cx="4315781" cy="56216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GB" sz="2000" kern="1200" dirty="0"/>
            <a:t>Yale model (Hovland et al., 1953).</a:t>
          </a:r>
          <a:endParaRPr lang="en-US" sz="2000" kern="1200" dirty="0"/>
        </a:p>
      </dsp:txBody>
      <dsp:txXfrm>
        <a:off x="754272" y="1438834"/>
        <a:ext cx="4315781" cy="562164"/>
      </dsp:txXfrm>
    </dsp:sp>
    <dsp:sp modelId="{1890E2DB-0EE4-4535-91E6-0C9DF374A814}">
      <dsp:nvSpPr>
        <dsp:cNvPr id="0" name=""/>
        <dsp:cNvSpPr/>
      </dsp:nvSpPr>
      <dsp:spPr>
        <a:xfrm>
          <a:off x="754272" y="2060123"/>
          <a:ext cx="4315781" cy="134415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Reinforcement learning (Classical and operant conditioning)</a:t>
          </a:r>
          <a:endParaRPr lang="en-US" sz="1500" kern="1200"/>
        </a:p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Attitude change as a function of degree to which participants are rewarded for changing their attitudes towards the required direction (McGuire, 1986)</a:t>
          </a:r>
          <a:endParaRPr lang="en-US" sz="1500" kern="1200"/>
        </a:p>
      </dsp:txBody>
      <dsp:txXfrm>
        <a:off x="754272" y="2060123"/>
        <a:ext cx="4315781" cy="1344153"/>
      </dsp:txXfrm>
    </dsp:sp>
    <dsp:sp modelId="{3E7DD8E7-092E-407E-BE5E-93417B191F9A}">
      <dsp:nvSpPr>
        <dsp:cNvPr id="0" name=""/>
        <dsp:cNvSpPr/>
      </dsp:nvSpPr>
      <dsp:spPr>
        <a:xfrm>
          <a:off x="7227944" y="0"/>
          <a:ext cx="1510523" cy="1311717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9692C8F-B264-452A-836C-3FB8DAFFA1DC}">
      <dsp:nvSpPr>
        <dsp:cNvPr id="0" name=""/>
        <dsp:cNvSpPr/>
      </dsp:nvSpPr>
      <dsp:spPr>
        <a:xfrm>
          <a:off x="5825315" y="1438834"/>
          <a:ext cx="4315781" cy="56216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GB" sz="2000" kern="1200"/>
            <a:t>Social judgment theory (Sherif &amp; Cantril, 1947)</a:t>
          </a:r>
          <a:endParaRPr lang="en-US" sz="2000" kern="1200"/>
        </a:p>
      </dsp:txBody>
      <dsp:txXfrm>
        <a:off x="5825315" y="1438834"/>
        <a:ext cx="4315781" cy="562164"/>
      </dsp:txXfrm>
    </dsp:sp>
    <dsp:sp modelId="{26799758-3471-4631-8245-16261DD92AEC}">
      <dsp:nvSpPr>
        <dsp:cNvPr id="0" name=""/>
        <dsp:cNvSpPr/>
      </dsp:nvSpPr>
      <dsp:spPr>
        <a:xfrm>
          <a:off x="5825315" y="2060123"/>
          <a:ext cx="4315781" cy="134415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5/layout/CenteredIconLabelDescriptionList">
  <dgm:title val="Centered Icon Label Description List"/>
  <dgm:desc val="Use to show non-sequential or grouped chunks of information. The placeholder holds an icon or small picture, and corresponding text boxes show Level 1 and Level 2 text respectively. Works well for minimal Level 1 text accompanied by lengthier Level two text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/>
      </dgm:if>
      <dgm:else name="Name2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compNode" refType="h" fact="0.45"/>
      <dgm:constr type="w" for="ch" forName="compNode" val="120"/>
      <dgm:constr type="w" for="ch" forName="sibTrans" refType="w" refFor="ch" refForName="compNode" fact="0.175"/>
      <dgm:constr type="primFontSz" for="des" forName="parTx" val="36"/>
      <dgm:constr type="primFontSz" for="des" forName="desTx" refType="primFontSz" refFor="des" refForName="parTx" op="lte" fact="0.75"/>
      <dgm:constr type="h" for="des" forName="compNode" op="equ"/>
      <dgm:constr type="h" for="des" forName="iconRect" op="equ"/>
      <dgm:constr type="w" for="des" forName="iconRect" op="equ"/>
      <dgm:constr type="h" for="des" forName="iconSpace" op="equ"/>
      <dgm:constr type="h" for="des" forName="parTx" op="equ"/>
      <dgm:constr type="h" for="des" forName="txSpace" op="equ"/>
      <dgm:constr type="h" for="des" forName="desTx" op="equ"/>
    </dgm:constrLst>
    <dgm:ruleLst>
      <dgm:rule type="w" for="ch" forName="compNode" val="0" fact="NaN" max="NaN"/>
    </dgm:ruleLst>
    <dgm:forEach name="Name3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3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w" for="ch" forName="iconSpace" refType="w"/>
          <dgm:constr type="h" for="ch" forName="iconSpace" refType="h" fact="0.043"/>
          <dgm:constr type="l" for="ch" forName="iconSpace"/>
          <dgm:constr type="t" for="ch" forName="iconSpace" refType="b" refFor="ch" refForName="iconRect"/>
          <dgm:constr type="w" for="ch" forName="parTx" refType="w"/>
          <dgm:constr type="h" for="ch" forName="parTx" refType="w" fact="0.15"/>
          <dgm:constr type="l" for="ch" forName="parTx"/>
          <dgm:constr type="t" for="ch" forName="parTx" refType="b" refFor="ch" refForName="iconSpace"/>
          <dgm:constr type="h" for="ch" forName="txSpace" refType="h" fact="0.02"/>
          <dgm:constr type="w" for="ch" forName="txSpace" refType="w"/>
          <dgm:constr type="l" for="ch" forName="txSpace"/>
          <dgm:constr type="t" for="ch" forName="txSpace" refType="b" refFor="ch" refForName="parTx"/>
          <dgm:constr type="w" for="ch" forName="desTx" refType="w"/>
          <dgm:constr type="l" for="ch" forName="desTx"/>
          <dgm:constr type="t" for="ch" forName="desTx" refType="b" refFor="ch" refForName="txSpace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icon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4" fact="NaN" max="NaN"/>
            <dgm:rule type="h" val="INF" fact="NaN" max="NaN"/>
          </dgm:ruleLst>
        </dgm:layoutNode>
        <dgm:layoutNode name="tx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desTx" styleLbl="revTx">
          <dgm:varLst/>
          <dgm:alg type="tx">
            <dgm:param type="stBulletLvl" val="0"/>
            <dgm:param type="txAnchorVert" val="t"/>
          </dgm:alg>
          <dgm:shape xmlns:r="http://schemas.openxmlformats.org/officeDocument/2006/relationships" type="rect" r:blip="">
            <dgm:adjLst/>
          </dgm:shape>
          <dgm:presOf axis="des" ptType="node"/>
          <dgm:constrLst>
            <dgm:constr type="secFontSz" refType="primFontSz"/>
            <dgm:constr type="lMarg"/>
            <dgm:constr type="rMarg"/>
            <dgm:constr type="tMarg"/>
            <dgm:constr type="bMarg"/>
          </dgm:constrLst>
          <dgm:ruleLst>
            <dgm:rule type="primFontSz" val="NaN" fact="NaN" max="17"/>
            <dgm:rule type="h" val="INF" fact="NaN" max="NaN"/>
          </dgm:ruleLst>
        </dgm:layoutNode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b="1"/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12E75BE-E5FB-4F9B-BD65-67570377E8C6}" type="datetimeFigureOut">
              <a:rPr lang="en-GB" smtClean="0"/>
              <a:t>20/01/2026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784C874-BAAE-419B-9B7C-BBA891A2233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87060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14ABF25-8DC0-4265-BEFB-D02090AA66FA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7111000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AD347D-5ACD-4C99-B74B-A9C85AD731AF}" type="datetimeFigureOut">
              <a:rPr lang="en-US" dirty="0"/>
              <a:t>1/20/2026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1/20/2026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861733"/>
            <a:ext cx="882565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96027F-7875-4030-9381-8BD8C4F21935}" type="datetimeFigureOut">
              <a:rPr lang="en-US" dirty="0"/>
              <a:t>1/20/2026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3312" y="2060575"/>
            <a:ext cx="4396339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54493" y="2056092"/>
            <a:ext cx="4396341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96027F-7875-4030-9381-8BD8C4F21935}" type="datetimeFigureOut">
              <a:rPr lang="en-US" dirty="0"/>
              <a:t>1/20/2026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3" y="1905000"/>
            <a:ext cx="43963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3312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4495" y="1905000"/>
            <a:ext cx="43963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654495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96027F-7875-4030-9381-8BD8C4F21935}" type="datetimeFigureOut">
              <a:rPr lang="en-US" dirty="0"/>
              <a:t>1/20/2026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1/20/2026</a:t>
            </a:fld>
            <a:endParaRPr lang="en-US" dirty="0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1/20/2026</a:t>
            </a:fld>
            <a:endParaRPr lang="en-US" dirty="0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3" y="1447800"/>
            <a:ext cx="3401064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4616" y="1447800"/>
            <a:ext cx="5195997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3" y="3129280"/>
            <a:ext cx="3401063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1/20/2026</a:t>
            </a:fld>
            <a:endParaRPr lang="en-US" dirty="0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854192"/>
            <a:ext cx="5092906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49546" y="1143000"/>
            <a:ext cx="3200400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5084979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1/20/2026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800587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6" y="536732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1/20/2026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8825659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8825659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1/20/2026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1" y="1447800"/>
            <a:ext cx="7999315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14"/>
          </p:nvPr>
        </p:nvSpPr>
        <p:spPr>
          <a:xfrm>
            <a:off x="1930400" y="3771174"/>
            <a:ext cx="7279649" cy="342174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bg2">
                    <a:lumMod val="40000"/>
                    <a:lumOff val="6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>
              <a:buNone/>
            </a:pPr>
            <a:r>
              <a:rPr lang="en-US"/>
              <a:t>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1/20/2026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  <p:sp>
        <p:nvSpPr>
          <p:cNvPr id="12" name="TextBox 11"/>
          <p:cNvSpPr txBox="1"/>
          <p:nvPr/>
        </p:nvSpPr>
        <p:spPr>
          <a:xfrm>
            <a:off x="898295" y="971253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9330490" y="2613787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”</a:t>
            </a:r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3124201"/>
            <a:ext cx="8825660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777381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1/20/2026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2947" y="198120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652463" y="266700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3659" y="1981200"/>
            <a:ext cx="293624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3873106" y="266700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1981200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124700" y="266700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1/20/2026</a:t>
            </a:fld>
            <a:endParaRPr lang="en-US" dirty="0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2463" y="4250949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52463" y="2209800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652463" y="4827211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9375" y="4250949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889374" y="2209800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3888022" y="4827210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4250949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124699" y="2209800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124575" y="4827208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1/20/2026</a:t>
            </a:fld>
            <a:endParaRPr lang="en-US" dirty="0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1/20/2026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304212" y="430213"/>
            <a:ext cx="1752601" cy="5826125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2463" y="887414"/>
            <a:ext cx="7423149" cy="536892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1/20/2026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4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5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6" name="Oval 15"/>
          <p:cNvSpPr/>
          <p:nvPr/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2" y="2052918"/>
            <a:ext cx="8946541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4AAD347D-5ACD-4C99-B74B-A9C85AD731AF}" type="datetimeFigureOut">
              <a:rPr lang="en-US" dirty="0"/>
              <a:t>1/20/2026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68" r:id="rId9"/>
    <p:sldLayoutId id="2147483667" r:id="rId10"/>
    <p:sldLayoutId id="2147483661" r:id="rId11"/>
    <p:sldLayoutId id="2147483664" r:id="rId12"/>
    <p:sldLayoutId id="2147483662" r:id="rId13"/>
    <p:sldLayoutId id="2147483669" r:id="rId14"/>
    <p:sldLayoutId id="2147483670" r:id="rId15"/>
    <p:sldLayoutId id="2147483658" r:id="rId16"/>
    <p:sldLayoutId id="2147483659" r:id="rId17"/>
  </p:sldLayoutIdLs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06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jpeg"/><Relationship Id="rId3" Type="http://schemas.openxmlformats.org/officeDocument/2006/relationships/image" Target="../media/image2.png"/><Relationship Id="rId7" Type="http://schemas.openxmlformats.org/officeDocument/2006/relationships/image" Target="../media/image13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5.jpeg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6.png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30843" y="1601872"/>
            <a:ext cx="8825658" cy="2289759"/>
          </a:xfrm>
        </p:spPr>
        <p:txBody>
          <a:bodyPr/>
          <a:lstStyle/>
          <a:p>
            <a:pPr algn="ctr"/>
            <a:r>
              <a:rPr lang="en-GB" sz="6000" dirty="0"/>
              <a:t>ECAS7011 </a:t>
            </a:r>
            <a:br>
              <a:rPr lang="en-GB" sz="6000" dirty="0"/>
            </a:br>
            <a:r>
              <a:rPr lang="en-GB" sz="6000" dirty="0"/>
              <a:t>The Psychology of Behaviour Change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28461" y="4703127"/>
            <a:ext cx="9630422" cy="861420"/>
          </a:xfrm>
        </p:spPr>
        <p:txBody>
          <a:bodyPr>
            <a:noAutofit/>
          </a:bodyPr>
          <a:lstStyle/>
          <a:p>
            <a:pPr algn="ctr"/>
            <a:r>
              <a:rPr lang="en-GB" sz="3200" dirty="0"/>
              <a:t>Attitudes and behaviour</a:t>
            </a:r>
          </a:p>
          <a:p>
            <a:pPr algn="ctr"/>
            <a:r>
              <a:rPr lang="en-GB" sz="2800" dirty="0"/>
              <a:t>Assoc Prof Paul B. Hutchings</a:t>
            </a:r>
          </a:p>
        </p:txBody>
      </p:sp>
    </p:spTree>
    <p:extLst>
      <p:ext uri="{BB962C8B-B14F-4D97-AF65-F5344CB8AC3E}">
        <p14:creationId xmlns:p14="http://schemas.microsoft.com/office/powerpoint/2010/main" val="180729842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62F7D8-75E9-AA1E-5E79-A69B9C9AAEF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Session overview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8528576-6259-44F8-0C6D-657ADCFBF9A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75201" y="1717781"/>
            <a:ext cx="8946541" cy="4195481"/>
          </a:xfrm>
        </p:spPr>
        <p:txBody>
          <a:bodyPr/>
          <a:lstStyle/>
          <a:p>
            <a:r>
              <a:rPr lang="en-GB" sz="2400" dirty="0"/>
              <a:t>9am – 9.30am:  Advance Reading Discussion</a:t>
            </a:r>
          </a:p>
          <a:p>
            <a:r>
              <a:rPr lang="en-GB" sz="2400" dirty="0"/>
              <a:t>9.30 -  10.30: Attitude and Attitude Change lecture</a:t>
            </a:r>
            <a:endParaRPr lang="en-GB" sz="2000" dirty="0"/>
          </a:p>
          <a:p>
            <a:pPr marL="400050"/>
            <a:r>
              <a:rPr lang="en-GB" sz="2400" dirty="0"/>
              <a:t>10.45 – 12: Attitude Change tasks</a:t>
            </a:r>
          </a:p>
          <a:p>
            <a:pPr lvl="1"/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7967158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88F3E2-675C-5448-27EF-EF23012DE32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Early Theory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C90701B-C3DC-A99A-EA3C-46EE4847E47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endParaRPr lang="en-GB" sz="4000" dirty="0"/>
          </a:p>
          <a:p>
            <a:pPr marL="0" indent="0" algn="ctr">
              <a:buNone/>
            </a:pPr>
            <a:endParaRPr lang="en-GB" sz="4000" dirty="0"/>
          </a:p>
          <a:p>
            <a:pPr marL="0" indent="0" algn="ctr">
              <a:buNone/>
            </a:pPr>
            <a:r>
              <a:rPr lang="en-GB" sz="4000" dirty="0"/>
              <a:t>Attitude = Behaviour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15296E2-3768-5ED1-22EA-B94815FA32F4}"/>
              </a:ext>
            </a:extLst>
          </p:cNvPr>
          <p:cNvSpPr txBox="1"/>
          <p:nvPr/>
        </p:nvSpPr>
        <p:spPr>
          <a:xfrm>
            <a:off x="3374379" y="2284585"/>
            <a:ext cx="3851809" cy="31547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9900" dirty="0">
                <a:solidFill>
                  <a:srgbClr val="FF0000"/>
                </a:solidFill>
              </a:rPr>
              <a:t>X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C10E30E-150A-B3C2-63B1-1E1C8A47C90A}"/>
              </a:ext>
            </a:extLst>
          </p:cNvPr>
          <p:cNvSpPr txBox="1"/>
          <p:nvPr/>
        </p:nvSpPr>
        <p:spPr>
          <a:xfrm>
            <a:off x="6578598" y="5419899"/>
            <a:ext cx="411884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e.g., </a:t>
            </a:r>
            <a:r>
              <a:rPr lang="en-GB" sz="2400" dirty="0" err="1"/>
              <a:t>LaPiere</a:t>
            </a:r>
            <a:r>
              <a:rPr lang="en-GB" sz="2400" dirty="0"/>
              <a:t> (1934)</a:t>
            </a:r>
          </a:p>
        </p:txBody>
      </p:sp>
    </p:spTree>
    <p:extLst>
      <p:ext uri="{BB962C8B-B14F-4D97-AF65-F5344CB8AC3E}">
        <p14:creationId xmlns:p14="http://schemas.microsoft.com/office/powerpoint/2010/main" val="25684266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01A908-5912-C17A-AA08-4D1D43431B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905027"/>
          </a:xfrm>
        </p:spPr>
        <p:txBody>
          <a:bodyPr/>
          <a:lstStyle/>
          <a:p>
            <a:pPr algn="ctr"/>
            <a:r>
              <a:rPr lang="en-GB" dirty="0"/>
              <a:t>What is an attitude?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B7CAB1D-36ED-6238-6587-7AC2936FEA8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An evaluation of an entity, which could be any object, person, behaviour, idea, or event in a person’s environment (</a:t>
            </a:r>
            <a:r>
              <a:rPr lang="en-GB" dirty="0" err="1"/>
              <a:t>Eagly</a:t>
            </a:r>
            <a:r>
              <a:rPr lang="en-GB" dirty="0"/>
              <a:t> &amp; Chaiken, 1993)</a:t>
            </a:r>
          </a:p>
          <a:p>
            <a:endParaRPr lang="en-GB" dirty="0"/>
          </a:p>
          <a:p>
            <a:r>
              <a:rPr lang="en-GB" dirty="0"/>
              <a:t>Conceptualised by </a:t>
            </a:r>
            <a:r>
              <a:rPr lang="en-GB" b="1" dirty="0"/>
              <a:t>valence</a:t>
            </a:r>
            <a:r>
              <a:rPr lang="en-GB" dirty="0"/>
              <a:t> (direction) and </a:t>
            </a:r>
            <a:r>
              <a:rPr lang="en-GB" b="1" dirty="0"/>
              <a:t>strength</a:t>
            </a:r>
          </a:p>
          <a:p>
            <a:endParaRPr lang="en-GB" b="1" dirty="0"/>
          </a:p>
          <a:p>
            <a:r>
              <a:rPr lang="en-GB" b="1" dirty="0"/>
              <a:t>ABC </a:t>
            </a:r>
            <a:r>
              <a:rPr lang="en-GB" dirty="0"/>
              <a:t>components of attitudes:</a:t>
            </a:r>
          </a:p>
          <a:p>
            <a:pPr lvl="1"/>
            <a:r>
              <a:rPr lang="en-GB" b="1" dirty="0"/>
              <a:t>A</a:t>
            </a:r>
            <a:r>
              <a:rPr lang="en-GB" dirty="0"/>
              <a:t>ffective (emotional)</a:t>
            </a:r>
          </a:p>
          <a:p>
            <a:pPr lvl="1"/>
            <a:r>
              <a:rPr lang="en-GB" b="1" dirty="0"/>
              <a:t>B</a:t>
            </a:r>
            <a:r>
              <a:rPr lang="en-GB" dirty="0"/>
              <a:t>ehavioural (conative)</a:t>
            </a:r>
          </a:p>
          <a:p>
            <a:pPr lvl="1"/>
            <a:r>
              <a:rPr lang="en-GB" b="1" dirty="0"/>
              <a:t>C</a:t>
            </a:r>
            <a:r>
              <a:rPr lang="en-GB" dirty="0"/>
              <a:t>ognitive (instrumental)</a:t>
            </a:r>
          </a:p>
        </p:txBody>
      </p:sp>
    </p:spTree>
    <p:extLst>
      <p:ext uri="{BB962C8B-B14F-4D97-AF65-F5344CB8AC3E}">
        <p14:creationId xmlns:p14="http://schemas.microsoft.com/office/powerpoint/2010/main" val="68999062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A7A401-8FA4-7EF9-7AE3-BC5D4AF450F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Consistency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B7E7C9A-4E2F-2DF0-605E-1762562890D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Intra-attitudinal consistency – extent to which tripartite components converge (e.g., Breckler, 1984; </a:t>
            </a:r>
            <a:r>
              <a:rPr lang="en-GB" dirty="0" err="1"/>
              <a:t>Fabrigar</a:t>
            </a:r>
            <a:r>
              <a:rPr lang="en-GB" dirty="0"/>
              <a:t> et al., 2019)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Inter-attitudinal consistency – extent to which people possess attitudes towards related entities that agree (e.g., Jonas et al., 200 values)</a:t>
            </a:r>
          </a:p>
        </p:txBody>
      </p:sp>
    </p:spTree>
    <p:extLst>
      <p:ext uri="{BB962C8B-B14F-4D97-AF65-F5344CB8AC3E}">
        <p14:creationId xmlns:p14="http://schemas.microsoft.com/office/powerpoint/2010/main" val="338673359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31C25E-53D4-D337-C3DB-0F09A59891D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Inconsistency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2D4609A-F31B-BD0B-F196-D51430F0DA5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People can hold conflicting attitudes and attitude components</a:t>
            </a:r>
          </a:p>
          <a:p>
            <a:pPr lvl="1"/>
            <a:r>
              <a:rPr lang="en-GB" dirty="0"/>
              <a:t>E.g., the ‘meat paradox’ (</a:t>
            </a:r>
            <a:r>
              <a:rPr lang="en-GB" dirty="0" err="1"/>
              <a:t>Buttlar</a:t>
            </a:r>
            <a:r>
              <a:rPr lang="en-GB" dirty="0"/>
              <a:t> &amp; Walther, 2018)</a:t>
            </a:r>
          </a:p>
          <a:p>
            <a:endParaRPr lang="en-GB" dirty="0"/>
          </a:p>
          <a:p>
            <a:r>
              <a:rPr lang="en-GB" dirty="0"/>
              <a:t>People may make mistakes – not working from reality – which can lead to conflicting components and accuracy (e.g., Nisbett &amp; Wilson, 1977)</a:t>
            </a:r>
          </a:p>
        </p:txBody>
      </p:sp>
    </p:spTree>
    <p:extLst>
      <p:ext uri="{BB962C8B-B14F-4D97-AF65-F5344CB8AC3E}">
        <p14:creationId xmlns:p14="http://schemas.microsoft.com/office/powerpoint/2010/main" val="158017443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1" name="Rectangle 1030">
            <a:extLst>
              <a:ext uri="{FF2B5EF4-FFF2-40B4-BE49-F238E27FC236}">
                <a16:creationId xmlns:a16="http://schemas.microsoft.com/office/drawing/2014/main" id="{C0B13FF8-2B3C-4BC1-B3E4-254B3F8C3EF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D464A1F-A54C-07B1-13D3-F6ECF9BCC2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5223" y="629266"/>
            <a:ext cx="3116690" cy="5594554"/>
          </a:xfrm>
        </p:spPr>
        <p:txBody>
          <a:bodyPr anchor="ctr">
            <a:normAutofit/>
          </a:bodyPr>
          <a:lstStyle/>
          <a:p>
            <a:r>
              <a:rPr lang="en-GB" sz="3700">
                <a:solidFill>
                  <a:srgbClr val="EBEBEB"/>
                </a:solidFill>
              </a:rPr>
              <a:t>Consistency Theories</a:t>
            </a:r>
          </a:p>
        </p:txBody>
      </p:sp>
      <p:sp>
        <p:nvSpPr>
          <p:cNvPr id="1033" name="Freeform 7">
            <a:extLst>
              <a:ext uri="{FF2B5EF4-FFF2-40B4-BE49-F238E27FC236}">
                <a16:creationId xmlns:a16="http://schemas.microsoft.com/office/drawing/2014/main" id="{B9C1207E-FFD8-4821-AFE6-71C7243609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948110" y="-1"/>
            <a:ext cx="559472" cy="3709642"/>
          </a:xfrm>
          <a:custGeom>
            <a:avLst/>
            <a:gdLst>
              <a:gd name="connsiteX0" fmla="*/ 0 w 559472"/>
              <a:gd name="connsiteY0" fmla="*/ 0 h 3709642"/>
              <a:gd name="connsiteX1" fmla="*/ 473952 w 559472"/>
              <a:gd name="connsiteY1" fmla="*/ 0 h 3709642"/>
              <a:gd name="connsiteX2" fmla="*/ 485840 w 559472"/>
              <a:gd name="connsiteY2" fmla="*/ 161194 h 3709642"/>
              <a:gd name="connsiteX3" fmla="*/ 523949 w 559472"/>
              <a:gd name="connsiteY3" fmla="*/ 3672197 h 3709642"/>
              <a:gd name="connsiteX4" fmla="*/ 454748 w 559472"/>
              <a:gd name="connsiteY4" fmla="*/ 3709642 h 3709642"/>
              <a:gd name="connsiteX5" fmla="*/ 448224 w 559472"/>
              <a:gd name="connsiteY5" fmla="*/ 3510471 h 3709642"/>
              <a:gd name="connsiteX6" fmla="*/ 443564 w 559472"/>
              <a:gd name="connsiteY6" fmla="*/ 3408563 h 3709642"/>
              <a:gd name="connsiteX7" fmla="*/ 438902 w 559472"/>
              <a:gd name="connsiteY7" fmla="*/ 3304407 h 3709642"/>
              <a:gd name="connsiteX8" fmla="*/ 433941 w 559472"/>
              <a:gd name="connsiteY8" fmla="*/ 3198777 h 3709642"/>
              <a:gd name="connsiteX9" fmla="*/ 427584 w 559472"/>
              <a:gd name="connsiteY9" fmla="*/ 3092510 h 3709642"/>
              <a:gd name="connsiteX10" fmla="*/ 420988 w 559472"/>
              <a:gd name="connsiteY10" fmla="*/ 2984390 h 3709642"/>
              <a:gd name="connsiteX11" fmla="*/ 414330 w 559472"/>
              <a:gd name="connsiteY11" fmla="*/ 2874401 h 3709642"/>
              <a:gd name="connsiteX12" fmla="*/ 406840 w 559472"/>
              <a:gd name="connsiteY12" fmla="*/ 2762980 h 3709642"/>
              <a:gd name="connsiteX13" fmla="*/ 397745 w 559472"/>
              <a:gd name="connsiteY13" fmla="*/ 2650566 h 3709642"/>
              <a:gd name="connsiteX14" fmla="*/ 389154 w 559472"/>
              <a:gd name="connsiteY14" fmla="*/ 2536612 h 3709642"/>
              <a:gd name="connsiteX15" fmla="*/ 379225 w 559472"/>
              <a:gd name="connsiteY15" fmla="*/ 2421642 h 3709642"/>
              <a:gd name="connsiteX16" fmla="*/ 368316 w 559472"/>
              <a:gd name="connsiteY16" fmla="*/ 2305627 h 3709642"/>
              <a:gd name="connsiteX17" fmla="*/ 357466 w 559472"/>
              <a:gd name="connsiteY17" fmla="*/ 2189233 h 3709642"/>
              <a:gd name="connsiteX18" fmla="*/ 344982 w 559472"/>
              <a:gd name="connsiteY18" fmla="*/ 2071473 h 3709642"/>
              <a:gd name="connsiteX19" fmla="*/ 332466 w 559472"/>
              <a:gd name="connsiteY19" fmla="*/ 1952216 h 3709642"/>
              <a:gd name="connsiteX20" fmla="*/ 319121 w 559472"/>
              <a:gd name="connsiteY20" fmla="*/ 1833776 h 3709642"/>
              <a:gd name="connsiteX21" fmla="*/ 304408 w 559472"/>
              <a:gd name="connsiteY21" fmla="*/ 1713948 h 3709642"/>
              <a:gd name="connsiteX22" fmla="*/ 288685 w 559472"/>
              <a:gd name="connsiteY22" fmla="*/ 1592703 h 3709642"/>
              <a:gd name="connsiteX23" fmla="*/ 273050 w 559472"/>
              <a:gd name="connsiteY23" fmla="*/ 1471451 h 3709642"/>
              <a:gd name="connsiteX24" fmla="*/ 255813 w 559472"/>
              <a:gd name="connsiteY24" fmla="*/ 1350328 h 3709642"/>
              <a:gd name="connsiteX25" fmla="*/ 237060 w 559472"/>
              <a:gd name="connsiteY25" fmla="*/ 1227080 h 3709642"/>
              <a:gd name="connsiteX26" fmla="*/ 218488 w 559472"/>
              <a:gd name="connsiteY26" fmla="*/ 1106065 h 3709642"/>
              <a:gd name="connsiteX27" fmla="*/ 198221 w 559472"/>
              <a:gd name="connsiteY27" fmla="*/ 982940 h 3709642"/>
              <a:gd name="connsiteX28" fmla="*/ 177152 w 559472"/>
              <a:gd name="connsiteY28" fmla="*/ 858755 h 3709642"/>
              <a:gd name="connsiteX29" fmla="*/ 155551 w 559472"/>
              <a:gd name="connsiteY29" fmla="*/ 736861 h 3709642"/>
              <a:gd name="connsiteX30" fmla="*/ 131782 w 559472"/>
              <a:gd name="connsiteY30" fmla="*/ 613645 h 3709642"/>
              <a:gd name="connsiteX31" fmla="*/ 107123 w 559472"/>
              <a:gd name="connsiteY31" fmla="*/ 490500 h 3709642"/>
              <a:gd name="connsiteX32" fmla="*/ 82552 w 559472"/>
              <a:gd name="connsiteY32" fmla="*/ 367348 h 3709642"/>
              <a:gd name="connsiteX33" fmla="*/ 55608 w 559472"/>
              <a:gd name="connsiteY33" fmla="*/ 244762 h 3709642"/>
              <a:gd name="connsiteX34" fmla="*/ 28130 w 559472"/>
              <a:gd name="connsiteY34" fmla="*/ 122220 h 3709642"/>
              <a:gd name="connsiteX35" fmla="*/ 0 w 559472"/>
              <a:gd name="connsiteY35" fmla="*/ 0 h 37096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559472" h="3709642">
                <a:moveTo>
                  <a:pt x="0" y="0"/>
                </a:moveTo>
                <a:lnTo>
                  <a:pt x="473952" y="0"/>
                </a:lnTo>
                <a:lnTo>
                  <a:pt x="485840" y="161194"/>
                </a:lnTo>
                <a:cubicBezTo>
                  <a:pt x="552063" y="1147770"/>
                  <a:pt x="592441" y="3086737"/>
                  <a:pt x="523949" y="3672197"/>
                </a:cubicBezTo>
                <a:cubicBezTo>
                  <a:pt x="500842" y="3684557"/>
                  <a:pt x="477855" y="3697282"/>
                  <a:pt x="454748" y="3709642"/>
                </a:cubicBezTo>
                <a:lnTo>
                  <a:pt x="448224" y="3510471"/>
                </a:lnTo>
                <a:lnTo>
                  <a:pt x="443564" y="3408563"/>
                </a:lnTo>
                <a:lnTo>
                  <a:pt x="438902" y="3304407"/>
                </a:lnTo>
                <a:lnTo>
                  <a:pt x="433941" y="3198777"/>
                </a:lnTo>
                <a:lnTo>
                  <a:pt x="427584" y="3092510"/>
                </a:lnTo>
                <a:lnTo>
                  <a:pt x="420988" y="2984390"/>
                </a:lnTo>
                <a:lnTo>
                  <a:pt x="414330" y="2874401"/>
                </a:lnTo>
                <a:lnTo>
                  <a:pt x="406840" y="2762980"/>
                </a:lnTo>
                <a:lnTo>
                  <a:pt x="397745" y="2650566"/>
                </a:lnTo>
                <a:lnTo>
                  <a:pt x="389154" y="2536612"/>
                </a:lnTo>
                <a:lnTo>
                  <a:pt x="379225" y="2421642"/>
                </a:lnTo>
                <a:lnTo>
                  <a:pt x="368316" y="2305627"/>
                </a:lnTo>
                <a:lnTo>
                  <a:pt x="357466" y="2189233"/>
                </a:lnTo>
                <a:lnTo>
                  <a:pt x="344982" y="2071473"/>
                </a:lnTo>
                <a:lnTo>
                  <a:pt x="332466" y="1952216"/>
                </a:lnTo>
                <a:lnTo>
                  <a:pt x="319121" y="1833776"/>
                </a:lnTo>
                <a:lnTo>
                  <a:pt x="304408" y="1713948"/>
                </a:lnTo>
                <a:lnTo>
                  <a:pt x="288685" y="1592703"/>
                </a:lnTo>
                <a:lnTo>
                  <a:pt x="273050" y="1471451"/>
                </a:lnTo>
                <a:lnTo>
                  <a:pt x="255813" y="1350328"/>
                </a:lnTo>
                <a:lnTo>
                  <a:pt x="237060" y="1227080"/>
                </a:lnTo>
                <a:lnTo>
                  <a:pt x="218488" y="1106065"/>
                </a:lnTo>
                <a:lnTo>
                  <a:pt x="198221" y="982940"/>
                </a:lnTo>
                <a:lnTo>
                  <a:pt x="177152" y="858755"/>
                </a:lnTo>
                <a:lnTo>
                  <a:pt x="155551" y="736861"/>
                </a:lnTo>
                <a:lnTo>
                  <a:pt x="131782" y="613645"/>
                </a:lnTo>
                <a:lnTo>
                  <a:pt x="107123" y="490500"/>
                </a:lnTo>
                <a:lnTo>
                  <a:pt x="82552" y="367348"/>
                </a:lnTo>
                <a:lnTo>
                  <a:pt x="55608" y="244762"/>
                </a:lnTo>
                <a:lnTo>
                  <a:pt x="28130" y="122220"/>
                </a:lnTo>
                <a:lnTo>
                  <a:pt x="0" y="0"/>
                </a:ln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35" name="Freeform: Shape 1034">
            <a:extLst>
              <a:ext uri="{FF2B5EF4-FFF2-40B4-BE49-F238E27FC236}">
                <a16:creationId xmlns:a16="http://schemas.microsoft.com/office/drawing/2014/main" id="{2B199503-2632-490F-8EB2-759D88708F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16200000">
            <a:off x="4747655" y="-586345"/>
            <a:ext cx="6858001" cy="8030691"/>
          </a:xfrm>
          <a:custGeom>
            <a:avLst/>
            <a:gdLst>
              <a:gd name="connsiteX0" fmla="*/ 6858001 w 6858001"/>
              <a:gd name="connsiteY0" fmla="*/ 1177 h 8030691"/>
              <a:gd name="connsiteX1" fmla="*/ 6858001 w 6858001"/>
              <a:gd name="connsiteY1" fmla="*/ 1344715 h 8030691"/>
              <a:gd name="connsiteX2" fmla="*/ 6858000 w 6858001"/>
              <a:gd name="connsiteY2" fmla="*/ 1344715 h 8030691"/>
              <a:gd name="connsiteX3" fmla="*/ 6858000 w 6858001"/>
              <a:gd name="connsiteY3" fmla="*/ 8030691 h 8030691"/>
              <a:gd name="connsiteX4" fmla="*/ 0 w 6858001"/>
              <a:gd name="connsiteY4" fmla="*/ 8030690 h 8030691"/>
              <a:gd name="connsiteX5" fmla="*/ 0 w 6858001"/>
              <a:gd name="connsiteY5" fmla="*/ 477747 h 8030691"/>
              <a:gd name="connsiteX6" fmla="*/ 1 w 6858001"/>
              <a:gd name="connsiteY6" fmla="*/ 477747 h 8030691"/>
              <a:gd name="connsiteX7" fmla="*/ 1 w 6858001"/>
              <a:gd name="connsiteY7" fmla="*/ 0 h 8030691"/>
              <a:gd name="connsiteX8" fmla="*/ 40463 w 6858001"/>
              <a:gd name="connsiteY8" fmla="*/ 5883 h 8030691"/>
              <a:gd name="connsiteX9" fmla="*/ 159107 w 6858001"/>
              <a:gd name="connsiteY9" fmla="*/ 23196 h 8030691"/>
              <a:gd name="connsiteX10" fmla="*/ 245518 w 6858001"/>
              <a:gd name="connsiteY10" fmla="*/ 35299 h 8030691"/>
              <a:gd name="connsiteX11" fmla="*/ 348388 w 6858001"/>
              <a:gd name="connsiteY11" fmla="*/ 48074 h 8030691"/>
              <a:gd name="connsiteX12" fmla="*/ 470460 w 6858001"/>
              <a:gd name="connsiteY12" fmla="*/ 63370 h 8030691"/>
              <a:gd name="connsiteX13" fmla="*/ 605563 w 6858001"/>
              <a:gd name="connsiteY13" fmla="*/ 79507 h 8030691"/>
              <a:gd name="connsiteX14" fmla="*/ 757810 w 6858001"/>
              <a:gd name="connsiteY14" fmla="*/ 96484 h 8030691"/>
              <a:gd name="connsiteX15" fmla="*/ 923774 w 6858001"/>
              <a:gd name="connsiteY15" fmla="*/ 114469 h 8030691"/>
              <a:gd name="connsiteX16" fmla="*/ 1104139 w 6858001"/>
              <a:gd name="connsiteY16" fmla="*/ 132455 h 8030691"/>
              <a:gd name="connsiteX17" fmla="*/ 1296163 w 6858001"/>
              <a:gd name="connsiteY17" fmla="*/ 150776 h 8030691"/>
              <a:gd name="connsiteX18" fmla="*/ 1503275 w 6858001"/>
              <a:gd name="connsiteY18" fmla="*/ 167753 h 8030691"/>
              <a:gd name="connsiteX19" fmla="*/ 1719988 w 6858001"/>
              <a:gd name="connsiteY19" fmla="*/ 184058 h 8030691"/>
              <a:gd name="connsiteX20" fmla="*/ 1949045 w 6858001"/>
              <a:gd name="connsiteY20" fmla="*/ 198850 h 8030691"/>
              <a:gd name="connsiteX21" fmla="*/ 2187703 w 6858001"/>
              <a:gd name="connsiteY21" fmla="*/ 212969 h 8030691"/>
              <a:gd name="connsiteX22" fmla="*/ 2436649 w 6858001"/>
              <a:gd name="connsiteY22" fmla="*/ 226249 h 8030691"/>
              <a:gd name="connsiteX23" fmla="*/ 2564208 w 6858001"/>
              <a:gd name="connsiteY23" fmla="*/ 230955 h 8030691"/>
              <a:gd name="connsiteX24" fmla="*/ 2694509 w 6858001"/>
              <a:gd name="connsiteY24" fmla="*/ 236166 h 8030691"/>
              <a:gd name="connsiteX25" fmla="*/ 2826869 w 6858001"/>
              <a:gd name="connsiteY25" fmla="*/ 241040 h 8030691"/>
              <a:gd name="connsiteX26" fmla="*/ 2959914 w 6858001"/>
              <a:gd name="connsiteY26" fmla="*/ 244234 h 8030691"/>
              <a:gd name="connsiteX27" fmla="*/ 3095702 w 6858001"/>
              <a:gd name="connsiteY27" fmla="*/ 247092 h 8030691"/>
              <a:gd name="connsiteX28" fmla="*/ 3232862 w 6858001"/>
              <a:gd name="connsiteY28" fmla="*/ 250117 h 8030691"/>
              <a:gd name="connsiteX29" fmla="*/ 3372766 w 6858001"/>
              <a:gd name="connsiteY29" fmla="*/ 252134 h 8030691"/>
              <a:gd name="connsiteX30" fmla="*/ 3514040 w 6858001"/>
              <a:gd name="connsiteY30" fmla="*/ 252134 h 8030691"/>
              <a:gd name="connsiteX31" fmla="*/ 3656686 w 6858001"/>
              <a:gd name="connsiteY31" fmla="*/ 253143 h 8030691"/>
              <a:gd name="connsiteX32" fmla="*/ 3800705 w 6858001"/>
              <a:gd name="connsiteY32" fmla="*/ 252134 h 8030691"/>
              <a:gd name="connsiteX33" fmla="*/ 3946780 w 6858001"/>
              <a:gd name="connsiteY33" fmla="*/ 250117 h 8030691"/>
              <a:gd name="connsiteX34" fmla="*/ 4092856 w 6858001"/>
              <a:gd name="connsiteY34" fmla="*/ 248268 h 8030691"/>
              <a:gd name="connsiteX35" fmla="*/ 4240988 w 6858001"/>
              <a:gd name="connsiteY35" fmla="*/ 244234 h 8030691"/>
              <a:gd name="connsiteX36" fmla="*/ 4390492 w 6858001"/>
              <a:gd name="connsiteY36" fmla="*/ 240032 h 8030691"/>
              <a:gd name="connsiteX37" fmla="*/ 4539997 w 6858001"/>
              <a:gd name="connsiteY37" fmla="*/ 235157 h 8030691"/>
              <a:gd name="connsiteX38" fmla="*/ 4690873 w 6858001"/>
              <a:gd name="connsiteY38" fmla="*/ 228266 h 8030691"/>
              <a:gd name="connsiteX39" fmla="*/ 4843120 w 6858001"/>
              <a:gd name="connsiteY39" fmla="*/ 220029 h 8030691"/>
              <a:gd name="connsiteX40" fmla="*/ 4996054 w 6858001"/>
              <a:gd name="connsiteY40" fmla="*/ 212129 h 8030691"/>
              <a:gd name="connsiteX41" fmla="*/ 5148987 w 6858001"/>
              <a:gd name="connsiteY41" fmla="*/ 202044 h 8030691"/>
              <a:gd name="connsiteX42" fmla="*/ 5303978 w 6858001"/>
              <a:gd name="connsiteY42" fmla="*/ 189941 h 8030691"/>
              <a:gd name="connsiteX43" fmla="*/ 5456911 w 6858001"/>
              <a:gd name="connsiteY43" fmla="*/ 177839 h 8030691"/>
              <a:gd name="connsiteX44" fmla="*/ 5612588 w 6858001"/>
              <a:gd name="connsiteY44" fmla="*/ 163887 h 8030691"/>
              <a:gd name="connsiteX45" fmla="*/ 5768950 w 6858001"/>
              <a:gd name="connsiteY45" fmla="*/ 148591 h 8030691"/>
              <a:gd name="connsiteX46" fmla="*/ 5923255 w 6858001"/>
              <a:gd name="connsiteY46" fmla="*/ 132455 h 8030691"/>
              <a:gd name="connsiteX47" fmla="*/ 6079618 w 6858001"/>
              <a:gd name="connsiteY47" fmla="*/ 113629 h 8030691"/>
              <a:gd name="connsiteX48" fmla="*/ 6235294 w 6858001"/>
              <a:gd name="connsiteY48" fmla="*/ 93458 h 8030691"/>
              <a:gd name="connsiteX49" fmla="*/ 6391657 w 6858001"/>
              <a:gd name="connsiteY49" fmla="*/ 73455 h 8030691"/>
              <a:gd name="connsiteX50" fmla="*/ 6547333 w 6858001"/>
              <a:gd name="connsiteY50" fmla="*/ 50091 h 8030691"/>
              <a:gd name="connsiteX51" fmla="*/ 6702324 w 6858001"/>
              <a:gd name="connsiteY51" fmla="*/ 26222 h 80306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6858001" h="8030691">
                <a:moveTo>
                  <a:pt x="6858001" y="1177"/>
                </a:moveTo>
                <a:lnTo>
                  <a:pt x="6858001" y="1344715"/>
                </a:lnTo>
                <a:lnTo>
                  <a:pt x="6858000" y="1344715"/>
                </a:lnTo>
                <a:lnTo>
                  <a:pt x="6858000" y="8030691"/>
                </a:lnTo>
                <a:lnTo>
                  <a:pt x="0" y="8030690"/>
                </a:lnTo>
                <a:lnTo>
                  <a:pt x="0" y="477747"/>
                </a:lnTo>
                <a:lnTo>
                  <a:pt x="1" y="477747"/>
                </a:lnTo>
                <a:lnTo>
                  <a:pt x="1" y="0"/>
                </a:lnTo>
                <a:lnTo>
                  <a:pt x="40463" y="5883"/>
                </a:lnTo>
                <a:lnTo>
                  <a:pt x="159107" y="23196"/>
                </a:lnTo>
                <a:lnTo>
                  <a:pt x="245518" y="35299"/>
                </a:lnTo>
                <a:lnTo>
                  <a:pt x="348388" y="48074"/>
                </a:lnTo>
                <a:lnTo>
                  <a:pt x="470460" y="63370"/>
                </a:lnTo>
                <a:lnTo>
                  <a:pt x="605563" y="79507"/>
                </a:lnTo>
                <a:lnTo>
                  <a:pt x="757810" y="96484"/>
                </a:lnTo>
                <a:lnTo>
                  <a:pt x="923774" y="114469"/>
                </a:lnTo>
                <a:lnTo>
                  <a:pt x="1104139" y="132455"/>
                </a:lnTo>
                <a:lnTo>
                  <a:pt x="1296163" y="150776"/>
                </a:lnTo>
                <a:lnTo>
                  <a:pt x="1503275" y="167753"/>
                </a:lnTo>
                <a:lnTo>
                  <a:pt x="1719988" y="184058"/>
                </a:lnTo>
                <a:lnTo>
                  <a:pt x="1949045" y="198850"/>
                </a:lnTo>
                <a:lnTo>
                  <a:pt x="2187703" y="212969"/>
                </a:lnTo>
                <a:lnTo>
                  <a:pt x="2436649" y="226249"/>
                </a:lnTo>
                <a:lnTo>
                  <a:pt x="2564208" y="230955"/>
                </a:lnTo>
                <a:lnTo>
                  <a:pt x="2694509" y="236166"/>
                </a:lnTo>
                <a:lnTo>
                  <a:pt x="2826869" y="241040"/>
                </a:lnTo>
                <a:lnTo>
                  <a:pt x="2959914" y="244234"/>
                </a:lnTo>
                <a:lnTo>
                  <a:pt x="3095702" y="247092"/>
                </a:lnTo>
                <a:lnTo>
                  <a:pt x="3232862" y="250117"/>
                </a:lnTo>
                <a:lnTo>
                  <a:pt x="3372766" y="252134"/>
                </a:lnTo>
                <a:lnTo>
                  <a:pt x="3514040" y="252134"/>
                </a:lnTo>
                <a:lnTo>
                  <a:pt x="3656686" y="253143"/>
                </a:lnTo>
                <a:lnTo>
                  <a:pt x="3800705" y="252134"/>
                </a:lnTo>
                <a:lnTo>
                  <a:pt x="3946780" y="250117"/>
                </a:lnTo>
                <a:lnTo>
                  <a:pt x="4092856" y="248268"/>
                </a:lnTo>
                <a:lnTo>
                  <a:pt x="4240988" y="244234"/>
                </a:lnTo>
                <a:lnTo>
                  <a:pt x="4390492" y="240032"/>
                </a:lnTo>
                <a:lnTo>
                  <a:pt x="4539997" y="235157"/>
                </a:lnTo>
                <a:lnTo>
                  <a:pt x="4690873" y="228266"/>
                </a:lnTo>
                <a:lnTo>
                  <a:pt x="4843120" y="220029"/>
                </a:lnTo>
                <a:lnTo>
                  <a:pt x="4996054" y="212129"/>
                </a:lnTo>
                <a:lnTo>
                  <a:pt x="5148987" y="202044"/>
                </a:lnTo>
                <a:lnTo>
                  <a:pt x="5303978" y="189941"/>
                </a:lnTo>
                <a:lnTo>
                  <a:pt x="5456911" y="177839"/>
                </a:lnTo>
                <a:lnTo>
                  <a:pt x="5612588" y="163887"/>
                </a:lnTo>
                <a:lnTo>
                  <a:pt x="5768950" y="148591"/>
                </a:lnTo>
                <a:lnTo>
                  <a:pt x="5923255" y="132455"/>
                </a:lnTo>
                <a:lnTo>
                  <a:pt x="6079618" y="113629"/>
                </a:lnTo>
                <a:lnTo>
                  <a:pt x="6235294" y="93458"/>
                </a:lnTo>
                <a:lnTo>
                  <a:pt x="6391657" y="73455"/>
                </a:lnTo>
                <a:lnTo>
                  <a:pt x="6547333" y="50091"/>
                </a:lnTo>
                <a:lnTo>
                  <a:pt x="6702324" y="26222"/>
                </a:lnTo>
                <a:close/>
              </a:path>
            </a:pathLst>
          </a:custGeom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1037" name="Rectangle 1036">
            <a:extLst>
              <a:ext uri="{FF2B5EF4-FFF2-40B4-BE49-F238E27FC236}">
                <a16:creationId xmlns:a16="http://schemas.microsoft.com/office/drawing/2014/main" id="{F11C7CB4-0228-486A-931A-262ABB670E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3B22B69-3D2D-E93A-A1DC-F712922F31E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048452" y="1410459"/>
            <a:ext cx="6495847" cy="1885146"/>
          </a:xfrm>
        </p:spPr>
        <p:txBody>
          <a:bodyPr>
            <a:normAutofit/>
          </a:bodyPr>
          <a:lstStyle/>
          <a:p>
            <a:r>
              <a:rPr lang="en-GB" dirty="0"/>
              <a:t>Festinger (1962, 1964) – Dissonance theory</a:t>
            </a:r>
          </a:p>
          <a:p>
            <a:pPr lvl="1"/>
            <a:r>
              <a:rPr lang="en-GB" dirty="0"/>
              <a:t>People strive for consistency between attitudes and behaviour to avoid dissonance (psychological tension)</a:t>
            </a:r>
          </a:p>
          <a:p>
            <a:pPr marL="457200" lvl="1" indent="0">
              <a:buNone/>
            </a:pPr>
            <a:endParaRPr lang="en-GB" dirty="0"/>
          </a:p>
        </p:txBody>
      </p:sp>
      <p:pic>
        <p:nvPicPr>
          <p:cNvPr id="1026" name="Picture 2" descr="3 Tips To Apply The Cognitive Dissonance Theory In eLearning - eLearning  Industry">
            <a:extLst>
              <a:ext uri="{FF2B5EF4-FFF2-40B4-BE49-F238E27FC236}">
                <a16:creationId xmlns:a16="http://schemas.microsoft.com/office/drawing/2014/main" id="{DD09EFF2-20B8-AB1D-2A28-EBBA95BDE56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048452" y="3052105"/>
            <a:ext cx="6624360" cy="3709642"/>
          </a:xfrm>
          <a:prstGeom prst="rect">
            <a:avLst/>
          </a:prstGeom>
          <a:noFill/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9709807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7" name="Rectangle 2056">
            <a:extLst>
              <a:ext uri="{FF2B5EF4-FFF2-40B4-BE49-F238E27FC236}">
                <a16:creationId xmlns:a16="http://schemas.microsoft.com/office/drawing/2014/main" id="{B4AAD3FD-83A5-4B89-9F8F-01B8870865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69E1ED9-CA73-1D41-98DF-269BBB0ED1D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8931" y="629266"/>
            <a:ext cx="4166510" cy="1622321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3300">
                <a:solidFill>
                  <a:srgbClr val="EBEBEB"/>
                </a:solidFill>
              </a:rPr>
              <a:t>Theory of Planned Behaviour (Ajzen, 1991)</a:t>
            </a:r>
          </a:p>
        </p:txBody>
      </p:sp>
      <p:sp>
        <p:nvSpPr>
          <p:cNvPr id="2059" name="Freeform 31">
            <a:extLst>
              <a:ext uri="{FF2B5EF4-FFF2-40B4-BE49-F238E27FC236}">
                <a16:creationId xmlns:a16="http://schemas.microsoft.com/office/drawing/2014/main" id="{61752F1D-FC0F-4103-9584-630E643CCD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94020" y="-1"/>
            <a:ext cx="559472" cy="3709642"/>
          </a:xfrm>
          <a:custGeom>
            <a:avLst/>
            <a:gdLst>
              <a:gd name="connsiteX0" fmla="*/ 0 w 559472"/>
              <a:gd name="connsiteY0" fmla="*/ 0 h 3709642"/>
              <a:gd name="connsiteX1" fmla="*/ 473952 w 559472"/>
              <a:gd name="connsiteY1" fmla="*/ 0 h 3709642"/>
              <a:gd name="connsiteX2" fmla="*/ 485840 w 559472"/>
              <a:gd name="connsiteY2" fmla="*/ 161194 h 3709642"/>
              <a:gd name="connsiteX3" fmla="*/ 523949 w 559472"/>
              <a:gd name="connsiteY3" fmla="*/ 3672197 h 3709642"/>
              <a:gd name="connsiteX4" fmla="*/ 454748 w 559472"/>
              <a:gd name="connsiteY4" fmla="*/ 3709642 h 3709642"/>
              <a:gd name="connsiteX5" fmla="*/ 448224 w 559472"/>
              <a:gd name="connsiteY5" fmla="*/ 3510471 h 3709642"/>
              <a:gd name="connsiteX6" fmla="*/ 443564 w 559472"/>
              <a:gd name="connsiteY6" fmla="*/ 3408563 h 3709642"/>
              <a:gd name="connsiteX7" fmla="*/ 438902 w 559472"/>
              <a:gd name="connsiteY7" fmla="*/ 3304407 h 3709642"/>
              <a:gd name="connsiteX8" fmla="*/ 433941 w 559472"/>
              <a:gd name="connsiteY8" fmla="*/ 3198777 h 3709642"/>
              <a:gd name="connsiteX9" fmla="*/ 427584 w 559472"/>
              <a:gd name="connsiteY9" fmla="*/ 3092510 h 3709642"/>
              <a:gd name="connsiteX10" fmla="*/ 420988 w 559472"/>
              <a:gd name="connsiteY10" fmla="*/ 2984390 h 3709642"/>
              <a:gd name="connsiteX11" fmla="*/ 414330 w 559472"/>
              <a:gd name="connsiteY11" fmla="*/ 2874401 h 3709642"/>
              <a:gd name="connsiteX12" fmla="*/ 406840 w 559472"/>
              <a:gd name="connsiteY12" fmla="*/ 2762980 h 3709642"/>
              <a:gd name="connsiteX13" fmla="*/ 397745 w 559472"/>
              <a:gd name="connsiteY13" fmla="*/ 2650566 h 3709642"/>
              <a:gd name="connsiteX14" fmla="*/ 389154 w 559472"/>
              <a:gd name="connsiteY14" fmla="*/ 2536612 h 3709642"/>
              <a:gd name="connsiteX15" fmla="*/ 379225 w 559472"/>
              <a:gd name="connsiteY15" fmla="*/ 2421642 h 3709642"/>
              <a:gd name="connsiteX16" fmla="*/ 368316 w 559472"/>
              <a:gd name="connsiteY16" fmla="*/ 2305627 h 3709642"/>
              <a:gd name="connsiteX17" fmla="*/ 357466 w 559472"/>
              <a:gd name="connsiteY17" fmla="*/ 2189233 h 3709642"/>
              <a:gd name="connsiteX18" fmla="*/ 344982 w 559472"/>
              <a:gd name="connsiteY18" fmla="*/ 2071473 h 3709642"/>
              <a:gd name="connsiteX19" fmla="*/ 332466 w 559472"/>
              <a:gd name="connsiteY19" fmla="*/ 1952216 h 3709642"/>
              <a:gd name="connsiteX20" fmla="*/ 319121 w 559472"/>
              <a:gd name="connsiteY20" fmla="*/ 1833776 h 3709642"/>
              <a:gd name="connsiteX21" fmla="*/ 304408 w 559472"/>
              <a:gd name="connsiteY21" fmla="*/ 1713948 h 3709642"/>
              <a:gd name="connsiteX22" fmla="*/ 288685 w 559472"/>
              <a:gd name="connsiteY22" fmla="*/ 1592703 h 3709642"/>
              <a:gd name="connsiteX23" fmla="*/ 273050 w 559472"/>
              <a:gd name="connsiteY23" fmla="*/ 1471451 h 3709642"/>
              <a:gd name="connsiteX24" fmla="*/ 255813 w 559472"/>
              <a:gd name="connsiteY24" fmla="*/ 1350328 h 3709642"/>
              <a:gd name="connsiteX25" fmla="*/ 237060 w 559472"/>
              <a:gd name="connsiteY25" fmla="*/ 1227080 h 3709642"/>
              <a:gd name="connsiteX26" fmla="*/ 218488 w 559472"/>
              <a:gd name="connsiteY26" fmla="*/ 1106065 h 3709642"/>
              <a:gd name="connsiteX27" fmla="*/ 198221 w 559472"/>
              <a:gd name="connsiteY27" fmla="*/ 982940 h 3709642"/>
              <a:gd name="connsiteX28" fmla="*/ 177152 w 559472"/>
              <a:gd name="connsiteY28" fmla="*/ 858755 h 3709642"/>
              <a:gd name="connsiteX29" fmla="*/ 155551 w 559472"/>
              <a:gd name="connsiteY29" fmla="*/ 736861 h 3709642"/>
              <a:gd name="connsiteX30" fmla="*/ 131782 w 559472"/>
              <a:gd name="connsiteY30" fmla="*/ 613645 h 3709642"/>
              <a:gd name="connsiteX31" fmla="*/ 107123 w 559472"/>
              <a:gd name="connsiteY31" fmla="*/ 490500 h 3709642"/>
              <a:gd name="connsiteX32" fmla="*/ 82552 w 559472"/>
              <a:gd name="connsiteY32" fmla="*/ 367348 h 3709642"/>
              <a:gd name="connsiteX33" fmla="*/ 55608 w 559472"/>
              <a:gd name="connsiteY33" fmla="*/ 244762 h 3709642"/>
              <a:gd name="connsiteX34" fmla="*/ 28130 w 559472"/>
              <a:gd name="connsiteY34" fmla="*/ 122220 h 3709642"/>
              <a:gd name="connsiteX35" fmla="*/ 0 w 559472"/>
              <a:gd name="connsiteY35" fmla="*/ 0 h 37096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559472" h="3709642">
                <a:moveTo>
                  <a:pt x="0" y="0"/>
                </a:moveTo>
                <a:lnTo>
                  <a:pt x="473952" y="0"/>
                </a:lnTo>
                <a:lnTo>
                  <a:pt x="485840" y="161194"/>
                </a:lnTo>
                <a:cubicBezTo>
                  <a:pt x="552063" y="1147770"/>
                  <a:pt x="592441" y="3086737"/>
                  <a:pt x="523949" y="3672197"/>
                </a:cubicBezTo>
                <a:cubicBezTo>
                  <a:pt x="500842" y="3684557"/>
                  <a:pt x="477855" y="3697282"/>
                  <a:pt x="454748" y="3709642"/>
                </a:cubicBezTo>
                <a:lnTo>
                  <a:pt x="448224" y="3510471"/>
                </a:lnTo>
                <a:lnTo>
                  <a:pt x="443564" y="3408563"/>
                </a:lnTo>
                <a:lnTo>
                  <a:pt x="438902" y="3304407"/>
                </a:lnTo>
                <a:lnTo>
                  <a:pt x="433941" y="3198777"/>
                </a:lnTo>
                <a:lnTo>
                  <a:pt x="427584" y="3092510"/>
                </a:lnTo>
                <a:lnTo>
                  <a:pt x="420988" y="2984390"/>
                </a:lnTo>
                <a:lnTo>
                  <a:pt x="414330" y="2874401"/>
                </a:lnTo>
                <a:lnTo>
                  <a:pt x="406840" y="2762980"/>
                </a:lnTo>
                <a:lnTo>
                  <a:pt x="397745" y="2650566"/>
                </a:lnTo>
                <a:lnTo>
                  <a:pt x="389154" y="2536612"/>
                </a:lnTo>
                <a:lnTo>
                  <a:pt x="379225" y="2421642"/>
                </a:lnTo>
                <a:lnTo>
                  <a:pt x="368316" y="2305627"/>
                </a:lnTo>
                <a:lnTo>
                  <a:pt x="357466" y="2189233"/>
                </a:lnTo>
                <a:lnTo>
                  <a:pt x="344982" y="2071473"/>
                </a:lnTo>
                <a:lnTo>
                  <a:pt x="332466" y="1952216"/>
                </a:lnTo>
                <a:lnTo>
                  <a:pt x="319121" y="1833776"/>
                </a:lnTo>
                <a:lnTo>
                  <a:pt x="304408" y="1713948"/>
                </a:lnTo>
                <a:lnTo>
                  <a:pt x="288685" y="1592703"/>
                </a:lnTo>
                <a:lnTo>
                  <a:pt x="273050" y="1471451"/>
                </a:lnTo>
                <a:lnTo>
                  <a:pt x="255813" y="1350328"/>
                </a:lnTo>
                <a:lnTo>
                  <a:pt x="237060" y="1227080"/>
                </a:lnTo>
                <a:lnTo>
                  <a:pt x="218488" y="1106065"/>
                </a:lnTo>
                <a:lnTo>
                  <a:pt x="198221" y="982940"/>
                </a:lnTo>
                <a:lnTo>
                  <a:pt x="177152" y="858755"/>
                </a:lnTo>
                <a:lnTo>
                  <a:pt x="155551" y="736861"/>
                </a:lnTo>
                <a:lnTo>
                  <a:pt x="131782" y="613645"/>
                </a:lnTo>
                <a:lnTo>
                  <a:pt x="107123" y="490500"/>
                </a:lnTo>
                <a:lnTo>
                  <a:pt x="82552" y="367348"/>
                </a:lnTo>
                <a:lnTo>
                  <a:pt x="55608" y="244762"/>
                </a:lnTo>
                <a:lnTo>
                  <a:pt x="28130" y="122220"/>
                </a:lnTo>
                <a:lnTo>
                  <a:pt x="0" y="0"/>
                </a:ln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2061" name="Freeform: Shape 2060">
            <a:extLst>
              <a:ext uri="{FF2B5EF4-FFF2-40B4-BE49-F238E27FC236}">
                <a16:creationId xmlns:a16="http://schemas.microsoft.com/office/drawing/2014/main" id="{70151CB7-E7DE-4917-B831-01DF9CE013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16200000">
            <a:off x="5270819" y="-63600"/>
            <a:ext cx="6858001" cy="6985200"/>
          </a:xfrm>
          <a:custGeom>
            <a:avLst/>
            <a:gdLst>
              <a:gd name="connsiteX0" fmla="*/ 6858001 w 6858001"/>
              <a:gd name="connsiteY0" fmla="*/ 1177 h 6985200"/>
              <a:gd name="connsiteX1" fmla="*/ 6858001 w 6858001"/>
              <a:gd name="connsiteY1" fmla="*/ 1344715 h 6985200"/>
              <a:gd name="connsiteX2" fmla="*/ 6858000 w 6858001"/>
              <a:gd name="connsiteY2" fmla="*/ 1344715 h 6985200"/>
              <a:gd name="connsiteX3" fmla="*/ 6858000 w 6858001"/>
              <a:gd name="connsiteY3" fmla="*/ 6985200 h 6985200"/>
              <a:gd name="connsiteX4" fmla="*/ 0 w 6858001"/>
              <a:gd name="connsiteY4" fmla="*/ 6985199 h 6985200"/>
              <a:gd name="connsiteX5" fmla="*/ 0 w 6858001"/>
              <a:gd name="connsiteY5" fmla="*/ 886772 h 6985200"/>
              <a:gd name="connsiteX6" fmla="*/ 1 w 6858001"/>
              <a:gd name="connsiteY6" fmla="*/ 886772 h 6985200"/>
              <a:gd name="connsiteX7" fmla="*/ 1 w 6858001"/>
              <a:gd name="connsiteY7" fmla="*/ 0 h 6985200"/>
              <a:gd name="connsiteX8" fmla="*/ 40463 w 6858001"/>
              <a:gd name="connsiteY8" fmla="*/ 5883 h 6985200"/>
              <a:gd name="connsiteX9" fmla="*/ 159107 w 6858001"/>
              <a:gd name="connsiteY9" fmla="*/ 23196 h 6985200"/>
              <a:gd name="connsiteX10" fmla="*/ 245518 w 6858001"/>
              <a:gd name="connsiteY10" fmla="*/ 35299 h 6985200"/>
              <a:gd name="connsiteX11" fmla="*/ 348388 w 6858001"/>
              <a:gd name="connsiteY11" fmla="*/ 48073 h 6985200"/>
              <a:gd name="connsiteX12" fmla="*/ 470460 w 6858001"/>
              <a:gd name="connsiteY12" fmla="*/ 63369 h 6985200"/>
              <a:gd name="connsiteX13" fmla="*/ 605563 w 6858001"/>
              <a:gd name="connsiteY13" fmla="*/ 79506 h 6985200"/>
              <a:gd name="connsiteX14" fmla="*/ 757810 w 6858001"/>
              <a:gd name="connsiteY14" fmla="*/ 96483 h 6985200"/>
              <a:gd name="connsiteX15" fmla="*/ 923774 w 6858001"/>
              <a:gd name="connsiteY15" fmla="*/ 114469 h 6985200"/>
              <a:gd name="connsiteX16" fmla="*/ 1104139 w 6858001"/>
              <a:gd name="connsiteY16" fmla="*/ 132454 h 6985200"/>
              <a:gd name="connsiteX17" fmla="*/ 1296163 w 6858001"/>
              <a:gd name="connsiteY17" fmla="*/ 150776 h 6985200"/>
              <a:gd name="connsiteX18" fmla="*/ 1503275 w 6858001"/>
              <a:gd name="connsiteY18" fmla="*/ 167753 h 6985200"/>
              <a:gd name="connsiteX19" fmla="*/ 1719988 w 6858001"/>
              <a:gd name="connsiteY19" fmla="*/ 184058 h 6985200"/>
              <a:gd name="connsiteX20" fmla="*/ 1949045 w 6858001"/>
              <a:gd name="connsiteY20" fmla="*/ 198849 h 6985200"/>
              <a:gd name="connsiteX21" fmla="*/ 2187703 w 6858001"/>
              <a:gd name="connsiteY21" fmla="*/ 212969 h 6985200"/>
              <a:gd name="connsiteX22" fmla="*/ 2436649 w 6858001"/>
              <a:gd name="connsiteY22" fmla="*/ 226248 h 6985200"/>
              <a:gd name="connsiteX23" fmla="*/ 2564208 w 6858001"/>
              <a:gd name="connsiteY23" fmla="*/ 230955 h 6985200"/>
              <a:gd name="connsiteX24" fmla="*/ 2694509 w 6858001"/>
              <a:gd name="connsiteY24" fmla="*/ 236165 h 6985200"/>
              <a:gd name="connsiteX25" fmla="*/ 2826869 w 6858001"/>
              <a:gd name="connsiteY25" fmla="*/ 241040 h 6985200"/>
              <a:gd name="connsiteX26" fmla="*/ 2959914 w 6858001"/>
              <a:gd name="connsiteY26" fmla="*/ 244234 h 6985200"/>
              <a:gd name="connsiteX27" fmla="*/ 3095702 w 6858001"/>
              <a:gd name="connsiteY27" fmla="*/ 247091 h 6985200"/>
              <a:gd name="connsiteX28" fmla="*/ 3232862 w 6858001"/>
              <a:gd name="connsiteY28" fmla="*/ 250117 h 6985200"/>
              <a:gd name="connsiteX29" fmla="*/ 3372766 w 6858001"/>
              <a:gd name="connsiteY29" fmla="*/ 252134 h 6985200"/>
              <a:gd name="connsiteX30" fmla="*/ 3514040 w 6858001"/>
              <a:gd name="connsiteY30" fmla="*/ 252134 h 6985200"/>
              <a:gd name="connsiteX31" fmla="*/ 3656686 w 6858001"/>
              <a:gd name="connsiteY31" fmla="*/ 253142 h 6985200"/>
              <a:gd name="connsiteX32" fmla="*/ 3800705 w 6858001"/>
              <a:gd name="connsiteY32" fmla="*/ 252134 h 6985200"/>
              <a:gd name="connsiteX33" fmla="*/ 3946780 w 6858001"/>
              <a:gd name="connsiteY33" fmla="*/ 250117 h 6985200"/>
              <a:gd name="connsiteX34" fmla="*/ 4092856 w 6858001"/>
              <a:gd name="connsiteY34" fmla="*/ 248268 h 6985200"/>
              <a:gd name="connsiteX35" fmla="*/ 4240988 w 6858001"/>
              <a:gd name="connsiteY35" fmla="*/ 244234 h 6985200"/>
              <a:gd name="connsiteX36" fmla="*/ 4390492 w 6858001"/>
              <a:gd name="connsiteY36" fmla="*/ 240032 h 6985200"/>
              <a:gd name="connsiteX37" fmla="*/ 4539997 w 6858001"/>
              <a:gd name="connsiteY37" fmla="*/ 235157 h 6985200"/>
              <a:gd name="connsiteX38" fmla="*/ 4690873 w 6858001"/>
              <a:gd name="connsiteY38" fmla="*/ 228266 h 6985200"/>
              <a:gd name="connsiteX39" fmla="*/ 4843120 w 6858001"/>
              <a:gd name="connsiteY39" fmla="*/ 220029 h 6985200"/>
              <a:gd name="connsiteX40" fmla="*/ 4996054 w 6858001"/>
              <a:gd name="connsiteY40" fmla="*/ 212129 h 6985200"/>
              <a:gd name="connsiteX41" fmla="*/ 5148987 w 6858001"/>
              <a:gd name="connsiteY41" fmla="*/ 202044 h 6985200"/>
              <a:gd name="connsiteX42" fmla="*/ 5303978 w 6858001"/>
              <a:gd name="connsiteY42" fmla="*/ 189941 h 6985200"/>
              <a:gd name="connsiteX43" fmla="*/ 5456911 w 6858001"/>
              <a:gd name="connsiteY43" fmla="*/ 177839 h 6985200"/>
              <a:gd name="connsiteX44" fmla="*/ 5612588 w 6858001"/>
              <a:gd name="connsiteY44" fmla="*/ 163887 h 6985200"/>
              <a:gd name="connsiteX45" fmla="*/ 5768950 w 6858001"/>
              <a:gd name="connsiteY45" fmla="*/ 148591 h 6985200"/>
              <a:gd name="connsiteX46" fmla="*/ 5923255 w 6858001"/>
              <a:gd name="connsiteY46" fmla="*/ 132455 h 6985200"/>
              <a:gd name="connsiteX47" fmla="*/ 6079618 w 6858001"/>
              <a:gd name="connsiteY47" fmla="*/ 113629 h 6985200"/>
              <a:gd name="connsiteX48" fmla="*/ 6235294 w 6858001"/>
              <a:gd name="connsiteY48" fmla="*/ 93458 h 6985200"/>
              <a:gd name="connsiteX49" fmla="*/ 6391657 w 6858001"/>
              <a:gd name="connsiteY49" fmla="*/ 73455 h 6985200"/>
              <a:gd name="connsiteX50" fmla="*/ 6547333 w 6858001"/>
              <a:gd name="connsiteY50" fmla="*/ 50091 h 6985200"/>
              <a:gd name="connsiteX51" fmla="*/ 6702324 w 6858001"/>
              <a:gd name="connsiteY51" fmla="*/ 26222 h 6985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6858001" h="6985200">
                <a:moveTo>
                  <a:pt x="6858001" y="1177"/>
                </a:moveTo>
                <a:lnTo>
                  <a:pt x="6858001" y="1344715"/>
                </a:lnTo>
                <a:lnTo>
                  <a:pt x="6858000" y="1344715"/>
                </a:lnTo>
                <a:lnTo>
                  <a:pt x="6858000" y="6985200"/>
                </a:lnTo>
                <a:lnTo>
                  <a:pt x="0" y="6985199"/>
                </a:lnTo>
                <a:lnTo>
                  <a:pt x="0" y="886772"/>
                </a:lnTo>
                <a:lnTo>
                  <a:pt x="1" y="886772"/>
                </a:lnTo>
                <a:lnTo>
                  <a:pt x="1" y="0"/>
                </a:lnTo>
                <a:lnTo>
                  <a:pt x="40463" y="5883"/>
                </a:lnTo>
                <a:lnTo>
                  <a:pt x="159107" y="23196"/>
                </a:lnTo>
                <a:lnTo>
                  <a:pt x="245518" y="35299"/>
                </a:lnTo>
                <a:lnTo>
                  <a:pt x="348388" y="48073"/>
                </a:lnTo>
                <a:lnTo>
                  <a:pt x="470460" y="63369"/>
                </a:lnTo>
                <a:lnTo>
                  <a:pt x="605563" y="79506"/>
                </a:lnTo>
                <a:lnTo>
                  <a:pt x="757810" y="96483"/>
                </a:lnTo>
                <a:lnTo>
                  <a:pt x="923774" y="114469"/>
                </a:lnTo>
                <a:lnTo>
                  <a:pt x="1104139" y="132454"/>
                </a:lnTo>
                <a:lnTo>
                  <a:pt x="1296163" y="150776"/>
                </a:lnTo>
                <a:lnTo>
                  <a:pt x="1503275" y="167753"/>
                </a:lnTo>
                <a:lnTo>
                  <a:pt x="1719988" y="184058"/>
                </a:lnTo>
                <a:lnTo>
                  <a:pt x="1949045" y="198849"/>
                </a:lnTo>
                <a:lnTo>
                  <a:pt x="2187703" y="212969"/>
                </a:lnTo>
                <a:lnTo>
                  <a:pt x="2436649" y="226248"/>
                </a:lnTo>
                <a:lnTo>
                  <a:pt x="2564208" y="230955"/>
                </a:lnTo>
                <a:lnTo>
                  <a:pt x="2694509" y="236165"/>
                </a:lnTo>
                <a:lnTo>
                  <a:pt x="2826869" y="241040"/>
                </a:lnTo>
                <a:lnTo>
                  <a:pt x="2959914" y="244234"/>
                </a:lnTo>
                <a:lnTo>
                  <a:pt x="3095702" y="247091"/>
                </a:lnTo>
                <a:lnTo>
                  <a:pt x="3232862" y="250117"/>
                </a:lnTo>
                <a:lnTo>
                  <a:pt x="3372766" y="252134"/>
                </a:lnTo>
                <a:lnTo>
                  <a:pt x="3514040" y="252134"/>
                </a:lnTo>
                <a:lnTo>
                  <a:pt x="3656686" y="253142"/>
                </a:lnTo>
                <a:lnTo>
                  <a:pt x="3800705" y="252134"/>
                </a:lnTo>
                <a:lnTo>
                  <a:pt x="3946780" y="250117"/>
                </a:lnTo>
                <a:lnTo>
                  <a:pt x="4092856" y="248268"/>
                </a:lnTo>
                <a:lnTo>
                  <a:pt x="4240988" y="244234"/>
                </a:lnTo>
                <a:lnTo>
                  <a:pt x="4390492" y="240032"/>
                </a:lnTo>
                <a:lnTo>
                  <a:pt x="4539997" y="235157"/>
                </a:lnTo>
                <a:lnTo>
                  <a:pt x="4690873" y="228266"/>
                </a:lnTo>
                <a:lnTo>
                  <a:pt x="4843120" y="220029"/>
                </a:lnTo>
                <a:lnTo>
                  <a:pt x="4996054" y="212129"/>
                </a:lnTo>
                <a:lnTo>
                  <a:pt x="5148987" y="202044"/>
                </a:lnTo>
                <a:lnTo>
                  <a:pt x="5303978" y="189941"/>
                </a:lnTo>
                <a:lnTo>
                  <a:pt x="5456911" y="177839"/>
                </a:lnTo>
                <a:lnTo>
                  <a:pt x="5612588" y="163887"/>
                </a:lnTo>
                <a:lnTo>
                  <a:pt x="5768950" y="148591"/>
                </a:lnTo>
                <a:lnTo>
                  <a:pt x="5923255" y="132455"/>
                </a:lnTo>
                <a:lnTo>
                  <a:pt x="6079618" y="113629"/>
                </a:lnTo>
                <a:lnTo>
                  <a:pt x="6235294" y="93458"/>
                </a:lnTo>
                <a:lnTo>
                  <a:pt x="6391657" y="73455"/>
                </a:lnTo>
                <a:lnTo>
                  <a:pt x="6547333" y="50091"/>
                </a:lnTo>
                <a:lnTo>
                  <a:pt x="6702324" y="26222"/>
                </a:lnTo>
                <a:close/>
              </a:path>
            </a:pathLst>
          </a:custGeom>
          <a:ln>
            <a:noFill/>
          </a:ln>
        </p:spPr>
        <p:txBody>
          <a:bodyPr/>
          <a:lstStyle/>
          <a:p>
            <a:endParaRPr lang="en-GB"/>
          </a:p>
        </p:txBody>
      </p:sp>
      <p:pic>
        <p:nvPicPr>
          <p:cNvPr id="2050" name="Picture 2" descr="Theory of Planned Behavior Diagram">
            <a:extLst>
              <a:ext uri="{FF2B5EF4-FFF2-40B4-BE49-F238E27FC236}">
                <a16:creationId xmlns:a16="http://schemas.microsoft.com/office/drawing/2014/main" id="{A5AC2651-450B-5806-9BBA-E378AB2ACEC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093992" y="1964341"/>
            <a:ext cx="5449889" cy="2929315"/>
          </a:xfrm>
          <a:prstGeom prst="rect">
            <a:avLst/>
          </a:prstGeom>
          <a:noFill/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063" name="Rectangle 2062">
            <a:extLst>
              <a:ext uri="{FF2B5EF4-FFF2-40B4-BE49-F238E27FC236}">
                <a16:creationId xmlns:a16="http://schemas.microsoft.com/office/drawing/2014/main" id="{A92A1116-1C84-41DF-B803-1F7B0883EC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42448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054" name="Content Placeholder 2053">
            <a:extLst>
              <a:ext uri="{FF2B5EF4-FFF2-40B4-BE49-F238E27FC236}">
                <a16:creationId xmlns:a16="http://schemas.microsoft.com/office/drawing/2014/main" id="{9651ABD5-BE34-7A5C-A925-8ABC19D6469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8931" y="2438400"/>
            <a:ext cx="4166509" cy="3785419"/>
          </a:xfrm>
        </p:spPr>
        <p:txBody>
          <a:bodyPr>
            <a:normAutofit/>
          </a:bodyPr>
          <a:lstStyle/>
          <a:p>
            <a:endParaRPr lang="en-US">
              <a:solidFill>
                <a:srgbClr val="EBEBEB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40982051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F747F1B4-B831-4277-8AB0-32767F7EB7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 7">
            <a:extLst>
              <a:ext uri="{FF2B5EF4-FFF2-40B4-BE49-F238E27FC236}">
                <a16:creationId xmlns:a16="http://schemas.microsoft.com/office/drawing/2014/main" id="{D80CFA21-AB7C-4BEB-9BFF-05764FBBF3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19939" y="1460230"/>
            <a:ext cx="3472060" cy="825932"/>
          </a:xfrm>
          <a:custGeom>
            <a:avLst/>
            <a:gdLst>
              <a:gd name="connsiteX0" fmla="*/ 3470310 w 3472060"/>
              <a:gd name="connsiteY0" fmla="*/ 0 h 825932"/>
              <a:gd name="connsiteX1" fmla="*/ 3472060 w 3472060"/>
              <a:gd name="connsiteY1" fmla="*/ 12850 h 825932"/>
              <a:gd name="connsiteX2" fmla="*/ 3472060 w 3472060"/>
              <a:gd name="connsiteY2" fmla="*/ 480529 h 825932"/>
              <a:gd name="connsiteX3" fmla="*/ 3363699 w 3472060"/>
              <a:gd name="connsiteY3" fmla="*/ 498471 h 825932"/>
              <a:gd name="connsiteX4" fmla="*/ 42060 w 3472060"/>
              <a:gd name="connsiteY4" fmla="*/ 824486 h 825932"/>
              <a:gd name="connsiteX5" fmla="*/ 0 w 3472060"/>
              <a:gd name="connsiteY5" fmla="*/ 758452 h 825932"/>
              <a:gd name="connsiteX6" fmla="*/ 188014 w 3472060"/>
              <a:gd name="connsiteY6" fmla="*/ 735602 h 825932"/>
              <a:gd name="connsiteX7" fmla="*/ 284087 w 3472060"/>
              <a:gd name="connsiteY7" fmla="*/ 722590 h 825932"/>
              <a:gd name="connsiteX8" fmla="*/ 382288 w 3472060"/>
              <a:gd name="connsiteY8" fmla="*/ 709392 h 825932"/>
              <a:gd name="connsiteX9" fmla="*/ 481858 w 3472060"/>
              <a:gd name="connsiteY9" fmla="*/ 695774 h 825932"/>
              <a:gd name="connsiteX10" fmla="*/ 581897 w 3472060"/>
              <a:gd name="connsiteY10" fmla="*/ 680711 h 825932"/>
              <a:gd name="connsiteX11" fmla="*/ 683670 w 3472060"/>
              <a:gd name="connsiteY11" fmla="*/ 665256 h 825932"/>
              <a:gd name="connsiteX12" fmla="*/ 787206 w 3472060"/>
              <a:gd name="connsiteY12" fmla="*/ 649587 h 825932"/>
              <a:gd name="connsiteX13" fmla="*/ 892019 w 3472060"/>
              <a:gd name="connsiteY13" fmla="*/ 632968 h 825932"/>
              <a:gd name="connsiteX14" fmla="*/ 997620 w 3472060"/>
              <a:gd name="connsiteY14" fmla="*/ 614667 h 825932"/>
              <a:gd name="connsiteX15" fmla="*/ 1104727 w 3472060"/>
              <a:gd name="connsiteY15" fmla="*/ 596741 h 825932"/>
              <a:gd name="connsiteX16" fmla="*/ 1212669 w 3472060"/>
              <a:gd name="connsiteY16" fmla="*/ 577397 h 825932"/>
              <a:gd name="connsiteX17" fmla="*/ 1321506 w 3472060"/>
              <a:gd name="connsiteY17" fmla="*/ 556988 h 825932"/>
              <a:gd name="connsiteX18" fmla="*/ 1430709 w 3472060"/>
              <a:gd name="connsiteY18" fmla="*/ 536607 h 825932"/>
              <a:gd name="connsiteX19" fmla="*/ 1541050 w 3472060"/>
              <a:gd name="connsiteY19" fmla="*/ 514481 h 825932"/>
              <a:gd name="connsiteX20" fmla="*/ 1652805 w 3472060"/>
              <a:gd name="connsiteY20" fmla="*/ 492202 h 825932"/>
              <a:gd name="connsiteX21" fmla="*/ 1763708 w 3472060"/>
              <a:gd name="connsiteY21" fmla="*/ 469161 h 825932"/>
              <a:gd name="connsiteX22" fmla="*/ 1875795 w 3472060"/>
              <a:gd name="connsiteY22" fmla="*/ 444641 h 825932"/>
              <a:gd name="connsiteX23" fmla="*/ 1989128 w 3472060"/>
              <a:gd name="connsiteY23" fmla="*/ 418995 h 825932"/>
              <a:gd name="connsiteX24" fmla="*/ 2102476 w 3472060"/>
              <a:gd name="connsiteY24" fmla="*/ 393438 h 825932"/>
              <a:gd name="connsiteX25" fmla="*/ 2215549 w 3472060"/>
              <a:gd name="connsiteY25" fmla="*/ 366291 h 825932"/>
              <a:gd name="connsiteX26" fmla="*/ 2330490 w 3472060"/>
              <a:gd name="connsiteY26" fmla="*/ 337455 h 825932"/>
              <a:gd name="connsiteX27" fmla="*/ 2443333 w 3472060"/>
              <a:gd name="connsiteY27" fmla="*/ 308983 h 825932"/>
              <a:gd name="connsiteX28" fmla="*/ 2558014 w 3472060"/>
              <a:gd name="connsiteY28" fmla="*/ 278646 h 825932"/>
              <a:gd name="connsiteX29" fmla="*/ 2673621 w 3472060"/>
              <a:gd name="connsiteY29" fmla="*/ 247421 h 825932"/>
              <a:gd name="connsiteX30" fmla="*/ 2787008 w 3472060"/>
              <a:gd name="connsiteY30" fmla="*/ 215853 h 825932"/>
              <a:gd name="connsiteX31" fmla="*/ 2901442 w 3472060"/>
              <a:gd name="connsiteY31" fmla="*/ 182011 h 825932"/>
              <a:gd name="connsiteX32" fmla="*/ 3015722 w 3472060"/>
              <a:gd name="connsiteY32" fmla="*/ 147286 h 825932"/>
              <a:gd name="connsiteX33" fmla="*/ 3130018 w 3472060"/>
              <a:gd name="connsiteY33" fmla="*/ 112649 h 825932"/>
              <a:gd name="connsiteX34" fmla="*/ 3243551 w 3472060"/>
              <a:gd name="connsiteY34" fmla="*/ 75688 h 825932"/>
              <a:gd name="connsiteX35" fmla="*/ 3356992 w 3472060"/>
              <a:gd name="connsiteY35" fmla="*/ 38197 h 825932"/>
              <a:gd name="connsiteX36" fmla="*/ 3470310 w 3472060"/>
              <a:gd name="connsiteY36" fmla="*/ 0 h 8259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</a:cxnLst>
            <a:rect l="l" t="t" r="r" b="b"/>
            <a:pathLst>
              <a:path w="3472060" h="825932">
                <a:moveTo>
                  <a:pt x="3470310" y="0"/>
                </a:moveTo>
                <a:lnTo>
                  <a:pt x="3472060" y="12850"/>
                </a:lnTo>
                <a:lnTo>
                  <a:pt x="3472060" y="480529"/>
                </a:lnTo>
                <a:lnTo>
                  <a:pt x="3363699" y="498471"/>
                </a:lnTo>
                <a:cubicBezTo>
                  <a:pt x="2435623" y="645518"/>
                  <a:pt x="603076" y="844866"/>
                  <a:pt x="42060" y="824486"/>
                </a:cubicBezTo>
                <a:cubicBezTo>
                  <a:pt x="28151" y="802425"/>
                  <a:pt x="13909" y="780513"/>
                  <a:pt x="0" y="758452"/>
                </a:cubicBezTo>
                <a:lnTo>
                  <a:pt x="188014" y="735602"/>
                </a:lnTo>
                <a:lnTo>
                  <a:pt x="284087" y="722590"/>
                </a:lnTo>
                <a:lnTo>
                  <a:pt x="382288" y="709392"/>
                </a:lnTo>
                <a:lnTo>
                  <a:pt x="481858" y="695774"/>
                </a:lnTo>
                <a:lnTo>
                  <a:pt x="581897" y="680711"/>
                </a:lnTo>
                <a:lnTo>
                  <a:pt x="683670" y="665256"/>
                </a:lnTo>
                <a:lnTo>
                  <a:pt x="787206" y="649587"/>
                </a:lnTo>
                <a:lnTo>
                  <a:pt x="892019" y="632968"/>
                </a:lnTo>
                <a:lnTo>
                  <a:pt x="997620" y="614667"/>
                </a:lnTo>
                <a:lnTo>
                  <a:pt x="1104727" y="596741"/>
                </a:lnTo>
                <a:lnTo>
                  <a:pt x="1212669" y="577397"/>
                </a:lnTo>
                <a:lnTo>
                  <a:pt x="1321506" y="556988"/>
                </a:lnTo>
                <a:lnTo>
                  <a:pt x="1430709" y="536607"/>
                </a:lnTo>
                <a:lnTo>
                  <a:pt x="1541050" y="514481"/>
                </a:lnTo>
                <a:lnTo>
                  <a:pt x="1652805" y="492202"/>
                </a:lnTo>
                <a:lnTo>
                  <a:pt x="1763708" y="469161"/>
                </a:lnTo>
                <a:lnTo>
                  <a:pt x="1875795" y="444641"/>
                </a:lnTo>
                <a:lnTo>
                  <a:pt x="1989128" y="418995"/>
                </a:lnTo>
                <a:lnTo>
                  <a:pt x="2102476" y="393438"/>
                </a:lnTo>
                <a:lnTo>
                  <a:pt x="2215549" y="366291"/>
                </a:lnTo>
                <a:lnTo>
                  <a:pt x="2330490" y="337455"/>
                </a:lnTo>
                <a:lnTo>
                  <a:pt x="2443333" y="308983"/>
                </a:lnTo>
                <a:lnTo>
                  <a:pt x="2558014" y="278646"/>
                </a:lnTo>
                <a:lnTo>
                  <a:pt x="2673621" y="247421"/>
                </a:lnTo>
                <a:lnTo>
                  <a:pt x="2787008" y="215853"/>
                </a:lnTo>
                <a:lnTo>
                  <a:pt x="2901442" y="182011"/>
                </a:lnTo>
                <a:lnTo>
                  <a:pt x="3015722" y="147286"/>
                </a:lnTo>
                <a:lnTo>
                  <a:pt x="3130018" y="112649"/>
                </a:lnTo>
                <a:lnTo>
                  <a:pt x="3243551" y="75688"/>
                </a:lnTo>
                <a:lnTo>
                  <a:pt x="3356992" y="38197"/>
                </a:lnTo>
                <a:lnTo>
                  <a:pt x="3470310" y="0"/>
                </a:ln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4CA7A79-35FF-CD66-5839-F5A3825834E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8930" y="629267"/>
            <a:ext cx="9252154" cy="1016654"/>
          </a:xfrm>
        </p:spPr>
        <p:txBody>
          <a:bodyPr>
            <a:normAutofit fontScale="90000"/>
          </a:bodyPr>
          <a:lstStyle/>
          <a:p>
            <a:r>
              <a:rPr lang="en-GB" dirty="0">
                <a:solidFill>
                  <a:srgbClr val="EBEBEB"/>
                </a:solidFill>
              </a:rPr>
              <a:t>Alternatives to Consistency Theories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12F7E335-851A-4CAE-B09F-E657819D46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10B541F0-7F6E-402E-84D8-CF96EACA5F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-1" y="1762067"/>
            <a:ext cx="12192418" cy="5095933"/>
          </a:xfrm>
          <a:custGeom>
            <a:avLst/>
            <a:gdLst>
              <a:gd name="connsiteX0" fmla="*/ 1 w 12192418"/>
              <a:gd name="connsiteY0" fmla="*/ 0 h 5095933"/>
              <a:gd name="connsiteX1" fmla="*/ 71932 w 12192418"/>
              <a:gd name="connsiteY1" fmla="*/ 12261 h 5095933"/>
              <a:gd name="connsiteX2" fmla="*/ 282849 w 12192418"/>
              <a:gd name="connsiteY2" fmla="*/ 48343 h 5095933"/>
              <a:gd name="connsiteX3" fmla="*/ 436464 w 12192418"/>
              <a:gd name="connsiteY3" fmla="*/ 73565 h 5095933"/>
              <a:gd name="connsiteX4" fmla="*/ 619339 w 12192418"/>
              <a:gd name="connsiteY4" fmla="*/ 100188 h 5095933"/>
              <a:gd name="connsiteX5" fmla="*/ 836351 w 12192418"/>
              <a:gd name="connsiteY5" fmla="*/ 132066 h 5095933"/>
              <a:gd name="connsiteX6" fmla="*/ 1076528 w 12192418"/>
              <a:gd name="connsiteY6" fmla="*/ 165696 h 5095933"/>
              <a:gd name="connsiteX7" fmla="*/ 1347184 w 12192418"/>
              <a:gd name="connsiteY7" fmla="*/ 201077 h 5095933"/>
              <a:gd name="connsiteX8" fmla="*/ 1642223 w 12192418"/>
              <a:gd name="connsiteY8" fmla="*/ 238560 h 5095933"/>
              <a:gd name="connsiteX9" fmla="*/ 1962864 w 12192418"/>
              <a:gd name="connsiteY9" fmla="*/ 276043 h 5095933"/>
              <a:gd name="connsiteX10" fmla="*/ 2304232 w 12192418"/>
              <a:gd name="connsiteY10" fmla="*/ 314227 h 5095933"/>
              <a:gd name="connsiteX11" fmla="*/ 2672421 w 12192418"/>
              <a:gd name="connsiteY11" fmla="*/ 349608 h 5095933"/>
              <a:gd name="connsiteX12" fmla="*/ 3057678 w 12192418"/>
              <a:gd name="connsiteY12" fmla="*/ 383588 h 5095933"/>
              <a:gd name="connsiteX13" fmla="*/ 3464881 w 12192418"/>
              <a:gd name="connsiteY13" fmla="*/ 414415 h 5095933"/>
              <a:gd name="connsiteX14" fmla="*/ 3889152 w 12192418"/>
              <a:gd name="connsiteY14" fmla="*/ 443841 h 5095933"/>
              <a:gd name="connsiteX15" fmla="*/ 4331710 w 12192418"/>
              <a:gd name="connsiteY15" fmla="*/ 471515 h 5095933"/>
              <a:gd name="connsiteX16" fmla="*/ 4558476 w 12192418"/>
              <a:gd name="connsiteY16" fmla="*/ 481324 h 5095933"/>
              <a:gd name="connsiteX17" fmla="*/ 4790118 w 12192418"/>
              <a:gd name="connsiteY17" fmla="*/ 492183 h 5095933"/>
              <a:gd name="connsiteX18" fmla="*/ 5025418 w 12192418"/>
              <a:gd name="connsiteY18" fmla="*/ 502342 h 5095933"/>
              <a:gd name="connsiteX19" fmla="*/ 5261937 w 12192418"/>
              <a:gd name="connsiteY19" fmla="*/ 508998 h 5095933"/>
              <a:gd name="connsiteX20" fmla="*/ 5503332 w 12192418"/>
              <a:gd name="connsiteY20" fmla="*/ 514953 h 5095933"/>
              <a:gd name="connsiteX21" fmla="*/ 5747167 w 12192418"/>
              <a:gd name="connsiteY21" fmla="*/ 521259 h 5095933"/>
              <a:gd name="connsiteX22" fmla="*/ 5995877 w 12192418"/>
              <a:gd name="connsiteY22" fmla="*/ 525463 h 5095933"/>
              <a:gd name="connsiteX23" fmla="*/ 6247026 w 12192418"/>
              <a:gd name="connsiteY23" fmla="*/ 525463 h 5095933"/>
              <a:gd name="connsiteX24" fmla="*/ 6500613 w 12192418"/>
              <a:gd name="connsiteY24" fmla="*/ 527565 h 5095933"/>
              <a:gd name="connsiteX25" fmla="*/ 6756639 w 12192418"/>
              <a:gd name="connsiteY25" fmla="*/ 525463 h 5095933"/>
              <a:gd name="connsiteX26" fmla="*/ 7016322 w 12192418"/>
              <a:gd name="connsiteY26" fmla="*/ 521259 h 5095933"/>
              <a:gd name="connsiteX27" fmla="*/ 7276005 w 12192418"/>
              <a:gd name="connsiteY27" fmla="*/ 517406 h 5095933"/>
              <a:gd name="connsiteX28" fmla="*/ 7539345 w 12192418"/>
              <a:gd name="connsiteY28" fmla="*/ 508998 h 5095933"/>
              <a:gd name="connsiteX29" fmla="*/ 7805124 w 12192418"/>
              <a:gd name="connsiteY29" fmla="*/ 500241 h 5095933"/>
              <a:gd name="connsiteX30" fmla="*/ 8070903 w 12192418"/>
              <a:gd name="connsiteY30" fmla="*/ 490082 h 5095933"/>
              <a:gd name="connsiteX31" fmla="*/ 8339121 w 12192418"/>
              <a:gd name="connsiteY31" fmla="*/ 475719 h 5095933"/>
              <a:gd name="connsiteX32" fmla="*/ 8609776 w 12192418"/>
              <a:gd name="connsiteY32" fmla="*/ 458554 h 5095933"/>
              <a:gd name="connsiteX33" fmla="*/ 8881651 w 12192418"/>
              <a:gd name="connsiteY33" fmla="*/ 442089 h 5095933"/>
              <a:gd name="connsiteX34" fmla="*/ 9153526 w 12192418"/>
              <a:gd name="connsiteY34" fmla="*/ 421071 h 5095933"/>
              <a:gd name="connsiteX35" fmla="*/ 9429058 w 12192418"/>
              <a:gd name="connsiteY35" fmla="*/ 395849 h 5095933"/>
              <a:gd name="connsiteX36" fmla="*/ 9700933 w 12192418"/>
              <a:gd name="connsiteY36" fmla="*/ 370626 h 5095933"/>
              <a:gd name="connsiteX37" fmla="*/ 9977684 w 12192418"/>
              <a:gd name="connsiteY37" fmla="*/ 341551 h 5095933"/>
              <a:gd name="connsiteX38" fmla="*/ 10255655 w 12192418"/>
              <a:gd name="connsiteY38" fmla="*/ 309673 h 5095933"/>
              <a:gd name="connsiteX39" fmla="*/ 10529968 w 12192418"/>
              <a:gd name="connsiteY39" fmla="*/ 276043 h 5095933"/>
              <a:gd name="connsiteX40" fmla="*/ 10807939 w 12192418"/>
              <a:gd name="connsiteY40" fmla="*/ 236809 h 5095933"/>
              <a:gd name="connsiteX41" fmla="*/ 11084690 w 12192418"/>
              <a:gd name="connsiteY41" fmla="*/ 194772 h 5095933"/>
              <a:gd name="connsiteX42" fmla="*/ 11362661 w 12192418"/>
              <a:gd name="connsiteY42" fmla="*/ 153085 h 5095933"/>
              <a:gd name="connsiteX43" fmla="*/ 11639412 w 12192418"/>
              <a:gd name="connsiteY43" fmla="*/ 104392 h 5095933"/>
              <a:gd name="connsiteX44" fmla="*/ 11914945 w 12192418"/>
              <a:gd name="connsiteY44" fmla="*/ 54648 h 5095933"/>
              <a:gd name="connsiteX45" fmla="*/ 12191696 w 12192418"/>
              <a:gd name="connsiteY45" fmla="*/ 2452 h 5095933"/>
              <a:gd name="connsiteX46" fmla="*/ 12191696 w 12192418"/>
              <a:gd name="connsiteY46" fmla="*/ 2109542 h 5095933"/>
              <a:gd name="connsiteX47" fmla="*/ 12191999 w 12192418"/>
              <a:gd name="connsiteY47" fmla="*/ 2109542 h 5095933"/>
              <a:gd name="connsiteX48" fmla="*/ 12191999 w 12192418"/>
              <a:gd name="connsiteY48" fmla="*/ 2802467 h 5095933"/>
              <a:gd name="connsiteX49" fmla="*/ 12192418 w 12192418"/>
              <a:gd name="connsiteY49" fmla="*/ 2802467 h 5095933"/>
              <a:gd name="connsiteX50" fmla="*/ 12192418 w 12192418"/>
              <a:gd name="connsiteY50" fmla="*/ 5095933 h 5095933"/>
              <a:gd name="connsiteX51" fmla="*/ 1 w 12192418"/>
              <a:gd name="connsiteY51" fmla="*/ 5095933 h 5095933"/>
              <a:gd name="connsiteX52" fmla="*/ 1 w 12192418"/>
              <a:gd name="connsiteY52" fmla="*/ 4074529 h 5095933"/>
              <a:gd name="connsiteX53" fmla="*/ 0 w 12192418"/>
              <a:gd name="connsiteY53" fmla="*/ 4074529 h 5095933"/>
              <a:gd name="connsiteX54" fmla="*/ 0 w 12192418"/>
              <a:gd name="connsiteY54" fmla="*/ 2109542 h 5095933"/>
              <a:gd name="connsiteX55" fmla="*/ 1 w 12192418"/>
              <a:gd name="connsiteY55" fmla="*/ 2109542 h 509593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</a:cxnLst>
            <a:rect l="l" t="t" r="r" b="b"/>
            <a:pathLst>
              <a:path w="12192418" h="5095933">
                <a:moveTo>
                  <a:pt x="1" y="0"/>
                </a:moveTo>
                <a:lnTo>
                  <a:pt x="71932" y="12261"/>
                </a:lnTo>
                <a:lnTo>
                  <a:pt x="282849" y="48343"/>
                </a:lnTo>
                <a:lnTo>
                  <a:pt x="436464" y="73565"/>
                </a:lnTo>
                <a:lnTo>
                  <a:pt x="619339" y="100188"/>
                </a:lnTo>
                <a:lnTo>
                  <a:pt x="836351" y="132066"/>
                </a:lnTo>
                <a:lnTo>
                  <a:pt x="1076528" y="165696"/>
                </a:lnTo>
                <a:lnTo>
                  <a:pt x="1347184" y="201077"/>
                </a:lnTo>
                <a:lnTo>
                  <a:pt x="1642223" y="238560"/>
                </a:lnTo>
                <a:lnTo>
                  <a:pt x="1962864" y="276043"/>
                </a:lnTo>
                <a:lnTo>
                  <a:pt x="2304232" y="314227"/>
                </a:lnTo>
                <a:lnTo>
                  <a:pt x="2672421" y="349608"/>
                </a:lnTo>
                <a:lnTo>
                  <a:pt x="3057678" y="383588"/>
                </a:lnTo>
                <a:lnTo>
                  <a:pt x="3464881" y="414415"/>
                </a:lnTo>
                <a:lnTo>
                  <a:pt x="3889152" y="443841"/>
                </a:lnTo>
                <a:lnTo>
                  <a:pt x="4331710" y="471515"/>
                </a:lnTo>
                <a:lnTo>
                  <a:pt x="4558476" y="481324"/>
                </a:lnTo>
                <a:lnTo>
                  <a:pt x="4790118" y="492183"/>
                </a:lnTo>
                <a:lnTo>
                  <a:pt x="5025418" y="502342"/>
                </a:lnTo>
                <a:lnTo>
                  <a:pt x="5261937" y="508998"/>
                </a:lnTo>
                <a:lnTo>
                  <a:pt x="5503332" y="514953"/>
                </a:lnTo>
                <a:lnTo>
                  <a:pt x="5747167" y="521259"/>
                </a:lnTo>
                <a:lnTo>
                  <a:pt x="5995877" y="525463"/>
                </a:lnTo>
                <a:lnTo>
                  <a:pt x="6247026" y="525463"/>
                </a:lnTo>
                <a:lnTo>
                  <a:pt x="6500613" y="527565"/>
                </a:lnTo>
                <a:lnTo>
                  <a:pt x="6756639" y="525463"/>
                </a:lnTo>
                <a:lnTo>
                  <a:pt x="7016322" y="521259"/>
                </a:lnTo>
                <a:lnTo>
                  <a:pt x="7276005" y="517406"/>
                </a:lnTo>
                <a:lnTo>
                  <a:pt x="7539345" y="508998"/>
                </a:lnTo>
                <a:lnTo>
                  <a:pt x="7805124" y="500241"/>
                </a:lnTo>
                <a:lnTo>
                  <a:pt x="8070903" y="490082"/>
                </a:lnTo>
                <a:lnTo>
                  <a:pt x="8339121" y="475719"/>
                </a:lnTo>
                <a:lnTo>
                  <a:pt x="8609776" y="458554"/>
                </a:lnTo>
                <a:lnTo>
                  <a:pt x="8881651" y="442089"/>
                </a:lnTo>
                <a:lnTo>
                  <a:pt x="9153526" y="421071"/>
                </a:lnTo>
                <a:lnTo>
                  <a:pt x="9429058" y="395849"/>
                </a:lnTo>
                <a:lnTo>
                  <a:pt x="9700933" y="370626"/>
                </a:lnTo>
                <a:lnTo>
                  <a:pt x="9977684" y="341551"/>
                </a:lnTo>
                <a:lnTo>
                  <a:pt x="10255655" y="309673"/>
                </a:lnTo>
                <a:lnTo>
                  <a:pt x="10529968" y="276043"/>
                </a:lnTo>
                <a:lnTo>
                  <a:pt x="10807939" y="236809"/>
                </a:lnTo>
                <a:lnTo>
                  <a:pt x="11084690" y="194772"/>
                </a:lnTo>
                <a:lnTo>
                  <a:pt x="11362661" y="153085"/>
                </a:lnTo>
                <a:lnTo>
                  <a:pt x="11639412" y="104392"/>
                </a:lnTo>
                <a:lnTo>
                  <a:pt x="11914945" y="54648"/>
                </a:lnTo>
                <a:lnTo>
                  <a:pt x="12191696" y="2452"/>
                </a:lnTo>
                <a:lnTo>
                  <a:pt x="12191696" y="2109542"/>
                </a:lnTo>
                <a:lnTo>
                  <a:pt x="12191999" y="2109542"/>
                </a:lnTo>
                <a:lnTo>
                  <a:pt x="12191999" y="2802467"/>
                </a:lnTo>
                <a:lnTo>
                  <a:pt x="12192418" y="2802467"/>
                </a:lnTo>
                <a:lnTo>
                  <a:pt x="12192418" y="5095933"/>
                </a:lnTo>
                <a:lnTo>
                  <a:pt x="1" y="5095933"/>
                </a:lnTo>
                <a:lnTo>
                  <a:pt x="1" y="4074529"/>
                </a:lnTo>
                <a:lnTo>
                  <a:pt x="0" y="4074529"/>
                </a:lnTo>
                <a:lnTo>
                  <a:pt x="0" y="2109542"/>
                </a:lnTo>
                <a:lnTo>
                  <a:pt x="1" y="2109542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ACC88414-0D5F-3631-12D5-BD24BD70AA5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539701699"/>
              </p:ext>
            </p:extLst>
          </p:nvPr>
        </p:nvGraphicFramePr>
        <p:xfrm>
          <a:off x="648930" y="2810256"/>
          <a:ext cx="10895370" cy="340427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78341437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0E648E-258D-330D-A58F-382ABED939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948961"/>
          </a:xfrm>
        </p:spPr>
        <p:txBody>
          <a:bodyPr/>
          <a:lstStyle/>
          <a:p>
            <a:pPr algn="ctr"/>
            <a:r>
              <a:rPr lang="en-GB" dirty="0"/>
              <a:t>Yale Model</a:t>
            </a:r>
          </a:p>
        </p:txBody>
      </p:sp>
      <p:pic>
        <p:nvPicPr>
          <p:cNvPr id="3074" name="Picture 2" descr="Attitudes and Persuasion – Introduction to Psychology">
            <a:extLst>
              <a:ext uri="{FF2B5EF4-FFF2-40B4-BE49-F238E27FC236}">
                <a16:creationId xmlns:a16="http://schemas.microsoft.com/office/drawing/2014/main" id="{AB92E34C-8E36-1CA4-032A-5FA094515672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1383" y="2112796"/>
            <a:ext cx="6640587" cy="41957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B414A0A1-2B76-D20E-073A-4EF9EDF36C97}"/>
              </a:ext>
            </a:extLst>
          </p:cNvPr>
          <p:cNvSpPr txBox="1"/>
          <p:nvPr/>
        </p:nvSpPr>
        <p:spPr>
          <a:xfrm>
            <a:off x="7411453" y="2273968"/>
            <a:ext cx="3982452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3200" dirty="0"/>
              <a:t>Source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32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3200" dirty="0"/>
              <a:t>Message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32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3200" dirty="0"/>
              <a:t>Channel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32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3200" dirty="0"/>
              <a:t>Audience</a:t>
            </a:r>
          </a:p>
        </p:txBody>
      </p:sp>
    </p:spTree>
    <p:extLst>
      <p:ext uri="{BB962C8B-B14F-4D97-AF65-F5344CB8AC3E}">
        <p14:creationId xmlns:p14="http://schemas.microsoft.com/office/powerpoint/2010/main" val="382020903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158" name="Picture 4157">
            <a:extLst>
              <a:ext uri="{FF2B5EF4-FFF2-40B4-BE49-F238E27FC236}">
                <a16:creationId xmlns:a16="http://schemas.microsoft.com/office/drawing/2014/main" id="{94DDC893-E5EF-4CDE-B040-BA5B53AADD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4160" name="Picture 4159">
            <a:extLst>
              <a:ext uri="{FF2B5EF4-FFF2-40B4-BE49-F238E27FC236}">
                <a16:creationId xmlns:a16="http://schemas.microsoft.com/office/drawing/2014/main" id="{85F1A06D-D369-4974-8208-56120C5E7A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4162" name="Oval 4161">
            <a:extLst>
              <a:ext uri="{FF2B5EF4-FFF2-40B4-BE49-F238E27FC236}">
                <a16:creationId xmlns:a16="http://schemas.microsoft.com/office/drawing/2014/main" id="{DAD27A50-88D7-4E2A-8488-F2879768AF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4164" name="Picture 4163">
            <a:extLst>
              <a:ext uri="{FF2B5EF4-FFF2-40B4-BE49-F238E27FC236}">
                <a16:creationId xmlns:a16="http://schemas.microsoft.com/office/drawing/2014/main" id="{A47C6ACD-2325-48C6-B9F3-C21563A05E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4166" name="Picture 4165">
            <a:extLst>
              <a:ext uri="{FF2B5EF4-FFF2-40B4-BE49-F238E27FC236}">
                <a16:creationId xmlns:a16="http://schemas.microsoft.com/office/drawing/2014/main" id="{1081DF83-4F35-4560-87E6-0DE8AAAC33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4168" name="Rectangle 4167">
            <a:extLst>
              <a:ext uri="{FF2B5EF4-FFF2-40B4-BE49-F238E27FC236}">
                <a16:creationId xmlns:a16="http://schemas.microsoft.com/office/drawing/2014/main" id="{7C704F0F-1CD8-4DC1-AEE9-2259582324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6E24CD5-040F-DBC1-3D35-5A847C41C3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6328" y="5462899"/>
            <a:ext cx="11355109" cy="1189985"/>
          </a:xfr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3800" dirty="0"/>
              <a:t>Social Judgment Theory (Sherif &amp; </a:t>
            </a:r>
            <a:r>
              <a:rPr lang="en-US" sz="3800" dirty="0" err="1"/>
              <a:t>Cantril</a:t>
            </a:r>
            <a:r>
              <a:rPr lang="en-US" sz="3800" dirty="0"/>
              <a:t>, 1947)</a:t>
            </a:r>
          </a:p>
        </p:txBody>
      </p:sp>
      <p:pic>
        <p:nvPicPr>
          <p:cNvPr id="4102" name="Picture 6" descr="Social Judgement Theory and Persuasion Degrees - YouTube">
            <a:extLst>
              <a:ext uri="{FF2B5EF4-FFF2-40B4-BE49-F238E27FC236}">
                <a16:creationId xmlns:a16="http://schemas.microsoft.com/office/drawing/2014/main" id="{962E9C35-5D29-47DB-6246-C08A5AB28A0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2519" b="-1"/>
          <a:stretch>
            <a:fillRect/>
          </a:stretch>
        </p:blipFill>
        <p:spPr bwMode="auto">
          <a:xfrm>
            <a:off x="24584" y="640080"/>
            <a:ext cx="6213860" cy="5107650"/>
          </a:xfrm>
          <a:prstGeom prst="rect">
            <a:avLst/>
          </a:prstGeom>
          <a:noFill/>
          <a:effectLst>
            <a:outerShdw blurRad="50800" dist="38100" dir="5400000" algn="t" rotWithShape="0">
              <a:prstClr val="black">
                <a:alpha val="43000"/>
              </a:prst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4" name="Picture 8" descr="social Judgment theory (Sherrif)">
            <a:extLst>
              <a:ext uri="{FF2B5EF4-FFF2-40B4-BE49-F238E27FC236}">
                <a16:creationId xmlns:a16="http://schemas.microsoft.com/office/drawing/2014/main" id="{C7F781DE-9092-07F8-8125-E4323DD013E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6813" r="-1" b="-1"/>
          <a:stretch>
            <a:fillRect/>
          </a:stretch>
        </p:blipFill>
        <p:spPr bwMode="auto">
          <a:xfrm>
            <a:off x="6389321" y="640079"/>
            <a:ext cx="4949239" cy="5195151"/>
          </a:xfrm>
          <a:prstGeom prst="rect">
            <a:avLst/>
          </a:prstGeom>
          <a:noFill/>
          <a:effectLst>
            <a:outerShdw blurRad="50800" dist="38100" dir="5400000" algn="t" rotWithShape="0">
              <a:prstClr val="black">
                <a:alpha val="43000"/>
              </a:prst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012388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7" name="Picture 5126">
            <a:extLst>
              <a:ext uri="{FF2B5EF4-FFF2-40B4-BE49-F238E27FC236}">
                <a16:creationId xmlns:a16="http://schemas.microsoft.com/office/drawing/2014/main" id="{41B68C77-138E-4BF7-A276-BD0C78A421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5129" name="Picture 5128">
            <a:extLst>
              <a:ext uri="{FF2B5EF4-FFF2-40B4-BE49-F238E27FC236}">
                <a16:creationId xmlns:a16="http://schemas.microsoft.com/office/drawing/2014/main" id="{7C268552-D473-46ED-B1B8-422042C4DE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5131" name="Oval 5130">
            <a:extLst>
              <a:ext uri="{FF2B5EF4-FFF2-40B4-BE49-F238E27FC236}">
                <a16:creationId xmlns:a16="http://schemas.microsoft.com/office/drawing/2014/main" id="{4AC0CD9D-7610-4620-93B4-798CCD9AB5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5133" name="Picture 5132">
            <a:extLst>
              <a:ext uri="{FF2B5EF4-FFF2-40B4-BE49-F238E27FC236}">
                <a16:creationId xmlns:a16="http://schemas.microsoft.com/office/drawing/2014/main" id="{B9238B3E-24AA-439A-B527-6C5DF6D721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5135" name="Picture 5134">
            <a:extLst>
              <a:ext uri="{FF2B5EF4-FFF2-40B4-BE49-F238E27FC236}">
                <a16:creationId xmlns:a16="http://schemas.microsoft.com/office/drawing/2014/main" id="{69F01145-BEA3-4CBF-AA21-10077B948C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5137" name="Rectangle 5136">
            <a:extLst>
              <a:ext uri="{FF2B5EF4-FFF2-40B4-BE49-F238E27FC236}">
                <a16:creationId xmlns:a16="http://schemas.microsoft.com/office/drawing/2014/main" id="{DE4D62F9-188E-4530-84C2-24BDEE4BEB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5139" name="Rectangle 5138">
            <a:extLst>
              <a:ext uri="{FF2B5EF4-FFF2-40B4-BE49-F238E27FC236}">
                <a16:creationId xmlns:a16="http://schemas.microsoft.com/office/drawing/2014/main" id="{D67CA421-FA2B-47ED-A101-F8BBEBB2976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9DE1BDF-40A5-4B4F-BDA8-A04E3403663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00279" y="1325880"/>
            <a:ext cx="3344020" cy="3066507"/>
          </a:xfr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</a:pPr>
            <a:r>
              <a:rPr lang="en-US" b="0" i="0" kern="1200">
                <a:solidFill>
                  <a:srgbClr val="EBEBEB"/>
                </a:solidFill>
                <a:latin typeface="+mj-lt"/>
                <a:ea typeface="+mj-ea"/>
                <a:cs typeface="+mj-cs"/>
              </a:rPr>
              <a:t>Integrated Models: Elaboration Likelihood Model</a:t>
            </a:r>
          </a:p>
        </p:txBody>
      </p:sp>
      <p:sp useBgFill="1">
        <p:nvSpPr>
          <p:cNvPr id="5141" name="Rectangle 5140">
            <a:extLst>
              <a:ext uri="{FF2B5EF4-FFF2-40B4-BE49-F238E27FC236}">
                <a16:creationId xmlns:a16="http://schemas.microsoft.com/office/drawing/2014/main" id="{12425D82-CD5E-45A4-9542-70951E59F2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36914" y="639905"/>
            <a:ext cx="6915664" cy="557818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143" name="Rectangle 5142">
            <a:extLst>
              <a:ext uri="{FF2B5EF4-FFF2-40B4-BE49-F238E27FC236}">
                <a16:creationId xmlns:a16="http://schemas.microsoft.com/office/drawing/2014/main" id="{221DB897-A621-4D5F-AC81-91199AC437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5122" name="Picture 2" descr="How Elaboration Likelihood Model Can Inform Instructional Design -  eLearning Industry">
            <a:extLst>
              <a:ext uri="{FF2B5EF4-FFF2-40B4-BE49-F238E27FC236}">
                <a16:creationId xmlns:a16="http://schemas.microsoft.com/office/drawing/2014/main" id="{C4E2D586-D669-23A3-2A88-8B2527862B7A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955392" y="1548921"/>
            <a:ext cx="6275584" cy="3765350"/>
          </a:xfrm>
          <a:prstGeom prst="rect">
            <a:avLst/>
          </a:prstGeom>
          <a:noFill/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0517343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>
            <a:extLst>
              <a:ext uri="{FF2B5EF4-FFF2-40B4-BE49-F238E27FC236}">
                <a16:creationId xmlns:a16="http://schemas.microsoft.com/office/drawing/2014/main" id="{41B68C77-138E-4BF7-A276-BD0C78A421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7C268552-D473-46ED-B1B8-422042C4DE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5" name="Oval 14">
            <a:extLst>
              <a:ext uri="{FF2B5EF4-FFF2-40B4-BE49-F238E27FC236}">
                <a16:creationId xmlns:a16="http://schemas.microsoft.com/office/drawing/2014/main" id="{4AC0CD9D-7610-4620-93B4-798CCD9AB5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17" name="Picture 16">
            <a:extLst>
              <a:ext uri="{FF2B5EF4-FFF2-40B4-BE49-F238E27FC236}">
                <a16:creationId xmlns:a16="http://schemas.microsoft.com/office/drawing/2014/main" id="{B9238B3E-24AA-439A-B527-6C5DF6D721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9" name="Picture 18">
            <a:extLst>
              <a:ext uri="{FF2B5EF4-FFF2-40B4-BE49-F238E27FC236}">
                <a16:creationId xmlns:a16="http://schemas.microsoft.com/office/drawing/2014/main" id="{69F01145-BEA3-4CBF-AA21-10077B948C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21" name="Rectangle 20">
            <a:extLst>
              <a:ext uri="{FF2B5EF4-FFF2-40B4-BE49-F238E27FC236}">
                <a16:creationId xmlns:a16="http://schemas.microsoft.com/office/drawing/2014/main" id="{DE4D62F9-188E-4530-84C2-24BDEE4BEB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D67CA421-FA2B-47ED-A101-F8BBEBB2976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C904828-A0CE-B59A-4016-5582F31091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00279" y="1325880"/>
            <a:ext cx="3344020" cy="3066507"/>
          </a:xfr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</a:pPr>
            <a:r>
              <a:rPr lang="en-US" b="0" i="0" kern="1200">
                <a:solidFill>
                  <a:srgbClr val="EBEBEB"/>
                </a:solidFill>
                <a:latin typeface="+mj-lt"/>
                <a:ea typeface="+mj-ea"/>
                <a:cs typeface="+mj-cs"/>
              </a:rPr>
              <a:t>Integrated Models: Heuristic- Systematic Model</a:t>
            </a:r>
          </a:p>
        </p:txBody>
      </p:sp>
      <p:sp useBgFill="1">
        <p:nvSpPr>
          <p:cNvPr id="25" name="Rectangle 24">
            <a:extLst>
              <a:ext uri="{FF2B5EF4-FFF2-40B4-BE49-F238E27FC236}">
                <a16:creationId xmlns:a16="http://schemas.microsoft.com/office/drawing/2014/main" id="{12425D82-CD5E-45A4-9542-70951E59F2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36914" y="639905"/>
            <a:ext cx="6915664" cy="557818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221DB897-A621-4D5F-AC81-91199AC437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8C1073C5-8443-D726-D98C-4ACC78FB34C6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955392" y="1392032"/>
            <a:ext cx="6275584" cy="4079129"/>
          </a:xfrm>
          <a:prstGeom prst="rect">
            <a:avLst/>
          </a:prstGeom>
          <a:effectLst/>
        </p:spPr>
      </p:pic>
    </p:spTree>
    <p:extLst>
      <p:ext uri="{BB962C8B-B14F-4D97-AF65-F5344CB8AC3E}">
        <p14:creationId xmlns:p14="http://schemas.microsoft.com/office/powerpoint/2010/main" val="85704694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07F6FF9-C547-77B9-CF62-7FC53FA0D1C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Other Methods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2CD35A4-DF79-740A-1D5F-E0627A82755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400" dirty="0"/>
              <a:t>Mere-exposure effect (Zajonc, 1965)</a:t>
            </a:r>
          </a:p>
          <a:p>
            <a:pPr lvl="1"/>
            <a:r>
              <a:rPr lang="en-GB" sz="2000" dirty="0"/>
              <a:t>Repeated exposure and direct experience have a more powerful effect on beliefs than those acquired indirectly</a:t>
            </a:r>
          </a:p>
          <a:p>
            <a:pPr lvl="2"/>
            <a:r>
              <a:rPr lang="en-GB" sz="1800" dirty="0"/>
              <a:t>Attitudes based on beliefs are more predictive of intentions and behaviours than those based on non-belief or weak belief (Wyer &amp; </a:t>
            </a:r>
            <a:r>
              <a:rPr lang="en-GB" sz="1800" dirty="0" err="1"/>
              <a:t>Alberracin</a:t>
            </a:r>
            <a:r>
              <a:rPr lang="en-GB" sz="1800" dirty="0"/>
              <a:t>, 2005)</a:t>
            </a:r>
          </a:p>
        </p:txBody>
      </p:sp>
    </p:spTree>
    <p:extLst>
      <p:ext uri="{BB962C8B-B14F-4D97-AF65-F5344CB8AC3E}">
        <p14:creationId xmlns:p14="http://schemas.microsoft.com/office/powerpoint/2010/main" val="78456247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DD6874-E165-6E93-8EB6-202810593AB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Task 1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8838B26-24C5-0842-A1B4-06F8056D4FD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400" dirty="0"/>
              <a:t>Give an example of how cognitive dissonance can be used to change people's behaviour in relation to climate change</a:t>
            </a:r>
          </a:p>
          <a:p>
            <a:pPr lvl="1"/>
            <a:r>
              <a:rPr lang="en-GB" sz="2000" dirty="0"/>
              <a:t>Full working model and explanation</a:t>
            </a:r>
          </a:p>
        </p:txBody>
      </p:sp>
    </p:spTree>
    <p:extLst>
      <p:ext uri="{BB962C8B-B14F-4D97-AF65-F5344CB8AC3E}">
        <p14:creationId xmlns:p14="http://schemas.microsoft.com/office/powerpoint/2010/main" val="152703801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66F01F1-F994-4B34-A801-C33CD76F245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86F031-CC98-2DE6-DAF2-A494FFE4C0F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Task 2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C34EBAC-D7B3-51C2-9219-847EB7C9322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400" dirty="0"/>
              <a:t>Give an example of how the Yale model can be used to change people's behaviour in relation to climate change</a:t>
            </a:r>
          </a:p>
          <a:p>
            <a:pPr lvl="1"/>
            <a:r>
              <a:rPr lang="en-GB" sz="2000" dirty="0"/>
              <a:t>Full working model and explanation</a:t>
            </a:r>
          </a:p>
        </p:txBody>
      </p:sp>
    </p:spTree>
    <p:extLst>
      <p:ext uri="{BB962C8B-B14F-4D97-AF65-F5344CB8AC3E}">
        <p14:creationId xmlns:p14="http://schemas.microsoft.com/office/powerpoint/2010/main" val="428841557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19250E1-31A9-9C59-7A4B-DA7CB62B407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D9BCAF-0181-5096-B5A2-74B488B2F94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Task 3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724D804-49CA-EE10-ADEF-C911B69437E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400" dirty="0"/>
              <a:t>Give an example of how the Elaboration Likelihood model can be used to change people's behaviour in relation to climate change</a:t>
            </a:r>
          </a:p>
          <a:p>
            <a:pPr lvl="1"/>
            <a:r>
              <a:rPr lang="en-GB" sz="2000" dirty="0"/>
              <a:t>Full working model and explanation</a:t>
            </a:r>
          </a:p>
        </p:txBody>
      </p:sp>
    </p:spTree>
    <p:extLst>
      <p:ext uri="{BB962C8B-B14F-4D97-AF65-F5344CB8AC3E}">
        <p14:creationId xmlns:p14="http://schemas.microsoft.com/office/powerpoint/2010/main" val="2095127847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7D4AB5E-7F75-4594-785C-F0F2D96EF4E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056B8E-EBFC-931B-45A6-7C0A565F71B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Task 4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5549252-BA7B-7CA6-123F-9AFE94974C7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400" dirty="0"/>
              <a:t>Give an example of how the Mere Exposure Effect can be used to change people's behaviour in relation to climate change</a:t>
            </a:r>
          </a:p>
          <a:p>
            <a:pPr lvl="1"/>
            <a:r>
              <a:rPr lang="en-GB" sz="2000" dirty="0"/>
              <a:t>Full working model and explanation</a:t>
            </a:r>
          </a:p>
        </p:txBody>
      </p:sp>
    </p:spTree>
    <p:extLst>
      <p:ext uri="{BB962C8B-B14F-4D97-AF65-F5344CB8AC3E}">
        <p14:creationId xmlns:p14="http://schemas.microsoft.com/office/powerpoint/2010/main" val="2268439645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1E5155"/>
      </a:dk2>
      <a:lt2>
        <a:srgbClr val="EBEBEB"/>
      </a:lt2>
      <a:accent1>
        <a:srgbClr val="B01513"/>
      </a:accent1>
      <a:accent2>
        <a:srgbClr val="EA6312"/>
      </a:accent2>
      <a:accent3>
        <a:srgbClr val="E6B729"/>
      </a:accent3>
      <a:accent4>
        <a:srgbClr val="6AAC90"/>
      </a:accent4>
      <a:accent5>
        <a:srgbClr val="54849A"/>
      </a:accent5>
      <a:accent6>
        <a:srgbClr val="9E5E9B"/>
      </a:accent6>
      <a:hlink>
        <a:srgbClr val="58C1BA"/>
      </a:hlink>
      <a:folHlink>
        <a:srgbClr val="9DFFCB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hueMod val="88000"/>
                <a:satMod val="130000"/>
                <a:lumMod val="124000"/>
              </a:schemeClr>
            </a:gs>
            <a:gs pos="100000">
              <a:schemeClr val="phClr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108000"/>
                <a:satMod val="164000"/>
                <a:lumMod val="74000"/>
              </a:schemeClr>
              <a:schemeClr val="phClr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292E63A9-BB86-4E3D-B92A-7223C6510D2E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</Template>
  <TotalTime>0</TotalTime>
  <Words>501</Words>
  <Application>Microsoft Office PowerPoint</Application>
  <PresentationFormat>Widescreen</PresentationFormat>
  <Paragraphs>71</Paragraphs>
  <Slides>18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23" baseType="lpstr">
      <vt:lpstr>Arial</vt:lpstr>
      <vt:lpstr>Calibri</vt:lpstr>
      <vt:lpstr>Century Gothic</vt:lpstr>
      <vt:lpstr>Wingdings 3</vt:lpstr>
      <vt:lpstr>Ion</vt:lpstr>
      <vt:lpstr>ECAS7011  The Psychology of Behaviour Change</vt:lpstr>
      <vt:lpstr>Session overview</vt:lpstr>
      <vt:lpstr>Early Theory</vt:lpstr>
      <vt:lpstr>What is an attitude?</vt:lpstr>
      <vt:lpstr>Consistency</vt:lpstr>
      <vt:lpstr>Inconsistency</vt:lpstr>
      <vt:lpstr>Consistency Theories</vt:lpstr>
      <vt:lpstr>Theory of Planned Behaviour (Ajzen, 1991)</vt:lpstr>
      <vt:lpstr>Alternatives to Consistency Theories</vt:lpstr>
      <vt:lpstr>Yale Model</vt:lpstr>
      <vt:lpstr>Social Judgment Theory (Sherif &amp; Cantril, 1947)</vt:lpstr>
      <vt:lpstr>Integrated Models: Elaboration Likelihood Model</vt:lpstr>
      <vt:lpstr>Integrated Models: Heuristic- Systematic Model</vt:lpstr>
      <vt:lpstr>Other Methods</vt:lpstr>
      <vt:lpstr>Task 1</vt:lpstr>
      <vt:lpstr>Task 2</vt:lpstr>
      <vt:lpstr>Task 3</vt:lpstr>
      <vt:lpstr>Task 4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ECAS7003 Behaviour Change in Context</dc:title>
  <dc:creator>Ceri Phelps</dc:creator>
  <cp:lastModifiedBy>Paul Hutchings</cp:lastModifiedBy>
  <cp:revision>7</cp:revision>
  <dcterms:created xsi:type="dcterms:W3CDTF">2020-10-22T10:39:34Z</dcterms:created>
  <dcterms:modified xsi:type="dcterms:W3CDTF">2026-01-22T10:19:39Z</dcterms:modified>
</cp:coreProperties>
</file>