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1"/>
  </p:notesMasterIdLst>
  <p:handoutMasterIdLst>
    <p:handoutMasterId r:id="rId22"/>
  </p:handoutMasterIdLst>
  <p:sldIdLst>
    <p:sldId id="256" r:id="rId4"/>
    <p:sldId id="257" r:id="rId5"/>
    <p:sldId id="258" r:id="rId6"/>
    <p:sldId id="274" r:id="rId7"/>
    <p:sldId id="275" r:id="rId8"/>
    <p:sldId id="276" r:id="rId9"/>
    <p:sldId id="277" r:id="rId10"/>
    <p:sldId id="278" r:id="rId11"/>
    <p:sldId id="279" r:id="rId12"/>
    <p:sldId id="259" r:id="rId13"/>
    <p:sldId id="260" r:id="rId14"/>
    <p:sldId id="261" r:id="rId15"/>
    <p:sldId id="262" r:id="rId16"/>
    <p:sldId id="263" r:id="rId17"/>
    <p:sldId id="264" r:id="rId18"/>
    <p:sldId id="265" r:id="rId19"/>
    <p:sldId id="280" r:id="rId2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E4CE854-A272-43F8-A0F4-B1978E07D4F7}" v="3" dt="2022-10-17T10:19:36.5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656" autoAdjust="0"/>
  </p:normalViewPr>
  <p:slideViewPr>
    <p:cSldViewPr>
      <p:cViewPr varScale="1">
        <p:scale>
          <a:sx n="98" d="100"/>
          <a:sy n="98" d="100"/>
        </p:scale>
        <p:origin x="585" y="5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ableStyles" Target="tableStyles.xml"/><Relationship Id="rId3" Type="http://schemas.openxmlformats.org/officeDocument/2006/relationships/slideMaster" Target="slideMasters/slideMaster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handoutMaster" Target="handoutMasters/handout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en Hole" userId="a131402a-191c-4885-ab61-475e015fddd2" providerId="ADAL" clId="{CE4CE854-A272-43F8-A0F4-B1978E07D4F7}"/>
    <pc:docChg chg="custSel addSld delSld modSld">
      <pc:chgData name="Stephen Hole" userId="a131402a-191c-4885-ab61-475e015fddd2" providerId="ADAL" clId="{CE4CE854-A272-43F8-A0F4-B1978E07D4F7}" dt="2022-10-17T11:28:38.623" v="715" actId="20577"/>
      <pc:docMkLst>
        <pc:docMk/>
      </pc:docMkLst>
      <pc:sldChg chg="modSp mod">
        <pc:chgData name="Stephen Hole" userId="a131402a-191c-4885-ab61-475e015fddd2" providerId="ADAL" clId="{CE4CE854-A272-43F8-A0F4-B1978E07D4F7}" dt="2022-10-17T09:51:57.355" v="23" actId="20577"/>
        <pc:sldMkLst>
          <pc:docMk/>
          <pc:sldMk cId="0" sldId="256"/>
        </pc:sldMkLst>
        <pc:spChg chg="mod">
          <ac:chgData name="Stephen Hole" userId="a131402a-191c-4885-ab61-475e015fddd2" providerId="ADAL" clId="{CE4CE854-A272-43F8-A0F4-B1978E07D4F7}" dt="2022-10-17T09:51:47.245" v="19" actId="20577"/>
          <ac:spMkLst>
            <pc:docMk/>
            <pc:sldMk cId="0" sldId="256"/>
            <ac:spMk id="2" creationId="{00000000-0000-0000-0000-000000000000}"/>
          </ac:spMkLst>
        </pc:spChg>
        <pc:spChg chg="mod">
          <ac:chgData name="Stephen Hole" userId="a131402a-191c-4885-ab61-475e015fddd2" providerId="ADAL" clId="{CE4CE854-A272-43F8-A0F4-B1978E07D4F7}" dt="2022-10-17T09:51:57.355" v="23" actId="20577"/>
          <ac:spMkLst>
            <pc:docMk/>
            <pc:sldMk cId="0" sldId="256"/>
            <ac:spMk id="5" creationId="{00000000-0000-0000-0000-000000000000}"/>
          </ac:spMkLst>
        </pc:spChg>
      </pc:sldChg>
      <pc:sldChg chg="modSp new mod">
        <pc:chgData name="Stephen Hole" userId="a131402a-191c-4885-ab61-475e015fddd2" providerId="ADAL" clId="{CE4CE854-A272-43F8-A0F4-B1978E07D4F7}" dt="2022-10-17T09:54:04.634" v="86" actId="122"/>
        <pc:sldMkLst>
          <pc:docMk/>
          <pc:sldMk cId="812646832" sldId="257"/>
        </pc:sldMkLst>
        <pc:spChg chg="mod">
          <ac:chgData name="Stephen Hole" userId="a131402a-191c-4885-ab61-475e015fddd2" providerId="ADAL" clId="{CE4CE854-A272-43F8-A0F4-B1978E07D4F7}" dt="2022-10-17T09:54:04.634" v="86" actId="122"/>
          <ac:spMkLst>
            <pc:docMk/>
            <pc:sldMk cId="812646832" sldId="257"/>
            <ac:spMk id="2" creationId="{5CD6F9E7-F2E6-44DC-A236-8B1244739E4A}"/>
          </ac:spMkLst>
        </pc:spChg>
        <pc:spChg chg="mod">
          <ac:chgData name="Stephen Hole" userId="a131402a-191c-4885-ab61-475e015fddd2" providerId="ADAL" clId="{CE4CE854-A272-43F8-A0F4-B1978E07D4F7}" dt="2022-10-17T09:52:52.745" v="31" actId="20577"/>
          <ac:spMkLst>
            <pc:docMk/>
            <pc:sldMk cId="812646832" sldId="257"/>
            <ac:spMk id="3" creationId="{AAF77EEE-57E1-4DB9-92A2-7D5BD4842A66}"/>
          </ac:spMkLst>
        </pc:spChg>
      </pc:sldChg>
      <pc:sldChg chg="addSp delSp modSp new mod">
        <pc:chgData name="Stephen Hole" userId="a131402a-191c-4885-ab61-475e015fddd2" providerId="ADAL" clId="{CE4CE854-A272-43F8-A0F4-B1978E07D4F7}" dt="2022-10-17T09:55:41.567" v="93" actId="122"/>
        <pc:sldMkLst>
          <pc:docMk/>
          <pc:sldMk cId="1826198969" sldId="258"/>
        </pc:sldMkLst>
        <pc:spChg chg="mod">
          <ac:chgData name="Stephen Hole" userId="a131402a-191c-4885-ab61-475e015fddd2" providerId="ADAL" clId="{CE4CE854-A272-43F8-A0F4-B1978E07D4F7}" dt="2022-10-17T09:55:41.567" v="93" actId="122"/>
          <ac:spMkLst>
            <pc:docMk/>
            <pc:sldMk cId="1826198969" sldId="258"/>
            <ac:spMk id="2" creationId="{02100C68-721C-419A-9BAC-ECE760997DA8}"/>
          </ac:spMkLst>
        </pc:spChg>
        <pc:spChg chg="del">
          <ac:chgData name="Stephen Hole" userId="a131402a-191c-4885-ab61-475e015fddd2" providerId="ADAL" clId="{CE4CE854-A272-43F8-A0F4-B1978E07D4F7}" dt="2022-10-17T09:55:03.967" v="88" actId="22"/>
          <ac:spMkLst>
            <pc:docMk/>
            <pc:sldMk cId="1826198969" sldId="258"/>
            <ac:spMk id="3" creationId="{2E3A4D48-D010-44CB-9DA2-F97CA5D87506}"/>
          </ac:spMkLst>
        </pc:spChg>
        <pc:picChg chg="add mod ord">
          <ac:chgData name="Stephen Hole" userId="a131402a-191c-4885-ab61-475e015fddd2" providerId="ADAL" clId="{CE4CE854-A272-43F8-A0F4-B1978E07D4F7}" dt="2022-10-17T09:55:11.035" v="90" actId="14100"/>
          <ac:picMkLst>
            <pc:docMk/>
            <pc:sldMk cId="1826198969" sldId="258"/>
            <ac:picMk id="5" creationId="{96D9E5CF-A45C-4456-883C-C0D1751B3B57}"/>
          </ac:picMkLst>
        </pc:picChg>
      </pc:sldChg>
      <pc:sldChg chg="addSp delSp modSp new mod">
        <pc:chgData name="Stephen Hole" userId="a131402a-191c-4885-ab61-475e015fddd2" providerId="ADAL" clId="{CE4CE854-A272-43F8-A0F4-B1978E07D4F7}" dt="2022-10-17T09:59:08.488" v="124" actId="1076"/>
        <pc:sldMkLst>
          <pc:docMk/>
          <pc:sldMk cId="2342240541" sldId="259"/>
        </pc:sldMkLst>
        <pc:spChg chg="mod">
          <ac:chgData name="Stephen Hole" userId="a131402a-191c-4885-ab61-475e015fddd2" providerId="ADAL" clId="{CE4CE854-A272-43F8-A0F4-B1978E07D4F7}" dt="2022-10-17T09:56:41.347" v="109" actId="20577"/>
          <ac:spMkLst>
            <pc:docMk/>
            <pc:sldMk cId="2342240541" sldId="259"/>
            <ac:spMk id="2" creationId="{C3C26942-7090-4478-93C0-E7791EAD8A45}"/>
          </ac:spMkLst>
        </pc:spChg>
        <pc:spChg chg="mod">
          <ac:chgData name="Stephen Hole" userId="a131402a-191c-4885-ab61-475e015fddd2" providerId="ADAL" clId="{CE4CE854-A272-43F8-A0F4-B1978E07D4F7}" dt="2022-10-17T09:58:01.404" v="117" actId="14100"/>
          <ac:spMkLst>
            <pc:docMk/>
            <pc:sldMk cId="2342240541" sldId="259"/>
            <ac:spMk id="3" creationId="{227298E5-9A62-420B-9DF5-D94CC8BA0DA2}"/>
          </ac:spMkLst>
        </pc:spChg>
        <pc:picChg chg="add del mod">
          <ac:chgData name="Stephen Hole" userId="a131402a-191c-4885-ab61-475e015fddd2" providerId="ADAL" clId="{CE4CE854-A272-43F8-A0F4-B1978E07D4F7}" dt="2022-10-17T09:58:51.901" v="121" actId="478"/>
          <ac:picMkLst>
            <pc:docMk/>
            <pc:sldMk cId="2342240541" sldId="259"/>
            <ac:picMk id="5" creationId="{7E235DBE-9FA5-4D45-99A4-8C2ECE00BE43}"/>
          </ac:picMkLst>
        </pc:picChg>
        <pc:picChg chg="add mod">
          <ac:chgData name="Stephen Hole" userId="a131402a-191c-4885-ab61-475e015fddd2" providerId="ADAL" clId="{CE4CE854-A272-43F8-A0F4-B1978E07D4F7}" dt="2022-10-17T09:59:08.488" v="124" actId="1076"/>
          <ac:picMkLst>
            <pc:docMk/>
            <pc:sldMk cId="2342240541" sldId="259"/>
            <ac:picMk id="7" creationId="{AD0B43F9-1940-46A1-A67B-A4E9831B89D1}"/>
          </ac:picMkLst>
        </pc:picChg>
      </pc:sldChg>
      <pc:sldChg chg="addSp delSp modSp new mod">
        <pc:chgData name="Stephen Hole" userId="a131402a-191c-4885-ab61-475e015fddd2" providerId="ADAL" clId="{CE4CE854-A272-43F8-A0F4-B1978E07D4F7}" dt="2022-10-17T10:02:50.340" v="153" actId="20577"/>
        <pc:sldMkLst>
          <pc:docMk/>
          <pc:sldMk cId="2416128522" sldId="260"/>
        </pc:sldMkLst>
        <pc:spChg chg="mod">
          <ac:chgData name="Stephen Hole" userId="a131402a-191c-4885-ab61-475e015fddd2" providerId="ADAL" clId="{CE4CE854-A272-43F8-A0F4-B1978E07D4F7}" dt="2022-10-17T10:02:50.340" v="153" actId="20577"/>
          <ac:spMkLst>
            <pc:docMk/>
            <pc:sldMk cId="2416128522" sldId="260"/>
            <ac:spMk id="2" creationId="{21C97F18-17E5-4B9B-8478-E9EC2E16472D}"/>
          </ac:spMkLst>
        </pc:spChg>
        <pc:spChg chg="del mod">
          <ac:chgData name="Stephen Hole" userId="a131402a-191c-4885-ab61-475e015fddd2" providerId="ADAL" clId="{CE4CE854-A272-43F8-A0F4-B1978E07D4F7}" dt="2022-10-17T09:59:46.605" v="127" actId="478"/>
          <ac:spMkLst>
            <pc:docMk/>
            <pc:sldMk cId="2416128522" sldId="260"/>
            <ac:spMk id="3" creationId="{A89181F1-DFE0-429E-8BA5-CC8ECA52F248}"/>
          </ac:spMkLst>
        </pc:spChg>
        <pc:picChg chg="add mod">
          <ac:chgData name="Stephen Hole" userId="a131402a-191c-4885-ab61-475e015fddd2" providerId="ADAL" clId="{CE4CE854-A272-43F8-A0F4-B1978E07D4F7}" dt="2022-10-17T10:00:25.802" v="129" actId="1076"/>
          <ac:picMkLst>
            <pc:docMk/>
            <pc:sldMk cId="2416128522" sldId="260"/>
            <ac:picMk id="5" creationId="{E1F76860-2C99-4553-9555-C8AB6BE17A73}"/>
          </ac:picMkLst>
        </pc:picChg>
        <pc:picChg chg="add mod">
          <ac:chgData name="Stephen Hole" userId="a131402a-191c-4885-ab61-475e015fddd2" providerId="ADAL" clId="{CE4CE854-A272-43F8-A0F4-B1978E07D4F7}" dt="2022-10-17T10:02:01.350" v="131" actId="1076"/>
          <ac:picMkLst>
            <pc:docMk/>
            <pc:sldMk cId="2416128522" sldId="260"/>
            <ac:picMk id="7" creationId="{BF88CD73-423E-4119-8E57-E5259572165F}"/>
          </ac:picMkLst>
        </pc:picChg>
      </pc:sldChg>
      <pc:sldChg chg="addSp delSp modSp new mod">
        <pc:chgData name="Stephen Hole" userId="a131402a-191c-4885-ab61-475e015fddd2" providerId="ADAL" clId="{CE4CE854-A272-43F8-A0F4-B1978E07D4F7}" dt="2022-10-17T10:03:59.483" v="173" actId="14100"/>
        <pc:sldMkLst>
          <pc:docMk/>
          <pc:sldMk cId="1802388994" sldId="261"/>
        </pc:sldMkLst>
        <pc:spChg chg="mod">
          <ac:chgData name="Stephen Hole" userId="a131402a-191c-4885-ab61-475e015fddd2" providerId="ADAL" clId="{CE4CE854-A272-43F8-A0F4-B1978E07D4F7}" dt="2022-10-17T10:03:18.847" v="170" actId="20577"/>
          <ac:spMkLst>
            <pc:docMk/>
            <pc:sldMk cId="1802388994" sldId="261"/>
            <ac:spMk id="2" creationId="{2C05E363-BA91-440E-9601-11D7160EF18E}"/>
          </ac:spMkLst>
        </pc:spChg>
        <pc:spChg chg="del">
          <ac:chgData name="Stephen Hole" userId="a131402a-191c-4885-ab61-475e015fddd2" providerId="ADAL" clId="{CE4CE854-A272-43F8-A0F4-B1978E07D4F7}" dt="2022-10-17T10:03:54.702" v="171" actId="22"/>
          <ac:spMkLst>
            <pc:docMk/>
            <pc:sldMk cId="1802388994" sldId="261"/>
            <ac:spMk id="3" creationId="{7D90C3C3-FC0D-4A46-8AE7-31A4FEDFAB4D}"/>
          </ac:spMkLst>
        </pc:spChg>
        <pc:picChg chg="add mod ord">
          <ac:chgData name="Stephen Hole" userId="a131402a-191c-4885-ab61-475e015fddd2" providerId="ADAL" clId="{CE4CE854-A272-43F8-A0F4-B1978E07D4F7}" dt="2022-10-17T10:03:59.483" v="173" actId="14100"/>
          <ac:picMkLst>
            <pc:docMk/>
            <pc:sldMk cId="1802388994" sldId="261"/>
            <ac:picMk id="5" creationId="{0B04D71D-FA6F-4DCE-BDE9-11F77A9F5384}"/>
          </ac:picMkLst>
        </pc:picChg>
      </pc:sldChg>
      <pc:sldChg chg="addSp delSp modSp new mod">
        <pc:chgData name="Stephen Hole" userId="a131402a-191c-4885-ab61-475e015fddd2" providerId="ADAL" clId="{CE4CE854-A272-43F8-A0F4-B1978E07D4F7}" dt="2022-10-17T10:08:43.026" v="193" actId="1076"/>
        <pc:sldMkLst>
          <pc:docMk/>
          <pc:sldMk cId="2856610846" sldId="262"/>
        </pc:sldMkLst>
        <pc:spChg chg="mod">
          <ac:chgData name="Stephen Hole" userId="a131402a-191c-4885-ab61-475e015fddd2" providerId="ADAL" clId="{CE4CE854-A272-43F8-A0F4-B1978E07D4F7}" dt="2022-10-17T10:04:29.950" v="181" actId="20577"/>
          <ac:spMkLst>
            <pc:docMk/>
            <pc:sldMk cId="2856610846" sldId="262"/>
            <ac:spMk id="2" creationId="{2562961D-E48E-4B71-8ED1-63311ECF677B}"/>
          </ac:spMkLst>
        </pc:spChg>
        <pc:spChg chg="del mod">
          <ac:chgData name="Stephen Hole" userId="a131402a-191c-4885-ab61-475e015fddd2" providerId="ADAL" clId="{CE4CE854-A272-43F8-A0F4-B1978E07D4F7}" dt="2022-10-17T10:05:02.071" v="183" actId="478"/>
          <ac:spMkLst>
            <pc:docMk/>
            <pc:sldMk cId="2856610846" sldId="262"/>
            <ac:spMk id="3" creationId="{7088AA07-6523-4E22-9B99-4FB51EFA7C66}"/>
          </ac:spMkLst>
        </pc:spChg>
        <pc:picChg chg="add mod">
          <ac:chgData name="Stephen Hole" userId="a131402a-191c-4885-ab61-475e015fddd2" providerId="ADAL" clId="{CE4CE854-A272-43F8-A0F4-B1978E07D4F7}" dt="2022-10-17T10:05:07.505" v="185" actId="1076"/>
          <ac:picMkLst>
            <pc:docMk/>
            <pc:sldMk cId="2856610846" sldId="262"/>
            <ac:picMk id="5" creationId="{2EFF37E9-F58C-4FA8-856D-3020CA6510B4}"/>
          </ac:picMkLst>
        </pc:picChg>
        <pc:picChg chg="add mod">
          <ac:chgData name="Stephen Hole" userId="a131402a-191c-4885-ab61-475e015fddd2" providerId="ADAL" clId="{CE4CE854-A272-43F8-A0F4-B1978E07D4F7}" dt="2022-10-17T10:07:26.438" v="190" actId="14100"/>
          <ac:picMkLst>
            <pc:docMk/>
            <pc:sldMk cId="2856610846" sldId="262"/>
            <ac:picMk id="7" creationId="{80C1011F-4060-4F5B-90EF-AC038F29F790}"/>
          </ac:picMkLst>
        </pc:picChg>
        <pc:picChg chg="add mod">
          <ac:chgData name="Stephen Hole" userId="a131402a-191c-4885-ab61-475e015fddd2" providerId="ADAL" clId="{CE4CE854-A272-43F8-A0F4-B1978E07D4F7}" dt="2022-10-17T10:08:43.026" v="193" actId="1076"/>
          <ac:picMkLst>
            <pc:docMk/>
            <pc:sldMk cId="2856610846" sldId="262"/>
            <ac:picMk id="9" creationId="{F396AE29-7851-400C-8B46-E6495DCE3B63}"/>
          </ac:picMkLst>
        </pc:picChg>
        <pc:picChg chg="add mod">
          <ac:chgData name="Stephen Hole" userId="a131402a-191c-4885-ab61-475e015fddd2" providerId="ADAL" clId="{CE4CE854-A272-43F8-A0F4-B1978E07D4F7}" dt="2022-10-17T10:08:37.244" v="192" actId="1076"/>
          <ac:picMkLst>
            <pc:docMk/>
            <pc:sldMk cId="2856610846" sldId="262"/>
            <ac:picMk id="11" creationId="{98CF0F1C-AC99-4F3C-BE80-C95B8BE16B0B}"/>
          </ac:picMkLst>
        </pc:picChg>
      </pc:sldChg>
      <pc:sldChg chg="addSp delSp modSp new mod">
        <pc:chgData name="Stephen Hole" userId="a131402a-191c-4885-ab61-475e015fddd2" providerId="ADAL" clId="{CE4CE854-A272-43F8-A0F4-B1978E07D4F7}" dt="2022-10-17T10:09:58.747" v="221" actId="14100"/>
        <pc:sldMkLst>
          <pc:docMk/>
          <pc:sldMk cId="1361554836" sldId="263"/>
        </pc:sldMkLst>
        <pc:spChg chg="mod">
          <ac:chgData name="Stephen Hole" userId="a131402a-191c-4885-ab61-475e015fddd2" providerId="ADAL" clId="{CE4CE854-A272-43F8-A0F4-B1978E07D4F7}" dt="2022-10-17T10:09:14.053" v="218" actId="20577"/>
          <ac:spMkLst>
            <pc:docMk/>
            <pc:sldMk cId="1361554836" sldId="263"/>
            <ac:spMk id="2" creationId="{18723E53-C47A-404B-BA91-ABC31307F6DA}"/>
          </ac:spMkLst>
        </pc:spChg>
        <pc:spChg chg="del">
          <ac:chgData name="Stephen Hole" userId="a131402a-191c-4885-ab61-475e015fddd2" providerId="ADAL" clId="{CE4CE854-A272-43F8-A0F4-B1978E07D4F7}" dt="2022-10-17T10:09:50.141" v="219" actId="22"/>
          <ac:spMkLst>
            <pc:docMk/>
            <pc:sldMk cId="1361554836" sldId="263"/>
            <ac:spMk id="3" creationId="{CD04CC91-8599-4B81-9EF4-DFF1B461D1F6}"/>
          </ac:spMkLst>
        </pc:spChg>
        <pc:picChg chg="add mod ord">
          <ac:chgData name="Stephen Hole" userId="a131402a-191c-4885-ab61-475e015fddd2" providerId="ADAL" clId="{CE4CE854-A272-43F8-A0F4-B1978E07D4F7}" dt="2022-10-17T10:09:58.747" v="221" actId="14100"/>
          <ac:picMkLst>
            <pc:docMk/>
            <pc:sldMk cId="1361554836" sldId="263"/>
            <ac:picMk id="5" creationId="{C32874D3-D574-42F5-8B9D-5446E377347D}"/>
          </ac:picMkLst>
        </pc:picChg>
      </pc:sldChg>
      <pc:sldChg chg="addSp delSp modSp new mod">
        <pc:chgData name="Stephen Hole" userId="a131402a-191c-4885-ab61-475e015fddd2" providerId="ADAL" clId="{CE4CE854-A272-43F8-A0F4-B1978E07D4F7}" dt="2022-10-17T10:12:22.924" v="236" actId="20577"/>
        <pc:sldMkLst>
          <pc:docMk/>
          <pc:sldMk cId="3988590449" sldId="264"/>
        </pc:sldMkLst>
        <pc:spChg chg="mod">
          <ac:chgData name="Stephen Hole" userId="a131402a-191c-4885-ab61-475e015fddd2" providerId="ADAL" clId="{CE4CE854-A272-43F8-A0F4-B1978E07D4F7}" dt="2022-10-17T10:12:22.924" v="236" actId="20577"/>
          <ac:spMkLst>
            <pc:docMk/>
            <pc:sldMk cId="3988590449" sldId="264"/>
            <ac:spMk id="2" creationId="{0E59F4A1-1A73-41EB-9CB7-0CE9AA71E5BA}"/>
          </ac:spMkLst>
        </pc:spChg>
        <pc:spChg chg="del">
          <ac:chgData name="Stephen Hole" userId="a131402a-191c-4885-ab61-475e015fddd2" providerId="ADAL" clId="{CE4CE854-A272-43F8-A0F4-B1978E07D4F7}" dt="2022-10-17T10:10:26.053" v="223" actId="22"/>
          <ac:spMkLst>
            <pc:docMk/>
            <pc:sldMk cId="3988590449" sldId="264"/>
            <ac:spMk id="3" creationId="{4976DD69-5F6D-4842-A103-B3CD8AF36774}"/>
          </ac:spMkLst>
        </pc:spChg>
        <pc:picChg chg="add mod ord">
          <ac:chgData name="Stephen Hole" userId="a131402a-191c-4885-ab61-475e015fddd2" providerId="ADAL" clId="{CE4CE854-A272-43F8-A0F4-B1978E07D4F7}" dt="2022-10-17T10:10:30.260" v="224" actId="1076"/>
          <ac:picMkLst>
            <pc:docMk/>
            <pc:sldMk cId="3988590449" sldId="264"/>
            <ac:picMk id="5" creationId="{9E4C3CE5-DD1A-4FF7-A4D6-F20EE2897F5C}"/>
          </ac:picMkLst>
        </pc:picChg>
        <pc:picChg chg="add mod">
          <ac:chgData name="Stephen Hole" userId="a131402a-191c-4885-ab61-475e015fddd2" providerId="ADAL" clId="{CE4CE854-A272-43F8-A0F4-B1978E07D4F7}" dt="2022-10-17T10:11:45.988" v="226" actId="1076"/>
          <ac:picMkLst>
            <pc:docMk/>
            <pc:sldMk cId="3988590449" sldId="264"/>
            <ac:picMk id="7" creationId="{9CB77A61-3CD9-457A-A116-DB7BCD9F8545}"/>
          </ac:picMkLst>
        </pc:picChg>
      </pc:sldChg>
      <pc:sldChg chg="modSp new mod">
        <pc:chgData name="Stephen Hole" userId="a131402a-191c-4885-ab61-475e015fddd2" providerId="ADAL" clId="{CE4CE854-A272-43F8-A0F4-B1978E07D4F7}" dt="2022-10-17T10:15:57.913" v="251" actId="15"/>
        <pc:sldMkLst>
          <pc:docMk/>
          <pc:sldMk cId="4011729460" sldId="265"/>
        </pc:sldMkLst>
        <pc:spChg chg="mod">
          <ac:chgData name="Stephen Hole" userId="a131402a-191c-4885-ab61-475e015fddd2" providerId="ADAL" clId="{CE4CE854-A272-43F8-A0F4-B1978E07D4F7}" dt="2022-10-17T10:15:16.509" v="244" actId="20577"/>
          <ac:spMkLst>
            <pc:docMk/>
            <pc:sldMk cId="4011729460" sldId="265"/>
            <ac:spMk id="2" creationId="{28E63F4A-DA79-4F43-9D64-88F40A6D4D3D}"/>
          </ac:spMkLst>
        </pc:spChg>
        <pc:spChg chg="mod">
          <ac:chgData name="Stephen Hole" userId="a131402a-191c-4885-ab61-475e015fddd2" providerId="ADAL" clId="{CE4CE854-A272-43F8-A0F4-B1978E07D4F7}" dt="2022-10-17T10:15:57.913" v="251" actId="15"/>
          <ac:spMkLst>
            <pc:docMk/>
            <pc:sldMk cId="4011729460" sldId="265"/>
            <ac:spMk id="3" creationId="{CF820F01-36A1-435E-9423-A7B00E7D322E}"/>
          </ac:spMkLst>
        </pc:spChg>
      </pc:sldChg>
      <pc:sldChg chg="modSp new mod">
        <pc:chgData name="Stephen Hole" userId="a131402a-191c-4885-ab61-475e015fddd2" providerId="ADAL" clId="{CE4CE854-A272-43F8-A0F4-B1978E07D4F7}" dt="2022-10-17T11:28:38.623" v="715" actId="20577"/>
        <pc:sldMkLst>
          <pc:docMk/>
          <pc:sldMk cId="281495313" sldId="280"/>
        </pc:sldMkLst>
        <pc:spChg chg="mod">
          <ac:chgData name="Stephen Hole" userId="a131402a-191c-4885-ab61-475e015fddd2" providerId="ADAL" clId="{CE4CE854-A272-43F8-A0F4-B1978E07D4F7}" dt="2022-10-17T10:56:39.709" v="272" actId="20577"/>
          <ac:spMkLst>
            <pc:docMk/>
            <pc:sldMk cId="281495313" sldId="280"/>
            <ac:spMk id="2" creationId="{AF38BBDB-E72D-4415-B5C7-14458F8B1761}"/>
          </ac:spMkLst>
        </pc:spChg>
        <pc:spChg chg="mod">
          <ac:chgData name="Stephen Hole" userId="a131402a-191c-4885-ab61-475e015fddd2" providerId="ADAL" clId="{CE4CE854-A272-43F8-A0F4-B1978E07D4F7}" dt="2022-10-17T11:28:38.623" v="715" actId="20577"/>
          <ac:spMkLst>
            <pc:docMk/>
            <pc:sldMk cId="281495313" sldId="280"/>
            <ac:spMk id="3" creationId="{9F1760C4-3249-48E9-9CA5-B0DB61A91D74}"/>
          </ac:spMkLst>
        </pc:spChg>
      </pc:sldChg>
      <pc:sldChg chg="del">
        <pc:chgData name="Stephen Hole" userId="a131402a-191c-4885-ab61-475e015fddd2" providerId="ADAL" clId="{CE4CE854-A272-43F8-A0F4-B1978E07D4F7}" dt="2022-10-17T09:51:34.860" v="0" actId="47"/>
        <pc:sldMkLst>
          <pc:docMk/>
          <pc:sldMk cId="2468889089" sldId="285"/>
        </pc:sldMkLst>
      </pc:sldChg>
      <pc:sldChg chg="del">
        <pc:chgData name="Stephen Hole" userId="a131402a-191c-4885-ab61-475e015fddd2" providerId="ADAL" clId="{CE4CE854-A272-43F8-A0F4-B1978E07D4F7}" dt="2022-10-17T09:51:34.860" v="0" actId="47"/>
        <pc:sldMkLst>
          <pc:docMk/>
          <pc:sldMk cId="4116306604" sldId="286"/>
        </pc:sldMkLst>
      </pc:sldChg>
      <pc:sldChg chg="del">
        <pc:chgData name="Stephen Hole" userId="a131402a-191c-4885-ab61-475e015fddd2" providerId="ADAL" clId="{CE4CE854-A272-43F8-A0F4-B1978E07D4F7}" dt="2022-10-17T09:51:34.860" v="0" actId="47"/>
        <pc:sldMkLst>
          <pc:docMk/>
          <pc:sldMk cId="385427414" sldId="287"/>
        </pc:sldMkLst>
      </pc:sldChg>
      <pc:sldChg chg="del">
        <pc:chgData name="Stephen Hole" userId="a131402a-191c-4885-ab61-475e015fddd2" providerId="ADAL" clId="{CE4CE854-A272-43F8-A0F4-B1978E07D4F7}" dt="2022-10-17T09:51:34.860" v="0" actId="47"/>
        <pc:sldMkLst>
          <pc:docMk/>
          <pc:sldMk cId="188386551" sldId="288"/>
        </pc:sldMkLst>
      </pc:sldChg>
      <pc:sldChg chg="del">
        <pc:chgData name="Stephen Hole" userId="a131402a-191c-4885-ab61-475e015fddd2" providerId="ADAL" clId="{CE4CE854-A272-43F8-A0F4-B1978E07D4F7}" dt="2022-10-17T09:51:34.860" v="0" actId="47"/>
        <pc:sldMkLst>
          <pc:docMk/>
          <pc:sldMk cId="774421854" sldId="289"/>
        </pc:sldMkLst>
      </pc:sldChg>
      <pc:sldChg chg="del">
        <pc:chgData name="Stephen Hole" userId="a131402a-191c-4885-ab61-475e015fddd2" providerId="ADAL" clId="{CE4CE854-A272-43F8-A0F4-B1978E07D4F7}" dt="2022-10-17T09:51:34.860" v="0" actId="47"/>
        <pc:sldMkLst>
          <pc:docMk/>
          <pc:sldMk cId="793688272" sldId="290"/>
        </pc:sldMkLst>
      </pc:sldChg>
      <pc:sldChg chg="del">
        <pc:chgData name="Stephen Hole" userId="a131402a-191c-4885-ab61-475e015fddd2" providerId="ADAL" clId="{CE4CE854-A272-43F8-A0F4-B1978E07D4F7}" dt="2022-10-17T09:51:34.860" v="0" actId="47"/>
        <pc:sldMkLst>
          <pc:docMk/>
          <pc:sldMk cId="2381874235" sldId="291"/>
        </pc:sldMkLst>
      </pc:sldChg>
      <pc:sldChg chg="del">
        <pc:chgData name="Stephen Hole" userId="a131402a-191c-4885-ab61-475e015fddd2" providerId="ADAL" clId="{CE4CE854-A272-43F8-A0F4-B1978E07D4F7}" dt="2022-10-17T09:51:34.860" v="0" actId="47"/>
        <pc:sldMkLst>
          <pc:docMk/>
          <pc:sldMk cId="2659957228" sldId="292"/>
        </pc:sldMkLst>
      </pc:sldChg>
      <pc:sldChg chg="del">
        <pc:chgData name="Stephen Hole" userId="a131402a-191c-4885-ab61-475e015fddd2" providerId="ADAL" clId="{CE4CE854-A272-43F8-A0F4-B1978E07D4F7}" dt="2022-10-17T09:51:34.860" v="0" actId="47"/>
        <pc:sldMkLst>
          <pc:docMk/>
          <pc:sldMk cId="3718295211" sldId="293"/>
        </pc:sldMkLst>
      </pc:sldChg>
      <pc:sldChg chg="del">
        <pc:chgData name="Stephen Hole" userId="a131402a-191c-4885-ab61-475e015fddd2" providerId="ADAL" clId="{CE4CE854-A272-43F8-A0F4-B1978E07D4F7}" dt="2022-10-17T09:51:34.860" v="0" actId="47"/>
        <pc:sldMkLst>
          <pc:docMk/>
          <pc:sldMk cId="423306694" sldId="294"/>
        </pc:sldMkLst>
      </pc:sldChg>
      <pc:sldChg chg="del">
        <pc:chgData name="Stephen Hole" userId="a131402a-191c-4885-ab61-475e015fddd2" providerId="ADAL" clId="{CE4CE854-A272-43F8-A0F4-B1978E07D4F7}" dt="2022-10-17T09:51:34.860" v="0" actId="47"/>
        <pc:sldMkLst>
          <pc:docMk/>
          <pc:sldMk cId="3949898988" sldId="295"/>
        </pc:sldMkLst>
      </pc:sldChg>
      <pc:sldChg chg="del">
        <pc:chgData name="Stephen Hole" userId="a131402a-191c-4885-ab61-475e015fddd2" providerId="ADAL" clId="{CE4CE854-A272-43F8-A0F4-B1978E07D4F7}" dt="2022-10-17T09:51:34.860" v="0" actId="47"/>
        <pc:sldMkLst>
          <pc:docMk/>
          <pc:sldMk cId="1104577073" sldId="296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10/17/2022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10/17/2022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10/17/2022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10/17/2022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10/17/2022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10/17/2022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10/17/2022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10/17/2022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10/17/2022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Function parameters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Stored Procedures: Database Systems (DBS)</a:t>
            </a:r>
          </a:p>
          <a:p>
            <a:r>
              <a:rPr lang="en-GB" dirty="0"/>
              <a:t>Dr Stephen Hole &amp; Mr Nathan Morgan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17-Oct-2022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D6F9E7-F2E6-44DC-A236-8B1244739E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Introduction to PLPGSQL Parameter Modes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77EEE-57E1-4DB9-92A2-7D5BD4842A66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parameter modes determine the behaviours of parameters. </a:t>
            </a:r>
          </a:p>
          <a:p>
            <a:r>
              <a:rPr lang="en-GB" dirty="0"/>
              <a:t>PL/</a:t>
            </a:r>
            <a:r>
              <a:rPr lang="en-GB" dirty="0" err="1"/>
              <a:t>pgSQL</a:t>
            </a:r>
            <a:r>
              <a:rPr lang="en-GB" dirty="0"/>
              <a:t> supports three parameter modes: </a:t>
            </a:r>
          </a:p>
          <a:p>
            <a:pPr lvl="1"/>
            <a:r>
              <a:rPr lang="en-GB" dirty="0"/>
              <a:t>in, out, and </a:t>
            </a:r>
            <a:r>
              <a:rPr lang="en-GB" dirty="0" err="1"/>
              <a:t>inout</a:t>
            </a:r>
            <a:r>
              <a:rPr lang="en-GB" dirty="0"/>
              <a:t>. </a:t>
            </a:r>
          </a:p>
          <a:p>
            <a:pPr lvl="1"/>
            <a:r>
              <a:rPr lang="en-GB" dirty="0"/>
              <a:t>A parameter takes the in mode by default if you do not explicitly specify it.</a:t>
            </a:r>
          </a:p>
        </p:txBody>
      </p:sp>
    </p:spTree>
    <p:extLst>
      <p:ext uri="{BB962C8B-B14F-4D97-AF65-F5344CB8AC3E}">
        <p14:creationId xmlns:p14="http://schemas.microsoft.com/office/powerpoint/2010/main" val="8126468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100C68-721C-419A-9BAC-ECE760997D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464646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Introduction to PLPGSQL Parameter Modes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6D9E5CF-A45C-4456-883C-C0D1751B3B57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395536" y="1700808"/>
            <a:ext cx="8339836" cy="4032448"/>
          </a:xfrm>
        </p:spPr>
      </p:pic>
    </p:spTree>
    <p:extLst>
      <p:ext uri="{BB962C8B-B14F-4D97-AF65-F5344CB8AC3E}">
        <p14:creationId xmlns:p14="http://schemas.microsoft.com/office/powerpoint/2010/main" val="18261989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E53CE2-95DF-40A3-9488-BB1EAD274E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SQL Table Creation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71C41CF-EBAC-47D0-B7DE-4138F310E1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504" y="1389184"/>
            <a:ext cx="8640960" cy="5130475"/>
          </a:xfrm>
        </p:spPr>
      </p:pic>
    </p:spTree>
    <p:extLst>
      <p:ext uri="{BB962C8B-B14F-4D97-AF65-F5344CB8AC3E}">
        <p14:creationId xmlns:p14="http://schemas.microsoft.com/office/powerpoint/2010/main" val="33079505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0AA51-09A6-448E-8C4B-0F02991CBA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SQL Table Creation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E7AA4D28-691F-444C-A082-0F9BE5EAD3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5800" y="1412776"/>
            <a:ext cx="7772400" cy="4752528"/>
          </a:xfrm>
        </p:spPr>
      </p:pic>
    </p:spTree>
    <p:extLst>
      <p:ext uri="{BB962C8B-B14F-4D97-AF65-F5344CB8AC3E}">
        <p14:creationId xmlns:p14="http://schemas.microsoft.com/office/powerpoint/2010/main" val="1209849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B5E15-24F4-4CBC-AE58-F17CF7CFD0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SQL Table Creation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50A62B3-93A9-4317-BC13-DB5CFA443E1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5800" y="1628800"/>
            <a:ext cx="7772400" cy="4464496"/>
          </a:xfrm>
        </p:spPr>
      </p:pic>
    </p:spTree>
    <p:extLst>
      <p:ext uri="{BB962C8B-B14F-4D97-AF65-F5344CB8AC3E}">
        <p14:creationId xmlns:p14="http://schemas.microsoft.com/office/powerpoint/2010/main" val="20983471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D2F62-0710-4D68-9784-EE35841007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Adding Values to Tables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B523B96-C0E7-418E-9D3F-2936025CC3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65182" y="1371600"/>
            <a:ext cx="7013636" cy="4937720"/>
          </a:xfrm>
        </p:spPr>
      </p:pic>
    </p:spTree>
    <p:extLst>
      <p:ext uri="{BB962C8B-B14F-4D97-AF65-F5344CB8AC3E}">
        <p14:creationId xmlns:p14="http://schemas.microsoft.com/office/powerpoint/2010/main" val="6435712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AB5362-4978-40B3-8A4E-383F20BD4C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Adding Values to Tables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AF82F6C-9C24-48FE-B176-6C04069670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5800" y="1412776"/>
            <a:ext cx="7772400" cy="4968552"/>
          </a:xfrm>
        </p:spPr>
      </p:pic>
    </p:spTree>
    <p:extLst>
      <p:ext uri="{BB962C8B-B14F-4D97-AF65-F5344CB8AC3E}">
        <p14:creationId xmlns:p14="http://schemas.microsoft.com/office/powerpoint/2010/main" val="14940850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5E1B2-1935-46A5-B893-9CBF12413D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Adding Values to Tables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DA1EBE9-6716-4008-965B-F33122A5DC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5800" y="1547812"/>
            <a:ext cx="7772400" cy="4371975"/>
          </a:xfrm>
        </p:spPr>
      </p:pic>
    </p:spTree>
    <p:extLst>
      <p:ext uri="{BB962C8B-B14F-4D97-AF65-F5344CB8AC3E}">
        <p14:creationId xmlns:p14="http://schemas.microsoft.com/office/powerpoint/2010/main" val="6575826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C26942-7090-4478-93C0-E7791EAD8A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Mode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298E5-9A62-420B-9DF5-D94CC8BA0DA2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60648"/>
          </a:xfrm>
        </p:spPr>
        <p:txBody>
          <a:bodyPr>
            <a:normAutofit/>
          </a:bodyPr>
          <a:lstStyle/>
          <a:p>
            <a:r>
              <a:rPr lang="en-GB" sz="1800" dirty="0"/>
              <a:t>The following function finds a film by its id and returns the title of the film: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D0B43F9-1940-46A1-A67B-A4E9831B89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5156" y="1988840"/>
            <a:ext cx="8028384" cy="4741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22405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C97F18-17E5-4B9B-8478-E9EC2E1647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Mode Example Result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1F76860-2C99-4553-9555-C8AB6BE17A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76" y="1628800"/>
            <a:ext cx="4248150" cy="50482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F88CD73-423E-4119-8E57-E525957216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5576" y="2276872"/>
            <a:ext cx="3676650" cy="1619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61285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5E363-BA91-440E-9601-11D7160EF1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 Mode Example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B04D71D-FA6F-4DCE-BDE9-11F77A9F5384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467544" y="1700808"/>
            <a:ext cx="7877943" cy="4392488"/>
          </a:xfrm>
        </p:spPr>
      </p:pic>
    </p:spTree>
    <p:extLst>
      <p:ext uri="{BB962C8B-B14F-4D97-AF65-F5344CB8AC3E}">
        <p14:creationId xmlns:p14="http://schemas.microsoft.com/office/powerpoint/2010/main" val="18023889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2961D-E48E-4B71-8ED1-63311ECF67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464646"/>
                </a:solidFill>
                <a:latin typeface="Calibri"/>
              </a:rPr>
              <a:t>OUT</a:t>
            </a: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rgbClr val="464646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 Mode Example Results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EFF37E9-F58C-4FA8-856D-3020CA6510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0554" y="1772816"/>
            <a:ext cx="3590925" cy="46672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0C1011F-4060-4F5B-90EF-AC038F29F7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8967" y="2263145"/>
            <a:ext cx="4857169" cy="147433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396AE29-7851-400C-8B46-E6495DCE3B6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4912" y="4221088"/>
            <a:ext cx="4638675" cy="47625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8CF0F1C-AC99-4F3C-BE80-C95B8BE16B0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0554" y="4747146"/>
            <a:ext cx="6572250" cy="1343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66108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23E53-C47A-404B-BA91-ABC31307F6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InOut</a:t>
            </a:r>
            <a:r>
              <a:rPr lang="en-GB" dirty="0"/>
              <a:t> Mode Example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32874D3-D574-42F5-8B9D-5446E377347D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683568" y="1772816"/>
            <a:ext cx="6696744" cy="3467015"/>
          </a:xfrm>
        </p:spPr>
      </p:pic>
    </p:spTree>
    <p:extLst>
      <p:ext uri="{BB962C8B-B14F-4D97-AF65-F5344CB8AC3E}">
        <p14:creationId xmlns:p14="http://schemas.microsoft.com/office/powerpoint/2010/main" val="13615548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9F4A1-1A73-41EB-9CB7-0CE9AA71E5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0" i="0" u="none" strike="noStrike" kern="1200" cap="none" spc="0" normalizeH="0" baseline="0" noProof="0" dirty="0" err="1">
                <a:ln>
                  <a:noFill/>
                </a:ln>
                <a:solidFill>
                  <a:srgbClr val="464646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InOut</a:t>
            </a: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rgbClr val="464646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 Mode Example Result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E4C3CE5-DD1A-4FF7-A4D6-F20EE2897F5C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755576" y="1916832"/>
            <a:ext cx="4057650" cy="514350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CB77A61-3CD9-457A-A116-DB7BCD9F85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611" y="2708920"/>
            <a:ext cx="4200525" cy="1571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85904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E63F4A-DA79-4F43-9D64-88F40A6D4D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820F01-36A1-435E-9423-A7B00E7D322E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PL/</a:t>
            </a:r>
            <a:r>
              <a:rPr lang="en-GB" dirty="0" err="1"/>
              <a:t>pgSQL</a:t>
            </a:r>
            <a:r>
              <a:rPr lang="en-GB" dirty="0"/>
              <a:t> support three parameter modes: in, out, and </a:t>
            </a:r>
            <a:r>
              <a:rPr lang="en-GB" dirty="0" err="1"/>
              <a:t>intout</a:t>
            </a:r>
            <a:r>
              <a:rPr lang="en-GB" dirty="0"/>
              <a:t>. </a:t>
            </a:r>
          </a:p>
          <a:p>
            <a:pPr lvl="1"/>
            <a:r>
              <a:rPr lang="en-GB" dirty="0"/>
              <a:t>By default, a parameter takes the in mode.</a:t>
            </a:r>
          </a:p>
          <a:p>
            <a:r>
              <a:rPr lang="en-GB" dirty="0"/>
              <a:t>Use the in mode if you want to pass a value to the function.</a:t>
            </a:r>
          </a:p>
          <a:p>
            <a:r>
              <a:rPr lang="en-GB" dirty="0"/>
              <a:t>Use the out mode if you want to return a value from a function.</a:t>
            </a:r>
          </a:p>
          <a:p>
            <a:r>
              <a:rPr lang="en-GB" dirty="0"/>
              <a:t>Use the </a:t>
            </a:r>
            <a:r>
              <a:rPr lang="en-GB" dirty="0" err="1"/>
              <a:t>inout</a:t>
            </a:r>
            <a:r>
              <a:rPr lang="en-GB" dirty="0"/>
              <a:t> mode when you want to pass in an initial value, update the value in the function, and return it updated value back.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17294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8BBDB-E72D-4415-B5C7-14458F8B17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 Exercises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1760C4-3249-48E9-9CA5-B0DB61A91D7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Create Functions to meet the following criteria:</a:t>
            </a:r>
          </a:p>
          <a:p>
            <a:pPr lvl="1"/>
            <a:r>
              <a:rPr lang="en-GB" dirty="0"/>
              <a:t>Find a Cinema by it </a:t>
            </a:r>
            <a:r>
              <a:rPr lang="en-GB" dirty="0" err="1"/>
              <a:t>CinemaNo</a:t>
            </a:r>
            <a:r>
              <a:rPr lang="en-GB" dirty="0"/>
              <a:t> and return the </a:t>
            </a:r>
            <a:r>
              <a:rPr lang="en-GB" dirty="0" err="1"/>
              <a:t>CinemeName</a:t>
            </a:r>
            <a:r>
              <a:rPr lang="en-GB" dirty="0"/>
              <a:t>;</a:t>
            </a:r>
          </a:p>
          <a:p>
            <a:pPr lvl="1"/>
            <a:r>
              <a:rPr lang="en-GB" dirty="0"/>
              <a:t>Find a Cinema by its </a:t>
            </a:r>
            <a:r>
              <a:rPr lang="en-GB" dirty="0" err="1"/>
              <a:t>CinemaNo</a:t>
            </a:r>
            <a:r>
              <a:rPr lang="en-GB" dirty="0"/>
              <a:t> and return its </a:t>
            </a:r>
            <a:r>
              <a:rPr lang="en-GB" dirty="0" err="1"/>
              <a:t>CinemaName</a:t>
            </a:r>
            <a:r>
              <a:rPr lang="en-GB" dirty="0"/>
              <a:t>, Town and </a:t>
            </a:r>
            <a:r>
              <a:rPr lang="en-GB" dirty="0" err="1"/>
              <a:t>ManagerNo</a:t>
            </a:r>
            <a:r>
              <a:rPr lang="en-GB" dirty="0"/>
              <a:t>;</a:t>
            </a:r>
          </a:p>
          <a:p>
            <a:pPr lvl="1"/>
            <a:r>
              <a:rPr lang="en-GB" dirty="0"/>
              <a:t>Find a Cinema by its </a:t>
            </a:r>
            <a:r>
              <a:rPr lang="en-GB" dirty="0" err="1"/>
              <a:t>CinemaNo</a:t>
            </a:r>
            <a:r>
              <a:rPr lang="en-GB" dirty="0"/>
              <a:t> and return its </a:t>
            </a:r>
            <a:r>
              <a:rPr lang="en-GB" dirty="0" err="1"/>
              <a:t>CinemaName</a:t>
            </a:r>
            <a:r>
              <a:rPr lang="en-GB" dirty="0"/>
              <a:t>, Town and </a:t>
            </a:r>
            <a:r>
              <a:rPr lang="en-GB" dirty="0" err="1"/>
              <a:t>ManagerName</a:t>
            </a:r>
            <a:r>
              <a:rPr lang="en-GB" dirty="0"/>
              <a:t>;</a:t>
            </a:r>
          </a:p>
          <a:p>
            <a:pPr lvl="1"/>
            <a:r>
              <a:rPr lang="en-GB" dirty="0"/>
              <a:t>Find the minimum, maximum and average populations for Towns where there are cinemas;</a:t>
            </a:r>
          </a:p>
          <a:p>
            <a:pPr lvl="1"/>
            <a:r>
              <a:rPr lang="en-GB" dirty="0"/>
              <a:t>Find a Town by its name and return the Town name </a:t>
            </a:r>
            <a:r>
              <a:rPr lang="en-GB"/>
              <a:t>and population.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49531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0</TotalTime>
  <Words>293</Words>
  <Application>Microsoft Office PowerPoint</Application>
  <PresentationFormat>On-screen Show (4:3)</PresentationFormat>
  <Paragraphs>37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Cambria</vt:lpstr>
      <vt:lpstr>Wingdings</vt:lpstr>
      <vt:lpstr>Wingdings 2</vt:lpstr>
      <vt:lpstr>Median</vt:lpstr>
      <vt:lpstr>Function parameters</vt:lpstr>
      <vt:lpstr>Introduction to PLPGSQL Parameter Modes</vt:lpstr>
      <vt:lpstr>Introduction to PLPGSQL Parameter Modes</vt:lpstr>
      <vt:lpstr>SQL Table Creation</vt:lpstr>
      <vt:lpstr>SQL Table Creation</vt:lpstr>
      <vt:lpstr>SQL Table Creation</vt:lpstr>
      <vt:lpstr>Adding Values to Tables</vt:lpstr>
      <vt:lpstr>Adding Values to Tables</vt:lpstr>
      <vt:lpstr>Adding Values to Tables</vt:lpstr>
      <vt:lpstr>IN Mode Example</vt:lpstr>
      <vt:lpstr>IN Mode Example Result</vt:lpstr>
      <vt:lpstr>OUT Mode Example</vt:lpstr>
      <vt:lpstr>OUT Mode Example Results</vt:lpstr>
      <vt:lpstr>InOut Mode Example</vt:lpstr>
      <vt:lpstr>InOut Mode Example Result</vt:lpstr>
      <vt:lpstr>Summary</vt:lpstr>
      <vt:lpstr>Function Exercises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Stephen Hole</cp:lastModifiedBy>
  <cp:revision>1403</cp:revision>
  <cp:lastPrinted>2014-09-29T16:21:25Z</cp:lastPrinted>
  <dcterms:created xsi:type="dcterms:W3CDTF">2013-09-18T07:00:31Z</dcterms:created>
  <dcterms:modified xsi:type="dcterms:W3CDTF">2022-10-17T11:28:39Z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