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57" r:id="rId3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2" autoAdjust="0"/>
    <p:restoredTop sz="94660"/>
  </p:normalViewPr>
  <p:slideViewPr>
    <p:cSldViewPr snapToGrid="0">
      <p:cViewPr>
        <p:scale>
          <a:sx n="100" d="100"/>
          <a:sy n="100" d="100"/>
        </p:scale>
        <p:origin x="169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328FE6-52CF-4C3B-BAB5-39A0747886B5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352697-22BA-4C22-92F6-BCF98810D9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041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352697-22BA-4C22-92F6-BCF98810D97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8613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CF782-D5EA-4B0B-8778-331C7E2160D0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5359-5B75-4430-8EA3-EDB1D6ADA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829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CF782-D5EA-4B0B-8778-331C7E2160D0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5359-5B75-4430-8EA3-EDB1D6ADA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340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CF782-D5EA-4B0B-8778-331C7E2160D0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5359-5B75-4430-8EA3-EDB1D6ADA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57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CF782-D5EA-4B0B-8778-331C7E2160D0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5359-5B75-4430-8EA3-EDB1D6ADA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285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CF782-D5EA-4B0B-8778-331C7E2160D0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5359-5B75-4430-8EA3-EDB1D6ADA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031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CF782-D5EA-4B0B-8778-331C7E2160D0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5359-5B75-4430-8EA3-EDB1D6ADA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225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CF782-D5EA-4B0B-8778-331C7E2160D0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5359-5B75-4430-8EA3-EDB1D6ADA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950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CF782-D5EA-4B0B-8778-331C7E2160D0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5359-5B75-4430-8EA3-EDB1D6ADA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607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CF782-D5EA-4B0B-8778-331C7E2160D0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5359-5B75-4430-8EA3-EDB1D6ADA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393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CF782-D5EA-4B0B-8778-331C7E2160D0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5359-5B75-4430-8EA3-EDB1D6ADA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462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CF782-D5EA-4B0B-8778-331C7E2160D0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5359-5B75-4430-8EA3-EDB1D6ADA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977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9CF782-D5EA-4B0B-8778-331C7E2160D0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95359-5B75-4430-8EA3-EDB1D6ADA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284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ookipedia.co.uk/recipes_wiki/Yogurt" TargetMode="External"/><Relationship Id="rId3" Type="http://schemas.openxmlformats.org/officeDocument/2006/relationships/image" Target="../media/image1.jpg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pexels.com/photo/pasta-with-green-leaf-and-chili-pepper-1460872/" TargetMode="External"/><Relationship Id="rId5" Type="http://schemas.openxmlformats.org/officeDocument/2006/relationships/image" Target="../media/image2.jpg"/><Relationship Id="rId10" Type="http://schemas.openxmlformats.org/officeDocument/2006/relationships/hyperlink" Target="https://freepngimg.com/png/6467-orange-juice-png-image" TargetMode="External"/><Relationship Id="rId4" Type="http://schemas.openxmlformats.org/officeDocument/2006/relationships/hyperlink" Target="https://proyectohomo.blogspot.com/2016/12/omnivoros-vegetarianos-y-veganos.html" TargetMode="External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creativecommons.org/licenses/by-nc/3.0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chemeClr val="accent4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6DF29CB-0BC2-A576-081C-505DA072F4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6710" y="902761"/>
            <a:ext cx="5829300" cy="876300"/>
          </a:xfrm>
        </p:spPr>
        <p:txBody>
          <a:bodyPr/>
          <a:lstStyle/>
          <a:p>
            <a:r>
              <a:rPr lang="en-GB" b="1" i="1" dirty="0" err="1">
                <a:solidFill>
                  <a:srgbClr val="92D050"/>
                </a:solidFill>
              </a:rPr>
              <a:t>Fresh</a:t>
            </a:r>
            <a:r>
              <a:rPr lang="en-GB" b="1" i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Bite</a:t>
            </a:r>
            <a:r>
              <a:rPr lang="en-GB" b="1" i="1" dirty="0"/>
              <a:t> </a:t>
            </a:r>
            <a:r>
              <a:rPr lang="en-GB" b="1" dirty="0"/>
              <a:t>Meals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717335-81CD-23E9-89AE-2706C8F2F7A7}"/>
              </a:ext>
            </a:extLst>
          </p:cNvPr>
          <p:cNvSpPr txBox="1"/>
          <p:nvPr/>
        </p:nvSpPr>
        <p:spPr>
          <a:xfrm>
            <a:off x="2701290" y="2046955"/>
            <a:ext cx="1455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MENU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9C525E-6C7D-42E5-05A2-5015AB2522A6}"/>
              </a:ext>
            </a:extLst>
          </p:cNvPr>
          <p:cNvSpPr txBox="1"/>
          <p:nvPr/>
        </p:nvSpPr>
        <p:spPr>
          <a:xfrm>
            <a:off x="579120" y="3144513"/>
            <a:ext cx="38404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Breakfast</a:t>
            </a:r>
          </a:p>
          <a:p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Porridge Bowl </a:t>
            </a:r>
            <a:r>
              <a:rPr lang="en-GB" sz="1400" b="1" i="1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		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£3.80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Breakfast Wrap  		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£4.20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Fresh Fruit Pot  		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£2.50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04107C-3B82-EE90-DFD5-6920C5577658}"/>
              </a:ext>
            </a:extLst>
          </p:cNvPr>
          <p:cNvSpPr txBox="1"/>
          <p:nvPr/>
        </p:nvSpPr>
        <p:spPr>
          <a:xfrm>
            <a:off x="579120" y="4966971"/>
            <a:ext cx="384048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Lunch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Chicken Salad Box  	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£6.00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Veggie Pasta Bowl </a:t>
            </a:r>
            <a:r>
              <a:rPr lang="en-GB" sz="1400" b="1" i="1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	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£5.50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Soup of the Day  		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£3.90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748A0B-8862-0261-6267-B0857BE347F3}"/>
              </a:ext>
            </a:extLst>
          </p:cNvPr>
          <p:cNvSpPr txBox="1"/>
          <p:nvPr/>
        </p:nvSpPr>
        <p:spPr>
          <a:xfrm>
            <a:off x="579120" y="7285199"/>
            <a:ext cx="384048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Snacks</a:t>
            </a:r>
          </a:p>
          <a:p>
            <a:endParaRPr lang="en-GB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Granola Bar  		</a:t>
            </a:r>
            <a:r>
              <a:rPr lang="en-GB" sz="1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£1.80</a:t>
            </a:r>
          </a:p>
          <a:p>
            <a:r>
              <a:rPr lang="en-GB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Greek Yoghurt Cup  	</a:t>
            </a:r>
            <a:r>
              <a:rPr lang="en-GB" sz="1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£2.20</a:t>
            </a:r>
          </a:p>
          <a:p>
            <a:r>
              <a:rPr lang="en-GB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Banana Bread Slice	</a:t>
            </a:r>
            <a:r>
              <a:rPr lang="en-GB" sz="1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£2.50</a:t>
            </a:r>
          </a:p>
          <a:p>
            <a:endParaRPr lang="en-GB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4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Drinks</a:t>
            </a:r>
          </a:p>
          <a:p>
            <a:endParaRPr lang="en-GB" sz="1400" b="1" u="sng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Fresh Orange Juice  	</a:t>
            </a:r>
            <a:r>
              <a:rPr lang="en-GB" sz="1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£2.80</a:t>
            </a:r>
          </a:p>
          <a:p>
            <a:r>
              <a:rPr lang="en-GB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Iced Coffee  		</a:t>
            </a:r>
            <a:r>
              <a:rPr lang="en-GB" sz="1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£3.20</a:t>
            </a:r>
          </a:p>
          <a:p>
            <a:r>
              <a:rPr lang="en-GB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Herbal Tea  		</a:t>
            </a:r>
            <a:r>
              <a:rPr lang="en-GB" sz="1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£2.00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C93F915-DB33-34AF-6CC4-1A2A915B15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206240" y="3153618"/>
            <a:ext cx="1634307" cy="116955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25FD6BE-F39B-1978-1CDD-64BBC9E267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flipH="1">
            <a:off x="4206240" y="5043171"/>
            <a:ext cx="1647705" cy="116955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B6AC13A-FAA8-089F-3EC5-95F7AFD3698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4206240" y="7282472"/>
            <a:ext cx="1647705" cy="116955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2EA315F-CD13-4A33-D99D-9DE88479622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4295838" y="9752790"/>
            <a:ext cx="1647705" cy="116955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F9956F1-0821-F374-B0EA-F3B24EA4AA72}"/>
              </a:ext>
            </a:extLst>
          </p:cNvPr>
          <p:cNvSpPr/>
          <p:nvPr/>
        </p:nvSpPr>
        <p:spPr>
          <a:xfrm>
            <a:off x="243840" y="251460"/>
            <a:ext cx="6347460" cy="1167384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2E54E1F-CED6-9872-A560-51986BF25281}"/>
              </a:ext>
            </a:extLst>
          </p:cNvPr>
          <p:cNvSpPr/>
          <p:nvPr/>
        </p:nvSpPr>
        <p:spPr>
          <a:xfrm>
            <a:off x="323850" y="350520"/>
            <a:ext cx="6164580" cy="114681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309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CB6A1D-68FD-0A13-690B-924CBE6BFFE2}"/>
              </a:ext>
            </a:extLst>
          </p:cNvPr>
          <p:cNvSpPr txBox="1"/>
          <p:nvPr/>
        </p:nvSpPr>
        <p:spPr>
          <a:xfrm>
            <a:off x="483577" y="474784"/>
            <a:ext cx="5890846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/>
              <a:t> NEW Digital Skills ( LCLM4002_BIRM)</a:t>
            </a:r>
          </a:p>
          <a:p>
            <a:pPr algn="r"/>
            <a:r>
              <a:rPr lang="en-GB" sz="1200" dirty="0"/>
              <a:t>Muhammad Aurangzaib Ayub</a:t>
            </a:r>
          </a:p>
          <a:p>
            <a:pPr algn="r"/>
            <a:r>
              <a:rPr lang="en-GB" sz="1200" dirty="0"/>
              <a:t>Student Number: 2533688</a:t>
            </a:r>
          </a:p>
          <a:p>
            <a:pPr algn="r"/>
            <a:endParaRPr lang="en-GB" sz="1200" dirty="0"/>
          </a:p>
          <a:p>
            <a:pPr algn="r"/>
            <a:endParaRPr lang="en-GB" sz="1200" dirty="0"/>
          </a:p>
          <a:p>
            <a:r>
              <a:rPr lang="en-GB" sz="1200" dirty="0"/>
              <a:t>I chose this scenario because I found it interesting due to the nature of the business being close to my own business model. I wanted to showcase my creative side and hoped to deliver a great menu possible, using skills I currently have or developed is the last 6weeks. </a:t>
            </a:r>
          </a:p>
          <a:p>
            <a:r>
              <a:rPr lang="en-GB" sz="1200" dirty="0"/>
              <a:t> </a:t>
            </a:r>
          </a:p>
          <a:p>
            <a:r>
              <a:rPr lang="en-GB" sz="1200" dirty="0"/>
              <a:t>I decided to use Microsoft PowerPoint to create my document, I personally believe it offers a wider range of tools and templates. I think; if used for example Microsoft Word, it would have taken me a lot longer to produce the menu and would not be able to change the background design and colours.</a:t>
            </a:r>
          </a:p>
          <a:p>
            <a:r>
              <a:rPr lang="en-GB" sz="1200" dirty="0"/>
              <a:t> </a:t>
            </a:r>
          </a:p>
          <a:p>
            <a:r>
              <a:rPr lang="en-GB" sz="1200" dirty="0"/>
              <a:t>I took the key information provided on the scenario and put it into my PowerPoint to make a basic template to work with, then moved onto splitting the information and giving relevant headings to each sectioned area of the menu. I tried to make the menu appeal to the eye by using various methods from; visual photos of products, using colour for text and changing the background. I decided to use bold heading and bold format for the pricing of each item which will help customer see the type of product’s </a:t>
            </a:r>
            <a:r>
              <a:rPr lang="en-GB" sz="1200" dirty="0" err="1"/>
              <a:t>e.g</a:t>
            </a:r>
            <a:r>
              <a:rPr lang="en-GB" sz="1200" dirty="0"/>
              <a:t> Breakfast, Lunch and Snacks etc and the price of what they are buying clearly.</a:t>
            </a:r>
          </a:p>
          <a:p>
            <a:r>
              <a:rPr lang="en-GB" sz="1200" dirty="0"/>
              <a:t> </a:t>
            </a:r>
          </a:p>
          <a:p>
            <a:r>
              <a:rPr lang="en-GB" sz="1200" dirty="0"/>
              <a:t>I believe pictures speak volumes for your business; pictures can help give customers an idea of what you are selling to them. </a:t>
            </a:r>
          </a:p>
          <a:p>
            <a:r>
              <a:rPr lang="en-GB" sz="1200" b="1" dirty="0"/>
              <a:t> </a:t>
            </a:r>
            <a:endParaRPr lang="en-GB" sz="1200" dirty="0"/>
          </a:p>
          <a:p>
            <a:r>
              <a:rPr lang="en-GB" sz="1200" b="1" u="sng" dirty="0"/>
              <a:t>Reference </a:t>
            </a:r>
            <a:endParaRPr lang="en-GB" sz="1200" dirty="0"/>
          </a:p>
          <a:p>
            <a:r>
              <a:rPr lang="en-GB" sz="1200" dirty="0"/>
              <a:t>I used 4 photograph images from Bing for the menu to that is linked to my computer</a:t>
            </a:r>
          </a:p>
          <a:p>
            <a:r>
              <a:rPr lang="en-GB" sz="1200" dirty="0"/>
              <a:t>Bing, 2026 Photographic images by Bing is licensed under </a:t>
            </a:r>
            <a:r>
              <a:rPr lang="en-GB" sz="1200" u="sng" dirty="0">
                <a:hlinkClick r:id="rId2"/>
              </a:rPr>
              <a:t>CC BY-NC</a:t>
            </a:r>
            <a:endParaRPr lang="en-GB" sz="1200" dirty="0"/>
          </a:p>
          <a:p>
            <a:r>
              <a:rPr lang="en-GB" sz="1200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5301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119</TotalTime>
  <Words>385</Words>
  <Application>Microsoft Office PowerPoint</Application>
  <PresentationFormat>Widescreen</PresentationFormat>
  <Paragraphs>47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FreshBite Meals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Aurangzaib Ayub</dc:creator>
  <cp:lastModifiedBy>Aurangzaib Ayub</cp:lastModifiedBy>
  <cp:revision>3</cp:revision>
  <dcterms:created xsi:type="dcterms:W3CDTF">2026-06-27T21:53:18Z</dcterms:created>
  <dcterms:modified xsi:type="dcterms:W3CDTF">2026-06-28T08:42:36Z</dcterms:modified>
</cp:coreProperties>
</file>