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6" r:id="rId4"/>
  </p:sldMasterIdLst>
  <p:notesMasterIdLst>
    <p:notesMasterId r:id="rId14"/>
  </p:notesMasterIdLst>
  <p:handoutMasterIdLst>
    <p:handoutMasterId r:id="rId15"/>
  </p:handoutMasterIdLst>
  <p:sldIdLst>
    <p:sldId id="301" r:id="rId5"/>
    <p:sldId id="317" r:id="rId6"/>
    <p:sldId id="318" r:id="rId7"/>
    <p:sldId id="319" r:id="rId8"/>
    <p:sldId id="320" r:id="rId9"/>
    <p:sldId id="321" r:id="rId10"/>
    <p:sldId id="323" r:id="rId11"/>
    <p:sldId id="324" r:id="rId12"/>
    <p:sldId id="322" r:id="rId13"/>
  </p:sldIdLst>
  <p:sldSz cx="9144000" cy="5143500" type="screen16x9"/>
  <p:notesSz cx="7099300" cy="102346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orient="horz" pos="278">
          <p15:clr>
            <a:srgbClr val="A4A3A4"/>
          </p15:clr>
        </p15:guide>
        <p15:guide id="3" orient="horz" pos="2963">
          <p15:clr>
            <a:srgbClr val="A4A3A4"/>
          </p15:clr>
        </p15:guide>
        <p15:guide id="4" orient="horz" pos="598">
          <p15:clr>
            <a:srgbClr val="A4A3A4"/>
          </p15:clr>
        </p15:guide>
        <p15:guide id="5" orient="horz" pos="161">
          <p15:clr>
            <a:srgbClr val="A4A3A4"/>
          </p15:clr>
        </p15:guide>
        <p15:guide id="6" orient="horz" pos="2859">
          <p15:clr>
            <a:srgbClr val="A4A3A4"/>
          </p15:clr>
        </p15:guide>
        <p15:guide id="7" pos="2880">
          <p15:clr>
            <a:srgbClr val="A4A3A4"/>
          </p15:clr>
        </p15:guide>
        <p15:guide id="8" pos="359">
          <p15:clr>
            <a:srgbClr val="A4A3A4"/>
          </p15:clr>
        </p15:guide>
        <p15:guide id="9" pos="5403">
          <p15:clr>
            <a:srgbClr val="A4A3A4"/>
          </p15:clr>
        </p15:guide>
        <p15:guide id="10" pos="3845">
          <p15:clr>
            <a:srgbClr val="A4A3A4"/>
          </p15:clr>
        </p15:guide>
        <p15:guide id="11" pos="1796">
          <p15:clr>
            <a:srgbClr val="A4A3A4"/>
          </p15:clr>
        </p15:guide>
        <p15:guide id="12" pos="5499">
          <p15:clr>
            <a:srgbClr val="A4A3A4"/>
          </p15:clr>
        </p15:guide>
        <p15:guide id="13" pos="263">
          <p15:clr>
            <a:srgbClr val="A4A3A4"/>
          </p15:clr>
        </p15:guide>
        <p15:guide id="14" pos="3607">
          <p15:clr>
            <a:srgbClr val="A4A3A4"/>
          </p15:clr>
        </p15:guide>
        <p15:guide id="15" pos="2644">
          <p15:clr>
            <a:srgbClr val="A4A3A4"/>
          </p15:clr>
        </p15:guide>
        <p15:guide id="16" orient="horz" pos="1252">
          <p15:clr>
            <a:srgbClr val="A4A3A4"/>
          </p15:clr>
        </p15:guide>
        <p15:guide id="17" orient="horz" pos="641">
          <p15:clr>
            <a:srgbClr val="A4A3A4"/>
          </p15:clr>
        </p15:guide>
        <p15:guide id="18" orient="horz" pos="894">
          <p15:clr>
            <a:srgbClr val="A4A3A4"/>
          </p15:clr>
        </p15:guide>
        <p15:guide id="19" orient="horz">
          <p15:clr>
            <a:srgbClr val="A4A3A4"/>
          </p15:clr>
        </p15:guide>
        <p15:guide id="20" pos="3602">
          <p15:clr>
            <a:srgbClr val="A4A3A4"/>
          </p15:clr>
        </p15:guide>
        <p15:guide id="21" pos="2532">
          <p15:clr>
            <a:srgbClr val="A4A3A4"/>
          </p15:clr>
        </p15:guide>
        <p15:guide id="22" orient="horz" pos="2663">
          <p15:clr>
            <a:srgbClr val="A4A3A4"/>
          </p15:clr>
        </p15:guide>
        <p15:guide id="23" orient="horz" pos="2299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224">
          <p15:clr>
            <a:srgbClr val="A4A3A4"/>
          </p15:clr>
        </p15:guide>
        <p15:guide id="2" pos="2236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8D5CA"/>
    <a:srgbClr val="3D7EDB"/>
    <a:srgbClr val="BEB9A6"/>
    <a:srgbClr val="EBEAE4"/>
    <a:srgbClr val="E5E3DB"/>
    <a:srgbClr val="E0E0E0"/>
    <a:srgbClr val="999999"/>
    <a:srgbClr val="D6D6D6"/>
    <a:srgbClr val="C4D8F4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88" autoAdjust="0"/>
    <p:restoredTop sz="85052" autoAdjust="0"/>
  </p:normalViewPr>
  <p:slideViewPr>
    <p:cSldViewPr snapToGrid="0" showGuides="1">
      <p:cViewPr varScale="1">
        <p:scale>
          <a:sx n="95" d="100"/>
          <a:sy n="95" d="100"/>
        </p:scale>
        <p:origin x="690" y="84"/>
      </p:cViewPr>
      <p:guideLst>
        <p:guide orient="horz" pos="1620"/>
        <p:guide orient="horz" pos="278"/>
        <p:guide orient="horz" pos="2963"/>
        <p:guide orient="horz" pos="598"/>
        <p:guide orient="horz" pos="161"/>
        <p:guide orient="horz" pos="2859"/>
        <p:guide pos="2880"/>
        <p:guide pos="359"/>
        <p:guide pos="5403"/>
        <p:guide pos="3845"/>
        <p:guide pos="1796"/>
        <p:guide pos="5499"/>
        <p:guide pos="263"/>
        <p:guide pos="3607"/>
        <p:guide pos="2644"/>
        <p:guide orient="horz" pos="1252"/>
        <p:guide orient="horz" pos="641"/>
        <p:guide orient="horz" pos="894"/>
        <p:guide orient="horz"/>
        <p:guide pos="3602"/>
        <p:guide pos="2532"/>
        <p:guide orient="horz" pos="2663"/>
        <p:guide orient="horz" pos="2299"/>
      </p:guideLst>
    </p:cSldViewPr>
  </p:slideViewPr>
  <p:outlineViewPr>
    <p:cViewPr>
      <p:scale>
        <a:sx n="33" d="100"/>
        <a:sy n="33" d="100"/>
      </p:scale>
      <p:origin x="0" y="27042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60"/>
    </p:cViewPr>
  </p:sorterViewPr>
  <p:notesViewPr>
    <p:cSldViewPr snapToGrid="0" showGuides="1">
      <p:cViewPr varScale="1">
        <p:scale>
          <a:sx n="82" d="100"/>
          <a:sy n="82" d="100"/>
        </p:scale>
        <p:origin x="-3168" y="-96"/>
      </p:cViewPr>
      <p:guideLst>
        <p:guide orient="horz" pos="3224"/>
        <p:guide pos="2236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l">
              <a:defRPr sz="1300"/>
            </a:lvl1pPr>
          </a:lstStyle>
          <a:p>
            <a:endParaRPr lang="nl-NL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4021294" y="0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r">
              <a:defRPr sz="1300"/>
            </a:lvl1pPr>
          </a:lstStyle>
          <a:p>
            <a:fld id="{5DD6265A-E304-4306-9A88-E5792CB4882E}" type="datetimeFigureOut">
              <a:rPr lang="nl-NL" smtClean="0"/>
              <a:t>9-1-2021</a:t>
            </a:fld>
            <a:endParaRPr lang="nl-NL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721106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l">
              <a:defRPr sz="1300"/>
            </a:lvl1pPr>
          </a:lstStyle>
          <a:p>
            <a:endParaRPr lang="nl-NL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4021294" y="9721106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r">
              <a:defRPr sz="1300"/>
            </a:lvl1pPr>
          </a:lstStyle>
          <a:p>
            <a:fld id="{4C4D0ECF-1825-485F-892B-3B901BEB1B2B}" type="slidenum">
              <a:rPr lang="nl-NL" smtClean="0"/>
              <a:t>‹#›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4926666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l">
              <a:defRPr sz="1300"/>
            </a:lvl1pPr>
          </a:lstStyle>
          <a:p>
            <a:endParaRPr lang="nl-NL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021294" y="0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r">
              <a:defRPr sz="1300"/>
            </a:lvl1pPr>
          </a:lstStyle>
          <a:p>
            <a:fld id="{D14C50CD-24A7-4808-AE3B-2F34A7018126}" type="datetimeFigureOut">
              <a:rPr lang="nl-NL" smtClean="0"/>
              <a:t>9-1-2021</a:t>
            </a:fld>
            <a:endParaRPr lang="nl-NL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9700" y="768350"/>
            <a:ext cx="6819900" cy="38369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48" tIns="49524" rIns="99048" bIns="49524" rtlCol="0" anchor="ctr"/>
          <a:lstStyle/>
          <a:p>
            <a:endParaRPr lang="nl-NL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09930" y="4861441"/>
            <a:ext cx="5679440" cy="4605576"/>
          </a:xfrm>
          <a:prstGeom prst="rect">
            <a:avLst/>
          </a:prstGeom>
        </p:spPr>
        <p:txBody>
          <a:bodyPr vert="horz" lIns="99048" tIns="49524" rIns="99048" bIns="49524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nl-NL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721106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l">
              <a:defRPr sz="1300"/>
            </a:lvl1pPr>
          </a:lstStyle>
          <a:p>
            <a:endParaRPr lang="nl-NL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021294" y="9721106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r">
              <a:defRPr sz="1300"/>
            </a:lvl1pPr>
          </a:lstStyle>
          <a:p>
            <a:fld id="{A5DB9DF4-39C0-4F8C-BEB7-288A19F8CDC5}" type="slidenum">
              <a:rPr lang="nl-NL" smtClean="0"/>
              <a:t>‹#›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33859799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9700" y="768350"/>
            <a:ext cx="6819900" cy="3836988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l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B9DF4-39C0-4F8C-BEB7-288A19F8CDC5}" type="slidenum">
              <a:rPr lang="nl-NL" smtClean="0"/>
              <a:t>1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8986109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 bwMode="gray">
      <p:bgPr>
        <a:blipFill dpi="0" rotWithShape="1">
          <a:blip r:embed="rId2"/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Picture 8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grpSp>
        <p:nvGrpSpPr>
          <p:cNvPr id="27" name="Group 26"/>
          <p:cNvGrpSpPr/>
          <p:nvPr userDrawn="1"/>
        </p:nvGrpSpPr>
        <p:grpSpPr>
          <a:xfrm>
            <a:off x="7884368" y="336904"/>
            <a:ext cx="688976" cy="601663"/>
            <a:chOff x="7915275" y="358775"/>
            <a:chExt cx="688976" cy="601663"/>
          </a:xfrm>
          <a:solidFill>
            <a:schemeClr val="bg1"/>
          </a:solidFill>
        </p:grpSpPr>
        <p:sp>
          <p:nvSpPr>
            <p:cNvPr id="20" name="Freeform 15"/>
            <p:cNvSpPr>
              <a:spLocks/>
            </p:cNvSpPr>
            <p:nvPr userDrawn="1"/>
          </p:nvSpPr>
          <p:spPr bwMode="auto">
            <a:xfrm>
              <a:off x="8016875" y="358775"/>
              <a:ext cx="485775" cy="344488"/>
            </a:xfrm>
            <a:custGeom>
              <a:avLst/>
              <a:gdLst>
                <a:gd name="T0" fmla="*/ 183 w 183"/>
                <a:gd name="T1" fmla="*/ 43 h 129"/>
                <a:gd name="T2" fmla="*/ 174 w 183"/>
                <a:gd name="T3" fmla="*/ 30 h 129"/>
                <a:gd name="T4" fmla="*/ 139 w 183"/>
                <a:gd name="T5" fmla="*/ 8 h 129"/>
                <a:gd name="T6" fmla="*/ 92 w 183"/>
                <a:gd name="T7" fmla="*/ 0 h 129"/>
                <a:gd name="T8" fmla="*/ 44 w 183"/>
                <a:gd name="T9" fmla="*/ 8 h 129"/>
                <a:gd name="T10" fmla="*/ 9 w 183"/>
                <a:gd name="T11" fmla="*/ 30 h 129"/>
                <a:gd name="T12" fmla="*/ 0 w 183"/>
                <a:gd name="T13" fmla="*/ 43 h 129"/>
                <a:gd name="T14" fmla="*/ 80 w 183"/>
                <a:gd name="T15" fmla="*/ 32 h 129"/>
                <a:gd name="T16" fmla="*/ 86 w 183"/>
                <a:gd name="T17" fmla="*/ 35 h 129"/>
                <a:gd name="T18" fmla="*/ 87 w 183"/>
                <a:gd name="T19" fmla="*/ 47 h 129"/>
                <a:gd name="T20" fmla="*/ 86 w 183"/>
                <a:gd name="T21" fmla="*/ 129 h 129"/>
                <a:gd name="T22" fmla="*/ 92 w 183"/>
                <a:gd name="T23" fmla="*/ 129 h 129"/>
                <a:gd name="T24" fmla="*/ 97 w 183"/>
                <a:gd name="T25" fmla="*/ 129 h 129"/>
                <a:gd name="T26" fmla="*/ 96 w 183"/>
                <a:gd name="T27" fmla="*/ 47 h 129"/>
                <a:gd name="T28" fmla="*/ 97 w 183"/>
                <a:gd name="T29" fmla="*/ 35 h 129"/>
                <a:gd name="T30" fmla="*/ 103 w 183"/>
                <a:gd name="T31" fmla="*/ 32 h 129"/>
                <a:gd name="T32" fmla="*/ 183 w 183"/>
                <a:gd name="T33" fmla="*/ 43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83" h="129">
                  <a:moveTo>
                    <a:pt x="183" y="43"/>
                  </a:moveTo>
                  <a:cubicBezTo>
                    <a:pt x="181" y="39"/>
                    <a:pt x="178" y="34"/>
                    <a:pt x="174" y="30"/>
                  </a:cubicBezTo>
                  <a:cubicBezTo>
                    <a:pt x="165" y="21"/>
                    <a:pt x="153" y="13"/>
                    <a:pt x="139" y="8"/>
                  </a:cubicBezTo>
                  <a:cubicBezTo>
                    <a:pt x="125" y="3"/>
                    <a:pt x="108" y="0"/>
                    <a:pt x="92" y="0"/>
                  </a:cubicBezTo>
                  <a:cubicBezTo>
                    <a:pt x="75" y="0"/>
                    <a:pt x="58" y="3"/>
                    <a:pt x="44" y="8"/>
                  </a:cubicBezTo>
                  <a:cubicBezTo>
                    <a:pt x="30" y="13"/>
                    <a:pt x="18" y="21"/>
                    <a:pt x="9" y="30"/>
                  </a:cubicBezTo>
                  <a:cubicBezTo>
                    <a:pt x="5" y="34"/>
                    <a:pt x="2" y="39"/>
                    <a:pt x="0" y="43"/>
                  </a:cubicBezTo>
                  <a:cubicBezTo>
                    <a:pt x="18" y="39"/>
                    <a:pt x="50" y="33"/>
                    <a:pt x="80" y="32"/>
                  </a:cubicBezTo>
                  <a:cubicBezTo>
                    <a:pt x="83" y="32"/>
                    <a:pt x="85" y="33"/>
                    <a:pt x="86" y="35"/>
                  </a:cubicBezTo>
                  <a:cubicBezTo>
                    <a:pt x="87" y="37"/>
                    <a:pt x="87" y="44"/>
                    <a:pt x="87" y="47"/>
                  </a:cubicBezTo>
                  <a:cubicBezTo>
                    <a:pt x="86" y="129"/>
                    <a:pt x="86" y="129"/>
                    <a:pt x="86" y="129"/>
                  </a:cubicBezTo>
                  <a:cubicBezTo>
                    <a:pt x="88" y="129"/>
                    <a:pt x="90" y="129"/>
                    <a:pt x="92" y="129"/>
                  </a:cubicBezTo>
                  <a:cubicBezTo>
                    <a:pt x="93" y="129"/>
                    <a:pt x="95" y="129"/>
                    <a:pt x="97" y="129"/>
                  </a:cubicBezTo>
                  <a:cubicBezTo>
                    <a:pt x="96" y="47"/>
                    <a:pt x="96" y="47"/>
                    <a:pt x="96" y="47"/>
                  </a:cubicBezTo>
                  <a:cubicBezTo>
                    <a:pt x="96" y="44"/>
                    <a:pt x="96" y="37"/>
                    <a:pt x="97" y="35"/>
                  </a:cubicBezTo>
                  <a:cubicBezTo>
                    <a:pt x="98" y="33"/>
                    <a:pt x="100" y="32"/>
                    <a:pt x="103" y="32"/>
                  </a:cubicBezTo>
                  <a:cubicBezTo>
                    <a:pt x="133" y="33"/>
                    <a:pt x="165" y="39"/>
                    <a:pt x="183" y="4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>
                <a:solidFill>
                  <a:srgbClr val="000000"/>
                </a:solidFill>
              </a:endParaRPr>
            </a:p>
          </p:txBody>
        </p:sp>
        <p:sp>
          <p:nvSpPr>
            <p:cNvPr id="21" name="Freeform 16"/>
            <p:cNvSpPr>
              <a:spLocks/>
            </p:cNvSpPr>
            <p:nvPr userDrawn="1"/>
          </p:nvSpPr>
          <p:spPr bwMode="auto">
            <a:xfrm>
              <a:off x="7989888" y="479425"/>
              <a:ext cx="225425" cy="215900"/>
            </a:xfrm>
            <a:custGeom>
              <a:avLst/>
              <a:gdLst>
                <a:gd name="T0" fmla="*/ 84 w 85"/>
                <a:gd name="T1" fmla="*/ 16 h 81"/>
                <a:gd name="T2" fmla="*/ 69 w 85"/>
                <a:gd name="T3" fmla="*/ 1 h 81"/>
                <a:gd name="T4" fmla="*/ 6 w 85"/>
                <a:gd name="T5" fmla="*/ 9 h 81"/>
                <a:gd name="T6" fmla="*/ 19 w 85"/>
                <a:gd name="T7" fmla="*/ 54 h 81"/>
                <a:gd name="T8" fmla="*/ 54 w 85"/>
                <a:gd name="T9" fmla="*/ 76 h 81"/>
                <a:gd name="T10" fmla="*/ 70 w 85"/>
                <a:gd name="T11" fmla="*/ 81 h 81"/>
                <a:gd name="T12" fmla="*/ 84 w 85"/>
                <a:gd name="T13" fmla="*/ 16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85" h="81">
                  <a:moveTo>
                    <a:pt x="84" y="16"/>
                  </a:moveTo>
                  <a:cubicBezTo>
                    <a:pt x="85" y="6"/>
                    <a:pt x="85" y="0"/>
                    <a:pt x="69" y="1"/>
                  </a:cubicBezTo>
                  <a:cubicBezTo>
                    <a:pt x="51" y="2"/>
                    <a:pt x="33" y="3"/>
                    <a:pt x="6" y="9"/>
                  </a:cubicBezTo>
                  <a:cubicBezTo>
                    <a:pt x="5" y="12"/>
                    <a:pt x="0" y="33"/>
                    <a:pt x="19" y="54"/>
                  </a:cubicBezTo>
                  <a:cubicBezTo>
                    <a:pt x="28" y="63"/>
                    <a:pt x="40" y="71"/>
                    <a:pt x="54" y="76"/>
                  </a:cubicBezTo>
                  <a:cubicBezTo>
                    <a:pt x="59" y="78"/>
                    <a:pt x="65" y="80"/>
                    <a:pt x="70" y="81"/>
                  </a:cubicBezTo>
                  <a:cubicBezTo>
                    <a:pt x="78" y="48"/>
                    <a:pt x="82" y="27"/>
                    <a:pt x="84" y="16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>
                <a:solidFill>
                  <a:srgbClr val="000000"/>
                </a:solidFill>
              </a:endParaRPr>
            </a:p>
          </p:txBody>
        </p:sp>
        <p:sp>
          <p:nvSpPr>
            <p:cNvPr id="22" name="Freeform 17"/>
            <p:cNvSpPr>
              <a:spLocks/>
            </p:cNvSpPr>
            <p:nvPr userDrawn="1"/>
          </p:nvSpPr>
          <p:spPr bwMode="auto">
            <a:xfrm>
              <a:off x="8304213" y="479425"/>
              <a:ext cx="225425" cy="215900"/>
            </a:xfrm>
            <a:custGeom>
              <a:avLst/>
              <a:gdLst>
                <a:gd name="T0" fmla="*/ 1 w 85"/>
                <a:gd name="T1" fmla="*/ 16 h 81"/>
                <a:gd name="T2" fmla="*/ 16 w 85"/>
                <a:gd name="T3" fmla="*/ 1 h 81"/>
                <a:gd name="T4" fmla="*/ 79 w 85"/>
                <a:gd name="T5" fmla="*/ 9 h 81"/>
                <a:gd name="T6" fmla="*/ 66 w 85"/>
                <a:gd name="T7" fmla="*/ 54 h 81"/>
                <a:gd name="T8" fmla="*/ 31 w 85"/>
                <a:gd name="T9" fmla="*/ 76 h 81"/>
                <a:gd name="T10" fmla="*/ 15 w 85"/>
                <a:gd name="T11" fmla="*/ 81 h 81"/>
                <a:gd name="T12" fmla="*/ 1 w 85"/>
                <a:gd name="T13" fmla="*/ 16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85" h="81">
                  <a:moveTo>
                    <a:pt x="1" y="16"/>
                  </a:moveTo>
                  <a:cubicBezTo>
                    <a:pt x="0" y="6"/>
                    <a:pt x="0" y="0"/>
                    <a:pt x="16" y="1"/>
                  </a:cubicBezTo>
                  <a:cubicBezTo>
                    <a:pt x="34" y="2"/>
                    <a:pt x="52" y="3"/>
                    <a:pt x="79" y="9"/>
                  </a:cubicBezTo>
                  <a:cubicBezTo>
                    <a:pt x="80" y="12"/>
                    <a:pt x="85" y="33"/>
                    <a:pt x="66" y="54"/>
                  </a:cubicBezTo>
                  <a:cubicBezTo>
                    <a:pt x="57" y="63"/>
                    <a:pt x="45" y="71"/>
                    <a:pt x="31" y="76"/>
                  </a:cubicBezTo>
                  <a:cubicBezTo>
                    <a:pt x="26" y="78"/>
                    <a:pt x="20" y="80"/>
                    <a:pt x="15" y="81"/>
                  </a:cubicBezTo>
                  <a:cubicBezTo>
                    <a:pt x="7" y="48"/>
                    <a:pt x="3" y="27"/>
                    <a:pt x="1" y="16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>
                <a:solidFill>
                  <a:srgbClr val="000000"/>
                </a:solidFill>
              </a:endParaRPr>
            </a:p>
          </p:txBody>
        </p:sp>
        <p:sp>
          <p:nvSpPr>
            <p:cNvPr id="23" name="Freeform 18"/>
            <p:cNvSpPr>
              <a:spLocks/>
            </p:cNvSpPr>
            <p:nvPr userDrawn="1"/>
          </p:nvSpPr>
          <p:spPr bwMode="auto">
            <a:xfrm>
              <a:off x="7915275" y="790575"/>
              <a:ext cx="165100" cy="169863"/>
            </a:xfrm>
            <a:custGeom>
              <a:avLst/>
              <a:gdLst>
                <a:gd name="T0" fmla="*/ 0 w 104"/>
                <a:gd name="T1" fmla="*/ 0 h 107"/>
                <a:gd name="T2" fmla="*/ 104 w 104"/>
                <a:gd name="T3" fmla="*/ 0 h 107"/>
                <a:gd name="T4" fmla="*/ 104 w 104"/>
                <a:gd name="T5" fmla="*/ 32 h 107"/>
                <a:gd name="T6" fmla="*/ 75 w 104"/>
                <a:gd name="T7" fmla="*/ 32 h 107"/>
                <a:gd name="T8" fmla="*/ 75 w 104"/>
                <a:gd name="T9" fmla="*/ 107 h 107"/>
                <a:gd name="T10" fmla="*/ 32 w 104"/>
                <a:gd name="T11" fmla="*/ 107 h 107"/>
                <a:gd name="T12" fmla="*/ 32 w 104"/>
                <a:gd name="T13" fmla="*/ 32 h 107"/>
                <a:gd name="T14" fmla="*/ 0 w 104"/>
                <a:gd name="T15" fmla="*/ 32 h 107"/>
                <a:gd name="T16" fmla="*/ 0 w 104"/>
                <a:gd name="T17" fmla="*/ 0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4" h="107">
                  <a:moveTo>
                    <a:pt x="0" y="0"/>
                  </a:moveTo>
                  <a:lnTo>
                    <a:pt x="104" y="0"/>
                  </a:lnTo>
                  <a:lnTo>
                    <a:pt x="104" y="32"/>
                  </a:lnTo>
                  <a:lnTo>
                    <a:pt x="75" y="32"/>
                  </a:lnTo>
                  <a:lnTo>
                    <a:pt x="75" y="107"/>
                  </a:lnTo>
                  <a:lnTo>
                    <a:pt x="32" y="107"/>
                  </a:lnTo>
                  <a:lnTo>
                    <a:pt x="32" y="32"/>
                  </a:lnTo>
                  <a:lnTo>
                    <a:pt x="0" y="32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>
                <a:solidFill>
                  <a:srgbClr val="000000"/>
                </a:solidFill>
              </a:endParaRPr>
            </a:p>
          </p:txBody>
        </p:sp>
        <p:sp>
          <p:nvSpPr>
            <p:cNvPr id="24" name="Freeform 19"/>
            <p:cNvSpPr>
              <a:spLocks/>
            </p:cNvSpPr>
            <p:nvPr userDrawn="1"/>
          </p:nvSpPr>
          <p:spPr bwMode="auto">
            <a:xfrm>
              <a:off x="8064500" y="790575"/>
              <a:ext cx="201613" cy="169863"/>
            </a:xfrm>
            <a:custGeom>
              <a:avLst/>
              <a:gdLst>
                <a:gd name="T0" fmla="*/ 63 w 127"/>
                <a:gd name="T1" fmla="*/ 44 h 107"/>
                <a:gd name="T2" fmla="*/ 42 w 127"/>
                <a:gd name="T3" fmla="*/ 107 h 107"/>
                <a:gd name="T4" fmla="*/ 0 w 127"/>
                <a:gd name="T5" fmla="*/ 107 h 107"/>
                <a:gd name="T6" fmla="*/ 40 w 127"/>
                <a:gd name="T7" fmla="*/ 0 h 107"/>
                <a:gd name="T8" fmla="*/ 85 w 127"/>
                <a:gd name="T9" fmla="*/ 0 h 107"/>
                <a:gd name="T10" fmla="*/ 127 w 127"/>
                <a:gd name="T11" fmla="*/ 107 h 107"/>
                <a:gd name="T12" fmla="*/ 85 w 127"/>
                <a:gd name="T13" fmla="*/ 107 h 107"/>
                <a:gd name="T14" fmla="*/ 63 w 127"/>
                <a:gd name="T15" fmla="*/ 44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7" h="107">
                  <a:moveTo>
                    <a:pt x="63" y="44"/>
                  </a:moveTo>
                  <a:lnTo>
                    <a:pt x="42" y="107"/>
                  </a:lnTo>
                  <a:lnTo>
                    <a:pt x="0" y="107"/>
                  </a:lnTo>
                  <a:lnTo>
                    <a:pt x="40" y="0"/>
                  </a:lnTo>
                  <a:lnTo>
                    <a:pt x="85" y="0"/>
                  </a:lnTo>
                  <a:lnTo>
                    <a:pt x="127" y="107"/>
                  </a:lnTo>
                  <a:lnTo>
                    <a:pt x="85" y="107"/>
                  </a:lnTo>
                  <a:lnTo>
                    <a:pt x="63" y="44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>
                <a:solidFill>
                  <a:srgbClr val="000000"/>
                </a:solidFill>
              </a:endParaRPr>
            </a:p>
          </p:txBody>
        </p:sp>
        <p:sp>
          <p:nvSpPr>
            <p:cNvPr id="25" name="Freeform 20"/>
            <p:cNvSpPr>
              <a:spLocks/>
            </p:cNvSpPr>
            <p:nvPr userDrawn="1"/>
          </p:nvSpPr>
          <p:spPr bwMode="auto">
            <a:xfrm>
              <a:off x="8250238" y="790575"/>
              <a:ext cx="168275" cy="169863"/>
            </a:xfrm>
            <a:custGeom>
              <a:avLst/>
              <a:gdLst>
                <a:gd name="T0" fmla="*/ 0 w 106"/>
                <a:gd name="T1" fmla="*/ 0 h 107"/>
                <a:gd name="T2" fmla="*/ 106 w 106"/>
                <a:gd name="T3" fmla="*/ 0 h 107"/>
                <a:gd name="T4" fmla="*/ 106 w 106"/>
                <a:gd name="T5" fmla="*/ 32 h 107"/>
                <a:gd name="T6" fmla="*/ 75 w 106"/>
                <a:gd name="T7" fmla="*/ 32 h 107"/>
                <a:gd name="T8" fmla="*/ 75 w 106"/>
                <a:gd name="T9" fmla="*/ 107 h 107"/>
                <a:gd name="T10" fmla="*/ 32 w 106"/>
                <a:gd name="T11" fmla="*/ 107 h 107"/>
                <a:gd name="T12" fmla="*/ 32 w 106"/>
                <a:gd name="T13" fmla="*/ 32 h 107"/>
                <a:gd name="T14" fmla="*/ 0 w 106"/>
                <a:gd name="T15" fmla="*/ 32 h 107"/>
                <a:gd name="T16" fmla="*/ 0 w 106"/>
                <a:gd name="T17" fmla="*/ 0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6" h="107">
                  <a:moveTo>
                    <a:pt x="0" y="0"/>
                  </a:moveTo>
                  <a:lnTo>
                    <a:pt x="106" y="0"/>
                  </a:lnTo>
                  <a:lnTo>
                    <a:pt x="106" y="32"/>
                  </a:lnTo>
                  <a:lnTo>
                    <a:pt x="75" y="32"/>
                  </a:lnTo>
                  <a:lnTo>
                    <a:pt x="75" y="107"/>
                  </a:lnTo>
                  <a:lnTo>
                    <a:pt x="32" y="107"/>
                  </a:lnTo>
                  <a:lnTo>
                    <a:pt x="32" y="32"/>
                  </a:lnTo>
                  <a:lnTo>
                    <a:pt x="0" y="32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>
                <a:solidFill>
                  <a:srgbClr val="000000"/>
                </a:solidFill>
              </a:endParaRPr>
            </a:p>
          </p:txBody>
        </p:sp>
        <p:sp>
          <p:nvSpPr>
            <p:cNvPr id="26" name="Freeform 21"/>
            <p:cNvSpPr>
              <a:spLocks/>
            </p:cNvSpPr>
            <p:nvPr userDrawn="1"/>
          </p:nvSpPr>
          <p:spPr bwMode="auto">
            <a:xfrm>
              <a:off x="8399463" y="790575"/>
              <a:ext cx="204788" cy="169863"/>
            </a:xfrm>
            <a:custGeom>
              <a:avLst/>
              <a:gdLst>
                <a:gd name="T0" fmla="*/ 63 w 129"/>
                <a:gd name="T1" fmla="*/ 44 h 107"/>
                <a:gd name="T2" fmla="*/ 42 w 129"/>
                <a:gd name="T3" fmla="*/ 107 h 107"/>
                <a:gd name="T4" fmla="*/ 0 w 129"/>
                <a:gd name="T5" fmla="*/ 107 h 107"/>
                <a:gd name="T6" fmla="*/ 42 w 129"/>
                <a:gd name="T7" fmla="*/ 0 h 107"/>
                <a:gd name="T8" fmla="*/ 87 w 129"/>
                <a:gd name="T9" fmla="*/ 0 h 107"/>
                <a:gd name="T10" fmla="*/ 129 w 129"/>
                <a:gd name="T11" fmla="*/ 107 h 107"/>
                <a:gd name="T12" fmla="*/ 87 w 129"/>
                <a:gd name="T13" fmla="*/ 107 h 107"/>
                <a:gd name="T14" fmla="*/ 63 w 129"/>
                <a:gd name="T15" fmla="*/ 44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9" h="107">
                  <a:moveTo>
                    <a:pt x="63" y="44"/>
                  </a:moveTo>
                  <a:lnTo>
                    <a:pt x="42" y="107"/>
                  </a:lnTo>
                  <a:lnTo>
                    <a:pt x="0" y="107"/>
                  </a:lnTo>
                  <a:lnTo>
                    <a:pt x="42" y="0"/>
                  </a:lnTo>
                  <a:lnTo>
                    <a:pt x="87" y="0"/>
                  </a:lnTo>
                  <a:lnTo>
                    <a:pt x="129" y="107"/>
                  </a:lnTo>
                  <a:lnTo>
                    <a:pt x="87" y="107"/>
                  </a:lnTo>
                  <a:lnTo>
                    <a:pt x="63" y="44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>
                <a:solidFill>
                  <a:srgbClr val="000000"/>
                </a:solidFill>
              </a:endParaRPr>
            </a:p>
          </p:txBody>
        </p:sp>
      </p:grpSp>
      <p:sp>
        <p:nvSpPr>
          <p:cNvPr id="30" name="Title 1"/>
          <p:cNvSpPr>
            <a:spLocks noGrp="1"/>
          </p:cNvSpPr>
          <p:nvPr>
            <p:ph type="ctrTitle"/>
          </p:nvPr>
        </p:nvSpPr>
        <p:spPr>
          <a:xfrm>
            <a:off x="457200" y="2211712"/>
            <a:ext cx="8229600" cy="1102519"/>
          </a:xfrm>
        </p:spPr>
        <p:txBody>
          <a:bodyPr/>
          <a:lstStyle>
            <a:lvl1pPr>
              <a:defRPr sz="4000" b="0" cap="none" baseline="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1" name="Subtitle 2"/>
          <p:cNvSpPr>
            <a:spLocks noGrp="1"/>
          </p:cNvSpPr>
          <p:nvPr>
            <p:ph type="subTitle" idx="1"/>
          </p:nvPr>
        </p:nvSpPr>
        <p:spPr>
          <a:xfrm>
            <a:off x="457200" y="3370619"/>
            <a:ext cx="8229600" cy="327077"/>
          </a:xfrm>
        </p:spPr>
        <p:txBody>
          <a:bodyPr>
            <a:spAutoFit/>
          </a:bodyPr>
          <a:lstStyle>
            <a:lvl1pPr marL="0" indent="0" algn="l">
              <a:buNone/>
              <a:defRPr>
                <a:solidFill>
                  <a:schemeClr val="bg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noProof="0"/>
              <a:t>Click to edit Master subtitle style</a:t>
            </a:r>
            <a:endParaRPr lang="en-GB" noProof="0" dirty="0"/>
          </a:p>
        </p:txBody>
      </p:sp>
      <p:sp>
        <p:nvSpPr>
          <p:cNvPr id="34" name="Freeform 5"/>
          <p:cNvSpPr>
            <a:spLocks/>
          </p:cNvSpPr>
          <p:nvPr userDrawn="1"/>
        </p:nvSpPr>
        <p:spPr bwMode="gray">
          <a:xfrm>
            <a:off x="727" y="1037441"/>
            <a:ext cx="9136475" cy="693279"/>
          </a:xfrm>
          <a:custGeom>
            <a:avLst/>
            <a:gdLst>
              <a:gd name="T0" fmla="*/ 2721 w 2721"/>
              <a:gd name="T1" fmla="*/ 87 h 255"/>
              <a:gd name="T2" fmla="*/ 0 w 2721"/>
              <a:gd name="T3" fmla="*/ 255 h 255"/>
              <a:gd name="connsiteX0" fmla="*/ 10000 w 10000"/>
              <a:gd name="connsiteY0" fmla="*/ 1764 h 8352"/>
              <a:gd name="connsiteX1" fmla="*/ 9637 w 10000"/>
              <a:gd name="connsiteY1" fmla="*/ 1539 h 8352"/>
              <a:gd name="connsiteX2" fmla="*/ 0 w 10000"/>
              <a:gd name="connsiteY2" fmla="*/ 8352 h 8352"/>
              <a:gd name="connsiteX0" fmla="*/ 9637 w 9637"/>
              <a:gd name="connsiteY0" fmla="*/ 1843 h 10000"/>
              <a:gd name="connsiteX1" fmla="*/ 0 w 9637"/>
              <a:gd name="connsiteY1" fmla="*/ 10000 h 10000"/>
              <a:gd name="connsiteX0" fmla="*/ 9616 w 9616"/>
              <a:gd name="connsiteY0" fmla="*/ 2208 h 9263"/>
              <a:gd name="connsiteX1" fmla="*/ 0 w 9616"/>
              <a:gd name="connsiteY1" fmla="*/ 9263 h 9263"/>
              <a:gd name="connsiteX0" fmla="*/ 10000 w 10000"/>
              <a:gd name="connsiteY0" fmla="*/ 2002 h 9618"/>
              <a:gd name="connsiteX1" fmla="*/ 0 w 10000"/>
              <a:gd name="connsiteY1" fmla="*/ 9618 h 9618"/>
              <a:gd name="connsiteX0" fmla="*/ 10000 w 10000"/>
              <a:gd name="connsiteY0" fmla="*/ 2106 h 10024"/>
              <a:gd name="connsiteX1" fmla="*/ 0 w 10000"/>
              <a:gd name="connsiteY1" fmla="*/ 10024 h 10024"/>
              <a:gd name="connsiteX0" fmla="*/ 10000 w 10000"/>
              <a:gd name="connsiteY0" fmla="*/ 2136 h 9959"/>
              <a:gd name="connsiteX1" fmla="*/ 0 w 10000"/>
              <a:gd name="connsiteY1" fmla="*/ 9959 h 99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000" h="9959">
                <a:moveTo>
                  <a:pt x="10000" y="2136"/>
                </a:moveTo>
                <a:cubicBezTo>
                  <a:pt x="6648" y="-1094"/>
                  <a:pt x="3637" y="-2148"/>
                  <a:pt x="0" y="9959"/>
                </a:cubicBezTo>
              </a:path>
            </a:pathLst>
          </a:custGeom>
          <a:noFill/>
          <a:ln w="8890" cap="flat">
            <a:solidFill>
              <a:schemeClr val="bg1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nl-NL"/>
          </a:p>
        </p:txBody>
      </p:sp>
      <p:grpSp>
        <p:nvGrpSpPr>
          <p:cNvPr id="3" name="Groep 2"/>
          <p:cNvGrpSpPr/>
          <p:nvPr userDrawn="1"/>
        </p:nvGrpSpPr>
        <p:grpSpPr bwMode="gray">
          <a:xfrm>
            <a:off x="457200" y="760765"/>
            <a:ext cx="3678764" cy="4039454"/>
            <a:chOff x="457200" y="760765"/>
            <a:chExt cx="3678764" cy="4039454"/>
          </a:xfrm>
        </p:grpSpPr>
        <p:grpSp>
          <p:nvGrpSpPr>
            <p:cNvPr id="28" name="Group 27"/>
            <p:cNvGrpSpPr/>
            <p:nvPr userDrawn="1"/>
          </p:nvGrpSpPr>
          <p:grpSpPr bwMode="gray">
            <a:xfrm>
              <a:off x="569917" y="760765"/>
              <a:ext cx="1393825" cy="177800"/>
              <a:chOff x="547688" y="782638"/>
              <a:chExt cx="1393825" cy="177800"/>
            </a:xfrm>
            <a:solidFill>
              <a:schemeClr val="bg1"/>
            </a:solidFill>
          </p:grpSpPr>
          <p:sp>
            <p:nvSpPr>
              <p:cNvPr id="8" name="Freeform 5"/>
              <p:cNvSpPr>
                <a:spLocks/>
              </p:cNvSpPr>
              <p:nvPr userDrawn="1"/>
            </p:nvSpPr>
            <p:spPr bwMode="gray">
              <a:xfrm>
                <a:off x="547688" y="785813"/>
                <a:ext cx="165100" cy="169863"/>
              </a:xfrm>
              <a:custGeom>
                <a:avLst/>
                <a:gdLst>
                  <a:gd name="T0" fmla="*/ 0 w 104"/>
                  <a:gd name="T1" fmla="*/ 0 h 107"/>
                  <a:gd name="T2" fmla="*/ 104 w 104"/>
                  <a:gd name="T3" fmla="*/ 0 h 107"/>
                  <a:gd name="T4" fmla="*/ 104 w 104"/>
                  <a:gd name="T5" fmla="*/ 31 h 107"/>
                  <a:gd name="T6" fmla="*/ 74 w 104"/>
                  <a:gd name="T7" fmla="*/ 31 h 107"/>
                  <a:gd name="T8" fmla="*/ 74 w 104"/>
                  <a:gd name="T9" fmla="*/ 107 h 107"/>
                  <a:gd name="T10" fmla="*/ 30 w 104"/>
                  <a:gd name="T11" fmla="*/ 107 h 107"/>
                  <a:gd name="T12" fmla="*/ 30 w 104"/>
                  <a:gd name="T13" fmla="*/ 31 h 107"/>
                  <a:gd name="T14" fmla="*/ 0 w 104"/>
                  <a:gd name="T15" fmla="*/ 31 h 107"/>
                  <a:gd name="T16" fmla="*/ 0 w 104"/>
                  <a:gd name="T17" fmla="*/ 0 h 10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04" h="107">
                    <a:moveTo>
                      <a:pt x="0" y="0"/>
                    </a:moveTo>
                    <a:lnTo>
                      <a:pt x="104" y="0"/>
                    </a:lnTo>
                    <a:lnTo>
                      <a:pt x="104" y="31"/>
                    </a:lnTo>
                    <a:lnTo>
                      <a:pt x="74" y="31"/>
                    </a:lnTo>
                    <a:lnTo>
                      <a:pt x="74" y="107"/>
                    </a:lnTo>
                    <a:lnTo>
                      <a:pt x="30" y="107"/>
                    </a:lnTo>
                    <a:lnTo>
                      <a:pt x="30" y="31"/>
                    </a:lnTo>
                    <a:lnTo>
                      <a:pt x="0" y="31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nl-NL">
                  <a:solidFill>
                    <a:srgbClr val="000000"/>
                  </a:solidFill>
                </a:endParaRPr>
              </a:p>
            </p:txBody>
          </p:sp>
          <p:sp>
            <p:nvSpPr>
              <p:cNvPr id="9" name="Freeform 6"/>
              <p:cNvSpPr>
                <a:spLocks/>
              </p:cNvSpPr>
              <p:nvPr userDrawn="1"/>
            </p:nvSpPr>
            <p:spPr bwMode="gray">
              <a:xfrm>
                <a:off x="693738" y="785813"/>
                <a:ext cx="203200" cy="169863"/>
              </a:xfrm>
              <a:custGeom>
                <a:avLst/>
                <a:gdLst>
                  <a:gd name="T0" fmla="*/ 64 w 128"/>
                  <a:gd name="T1" fmla="*/ 43 h 107"/>
                  <a:gd name="T2" fmla="*/ 42 w 128"/>
                  <a:gd name="T3" fmla="*/ 107 h 107"/>
                  <a:gd name="T4" fmla="*/ 0 w 128"/>
                  <a:gd name="T5" fmla="*/ 107 h 107"/>
                  <a:gd name="T6" fmla="*/ 40 w 128"/>
                  <a:gd name="T7" fmla="*/ 0 h 107"/>
                  <a:gd name="T8" fmla="*/ 86 w 128"/>
                  <a:gd name="T9" fmla="*/ 0 h 107"/>
                  <a:gd name="T10" fmla="*/ 128 w 128"/>
                  <a:gd name="T11" fmla="*/ 107 h 107"/>
                  <a:gd name="T12" fmla="*/ 86 w 128"/>
                  <a:gd name="T13" fmla="*/ 107 h 107"/>
                  <a:gd name="T14" fmla="*/ 64 w 128"/>
                  <a:gd name="T15" fmla="*/ 43 h 10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28" h="107">
                    <a:moveTo>
                      <a:pt x="64" y="43"/>
                    </a:moveTo>
                    <a:lnTo>
                      <a:pt x="42" y="107"/>
                    </a:lnTo>
                    <a:lnTo>
                      <a:pt x="0" y="107"/>
                    </a:lnTo>
                    <a:lnTo>
                      <a:pt x="40" y="0"/>
                    </a:lnTo>
                    <a:lnTo>
                      <a:pt x="86" y="0"/>
                    </a:lnTo>
                    <a:lnTo>
                      <a:pt x="128" y="107"/>
                    </a:lnTo>
                    <a:lnTo>
                      <a:pt x="86" y="107"/>
                    </a:lnTo>
                    <a:lnTo>
                      <a:pt x="64" y="4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nl-NL">
                  <a:solidFill>
                    <a:srgbClr val="000000"/>
                  </a:solidFill>
                </a:endParaRPr>
              </a:p>
            </p:txBody>
          </p:sp>
          <p:sp>
            <p:nvSpPr>
              <p:cNvPr id="10" name="Freeform 7"/>
              <p:cNvSpPr>
                <a:spLocks/>
              </p:cNvSpPr>
              <p:nvPr userDrawn="1"/>
            </p:nvSpPr>
            <p:spPr bwMode="gray">
              <a:xfrm>
                <a:off x="881063" y="785813"/>
                <a:ext cx="163513" cy="169863"/>
              </a:xfrm>
              <a:custGeom>
                <a:avLst/>
                <a:gdLst>
                  <a:gd name="T0" fmla="*/ 0 w 103"/>
                  <a:gd name="T1" fmla="*/ 0 h 107"/>
                  <a:gd name="T2" fmla="*/ 103 w 103"/>
                  <a:gd name="T3" fmla="*/ 0 h 107"/>
                  <a:gd name="T4" fmla="*/ 103 w 103"/>
                  <a:gd name="T5" fmla="*/ 31 h 107"/>
                  <a:gd name="T6" fmla="*/ 73 w 103"/>
                  <a:gd name="T7" fmla="*/ 31 h 107"/>
                  <a:gd name="T8" fmla="*/ 73 w 103"/>
                  <a:gd name="T9" fmla="*/ 107 h 107"/>
                  <a:gd name="T10" fmla="*/ 30 w 103"/>
                  <a:gd name="T11" fmla="*/ 107 h 107"/>
                  <a:gd name="T12" fmla="*/ 30 w 103"/>
                  <a:gd name="T13" fmla="*/ 31 h 107"/>
                  <a:gd name="T14" fmla="*/ 0 w 103"/>
                  <a:gd name="T15" fmla="*/ 31 h 107"/>
                  <a:gd name="T16" fmla="*/ 0 w 103"/>
                  <a:gd name="T17" fmla="*/ 0 h 10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03" h="107">
                    <a:moveTo>
                      <a:pt x="0" y="0"/>
                    </a:moveTo>
                    <a:lnTo>
                      <a:pt x="103" y="0"/>
                    </a:lnTo>
                    <a:lnTo>
                      <a:pt x="103" y="31"/>
                    </a:lnTo>
                    <a:lnTo>
                      <a:pt x="73" y="31"/>
                    </a:lnTo>
                    <a:lnTo>
                      <a:pt x="73" y="107"/>
                    </a:lnTo>
                    <a:lnTo>
                      <a:pt x="30" y="107"/>
                    </a:lnTo>
                    <a:lnTo>
                      <a:pt x="30" y="31"/>
                    </a:lnTo>
                    <a:lnTo>
                      <a:pt x="0" y="31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nl-NL">
                  <a:solidFill>
                    <a:srgbClr val="000000"/>
                  </a:solidFill>
                </a:endParaRPr>
              </a:p>
            </p:txBody>
          </p:sp>
          <p:sp>
            <p:nvSpPr>
              <p:cNvPr id="12" name="Freeform 8"/>
              <p:cNvSpPr>
                <a:spLocks/>
              </p:cNvSpPr>
              <p:nvPr userDrawn="1"/>
            </p:nvSpPr>
            <p:spPr bwMode="gray">
              <a:xfrm>
                <a:off x="1027113" y="785813"/>
                <a:ext cx="201613" cy="169863"/>
              </a:xfrm>
              <a:custGeom>
                <a:avLst/>
                <a:gdLst>
                  <a:gd name="T0" fmla="*/ 63 w 127"/>
                  <a:gd name="T1" fmla="*/ 43 h 107"/>
                  <a:gd name="T2" fmla="*/ 42 w 127"/>
                  <a:gd name="T3" fmla="*/ 107 h 107"/>
                  <a:gd name="T4" fmla="*/ 0 w 127"/>
                  <a:gd name="T5" fmla="*/ 107 h 107"/>
                  <a:gd name="T6" fmla="*/ 42 w 127"/>
                  <a:gd name="T7" fmla="*/ 0 h 107"/>
                  <a:gd name="T8" fmla="*/ 85 w 127"/>
                  <a:gd name="T9" fmla="*/ 0 h 107"/>
                  <a:gd name="T10" fmla="*/ 127 w 127"/>
                  <a:gd name="T11" fmla="*/ 107 h 107"/>
                  <a:gd name="T12" fmla="*/ 85 w 127"/>
                  <a:gd name="T13" fmla="*/ 107 h 107"/>
                  <a:gd name="T14" fmla="*/ 63 w 127"/>
                  <a:gd name="T15" fmla="*/ 43 h 10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27" h="107">
                    <a:moveTo>
                      <a:pt x="63" y="43"/>
                    </a:moveTo>
                    <a:lnTo>
                      <a:pt x="42" y="107"/>
                    </a:lnTo>
                    <a:lnTo>
                      <a:pt x="0" y="107"/>
                    </a:lnTo>
                    <a:lnTo>
                      <a:pt x="42" y="0"/>
                    </a:lnTo>
                    <a:lnTo>
                      <a:pt x="85" y="0"/>
                    </a:lnTo>
                    <a:lnTo>
                      <a:pt x="127" y="107"/>
                    </a:lnTo>
                    <a:lnTo>
                      <a:pt x="85" y="107"/>
                    </a:lnTo>
                    <a:lnTo>
                      <a:pt x="63" y="4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nl-NL">
                  <a:solidFill>
                    <a:srgbClr val="000000"/>
                  </a:solidFill>
                </a:endParaRPr>
              </a:p>
            </p:txBody>
          </p:sp>
          <p:sp>
            <p:nvSpPr>
              <p:cNvPr id="13" name="Freeform 9"/>
              <p:cNvSpPr>
                <a:spLocks/>
              </p:cNvSpPr>
              <p:nvPr userDrawn="1"/>
            </p:nvSpPr>
            <p:spPr bwMode="gray">
              <a:xfrm>
                <a:off x="1306513" y="782638"/>
                <a:ext cx="111125" cy="177800"/>
              </a:xfrm>
              <a:custGeom>
                <a:avLst/>
                <a:gdLst>
                  <a:gd name="T0" fmla="*/ 25 w 42"/>
                  <a:gd name="T1" fmla="*/ 28 h 67"/>
                  <a:gd name="T2" fmla="*/ 13 w 42"/>
                  <a:gd name="T3" fmla="*/ 17 h 67"/>
                  <a:gd name="T4" fmla="*/ 24 w 42"/>
                  <a:gd name="T5" fmla="*/ 10 h 67"/>
                  <a:gd name="T6" fmla="*/ 36 w 42"/>
                  <a:gd name="T7" fmla="*/ 13 h 67"/>
                  <a:gd name="T8" fmla="*/ 39 w 42"/>
                  <a:gd name="T9" fmla="*/ 3 h 67"/>
                  <a:gd name="T10" fmla="*/ 24 w 42"/>
                  <a:gd name="T11" fmla="*/ 0 h 67"/>
                  <a:gd name="T12" fmla="*/ 1 w 42"/>
                  <a:gd name="T13" fmla="*/ 19 h 67"/>
                  <a:gd name="T14" fmla="*/ 18 w 42"/>
                  <a:gd name="T15" fmla="*/ 37 h 67"/>
                  <a:gd name="T16" fmla="*/ 30 w 42"/>
                  <a:gd name="T17" fmla="*/ 48 h 67"/>
                  <a:gd name="T18" fmla="*/ 18 w 42"/>
                  <a:gd name="T19" fmla="*/ 57 h 67"/>
                  <a:gd name="T20" fmla="*/ 2 w 42"/>
                  <a:gd name="T21" fmla="*/ 53 h 67"/>
                  <a:gd name="T22" fmla="*/ 0 w 42"/>
                  <a:gd name="T23" fmla="*/ 63 h 67"/>
                  <a:gd name="T24" fmla="*/ 17 w 42"/>
                  <a:gd name="T25" fmla="*/ 67 h 67"/>
                  <a:gd name="T26" fmla="*/ 42 w 42"/>
                  <a:gd name="T27" fmla="*/ 47 h 67"/>
                  <a:gd name="T28" fmla="*/ 25 w 42"/>
                  <a:gd name="T29" fmla="*/ 28 h 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42" h="67">
                    <a:moveTo>
                      <a:pt x="25" y="28"/>
                    </a:moveTo>
                    <a:cubicBezTo>
                      <a:pt x="17" y="25"/>
                      <a:pt x="13" y="22"/>
                      <a:pt x="13" y="17"/>
                    </a:cubicBezTo>
                    <a:cubicBezTo>
                      <a:pt x="13" y="14"/>
                      <a:pt x="16" y="10"/>
                      <a:pt x="24" y="10"/>
                    </a:cubicBezTo>
                    <a:cubicBezTo>
                      <a:pt x="30" y="10"/>
                      <a:pt x="34" y="11"/>
                      <a:pt x="36" y="1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6" y="1"/>
                      <a:pt x="31" y="0"/>
                      <a:pt x="24" y="0"/>
                    </a:cubicBezTo>
                    <a:cubicBezTo>
                      <a:pt x="10" y="0"/>
                      <a:pt x="1" y="8"/>
                      <a:pt x="1" y="19"/>
                    </a:cubicBezTo>
                    <a:cubicBezTo>
                      <a:pt x="1" y="28"/>
                      <a:pt x="8" y="34"/>
                      <a:pt x="18" y="37"/>
                    </a:cubicBezTo>
                    <a:cubicBezTo>
                      <a:pt x="27" y="40"/>
                      <a:pt x="30" y="43"/>
                      <a:pt x="30" y="48"/>
                    </a:cubicBezTo>
                    <a:cubicBezTo>
                      <a:pt x="30" y="53"/>
                      <a:pt x="26" y="57"/>
                      <a:pt x="18" y="57"/>
                    </a:cubicBezTo>
                    <a:cubicBezTo>
                      <a:pt x="12" y="57"/>
                      <a:pt x="6" y="55"/>
                      <a:pt x="2" y="53"/>
                    </a:cubicBezTo>
                    <a:cubicBezTo>
                      <a:pt x="0" y="63"/>
                      <a:pt x="0" y="63"/>
                      <a:pt x="0" y="63"/>
                    </a:cubicBezTo>
                    <a:cubicBezTo>
                      <a:pt x="3" y="65"/>
                      <a:pt x="10" y="67"/>
                      <a:pt x="17" y="67"/>
                    </a:cubicBezTo>
                    <a:cubicBezTo>
                      <a:pt x="34" y="67"/>
                      <a:pt x="42" y="58"/>
                      <a:pt x="42" y="47"/>
                    </a:cubicBezTo>
                    <a:cubicBezTo>
                      <a:pt x="42" y="38"/>
                      <a:pt x="36" y="32"/>
                      <a:pt x="25" y="28"/>
                    </a:cubicBezTo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nl-NL">
                  <a:solidFill>
                    <a:srgbClr val="000000"/>
                  </a:solidFill>
                </a:endParaRPr>
              </a:p>
            </p:txBody>
          </p:sp>
          <p:sp>
            <p:nvSpPr>
              <p:cNvPr id="15" name="Freeform 10"/>
              <p:cNvSpPr>
                <a:spLocks/>
              </p:cNvSpPr>
              <p:nvPr userDrawn="1"/>
            </p:nvSpPr>
            <p:spPr bwMode="gray">
              <a:xfrm>
                <a:off x="1425575" y="785813"/>
                <a:ext cx="130175" cy="173038"/>
              </a:xfrm>
              <a:custGeom>
                <a:avLst/>
                <a:gdLst>
                  <a:gd name="T0" fmla="*/ 0 w 82"/>
                  <a:gd name="T1" fmla="*/ 16 h 109"/>
                  <a:gd name="T2" fmla="*/ 32 w 82"/>
                  <a:gd name="T3" fmla="*/ 16 h 109"/>
                  <a:gd name="T4" fmla="*/ 32 w 82"/>
                  <a:gd name="T5" fmla="*/ 109 h 109"/>
                  <a:gd name="T6" fmla="*/ 52 w 82"/>
                  <a:gd name="T7" fmla="*/ 109 h 109"/>
                  <a:gd name="T8" fmla="*/ 52 w 82"/>
                  <a:gd name="T9" fmla="*/ 16 h 109"/>
                  <a:gd name="T10" fmla="*/ 82 w 82"/>
                  <a:gd name="T11" fmla="*/ 16 h 109"/>
                  <a:gd name="T12" fmla="*/ 82 w 82"/>
                  <a:gd name="T13" fmla="*/ 0 h 109"/>
                  <a:gd name="T14" fmla="*/ 0 w 82"/>
                  <a:gd name="T15" fmla="*/ 0 h 109"/>
                  <a:gd name="T16" fmla="*/ 0 w 82"/>
                  <a:gd name="T17" fmla="*/ 16 h 1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82" h="109">
                    <a:moveTo>
                      <a:pt x="0" y="16"/>
                    </a:moveTo>
                    <a:lnTo>
                      <a:pt x="32" y="16"/>
                    </a:lnTo>
                    <a:lnTo>
                      <a:pt x="32" y="109"/>
                    </a:lnTo>
                    <a:lnTo>
                      <a:pt x="52" y="109"/>
                    </a:lnTo>
                    <a:lnTo>
                      <a:pt x="52" y="16"/>
                    </a:lnTo>
                    <a:lnTo>
                      <a:pt x="82" y="16"/>
                    </a:lnTo>
                    <a:lnTo>
                      <a:pt x="82" y="0"/>
                    </a:lnTo>
                    <a:lnTo>
                      <a:pt x="0" y="0"/>
                    </a:lnTo>
                    <a:lnTo>
                      <a:pt x="0" y="1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nl-NL">
                  <a:solidFill>
                    <a:srgbClr val="000000"/>
                  </a:solidFill>
                </a:endParaRPr>
              </a:p>
            </p:txBody>
          </p:sp>
          <p:sp>
            <p:nvSpPr>
              <p:cNvPr id="16" name="Freeform 11"/>
              <p:cNvSpPr>
                <a:spLocks/>
              </p:cNvSpPr>
              <p:nvPr userDrawn="1"/>
            </p:nvSpPr>
            <p:spPr bwMode="gray">
              <a:xfrm>
                <a:off x="1708150" y="785813"/>
                <a:ext cx="103188" cy="173038"/>
              </a:xfrm>
              <a:custGeom>
                <a:avLst/>
                <a:gdLst>
                  <a:gd name="T0" fmla="*/ 20 w 65"/>
                  <a:gd name="T1" fmla="*/ 60 h 109"/>
                  <a:gd name="T2" fmla="*/ 62 w 65"/>
                  <a:gd name="T3" fmla="*/ 60 h 109"/>
                  <a:gd name="T4" fmla="*/ 62 w 65"/>
                  <a:gd name="T5" fmla="*/ 43 h 109"/>
                  <a:gd name="T6" fmla="*/ 20 w 65"/>
                  <a:gd name="T7" fmla="*/ 43 h 109"/>
                  <a:gd name="T8" fmla="*/ 20 w 65"/>
                  <a:gd name="T9" fmla="*/ 16 h 109"/>
                  <a:gd name="T10" fmla="*/ 63 w 65"/>
                  <a:gd name="T11" fmla="*/ 16 h 109"/>
                  <a:gd name="T12" fmla="*/ 63 w 65"/>
                  <a:gd name="T13" fmla="*/ 0 h 109"/>
                  <a:gd name="T14" fmla="*/ 0 w 65"/>
                  <a:gd name="T15" fmla="*/ 0 h 109"/>
                  <a:gd name="T16" fmla="*/ 0 w 65"/>
                  <a:gd name="T17" fmla="*/ 109 h 109"/>
                  <a:gd name="T18" fmla="*/ 65 w 65"/>
                  <a:gd name="T19" fmla="*/ 109 h 109"/>
                  <a:gd name="T20" fmla="*/ 65 w 65"/>
                  <a:gd name="T21" fmla="*/ 92 h 109"/>
                  <a:gd name="T22" fmla="*/ 20 w 65"/>
                  <a:gd name="T23" fmla="*/ 92 h 109"/>
                  <a:gd name="T24" fmla="*/ 20 w 65"/>
                  <a:gd name="T25" fmla="*/ 60 h 1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65" h="109">
                    <a:moveTo>
                      <a:pt x="20" y="60"/>
                    </a:moveTo>
                    <a:lnTo>
                      <a:pt x="62" y="60"/>
                    </a:lnTo>
                    <a:lnTo>
                      <a:pt x="62" y="43"/>
                    </a:lnTo>
                    <a:lnTo>
                      <a:pt x="20" y="43"/>
                    </a:lnTo>
                    <a:lnTo>
                      <a:pt x="20" y="16"/>
                    </a:lnTo>
                    <a:lnTo>
                      <a:pt x="63" y="16"/>
                    </a:lnTo>
                    <a:lnTo>
                      <a:pt x="63" y="0"/>
                    </a:lnTo>
                    <a:lnTo>
                      <a:pt x="0" y="0"/>
                    </a:lnTo>
                    <a:lnTo>
                      <a:pt x="0" y="109"/>
                    </a:lnTo>
                    <a:lnTo>
                      <a:pt x="65" y="109"/>
                    </a:lnTo>
                    <a:lnTo>
                      <a:pt x="65" y="92"/>
                    </a:lnTo>
                    <a:lnTo>
                      <a:pt x="20" y="92"/>
                    </a:lnTo>
                    <a:lnTo>
                      <a:pt x="20" y="6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nl-NL">
                  <a:solidFill>
                    <a:srgbClr val="000000"/>
                  </a:solidFill>
                </a:endParaRPr>
              </a:p>
            </p:txBody>
          </p:sp>
          <p:sp>
            <p:nvSpPr>
              <p:cNvPr id="17" name="Freeform 12"/>
              <p:cNvSpPr>
                <a:spLocks/>
              </p:cNvSpPr>
              <p:nvPr userDrawn="1"/>
            </p:nvSpPr>
            <p:spPr bwMode="gray">
              <a:xfrm>
                <a:off x="1839913" y="785813"/>
                <a:ext cx="101600" cy="173038"/>
              </a:xfrm>
              <a:custGeom>
                <a:avLst/>
                <a:gdLst>
                  <a:gd name="T0" fmla="*/ 20 w 64"/>
                  <a:gd name="T1" fmla="*/ 92 h 109"/>
                  <a:gd name="T2" fmla="*/ 20 w 64"/>
                  <a:gd name="T3" fmla="*/ 0 h 109"/>
                  <a:gd name="T4" fmla="*/ 0 w 64"/>
                  <a:gd name="T5" fmla="*/ 0 h 109"/>
                  <a:gd name="T6" fmla="*/ 0 w 64"/>
                  <a:gd name="T7" fmla="*/ 109 h 109"/>
                  <a:gd name="T8" fmla="*/ 64 w 64"/>
                  <a:gd name="T9" fmla="*/ 109 h 109"/>
                  <a:gd name="T10" fmla="*/ 64 w 64"/>
                  <a:gd name="T11" fmla="*/ 92 h 109"/>
                  <a:gd name="T12" fmla="*/ 20 w 64"/>
                  <a:gd name="T13" fmla="*/ 92 h 1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64" h="109">
                    <a:moveTo>
                      <a:pt x="20" y="92"/>
                    </a:moveTo>
                    <a:lnTo>
                      <a:pt x="20" y="0"/>
                    </a:lnTo>
                    <a:lnTo>
                      <a:pt x="0" y="0"/>
                    </a:lnTo>
                    <a:lnTo>
                      <a:pt x="0" y="109"/>
                    </a:lnTo>
                    <a:lnTo>
                      <a:pt x="64" y="109"/>
                    </a:lnTo>
                    <a:lnTo>
                      <a:pt x="64" y="92"/>
                    </a:lnTo>
                    <a:lnTo>
                      <a:pt x="20" y="9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nl-NL">
                  <a:solidFill>
                    <a:srgbClr val="000000"/>
                  </a:solidFill>
                </a:endParaRPr>
              </a:p>
            </p:txBody>
          </p:sp>
          <p:sp>
            <p:nvSpPr>
              <p:cNvPr id="18" name="Freeform 13"/>
              <p:cNvSpPr>
                <a:spLocks/>
              </p:cNvSpPr>
              <p:nvPr userDrawn="1"/>
            </p:nvSpPr>
            <p:spPr bwMode="gray">
              <a:xfrm>
                <a:off x="1576388" y="785813"/>
                <a:ext cx="104775" cy="173038"/>
              </a:xfrm>
              <a:custGeom>
                <a:avLst/>
                <a:gdLst>
                  <a:gd name="T0" fmla="*/ 21 w 66"/>
                  <a:gd name="T1" fmla="*/ 60 h 109"/>
                  <a:gd name="T2" fmla="*/ 61 w 66"/>
                  <a:gd name="T3" fmla="*/ 60 h 109"/>
                  <a:gd name="T4" fmla="*/ 61 w 66"/>
                  <a:gd name="T5" fmla="*/ 43 h 109"/>
                  <a:gd name="T6" fmla="*/ 21 w 66"/>
                  <a:gd name="T7" fmla="*/ 43 h 109"/>
                  <a:gd name="T8" fmla="*/ 21 w 66"/>
                  <a:gd name="T9" fmla="*/ 16 h 109"/>
                  <a:gd name="T10" fmla="*/ 62 w 66"/>
                  <a:gd name="T11" fmla="*/ 16 h 109"/>
                  <a:gd name="T12" fmla="*/ 62 w 66"/>
                  <a:gd name="T13" fmla="*/ 0 h 109"/>
                  <a:gd name="T14" fmla="*/ 0 w 66"/>
                  <a:gd name="T15" fmla="*/ 0 h 109"/>
                  <a:gd name="T16" fmla="*/ 0 w 66"/>
                  <a:gd name="T17" fmla="*/ 109 h 109"/>
                  <a:gd name="T18" fmla="*/ 66 w 66"/>
                  <a:gd name="T19" fmla="*/ 109 h 109"/>
                  <a:gd name="T20" fmla="*/ 66 w 66"/>
                  <a:gd name="T21" fmla="*/ 92 h 109"/>
                  <a:gd name="T22" fmla="*/ 21 w 66"/>
                  <a:gd name="T23" fmla="*/ 92 h 109"/>
                  <a:gd name="T24" fmla="*/ 21 w 66"/>
                  <a:gd name="T25" fmla="*/ 60 h 1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66" h="109">
                    <a:moveTo>
                      <a:pt x="21" y="60"/>
                    </a:moveTo>
                    <a:lnTo>
                      <a:pt x="61" y="60"/>
                    </a:lnTo>
                    <a:lnTo>
                      <a:pt x="61" y="43"/>
                    </a:lnTo>
                    <a:lnTo>
                      <a:pt x="21" y="43"/>
                    </a:lnTo>
                    <a:lnTo>
                      <a:pt x="21" y="16"/>
                    </a:lnTo>
                    <a:lnTo>
                      <a:pt x="62" y="16"/>
                    </a:lnTo>
                    <a:lnTo>
                      <a:pt x="62" y="0"/>
                    </a:lnTo>
                    <a:lnTo>
                      <a:pt x="0" y="0"/>
                    </a:lnTo>
                    <a:lnTo>
                      <a:pt x="0" y="109"/>
                    </a:lnTo>
                    <a:lnTo>
                      <a:pt x="66" y="109"/>
                    </a:lnTo>
                    <a:lnTo>
                      <a:pt x="66" y="92"/>
                    </a:lnTo>
                    <a:lnTo>
                      <a:pt x="21" y="92"/>
                    </a:lnTo>
                    <a:lnTo>
                      <a:pt x="21" y="6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nl-NL">
                  <a:solidFill>
                    <a:srgbClr val="000000"/>
                  </a:solidFill>
                </a:endParaRPr>
              </a:p>
            </p:txBody>
          </p:sp>
        </p:grpSp>
        <p:sp>
          <p:nvSpPr>
            <p:cNvPr id="2" name="Tekstvak 1"/>
            <p:cNvSpPr txBox="1"/>
            <p:nvPr userDrawn="1"/>
          </p:nvSpPr>
          <p:spPr bwMode="gray">
            <a:xfrm>
              <a:off x="457200" y="4430887"/>
              <a:ext cx="367876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800" b="1" spc="-20" baseline="0" noProof="0" dirty="0">
                  <a:solidFill>
                    <a:schemeClr val="bg1"/>
                  </a:solidFill>
                </a:rPr>
                <a:t>Together we make the difference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44057300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2"/>
          <p:cNvSpPr>
            <a:spLocks noGrp="1"/>
          </p:cNvSpPr>
          <p:nvPr>
            <p:ph type="pic" idx="13"/>
          </p:nvPr>
        </p:nvSpPr>
        <p:spPr>
          <a:xfrm>
            <a:off x="3702997" y="0"/>
            <a:ext cx="5441003" cy="5143500"/>
          </a:xfrm>
          <a:custGeom>
            <a:avLst/>
            <a:gdLst/>
            <a:ahLst/>
            <a:cxnLst/>
            <a:rect l="l" t="t" r="r" b="b"/>
            <a:pathLst>
              <a:path w="5441003" h="5143500">
                <a:moveTo>
                  <a:pt x="245991" y="0"/>
                </a:moveTo>
                <a:lnTo>
                  <a:pt x="5441003" y="0"/>
                </a:lnTo>
                <a:lnTo>
                  <a:pt x="5441003" y="5143500"/>
                </a:lnTo>
                <a:lnTo>
                  <a:pt x="284902" y="5143500"/>
                </a:lnTo>
                <a:cubicBezTo>
                  <a:pt x="153186" y="4282872"/>
                  <a:pt x="2014" y="3344424"/>
                  <a:pt x="0" y="2483796"/>
                </a:cubicBezTo>
                <a:cubicBezTo>
                  <a:pt x="2014" y="1629924"/>
                  <a:pt x="94819" y="847387"/>
                  <a:pt x="245991" y="0"/>
                </a:cubicBezTo>
                <a:close/>
              </a:path>
            </a:pathLst>
          </a:custGeo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nl-NL" dirty="0"/>
          </a:p>
        </p:txBody>
      </p:sp>
      <p:sp>
        <p:nvSpPr>
          <p:cNvPr id="13" name="Content Placeholder 2"/>
          <p:cNvSpPr>
            <a:spLocks noGrp="1"/>
          </p:cNvSpPr>
          <p:nvPr>
            <p:ph sz="half" idx="1"/>
          </p:nvPr>
        </p:nvSpPr>
        <p:spPr>
          <a:xfrm>
            <a:off x="457203" y="1184447"/>
            <a:ext cx="3110400" cy="3394800"/>
          </a:xfrm>
        </p:spPr>
        <p:txBody>
          <a:bodyPr/>
          <a:lstStyle>
            <a:lvl1pPr>
              <a:tabLst>
                <a:tab pos="2600325" algn="r"/>
              </a:tabLst>
              <a:defRPr sz="1400"/>
            </a:lvl1pPr>
            <a:lvl2pPr>
              <a:tabLst>
                <a:tab pos="2600325" algn="r"/>
              </a:tabLst>
              <a:defRPr sz="1400"/>
            </a:lvl2pPr>
            <a:lvl3pPr>
              <a:tabLst>
                <a:tab pos="2600325" algn="r"/>
              </a:tabLst>
              <a:defRPr sz="1400"/>
            </a:lvl3pPr>
            <a:lvl4pPr>
              <a:tabLst>
                <a:tab pos="2600325" algn="r"/>
              </a:tabLst>
              <a:defRPr sz="1400"/>
            </a:lvl4pPr>
            <a:lvl5pPr>
              <a:spcBef>
                <a:spcPts val="800"/>
              </a:spcBef>
              <a:tabLst>
                <a:tab pos="2600325" algn="r"/>
              </a:tabLst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337225"/>
            <a:ext cx="3200400" cy="799032"/>
          </a:xfrm>
        </p:spPr>
        <p:txBody>
          <a:bodyPr/>
          <a:lstStyle/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95D71E4-E973-438F-A4DC-B1518620F05B}" type="datetime1">
              <a:rPr lang="en-GB" noProof="0" smtClean="0"/>
              <a:t>09/01/2021</a:t>
            </a:fld>
            <a:endParaRPr lang="en-GB" noProof="0" dirty="0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6139658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2"/>
          <p:cNvSpPr>
            <a:spLocks noGrp="1"/>
          </p:cNvSpPr>
          <p:nvPr>
            <p:ph type="pic" idx="13"/>
          </p:nvPr>
        </p:nvSpPr>
        <p:spPr>
          <a:xfrm>
            <a:off x="5810379" y="0"/>
            <a:ext cx="3333621" cy="5143500"/>
          </a:xfrm>
          <a:custGeom>
            <a:avLst/>
            <a:gdLst/>
            <a:ahLst/>
            <a:cxnLst/>
            <a:rect l="l" t="t" r="r" b="b"/>
            <a:pathLst>
              <a:path w="3333621" h="5143500">
                <a:moveTo>
                  <a:pt x="245991" y="0"/>
                </a:moveTo>
                <a:lnTo>
                  <a:pt x="3333621" y="0"/>
                </a:lnTo>
                <a:lnTo>
                  <a:pt x="3333621" y="5143500"/>
                </a:lnTo>
                <a:lnTo>
                  <a:pt x="284902" y="5143500"/>
                </a:lnTo>
                <a:cubicBezTo>
                  <a:pt x="153186" y="4282872"/>
                  <a:pt x="2014" y="3344424"/>
                  <a:pt x="0" y="2483796"/>
                </a:cubicBezTo>
                <a:cubicBezTo>
                  <a:pt x="2014" y="1629924"/>
                  <a:pt x="94819" y="847387"/>
                  <a:pt x="245991" y="0"/>
                </a:cubicBezTo>
                <a:close/>
              </a:path>
            </a:pathLst>
          </a:custGeo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nl-NL" dirty="0"/>
          </a:p>
        </p:txBody>
      </p:sp>
      <p:sp>
        <p:nvSpPr>
          <p:cNvPr id="13" name="Content Placeholder 2"/>
          <p:cNvSpPr>
            <a:spLocks noGrp="1"/>
          </p:cNvSpPr>
          <p:nvPr>
            <p:ph sz="half" idx="1"/>
          </p:nvPr>
        </p:nvSpPr>
        <p:spPr>
          <a:xfrm>
            <a:off x="457204" y="1184447"/>
            <a:ext cx="2500352" cy="3394800"/>
          </a:xfrm>
        </p:spPr>
        <p:txBody>
          <a:bodyPr/>
          <a:lstStyle>
            <a:lvl1pPr>
              <a:tabLst>
                <a:tab pos="2239963" algn="r"/>
                <a:tab pos="2600325" algn="r"/>
              </a:tabLst>
              <a:defRPr sz="1200"/>
            </a:lvl1pPr>
            <a:lvl2pPr>
              <a:tabLst>
                <a:tab pos="2239963" algn="r"/>
                <a:tab pos="2600325" algn="r"/>
              </a:tabLst>
              <a:defRPr sz="1200"/>
            </a:lvl2pPr>
            <a:lvl3pPr>
              <a:tabLst>
                <a:tab pos="2239963" algn="r"/>
                <a:tab pos="2600325" algn="r"/>
              </a:tabLst>
              <a:defRPr sz="1200"/>
            </a:lvl3pPr>
            <a:lvl4pPr>
              <a:tabLst>
                <a:tab pos="2239963" algn="r"/>
                <a:tab pos="2600325" algn="r"/>
              </a:tabLst>
              <a:defRPr sz="1200"/>
            </a:lvl4pPr>
            <a:lvl5pPr>
              <a:spcBef>
                <a:spcPts val="800"/>
              </a:spcBef>
              <a:tabLst>
                <a:tab pos="2239963" algn="r"/>
                <a:tab pos="2600325" algn="r"/>
              </a:tabLst>
              <a:defRPr sz="12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337225"/>
            <a:ext cx="3200400" cy="799032"/>
          </a:xfrm>
        </p:spPr>
        <p:txBody>
          <a:bodyPr/>
          <a:lstStyle/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10" name="Content Placeholder 2"/>
          <p:cNvSpPr>
            <a:spLocks noGrp="1"/>
          </p:cNvSpPr>
          <p:nvPr>
            <p:ph sz="half" idx="17"/>
          </p:nvPr>
        </p:nvSpPr>
        <p:spPr>
          <a:xfrm>
            <a:off x="3092065" y="1184447"/>
            <a:ext cx="2500352" cy="3394800"/>
          </a:xfrm>
        </p:spPr>
        <p:txBody>
          <a:bodyPr/>
          <a:lstStyle>
            <a:lvl1pPr>
              <a:tabLst>
                <a:tab pos="2239963" algn="r"/>
                <a:tab pos="2600325" algn="r"/>
              </a:tabLst>
              <a:defRPr sz="1200"/>
            </a:lvl1pPr>
            <a:lvl2pPr>
              <a:tabLst>
                <a:tab pos="2239963" algn="r"/>
                <a:tab pos="2600325" algn="r"/>
              </a:tabLst>
              <a:defRPr sz="1200"/>
            </a:lvl2pPr>
            <a:lvl3pPr>
              <a:tabLst>
                <a:tab pos="2239963" algn="r"/>
                <a:tab pos="2600325" algn="r"/>
              </a:tabLst>
              <a:defRPr sz="1200"/>
            </a:lvl3pPr>
            <a:lvl4pPr>
              <a:tabLst>
                <a:tab pos="2239963" algn="r"/>
                <a:tab pos="2600325" algn="r"/>
              </a:tabLst>
              <a:defRPr sz="1200"/>
            </a:lvl4pPr>
            <a:lvl5pPr>
              <a:spcBef>
                <a:spcPts val="800"/>
              </a:spcBef>
              <a:tabLst>
                <a:tab pos="2239963" algn="r"/>
                <a:tab pos="2600325" algn="r"/>
              </a:tabLst>
              <a:defRPr sz="12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8"/>
          </p:nvPr>
        </p:nvSpPr>
        <p:spPr/>
        <p:txBody>
          <a:bodyPr/>
          <a:lstStyle/>
          <a:p>
            <a:fld id="{22D0B827-2DDC-4DCA-BC37-D8C8B6574ABB}" type="datetime1">
              <a:rPr lang="en-GB" noProof="0" smtClean="0"/>
              <a:t>09/01/2021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9"/>
          </p:nvPr>
        </p:nvSpPr>
        <p:spPr/>
        <p:txBody>
          <a:bodyPr/>
          <a:lstStyle/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20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6855758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84449"/>
            <a:ext cx="8229600" cy="3394472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7921E-CD43-4085-800D-1BC2DC1605F0}" type="datetime1">
              <a:rPr lang="en-GB" noProof="0" smtClean="0"/>
              <a:t>09/01/2021</a:t>
            </a:fld>
            <a:endParaRPr lang="en-GB" noProof="0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4267674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 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5"/>
          <p:cNvSpPr>
            <a:spLocks/>
          </p:cNvSpPr>
          <p:nvPr userDrawn="1"/>
        </p:nvSpPr>
        <p:spPr bwMode="gray">
          <a:xfrm>
            <a:off x="6465042" y="3291831"/>
            <a:ext cx="2678958" cy="1851670"/>
          </a:xfrm>
          <a:custGeom>
            <a:avLst/>
            <a:gdLst>
              <a:gd name="T0" fmla="*/ 435 w 435"/>
              <a:gd name="T1" fmla="*/ 0 h 300"/>
              <a:gd name="T2" fmla="*/ 12 w 435"/>
              <a:gd name="T3" fmla="*/ 153 h 300"/>
              <a:gd name="T4" fmla="*/ 40 w 435"/>
              <a:gd name="T5" fmla="*/ 300 h 3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5" h="300">
                <a:moveTo>
                  <a:pt x="435" y="0"/>
                </a:moveTo>
                <a:cubicBezTo>
                  <a:pt x="435" y="0"/>
                  <a:pt x="33" y="26"/>
                  <a:pt x="12" y="153"/>
                </a:cubicBezTo>
                <a:cubicBezTo>
                  <a:pt x="12" y="153"/>
                  <a:pt x="0" y="208"/>
                  <a:pt x="40" y="300"/>
                </a:cubicBezTo>
              </a:path>
            </a:pathLst>
          </a:custGeom>
          <a:noFill/>
          <a:ln w="8890" cap="flat">
            <a:solidFill>
              <a:schemeClr val="accent3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nl-NL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84449"/>
            <a:ext cx="8229600" cy="3394472"/>
          </a:xfrm>
        </p:spPr>
        <p:txBody>
          <a:bodyPr/>
          <a:lstStyle>
            <a:lvl1pPr>
              <a:spcBef>
                <a:spcPts val="0"/>
              </a:spcBef>
              <a:defRPr/>
            </a:lvl1pPr>
            <a:lvl2pPr>
              <a:spcBef>
                <a:spcPts val="0"/>
              </a:spcBef>
              <a:defRPr/>
            </a:lvl2pPr>
            <a:lvl3pPr>
              <a:spcBef>
                <a:spcPts val="0"/>
              </a:spcBef>
              <a:defRPr/>
            </a:lvl3pPr>
            <a:lvl4pPr>
              <a:spcBef>
                <a:spcPts val="0"/>
              </a:spcBef>
              <a:defRPr/>
            </a:lvl4pPr>
            <a:lvl5pPr>
              <a:spcBef>
                <a:spcPts val="0"/>
              </a:spcBef>
              <a:defRPr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87CA5-09D6-4499-AB33-BD10E620DAD3}" type="datetime1">
              <a:rPr lang="en-GB" noProof="0" smtClean="0"/>
              <a:t>09/01/2021</a:t>
            </a:fld>
            <a:endParaRPr lang="en-GB" noProof="0" dirty="0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8182982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07642"/>
            <a:ext cx="8229600" cy="297004"/>
          </a:xfrm>
        </p:spPr>
        <p:txBody>
          <a:bodyPr anchor="b">
            <a:sp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sz="1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1616526"/>
            <a:ext cx="8229600" cy="2963466"/>
          </a:xfrm>
        </p:spPr>
        <p:txBody>
          <a:bodyPr/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cxnSp>
        <p:nvCxnSpPr>
          <p:cNvPr id="12" name="Straight Connector 11"/>
          <p:cNvCxnSpPr/>
          <p:nvPr userDrawn="1"/>
        </p:nvCxnSpPr>
        <p:spPr>
          <a:xfrm>
            <a:off x="570711" y="1511130"/>
            <a:ext cx="800258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nl-NL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EE25A-677C-405A-8F9B-776DDC17EB38}" type="datetime1">
              <a:rPr lang="en-GB" noProof="0" smtClean="0"/>
              <a:t>09/01/2021</a:t>
            </a:fld>
            <a:endParaRPr lang="en-GB" noProof="0" dirty="0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7945483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 bwMode="gray">
      <p:bgPr>
        <a:blipFill dpi="0"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gradFill flip="none" rotWithShape="1">
            <a:gsLst>
              <a:gs pos="0">
                <a:schemeClr val="tx1">
                  <a:alpha val="30000"/>
                </a:schemeClr>
              </a:gs>
              <a:gs pos="100000">
                <a:schemeClr val="tx1">
                  <a:alpha val="0"/>
                </a:schemeClr>
              </a:gs>
            </a:gsLst>
            <a:lin ang="16200000" scaled="1"/>
            <a:tileRect/>
          </a:gradFill>
          <a:ln w="3175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0000"/>
              </a:lnSpc>
            </a:pP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10" name="Freeform 9"/>
          <p:cNvSpPr>
            <a:spLocks/>
          </p:cNvSpPr>
          <p:nvPr userDrawn="1"/>
        </p:nvSpPr>
        <p:spPr bwMode="gray">
          <a:xfrm flipV="1">
            <a:off x="0" y="972849"/>
            <a:ext cx="6660232" cy="4170653"/>
          </a:xfrm>
          <a:custGeom>
            <a:avLst/>
            <a:gdLst>
              <a:gd name="T0" fmla="*/ 0 w 350"/>
              <a:gd name="T1" fmla="*/ 219 h 219"/>
              <a:gd name="T2" fmla="*/ 339 w 350"/>
              <a:gd name="T3" fmla="*/ 116 h 219"/>
              <a:gd name="T4" fmla="*/ 322 w 350"/>
              <a:gd name="T5" fmla="*/ 0 h 21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50" h="219">
                <a:moveTo>
                  <a:pt x="0" y="219"/>
                </a:moveTo>
                <a:cubicBezTo>
                  <a:pt x="0" y="219"/>
                  <a:pt x="316" y="215"/>
                  <a:pt x="339" y="116"/>
                </a:cubicBezTo>
                <a:cubicBezTo>
                  <a:pt x="339" y="116"/>
                  <a:pt x="350" y="74"/>
                  <a:pt x="322" y="0"/>
                </a:cubicBezTo>
              </a:path>
            </a:pathLst>
          </a:custGeom>
          <a:noFill/>
          <a:ln w="8890" cap="flat">
            <a:solidFill>
              <a:schemeClr val="bg1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nl-NL">
              <a:solidFill>
                <a:srgbClr val="000000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gray">
          <a:xfrm>
            <a:off x="457204" y="3137396"/>
            <a:ext cx="6040877" cy="1261884"/>
          </a:xfrm>
          <a:effectLst>
            <a:outerShdw blurRad="177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t">
            <a:spAutoFit/>
          </a:bodyPr>
          <a:lstStyle>
            <a:lvl1pPr algn="l">
              <a:defRPr sz="4000" b="1" cap="none" baseline="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gray">
          <a:xfrm>
            <a:off x="457204" y="2445914"/>
            <a:ext cx="6040877" cy="733425"/>
          </a:xfrm>
          <a:effectLst>
            <a:outerShdw blurRad="177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b"/>
          <a:lstStyle>
            <a:lvl1pPr marL="0" indent="0">
              <a:buNone/>
              <a:defRPr sz="200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19D3B9B-F074-46F9-989A-BC669655BBD8}" type="datetime1">
              <a:rPr lang="en-GB" smtClean="0"/>
              <a:t>09/01/2021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Tata Steel | TITLE POWERPOINT PRESENTATION</a:t>
            </a:r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5407925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 No Line">
    <p:bg bwMode="gray">
      <p:bgPr>
        <a:blipFill dpi="0"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gradFill flip="none" rotWithShape="1">
            <a:gsLst>
              <a:gs pos="0">
                <a:schemeClr val="tx1">
                  <a:alpha val="30000"/>
                </a:schemeClr>
              </a:gs>
              <a:gs pos="100000">
                <a:schemeClr val="tx1">
                  <a:alpha val="0"/>
                </a:schemeClr>
              </a:gs>
            </a:gsLst>
            <a:lin ang="16200000" scaled="1"/>
            <a:tileRect/>
          </a:gradFill>
          <a:ln w="3175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0000"/>
              </a:lnSpc>
            </a:pP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gray">
          <a:xfrm>
            <a:off x="457204" y="3137396"/>
            <a:ext cx="6040877" cy="1261884"/>
          </a:xfrm>
          <a:effectLst>
            <a:outerShdw blurRad="177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t">
            <a:spAutoFit/>
          </a:bodyPr>
          <a:lstStyle>
            <a:lvl1pPr algn="l">
              <a:defRPr sz="4000" b="1" cap="none" baseline="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gray">
          <a:xfrm>
            <a:off x="457204" y="2445914"/>
            <a:ext cx="6040877" cy="733425"/>
          </a:xfrm>
          <a:effectLst>
            <a:outerShdw blurRad="177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b"/>
          <a:lstStyle>
            <a:lvl1pPr marL="0" indent="0">
              <a:buNone/>
              <a:defRPr sz="200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8A89B1B3-1351-4394-97E5-C60BA6D1A05A}" type="datetime1">
              <a:rPr lang="en-GB" smtClean="0"/>
              <a:t>09/01/2021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Tata Steel | TITLE POWERPOINT PRESENTATION</a:t>
            </a:r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5709868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and Picture 1/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2"/>
          <p:cNvSpPr>
            <a:spLocks noGrp="1"/>
          </p:cNvSpPr>
          <p:nvPr>
            <p:ph type="pic" idx="13"/>
          </p:nvPr>
        </p:nvSpPr>
        <p:spPr>
          <a:xfrm>
            <a:off x="4572000" y="0"/>
            <a:ext cx="4572000" cy="5143500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nl-NL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5" y="1184449"/>
            <a:ext cx="3740149" cy="3394472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457200" y="337225"/>
            <a:ext cx="3740400" cy="799032"/>
          </a:xfrm>
        </p:spPr>
        <p:txBody>
          <a:bodyPr/>
          <a:lstStyle/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4E5E6DD-5CB3-4B13-8FE9-5D24883D7293}" type="datetime1">
              <a:rPr lang="en-GB" noProof="0" smtClean="0"/>
              <a:t>09/01/2021</a:t>
            </a:fld>
            <a:endParaRPr lang="en-GB" noProof="0" dirty="0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5011402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, Content and Picture 1/2 Violet">
    <p:bg bwMode="gray"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2"/>
          <p:cNvSpPr>
            <a:spLocks noGrp="1"/>
          </p:cNvSpPr>
          <p:nvPr>
            <p:ph type="pic" idx="13"/>
          </p:nvPr>
        </p:nvSpPr>
        <p:spPr>
          <a:xfrm>
            <a:off x="4572000" y="0"/>
            <a:ext cx="4572000" cy="5143500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nl-NL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9079"/>
            <a:ext cx="3740149" cy="3394472"/>
          </a:xfrm>
        </p:spPr>
        <p:txBody>
          <a:bodyPr/>
          <a:lstStyle>
            <a:lvl1pPr>
              <a:buClr>
                <a:schemeClr val="bg1"/>
              </a:buCl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7225"/>
            <a:ext cx="3740400" cy="799032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B1B9532-7E1A-49CE-A5BD-7BB533469177}" type="datetime1">
              <a:rPr lang="en-GB" smtClean="0"/>
              <a:t>09/01/2021</a:t>
            </a:fld>
            <a:endParaRPr lang="en-GB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Tata Steel | TITLE POWERPOINT PRESENTATION</a:t>
            </a:r>
            <a:endParaRPr lang="en-GB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8892229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and Picture Curv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2"/>
          <p:cNvSpPr>
            <a:spLocks noGrp="1"/>
          </p:cNvSpPr>
          <p:nvPr>
            <p:ph type="pic" idx="13"/>
          </p:nvPr>
        </p:nvSpPr>
        <p:spPr>
          <a:xfrm>
            <a:off x="3702997" y="0"/>
            <a:ext cx="5441003" cy="5143500"/>
          </a:xfrm>
          <a:custGeom>
            <a:avLst/>
            <a:gdLst/>
            <a:ahLst/>
            <a:cxnLst/>
            <a:rect l="l" t="t" r="r" b="b"/>
            <a:pathLst>
              <a:path w="5441003" h="5143500">
                <a:moveTo>
                  <a:pt x="245991" y="0"/>
                </a:moveTo>
                <a:lnTo>
                  <a:pt x="5441003" y="0"/>
                </a:lnTo>
                <a:lnTo>
                  <a:pt x="5441003" y="5143500"/>
                </a:lnTo>
                <a:lnTo>
                  <a:pt x="284902" y="5143500"/>
                </a:lnTo>
                <a:cubicBezTo>
                  <a:pt x="153186" y="4282872"/>
                  <a:pt x="2014" y="3344424"/>
                  <a:pt x="0" y="2483796"/>
                </a:cubicBezTo>
                <a:cubicBezTo>
                  <a:pt x="2014" y="1629924"/>
                  <a:pt x="94819" y="847387"/>
                  <a:pt x="245991" y="0"/>
                </a:cubicBezTo>
                <a:close/>
              </a:path>
            </a:pathLst>
          </a:custGeo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nl-NL" dirty="0"/>
          </a:p>
        </p:txBody>
      </p:sp>
      <p:sp>
        <p:nvSpPr>
          <p:cNvPr id="13" name="Content Placeholder 2"/>
          <p:cNvSpPr>
            <a:spLocks noGrp="1"/>
          </p:cNvSpPr>
          <p:nvPr>
            <p:ph sz="half" idx="1"/>
          </p:nvPr>
        </p:nvSpPr>
        <p:spPr>
          <a:xfrm>
            <a:off x="457203" y="1184447"/>
            <a:ext cx="3110400" cy="3394800"/>
          </a:xfrm>
        </p:spPr>
        <p:txBody>
          <a:bodyPr/>
          <a:lstStyle>
            <a:lvl1pPr>
              <a:tabLst>
                <a:tab pos="2600325" algn="r"/>
              </a:tabLst>
              <a:defRPr sz="1400"/>
            </a:lvl1pPr>
            <a:lvl2pPr>
              <a:tabLst>
                <a:tab pos="2600325" algn="r"/>
              </a:tabLst>
              <a:defRPr sz="1400"/>
            </a:lvl2pPr>
            <a:lvl3pPr>
              <a:tabLst>
                <a:tab pos="2600325" algn="r"/>
              </a:tabLst>
              <a:defRPr sz="1400"/>
            </a:lvl3pPr>
            <a:lvl4pPr>
              <a:tabLst>
                <a:tab pos="2600325" algn="r"/>
              </a:tabLst>
              <a:defRPr sz="1400"/>
            </a:lvl4pPr>
            <a:lvl5pPr>
              <a:tabLst>
                <a:tab pos="2600325" algn="r"/>
              </a:tabLst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337225"/>
            <a:ext cx="3200400" cy="799032"/>
          </a:xfrm>
        </p:spPr>
        <p:txBody>
          <a:bodyPr/>
          <a:lstStyle/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67988AC-E587-4DDA-84C8-802B104B513E}" type="datetime1">
              <a:rPr lang="en-GB" noProof="0" smtClean="0"/>
              <a:t>09/01/2021</a:t>
            </a:fld>
            <a:endParaRPr lang="en-GB" noProof="0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736866"/>
      </p:ext>
    </p:extLst>
  </p:cSld>
  <p:clrMapOvr>
    <a:masterClrMapping/>
  </p:clrMapOvr>
  <p:transition spd="slow">
    <p:push dir="u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and Picture 1/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2"/>
          <p:cNvSpPr>
            <a:spLocks noGrp="1"/>
          </p:cNvSpPr>
          <p:nvPr>
            <p:ph type="pic" idx="13"/>
          </p:nvPr>
        </p:nvSpPr>
        <p:spPr>
          <a:xfrm>
            <a:off x="6103938" y="0"/>
            <a:ext cx="3040062" cy="5143500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nl-NL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1" y="1184449"/>
            <a:ext cx="5272088" cy="3394472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337225"/>
            <a:ext cx="5274000" cy="799032"/>
          </a:xfrm>
        </p:spPr>
        <p:txBody>
          <a:bodyPr/>
          <a:lstStyle/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F7C234A-AA53-4BF5-88C1-596684D23AE5}" type="datetime1">
              <a:rPr lang="en-GB" noProof="0" smtClean="0"/>
              <a:t>09/01/2021</a:t>
            </a:fld>
            <a:endParaRPr lang="en-GB" noProof="0" dirty="0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6864224"/>
      </p:ext>
    </p:extLst>
  </p:cSld>
  <p:clrMapOvr>
    <a:masterClrMapping/>
  </p:clrMapOvr>
  <p:transition spd="slow">
    <p:push dir="u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and Pull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84449"/>
            <a:ext cx="5274000" cy="3394472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4"/>
          </p:nvPr>
        </p:nvSpPr>
        <p:spPr bwMode="gray">
          <a:xfrm>
            <a:off x="6439711" y="124403"/>
            <a:ext cx="2704289" cy="4703766"/>
          </a:xfrm>
          <a:custGeom>
            <a:avLst/>
            <a:gdLst>
              <a:gd name="connsiteX0" fmla="*/ 0 w 2553005"/>
              <a:gd name="connsiteY0" fmla="*/ 0 h 4454957"/>
              <a:gd name="connsiteX1" fmla="*/ 2553005 w 2553005"/>
              <a:gd name="connsiteY1" fmla="*/ 0 h 4454957"/>
              <a:gd name="connsiteX2" fmla="*/ 2553005 w 2553005"/>
              <a:gd name="connsiteY2" fmla="*/ 4454957 h 4454957"/>
              <a:gd name="connsiteX3" fmla="*/ 0 w 2553005"/>
              <a:gd name="connsiteY3" fmla="*/ 4454957 h 4454957"/>
              <a:gd name="connsiteX4" fmla="*/ 0 w 2553005"/>
              <a:gd name="connsiteY4" fmla="*/ 0 h 4454957"/>
              <a:gd name="connsiteX0" fmla="*/ 117043 w 2553005"/>
              <a:gd name="connsiteY0" fmla="*/ 1338681 h 4454957"/>
              <a:gd name="connsiteX1" fmla="*/ 2553005 w 2553005"/>
              <a:gd name="connsiteY1" fmla="*/ 0 h 4454957"/>
              <a:gd name="connsiteX2" fmla="*/ 2553005 w 2553005"/>
              <a:gd name="connsiteY2" fmla="*/ 4454957 h 4454957"/>
              <a:gd name="connsiteX3" fmla="*/ 0 w 2553005"/>
              <a:gd name="connsiteY3" fmla="*/ 4454957 h 4454957"/>
              <a:gd name="connsiteX4" fmla="*/ 117043 w 2553005"/>
              <a:gd name="connsiteY4" fmla="*/ 1338681 h 4454957"/>
              <a:gd name="connsiteX0" fmla="*/ 375477 w 2811439"/>
              <a:gd name="connsiteY0" fmla="*/ 1471949 h 4588225"/>
              <a:gd name="connsiteX1" fmla="*/ 2811439 w 2811439"/>
              <a:gd name="connsiteY1" fmla="*/ 133268 h 4588225"/>
              <a:gd name="connsiteX2" fmla="*/ 2811439 w 2811439"/>
              <a:gd name="connsiteY2" fmla="*/ 4588225 h 4588225"/>
              <a:gd name="connsiteX3" fmla="*/ 258434 w 2811439"/>
              <a:gd name="connsiteY3" fmla="*/ 4588225 h 4588225"/>
              <a:gd name="connsiteX4" fmla="*/ 375477 w 2811439"/>
              <a:gd name="connsiteY4" fmla="*/ 1471949 h 4588225"/>
              <a:gd name="connsiteX0" fmla="*/ 375477 w 2811439"/>
              <a:gd name="connsiteY0" fmla="*/ 1338681 h 4454957"/>
              <a:gd name="connsiteX1" fmla="*/ 2811439 w 2811439"/>
              <a:gd name="connsiteY1" fmla="*/ 0 h 4454957"/>
              <a:gd name="connsiteX2" fmla="*/ 2811439 w 2811439"/>
              <a:gd name="connsiteY2" fmla="*/ 4454957 h 4454957"/>
              <a:gd name="connsiteX3" fmla="*/ 258434 w 2811439"/>
              <a:gd name="connsiteY3" fmla="*/ 4454957 h 4454957"/>
              <a:gd name="connsiteX4" fmla="*/ 375477 w 2811439"/>
              <a:gd name="connsiteY4" fmla="*/ 1338681 h 4454957"/>
              <a:gd name="connsiteX0" fmla="*/ 342142 w 2836626"/>
              <a:gd name="connsiteY0" fmla="*/ 1477669 h 4454957"/>
              <a:gd name="connsiteX1" fmla="*/ 2836626 w 2836626"/>
              <a:gd name="connsiteY1" fmla="*/ 0 h 4454957"/>
              <a:gd name="connsiteX2" fmla="*/ 2836626 w 2836626"/>
              <a:gd name="connsiteY2" fmla="*/ 4454957 h 4454957"/>
              <a:gd name="connsiteX3" fmla="*/ 283621 w 2836626"/>
              <a:gd name="connsiteY3" fmla="*/ 4454957 h 4454957"/>
              <a:gd name="connsiteX4" fmla="*/ 342142 w 2836626"/>
              <a:gd name="connsiteY4" fmla="*/ 1477669 h 4454957"/>
              <a:gd name="connsiteX0" fmla="*/ 360501 w 2854985"/>
              <a:gd name="connsiteY0" fmla="*/ 1477669 h 4454957"/>
              <a:gd name="connsiteX1" fmla="*/ 2854985 w 2854985"/>
              <a:gd name="connsiteY1" fmla="*/ 0 h 4454957"/>
              <a:gd name="connsiteX2" fmla="*/ 2854985 w 2854985"/>
              <a:gd name="connsiteY2" fmla="*/ 4454957 h 4454957"/>
              <a:gd name="connsiteX3" fmla="*/ 301980 w 2854985"/>
              <a:gd name="connsiteY3" fmla="*/ 4454957 h 4454957"/>
              <a:gd name="connsiteX4" fmla="*/ 360501 w 2854985"/>
              <a:gd name="connsiteY4" fmla="*/ 1477669 h 4454957"/>
              <a:gd name="connsiteX0" fmla="*/ 44999 w 2539483"/>
              <a:gd name="connsiteY0" fmla="*/ 1477669 h 4454957"/>
              <a:gd name="connsiteX1" fmla="*/ 2539483 w 2539483"/>
              <a:gd name="connsiteY1" fmla="*/ 0 h 4454957"/>
              <a:gd name="connsiteX2" fmla="*/ 2539483 w 2539483"/>
              <a:gd name="connsiteY2" fmla="*/ 4454957 h 4454957"/>
              <a:gd name="connsiteX3" fmla="*/ 1047182 w 2539483"/>
              <a:gd name="connsiteY3" fmla="*/ 3430829 h 4454957"/>
              <a:gd name="connsiteX4" fmla="*/ 44999 w 2539483"/>
              <a:gd name="connsiteY4" fmla="*/ 1477669 h 4454957"/>
              <a:gd name="connsiteX0" fmla="*/ 45399 w 2539883"/>
              <a:gd name="connsiteY0" fmla="*/ 1477669 h 4615678"/>
              <a:gd name="connsiteX1" fmla="*/ 2539883 w 2539883"/>
              <a:gd name="connsiteY1" fmla="*/ 0 h 4615678"/>
              <a:gd name="connsiteX2" fmla="*/ 2539883 w 2539883"/>
              <a:gd name="connsiteY2" fmla="*/ 4454957 h 4615678"/>
              <a:gd name="connsiteX3" fmla="*/ 1047582 w 2539883"/>
              <a:gd name="connsiteY3" fmla="*/ 3430829 h 4615678"/>
              <a:gd name="connsiteX4" fmla="*/ 45399 w 2539883"/>
              <a:gd name="connsiteY4" fmla="*/ 1477669 h 4615678"/>
              <a:gd name="connsiteX0" fmla="*/ 45399 w 2539883"/>
              <a:gd name="connsiteY0" fmla="*/ 1477669 h 4454957"/>
              <a:gd name="connsiteX1" fmla="*/ 2539883 w 2539883"/>
              <a:gd name="connsiteY1" fmla="*/ 0 h 4454957"/>
              <a:gd name="connsiteX2" fmla="*/ 2539883 w 2539883"/>
              <a:gd name="connsiteY2" fmla="*/ 4454957 h 4454957"/>
              <a:gd name="connsiteX3" fmla="*/ 1047582 w 2539883"/>
              <a:gd name="connsiteY3" fmla="*/ 3430829 h 4454957"/>
              <a:gd name="connsiteX4" fmla="*/ 45399 w 2539883"/>
              <a:gd name="connsiteY4" fmla="*/ 1477669 h 4454957"/>
              <a:gd name="connsiteX0" fmla="*/ 102396 w 2596880"/>
              <a:gd name="connsiteY0" fmla="*/ 1477669 h 4454957"/>
              <a:gd name="connsiteX1" fmla="*/ 2596880 w 2596880"/>
              <a:gd name="connsiteY1" fmla="*/ 0 h 4454957"/>
              <a:gd name="connsiteX2" fmla="*/ 2596880 w 2596880"/>
              <a:gd name="connsiteY2" fmla="*/ 4454957 h 4454957"/>
              <a:gd name="connsiteX3" fmla="*/ 687613 w 2596880"/>
              <a:gd name="connsiteY3" fmla="*/ 2962656 h 4454957"/>
              <a:gd name="connsiteX4" fmla="*/ 102396 w 2596880"/>
              <a:gd name="connsiteY4" fmla="*/ 1477669 h 4454957"/>
              <a:gd name="connsiteX0" fmla="*/ 106554 w 2564462"/>
              <a:gd name="connsiteY0" fmla="*/ 1375256 h 4454957"/>
              <a:gd name="connsiteX1" fmla="*/ 2564462 w 2564462"/>
              <a:gd name="connsiteY1" fmla="*/ 0 h 4454957"/>
              <a:gd name="connsiteX2" fmla="*/ 2564462 w 2564462"/>
              <a:gd name="connsiteY2" fmla="*/ 4454957 h 4454957"/>
              <a:gd name="connsiteX3" fmla="*/ 655195 w 2564462"/>
              <a:gd name="connsiteY3" fmla="*/ 2962656 h 4454957"/>
              <a:gd name="connsiteX4" fmla="*/ 106554 w 2564462"/>
              <a:gd name="connsiteY4" fmla="*/ 1375256 h 4454957"/>
              <a:gd name="connsiteX0" fmla="*/ 106554 w 2564462"/>
              <a:gd name="connsiteY0" fmla="*/ 1411832 h 4454957"/>
              <a:gd name="connsiteX1" fmla="*/ 2564462 w 2564462"/>
              <a:gd name="connsiteY1" fmla="*/ 0 h 4454957"/>
              <a:gd name="connsiteX2" fmla="*/ 2564462 w 2564462"/>
              <a:gd name="connsiteY2" fmla="*/ 4454957 h 4454957"/>
              <a:gd name="connsiteX3" fmla="*/ 655195 w 2564462"/>
              <a:gd name="connsiteY3" fmla="*/ 2962656 h 4454957"/>
              <a:gd name="connsiteX4" fmla="*/ 106554 w 2564462"/>
              <a:gd name="connsiteY4" fmla="*/ 1411832 h 4454957"/>
              <a:gd name="connsiteX0" fmla="*/ 108424 w 2566332"/>
              <a:gd name="connsiteY0" fmla="*/ 1411832 h 4454957"/>
              <a:gd name="connsiteX1" fmla="*/ 2566332 w 2566332"/>
              <a:gd name="connsiteY1" fmla="*/ 0 h 4454957"/>
              <a:gd name="connsiteX2" fmla="*/ 2566332 w 2566332"/>
              <a:gd name="connsiteY2" fmla="*/ 4454957 h 4454957"/>
              <a:gd name="connsiteX3" fmla="*/ 657065 w 2566332"/>
              <a:gd name="connsiteY3" fmla="*/ 2962656 h 4454957"/>
              <a:gd name="connsiteX4" fmla="*/ 108424 w 2566332"/>
              <a:gd name="connsiteY4" fmla="*/ 1411832 h 4454957"/>
              <a:gd name="connsiteX0" fmla="*/ 109379 w 2567287"/>
              <a:gd name="connsiteY0" fmla="*/ 1411832 h 4454957"/>
              <a:gd name="connsiteX1" fmla="*/ 2567287 w 2567287"/>
              <a:gd name="connsiteY1" fmla="*/ 0 h 4454957"/>
              <a:gd name="connsiteX2" fmla="*/ 2567287 w 2567287"/>
              <a:gd name="connsiteY2" fmla="*/ 4454957 h 4454957"/>
              <a:gd name="connsiteX3" fmla="*/ 658020 w 2567287"/>
              <a:gd name="connsiteY3" fmla="*/ 2962656 h 4454957"/>
              <a:gd name="connsiteX4" fmla="*/ 109379 w 2567287"/>
              <a:gd name="connsiteY4" fmla="*/ 1411832 h 4454957"/>
              <a:gd name="connsiteX0" fmla="*/ 107424 w 2558016"/>
              <a:gd name="connsiteY0" fmla="*/ 1397202 h 4454957"/>
              <a:gd name="connsiteX1" fmla="*/ 2558016 w 2558016"/>
              <a:gd name="connsiteY1" fmla="*/ 0 h 4454957"/>
              <a:gd name="connsiteX2" fmla="*/ 2558016 w 2558016"/>
              <a:gd name="connsiteY2" fmla="*/ 4454957 h 4454957"/>
              <a:gd name="connsiteX3" fmla="*/ 648749 w 2558016"/>
              <a:gd name="connsiteY3" fmla="*/ 2962656 h 4454957"/>
              <a:gd name="connsiteX4" fmla="*/ 107424 w 2558016"/>
              <a:gd name="connsiteY4" fmla="*/ 1397202 h 4454957"/>
              <a:gd name="connsiteX0" fmla="*/ 107424 w 2558016"/>
              <a:gd name="connsiteY0" fmla="*/ 1397202 h 4454957"/>
              <a:gd name="connsiteX1" fmla="*/ 2558016 w 2558016"/>
              <a:gd name="connsiteY1" fmla="*/ 0 h 4454957"/>
              <a:gd name="connsiteX2" fmla="*/ 2558016 w 2558016"/>
              <a:gd name="connsiteY2" fmla="*/ 4454957 h 4454957"/>
              <a:gd name="connsiteX3" fmla="*/ 648749 w 2558016"/>
              <a:gd name="connsiteY3" fmla="*/ 2962656 h 4454957"/>
              <a:gd name="connsiteX4" fmla="*/ 107424 w 2558016"/>
              <a:gd name="connsiteY4" fmla="*/ 1397202 h 4454957"/>
              <a:gd name="connsiteX0" fmla="*/ 105185 w 2574827"/>
              <a:gd name="connsiteY0" fmla="*/ 1416252 h 4454957"/>
              <a:gd name="connsiteX1" fmla="*/ 2574827 w 2574827"/>
              <a:gd name="connsiteY1" fmla="*/ 0 h 4454957"/>
              <a:gd name="connsiteX2" fmla="*/ 2574827 w 2574827"/>
              <a:gd name="connsiteY2" fmla="*/ 4454957 h 4454957"/>
              <a:gd name="connsiteX3" fmla="*/ 665560 w 2574827"/>
              <a:gd name="connsiteY3" fmla="*/ 2962656 h 4454957"/>
              <a:gd name="connsiteX4" fmla="*/ 105185 w 2574827"/>
              <a:gd name="connsiteY4" fmla="*/ 1416252 h 4454957"/>
              <a:gd name="connsiteX0" fmla="*/ 91602 w 2561244"/>
              <a:gd name="connsiteY0" fmla="*/ 1416252 h 4454957"/>
              <a:gd name="connsiteX1" fmla="*/ 2561244 w 2561244"/>
              <a:gd name="connsiteY1" fmla="*/ 0 h 4454957"/>
              <a:gd name="connsiteX2" fmla="*/ 2561244 w 2561244"/>
              <a:gd name="connsiteY2" fmla="*/ 4454957 h 4454957"/>
              <a:gd name="connsiteX3" fmla="*/ 651977 w 2561244"/>
              <a:gd name="connsiteY3" fmla="*/ 2962656 h 4454957"/>
              <a:gd name="connsiteX4" fmla="*/ 91602 w 2561244"/>
              <a:gd name="connsiteY4" fmla="*/ 1416252 h 44549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61244" h="4454957">
                <a:moveTo>
                  <a:pt x="91602" y="1416252"/>
                </a:moveTo>
                <a:cubicBezTo>
                  <a:pt x="376476" y="960576"/>
                  <a:pt x="1862642" y="204826"/>
                  <a:pt x="2561244" y="0"/>
                </a:cubicBezTo>
                <a:lnTo>
                  <a:pt x="2561244" y="4454957"/>
                </a:lnTo>
                <a:cubicBezTo>
                  <a:pt x="1866300" y="4061156"/>
                  <a:pt x="1063584" y="3469107"/>
                  <a:pt x="651977" y="2962656"/>
                </a:cubicBezTo>
                <a:cubicBezTo>
                  <a:pt x="240370" y="2456205"/>
                  <a:pt x="-193272" y="1871928"/>
                  <a:pt x="91602" y="1416252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lIns="18000" rIns="252000" anchor="ctr" anchorCtr="0"/>
          <a:lstStyle>
            <a:lvl1pPr marL="0" indent="0" algn="r">
              <a:lnSpc>
                <a:spcPct val="80000"/>
              </a:lnSpc>
              <a:buNone/>
              <a:defRPr sz="1000">
                <a:solidFill>
                  <a:schemeClr val="bg1"/>
                </a:solidFill>
              </a:defRPr>
            </a:lvl1pPr>
            <a:lvl2pPr marL="179388" indent="0" algn="r">
              <a:lnSpc>
                <a:spcPct val="80000"/>
              </a:lnSpc>
              <a:buNone/>
              <a:defRPr sz="1000">
                <a:solidFill>
                  <a:schemeClr val="bg1"/>
                </a:solidFill>
              </a:defRPr>
            </a:lvl2pPr>
            <a:lvl3pPr marL="357187" indent="0" algn="r">
              <a:lnSpc>
                <a:spcPct val="80000"/>
              </a:lnSpc>
              <a:buNone/>
              <a:defRPr sz="1000">
                <a:solidFill>
                  <a:schemeClr val="bg1"/>
                </a:solidFill>
              </a:defRPr>
            </a:lvl3pPr>
            <a:lvl4pPr marL="536575" indent="0" algn="r">
              <a:lnSpc>
                <a:spcPct val="80000"/>
              </a:lnSpc>
              <a:buNone/>
              <a:defRPr sz="1000">
                <a:solidFill>
                  <a:schemeClr val="bg1"/>
                </a:solidFill>
              </a:defRPr>
            </a:lvl4pPr>
            <a:lvl5pPr marL="0" indent="0" algn="r">
              <a:lnSpc>
                <a:spcPct val="80000"/>
              </a:lnSpc>
              <a:buFont typeface="Arial" panose="020B0604020202020204" pitchFamily="34" charset="0"/>
              <a:buNone/>
              <a:defRPr sz="1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337225"/>
            <a:ext cx="5274000" cy="799032"/>
          </a:xfrm>
        </p:spPr>
        <p:txBody>
          <a:bodyPr/>
          <a:lstStyle/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B4DF5529-5816-4701-AD82-A14096065691}" type="datetime1">
              <a:rPr lang="en-GB" noProof="0" smtClean="0"/>
              <a:t>09/01/2021</a:t>
            </a:fld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869599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>
        <p:tmplLst>
          <p:tmpl>
            <p:tnLst>
              <p:par>
                <p:cTn presetID="2" presetClass="entr" presetSubtype="2" fill="hold" nodeType="afterEffect">
                  <p:stCondLst>
                    <p:cond delay="50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2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1+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2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and Pull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0" y="0"/>
            <a:ext cx="9144000" cy="5143500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nl-NL"/>
          </a:p>
        </p:txBody>
      </p:sp>
      <p:sp>
        <p:nvSpPr>
          <p:cNvPr id="10" name="Text Placeholder 11"/>
          <p:cNvSpPr>
            <a:spLocks noGrp="1"/>
          </p:cNvSpPr>
          <p:nvPr>
            <p:ph type="body" sz="quarter" idx="14"/>
          </p:nvPr>
        </p:nvSpPr>
        <p:spPr bwMode="gray">
          <a:xfrm>
            <a:off x="6439711" y="124403"/>
            <a:ext cx="2704289" cy="4703766"/>
          </a:xfrm>
          <a:custGeom>
            <a:avLst/>
            <a:gdLst>
              <a:gd name="connsiteX0" fmla="*/ 0 w 2553005"/>
              <a:gd name="connsiteY0" fmla="*/ 0 h 4454957"/>
              <a:gd name="connsiteX1" fmla="*/ 2553005 w 2553005"/>
              <a:gd name="connsiteY1" fmla="*/ 0 h 4454957"/>
              <a:gd name="connsiteX2" fmla="*/ 2553005 w 2553005"/>
              <a:gd name="connsiteY2" fmla="*/ 4454957 h 4454957"/>
              <a:gd name="connsiteX3" fmla="*/ 0 w 2553005"/>
              <a:gd name="connsiteY3" fmla="*/ 4454957 h 4454957"/>
              <a:gd name="connsiteX4" fmla="*/ 0 w 2553005"/>
              <a:gd name="connsiteY4" fmla="*/ 0 h 4454957"/>
              <a:gd name="connsiteX0" fmla="*/ 117043 w 2553005"/>
              <a:gd name="connsiteY0" fmla="*/ 1338681 h 4454957"/>
              <a:gd name="connsiteX1" fmla="*/ 2553005 w 2553005"/>
              <a:gd name="connsiteY1" fmla="*/ 0 h 4454957"/>
              <a:gd name="connsiteX2" fmla="*/ 2553005 w 2553005"/>
              <a:gd name="connsiteY2" fmla="*/ 4454957 h 4454957"/>
              <a:gd name="connsiteX3" fmla="*/ 0 w 2553005"/>
              <a:gd name="connsiteY3" fmla="*/ 4454957 h 4454957"/>
              <a:gd name="connsiteX4" fmla="*/ 117043 w 2553005"/>
              <a:gd name="connsiteY4" fmla="*/ 1338681 h 4454957"/>
              <a:gd name="connsiteX0" fmla="*/ 375477 w 2811439"/>
              <a:gd name="connsiteY0" fmla="*/ 1471949 h 4588225"/>
              <a:gd name="connsiteX1" fmla="*/ 2811439 w 2811439"/>
              <a:gd name="connsiteY1" fmla="*/ 133268 h 4588225"/>
              <a:gd name="connsiteX2" fmla="*/ 2811439 w 2811439"/>
              <a:gd name="connsiteY2" fmla="*/ 4588225 h 4588225"/>
              <a:gd name="connsiteX3" fmla="*/ 258434 w 2811439"/>
              <a:gd name="connsiteY3" fmla="*/ 4588225 h 4588225"/>
              <a:gd name="connsiteX4" fmla="*/ 375477 w 2811439"/>
              <a:gd name="connsiteY4" fmla="*/ 1471949 h 4588225"/>
              <a:gd name="connsiteX0" fmla="*/ 375477 w 2811439"/>
              <a:gd name="connsiteY0" fmla="*/ 1338681 h 4454957"/>
              <a:gd name="connsiteX1" fmla="*/ 2811439 w 2811439"/>
              <a:gd name="connsiteY1" fmla="*/ 0 h 4454957"/>
              <a:gd name="connsiteX2" fmla="*/ 2811439 w 2811439"/>
              <a:gd name="connsiteY2" fmla="*/ 4454957 h 4454957"/>
              <a:gd name="connsiteX3" fmla="*/ 258434 w 2811439"/>
              <a:gd name="connsiteY3" fmla="*/ 4454957 h 4454957"/>
              <a:gd name="connsiteX4" fmla="*/ 375477 w 2811439"/>
              <a:gd name="connsiteY4" fmla="*/ 1338681 h 4454957"/>
              <a:gd name="connsiteX0" fmla="*/ 342142 w 2836626"/>
              <a:gd name="connsiteY0" fmla="*/ 1477669 h 4454957"/>
              <a:gd name="connsiteX1" fmla="*/ 2836626 w 2836626"/>
              <a:gd name="connsiteY1" fmla="*/ 0 h 4454957"/>
              <a:gd name="connsiteX2" fmla="*/ 2836626 w 2836626"/>
              <a:gd name="connsiteY2" fmla="*/ 4454957 h 4454957"/>
              <a:gd name="connsiteX3" fmla="*/ 283621 w 2836626"/>
              <a:gd name="connsiteY3" fmla="*/ 4454957 h 4454957"/>
              <a:gd name="connsiteX4" fmla="*/ 342142 w 2836626"/>
              <a:gd name="connsiteY4" fmla="*/ 1477669 h 4454957"/>
              <a:gd name="connsiteX0" fmla="*/ 360501 w 2854985"/>
              <a:gd name="connsiteY0" fmla="*/ 1477669 h 4454957"/>
              <a:gd name="connsiteX1" fmla="*/ 2854985 w 2854985"/>
              <a:gd name="connsiteY1" fmla="*/ 0 h 4454957"/>
              <a:gd name="connsiteX2" fmla="*/ 2854985 w 2854985"/>
              <a:gd name="connsiteY2" fmla="*/ 4454957 h 4454957"/>
              <a:gd name="connsiteX3" fmla="*/ 301980 w 2854985"/>
              <a:gd name="connsiteY3" fmla="*/ 4454957 h 4454957"/>
              <a:gd name="connsiteX4" fmla="*/ 360501 w 2854985"/>
              <a:gd name="connsiteY4" fmla="*/ 1477669 h 4454957"/>
              <a:gd name="connsiteX0" fmla="*/ 44999 w 2539483"/>
              <a:gd name="connsiteY0" fmla="*/ 1477669 h 4454957"/>
              <a:gd name="connsiteX1" fmla="*/ 2539483 w 2539483"/>
              <a:gd name="connsiteY1" fmla="*/ 0 h 4454957"/>
              <a:gd name="connsiteX2" fmla="*/ 2539483 w 2539483"/>
              <a:gd name="connsiteY2" fmla="*/ 4454957 h 4454957"/>
              <a:gd name="connsiteX3" fmla="*/ 1047182 w 2539483"/>
              <a:gd name="connsiteY3" fmla="*/ 3430829 h 4454957"/>
              <a:gd name="connsiteX4" fmla="*/ 44999 w 2539483"/>
              <a:gd name="connsiteY4" fmla="*/ 1477669 h 4454957"/>
              <a:gd name="connsiteX0" fmla="*/ 45399 w 2539883"/>
              <a:gd name="connsiteY0" fmla="*/ 1477669 h 4615678"/>
              <a:gd name="connsiteX1" fmla="*/ 2539883 w 2539883"/>
              <a:gd name="connsiteY1" fmla="*/ 0 h 4615678"/>
              <a:gd name="connsiteX2" fmla="*/ 2539883 w 2539883"/>
              <a:gd name="connsiteY2" fmla="*/ 4454957 h 4615678"/>
              <a:gd name="connsiteX3" fmla="*/ 1047582 w 2539883"/>
              <a:gd name="connsiteY3" fmla="*/ 3430829 h 4615678"/>
              <a:gd name="connsiteX4" fmla="*/ 45399 w 2539883"/>
              <a:gd name="connsiteY4" fmla="*/ 1477669 h 4615678"/>
              <a:gd name="connsiteX0" fmla="*/ 45399 w 2539883"/>
              <a:gd name="connsiteY0" fmla="*/ 1477669 h 4454957"/>
              <a:gd name="connsiteX1" fmla="*/ 2539883 w 2539883"/>
              <a:gd name="connsiteY1" fmla="*/ 0 h 4454957"/>
              <a:gd name="connsiteX2" fmla="*/ 2539883 w 2539883"/>
              <a:gd name="connsiteY2" fmla="*/ 4454957 h 4454957"/>
              <a:gd name="connsiteX3" fmla="*/ 1047582 w 2539883"/>
              <a:gd name="connsiteY3" fmla="*/ 3430829 h 4454957"/>
              <a:gd name="connsiteX4" fmla="*/ 45399 w 2539883"/>
              <a:gd name="connsiteY4" fmla="*/ 1477669 h 4454957"/>
              <a:gd name="connsiteX0" fmla="*/ 102396 w 2596880"/>
              <a:gd name="connsiteY0" fmla="*/ 1477669 h 4454957"/>
              <a:gd name="connsiteX1" fmla="*/ 2596880 w 2596880"/>
              <a:gd name="connsiteY1" fmla="*/ 0 h 4454957"/>
              <a:gd name="connsiteX2" fmla="*/ 2596880 w 2596880"/>
              <a:gd name="connsiteY2" fmla="*/ 4454957 h 4454957"/>
              <a:gd name="connsiteX3" fmla="*/ 687613 w 2596880"/>
              <a:gd name="connsiteY3" fmla="*/ 2962656 h 4454957"/>
              <a:gd name="connsiteX4" fmla="*/ 102396 w 2596880"/>
              <a:gd name="connsiteY4" fmla="*/ 1477669 h 4454957"/>
              <a:gd name="connsiteX0" fmla="*/ 106554 w 2564462"/>
              <a:gd name="connsiteY0" fmla="*/ 1375256 h 4454957"/>
              <a:gd name="connsiteX1" fmla="*/ 2564462 w 2564462"/>
              <a:gd name="connsiteY1" fmla="*/ 0 h 4454957"/>
              <a:gd name="connsiteX2" fmla="*/ 2564462 w 2564462"/>
              <a:gd name="connsiteY2" fmla="*/ 4454957 h 4454957"/>
              <a:gd name="connsiteX3" fmla="*/ 655195 w 2564462"/>
              <a:gd name="connsiteY3" fmla="*/ 2962656 h 4454957"/>
              <a:gd name="connsiteX4" fmla="*/ 106554 w 2564462"/>
              <a:gd name="connsiteY4" fmla="*/ 1375256 h 4454957"/>
              <a:gd name="connsiteX0" fmla="*/ 106554 w 2564462"/>
              <a:gd name="connsiteY0" fmla="*/ 1411832 h 4454957"/>
              <a:gd name="connsiteX1" fmla="*/ 2564462 w 2564462"/>
              <a:gd name="connsiteY1" fmla="*/ 0 h 4454957"/>
              <a:gd name="connsiteX2" fmla="*/ 2564462 w 2564462"/>
              <a:gd name="connsiteY2" fmla="*/ 4454957 h 4454957"/>
              <a:gd name="connsiteX3" fmla="*/ 655195 w 2564462"/>
              <a:gd name="connsiteY3" fmla="*/ 2962656 h 4454957"/>
              <a:gd name="connsiteX4" fmla="*/ 106554 w 2564462"/>
              <a:gd name="connsiteY4" fmla="*/ 1411832 h 4454957"/>
              <a:gd name="connsiteX0" fmla="*/ 108424 w 2566332"/>
              <a:gd name="connsiteY0" fmla="*/ 1411832 h 4454957"/>
              <a:gd name="connsiteX1" fmla="*/ 2566332 w 2566332"/>
              <a:gd name="connsiteY1" fmla="*/ 0 h 4454957"/>
              <a:gd name="connsiteX2" fmla="*/ 2566332 w 2566332"/>
              <a:gd name="connsiteY2" fmla="*/ 4454957 h 4454957"/>
              <a:gd name="connsiteX3" fmla="*/ 657065 w 2566332"/>
              <a:gd name="connsiteY3" fmla="*/ 2962656 h 4454957"/>
              <a:gd name="connsiteX4" fmla="*/ 108424 w 2566332"/>
              <a:gd name="connsiteY4" fmla="*/ 1411832 h 4454957"/>
              <a:gd name="connsiteX0" fmla="*/ 109379 w 2567287"/>
              <a:gd name="connsiteY0" fmla="*/ 1411832 h 4454957"/>
              <a:gd name="connsiteX1" fmla="*/ 2567287 w 2567287"/>
              <a:gd name="connsiteY1" fmla="*/ 0 h 4454957"/>
              <a:gd name="connsiteX2" fmla="*/ 2567287 w 2567287"/>
              <a:gd name="connsiteY2" fmla="*/ 4454957 h 4454957"/>
              <a:gd name="connsiteX3" fmla="*/ 658020 w 2567287"/>
              <a:gd name="connsiteY3" fmla="*/ 2962656 h 4454957"/>
              <a:gd name="connsiteX4" fmla="*/ 109379 w 2567287"/>
              <a:gd name="connsiteY4" fmla="*/ 1411832 h 4454957"/>
              <a:gd name="connsiteX0" fmla="*/ 107424 w 2558016"/>
              <a:gd name="connsiteY0" fmla="*/ 1397202 h 4454957"/>
              <a:gd name="connsiteX1" fmla="*/ 2558016 w 2558016"/>
              <a:gd name="connsiteY1" fmla="*/ 0 h 4454957"/>
              <a:gd name="connsiteX2" fmla="*/ 2558016 w 2558016"/>
              <a:gd name="connsiteY2" fmla="*/ 4454957 h 4454957"/>
              <a:gd name="connsiteX3" fmla="*/ 648749 w 2558016"/>
              <a:gd name="connsiteY3" fmla="*/ 2962656 h 4454957"/>
              <a:gd name="connsiteX4" fmla="*/ 107424 w 2558016"/>
              <a:gd name="connsiteY4" fmla="*/ 1397202 h 4454957"/>
              <a:gd name="connsiteX0" fmla="*/ 107424 w 2558016"/>
              <a:gd name="connsiteY0" fmla="*/ 1397202 h 4454957"/>
              <a:gd name="connsiteX1" fmla="*/ 2558016 w 2558016"/>
              <a:gd name="connsiteY1" fmla="*/ 0 h 4454957"/>
              <a:gd name="connsiteX2" fmla="*/ 2558016 w 2558016"/>
              <a:gd name="connsiteY2" fmla="*/ 4454957 h 4454957"/>
              <a:gd name="connsiteX3" fmla="*/ 648749 w 2558016"/>
              <a:gd name="connsiteY3" fmla="*/ 2962656 h 4454957"/>
              <a:gd name="connsiteX4" fmla="*/ 107424 w 2558016"/>
              <a:gd name="connsiteY4" fmla="*/ 1397202 h 4454957"/>
              <a:gd name="connsiteX0" fmla="*/ 105185 w 2574827"/>
              <a:gd name="connsiteY0" fmla="*/ 1416252 h 4454957"/>
              <a:gd name="connsiteX1" fmla="*/ 2574827 w 2574827"/>
              <a:gd name="connsiteY1" fmla="*/ 0 h 4454957"/>
              <a:gd name="connsiteX2" fmla="*/ 2574827 w 2574827"/>
              <a:gd name="connsiteY2" fmla="*/ 4454957 h 4454957"/>
              <a:gd name="connsiteX3" fmla="*/ 665560 w 2574827"/>
              <a:gd name="connsiteY3" fmla="*/ 2962656 h 4454957"/>
              <a:gd name="connsiteX4" fmla="*/ 105185 w 2574827"/>
              <a:gd name="connsiteY4" fmla="*/ 1416252 h 4454957"/>
              <a:gd name="connsiteX0" fmla="*/ 91602 w 2561244"/>
              <a:gd name="connsiteY0" fmla="*/ 1416252 h 4454957"/>
              <a:gd name="connsiteX1" fmla="*/ 2561244 w 2561244"/>
              <a:gd name="connsiteY1" fmla="*/ 0 h 4454957"/>
              <a:gd name="connsiteX2" fmla="*/ 2561244 w 2561244"/>
              <a:gd name="connsiteY2" fmla="*/ 4454957 h 4454957"/>
              <a:gd name="connsiteX3" fmla="*/ 651977 w 2561244"/>
              <a:gd name="connsiteY3" fmla="*/ 2962656 h 4454957"/>
              <a:gd name="connsiteX4" fmla="*/ 91602 w 2561244"/>
              <a:gd name="connsiteY4" fmla="*/ 1416252 h 44549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61244" h="4454957">
                <a:moveTo>
                  <a:pt x="91602" y="1416252"/>
                </a:moveTo>
                <a:cubicBezTo>
                  <a:pt x="376476" y="960576"/>
                  <a:pt x="1862642" y="204826"/>
                  <a:pt x="2561244" y="0"/>
                </a:cubicBezTo>
                <a:lnTo>
                  <a:pt x="2561244" y="4454957"/>
                </a:lnTo>
                <a:cubicBezTo>
                  <a:pt x="1866300" y="4061156"/>
                  <a:pt x="1063584" y="3469107"/>
                  <a:pt x="651977" y="2962656"/>
                </a:cubicBezTo>
                <a:cubicBezTo>
                  <a:pt x="240370" y="2456205"/>
                  <a:pt x="-193272" y="1871928"/>
                  <a:pt x="91602" y="1416252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lIns="18000" rIns="252000" anchor="ctr" anchorCtr="0"/>
          <a:lstStyle>
            <a:lvl1pPr marL="0" indent="0" algn="r">
              <a:lnSpc>
                <a:spcPct val="80000"/>
              </a:lnSpc>
              <a:buNone/>
              <a:defRPr sz="1000">
                <a:solidFill>
                  <a:schemeClr val="bg1"/>
                </a:solidFill>
              </a:defRPr>
            </a:lvl1pPr>
            <a:lvl2pPr marL="179388" indent="0" algn="r">
              <a:lnSpc>
                <a:spcPct val="80000"/>
              </a:lnSpc>
              <a:buNone/>
              <a:defRPr sz="1000">
                <a:solidFill>
                  <a:schemeClr val="bg1"/>
                </a:solidFill>
              </a:defRPr>
            </a:lvl2pPr>
            <a:lvl3pPr marL="357187" indent="0" algn="r">
              <a:lnSpc>
                <a:spcPct val="80000"/>
              </a:lnSpc>
              <a:buNone/>
              <a:defRPr sz="1000">
                <a:solidFill>
                  <a:schemeClr val="bg1"/>
                </a:solidFill>
              </a:defRPr>
            </a:lvl3pPr>
            <a:lvl4pPr marL="536575" indent="0" algn="r">
              <a:lnSpc>
                <a:spcPct val="80000"/>
              </a:lnSpc>
              <a:buNone/>
              <a:defRPr sz="1000">
                <a:solidFill>
                  <a:schemeClr val="bg1"/>
                </a:solidFill>
              </a:defRPr>
            </a:lvl4pPr>
            <a:lvl5pPr marL="0" indent="0" algn="r">
              <a:lnSpc>
                <a:spcPct val="80000"/>
              </a:lnSpc>
              <a:buFont typeface="Arial" panose="020B0604020202020204" pitchFamily="34" charset="0"/>
              <a:buNone/>
              <a:defRPr sz="1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9A45EA40-C02B-4A55-BA37-7FEB02933582}" type="datetime1">
              <a:rPr lang="en-GB" smtClean="0"/>
              <a:t>09/01/2021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Tata Steel | TITLE POWERPOINT PRESENTATION</a:t>
            </a: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32904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>
        <p:tmplLst>
          <p:tmpl>
            <p:tnLst>
              <p:par>
                <p:cTn presetID="2" presetClass="entr" presetSubtype="2" fill="hold" nodeType="afterEffect">
                  <p:stCondLst>
                    <p:cond delay="50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1+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184447"/>
            <a:ext cx="4038600" cy="3394800"/>
          </a:xfrm>
        </p:spPr>
        <p:txBody>
          <a:bodyPr/>
          <a:lstStyle>
            <a:lvl1pPr>
              <a:tabLst>
                <a:tab pos="3767138" algn="r"/>
              </a:tabLst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190932"/>
            <a:ext cx="4038600" cy="3394800"/>
          </a:xfrm>
        </p:spPr>
        <p:txBody>
          <a:bodyPr/>
          <a:lstStyle>
            <a:lvl1pPr>
              <a:tabLst>
                <a:tab pos="3767138" algn="r"/>
              </a:tabLst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BFC90-A58D-46E0-87B3-DB56AB627FE2}" type="datetime1">
              <a:rPr lang="en-GB" noProof="0" smtClean="0"/>
              <a:t>09/01/2021</a:t>
            </a:fld>
            <a:endParaRPr lang="en-GB" noProof="0" dirty="0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2328440"/>
      </p:ext>
    </p:extLst>
  </p:cSld>
  <p:clrMapOvr>
    <a:masterClrMapping/>
  </p:clrMapOvr>
  <p:transition spd="slow">
    <p:push dir="u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and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879387"/>
            <a:ext cx="4038600" cy="1699860"/>
          </a:xfrm>
        </p:spPr>
        <p:txBody>
          <a:bodyPr/>
          <a:lstStyle>
            <a:lvl1pPr>
              <a:tabLst>
                <a:tab pos="3767138" algn="r"/>
              </a:tabLst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885872"/>
            <a:ext cx="4038600" cy="1699860"/>
          </a:xfrm>
        </p:spPr>
        <p:txBody>
          <a:bodyPr/>
          <a:lstStyle>
            <a:lvl1pPr>
              <a:tabLst>
                <a:tab pos="3767138" algn="r"/>
              </a:tabLst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8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569912" y="1017588"/>
            <a:ext cx="3170600" cy="1789200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nl-NL"/>
          </a:p>
        </p:txBody>
      </p:sp>
      <p:sp>
        <p:nvSpPr>
          <p:cNvPr id="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754804" y="1017588"/>
            <a:ext cx="3170600" cy="1789200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nl-NL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9F8C278F-D68A-4E3E-815E-823A6CF96EEE}" type="datetime1">
              <a:rPr lang="en-GB" noProof="0" smtClean="0"/>
              <a:t>09/01/2021</a:t>
            </a:fld>
            <a:endParaRPr lang="en-GB" noProof="0" dirty="0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2110365"/>
      </p:ext>
    </p:extLst>
  </p:cSld>
  <p:clrMapOvr>
    <a:masterClrMapping/>
  </p:clrMapOvr>
  <p:transition spd="slow">
    <p:push dir="u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and Pictures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7225"/>
            <a:ext cx="8229600" cy="799032"/>
          </a:xfrm>
        </p:spPr>
        <p:txBody>
          <a:bodyPr/>
          <a:lstStyle/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184447"/>
            <a:ext cx="5274000" cy="1442021"/>
          </a:xfrm>
        </p:spPr>
        <p:txBody>
          <a:bodyPr/>
          <a:lstStyle>
            <a:lvl1pPr>
              <a:tabLst>
                <a:tab pos="3767138" algn="r"/>
              </a:tabLst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828025"/>
            <a:ext cx="5274000" cy="1443600"/>
          </a:xfrm>
        </p:spPr>
        <p:txBody>
          <a:bodyPr/>
          <a:lstStyle>
            <a:lvl1pPr>
              <a:tabLst>
                <a:tab pos="3767138" algn="r"/>
              </a:tabLst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10" name="Picture Placeholder 2"/>
          <p:cNvSpPr>
            <a:spLocks noGrp="1"/>
          </p:cNvSpPr>
          <p:nvPr>
            <p:ph type="pic" idx="13"/>
          </p:nvPr>
        </p:nvSpPr>
        <p:spPr>
          <a:xfrm>
            <a:off x="6103938" y="1017588"/>
            <a:ext cx="2473325" cy="1610459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nl-NL" dirty="0"/>
          </a:p>
        </p:txBody>
      </p:sp>
      <p:sp>
        <p:nvSpPr>
          <p:cNvPr id="11" name="Picture Placeholder 2"/>
          <p:cNvSpPr>
            <a:spLocks noGrp="1"/>
          </p:cNvSpPr>
          <p:nvPr>
            <p:ph type="pic" idx="15"/>
          </p:nvPr>
        </p:nvSpPr>
        <p:spPr>
          <a:xfrm>
            <a:off x="6103938" y="2790869"/>
            <a:ext cx="2473325" cy="1610459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nl-NL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F5E76CD9-35CC-40B1-9A6D-E4B453500984}" type="datetime1">
              <a:rPr lang="en-GB" noProof="0" smtClean="0"/>
              <a:t>09/01/2021</a:t>
            </a:fld>
            <a:endParaRPr lang="en-GB" noProof="0" dirty="0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7907383"/>
      </p:ext>
    </p:extLst>
  </p:cSld>
  <p:clrMapOvr>
    <a:masterClrMapping/>
  </p:clrMapOvr>
  <p:transition spd="slow">
    <p:push dir="u"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4" y="1184447"/>
            <a:ext cx="2597285" cy="3394800"/>
          </a:xfrm>
        </p:spPr>
        <p:txBody>
          <a:bodyPr/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271443" y="1184447"/>
            <a:ext cx="2599200" cy="3394800"/>
          </a:xfrm>
        </p:spPr>
        <p:txBody>
          <a:bodyPr/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8" name="Content Placeholder 3"/>
          <p:cNvSpPr>
            <a:spLocks noGrp="1"/>
          </p:cNvSpPr>
          <p:nvPr>
            <p:ph sz="half" idx="13"/>
          </p:nvPr>
        </p:nvSpPr>
        <p:spPr>
          <a:xfrm>
            <a:off x="6087600" y="1184447"/>
            <a:ext cx="2599200" cy="3394800"/>
          </a:xfrm>
        </p:spPr>
        <p:txBody>
          <a:bodyPr/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F2FEE4E-64F3-4D7C-97BD-A2D47D5152CB}" type="datetime1">
              <a:rPr lang="en-GB" noProof="0" smtClean="0"/>
              <a:t>09/01/2021</a:t>
            </a:fld>
            <a:endParaRPr lang="en-GB" noProof="0" dirty="0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6358244"/>
      </p:ext>
    </p:extLst>
  </p:cSld>
  <p:clrMapOvr>
    <a:masterClrMapping/>
  </p:clrMapOvr>
  <p:transition spd="slow">
    <p:push dir="u"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 and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4" y="2743199"/>
            <a:ext cx="2597285" cy="1836047"/>
          </a:xfrm>
        </p:spPr>
        <p:txBody>
          <a:bodyPr/>
          <a:lstStyle>
            <a:lvl1pPr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271443" y="2743199"/>
            <a:ext cx="2599200" cy="1836047"/>
          </a:xfrm>
        </p:spPr>
        <p:txBody>
          <a:bodyPr/>
          <a:lstStyle>
            <a:lvl1pPr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8" name="Content Placeholder 3"/>
          <p:cNvSpPr>
            <a:spLocks noGrp="1"/>
          </p:cNvSpPr>
          <p:nvPr>
            <p:ph sz="half" idx="13"/>
          </p:nvPr>
        </p:nvSpPr>
        <p:spPr>
          <a:xfrm>
            <a:off x="6087600" y="2743199"/>
            <a:ext cx="2599200" cy="1836047"/>
          </a:xfrm>
        </p:spPr>
        <p:txBody>
          <a:bodyPr/>
          <a:lstStyle>
            <a:lvl1pPr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10" name="Picture Placeholder 2"/>
          <p:cNvSpPr>
            <a:spLocks noGrp="1"/>
          </p:cNvSpPr>
          <p:nvPr>
            <p:ph type="pic" idx="14"/>
          </p:nvPr>
        </p:nvSpPr>
        <p:spPr>
          <a:xfrm>
            <a:off x="569913" y="1017588"/>
            <a:ext cx="2473325" cy="1610459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nl-NL" dirty="0"/>
          </a:p>
        </p:txBody>
      </p:sp>
      <p:sp>
        <p:nvSpPr>
          <p:cNvPr id="11" name="Picture Placeholder 2"/>
          <p:cNvSpPr>
            <a:spLocks noGrp="1"/>
          </p:cNvSpPr>
          <p:nvPr>
            <p:ph type="pic" idx="15"/>
          </p:nvPr>
        </p:nvSpPr>
        <p:spPr>
          <a:xfrm>
            <a:off x="3333683" y="1017588"/>
            <a:ext cx="2473325" cy="1610459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nl-NL" dirty="0"/>
          </a:p>
        </p:txBody>
      </p:sp>
      <p:sp>
        <p:nvSpPr>
          <p:cNvPr id="12" name="Picture Placeholder 2"/>
          <p:cNvSpPr>
            <a:spLocks noGrp="1"/>
          </p:cNvSpPr>
          <p:nvPr>
            <p:ph type="pic" idx="16"/>
          </p:nvPr>
        </p:nvSpPr>
        <p:spPr>
          <a:xfrm>
            <a:off x="6097453" y="1017588"/>
            <a:ext cx="2473325" cy="1610459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nl-NL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7"/>
          </p:nvPr>
        </p:nvSpPr>
        <p:spPr/>
        <p:txBody>
          <a:bodyPr/>
          <a:lstStyle/>
          <a:p>
            <a:fld id="{BAC32F1E-744F-46B4-A6C4-01E6BF893D80}" type="datetime1">
              <a:rPr lang="en-GB" noProof="0" smtClean="0"/>
              <a:t>09/01/2021</a:t>
            </a:fld>
            <a:endParaRPr lang="en-GB" noProof="0" dirty="0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9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4969828"/>
      </p:ext>
    </p:extLst>
  </p:cSld>
  <p:clrMapOvr>
    <a:masterClrMapping/>
  </p:clrMapOvr>
  <p:transition spd="slow">
    <p:push dir="u"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8" name="Table Placeholder 7"/>
          <p:cNvSpPr>
            <a:spLocks noGrp="1"/>
          </p:cNvSpPr>
          <p:nvPr>
            <p:ph type="tbl" sz="quarter" idx="13"/>
          </p:nvPr>
        </p:nvSpPr>
        <p:spPr>
          <a:xfrm>
            <a:off x="569917" y="1180696"/>
            <a:ext cx="8002587" cy="339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noProof="0"/>
              <a:t>Click icon to add table</a:t>
            </a:r>
            <a:endParaRPr lang="en-GB" noProof="0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F0AA33A-9D03-4F1A-8446-942D22170815}" type="datetime1">
              <a:rPr lang="en-GB" noProof="0" smtClean="0"/>
              <a:t>09/01/2021</a:t>
            </a:fld>
            <a:endParaRPr lang="en-GB" noProof="0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0209189"/>
      </p:ext>
    </p:extLst>
  </p:cSld>
  <p:clrMapOvr>
    <a:masterClrMapping/>
  </p:clrMapOvr>
  <p:transition spd="slow">
    <p:push dir="u"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BFCD8-9B70-4579-8446-397BDFF25A51}" type="datetime1">
              <a:rPr lang="en-GB" noProof="0" smtClean="0"/>
              <a:t>09/01/2021</a:t>
            </a:fld>
            <a:endParaRPr lang="en-GB" noProof="0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1831602"/>
      </p:ext>
    </p:extLst>
  </p:cSld>
  <p:clrMapOvr>
    <a:masterClrMapping/>
  </p:clrMapOvr>
  <p:transition spd="slow">
    <p:push dir="u"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4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3"/>
          </p:nvPr>
        </p:nvSpPr>
        <p:spPr>
          <a:xfrm>
            <a:off x="569913" y="1333144"/>
            <a:ext cx="1900800" cy="1814400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nl-NL"/>
          </a:p>
        </p:txBody>
      </p:sp>
      <p:sp>
        <p:nvSpPr>
          <p:cNvPr id="8" name="Picture Placeholder 2"/>
          <p:cNvSpPr>
            <a:spLocks noGrp="1"/>
          </p:cNvSpPr>
          <p:nvPr>
            <p:ph type="pic" idx="14"/>
          </p:nvPr>
        </p:nvSpPr>
        <p:spPr>
          <a:xfrm>
            <a:off x="6676463" y="1333144"/>
            <a:ext cx="1900800" cy="1814400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nl-NL"/>
          </a:p>
        </p:txBody>
      </p:sp>
      <p:sp>
        <p:nvSpPr>
          <p:cNvPr id="9" name="Picture Placeholder 2"/>
          <p:cNvSpPr>
            <a:spLocks noGrp="1"/>
          </p:cNvSpPr>
          <p:nvPr>
            <p:ph type="pic" idx="15"/>
          </p:nvPr>
        </p:nvSpPr>
        <p:spPr>
          <a:xfrm>
            <a:off x="2605430" y="1333144"/>
            <a:ext cx="1900800" cy="1814400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nl-NL"/>
          </a:p>
        </p:txBody>
      </p:sp>
      <p:sp>
        <p:nvSpPr>
          <p:cNvPr id="10" name="Picture Placeholder 2"/>
          <p:cNvSpPr>
            <a:spLocks noGrp="1"/>
          </p:cNvSpPr>
          <p:nvPr>
            <p:ph type="pic" idx="16"/>
          </p:nvPr>
        </p:nvSpPr>
        <p:spPr>
          <a:xfrm>
            <a:off x="4640947" y="1333144"/>
            <a:ext cx="1900800" cy="1814400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nl-NL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7"/>
          </p:nvPr>
        </p:nvSpPr>
        <p:spPr/>
        <p:txBody>
          <a:bodyPr/>
          <a:lstStyle/>
          <a:p>
            <a:fld id="{A20BF6D2-C812-45FF-B53B-F4C36D6BAC1E}" type="datetime1">
              <a:rPr lang="en-GB" noProof="0" smtClean="0"/>
              <a:t>09/01/2021</a:t>
            </a:fld>
            <a:endParaRPr lang="en-GB" noProof="0" dirty="0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9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1652531"/>
      </p:ext>
    </p:extLst>
  </p:cSld>
  <p:clrMapOvr>
    <a:masterClrMapping/>
  </p:clrMapOvr>
  <p:transition spd="slow">
    <p:push dir="u"/>
  </p:transition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8B18C5-6E8D-4277-89B5-DD5C232E8591}" type="datetime1">
              <a:rPr lang="en-GB" noProof="0" smtClean="0"/>
              <a:t>09/01/2021</a:t>
            </a:fld>
            <a:endParaRPr lang="en-GB" noProof="0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089354"/>
      </p:ext>
    </p:extLst>
  </p:cSld>
  <p:clrMapOvr>
    <a:masterClrMapping/>
  </p:clrMapOvr>
  <p:transition spd="slow">
    <p:push dir="u"/>
  </p:transition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nd">
    <p:bg bwMode="gray"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457200" y="1217655"/>
            <a:ext cx="8229600" cy="85725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457200" y="3531685"/>
            <a:ext cx="7345362" cy="1274195"/>
          </a:xfrm>
        </p:spPr>
        <p:txBody>
          <a:bodyPr anchor="b" anchorCtr="0">
            <a:spAutoFit/>
          </a:bodyPr>
          <a:lstStyle>
            <a:lvl1pPr marL="0" indent="0">
              <a:buFontTx/>
              <a:buNone/>
              <a:defRPr sz="1200">
                <a:solidFill>
                  <a:schemeClr val="bg1"/>
                </a:solidFill>
              </a:defRPr>
            </a:lvl1pPr>
            <a:lvl2pPr marL="179388" indent="0">
              <a:buFontTx/>
              <a:buNone/>
              <a:defRPr sz="1200">
                <a:solidFill>
                  <a:schemeClr val="bg1"/>
                </a:solidFill>
              </a:defRPr>
            </a:lvl2pPr>
            <a:lvl3pPr marL="357187" indent="0">
              <a:buFontTx/>
              <a:buNone/>
              <a:defRPr sz="1200">
                <a:solidFill>
                  <a:schemeClr val="bg1"/>
                </a:solidFill>
              </a:defRPr>
            </a:lvl3pPr>
            <a:lvl4pPr marL="536575" indent="0">
              <a:buFontTx/>
              <a:buNone/>
              <a:defRPr sz="1200">
                <a:solidFill>
                  <a:schemeClr val="bg1"/>
                </a:solidFill>
              </a:defRPr>
            </a:lvl4pPr>
            <a:lvl5pPr>
              <a:buFontTx/>
              <a:buNone/>
              <a:defRPr sz="16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053606225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 bwMode="gray">
          <a:xfrm>
            <a:off x="417600" y="4773037"/>
            <a:ext cx="3311336" cy="162000"/>
          </a:xfrm>
          <a:prstGeom prst="rect">
            <a:avLst/>
          </a:prstGeom>
          <a:noFill/>
        </p:spPr>
        <p:txBody>
          <a:bodyPr vert="horz" lIns="147600" tIns="72000" rIns="91440" bIns="0" rtlCol="0" anchor="ctr">
            <a:noAutofit/>
          </a:bodyPr>
          <a:lstStyle>
            <a:lvl1pPr algn="l">
              <a:defRPr sz="700" b="1" cap="all" baseline="0">
                <a:solidFill>
                  <a:schemeClr val="accent1"/>
                </a:solidFill>
              </a:defRPr>
            </a:lvl1pPr>
          </a:lstStyle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457200" y="337225"/>
            <a:ext cx="8229600" cy="799032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en-US"/>
              <a:t>Click to edit Master title style</a:t>
            </a:r>
            <a:endParaRPr lang="nl-NL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gray">
          <a:xfrm>
            <a:off x="457200" y="1184449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 bwMode="gray">
          <a:xfrm>
            <a:off x="3505200" y="4773037"/>
            <a:ext cx="2133600" cy="162000"/>
          </a:xfrm>
          <a:prstGeom prst="rect">
            <a:avLst/>
          </a:prstGeom>
          <a:noFill/>
        </p:spPr>
        <p:txBody>
          <a:bodyPr vert="horz" lIns="147600" tIns="72000" rIns="91440" bIns="0" rtlCol="0" anchor="ctr">
            <a:noAutofit/>
          </a:bodyPr>
          <a:lstStyle>
            <a:lvl1pPr algn="ctr">
              <a:defRPr lang="nl-NL" sz="700" b="1" smtClean="0">
                <a:solidFill>
                  <a:schemeClr val="accent1"/>
                </a:solidFill>
              </a:defRPr>
            </a:lvl1pPr>
          </a:lstStyle>
          <a:p>
            <a:fld id="{F0FAF8E7-4D53-4E3B-8C24-4A4E6823B979}" type="datetime1">
              <a:rPr lang="en-GB" noProof="0" smtClean="0"/>
              <a:t>09/01/2021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8385243" y="4697399"/>
            <a:ext cx="346802" cy="446102"/>
          </a:xfrm>
          <a:prstGeom prst="rect">
            <a:avLst/>
          </a:prstGeom>
          <a:solidFill>
            <a:schemeClr val="accent1"/>
          </a:solidFill>
          <a:ln w="3175">
            <a:noFill/>
          </a:ln>
        </p:spPr>
        <p:txBody>
          <a:bodyPr vert="horz" wrap="none" lIns="72000" tIns="72000" rIns="72000" bIns="0" rtlCol="0" anchor="t" anchorCtr="0">
            <a:noAutofit/>
          </a:bodyPr>
          <a:lstStyle>
            <a:lvl1pPr algn="ctr">
              <a:defRPr lang="nl-NL" sz="700" b="1" smtClean="0">
                <a:solidFill>
                  <a:schemeClr val="bg1"/>
                </a:solidFill>
              </a:defRPr>
            </a:lvl1pPr>
          </a:lstStyle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  <p:sp>
        <p:nvSpPr>
          <p:cNvPr id="22" name="AutoShape 12"/>
          <p:cNvSpPr>
            <a:spLocks noChangeAspect="1" noChangeArrowheads="1" noTextEdit="1"/>
          </p:cNvSpPr>
          <p:nvPr userDrawn="1"/>
        </p:nvSpPr>
        <p:spPr bwMode="auto">
          <a:xfrm>
            <a:off x="2862263" y="2087563"/>
            <a:ext cx="3419475" cy="96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2446766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3" r:id="rId1"/>
    <p:sldLayoutId id="2147483861" r:id="rId2"/>
    <p:sldLayoutId id="2147483862" r:id="rId3"/>
    <p:sldLayoutId id="2147483706" r:id="rId4"/>
    <p:sldLayoutId id="2147483690" r:id="rId5"/>
    <p:sldLayoutId id="2147483704" r:id="rId6"/>
    <p:sldLayoutId id="2147483691" r:id="rId7"/>
    <p:sldLayoutId id="2147483844" r:id="rId8"/>
    <p:sldLayoutId id="2147483701" r:id="rId9"/>
    <p:sldLayoutId id="2147483840" r:id="rId10"/>
    <p:sldLayoutId id="2147483841" r:id="rId11"/>
    <p:sldLayoutId id="2147483698" r:id="rId12"/>
    <p:sldLayoutId id="2147483843" r:id="rId13"/>
    <p:sldLayoutId id="2147483857" r:id="rId14"/>
    <p:sldLayoutId id="2147483692" r:id="rId15"/>
    <p:sldLayoutId id="2147483858" r:id="rId16"/>
    <p:sldLayoutId id="2147483859" r:id="rId17"/>
    <p:sldLayoutId id="2147483762" r:id="rId18"/>
    <p:sldLayoutId id="2147483860" r:id="rId19"/>
    <p:sldLayoutId id="2147483700" r:id="rId20"/>
    <p:sldLayoutId id="2147483694" r:id="rId21"/>
    <p:sldLayoutId id="2147483854" r:id="rId22"/>
    <p:sldLayoutId id="2147483695" r:id="rId23"/>
    <p:sldLayoutId id="2147483709" r:id="rId24"/>
  </p:sldLayoutIdLst>
  <p:transition spd="slow">
    <p:push dir="u"/>
  </p:transition>
  <p:hf hdr="0" ftr="0" dt="0"/>
  <p:txStyles>
    <p:titleStyle>
      <a:lvl1pPr algn="l" defTabSz="914400" rtl="0" eaLnBrk="1" latinLnBrk="0" hangingPunct="1">
        <a:lnSpc>
          <a:spcPct val="95000"/>
        </a:lnSpc>
        <a:spcBef>
          <a:spcPct val="0"/>
        </a:spcBef>
        <a:buNone/>
        <a:defRPr sz="2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79388" indent="-179388" algn="l" defTabSz="914400" rtl="0" eaLnBrk="1" latinLnBrk="0" hangingPunct="1">
        <a:lnSpc>
          <a:spcPct val="120000"/>
        </a:lnSpc>
        <a:spcBef>
          <a:spcPts val="0"/>
        </a:spcBef>
        <a:buClr>
          <a:schemeClr val="accent1"/>
        </a:buClr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357188" indent="-177800" algn="l" defTabSz="914400" rtl="0" eaLnBrk="1" latinLnBrk="0" hangingPunct="1">
        <a:lnSpc>
          <a:spcPct val="120000"/>
        </a:lnSpc>
        <a:spcBef>
          <a:spcPts val="0"/>
        </a:spcBef>
        <a:buFont typeface="Arial" panose="020B0604020202020204" pitchFamily="34" charset="0"/>
        <a:buChar char="–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536575" indent="-179388" algn="l" defTabSz="914400" rtl="0" eaLnBrk="1" latinLnBrk="0" hangingPunct="1">
        <a:lnSpc>
          <a:spcPct val="120000"/>
        </a:lnSpc>
        <a:spcBef>
          <a:spcPts val="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804863" indent="-268288" algn="l" defTabSz="914400" rtl="0" eaLnBrk="1" latinLnBrk="0" hangingPunct="1">
        <a:lnSpc>
          <a:spcPct val="120000"/>
        </a:lnSpc>
        <a:spcBef>
          <a:spcPts val="0"/>
        </a:spcBef>
        <a:buFont typeface="Arial" panose="020B0604020202020204" pitchFamily="34" charset="0"/>
        <a:buChar char="–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0" indent="0" algn="l" defTabSz="914400" rtl="0" eaLnBrk="1" latinLnBrk="0" hangingPunct="1">
        <a:lnSpc>
          <a:spcPct val="120000"/>
        </a:lnSpc>
        <a:spcBef>
          <a:spcPts val="0"/>
        </a:spcBef>
        <a:buFont typeface="Arial" panose="020B0604020202020204" pitchFamily="34" charset="0"/>
        <a:buNone/>
        <a:defRPr sz="1400" b="1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Engineering applications and study skills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3370619"/>
            <a:ext cx="8229600" cy="585610"/>
          </a:xfrm>
        </p:spPr>
        <p:txBody>
          <a:bodyPr/>
          <a:lstStyle/>
          <a:p>
            <a:r>
              <a:rPr lang="en-GB" dirty="0"/>
              <a:t>January 2021</a:t>
            </a:r>
          </a:p>
          <a:p>
            <a:r>
              <a:rPr lang="en-GB" dirty="0"/>
              <a:t>Jack Dixon </a:t>
            </a:r>
          </a:p>
        </p:txBody>
      </p:sp>
    </p:spTree>
    <p:extLst>
      <p:ext uri="{BB962C8B-B14F-4D97-AF65-F5344CB8AC3E}">
        <p14:creationId xmlns:p14="http://schemas.microsoft.com/office/powerpoint/2010/main" val="2811797286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DF00E29-4890-4B60-A983-FE46ACD6B0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4548" y="2538430"/>
            <a:ext cx="4327452" cy="799032"/>
          </a:xfrm>
        </p:spPr>
        <p:txBody>
          <a:bodyPr anchor="t">
            <a:normAutofit/>
          </a:bodyPr>
          <a:lstStyle/>
          <a:p>
            <a:r>
              <a:rPr lang="en-GB" sz="4400" dirty="0"/>
              <a:t>Introduction</a:t>
            </a:r>
            <a:endParaRPr lang="en-GB" sz="2800" dirty="0"/>
          </a:p>
        </p:txBody>
      </p:sp>
      <p:pic>
        <p:nvPicPr>
          <p:cNvPr id="7" name="Picture Placeholder 6" descr="Text&#10;&#10;Description automatically generated">
            <a:extLst>
              <a:ext uri="{FF2B5EF4-FFF2-40B4-BE49-F238E27FC236}">
                <a16:creationId xmlns:a16="http://schemas.microsoft.com/office/drawing/2014/main" id="{871C2C7C-B2EE-45AA-8C60-6C4FC81A1D7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r="11372"/>
          <a:stretch/>
        </p:blipFill>
        <p:spPr>
          <a:xfrm>
            <a:off x="3980786" y="743578"/>
            <a:ext cx="4629814" cy="3891768"/>
          </a:xfrm>
          <a:noFill/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E61FFD-1186-42D1-8E73-1D35BB8574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385243" y="4697399"/>
            <a:ext cx="346802" cy="446102"/>
          </a:xfrm>
        </p:spPr>
        <p:txBody>
          <a:bodyPr wrap="none" anchor="t">
            <a:normAutofit/>
          </a:bodyPr>
          <a:lstStyle/>
          <a:p>
            <a:pPr>
              <a:spcAft>
                <a:spcPts val="600"/>
              </a:spcAft>
            </a:pPr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2</a:t>
            </a:fld>
            <a:endParaRPr lang="en-GB" noProof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4772208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6D8CE-24FD-4F9F-84AB-02458D77B6D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4" y="1142788"/>
            <a:ext cx="8083895" cy="1972201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 sz="2000" dirty="0"/>
              <a:t>Is used in many different pieces of work.</a:t>
            </a:r>
          </a:p>
          <a:p>
            <a:pPr>
              <a:spcAft>
                <a:spcPts val="600"/>
              </a:spcAft>
            </a:pPr>
            <a:r>
              <a:rPr lang="en-GB" sz="2000" dirty="0"/>
              <a:t>Used in many different styles</a:t>
            </a:r>
          </a:p>
          <a:p>
            <a:pPr>
              <a:spcAft>
                <a:spcPts val="600"/>
              </a:spcAft>
            </a:pPr>
            <a:r>
              <a:rPr lang="en-GB" sz="2000" dirty="0"/>
              <a:t>Used to give credit</a:t>
            </a:r>
          </a:p>
          <a:p>
            <a:pPr>
              <a:spcAft>
                <a:spcPts val="600"/>
              </a:spcAft>
            </a:pPr>
            <a:r>
              <a:rPr lang="en-GB" sz="2000" dirty="0"/>
              <a:t>Plagiarism </a:t>
            </a:r>
          </a:p>
          <a:p>
            <a:pPr>
              <a:spcAft>
                <a:spcPts val="600"/>
              </a:spcAft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739050-7285-442C-80B5-8AFCA98590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2901" y="385414"/>
            <a:ext cx="8229600" cy="799032"/>
          </a:xfrm>
        </p:spPr>
        <p:txBody>
          <a:bodyPr anchor="t">
            <a:normAutofit/>
          </a:bodyPr>
          <a:lstStyle/>
          <a:p>
            <a:pPr algn="ctr"/>
            <a:r>
              <a:rPr lang="en-GB" sz="4000" dirty="0"/>
              <a:t>What is Referencing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C431D59-1AFB-42DF-A7C4-A24C4189A35A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8385243" y="4697399"/>
            <a:ext cx="346802" cy="446102"/>
          </a:xfrm>
        </p:spPr>
        <p:txBody>
          <a:bodyPr wrap="none" anchor="t">
            <a:normAutofit/>
          </a:bodyPr>
          <a:lstStyle/>
          <a:p>
            <a:pPr>
              <a:spcAft>
                <a:spcPts val="600"/>
              </a:spcAft>
            </a:pPr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3</a:t>
            </a:fld>
            <a:endParaRPr lang="en-GB" noProof="0">
              <a:solidFill>
                <a:srgbClr val="FFFFFF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CE662F4-3861-41DA-A44B-46ACC9EF00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1696" y="2833636"/>
            <a:ext cx="6360607" cy="23400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1098527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B7EBA0-8F74-4541-9C0E-2325C0296F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000" dirty="0"/>
              <a:t>What I learnt and how to apply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F0F119-F7D9-42C4-BEBF-63725649D4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411475"/>
            <a:ext cx="4038600" cy="3394800"/>
          </a:xfrm>
        </p:spPr>
        <p:txBody>
          <a:bodyPr/>
          <a:lstStyle/>
          <a:p>
            <a:r>
              <a:rPr lang="en-GB" sz="2000" dirty="0"/>
              <a:t>Proper referencing style</a:t>
            </a:r>
          </a:p>
          <a:p>
            <a:endParaRPr lang="en-GB" sz="2000" dirty="0"/>
          </a:p>
          <a:p>
            <a:r>
              <a:rPr lang="en-GB" sz="2000" dirty="0"/>
              <a:t>How to use effectively </a:t>
            </a:r>
          </a:p>
          <a:p>
            <a:endParaRPr lang="en-GB" sz="2000" dirty="0"/>
          </a:p>
          <a:p>
            <a:r>
              <a:rPr lang="en-GB" sz="2000" dirty="0"/>
              <a:t>The importance of referencing</a:t>
            </a:r>
          </a:p>
          <a:p>
            <a:endParaRPr lang="en-GB" sz="2000" dirty="0"/>
          </a:p>
          <a:p>
            <a:r>
              <a:rPr lang="en-GB" sz="2000" dirty="0"/>
              <a:t>Assignments and projects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57E9F33-D630-48A1-9F0F-A8190E0EA0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4</a:t>
            </a:fld>
            <a:endParaRPr lang="en-GB" noProof="0" dirty="0">
              <a:solidFill>
                <a:srgbClr val="FFFFFF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203A4AF-A907-45A8-9999-15CABA7478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8201" y="1411475"/>
            <a:ext cx="4223135" cy="22863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3898223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7398EB-17E0-4E6E-B71C-23E89AECDD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37225"/>
            <a:ext cx="8229600" cy="799032"/>
          </a:xfrm>
        </p:spPr>
        <p:txBody>
          <a:bodyPr anchor="t">
            <a:normAutofit/>
          </a:bodyPr>
          <a:lstStyle/>
          <a:p>
            <a:pPr algn="ctr"/>
            <a:r>
              <a:rPr lang="en-GB" sz="4000" dirty="0"/>
              <a:t>Utilising the internet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48B3613-0C98-4BEF-AF13-A829B1BB184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198" r="23647" b="-1"/>
          <a:stretch/>
        </p:blipFill>
        <p:spPr>
          <a:xfrm>
            <a:off x="457200" y="1184447"/>
            <a:ext cx="4038600" cy="3394800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A0060A-D8EC-4EB2-8950-EF51E0DB57E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190932"/>
            <a:ext cx="4038600" cy="339480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/>
              <a:t>Basic tool database</a:t>
            </a:r>
          </a:p>
          <a:p>
            <a:pPr marL="0" indent="0">
              <a:spcAft>
                <a:spcPts val="600"/>
              </a:spcAft>
              <a:buNone/>
            </a:pPr>
            <a:endParaRPr lang="en-GB"/>
          </a:p>
          <a:p>
            <a:pPr>
              <a:spcAft>
                <a:spcPts val="600"/>
              </a:spcAft>
            </a:pPr>
            <a:r>
              <a:rPr lang="en-GB"/>
              <a:t>Can be used to find information.</a:t>
            </a:r>
          </a:p>
          <a:p>
            <a:pPr marL="0" indent="0">
              <a:spcAft>
                <a:spcPts val="600"/>
              </a:spcAft>
              <a:buNone/>
            </a:pPr>
            <a:endParaRPr lang="en-GB"/>
          </a:p>
          <a:p>
            <a:pPr>
              <a:spcAft>
                <a:spcPts val="600"/>
              </a:spcAft>
            </a:pPr>
            <a:r>
              <a:rPr lang="en-GB"/>
              <a:t>Use more refined searches to find more specifics.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E72D66-D9C7-49F5-83BE-4453BE9870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385243" y="4697399"/>
            <a:ext cx="346802" cy="446102"/>
          </a:xfrm>
        </p:spPr>
        <p:txBody>
          <a:bodyPr wrap="none" anchor="t">
            <a:normAutofit/>
          </a:bodyPr>
          <a:lstStyle/>
          <a:p>
            <a:pPr>
              <a:spcAft>
                <a:spcPts val="600"/>
              </a:spcAft>
            </a:pPr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5</a:t>
            </a:fld>
            <a:endParaRPr lang="en-GB" noProof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1156983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FB85A8-24D6-4BB2-AEDE-092A3F9BBA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000" dirty="0"/>
              <a:t>What learnt and how to apply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C0DA7C-79DF-47C2-928A-1ACB04F4415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11955" y="1694110"/>
            <a:ext cx="4038600" cy="3394800"/>
          </a:xfrm>
        </p:spPr>
        <p:txBody>
          <a:bodyPr/>
          <a:lstStyle/>
          <a:p>
            <a:r>
              <a:rPr lang="en-GB" dirty="0"/>
              <a:t>How to use refined searches and how this can help with referencing</a:t>
            </a:r>
          </a:p>
          <a:p>
            <a:endParaRPr lang="en-GB" dirty="0"/>
          </a:p>
          <a:p>
            <a:r>
              <a:rPr lang="en-GB" dirty="0"/>
              <a:t>How to effectively use the CRAAP method in order to assess credibility of an article</a:t>
            </a:r>
          </a:p>
          <a:p>
            <a:endParaRPr lang="en-GB" dirty="0"/>
          </a:p>
          <a:p>
            <a:r>
              <a:rPr lang="en-GB" dirty="0"/>
              <a:t>Apply to everyday life, collage and university assignments and work life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DE7616-C9C2-42E8-995D-2A5C840796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6</a:t>
            </a:fld>
            <a:endParaRPr lang="en-GB" noProof="0" dirty="0">
              <a:solidFill>
                <a:srgbClr val="FFFFFF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D6A8B83-6202-4808-AF26-DB97183C875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54054"/>
          <a:stretch/>
        </p:blipFill>
        <p:spPr>
          <a:xfrm>
            <a:off x="4437085" y="1943514"/>
            <a:ext cx="4706915" cy="1256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8388973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1816EC-5F7F-4DD2-9828-EADAA5946E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000" dirty="0"/>
              <a:t>Paraphrasing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787665-72C9-4037-A864-167061489D4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sz="1800" dirty="0"/>
          </a:p>
          <a:p>
            <a:endParaRPr lang="en-GB" sz="1800" dirty="0"/>
          </a:p>
          <a:p>
            <a:r>
              <a:rPr lang="en-GB" sz="1800" dirty="0"/>
              <a:t>The ability to use rephase and reuse others information in my own words</a:t>
            </a:r>
            <a:r>
              <a:rPr lang="en-GB" dirty="0"/>
              <a:t>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7315CC-D82C-4116-A5BF-C9FADA84D5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7</a:t>
            </a:fld>
            <a:endParaRPr lang="en-GB" noProof="0" dirty="0">
              <a:solidFill>
                <a:srgbClr val="FFFFFF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0388296-4739-4F81-9ABE-31F756B3F9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6785" y="1507904"/>
            <a:ext cx="4275260" cy="24511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9259510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507A11-39A9-409A-930B-FD4A8B79D3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000" dirty="0"/>
              <a:t>What I learnt and how I can apply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E5B60A-F700-48CF-99C6-767924C7FF7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476290"/>
            <a:ext cx="4038600" cy="3015323"/>
          </a:xfrm>
        </p:spPr>
        <p:txBody>
          <a:bodyPr/>
          <a:lstStyle/>
          <a:p>
            <a:r>
              <a:rPr lang="en-GB" sz="1800" dirty="0"/>
              <a:t>What paraphrasing is </a:t>
            </a:r>
          </a:p>
          <a:p>
            <a:endParaRPr lang="en-GB" sz="1800" dirty="0"/>
          </a:p>
          <a:p>
            <a:r>
              <a:rPr lang="en-GB" sz="1800" dirty="0"/>
              <a:t>How to use it effectively </a:t>
            </a:r>
          </a:p>
          <a:p>
            <a:endParaRPr lang="en-GB" sz="1800" dirty="0"/>
          </a:p>
          <a:p>
            <a:r>
              <a:rPr lang="en-GB" sz="1800" dirty="0"/>
              <a:t>Avoiding plagiarism</a:t>
            </a:r>
          </a:p>
          <a:p>
            <a:endParaRPr lang="en-GB" sz="1800" dirty="0"/>
          </a:p>
          <a:p>
            <a:r>
              <a:rPr lang="en-GB" sz="1800" dirty="0"/>
              <a:t>Applied in personal study's and work life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3F68D01-4137-49DE-9A5A-B8CBD7AC0A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8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9353136"/>
      </p:ext>
    </p:extLst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EAFA69-94D2-45A0-8E74-023B2E9D56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EAC439-BF16-46D3-B4A6-BCC8DBB8DF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184447"/>
            <a:ext cx="5139732" cy="3394800"/>
          </a:xfrm>
        </p:spPr>
        <p:txBody>
          <a:bodyPr/>
          <a:lstStyle/>
          <a:p>
            <a:r>
              <a:rPr lang="en-GB" sz="2000" dirty="0"/>
              <a:t>I feel as though I have met the AHEP requirements.</a:t>
            </a:r>
          </a:p>
          <a:p>
            <a:r>
              <a:rPr lang="en-GB" sz="2000" dirty="0"/>
              <a:t>Technical and non-technical audiences</a:t>
            </a:r>
          </a:p>
          <a:p>
            <a:r>
              <a:rPr lang="en-GB" sz="2000" dirty="0"/>
              <a:t>Awareness of legislation </a:t>
            </a:r>
          </a:p>
          <a:p>
            <a:r>
              <a:rPr lang="en-GB" sz="2000" dirty="0"/>
              <a:t>Application of skills</a:t>
            </a:r>
          </a:p>
          <a:p>
            <a:r>
              <a:rPr lang="en-GB" sz="2000" dirty="0"/>
              <a:t>Self-learning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DB2CE48-B388-4316-BB31-2164BC3955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9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040491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2_Office Theme">
  <a:themeElements>
    <a:clrScheme name="TaTa new">
      <a:dk1>
        <a:srgbClr val="000000"/>
      </a:dk1>
      <a:lt1>
        <a:srgbClr val="FFFFFF"/>
      </a:lt1>
      <a:dk2>
        <a:srgbClr val="5A245A"/>
      </a:dk2>
      <a:lt2>
        <a:srgbClr val="0083A9"/>
      </a:lt2>
      <a:accent1>
        <a:srgbClr val="3D7EDB"/>
      </a:accent1>
      <a:accent2>
        <a:srgbClr val="002B45"/>
      </a:accent2>
      <a:accent3>
        <a:srgbClr val="BEB9A6"/>
      </a:accent3>
      <a:accent4>
        <a:srgbClr val="FFA100"/>
      </a:accent4>
      <a:accent5>
        <a:srgbClr val="34B233"/>
      </a:accent5>
      <a:accent6>
        <a:srgbClr val="ED2939"/>
      </a:accent6>
      <a:hlink>
        <a:srgbClr val="3D7EDB"/>
      </a:hlink>
      <a:folHlink>
        <a:srgbClr val="3D7EDB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3D7EDB"/>
        </a:solidFill>
        <a:ln w="3175">
          <a:noFill/>
          <a:miter lim="800000"/>
        </a:ln>
      </a:spPr>
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<a:prstTxWarp prst="textNoShape">
          <a:avLst/>
        </a:prstTxWarp>
        <a:noAutofit/>
      </a:bodyPr>
      <a:lstStyle>
        <a:defPPr algn="ctr">
          <a:lnSpc>
            <a:spcPct val="100000"/>
          </a:lnSpc>
          <a:defRPr sz="1400" dirty="0" smtClean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defRPr sz="1400" dirty="0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Presentation1" id="{86DD6DD4-2654-49EB-A3EA-3C2AEA767732}" vid="{0EA9D66D-3D97-4DF3-9C50-4045AE41521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9037C23315B4E45866995FA935AD68F" ma:contentTypeVersion="8" ma:contentTypeDescription="Create a new document." ma:contentTypeScope="" ma:versionID="c689674c85b4b5bf9773c9b9f4241b63">
  <xsd:schema xmlns:xsd="http://www.w3.org/2001/XMLSchema" xmlns:xs="http://www.w3.org/2001/XMLSchema" xmlns:p="http://schemas.microsoft.com/office/2006/metadata/properties" xmlns:ns3="f7c0ee55-c9ec-4929-abcd-c2838a8cc37b" targetNamespace="http://schemas.microsoft.com/office/2006/metadata/properties" ma:root="true" ma:fieldsID="b8c331137f1783a9f5ee1bb2ee35f243" ns3:_="">
    <xsd:import namespace="f7c0ee55-c9ec-4929-abcd-c2838a8cc37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DateTaken" minOccurs="0"/>
                <xsd:element ref="ns3:MediaServiceEventHashCode" minOccurs="0"/>
                <xsd:element ref="ns3:MediaServiceGenerationTime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7c0ee55-c9ec-4929-abcd-c2838a8cc37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MediaServiceAutoTags" ma:internalName="MediaServiceAutoTags" ma:readOnly="true">
      <xsd:simpleType>
        <xsd:restriction base="dms:Text"/>
      </xsd:simpleType>
    </xsd:element>
    <xsd:element name="MediaServiceOCR" ma:index="11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Location" ma:index="15" nillable="true" ma:displayName="MediaServiceLocation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9592CD8-B590-42A6-8EDC-5F3847C67ECF}">
  <ds:schemaRefs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purl.org/dc/terms/"/>
    <ds:schemaRef ds:uri="f7c0ee55-c9ec-4929-abcd-c2838a8cc37b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A7BACEA6-70C9-470B-BCC8-5B8E28C9D9D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9C02A7C-2622-4DC6-9C79-EF91E9167DD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7c0ee55-c9ec-4929-abcd-c2838a8cc37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blank</Template>
  <TotalTime>0</TotalTime>
  <Words>192</Words>
  <Application>Microsoft Office PowerPoint</Application>
  <PresentationFormat>On-screen Show (16:9)</PresentationFormat>
  <Paragraphs>56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Wingdings</vt:lpstr>
      <vt:lpstr>2_Office Theme</vt:lpstr>
      <vt:lpstr>Engineering applications and study skills</vt:lpstr>
      <vt:lpstr>Introduction</vt:lpstr>
      <vt:lpstr>What is Referencing</vt:lpstr>
      <vt:lpstr>What I learnt and how to apply</vt:lpstr>
      <vt:lpstr>Utilising the internet</vt:lpstr>
      <vt:lpstr>What learnt and how to apply</vt:lpstr>
      <vt:lpstr>Paraphrasing </vt:lpstr>
      <vt:lpstr>What I learnt and how I can apply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Engineering applications and study skills</dc:title>
  <dc:creator>Dixon, Jack</dc:creator>
  <cp:lastModifiedBy>Dixon, Jack</cp:lastModifiedBy>
  <cp:revision>15</cp:revision>
  <cp:lastPrinted>2019-07-15T14:28:02Z</cp:lastPrinted>
  <dcterms:created xsi:type="dcterms:W3CDTF">2021-01-09T17:01:18Z</dcterms:created>
  <dcterms:modified xsi:type="dcterms:W3CDTF">2021-01-10T19:29:52Z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0x01010039037C23315B4E45866995FA935AD68F</vt:lpwstr>
  </property>
</Properties>
</file>