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0"/>
  </p:notes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B7060-3859-4CB6-A723-66929E3E5455}" v="447" dt="2025-06-09T20:48:02.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67" autoAdjust="0"/>
  </p:normalViewPr>
  <p:slideViewPr>
    <p:cSldViewPr snapToGrid="0">
      <p:cViewPr varScale="1">
        <p:scale>
          <a:sx n="79" d="100"/>
          <a:sy n="79" d="100"/>
        </p:scale>
        <p:origin x="18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 max" userId="f2028e04eabf4264" providerId="LiveId" clId="{6D0B7060-3859-4CB6-A723-66929E3E5455}"/>
    <pc:docChg chg="undo custSel modSld modMainMaster">
      <pc:chgData name="miha max" userId="f2028e04eabf4264" providerId="LiveId" clId="{6D0B7060-3859-4CB6-A723-66929E3E5455}" dt="2025-06-09T20:48:02.835" v="1416" actId="113"/>
      <pc:docMkLst>
        <pc:docMk/>
      </pc:docMkLst>
      <pc:sldChg chg="modTransition">
        <pc:chgData name="miha max" userId="f2028e04eabf4264" providerId="LiveId" clId="{6D0B7060-3859-4CB6-A723-66929E3E5455}" dt="2025-06-09T20:24:17.995" v="1336"/>
        <pc:sldMkLst>
          <pc:docMk/>
          <pc:sldMk cId="941613471" sldId="256"/>
        </pc:sldMkLst>
      </pc:sldChg>
      <pc:sldChg chg="addSp delSp modSp mod modTransition modAnim">
        <pc:chgData name="miha max" userId="f2028e04eabf4264" providerId="LiveId" clId="{6D0B7060-3859-4CB6-A723-66929E3E5455}" dt="2025-06-09T20:24:17.995" v="1336"/>
        <pc:sldMkLst>
          <pc:docMk/>
          <pc:sldMk cId="1443014134" sldId="257"/>
        </pc:sldMkLst>
        <pc:spChg chg="mod">
          <ac:chgData name="miha max" userId="f2028e04eabf4264" providerId="LiveId" clId="{6D0B7060-3859-4CB6-A723-66929E3E5455}" dt="2025-06-09T16:29:18.213" v="1012" actId="27636"/>
          <ac:spMkLst>
            <pc:docMk/>
            <pc:sldMk cId="1443014134" sldId="257"/>
            <ac:spMk id="3" creationId="{00000000-0000-0000-0000-000000000000}"/>
          </ac:spMkLst>
        </pc:spChg>
        <pc:spChg chg="add del mod">
          <ac:chgData name="miha max" userId="f2028e04eabf4264" providerId="LiveId" clId="{6D0B7060-3859-4CB6-A723-66929E3E5455}" dt="2025-06-09T16:24:59.462" v="988" actId="12084"/>
          <ac:spMkLst>
            <pc:docMk/>
            <pc:sldMk cId="1443014134" sldId="257"/>
            <ac:spMk id="4" creationId="{407E6B6C-D791-C948-A9CB-18C13DC857D3}"/>
          </ac:spMkLst>
        </pc:spChg>
        <pc:graphicFrameChg chg="add mod">
          <ac:chgData name="miha max" userId="f2028e04eabf4264" providerId="LiveId" clId="{6D0B7060-3859-4CB6-A723-66929E3E5455}" dt="2025-06-09T16:24:39.676" v="986" actId="14100"/>
          <ac:graphicFrameMkLst>
            <pc:docMk/>
            <pc:sldMk cId="1443014134" sldId="257"/>
            <ac:graphicFrameMk id="5" creationId="{3501D692-0CDE-29AB-6D12-BF4D78BC01C9}"/>
          </ac:graphicFrameMkLst>
        </pc:graphicFrameChg>
        <pc:graphicFrameChg chg="add mod modGraphic">
          <ac:chgData name="miha max" userId="f2028e04eabf4264" providerId="LiveId" clId="{6D0B7060-3859-4CB6-A723-66929E3E5455}" dt="2025-06-09T20:10:49.403" v="1263" actId="339"/>
          <ac:graphicFrameMkLst>
            <pc:docMk/>
            <pc:sldMk cId="1443014134" sldId="257"/>
            <ac:graphicFrameMk id="6" creationId="{5B56A0DB-1FED-3013-40C8-C7B1E461E307}"/>
          </ac:graphicFrameMkLst>
        </pc:graphicFrameChg>
        <pc:picChg chg="mod">
          <ac:chgData name="miha max" userId="f2028e04eabf4264" providerId="LiveId" clId="{6D0B7060-3859-4CB6-A723-66929E3E5455}" dt="2025-06-09T16:26:11.692" v="998" actId="14100"/>
          <ac:picMkLst>
            <pc:docMk/>
            <pc:sldMk cId="1443014134" sldId="257"/>
            <ac:picMk id="2050" creationId="{00000000-0000-0000-0000-000000000000}"/>
          </ac:picMkLst>
        </pc:picChg>
      </pc:sldChg>
      <pc:sldChg chg="modSp mod modTransition">
        <pc:chgData name="miha max" userId="f2028e04eabf4264" providerId="LiveId" clId="{6D0B7060-3859-4CB6-A723-66929E3E5455}" dt="2025-06-09T20:24:17.995" v="1336"/>
        <pc:sldMkLst>
          <pc:docMk/>
          <pc:sldMk cId="1004520872" sldId="258"/>
        </pc:sldMkLst>
        <pc:spChg chg="mod">
          <ac:chgData name="miha max" userId="f2028e04eabf4264" providerId="LiveId" clId="{6D0B7060-3859-4CB6-A723-66929E3E5455}" dt="2025-06-09T17:20:24.622" v="1262" actId="20577"/>
          <ac:spMkLst>
            <pc:docMk/>
            <pc:sldMk cId="1004520872" sldId="258"/>
            <ac:spMk id="3" creationId="{00000000-0000-0000-0000-000000000000}"/>
          </ac:spMkLst>
        </pc:spChg>
      </pc:sldChg>
      <pc:sldChg chg="addSp modSp mod modTransition modAnim">
        <pc:chgData name="miha max" userId="f2028e04eabf4264" providerId="LiveId" clId="{6D0B7060-3859-4CB6-A723-66929E3E5455}" dt="2025-06-09T20:24:17.995" v="1336"/>
        <pc:sldMkLst>
          <pc:docMk/>
          <pc:sldMk cId="2921357958" sldId="259"/>
        </pc:sldMkLst>
        <pc:spChg chg="mod">
          <ac:chgData name="miha max" userId="f2028e04eabf4264" providerId="LiveId" clId="{6D0B7060-3859-4CB6-A723-66929E3E5455}" dt="2025-06-09T20:11:41.993" v="1265" actId="164"/>
          <ac:spMkLst>
            <pc:docMk/>
            <pc:sldMk cId="2921357958" sldId="259"/>
            <ac:spMk id="18" creationId="{2D115867-1FBB-61F3-12F6-455165D72F54}"/>
          </ac:spMkLst>
        </pc:spChg>
        <pc:spChg chg="mod">
          <ac:chgData name="miha max" userId="f2028e04eabf4264" providerId="LiveId" clId="{6D0B7060-3859-4CB6-A723-66929E3E5455}" dt="2025-06-09T20:11:41.993" v="1265" actId="164"/>
          <ac:spMkLst>
            <pc:docMk/>
            <pc:sldMk cId="2921357958" sldId="259"/>
            <ac:spMk id="19" creationId="{479BAF26-450B-8F27-E5A9-EBC5362B4A16}"/>
          </ac:spMkLst>
        </pc:spChg>
        <pc:spChg chg="mod">
          <ac:chgData name="miha max" userId="f2028e04eabf4264" providerId="LiveId" clId="{6D0B7060-3859-4CB6-A723-66929E3E5455}" dt="2025-06-09T20:11:41.993" v="1265" actId="164"/>
          <ac:spMkLst>
            <pc:docMk/>
            <pc:sldMk cId="2921357958" sldId="259"/>
            <ac:spMk id="20" creationId="{9F1E81E3-EC01-2D27-AAB9-80E5A38876E3}"/>
          </ac:spMkLst>
        </pc:spChg>
        <pc:spChg chg="mod">
          <ac:chgData name="miha max" userId="f2028e04eabf4264" providerId="LiveId" clId="{6D0B7060-3859-4CB6-A723-66929E3E5455}" dt="2025-06-09T20:22:21.346" v="1319" actId="33524"/>
          <ac:spMkLst>
            <pc:docMk/>
            <pc:sldMk cId="2921357958" sldId="259"/>
            <ac:spMk id="21" creationId="{60D03076-6646-E6C8-B6C8-7508B0BA1C1A}"/>
          </ac:spMkLst>
        </pc:spChg>
        <pc:spChg chg="mod">
          <ac:chgData name="miha max" userId="f2028e04eabf4264" providerId="LiveId" clId="{6D0B7060-3859-4CB6-A723-66929E3E5455}" dt="2025-06-09T20:11:41.993" v="1265" actId="164"/>
          <ac:spMkLst>
            <pc:docMk/>
            <pc:sldMk cId="2921357958" sldId="259"/>
            <ac:spMk id="24" creationId="{79F42ADA-20E4-3ABD-C7F8-A33DF905FBBD}"/>
          </ac:spMkLst>
        </pc:spChg>
        <pc:spChg chg="mod">
          <ac:chgData name="miha max" userId="f2028e04eabf4264" providerId="LiveId" clId="{6D0B7060-3859-4CB6-A723-66929E3E5455}" dt="2025-06-09T20:11:41.993" v="1265" actId="164"/>
          <ac:spMkLst>
            <pc:docMk/>
            <pc:sldMk cId="2921357958" sldId="259"/>
            <ac:spMk id="26" creationId="{5C774C69-17E0-BF4A-19E0-6FDA4029C820}"/>
          </ac:spMkLst>
        </pc:spChg>
        <pc:spChg chg="mod">
          <ac:chgData name="miha max" userId="f2028e04eabf4264" providerId="LiveId" clId="{6D0B7060-3859-4CB6-A723-66929E3E5455}" dt="2025-06-09T20:22:00.374" v="1318" actId="255"/>
          <ac:spMkLst>
            <pc:docMk/>
            <pc:sldMk cId="2921357958" sldId="259"/>
            <ac:spMk id="27" creationId="{897D6B15-27E1-E802-9F23-C18B6A2EA177}"/>
          </ac:spMkLst>
        </pc:spChg>
        <pc:grpChg chg="add mod">
          <ac:chgData name="miha max" userId="f2028e04eabf4264" providerId="LiveId" clId="{6D0B7060-3859-4CB6-A723-66929E3E5455}" dt="2025-06-09T20:11:41.993" v="1265" actId="164"/>
          <ac:grpSpMkLst>
            <pc:docMk/>
            <pc:sldMk cId="2921357958" sldId="259"/>
            <ac:grpSpMk id="3" creationId="{2AF673BA-B441-B26E-3A0F-A260B8090377}"/>
          </ac:grpSpMkLst>
        </pc:grpChg>
      </pc:sldChg>
      <pc:sldChg chg="addSp delSp modSp mod modTransition modAnim">
        <pc:chgData name="miha max" userId="f2028e04eabf4264" providerId="LiveId" clId="{6D0B7060-3859-4CB6-A723-66929E3E5455}" dt="2025-06-09T20:48:02.835" v="1416" actId="113"/>
        <pc:sldMkLst>
          <pc:docMk/>
          <pc:sldMk cId="1065356374" sldId="260"/>
        </pc:sldMkLst>
        <pc:spChg chg="add del mod">
          <ac:chgData name="miha max" userId="f2028e04eabf4264" providerId="LiveId" clId="{6D0B7060-3859-4CB6-A723-66929E3E5455}" dt="2025-06-09T16:07:51.270" v="786" actId="12084"/>
          <ac:spMkLst>
            <pc:docMk/>
            <pc:sldMk cId="1065356374" sldId="260"/>
            <ac:spMk id="3" creationId="{00000000-0000-0000-0000-000000000000}"/>
          </ac:spMkLst>
        </pc:spChg>
        <pc:spChg chg="add mod">
          <ac:chgData name="miha max" userId="f2028e04eabf4264" providerId="LiveId" clId="{6D0B7060-3859-4CB6-A723-66929E3E5455}" dt="2025-06-09T16:06:59.975" v="774"/>
          <ac:spMkLst>
            <pc:docMk/>
            <pc:sldMk cId="1065356374" sldId="260"/>
            <ac:spMk id="23" creationId="{4307B91C-B179-8D71-601E-D02082BDAFCF}"/>
          </ac:spMkLst>
        </pc:spChg>
        <pc:spChg chg="add mod">
          <ac:chgData name="miha max" userId="f2028e04eabf4264" providerId="LiveId" clId="{6D0B7060-3859-4CB6-A723-66929E3E5455}" dt="2025-06-09T16:06:30.599" v="761"/>
          <ac:spMkLst>
            <pc:docMk/>
            <pc:sldMk cId="1065356374" sldId="260"/>
            <ac:spMk id="24" creationId="{5E9C4485-DA46-1DB1-E433-D1B165B80CF1}"/>
          </ac:spMkLst>
        </pc:spChg>
        <pc:spChg chg="add mod">
          <ac:chgData name="miha max" userId="f2028e04eabf4264" providerId="LiveId" clId="{6D0B7060-3859-4CB6-A723-66929E3E5455}" dt="2025-06-09T16:06:59.156" v="769" actId="767"/>
          <ac:spMkLst>
            <pc:docMk/>
            <pc:sldMk cId="1065356374" sldId="260"/>
            <ac:spMk id="25" creationId="{E06CA30D-5CC7-A75C-655B-6ECD7F1CEE2B}"/>
          </ac:spMkLst>
        </pc:spChg>
        <pc:spChg chg="add mod">
          <ac:chgData name="miha max" userId="f2028e04eabf4264" providerId="LiveId" clId="{6D0B7060-3859-4CB6-A723-66929E3E5455}" dt="2025-06-09T16:06:53.255" v="766"/>
          <ac:spMkLst>
            <pc:docMk/>
            <pc:sldMk cId="1065356374" sldId="260"/>
            <ac:spMk id="26" creationId="{82F3397C-5689-9A8D-E96B-096CB3CD166E}"/>
          </ac:spMkLst>
        </pc:spChg>
        <pc:spChg chg="add mod">
          <ac:chgData name="miha max" userId="f2028e04eabf4264" providerId="LiveId" clId="{6D0B7060-3859-4CB6-A723-66929E3E5455}" dt="2025-06-09T17:16:43.694" v="1258" actId="1076"/>
          <ac:spMkLst>
            <pc:docMk/>
            <pc:sldMk cId="1065356374" sldId="260"/>
            <ac:spMk id="27" creationId="{7E92E493-508B-1E12-A431-A7E1DB7E1479}"/>
          </ac:spMkLst>
        </pc:spChg>
        <pc:graphicFrameChg chg="add mod">
          <ac:chgData name="miha max" userId="f2028e04eabf4264" providerId="LiveId" clId="{6D0B7060-3859-4CB6-A723-66929E3E5455}" dt="2025-06-09T16:04:52.480" v="745" actId="12084"/>
          <ac:graphicFrameMkLst>
            <pc:docMk/>
            <pc:sldMk cId="1065356374" sldId="260"/>
            <ac:graphicFrameMk id="22" creationId="{E3AE5C39-3363-338B-2409-6BB17A0BB6BB}"/>
          </ac:graphicFrameMkLst>
        </pc:graphicFrameChg>
        <pc:graphicFrameChg chg="add mod">
          <ac:chgData name="miha max" userId="f2028e04eabf4264" providerId="LiveId" clId="{6D0B7060-3859-4CB6-A723-66929E3E5455}" dt="2025-06-09T20:48:02.835" v="1416" actId="113"/>
          <ac:graphicFrameMkLst>
            <pc:docMk/>
            <pc:sldMk cId="1065356374" sldId="260"/>
            <ac:graphicFrameMk id="28" creationId="{24C25085-9848-F8B0-6522-26283763A9DA}"/>
          </ac:graphicFrameMkLst>
        </pc:graphicFrameChg>
        <pc:picChg chg="add del mod">
          <ac:chgData name="miha max" userId="f2028e04eabf4264" providerId="LiveId" clId="{6D0B7060-3859-4CB6-A723-66929E3E5455}" dt="2025-06-09T16:07:53.946" v="787" actId="478"/>
          <ac:picMkLst>
            <pc:docMk/>
            <pc:sldMk cId="1065356374" sldId="260"/>
            <ac:picMk id="13" creationId="{4E574701-E5CE-9839-5A01-9857F2E45337}"/>
          </ac:picMkLst>
        </pc:picChg>
        <pc:picChg chg="del">
          <ac:chgData name="miha max" userId="f2028e04eabf4264" providerId="LiveId" clId="{6D0B7060-3859-4CB6-A723-66929E3E5455}" dt="2025-06-09T16:07:56.041" v="788" actId="478"/>
          <ac:picMkLst>
            <pc:docMk/>
            <pc:sldMk cId="1065356374" sldId="260"/>
            <ac:picMk id="21" creationId="{F8497997-EB07-B7AC-A736-39C72FA83372}"/>
          </ac:picMkLst>
        </pc:picChg>
      </pc:sldChg>
      <pc:sldChg chg="addSp delSp modSp mod modTransition">
        <pc:chgData name="miha max" userId="f2028e04eabf4264" providerId="LiveId" clId="{6D0B7060-3859-4CB6-A723-66929E3E5455}" dt="2025-06-09T20:27:20.973" v="1337" actId="20577"/>
        <pc:sldMkLst>
          <pc:docMk/>
          <pc:sldMk cId="4074326301" sldId="261"/>
        </pc:sldMkLst>
        <pc:spChg chg="mod">
          <ac:chgData name="miha max" userId="f2028e04eabf4264" providerId="LiveId" clId="{6D0B7060-3859-4CB6-A723-66929E3E5455}" dt="2025-06-09T17:03:07.191" v="1109" actId="26606"/>
          <ac:spMkLst>
            <pc:docMk/>
            <pc:sldMk cId="4074326301" sldId="261"/>
            <ac:spMk id="2" creationId="{00000000-0000-0000-0000-000000000000}"/>
          </ac:spMkLst>
        </pc:spChg>
        <pc:spChg chg="mod">
          <ac:chgData name="miha max" userId="f2028e04eabf4264" providerId="LiveId" clId="{6D0B7060-3859-4CB6-A723-66929E3E5455}" dt="2025-06-09T20:27:20.973" v="1337" actId="20577"/>
          <ac:spMkLst>
            <pc:docMk/>
            <pc:sldMk cId="4074326301" sldId="261"/>
            <ac:spMk id="3" creationId="{00000000-0000-0000-0000-000000000000}"/>
          </ac:spMkLst>
        </pc:spChg>
        <pc:spChg chg="del">
          <ac:chgData name="miha max" userId="f2028e04eabf4264" providerId="LiveId" clId="{6D0B7060-3859-4CB6-A723-66929E3E5455}" dt="2025-06-09T17:03:07.191" v="1109" actId="26606"/>
          <ac:spMkLst>
            <pc:docMk/>
            <pc:sldMk cId="4074326301" sldId="261"/>
            <ac:spMk id="8" creationId="{923E8915-D2AA-4327-A45A-972C3CA9574B}"/>
          </ac:spMkLst>
        </pc:spChg>
        <pc:spChg chg="del">
          <ac:chgData name="miha max" userId="f2028e04eabf4264" providerId="LiveId" clId="{6D0B7060-3859-4CB6-A723-66929E3E5455}" dt="2025-06-09T17:03:07.191" v="1109" actId="26606"/>
          <ac:spMkLst>
            <pc:docMk/>
            <pc:sldMk cId="4074326301" sldId="261"/>
            <ac:spMk id="10" creationId="{8302FC3C-9804-4950-B721-5FD704BA6065}"/>
          </ac:spMkLst>
        </pc:spChg>
        <pc:spChg chg="del">
          <ac:chgData name="miha max" userId="f2028e04eabf4264" providerId="LiveId" clId="{6D0B7060-3859-4CB6-A723-66929E3E5455}" dt="2025-06-09T17:03:07.191" v="1109" actId="26606"/>
          <ac:spMkLst>
            <pc:docMk/>
            <pc:sldMk cId="4074326301" sldId="261"/>
            <ac:spMk id="16" creationId="{F3798573-F27B-47EB-8EA4-7EE34954C2D6}"/>
          </ac:spMkLst>
        </pc:spChg>
        <pc:spChg chg="add">
          <ac:chgData name="miha max" userId="f2028e04eabf4264" providerId="LiveId" clId="{6D0B7060-3859-4CB6-A723-66929E3E5455}" dt="2025-06-09T17:03:07.191" v="1109" actId="26606"/>
          <ac:spMkLst>
            <pc:docMk/>
            <pc:sldMk cId="4074326301" sldId="261"/>
            <ac:spMk id="21" creationId="{0D9B8FD4-CDEB-4EB4-B4DE-C89E11938958}"/>
          </ac:spMkLst>
        </pc:spChg>
        <pc:spChg chg="add">
          <ac:chgData name="miha max" userId="f2028e04eabf4264" providerId="LiveId" clId="{6D0B7060-3859-4CB6-A723-66929E3E5455}" dt="2025-06-09T17:03:07.191" v="1109" actId="26606"/>
          <ac:spMkLst>
            <pc:docMk/>
            <pc:sldMk cId="4074326301" sldId="261"/>
            <ac:spMk id="23" creationId="{5A2E3D1D-9E9F-4739-BA14-D4D7FA9FBDD1}"/>
          </ac:spMkLst>
        </pc:spChg>
        <pc:spChg chg="add">
          <ac:chgData name="miha max" userId="f2028e04eabf4264" providerId="LiveId" clId="{6D0B7060-3859-4CB6-A723-66929E3E5455}" dt="2025-06-09T17:03:07.191" v="1109" actId="26606"/>
          <ac:spMkLst>
            <pc:docMk/>
            <pc:sldMk cId="4074326301" sldId="261"/>
            <ac:spMk id="25" creationId="{1FFB365B-E9DC-4859-B8AB-CB83EEBE4E28}"/>
          </ac:spMkLst>
        </pc:spChg>
        <pc:spChg chg="add">
          <ac:chgData name="miha max" userId="f2028e04eabf4264" providerId="LiveId" clId="{6D0B7060-3859-4CB6-A723-66929E3E5455}" dt="2025-06-09T17:03:07.191" v="1109" actId="26606"/>
          <ac:spMkLst>
            <pc:docMk/>
            <pc:sldMk cId="4074326301" sldId="261"/>
            <ac:spMk id="27" creationId="{8ADAB9C8-EB37-4914-A699-C716FC8FE4FE}"/>
          </ac:spMkLst>
        </pc:spChg>
        <pc:picChg chg="del">
          <ac:chgData name="miha max" userId="f2028e04eabf4264" providerId="LiveId" clId="{6D0B7060-3859-4CB6-A723-66929E3E5455}" dt="2025-06-09T17:03:07.191" v="1109" actId="26606"/>
          <ac:picMkLst>
            <pc:docMk/>
            <pc:sldMk cId="4074326301" sldId="261"/>
            <ac:picMk id="14" creationId="{3BC6EBB2-9BDC-4075-BA6B-43A9FBF9C86C}"/>
          </ac:picMkLst>
        </pc:picChg>
      </pc:sldChg>
      <pc:sldChg chg="modSp mod modTransition">
        <pc:chgData name="miha max" userId="f2028e04eabf4264" providerId="LiveId" clId="{6D0B7060-3859-4CB6-A723-66929E3E5455}" dt="2025-06-09T20:24:17.995" v="1336"/>
        <pc:sldMkLst>
          <pc:docMk/>
          <pc:sldMk cId="2871802665" sldId="262"/>
        </pc:sldMkLst>
        <pc:spChg chg="mod">
          <ac:chgData name="miha max" userId="f2028e04eabf4264" providerId="LiveId" clId="{6D0B7060-3859-4CB6-A723-66929E3E5455}" dt="2025-06-09T16:43:31.712" v="1044" actId="27636"/>
          <ac:spMkLst>
            <pc:docMk/>
            <pc:sldMk cId="2871802665" sldId="262"/>
            <ac:spMk id="3" creationId="{00000000-0000-0000-0000-000000000000}"/>
          </ac:spMkLst>
        </pc:spChg>
      </pc:sldChg>
      <pc:sldChg chg="addSp delSp modSp mod modTransition modAnim">
        <pc:chgData name="miha max" userId="f2028e04eabf4264" providerId="LiveId" clId="{6D0B7060-3859-4CB6-A723-66929E3E5455}" dt="2025-06-09T20:24:17.995" v="1336"/>
        <pc:sldMkLst>
          <pc:docMk/>
          <pc:sldMk cId="4138807904" sldId="263"/>
        </pc:sldMkLst>
        <pc:spChg chg="del">
          <ac:chgData name="miha max" userId="f2028e04eabf4264" providerId="LiveId" clId="{6D0B7060-3859-4CB6-A723-66929E3E5455}" dt="2025-06-09T16:46:22.985" v="1057" actId="26606"/>
          <ac:spMkLst>
            <pc:docMk/>
            <pc:sldMk cId="4138807904" sldId="263"/>
            <ac:spMk id="6178" creationId="{FF07F078-164B-492F-91EE-8AAFB69D2AFE}"/>
          </ac:spMkLst>
        </pc:spChg>
        <pc:spChg chg="del">
          <ac:chgData name="miha max" userId="f2028e04eabf4264" providerId="LiveId" clId="{6D0B7060-3859-4CB6-A723-66929E3E5455}" dt="2025-06-09T16:46:22.985" v="1057" actId="26606"/>
          <ac:spMkLst>
            <pc:docMk/>
            <pc:sldMk cId="4138807904" sldId="263"/>
            <ac:spMk id="6181" creationId="{6BBB11FD-F6B4-44FE-885F-5A744BC95A6F}"/>
          </ac:spMkLst>
        </pc:spChg>
        <pc:spChg chg="add del">
          <ac:chgData name="miha max" userId="f2028e04eabf4264" providerId="LiveId" clId="{6D0B7060-3859-4CB6-A723-66929E3E5455}" dt="2025-06-09T16:46:48.175" v="1060" actId="26606"/>
          <ac:spMkLst>
            <pc:docMk/>
            <pc:sldMk cId="4138807904" sldId="263"/>
            <ac:spMk id="6190" creationId="{DA1DAC79-DDBA-4382-9D43-6E5F685BE5FB}"/>
          </ac:spMkLst>
        </pc:spChg>
        <pc:spChg chg="add del">
          <ac:chgData name="miha max" userId="f2028e04eabf4264" providerId="LiveId" clId="{6D0B7060-3859-4CB6-A723-66929E3E5455}" dt="2025-06-09T16:46:48.175" v="1060" actId="26606"/>
          <ac:spMkLst>
            <pc:docMk/>
            <pc:sldMk cId="4138807904" sldId="263"/>
            <ac:spMk id="6196" creationId="{6AACA73D-178F-4CFC-99E3-9F4FCBBDBA83}"/>
          </ac:spMkLst>
        </pc:spChg>
        <pc:spChg chg="add del">
          <ac:chgData name="miha max" userId="f2028e04eabf4264" providerId="LiveId" clId="{6D0B7060-3859-4CB6-A723-66929E3E5455}" dt="2025-06-09T16:46:48.175" v="1060" actId="26606"/>
          <ac:spMkLst>
            <pc:docMk/>
            <pc:sldMk cId="4138807904" sldId="263"/>
            <ac:spMk id="6198" creationId="{7B0A5210-2F29-4D85-A400-9C79B13FC1AA}"/>
          </ac:spMkLst>
        </pc:spChg>
        <pc:spChg chg="add del">
          <ac:chgData name="miha max" userId="f2028e04eabf4264" providerId="LiveId" clId="{6D0B7060-3859-4CB6-A723-66929E3E5455}" dt="2025-06-09T16:46:48.175" v="1060" actId="26606"/>
          <ac:spMkLst>
            <pc:docMk/>
            <pc:sldMk cId="4138807904" sldId="263"/>
            <ac:spMk id="6200" creationId="{B0611BBE-2B4A-4DA2-B8A9-CD877B87624A}"/>
          </ac:spMkLst>
        </pc:spChg>
        <pc:spChg chg="add del">
          <ac:chgData name="miha max" userId="f2028e04eabf4264" providerId="LiveId" clId="{6D0B7060-3859-4CB6-A723-66929E3E5455}" dt="2025-06-09T16:46:48.175" v="1060" actId="26606"/>
          <ac:spMkLst>
            <pc:docMk/>
            <pc:sldMk cId="4138807904" sldId="263"/>
            <ac:spMk id="6202" creationId="{91091950-5655-45D2-858E-FE8CBE07CAD4}"/>
          </ac:spMkLst>
        </pc:spChg>
        <pc:spChg chg="add">
          <ac:chgData name="miha max" userId="f2028e04eabf4264" providerId="LiveId" clId="{6D0B7060-3859-4CB6-A723-66929E3E5455}" dt="2025-06-09T16:46:48.175" v="1060" actId="26606"/>
          <ac:spMkLst>
            <pc:docMk/>
            <pc:sldMk cId="4138807904" sldId="263"/>
            <ac:spMk id="6211" creationId="{DA1DAC79-DDBA-4382-9D43-6E5F685BE5FB}"/>
          </ac:spMkLst>
        </pc:spChg>
        <pc:spChg chg="add">
          <ac:chgData name="miha max" userId="f2028e04eabf4264" providerId="LiveId" clId="{6D0B7060-3859-4CB6-A723-66929E3E5455}" dt="2025-06-09T16:46:48.175" v="1060" actId="26606"/>
          <ac:spMkLst>
            <pc:docMk/>
            <pc:sldMk cId="4138807904" sldId="263"/>
            <ac:spMk id="6217" creationId="{6AACA73D-178F-4CFC-99E3-9F4FCBBDBA83}"/>
          </ac:spMkLst>
        </pc:spChg>
        <pc:spChg chg="add">
          <ac:chgData name="miha max" userId="f2028e04eabf4264" providerId="LiveId" clId="{6D0B7060-3859-4CB6-A723-66929E3E5455}" dt="2025-06-09T16:46:48.175" v="1060" actId="26606"/>
          <ac:spMkLst>
            <pc:docMk/>
            <pc:sldMk cId="4138807904" sldId="263"/>
            <ac:spMk id="6219" creationId="{6F086AA8-2728-4D8C-8FAA-F0321BB9CAF3}"/>
          </ac:spMkLst>
        </pc:spChg>
        <pc:picChg chg="mod">
          <ac:chgData name="miha max" userId="f2028e04eabf4264" providerId="LiveId" clId="{6D0B7060-3859-4CB6-A723-66929E3E5455}" dt="2025-06-09T16:49:59.046" v="1065"/>
          <ac:picMkLst>
            <pc:docMk/>
            <pc:sldMk cId="4138807904" sldId="263"/>
            <ac:picMk id="1028" creationId="{89A17AD3-223E-F042-0186-E1D62074C1C3}"/>
          </ac:picMkLst>
        </pc:picChg>
        <pc:picChg chg="del mod">
          <ac:chgData name="miha max" userId="f2028e04eabf4264" providerId="LiveId" clId="{6D0B7060-3859-4CB6-A723-66929E3E5455}" dt="2025-06-09T16:46:06.418" v="1056" actId="478"/>
          <ac:picMkLst>
            <pc:docMk/>
            <pc:sldMk cId="4138807904" sldId="263"/>
            <ac:picMk id="6146" creationId="{00000000-0000-0000-0000-000000000000}"/>
          </ac:picMkLst>
        </pc:picChg>
        <pc:picChg chg="del">
          <ac:chgData name="miha max" userId="f2028e04eabf4264" providerId="LiveId" clId="{6D0B7060-3859-4CB6-A723-66929E3E5455}" dt="2025-06-09T16:46:22.985" v="1057" actId="26606"/>
          <ac:picMkLst>
            <pc:docMk/>
            <pc:sldMk cId="4138807904" sldId="263"/>
            <ac:picMk id="6177" creationId="{2748B185-C68B-4495-B065-281A0FAB635D}"/>
          </ac:picMkLst>
        </pc:picChg>
        <pc:picChg chg="add del">
          <ac:chgData name="miha max" userId="f2028e04eabf4264" providerId="LiveId" clId="{6D0B7060-3859-4CB6-A723-66929E3E5455}" dt="2025-06-09T16:46:48.175" v="1060" actId="26606"/>
          <ac:picMkLst>
            <pc:docMk/>
            <pc:sldMk cId="4138807904" sldId="263"/>
            <ac:picMk id="6186" creationId="{5B89E5C5-A037-45B3-9D37-3658914D4799}"/>
          </ac:picMkLst>
        </pc:picChg>
        <pc:picChg chg="add del">
          <ac:chgData name="miha max" userId="f2028e04eabf4264" providerId="LiveId" clId="{6D0B7060-3859-4CB6-A723-66929E3E5455}" dt="2025-06-09T16:46:48.175" v="1060" actId="26606"/>
          <ac:picMkLst>
            <pc:docMk/>
            <pc:sldMk cId="4138807904" sldId="263"/>
            <ac:picMk id="6192" creationId="{E0880F10-995F-4F01-A83B-7ECDB7BE7905}"/>
          </ac:picMkLst>
        </pc:picChg>
      </pc:sldChg>
      <pc:sldMasterChg chg="modTransition modSldLayout">
        <pc:chgData name="miha max" userId="f2028e04eabf4264" providerId="LiveId" clId="{6D0B7060-3859-4CB6-A723-66929E3E5455}" dt="2025-06-09T20:24:17.995" v="1336"/>
        <pc:sldMasterMkLst>
          <pc:docMk/>
          <pc:sldMasterMk cId="2450073088" sldId="2147483744"/>
        </pc:sldMasterMkLst>
        <pc:sldLayoutChg chg="modTransition">
          <pc:chgData name="miha max" userId="f2028e04eabf4264" providerId="LiveId" clId="{6D0B7060-3859-4CB6-A723-66929E3E5455}" dt="2025-06-09T20:24:17.995" v="1336"/>
          <pc:sldLayoutMkLst>
            <pc:docMk/>
            <pc:sldMasterMk cId="2450073088" sldId="2147483744"/>
            <pc:sldLayoutMk cId="205504993" sldId="2147483745"/>
          </pc:sldLayoutMkLst>
        </pc:sldLayoutChg>
        <pc:sldLayoutChg chg="modTransition">
          <pc:chgData name="miha max" userId="f2028e04eabf4264" providerId="LiveId" clId="{6D0B7060-3859-4CB6-A723-66929E3E5455}" dt="2025-06-09T20:24:17.995" v="1336"/>
          <pc:sldLayoutMkLst>
            <pc:docMk/>
            <pc:sldMasterMk cId="2450073088" sldId="2147483744"/>
            <pc:sldLayoutMk cId="1308877223" sldId="2147483746"/>
          </pc:sldLayoutMkLst>
        </pc:sldLayoutChg>
        <pc:sldLayoutChg chg="modTransition">
          <pc:chgData name="miha max" userId="f2028e04eabf4264" providerId="LiveId" clId="{6D0B7060-3859-4CB6-A723-66929E3E5455}" dt="2025-06-09T20:24:17.995" v="1336"/>
          <pc:sldLayoutMkLst>
            <pc:docMk/>
            <pc:sldMasterMk cId="2450073088" sldId="2147483744"/>
            <pc:sldLayoutMk cId="4249394782" sldId="2147483747"/>
          </pc:sldLayoutMkLst>
        </pc:sldLayoutChg>
        <pc:sldLayoutChg chg="modTransition">
          <pc:chgData name="miha max" userId="f2028e04eabf4264" providerId="LiveId" clId="{6D0B7060-3859-4CB6-A723-66929E3E5455}" dt="2025-06-09T20:24:17.995" v="1336"/>
          <pc:sldLayoutMkLst>
            <pc:docMk/>
            <pc:sldMasterMk cId="2450073088" sldId="2147483744"/>
            <pc:sldLayoutMk cId="3621462094" sldId="2147483748"/>
          </pc:sldLayoutMkLst>
        </pc:sldLayoutChg>
        <pc:sldLayoutChg chg="modTransition">
          <pc:chgData name="miha max" userId="f2028e04eabf4264" providerId="LiveId" clId="{6D0B7060-3859-4CB6-A723-66929E3E5455}" dt="2025-06-09T20:24:17.995" v="1336"/>
          <pc:sldLayoutMkLst>
            <pc:docMk/>
            <pc:sldMasterMk cId="2450073088" sldId="2147483744"/>
            <pc:sldLayoutMk cId="4056876685" sldId="2147483749"/>
          </pc:sldLayoutMkLst>
        </pc:sldLayoutChg>
        <pc:sldLayoutChg chg="modTransition">
          <pc:chgData name="miha max" userId="f2028e04eabf4264" providerId="LiveId" clId="{6D0B7060-3859-4CB6-A723-66929E3E5455}" dt="2025-06-09T20:24:17.995" v="1336"/>
          <pc:sldLayoutMkLst>
            <pc:docMk/>
            <pc:sldMasterMk cId="2450073088" sldId="2147483744"/>
            <pc:sldLayoutMk cId="3866016813" sldId="2147483750"/>
          </pc:sldLayoutMkLst>
        </pc:sldLayoutChg>
        <pc:sldLayoutChg chg="modTransition">
          <pc:chgData name="miha max" userId="f2028e04eabf4264" providerId="LiveId" clId="{6D0B7060-3859-4CB6-A723-66929E3E5455}" dt="2025-06-09T20:24:17.995" v="1336"/>
          <pc:sldLayoutMkLst>
            <pc:docMk/>
            <pc:sldMasterMk cId="2450073088" sldId="2147483744"/>
            <pc:sldLayoutMk cId="2209643592" sldId="2147483751"/>
          </pc:sldLayoutMkLst>
        </pc:sldLayoutChg>
        <pc:sldLayoutChg chg="modTransition">
          <pc:chgData name="miha max" userId="f2028e04eabf4264" providerId="LiveId" clId="{6D0B7060-3859-4CB6-A723-66929E3E5455}" dt="2025-06-09T20:24:17.995" v="1336"/>
          <pc:sldLayoutMkLst>
            <pc:docMk/>
            <pc:sldMasterMk cId="2450073088" sldId="2147483744"/>
            <pc:sldLayoutMk cId="4133096834" sldId="2147483752"/>
          </pc:sldLayoutMkLst>
        </pc:sldLayoutChg>
        <pc:sldLayoutChg chg="modTransition">
          <pc:chgData name="miha max" userId="f2028e04eabf4264" providerId="LiveId" clId="{6D0B7060-3859-4CB6-A723-66929E3E5455}" dt="2025-06-09T20:24:17.995" v="1336"/>
          <pc:sldLayoutMkLst>
            <pc:docMk/>
            <pc:sldMasterMk cId="2450073088" sldId="2147483744"/>
            <pc:sldLayoutMk cId="3029105153" sldId="2147483753"/>
          </pc:sldLayoutMkLst>
        </pc:sldLayoutChg>
        <pc:sldLayoutChg chg="modTransition">
          <pc:chgData name="miha max" userId="f2028e04eabf4264" providerId="LiveId" clId="{6D0B7060-3859-4CB6-A723-66929E3E5455}" dt="2025-06-09T20:24:17.995" v="1336"/>
          <pc:sldLayoutMkLst>
            <pc:docMk/>
            <pc:sldMasterMk cId="2450073088" sldId="2147483744"/>
            <pc:sldLayoutMk cId="2468159799" sldId="2147483754"/>
          </pc:sldLayoutMkLst>
        </pc:sldLayoutChg>
        <pc:sldLayoutChg chg="modTransition">
          <pc:chgData name="miha max" userId="f2028e04eabf4264" providerId="LiveId" clId="{6D0B7060-3859-4CB6-A723-66929E3E5455}" dt="2025-06-09T20:24:17.995" v="1336"/>
          <pc:sldLayoutMkLst>
            <pc:docMk/>
            <pc:sldMasterMk cId="2450073088" sldId="2147483744"/>
            <pc:sldLayoutMk cId="1195187397" sldId="2147483755"/>
          </pc:sldLayoutMkLst>
        </pc:sldLayoutChg>
        <pc:sldLayoutChg chg="modTransition">
          <pc:chgData name="miha max" userId="f2028e04eabf4264" providerId="LiveId" clId="{6D0B7060-3859-4CB6-A723-66929E3E5455}" dt="2025-06-09T20:24:17.995" v="1336"/>
          <pc:sldLayoutMkLst>
            <pc:docMk/>
            <pc:sldMasterMk cId="2450073088" sldId="2147483744"/>
            <pc:sldLayoutMk cId="3819496625" sldId="2147483756"/>
          </pc:sldLayoutMkLst>
        </pc:sldLayoutChg>
        <pc:sldLayoutChg chg="modTransition">
          <pc:chgData name="miha max" userId="f2028e04eabf4264" providerId="LiveId" clId="{6D0B7060-3859-4CB6-A723-66929E3E5455}" dt="2025-06-09T20:24:17.995" v="1336"/>
          <pc:sldLayoutMkLst>
            <pc:docMk/>
            <pc:sldMasterMk cId="2450073088" sldId="2147483744"/>
            <pc:sldLayoutMk cId="3738732063" sldId="2147483757"/>
          </pc:sldLayoutMkLst>
        </pc:sldLayoutChg>
        <pc:sldLayoutChg chg="modTransition">
          <pc:chgData name="miha max" userId="f2028e04eabf4264" providerId="LiveId" clId="{6D0B7060-3859-4CB6-A723-66929E3E5455}" dt="2025-06-09T20:24:17.995" v="1336"/>
          <pc:sldLayoutMkLst>
            <pc:docMk/>
            <pc:sldMasterMk cId="2450073088" sldId="2147483744"/>
            <pc:sldLayoutMk cId="3152041318" sldId="2147483758"/>
          </pc:sldLayoutMkLst>
        </pc:sldLayoutChg>
        <pc:sldLayoutChg chg="modTransition">
          <pc:chgData name="miha max" userId="f2028e04eabf4264" providerId="LiveId" clId="{6D0B7060-3859-4CB6-A723-66929E3E5455}" dt="2025-06-09T20:24:17.995" v="1336"/>
          <pc:sldLayoutMkLst>
            <pc:docMk/>
            <pc:sldMasterMk cId="2450073088" sldId="2147483744"/>
            <pc:sldLayoutMk cId="2781206002" sldId="2147483759"/>
          </pc:sldLayoutMkLst>
        </pc:sldLayoutChg>
        <pc:sldLayoutChg chg="modTransition">
          <pc:chgData name="miha max" userId="f2028e04eabf4264" providerId="LiveId" clId="{6D0B7060-3859-4CB6-A723-66929E3E5455}" dt="2025-06-09T20:24:17.995" v="1336"/>
          <pc:sldLayoutMkLst>
            <pc:docMk/>
            <pc:sldMasterMk cId="2450073088" sldId="2147483744"/>
            <pc:sldLayoutMk cId="1289870742" sldId="2147483760"/>
          </pc:sldLayoutMkLst>
        </pc:sldLayoutChg>
        <pc:sldLayoutChg chg="modTransition">
          <pc:chgData name="miha max" userId="f2028e04eabf4264" providerId="LiveId" clId="{6D0B7060-3859-4CB6-A723-66929E3E5455}" dt="2025-06-09T20:24:17.995" v="1336"/>
          <pc:sldLayoutMkLst>
            <pc:docMk/>
            <pc:sldMasterMk cId="2450073088" sldId="2147483744"/>
            <pc:sldLayoutMk cId="3144921093" sldId="2147483761"/>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07/relationships/hdphoto" Target="../media/hdphoto1.wdp"/><Relationship Id="rId1"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07/relationships/hdphoto" Target="../media/hdphoto1.wdp"/><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6486DF-D84A-4309-9534-C613A1BC62F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355CDAC-FC2B-4BAB-94EC-F38B616CD29B}">
      <dgm:prSet custT="1"/>
      <dgm:spPr>
        <a:solidFill>
          <a:schemeClr val="accent1">
            <a:lumMod val="20000"/>
            <a:lumOff val="80000"/>
          </a:schemeClr>
        </a:solidFill>
      </dgm:spPr>
      <dgm:t>
        <a:bodyPr/>
        <a:lstStyle/>
        <a:p>
          <a:r>
            <a:rPr lang="en-GB" sz="2000" dirty="0">
              <a:solidFill>
                <a:schemeClr val="tx1"/>
              </a:solidFill>
            </a:rPr>
            <a:t>It helps students</a:t>
          </a:r>
          <a:r>
            <a:rPr lang="en-GB" sz="1200" dirty="0"/>
            <a:t>:</a:t>
          </a:r>
        </a:p>
      </dgm:t>
    </dgm:pt>
    <dgm:pt modelId="{1D2DF1F7-14CA-4079-B010-E7FB9E406A2F}" type="parTrans" cxnId="{53EDBA3D-0A7D-4FD2-BF90-058BEA2BE8FD}">
      <dgm:prSet/>
      <dgm:spPr/>
      <dgm:t>
        <a:bodyPr/>
        <a:lstStyle/>
        <a:p>
          <a:endParaRPr lang="en-GB"/>
        </a:p>
      </dgm:t>
    </dgm:pt>
    <dgm:pt modelId="{288D5778-E2C0-4283-9E9A-7771B05042C1}" type="sibTrans" cxnId="{53EDBA3D-0A7D-4FD2-BF90-058BEA2BE8FD}">
      <dgm:prSet/>
      <dgm:spPr/>
      <dgm:t>
        <a:bodyPr/>
        <a:lstStyle/>
        <a:p>
          <a:endParaRPr lang="en-GB"/>
        </a:p>
      </dgm:t>
    </dgm:pt>
    <dgm:pt modelId="{551C4C11-2423-43CB-BABB-8FE930C3579A}">
      <dgm:prSet/>
      <dgm:spPr>
        <a:solidFill>
          <a:schemeClr val="accent1">
            <a:lumMod val="20000"/>
            <a:lumOff val="80000"/>
          </a:schemeClr>
        </a:solidFill>
      </dgm:spPr>
      <dgm:t>
        <a:bodyPr/>
        <a:lstStyle/>
        <a:p>
          <a:r>
            <a:rPr lang="en-GB" dirty="0">
              <a:solidFill>
                <a:schemeClr val="tx1"/>
              </a:solidFill>
            </a:rPr>
            <a:t>Reduce stress</a:t>
          </a:r>
        </a:p>
      </dgm:t>
    </dgm:pt>
    <dgm:pt modelId="{40EB2428-8EEB-4686-84FE-82701BB516FD}" type="parTrans" cxnId="{70F8163C-0E0D-4D75-8BDC-2D51ECBBABF6}">
      <dgm:prSet/>
      <dgm:spPr/>
      <dgm:t>
        <a:bodyPr/>
        <a:lstStyle/>
        <a:p>
          <a:endParaRPr lang="en-GB"/>
        </a:p>
      </dgm:t>
    </dgm:pt>
    <dgm:pt modelId="{0D5646F4-C940-4F2B-A770-6FCC85D98E34}" type="sibTrans" cxnId="{70F8163C-0E0D-4D75-8BDC-2D51ECBBABF6}">
      <dgm:prSet/>
      <dgm:spPr/>
      <dgm:t>
        <a:bodyPr/>
        <a:lstStyle/>
        <a:p>
          <a:endParaRPr lang="en-GB"/>
        </a:p>
      </dgm:t>
    </dgm:pt>
    <dgm:pt modelId="{5A5C0301-0615-41B3-8578-34C371D78AB3}">
      <dgm:prSet/>
      <dgm:spPr>
        <a:solidFill>
          <a:schemeClr val="accent1">
            <a:lumMod val="20000"/>
            <a:lumOff val="80000"/>
          </a:schemeClr>
        </a:solidFill>
      </dgm:spPr>
      <dgm:t>
        <a:bodyPr/>
        <a:lstStyle/>
        <a:p>
          <a:r>
            <a:rPr lang="en-GB" dirty="0">
              <a:solidFill>
                <a:schemeClr val="tx1"/>
              </a:solidFill>
            </a:rPr>
            <a:t>Meet deadlines</a:t>
          </a:r>
        </a:p>
      </dgm:t>
    </dgm:pt>
    <dgm:pt modelId="{0A2B2788-E7D6-4FFE-9995-6AB8D645E198}" type="parTrans" cxnId="{CCEA3941-A47E-48F5-8980-142FB17706CE}">
      <dgm:prSet/>
      <dgm:spPr/>
      <dgm:t>
        <a:bodyPr/>
        <a:lstStyle/>
        <a:p>
          <a:endParaRPr lang="en-GB"/>
        </a:p>
      </dgm:t>
    </dgm:pt>
    <dgm:pt modelId="{605B2311-6ED4-4B6C-B5E4-65770D15896F}" type="sibTrans" cxnId="{CCEA3941-A47E-48F5-8980-142FB17706CE}">
      <dgm:prSet/>
      <dgm:spPr/>
      <dgm:t>
        <a:bodyPr/>
        <a:lstStyle/>
        <a:p>
          <a:endParaRPr lang="en-GB"/>
        </a:p>
      </dgm:t>
    </dgm:pt>
    <dgm:pt modelId="{75171672-A346-44D9-957E-1722FE58175F}">
      <dgm:prSet/>
      <dgm:spPr>
        <a:solidFill>
          <a:schemeClr val="accent1">
            <a:lumMod val="20000"/>
            <a:lumOff val="80000"/>
          </a:schemeClr>
        </a:solidFill>
      </dgm:spPr>
      <dgm:t>
        <a:bodyPr/>
        <a:lstStyle/>
        <a:p>
          <a:r>
            <a:rPr lang="en-GB" dirty="0">
              <a:solidFill>
                <a:schemeClr val="tx1"/>
              </a:solidFill>
            </a:rPr>
            <a:t>Keep things organised and ensure tasks are done on time</a:t>
          </a:r>
        </a:p>
      </dgm:t>
    </dgm:pt>
    <dgm:pt modelId="{4AAAC4C9-8F0D-4E4A-BEE7-2FD2E55EF269}" type="parTrans" cxnId="{E0903D9C-4E56-4589-B648-03E29E909ACD}">
      <dgm:prSet/>
      <dgm:spPr/>
      <dgm:t>
        <a:bodyPr/>
        <a:lstStyle/>
        <a:p>
          <a:endParaRPr lang="en-GB"/>
        </a:p>
      </dgm:t>
    </dgm:pt>
    <dgm:pt modelId="{2BDF7F87-5A70-4D51-8DD8-5A3E086DEABA}" type="sibTrans" cxnId="{E0903D9C-4E56-4589-B648-03E29E909ACD}">
      <dgm:prSet/>
      <dgm:spPr/>
      <dgm:t>
        <a:bodyPr/>
        <a:lstStyle/>
        <a:p>
          <a:endParaRPr lang="en-GB"/>
        </a:p>
      </dgm:t>
    </dgm:pt>
    <dgm:pt modelId="{462066D2-9188-4C4A-A750-7A2B20B6DC7B}" type="pres">
      <dgm:prSet presAssocID="{E06486DF-D84A-4309-9534-C613A1BC62F2}" presName="hierChild1" presStyleCnt="0">
        <dgm:presLayoutVars>
          <dgm:orgChart val="1"/>
          <dgm:chPref val="1"/>
          <dgm:dir/>
          <dgm:animOne val="branch"/>
          <dgm:animLvl val="lvl"/>
          <dgm:resizeHandles/>
        </dgm:presLayoutVars>
      </dgm:prSet>
      <dgm:spPr/>
    </dgm:pt>
    <dgm:pt modelId="{0AB72281-6858-4771-9A9E-142DF71FBBD6}" type="pres">
      <dgm:prSet presAssocID="{B355CDAC-FC2B-4BAB-94EC-F38B616CD29B}" presName="hierRoot1" presStyleCnt="0">
        <dgm:presLayoutVars>
          <dgm:hierBranch val="init"/>
        </dgm:presLayoutVars>
      </dgm:prSet>
      <dgm:spPr/>
    </dgm:pt>
    <dgm:pt modelId="{D1666C74-9DE4-4D37-86B4-89BFB8334239}" type="pres">
      <dgm:prSet presAssocID="{B355CDAC-FC2B-4BAB-94EC-F38B616CD29B}" presName="rootComposite1" presStyleCnt="0"/>
      <dgm:spPr/>
    </dgm:pt>
    <dgm:pt modelId="{3283E813-1540-48C5-806F-62FE9C39D60E}" type="pres">
      <dgm:prSet presAssocID="{B355CDAC-FC2B-4BAB-94EC-F38B616CD29B}" presName="rootText1" presStyleLbl="node0" presStyleIdx="0" presStyleCnt="1" custScaleX="254271" custLinFactNeighborX="-2873" custLinFactNeighborY="-13926">
        <dgm:presLayoutVars>
          <dgm:chPref val="3"/>
        </dgm:presLayoutVars>
      </dgm:prSet>
      <dgm:spPr/>
    </dgm:pt>
    <dgm:pt modelId="{6FBB7DF7-5C23-4F45-86BB-B92D451F9AB3}" type="pres">
      <dgm:prSet presAssocID="{B355CDAC-FC2B-4BAB-94EC-F38B616CD29B}" presName="rootConnector1" presStyleLbl="node1" presStyleIdx="0" presStyleCnt="0"/>
      <dgm:spPr/>
    </dgm:pt>
    <dgm:pt modelId="{7ADB59E7-3615-4725-A924-C504B810377D}" type="pres">
      <dgm:prSet presAssocID="{B355CDAC-FC2B-4BAB-94EC-F38B616CD29B}" presName="hierChild2" presStyleCnt="0"/>
      <dgm:spPr/>
    </dgm:pt>
    <dgm:pt modelId="{F57546C0-463D-4855-AB77-B5E54F75FFBD}" type="pres">
      <dgm:prSet presAssocID="{40EB2428-8EEB-4686-84FE-82701BB516FD}" presName="Name37" presStyleLbl="parChTrans1D2" presStyleIdx="0" presStyleCnt="3"/>
      <dgm:spPr/>
    </dgm:pt>
    <dgm:pt modelId="{F0D110FC-BB2B-4361-B73A-3CCF491BF6DD}" type="pres">
      <dgm:prSet presAssocID="{551C4C11-2423-43CB-BABB-8FE930C3579A}" presName="hierRoot2" presStyleCnt="0">
        <dgm:presLayoutVars>
          <dgm:hierBranch val="init"/>
        </dgm:presLayoutVars>
      </dgm:prSet>
      <dgm:spPr/>
    </dgm:pt>
    <dgm:pt modelId="{B9D4820C-CC6F-46E2-8D8A-1826A961BC3D}" type="pres">
      <dgm:prSet presAssocID="{551C4C11-2423-43CB-BABB-8FE930C3579A}" presName="rootComposite" presStyleCnt="0"/>
      <dgm:spPr/>
    </dgm:pt>
    <dgm:pt modelId="{CBD46837-61EB-4B41-9496-785F71E861C6}" type="pres">
      <dgm:prSet presAssocID="{551C4C11-2423-43CB-BABB-8FE930C3579A}" presName="rootText" presStyleLbl="node2" presStyleIdx="0" presStyleCnt="3" custScaleX="94715" custScaleY="169062">
        <dgm:presLayoutVars>
          <dgm:chPref val="3"/>
        </dgm:presLayoutVars>
      </dgm:prSet>
      <dgm:spPr/>
    </dgm:pt>
    <dgm:pt modelId="{BB55558F-1DD6-4C90-A814-2A5683AA9A73}" type="pres">
      <dgm:prSet presAssocID="{551C4C11-2423-43CB-BABB-8FE930C3579A}" presName="rootConnector" presStyleLbl="node2" presStyleIdx="0" presStyleCnt="3"/>
      <dgm:spPr/>
    </dgm:pt>
    <dgm:pt modelId="{2E427BA2-94EC-43A8-BB35-C0D4AA6EBBCB}" type="pres">
      <dgm:prSet presAssocID="{551C4C11-2423-43CB-BABB-8FE930C3579A}" presName="hierChild4" presStyleCnt="0"/>
      <dgm:spPr/>
    </dgm:pt>
    <dgm:pt modelId="{4A931728-B65C-4821-B2E5-B20D61B6268F}" type="pres">
      <dgm:prSet presAssocID="{551C4C11-2423-43CB-BABB-8FE930C3579A}" presName="hierChild5" presStyleCnt="0"/>
      <dgm:spPr/>
    </dgm:pt>
    <dgm:pt modelId="{160685FA-6E1B-487C-BDA8-68BC6DB7F6A3}" type="pres">
      <dgm:prSet presAssocID="{0A2B2788-E7D6-4FFE-9995-6AB8D645E198}" presName="Name37" presStyleLbl="parChTrans1D2" presStyleIdx="1" presStyleCnt="3"/>
      <dgm:spPr/>
    </dgm:pt>
    <dgm:pt modelId="{BF6038EA-7143-49FD-B734-9A001266642A}" type="pres">
      <dgm:prSet presAssocID="{5A5C0301-0615-41B3-8578-34C371D78AB3}" presName="hierRoot2" presStyleCnt="0">
        <dgm:presLayoutVars>
          <dgm:hierBranch val="init"/>
        </dgm:presLayoutVars>
      </dgm:prSet>
      <dgm:spPr/>
    </dgm:pt>
    <dgm:pt modelId="{C5D703AC-037A-49C7-945F-BCB68E25BDCB}" type="pres">
      <dgm:prSet presAssocID="{5A5C0301-0615-41B3-8578-34C371D78AB3}" presName="rootComposite" presStyleCnt="0"/>
      <dgm:spPr/>
    </dgm:pt>
    <dgm:pt modelId="{821A78AA-CEF9-4D63-926A-2F0E718A3316}" type="pres">
      <dgm:prSet presAssocID="{5A5C0301-0615-41B3-8578-34C371D78AB3}" presName="rootText" presStyleLbl="node2" presStyleIdx="1" presStyleCnt="3" custScaleX="92405" custScaleY="172743">
        <dgm:presLayoutVars>
          <dgm:chPref val="3"/>
        </dgm:presLayoutVars>
      </dgm:prSet>
      <dgm:spPr/>
    </dgm:pt>
    <dgm:pt modelId="{FD16C7EA-F777-418F-99C4-60D628448BAC}" type="pres">
      <dgm:prSet presAssocID="{5A5C0301-0615-41B3-8578-34C371D78AB3}" presName="rootConnector" presStyleLbl="node2" presStyleIdx="1" presStyleCnt="3"/>
      <dgm:spPr/>
    </dgm:pt>
    <dgm:pt modelId="{B69BDA98-AD1D-40F9-8447-5E650FCABEBE}" type="pres">
      <dgm:prSet presAssocID="{5A5C0301-0615-41B3-8578-34C371D78AB3}" presName="hierChild4" presStyleCnt="0"/>
      <dgm:spPr/>
    </dgm:pt>
    <dgm:pt modelId="{9A575B28-934A-46FD-82D0-532A9EE872E9}" type="pres">
      <dgm:prSet presAssocID="{5A5C0301-0615-41B3-8578-34C371D78AB3}" presName="hierChild5" presStyleCnt="0"/>
      <dgm:spPr/>
    </dgm:pt>
    <dgm:pt modelId="{477CB662-1210-4627-A4D3-D5295DAD78CC}" type="pres">
      <dgm:prSet presAssocID="{4AAAC4C9-8F0D-4E4A-BEE7-2FD2E55EF269}" presName="Name37" presStyleLbl="parChTrans1D2" presStyleIdx="2" presStyleCnt="3"/>
      <dgm:spPr/>
    </dgm:pt>
    <dgm:pt modelId="{F084193E-F6B9-4E59-B2BF-F7BB40909596}" type="pres">
      <dgm:prSet presAssocID="{75171672-A346-44D9-957E-1722FE58175F}" presName="hierRoot2" presStyleCnt="0">
        <dgm:presLayoutVars>
          <dgm:hierBranch val="init"/>
        </dgm:presLayoutVars>
      </dgm:prSet>
      <dgm:spPr/>
    </dgm:pt>
    <dgm:pt modelId="{6CCA3737-AF06-4331-8F00-E6391D7D149A}" type="pres">
      <dgm:prSet presAssocID="{75171672-A346-44D9-957E-1722FE58175F}" presName="rootComposite" presStyleCnt="0"/>
      <dgm:spPr/>
    </dgm:pt>
    <dgm:pt modelId="{BF780FA0-1E32-4049-889E-46B3F5D10617}" type="pres">
      <dgm:prSet presAssocID="{75171672-A346-44D9-957E-1722FE58175F}" presName="rootText" presStyleLbl="node2" presStyleIdx="2" presStyleCnt="3" custScaleY="170135">
        <dgm:presLayoutVars>
          <dgm:chPref val="3"/>
        </dgm:presLayoutVars>
      </dgm:prSet>
      <dgm:spPr/>
    </dgm:pt>
    <dgm:pt modelId="{9BB5D5D0-25B1-4FA1-BD4C-82AA26B37D63}" type="pres">
      <dgm:prSet presAssocID="{75171672-A346-44D9-957E-1722FE58175F}" presName="rootConnector" presStyleLbl="node2" presStyleIdx="2" presStyleCnt="3"/>
      <dgm:spPr/>
    </dgm:pt>
    <dgm:pt modelId="{63F7DC9F-7DAC-4348-AE5F-2465B8BA5EA6}" type="pres">
      <dgm:prSet presAssocID="{75171672-A346-44D9-957E-1722FE58175F}" presName="hierChild4" presStyleCnt="0"/>
      <dgm:spPr/>
    </dgm:pt>
    <dgm:pt modelId="{5D813F88-1509-439D-8A99-350E4B9AEDE8}" type="pres">
      <dgm:prSet presAssocID="{75171672-A346-44D9-957E-1722FE58175F}" presName="hierChild5" presStyleCnt="0"/>
      <dgm:spPr/>
    </dgm:pt>
    <dgm:pt modelId="{7E46DB86-DC6E-406B-82D2-7844CF9D9EB1}" type="pres">
      <dgm:prSet presAssocID="{B355CDAC-FC2B-4BAB-94EC-F38B616CD29B}" presName="hierChild3" presStyleCnt="0"/>
      <dgm:spPr/>
    </dgm:pt>
  </dgm:ptLst>
  <dgm:cxnLst>
    <dgm:cxn modelId="{D2F1FD1A-C9DD-40A0-B45C-79FDC0614962}" type="presOf" srcId="{5A5C0301-0615-41B3-8578-34C371D78AB3}" destId="{FD16C7EA-F777-418F-99C4-60D628448BAC}" srcOrd="1" destOrd="0" presId="urn:microsoft.com/office/officeart/2005/8/layout/orgChart1"/>
    <dgm:cxn modelId="{2092931C-DA04-4556-AD22-34838C5F2E13}" type="presOf" srcId="{5A5C0301-0615-41B3-8578-34C371D78AB3}" destId="{821A78AA-CEF9-4D63-926A-2F0E718A3316}" srcOrd="0" destOrd="0" presId="urn:microsoft.com/office/officeart/2005/8/layout/orgChart1"/>
    <dgm:cxn modelId="{535A9F1C-2269-4DA5-A33F-3A9B41C1C206}" type="presOf" srcId="{40EB2428-8EEB-4686-84FE-82701BB516FD}" destId="{F57546C0-463D-4855-AB77-B5E54F75FFBD}" srcOrd="0" destOrd="0" presId="urn:microsoft.com/office/officeart/2005/8/layout/orgChart1"/>
    <dgm:cxn modelId="{8A2F8C2D-9EAE-4B7A-9B57-1D7DDD369525}" type="presOf" srcId="{B355CDAC-FC2B-4BAB-94EC-F38B616CD29B}" destId="{3283E813-1540-48C5-806F-62FE9C39D60E}" srcOrd="0" destOrd="0" presId="urn:microsoft.com/office/officeart/2005/8/layout/orgChart1"/>
    <dgm:cxn modelId="{005DBF2F-1E8C-407B-B19D-86BE1CA86774}" type="presOf" srcId="{75171672-A346-44D9-957E-1722FE58175F}" destId="{9BB5D5D0-25B1-4FA1-BD4C-82AA26B37D63}" srcOrd="1" destOrd="0" presId="urn:microsoft.com/office/officeart/2005/8/layout/orgChart1"/>
    <dgm:cxn modelId="{ABFE0D32-2627-4A05-8CC5-27194429C750}" type="presOf" srcId="{75171672-A346-44D9-957E-1722FE58175F}" destId="{BF780FA0-1E32-4049-889E-46B3F5D10617}" srcOrd="0" destOrd="0" presId="urn:microsoft.com/office/officeart/2005/8/layout/orgChart1"/>
    <dgm:cxn modelId="{70F8163C-0E0D-4D75-8BDC-2D51ECBBABF6}" srcId="{B355CDAC-FC2B-4BAB-94EC-F38B616CD29B}" destId="{551C4C11-2423-43CB-BABB-8FE930C3579A}" srcOrd="0" destOrd="0" parTransId="{40EB2428-8EEB-4686-84FE-82701BB516FD}" sibTransId="{0D5646F4-C940-4F2B-A770-6FCC85D98E34}"/>
    <dgm:cxn modelId="{53EDBA3D-0A7D-4FD2-BF90-058BEA2BE8FD}" srcId="{E06486DF-D84A-4309-9534-C613A1BC62F2}" destId="{B355CDAC-FC2B-4BAB-94EC-F38B616CD29B}" srcOrd="0" destOrd="0" parTransId="{1D2DF1F7-14CA-4079-B010-E7FB9E406A2F}" sibTransId="{288D5778-E2C0-4283-9E9A-7771B05042C1}"/>
    <dgm:cxn modelId="{DA41E35C-96CE-4172-9ABE-0A41CA6FA658}" type="presOf" srcId="{B355CDAC-FC2B-4BAB-94EC-F38B616CD29B}" destId="{6FBB7DF7-5C23-4F45-86BB-B92D451F9AB3}" srcOrd="1" destOrd="0" presId="urn:microsoft.com/office/officeart/2005/8/layout/orgChart1"/>
    <dgm:cxn modelId="{CCEA3941-A47E-48F5-8980-142FB17706CE}" srcId="{B355CDAC-FC2B-4BAB-94EC-F38B616CD29B}" destId="{5A5C0301-0615-41B3-8578-34C371D78AB3}" srcOrd="1" destOrd="0" parTransId="{0A2B2788-E7D6-4FFE-9995-6AB8D645E198}" sibTransId="{605B2311-6ED4-4B6C-B5E4-65770D15896F}"/>
    <dgm:cxn modelId="{5B01E945-61B2-43A4-83D8-999A68678E49}" type="presOf" srcId="{551C4C11-2423-43CB-BABB-8FE930C3579A}" destId="{CBD46837-61EB-4B41-9496-785F71E861C6}" srcOrd="0" destOrd="0" presId="urn:microsoft.com/office/officeart/2005/8/layout/orgChart1"/>
    <dgm:cxn modelId="{A2249398-0F2B-4C75-B55B-A38AA735A861}" type="presOf" srcId="{0A2B2788-E7D6-4FFE-9995-6AB8D645E198}" destId="{160685FA-6E1B-487C-BDA8-68BC6DB7F6A3}" srcOrd="0" destOrd="0" presId="urn:microsoft.com/office/officeart/2005/8/layout/orgChart1"/>
    <dgm:cxn modelId="{E0903D9C-4E56-4589-B648-03E29E909ACD}" srcId="{B355CDAC-FC2B-4BAB-94EC-F38B616CD29B}" destId="{75171672-A346-44D9-957E-1722FE58175F}" srcOrd="2" destOrd="0" parTransId="{4AAAC4C9-8F0D-4E4A-BEE7-2FD2E55EF269}" sibTransId="{2BDF7F87-5A70-4D51-8DD8-5A3E086DEABA}"/>
    <dgm:cxn modelId="{B20592B2-ED0E-408E-A4F0-3B9ACAEE48E0}" type="presOf" srcId="{4AAAC4C9-8F0D-4E4A-BEE7-2FD2E55EF269}" destId="{477CB662-1210-4627-A4D3-D5295DAD78CC}" srcOrd="0" destOrd="0" presId="urn:microsoft.com/office/officeart/2005/8/layout/orgChart1"/>
    <dgm:cxn modelId="{D39F81D4-FEBE-423A-BA44-628F1DABF180}" type="presOf" srcId="{551C4C11-2423-43CB-BABB-8FE930C3579A}" destId="{BB55558F-1DD6-4C90-A814-2A5683AA9A73}" srcOrd="1" destOrd="0" presId="urn:microsoft.com/office/officeart/2005/8/layout/orgChart1"/>
    <dgm:cxn modelId="{474978DA-3209-4F91-94F8-8025F111DE59}" type="presOf" srcId="{E06486DF-D84A-4309-9534-C613A1BC62F2}" destId="{462066D2-9188-4C4A-A750-7A2B20B6DC7B}" srcOrd="0" destOrd="0" presId="urn:microsoft.com/office/officeart/2005/8/layout/orgChart1"/>
    <dgm:cxn modelId="{035FE3FF-AAC2-4219-B932-881BD0E44CC9}" type="presParOf" srcId="{462066D2-9188-4C4A-A750-7A2B20B6DC7B}" destId="{0AB72281-6858-4771-9A9E-142DF71FBBD6}" srcOrd="0" destOrd="0" presId="urn:microsoft.com/office/officeart/2005/8/layout/orgChart1"/>
    <dgm:cxn modelId="{CF0B2737-E81E-4003-954D-33128B8BDB1B}" type="presParOf" srcId="{0AB72281-6858-4771-9A9E-142DF71FBBD6}" destId="{D1666C74-9DE4-4D37-86B4-89BFB8334239}" srcOrd="0" destOrd="0" presId="urn:microsoft.com/office/officeart/2005/8/layout/orgChart1"/>
    <dgm:cxn modelId="{4C61FBC1-87CC-4051-A4BB-62B41F3033B8}" type="presParOf" srcId="{D1666C74-9DE4-4D37-86B4-89BFB8334239}" destId="{3283E813-1540-48C5-806F-62FE9C39D60E}" srcOrd="0" destOrd="0" presId="urn:microsoft.com/office/officeart/2005/8/layout/orgChart1"/>
    <dgm:cxn modelId="{01742DAC-9BE2-4949-8436-06584DB94F9B}" type="presParOf" srcId="{D1666C74-9DE4-4D37-86B4-89BFB8334239}" destId="{6FBB7DF7-5C23-4F45-86BB-B92D451F9AB3}" srcOrd="1" destOrd="0" presId="urn:microsoft.com/office/officeart/2005/8/layout/orgChart1"/>
    <dgm:cxn modelId="{34B83D07-AE18-4506-AB6E-8C9CFA4429AF}" type="presParOf" srcId="{0AB72281-6858-4771-9A9E-142DF71FBBD6}" destId="{7ADB59E7-3615-4725-A924-C504B810377D}" srcOrd="1" destOrd="0" presId="urn:microsoft.com/office/officeart/2005/8/layout/orgChart1"/>
    <dgm:cxn modelId="{9D52EA0E-C948-4239-A6DF-8FDBA57EE235}" type="presParOf" srcId="{7ADB59E7-3615-4725-A924-C504B810377D}" destId="{F57546C0-463D-4855-AB77-B5E54F75FFBD}" srcOrd="0" destOrd="0" presId="urn:microsoft.com/office/officeart/2005/8/layout/orgChart1"/>
    <dgm:cxn modelId="{5DA5E4E8-C03F-456A-88F9-C81AEE3FE821}" type="presParOf" srcId="{7ADB59E7-3615-4725-A924-C504B810377D}" destId="{F0D110FC-BB2B-4361-B73A-3CCF491BF6DD}" srcOrd="1" destOrd="0" presId="urn:microsoft.com/office/officeart/2005/8/layout/orgChart1"/>
    <dgm:cxn modelId="{068C62D6-0409-4A74-B4EB-9EAA76C4F53D}" type="presParOf" srcId="{F0D110FC-BB2B-4361-B73A-3CCF491BF6DD}" destId="{B9D4820C-CC6F-46E2-8D8A-1826A961BC3D}" srcOrd="0" destOrd="0" presId="urn:microsoft.com/office/officeart/2005/8/layout/orgChart1"/>
    <dgm:cxn modelId="{1179D360-A205-4FA0-A142-7CEF0C23701A}" type="presParOf" srcId="{B9D4820C-CC6F-46E2-8D8A-1826A961BC3D}" destId="{CBD46837-61EB-4B41-9496-785F71E861C6}" srcOrd="0" destOrd="0" presId="urn:microsoft.com/office/officeart/2005/8/layout/orgChart1"/>
    <dgm:cxn modelId="{5856BBA5-AA65-4C5C-8BA9-0B8E35BD6728}" type="presParOf" srcId="{B9D4820C-CC6F-46E2-8D8A-1826A961BC3D}" destId="{BB55558F-1DD6-4C90-A814-2A5683AA9A73}" srcOrd="1" destOrd="0" presId="urn:microsoft.com/office/officeart/2005/8/layout/orgChart1"/>
    <dgm:cxn modelId="{5975AC8B-300E-441A-BCE3-83E7BD9669FC}" type="presParOf" srcId="{F0D110FC-BB2B-4361-B73A-3CCF491BF6DD}" destId="{2E427BA2-94EC-43A8-BB35-C0D4AA6EBBCB}" srcOrd="1" destOrd="0" presId="urn:microsoft.com/office/officeart/2005/8/layout/orgChart1"/>
    <dgm:cxn modelId="{D4672C79-6C5D-444E-A510-B8B5437A6A8F}" type="presParOf" srcId="{F0D110FC-BB2B-4361-B73A-3CCF491BF6DD}" destId="{4A931728-B65C-4821-B2E5-B20D61B6268F}" srcOrd="2" destOrd="0" presId="urn:microsoft.com/office/officeart/2005/8/layout/orgChart1"/>
    <dgm:cxn modelId="{765CA8FB-F01F-48E3-A72B-C96931040229}" type="presParOf" srcId="{7ADB59E7-3615-4725-A924-C504B810377D}" destId="{160685FA-6E1B-487C-BDA8-68BC6DB7F6A3}" srcOrd="2" destOrd="0" presId="urn:microsoft.com/office/officeart/2005/8/layout/orgChart1"/>
    <dgm:cxn modelId="{4DB60688-DDBD-4533-B64A-7C3E9B36470F}" type="presParOf" srcId="{7ADB59E7-3615-4725-A924-C504B810377D}" destId="{BF6038EA-7143-49FD-B734-9A001266642A}" srcOrd="3" destOrd="0" presId="urn:microsoft.com/office/officeart/2005/8/layout/orgChart1"/>
    <dgm:cxn modelId="{B7A916CB-DE00-4262-A8AC-4243CBF034A9}" type="presParOf" srcId="{BF6038EA-7143-49FD-B734-9A001266642A}" destId="{C5D703AC-037A-49C7-945F-BCB68E25BDCB}" srcOrd="0" destOrd="0" presId="urn:microsoft.com/office/officeart/2005/8/layout/orgChart1"/>
    <dgm:cxn modelId="{CE026E2D-5AFA-4CF4-A770-8FF3A7091C44}" type="presParOf" srcId="{C5D703AC-037A-49C7-945F-BCB68E25BDCB}" destId="{821A78AA-CEF9-4D63-926A-2F0E718A3316}" srcOrd="0" destOrd="0" presId="urn:microsoft.com/office/officeart/2005/8/layout/orgChart1"/>
    <dgm:cxn modelId="{A3BA1ACB-812C-44DD-A498-67AE668BB10C}" type="presParOf" srcId="{C5D703AC-037A-49C7-945F-BCB68E25BDCB}" destId="{FD16C7EA-F777-418F-99C4-60D628448BAC}" srcOrd="1" destOrd="0" presId="urn:microsoft.com/office/officeart/2005/8/layout/orgChart1"/>
    <dgm:cxn modelId="{1A34246C-5B24-40D2-9B13-DE04D4F9D0AB}" type="presParOf" srcId="{BF6038EA-7143-49FD-B734-9A001266642A}" destId="{B69BDA98-AD1D-40F9-8447-5E650FCABEBE}" srcOrd="1" destOrd="0" presId="urn:microsoft.com/office/officeart/2005/8/layout/orgChart1"/>
    <dgm:cxn modelId="{A852513B-8C0D-4552-ACC3-1E82EBF5E2C4}" type="presParOf" srcId="{BF6038EA-7143-49FD-B734-9A001266642A}" destId="{9A575B28-934A-46FD-82D0-532A9EE872E9}" srcOrd="2" destOrd="0" presId="urn:microsoft.com/office/officeart/2005/8/layout/orgChart1"/>
    <dgm:cxn modelId="{4CA91487-EE75-450A-B2AB-D096AA2ACA0D}" type="presParOf" srcId="{7ADB59E7-3615-4725-A924-C504B810377D}" destId="{477CB662-1210-4627-A4D3-D5295DAD78CC}" srcOrd="4" destOrd="0" presId="urn:microsoft.com/office/officeart/2005/8/layout/orgChart1"/>
    <dgm:cxn modelId="{13D9C6D4-F893-42DA-9A9B-F1A1E5872B18}" type="presParOf" srcId="{7ADB59E7-3615-4725-A924-C504B810377D}" destId="{F084193E-F6B9-4E59-B2BF-F7BB40909596}" srcOrd="5" destOrd="0" presId="urn:microsoft.com/office/officeart/2005/8/layout/orgChart1"/>
    <dgm:cxn modelId="{6EE4DF28-F8B9-428D-B08B-336A1A36D8FE}" type="presParOf" srcId="{F084193E-F6B9-4E59-B2BF-F7BB40909596}" destId="{6CCA3737-AF06-4331-8F00-E6391D7D149A}" srcOrd="0" destOrd="0" presId="urn:microsoft.com/office/officeart/2005/8/layout/orgChart1"/>
    <dgm:cxn modelId="{6586CB69-5A8D-4D55-A7B2-9AEFFF6323AD}" type="presParOf" srcId="{6CCA3737-AF06-4331-8F00-E6391D7D149A}" destId="{BF780FA0-1E32-4049-889E-46B3F5D10617}" srcOrd="0" destOrd="0" presId="urn:microsoft.com/office/officeart/2005/8/layout/orgChart1"/>
    <dgm:cxn modelId="{9F07644F-E02B-4FF3-A1BA-98F0DA8E16F1}" type="presParOf" srcId="{6CCA3737-AF06-4331-8F00-E6391D7D149A}" destId="{9BB5D5D0-25B1-4FA1-BD4C-82AA26B37D63}" srcOrd="1" destOrd="0" presId="urn:microsoft.com/office/officeart/2005/8/layout/orgChart1"/>
    <dgm:cxn modelId="{C3431939-C332-40D7-8D43-C028DEC348E7}" type="presParOf" srcId="{F084193E-F6B9-4E59-B2BF-F7BB40909596}" destId="{63F7DC9F-7DAC-4348-AE5F-2465B8BA5EA6}" srcOrd="1" destOrd="0" presId="urn:microsoft.com/office/officeart/2005/8/layout/orgChart1"/>
    <dgm:cxn modelId="{F1F1D271-9F8B-4FD7-9B2B-5A6B115DD489}" type="presParOf" srcId="{F084193E-F6B9-4E59-B2BF-F7BB40909596}" destId="{5D813F88-1509-439D-8A99-350E4B9AEDE8}" srcOrd="2" destOrd="0" presId="urn:microsoft.com/office/officeart/2005/8/layout/orgChart1"/>
    <dgm:cxn modelId="{0426107E-4AB8-4FF2-B813-E81B8C2EE7AF}" type="presParOf" srcId="{0AB72281-6858-4771-9A9E-142DF71FBBD6}" destId="{7E46DB86-DC6E-406B-82D2-7844CF9D9EB1}"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299713-73A1-4CD9-8747-F74FFB4AD514}"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EA06E6B-ED31-4F7E-95E2-B73E67BC17A4}">
      <dgm:prSet custT="1"/>
      <dgm:spPr>
        <a:solidFill>
          <a:srgbClr val="C00000"/>
        </a:solidFill>
        <a:effectLst>
          <a:outerShdw blurRad="50800" dist="50800" dir="5400000" algn="ctr" rotWithShape="0">
            <a:srgbClr val="000000">
              <a:alpha val="43137"/>
            </a:srgbClr>
          </a:outerShdw>
        </a:effectLst>
      </dgm:spPr>
      <dgm:t>
        <a:bodyPr/>
        <a:lstStyle/>
        <a:p>
          <a:r>
            <a:rPr lang="en-US" sz="2200" b="0" i="0" dirty="0"/>
            <a:t>The </a:t>
          </a:r>
          <a:r>
            <a:rPr lang="en-US" sz="2400" b="1" i="0" dirty="0"/>
            <a:t>Pomodoro Technique </a:t>
          </a:r>
          <a:r>
            <a:rPr lang="en-US" sz="2000" b="0" i="0" dirty="0"/>
            <a:t>involves studying  for 25 minutes and then taking a 5-minute break which helps reduce tiredness</a:t>
          </a:r>
          <a:endParaRPr lang="en-GB" sz="2000" dirty="0"/>
        </a:p>
      </dgm:t>
    </dgm:pt>
    <dgm:pt modelId="{B67C72D5-7B91-4EA6-99EF-A8D8321EC299}" type="parTrans" cxnId="{EA888F62-6009-4290-8C29-AA4A21BE9056}">
      <dgm:prSet/>
      <dgm:spPr/>
      <dgm:t>
        <a:bodyPr/>
        <a:lstStyle/>
        <a:p>
          <a:endParaRPr lang="en-GB"/>
        </a:p>
      </dgm:t>
    </dgm:pt>
    <dgm:pt modelId="{72E90BEE-A1A9-4BA5-8027-4D2D6D53B96D}" type="sibTrans" cxnId="{EA888F62-6009-4290-8C29-AA4A21BE9056}">
      <dgm:prSet/>
      <dgm:spPr/>
      <dgm:t>
        <a:bodyPr/>
        <a:lstStyle/>
        <a:p>
          <a:endParaRPr lang="en-GB"/>
        </a:p>
      </dgm:t>
    </dgm:pt>
    <dgm:pt modelId="{04E8898F-73DA-4B59-9569-601F325947D1}">
      <dgm:prSet custT="1"/>
      <dgm:spPr/>
      <dgm:t>
        <a:bodyPr/>
        <a:lstStyle/>
        <a:p>
          <a:r>
            <a:rPr lang="en-US" sz="2200" b="0" i="0" dirty="0"/>
            <a:t>The </a:t>
          </a:r>
          <a:r>
            <a:rPr lang="en-US" sz="2400" b="1" i="0" dirty="0"/>
            <a:t>Eisenhower Matrix </a:t>
          </a:r>
          <a:r>
            <a:rPr lang="en-US" sz="2000" b="0" i="0" dirty="0"/>
            <a:t>helps in the segregation of tasks by considering their importance allowing students to focus on achieving success</a:t>
          </a:r>
          <a:r>
            <a:rPr lang="en-US" sz="2200" b="0" i="0" dirty="0"/>
            <a:t> </a:t>
          </a:r>
          <a:endParaRPr lang="en-GB" sz="2200" dirty="0"/>
        </a:p>
      </dgm:t>
    </dgm:pt>
    <dgm:pt modelId="{3372FE80-B085-4FAD-AEC8-FEBAE1D2241A}" type="parTrans" cxnId="{493A2D53-C9CB-48AF-A9A7-5653C287E06B}">
      <dgm:prSet/>
      <dgm:spPr/>
      <dgm:t>
        <a:bodyPr/>
        <a:lstStyle/>
        <a:p>
          <a:endParaRPr lang="en-GB"/>
        </a:p>
      </dgm:t>
    </dgm:pt>
    <dgm:pt modelId="{218C5E36-E44A-435C-A5C8-581707F0EA50}" type="sibTrans" cxnId="{493A2D53-C9CB-48AF-A9A7-5653C287E06B}">
      <dgm:prSet/>
      <dgm:spPr/>
      <dgm:t>
        <a:bodyPr/>
        <a:lstStyle/>
        <a:p>
          <a:endParaRPr lang="en-GB"/>
        </a:p>
      </dgm:t>
    </dgm:pt>
    <dgm:pt modelId="{881F0EDD-43AC-4170-9024-85AA3B3D8789}" type="pres">
      <dgm:prSet presAssocID="{81299713-73A1-4CD9-8747-F74FFB4AD514}" presName="linearFlow" presStyleCnt="0">
        <dgm:presLayoutVars>
          <dgm:dir/>
          <dgm:resizeHandles val="exact"/>
        </dgm:presLayoutVars>
      </dgm:prSet>
      <dgm:spPr/>
    </dgm:pt>
    <dgm:pt modelId="{CA513255-9BD0-445C-B149-DDABB4B24AA3}" type="pres">
      <dgm:prSet presAssocID="{8EA06E6B-ED31-4F7E-95E2-B73E67BC17A4}" presName="composite" presStyleCnt="0"/>
      <dgm:spPr/>
    </dgm:pt>
    <dgm:pt modelId="{C0BCBDAC-ACC7-43E8-80BA-97E16946AFC7}" type="pres">
      <dgm:prSet presAssocID="{8EA06E6B-ED31-4F7E-95E2-B73E67BC17A4}" presName="imgShp" presStyleLbl="fgImgPlace1" presStyleIdx="0" presStyleCnt="2" custScaleX="895967" custScaleY="879197" custLinFactX="-179380" custLinFactNeighborX="-200000" custLinFactNeighborY="-80106"/>
      <dgm:spPr>
        <a:blipFill>
          <a:blip xmlns:r="http://schemas.openxmlformats.org/officeDocument/2006/relationships" r:embed="rId1">
            <a:alphaModFix/>
            <a:extLst>
              <a:ext uri="{BEBA8EAE-BF5A-486C-A8C5-ECC9F3942E4B}">
                <a14:imgProps xmlns:a14="http://schemas.microsoft.com/office/drawing/2010/main">
                  <a14:imgLayer r:embed="rId2">
                    <a14:imgEffect>
                      <a14:sharpenSoften amount="25000"/>
                    </a14:imgEffect>
                  </a14:imgLayer>
                </a14:imgProps>
              </a:ext>
            </a:extLst>
          </a:blip>
          <a:srcRect/>
          <a:stretch>
            <a:fillRect t="-30000" b="-30000"/>
          </a:stretch>
        </a:blipFill>
      </dgm:spPr>
    </dgm:pt>
    <dgm:pt modelId="{056B62E4-B91C-4699-AC13-5F8C50EB022D}" type="pres">
      <dgm:prSet presAssocID="{8EA06E6B-ED31-4F7E-95E2-B73E67BC17A4}" presName="txShp" presStyleLbl="node1" presStyleIdx="0" presStyleCnt="2" custScaleX="120592" custScaleY="566366" custLinFactNeighborX="9415" custLinFactNeighborY="25825">
        <dgm:presLayoutVars>
          <dgm:bulletEnabled val="1"/>
        </dgm:presLayoutVars>
      </dgm:prSet>
      <dgm:spPr/>
    </dgm:pt>
    <dgm:pt modelId="{39459F75-A7E8-4F78-8CA8-F5E53F5D34E5}" type="pres">
      <dgm:prSet presAssocID="{72E90BEE-A1A9-4BA5-8027-4D2D6D53B96D}" presName="spacing" presStyleCnt="0"/>
      <dgm:spPr/>
    </dgm:pt>
    <dgm:pt modelId="{A01A4131-DD38-4F7D-8E74-6D6F06C187A5}" type="pres">
      <dgm:prSet presAssocID="{04E8898F-73DA-4B59-9569-601F325947D1}" presName="composite" presStyleCnt="0"/>
      <dgm:spPr/>
    </dgm:pt>
    <dgm:pt modelId="{BD9D8E2E-7B0D-47E0-90EB-BD1DFCF6103B}" type="pres">
      <dgm:prSet presAssocID="{04E8898F-73DA-4B59-9569-601F325947D1}" presName="imgShp" presStyleLbl="fgImgPlace1" presStyleIdx="1" presStyleCnt="2" custScaleX="928135" custScaleY="833322" custLinFactX="-200000" custLinFactNeighborX="-239801" custLinFactNeighborY="5288"/>
      <dgm:spPr>
        <a:blipFill>
          <a:blip xmlns:r="http://schemas.openxmlformats.org/officeDocument/2006/relationships" r:embed="rId3"/>
          <a:srcRect/>
          <a:stretch>
            <a:fillRect t="-5000" b="-5000"/>
          </a:stretch>
        </a:blipFill>
      </dgm:spPr>
    </dgm:pt>
    <dgm:pt modelId="{E99B41D1-4ACA-4251-AF2B-BBEF2FEA7952}" type="pres">
      <dgm:prSet presAssocID="{04E8898F-73DA-4B59-9569-601F325947D1}" presName="txShp" presStyleLbl="node1" presStyleIdx="1" presStyleCnt="2" custScaleX="126098" custScaleY="547375" custLinFactNeighborX="15880" custLinFactNeighborY="13369">
        <dgm:presLayoutVars>
          <dgm:bulletEnabled val="1"/>
        </dgm:presLayoutVars>
      </dgm:prSet>
      <dgm:spPr/>
    </dgm:pt>
  </dgm:ptLst>
  <dgm:cxnLst>
    <dgm:cxn modelId="{0EBCF13B-9D2E-4A31-B91B-13A61AD74E86}" type="presOf" srcId="{81299713-73A1-4CD9-8747-F74FFB4AD514}" destId="{881F0EDD-43AC-4170-9024-85AA3B3D8789}" srcOrd="0" destOrd="0" presId="urn:microsoft.com/office/officeart/2005/8/layout/vList3"/>
    <dgm:cxn modelId="{92492A5E-0606-4107-B7E9-3D7BEDDB1B9C}" type="presOf" srcId="{8EA06E6B-ED31-4F7E-95E2-B73E67BC17A4}" destId="{056B62E4-B91C-4699-AC13-5F8C50EB022D}" srcOrd="0" destOrd="0" presId="urn:microsoft.com/office/officeart/2005/8/layout/vList3"/>
    <dgm:cxn modelId="{EA888F62-6009-4290-8C29-AA4A21BE9056}" srcId="{81299713-73A1-4CD9-8747-F74FFB4AD514}" destId="{8EA06E6B-ED31-4F7E-95E2-B73E67BC17A4}" srcOrd="0" destOrd="0" parTransId="{B67C72D5-7B91-4EA6-99EF-A8D8321EC299}" sibTransId="{72E90BEE-A1A9-4BA5-8027-4D2D6D53B96D}"/>
    <dgm:cxn modelId="{F7006570-E89A-439E-9020-54F8BB5A76EA}" type="presOf" srcId="{04E8898F-73DA-4B59-9569-601F325947D1}" destId="{E99B41D1-4ACA-4251-AF2B-BBEF2FEA7952}" srcOrd="0" destOrd="0" presId="urn:microsoft.com/office/officeart/2005/8/layout/vList3"/>
    <dgm:cxn modelId="{493A2D53-C9CB-48AF-A9A7-5653C287E06B}" srcId="{81299713-73A1-4CD9-8747-F74FFB4AD514}" destId="{04E8898F-73DA-4B59-9569-601F325947D1}" srcOrd="1" destOrd="0" parTransId="{3372FE80-B085-4FAD-AEC8-FEBAE1D2241A}" sibTransId="{218C5E36-E44A-435C-A5C8-581707F0EA50}"/>
    <dgm:cxn modelId="{2F911D84-7862-4D65-9745-BC347D799898}" type="presParOf" srcId="{881F0EDD-43AC-4170-9024-85AA3B3D8789}" destId="{CA513255-9BD0-445C-B149-DDABB4B24AA3}" srcOrd="0" destOrd="0" presId="urn:microsoft.com/office/officeart/2005/8/layout/vList3"/>
    <dgm:cxn modelId="{112DF4E3-00EA-460A-88E6-4D928AB4876D}" type="presParOf" srcId="{CA513255-9BD0-445C-B149-DDABB4B24AA3}" destId="{C0BCBDAC-ACC7-43E8-80BA-97E16946AFC7}" srcOrd="0" destOrd="0" presId="urn:microsoft.com/office/officeart/2005/8/layout/vList3"/>
    <dgm:cxn modelId="{87467CBA-C239-45E4-9A3F-9A067D23C216}" type="presParOf" srcId="{CA513255-9BD0-445C-B149-DDABB4B24AA3}" destId="{056B62E4-B91C-4699-AC13-5F8C50EB022D}" srcOrd="1" destOrd="0" presId="urn:microsoft.com/office/officeart/2005/8/layout/vList3"/>
    <dgm:cxn modelId="{17631CB6-79D8-4B84-A107-C8B1AACA7B23}" type="presParOf" srcId="{881F0EDD-43AC-4170-9024-85AA3B3D8789}" destId="{39459F75-A7E8-4F78-8CA8-F5E53F5D34E5}" srcOrd="1" destOrd="0" presId="urn:microsoft.com/office/officeart/2005/8/layout/vList3"/>
    <dgm:cxn modelId="{3D47E3B4-9AF7-4111-AEAB-C5B4FA3BC6D0}" type="presParOf" srcId="{881F0EDD-43AC-4170-9024-85AA3B3D8789}" destId="{A01A4131-DD38-4F7D-8E74-6D6F06C187A5}" srcOrd="2" destOrd="0" presId="urn:microsoft.com/office/officeart/2005/8/layout/vList3"/>
    <dgm:cxn modelId="{FFDB65DC-BAE3-4A12-B422-E3D96F587FA2}" type="presParOf" srcId="{A01A4131-DD38-4F7D-8E74-6D6F06C187A5}" destId="{BD9D8E2E-7B0D-47E0-90EB-BD1DFCF6103B}" srcOrd="0" destOrd="0" presId="urn:microsoft.com/office/officeart/2005/8/layout/vList3"/>
    <dgm:cxn modelId="{2D66539B-EB5A-4841-943A-298036A3327F}" type="presParOf" srcId="{A01A4131-DD38-4F7D-8E74-6D6F06C187A5}" destId="{E99B41D1-4ACA-4251-AF2B-BBEF2FEA7952}"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CB662-1210-4627-A4D3-D5295DAD78CC}">
      <dsp:nvSpPr>
        <dsp:cNvPr id="0" name=""/>
        <dsp:cNvSpPr/>
      </dsp:nvSpPr>
      <dsp:spPr>
        <a:xfrm>
          <a:off x="2481243" y="766811"/>
          <a:ext cx="1800972" cy="428845"/>
        </a:xfrm>
        <a:custGeom>
          <a:avLst/>
          <a:gdLst/>
          <a:ahLst/>
          <a:cxnLst/>
          <a:rect l="0" t="0" r="0" b="0"/>
          <a:pathLst>
            <a:path>
              <a:moveTo>
                <a:pt x="0" y="0"/>
              </a:moveTo>
              <a:lnTo>
                <a:pt x="0" y="267815"/>
              </a:lnTo>
              <a:lnTo>
                <a:pt x="1800972" y="267815"/>
              </a:lnTo>
              <a:lnTo>
                <a:pt x="1800972"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685FA-6E1B-487C-BDA8-68BC6DB7F6A3}">
      <dsp:nvSpPr>
        <dsp:cNvPr id="0" name=""/>
        <dsp:cNvSpPr/>
      </dsp:nvSpPr>
      <dsp:spPr>
        <a:xfrm>
          <a:off x="2435523" y="766811"/>
          <a:ext cx="91440" cy="428845"/>
        </a:xfrm>
        <a:custGeom>
          <a:avLst/>
          <a:gdLst/>
          <a:ahLst/>
          <a:cxnLst/>
          <a:rect l="0" t="0" r="0" b="0"/>
          <a:pathLst>
            <a:path>
              <a:moveTo>
                <a:pt x="45720" y="0"/>
              </a:moveTo>
              <a:lnTo>
                <a:pt x="45720" y="267815"/>
              </a:lnTo>
              <a:lnTo>
                <a:pt x="49254" y="267815"/>
              </a:lnTo>
              <a:lnTo>
                <a:pt x="49254"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7546C0-463D-4855-AB77-B5E54F75FFBD}">
      <dsp:nvSpPr>
        <dsp:cNvPr id="0" name=""/>
        <dsp:cNvSpPr/>
      </dsp:nvSpPr>
      <dsp:spPr>
        <a:xfrm>
          <a:off x="727867" y="766811"/>
          <a:ext cx="1753376" cy="428845"/>
        </a:xfrm>
        <a:custGeom>
          <a:avLst/>
          <a:gdLst/>
          <a:ahLst/>
          <a:cxnLst/>
          <a:rect l="0" t="0" r="0" b="0"/>
          <a:pathLst>
            <a:path>
              <a:moveTo>
                <a:pt x="1753376" y="0"/>
              </a:moveTo>
              <a:lnTo>
                <a:pt x="1753376" y="267815"/>
              </a:lnTo>
              <a:lnTo>
                <a:pt x="0" y="267815"/>
              </a:lnTo>
              <a:lnTo>
                <a:pt x="0"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83E813-1540-48C5-806F-62FE9C39D60E}">
      <dsp:nvSpPr>
        <dsp:cNvPr id="0" name=""/>
        <dsp:cNvSpPr/>
      </dsp:nvSpPr>
      <dsp:spPr>
        <a:xfrm>
          <a:off x="531472" y="3"/>
          <a:ext cx="3899543" cy="766808"/>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It helps students</a:t>
          </a:r>
          <a:r>
            <a:rPr lang="en-GB" sz="1200" kern="1200" dirty="0"/>
            <a:t>:</a:t>
          </a:r>
        </a:p>
      </dsp:txBody>
      <dsp:txXfrm>
        <a:off x="531472" y="3"/>
        <a:ext cx="3899543" cy="766808"/>
      </dsp:txXfrm>
    </dsp:sp>
    <dsp:sp modelId="{CBD46837-61EB-4B41-9496-785F71E861C6}">
      <dsp:nvSpPr>
        <dsp:cNvPr id="0" name=""/>
        <dsp:cNvSpPr/>
      </dsp:nvSpPr>
      <dsp:spPr>
        <a:xfrm>
          <a:off x="1584" y="1195657"/>
          <a:ext cx="1452565" cy="1296381"/>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Reduce stress</a:t>
          </a:r>
        </a:p>
      </dsp:txBody>
      <dsp:txXfrm>
        <a:off x="1584" y="1195657"/>
        <a:ext cx="1452565" cy="1296381"/>
      </dsp:txXfrm>
    </dsp:sp>
    <dsp:sp modelId="{821A78AA-CEF9-4D63-926A-2F0E718A3316}">
      <dsp:nvSpPr>
        <dsp:cNvPr id="0" name=""/>
        <dsp:cNvSpPr/>
      </dsp:nvSpPr>
      <dsp:spPr>
        <a:xfrm>
          <a:off x="1776209" y="1195657"/>
          <a:ext cx="1417138" cy="1324607"/>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Meet deadlines</a:t>
          </a:r>
        </a:p>
      </dsp:txBody>
      <dsp:txXfrm>
        <a:off x="1776209" y="1195657"/>
        <a:ext cx="1417138" cy="1324607"/>
      </dsp:txXfrm>
    </dsp:sp>
    <dsp:sp modelId="{BF780FA0-1E32-4049-889E-46B3F5D10617}">
      <dsp:nvSpPr>
        <dsp:cNvPr id="0" name=""/>
        <dsp:cNvSpPr/>
      </dsp:nvSpPr>
      <dsp:spPr>
        <a:xfrm>
          <a:off x="3515407" y="1195657"/>
          <a:ext cx="1533616" cy="1304609"/>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Keep things organised and ensure tasks are done on time</a:t>
          </a:r>
        </a:p>
      </dsp:txBody>
      <dsp:txXfrm>
        <a:off x="3515407" y="1195657"/>
        <a:ext cx="1533616" cy="1304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B62E4-B91C-4699-AC13-5F8C50EB022D}">
      <dsp:nvSpPr>
        <dsp:cNvPr id="0" name=""/>
        <dsp:cNvSpPr/>
      </dsp:nvSpPr>
      <dsp:spPr>
        <a:xfrm rot="10800000">
          <a:off x="1904941" y="427205"/>
          <a:ext cx="8695626" cy="1323498"/>
        </a:xfrm>
        <a:prstGeom prst="homePlate">
          <a:avLst/>
        </a:prstGeom>
        <a:solidFill>
          <a:srgbClr val="C00000"/>
        </a:solidFill>
        <a:ln w="19050" cap="rnd" cmpd="sng" algn="ctr">
          <a:solidFill>
            <a:schemeClr val="lt1">
              <a:hueOff val="0"/>
              <a:satOff val="0"/>
              <a:lumOff val="0"/>
              <a:alphaOff val="0"/>
            </a:schemeClr>
          </a:solidFill>
          <a:prstDash val="solid"/>
        </a:ln>
        <a:effectLst>
          <a:outerShdw blurRad="50800" dist="50800" dir="5400000" algn="ctr" rotWithShape="0">
            <a:srgbClr val="000000">
              <a:alpha val="43137"/>
            </a:srgb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3047"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t>The </a:t>
          </a:r>
          <a:r>
            <a:rPr lang="en-US" sz="2400" b="1" i="0" kern="1200" dirty="0"/>
            <a:t>Pomodoro Technique </a:t>
          </a:r>
          <a:r>
            <a:rPr lang="en-US" sz="2000" b="0" i="0" kern="1200" dirty="0"/>
            <a:t>involves studying  for 25 minutes and then taking a 5-minute break which helps reduce tiredness</a:t>
          </a:r>
          <a:endParaRPr lang="en-GB" sz="2000" kern="1200" dirty="0"/>
        </a:p>
      </dsp:txBody>
      <dsp:txXfrm rot="10800000">
        <a:off x="2235815" y="427205"/>
        <a:ext cx="8364752" cy="1323498"/>
      </dsp:txXfrm>
    </dsp:sp>
    <dsp:sp modelId="{C0BCBDAC-ACC7-43E8-80BA-97E16946AFC7}">
      <dsp:nvSpPr>
        <dsp:cNvPr id="0" name=""/>
        <dsp:cNvSpPr/>
      </dsp:nvSpPr>
      <dsp:spPr>
        <a:xfrm>
          <a:off x="35064" y="0"/>
          <a:ext cx="2093718" cy="2054529"/>
        </a:xfrm>
        <a:prstGeom prst="ellipse">
          <a:avLst/>
        </a:prstGeom>
        <a:blipFill>
          <a:blip xmlns:r="http://schemas.openxmlformats.org/officeDocument/2006/relationships" r:embed="rId1">
            <a:alphaModFix/>
            <a:extLst>
              <a:ext uri="{BEBA8EAE-BF5A-486C-A8C5-ECC9F3942E4B}">
                <a14:imgProps xmlns:a14="http://schemas.microsoft.com/office/drawing/2010/main">
                  <a14:imgLayer r:embed="rId2">
                    <a14:imgEffect>
                      <a14:sharpenSoften amount="25000"/>
                    </a14:imgEffect>
                  </a14:imgLayer>
                </a14:imgProps>
              </a:ext>
            </a:extLst>
          </a:blip>
          <a:srcRect/>
          <a:stretch>
            <a:fillRect t="-30000" b="-3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9B41D1-4ACA-4251-AF2B-BBEF2FEA7952}">
      <dsp:nvSpPr>
        <dsp:cNvPr id="0" name=""/>
        <dsp:cNvSpPr/>
      </dsp:nvSpPr>
      <dsp:spPr>
        <a:xfrm rot="10800000">
          <a:off x="1750629" y="2486672"/>
          <a:ext cx="9092651" cy="127911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47"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t>The </a:t>
          </a:r>
          <a:r>
            <a:rPr lang="en-US" sz="2400" b="1" i="0" kern="1200" dirty="0"/>
            <a:t>Eisenhower Matrix </a:t>
          </a:r>
          <a:r>
            <a:rPr lang="en-US" sz="2000" b="0" i="0" kern="1200" dirty="0"/>
            <a:t>helps in the segregation of tasks by considering their importance allowing students to focus on achieving success</a:t>
          </a:r>
          <a:r>
            <a:rPr lang="en-US" sz="2200" b="0" i="0" kern="1200" dirty="0"/>
            <a:t> </a:t>
          </a:r>
          <a:endParaRPr lang="en-GB" sz="2200" kern="1200" dirty="0"/>
        </a:p>
      </dsp:txBody>
      <dsp:txXfrm rot="10800000">
        <a:off x="2070409" y="2486672"/>
        <a:ext cx="8772871" cy="1279119"/>
      </dsp:txXfrm>
    </dsp:sp>
    <dsp:sp modelId="{BD9D8E2E-7B0D-47E0-90EB-BD1DFCF6103B}">
      <dsp:nvSpPr>
        <dsp:cNvPr id="0" name=""/>
        <dsp:cNvSpPr/>
      </dsp:nvSpPr>
      <dsp:spPr>
        <a:xfrm>
          <a:off x="0" y="2122668"/>
          <a:ext cx="2168889" cy="1947327"/>
        </a:xfrm>
        <a:prstGeom prst="ellipse">
          <a:avLst/>
        </a:prstGeom>
        <a:blipFill>
          <a:blip xmlns:r="http://schemas.openxmlformats.org/officeDocument/2006/relationships" r:embed="rId3"/>
          <a:srcRect/>
          <a:stretch>
            <a:fillRect t="-5000" b="-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4A478-FF63-4325-ADFF-C61FA4A45649}" type="datetimeFigureOut">
              <a:rPr lang="en-IN" smtClean="0"/>
              <a:t>09-06-2025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45214F-8F6A-4094-BC94-6677E7C02ABE}" type="slidenum">
              <a:rPr lang="en-IN" smtClean="0"/>
              <a:t>‹#›</a:t>
            </a:fld>
            <a:endParaRPr lang="en-IN"/>
          </a:p>
        </p:txBody>
      </p:sp>
    </p:spTree>
    <p:extLst>
      <p:ext uri="{BB962C8B-B14F-4D97-AF65-F5344CB8AC3E}">
        <p14:creationId xmlns:p14="http://schemas.microsoft.com/office/powerpoint/2010/main" val="1572184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a:t>
            </a:r>
            <a:r>
              <a:rPr lang="en-US" sz="1200" b="0" i="0" u="none" strike="noStrike" kern="1200" dirty="0" err="1">
                <a:solidFill>
                  <a:schemeClr val="tx1"/>
                </a:solidFill>
                <a:effectLst/>
                <a:latin typeface="+mn-lt"/>
                <a:ea typeface="+mn-ea"/>
                <a:cs typeface="+mn-cs"/>
              </a:rPr>
              <a:t>utilisation</a:t>
            </a:r>
            <a:r>
              <a:rPr lang="en-US" sz="1200" b="0" i="0" u="none" strike="noStrike" kern="1200" dirty="0">
                <a:solidFill>
                  <a:schemeClr val="tx1"/>
                </a:solidFill>
                <a:effectLst/>
                <a:latin typeface="+mn-lt"/>
                <a:ea typeface="+mn-ea"/>
                <a:cs typeface="+mn-cs"/>
              </a:rPr>
              <a:t> of skills has helped to cope with deadlines and pressure while making excellence in a higher educational context. As Cottrell (2019) directs the </a:t>
            </a:r>
            <a:r>
              <a:rPr lang="en-US" sz="1200" b="0" i="0" u="none" strike="noStrike" kern="1200" dirty="0" err="1">
                <a:solidFill>
                  <a:schemeClr val="tx1"/>
                </a:solidFill>
                <a:effectLst/>
                <a:latin typeface="+mn-lt"/>
                <a:ea typeface="+mn-ea"/>
                <a:cs typeface="+mn-cs"/>
              </a:rPr>
              <a:t>utilisation</a:t>
            </a:r>
            <a:r>
              <a:rPr lang="en-US" sz="1200" b="0" i="0" u="none" strike="noStrike" kern="1200" dirty="0">
                <a:solidFill>
                  <a:schemeClr val="tx1"/>
                </a:solidFill>
                <a:effectLst/>
                <a:latin typeface="+mn-lt"/>
                <a:ea typeface="+mn-ea"/>
                <a:cs typeface="+mn-cs"/>
              </a:rPr>
              <a:t> of time management, the attainment of academic well-being aids in gaining soundness of mental health troubles.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2</a:t>
            </a:fld>
            <a:endParaRPr lang="en-IN"/>
          </a:p>
        </p:txBody>
      </p:sp>
    </p:spTree>
    <p:extLst>
      <p:ext uri="{BB962C8B-B14F-4D97-AF65-F5344CB8AC3E}">
        <p14:creationId xmlns:p14="http://schemas.microsoft.com/office/powerpoint/2010/main" val="3058045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For instance, Google Calendar aids in mapping out standards ensuring focus towards management of tasks. Besides, </a:t>
            </a:r>
            <a:r>
              <a:rPr lang="en-US" sz="1200" b="0" i="0" u="none" strike="noStrike" kern="1200" dirty="0" err="1">
                <a:solidFill>
                  <a:schemeClr val="tx1"/>
                </a:solidFill>
                <a:effectLst/>
                <a:latin typeface="+mn-lt"/>
                <a:ea typeface="+mn-ea"/>
                <a:cs typeface="+mn-cs"/>
              </a:rPr>
              <a:t>Trello</a:t>
            </a:r>
            <a:r>
              <a:rPr lang="en-US" sz="1200" b="0" i="0" u="none" strike="noStrike" kern="1200" dirty="0">
                <a:solidFill>
                  <a:schemeClr val="tx1"/>
                </a:solidFill>
                <a:effectLst/>
                <a:latin typeface="+mn-lt"/>
                <a:ea typeface="+mn-ea"/>
                <a:cs typeface="+mn-cs"/>
              </a:rPr>
              <a:t> makes progress in gaining visualization of tools. In tactical improvement, while lowering stress, productive management aids in securing better results in the process.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3</a:t>
            </a:fld>
            <a:endParaRPr lang="en-IN"/>
          </a:p>
        </p:txBody>
      </p:sp>
    </p:spTree>
    <p:extLst>
      <p:ext uri="{BB962C8B-B14F-4D97-AF65-F5344CB8AC3E}">
        <p14:creationId xmlns:p14="http://schemas.microsoft.com/office/powerpoint/2010/main" val="1126265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challenges likely lead towards issues in students' potential while handling the management of time in gaining academic excellence. Recognizing challenges makes quality development of strategies in the long run.</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4</a:t>
            </a:fld>
            <a:endParaRPr lang="en-IN"/>
          </a:p>
        </p:txBody>
      </p:sp>
    </p:spTree>
    <p:extLst>
      <p:ext uri="{BB962C8B-B14F-4D97-AF65-F5344CB8AC3E}">
        <p14:creationId xmlns:p14="http://schemas.microsoft.com/office/powerpoint/2010/main" val="60623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lowering issues of procrastination, the strategy helps deal with manageable tasks while lowering distractions. They ensure lowering burnout by managing periods of breaks, throughout the study. In promoting success,  students could gain quality progress in making attainment of goals. By application of these methodologies, the management can be guaranteed to be effective in deriving success.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5</a:t>
            </a:fld>
            <a:endParaRPr lang="en-IN"/>
          </a:p>
        </p:txBody>
      </p:sp>
    </p:spTree>
    <p:extLst>
      <p:ext uri="{BB962C8B-B14F-4D97-AF65-F5344CB8AC3E}">
        <p14:creationId xmlns:p14="http://schemas.microsoft.com/office/powerpoint/2010/main" val="3712807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In summary, the efficacy of time management helps attain academic success while lowering distractions and tackling </a:t>
            </a:r>
            <a:r>
              <a:rPr lang="en-US" sz="1200" dirty="0" err="1">
                <a:solidFill>
                  <a:schemeClr val="bg1"/>
                </a:solidFill>
              </a:rPr>
              <a:t>pressurised</a:t>
            </a:r>
            <a:r>
              <a:rPr lang="en-US" sz="1200" dirty="0">
                <a:solidFill>
                  <a:schemeClr val="bg1"/>
                </a:solidFill>
              </a:rPr>
              <a:t> deadlines. In managing time challenges, Google Calendar and Trello, laying down effective strategies as well as time blocking, can be of great help in managing schedules towards the long run</a:t>
            </a:r>
            <a:endParaRPr lang="en-IN"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0C45214F-8F6A-4094-BC94-6677E7C02ABE}" type="slidenum">
              <a:rPr lang="en-IN" smtClean="0"/>
              <a:t>6</a:t>
            </a:fld>
            <a:endParaRPr lang="en-IN"/>
          </a:p>
        </p:txBody>
      </p:sp>
    </p:spTree>
    <p:extLst>
      <p:ext uri="{BB962C8B-B14F-4D97-AF65-F5344CB8AC3E}">
        <p14:creationId xmlns:p14="http://schemas.microsoft.com/office/powerpoint/2010/main" val="427964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055049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30887722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2493947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62146209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99A17B-252D-4126-B3FB-1FBDA0609740}" type="datetimeFigureOut">
              <a:rPr lang="en-IN" smtClean="0"/>
              <a:t>09-06-2025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05687668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86601681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20964359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13309683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02910515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46815979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19518739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1949662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73873206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15204131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78120600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2898707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1449210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99A17B-252D-4126-B3FB-1FBDA0609740}" type="datetimeFigureOut">
              <a:rPr lang="en-IN" smtClean="0"/>
              <a:t>09-06-2025</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C611B5B-CA9C-4EEE-A390-C241C3DE8149}" type="slidenum">
              <a:rPr lang="en-IN" smtClean="0"/>
              <a:t>‹#›</a:t>
            </a:fld>
            <a:endParaRPr lang="en-IN"/>
          </a:p>
        </p:txBody>
      </p:sp>
    </p:spTree>
    <p:extLst>
      <p:ext uri="{BB962C8B-B14F-4D97-AF65-F5344CB8AC3E}">
        <p14:creationId xmlns:p14="http://schemas.microsoft.com/office/powerpoint/2010/main" val="2450073088"/>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s://ghstudents.com/wp-content/uploads/2020/05/Time-Management.jpeg"/>
          <p:cNvPicPr>
            <a:picLocks noChangeAspect="1" noChangeArrowheads="1"/>
          </p:cNvPicPr>
          <p:nvPr/>
        </p:nvPicPr>
        <p:blipFill>
          <a:blip r:embed="rId2" cstate="print">
            <a:extLst>
              <a:ext uri="{28A0092B-C50C-407E-A947-70E740481C1C}">
                <a14:useLocalDpi xmlns:a14="http://schemas.microsoft.com/office/drawing/2010/main" val="0"/>
              </a:ext>
            </a:extLst>
          </a:blip>
          <a:srcRect t="15413"/>
          <a:stretch>
            <a:fillRect/>
          </a:stretch>
        </p:blipFill>
        <p:spPr bwMode="auto">
          <a:xfrm>
            <a:off x="20" y="10"/>
            <a:ext cx="12191980" cy="6857990"/>
          </a:xfrm>
          <a:prstGeom prst="rect">
            <a:avLst/>
          </a:pr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5519142" y="5200923"/>
            <a:ext cx="6672838" cy="1414311"/>
          </a:xfrm>
        </p:spPr>
        <p:txBody>
          <a:bodyPr>
            <a:normAutofit/>
          </a:bodyPr>
          <a:lstStyle/>
          <a:p>
            <a:pPr>
              <a:lnSpc>
                <a:spcPct val="90000"/>
              </a:lnSpc>
            </a:pPr>
            <a:r>
              <a:rPr lang="en-US" sz="3000" b="1" dirty="0">
                <a:solidFill>
                  <a:schemeClr val="tx1">
                    <a:lumMod val="95000"/>
                  </a:schemeClr>
                </a:solidFill>
                <a:highlight>
                  <a:srgbClr val="000000"/>
                </a:highlight>
              </a:rPr>
              <a:t>Time Management: An Essential Skill for Student Success in Higher Education</a:t>
            </a:r>
            <a:endParaRPr lang="en-IN" sz="3000" dirty="0">
              <a:solidFill>
                <a:schemeClr val="tx1">
                  <a:lumMod val="95000"/>
                </a:schemeClr>
              </a:solidFill>
              <a:highlight>
                <a:srgbClr val="000000"/>
              </a:highlight>
            </a:endParaRPr>
          </a:p>
        </p:txBody>
      </p:sp>
      <p:sp>
        <p:nvSpPr>
          <p:cNvPr id="3" name="Subtitle 2"/>
          <p:cNvSpPr>
            <a:spLocks noGrp="1"/>
          </p:cNvSpPr>
          <p:nvPr>
            <p:ph type="subTitle" idx="1"/>
          </p:nvPr>
        </p:nvSpPr>
        <p:spPr>
          <a:xfrm>
            <a:off x="651589" y="143477"/>
            <a:ext cx="3133602" cy="476867"/>
          </a:xfrm>
        </p:spPr>
        <p:txBody>
          <a:bodyPr>
            <a:noAutofit/>
          </a:bodyPr>
          <a:lstStyle/>
          <a:p>
            <a:r>
              <a:rPr lang="en-IN" sz="2800" b="1" dirty="0">
                <a:highlight>
                  <a:srgbClr val="000000"/>
                </a:highlight>
              </a:rPr>
              <a:t>Mihaela Maxim</a:t>
            </a:r>
            <a:endParaRPr lang="en-IN" sz="2800" dirty="0">
              <a:highlight>
                <a:srgbClr val="000000"/>
              </a:highlight>
            </a:endParaRPr>
          </a:p>
        </p:txBody>
      </p:sp>
    </p:spTree>
    <p:extLst>
      <p:ext uri="{BB962C8B-B14F-4D97-AF65-F5344CB8AC3E}">
        <p14:creationId xmlns:p14="http://schemas.microsoft.com/office/powerpoint/2010/main" val="94161347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205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IN" b="1">
                <a:solidFill>
                  <a:srgbClr val="EBEBEB"/>
                </a:solidFill>
              </a:rPr>
              <a:t> Importance of Time Management </a:t>
            </a:r>
            <a:endParaRPr lang="en-IN">
              <a:solidFill>
                <a:srgbClr val="EBEBEB"/>
              </a:solidFill>
            </a:endParaRPr>
          </a:p>
        </p:txBody>
      </p:sp>
      <p:sp useBgFill="1">
        <p:nvSpPr>
          <p:cNvPr id="2061" name="Freeform: Shape 206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p:cNvSpPr>
            <a:spLocks noGrp="1"/>
          </p:cNvSpPr>
          <p:nvPr>
            <p:ph idx="1"/>
          </p:nvPr>
        </p:nvSpPr>
        <p:spPr>
          <a:xfrm>
            <a:off x="648456" y="2570044"/>
            <a:ext cx="6743861" cy="1307893"/>
          </a:xfrm>
        </p:spPr>
        <p:txBody>
          <a:bodyPr>
            <a:normAutofit lnSpcReduction="10000"/>
          </a:bodyPr>
          <a:lstStyle/>
          <a:p>
            <a:pPr>
              <a:lnSpc>
                <a:spcPct val="90000"/>
              </a:lnSpc>
            </a:pPr>
            <a:r>
              <a:rPr lang="en-GB" sz="2400" dirty="0"/>
              <a:t>Time management is a key skill for students, helping them find a balance between academic and social demands in a digital world. </a:t>
            </a:r>
          </a:p>
          <a:p>
            <a:pPr>
              <a:lnSpc>
                <a:spcPct val="90000"/>
              </a:lnSpc>
            </a:pPr>
            <a:endParaRPr lang="en-GB" sz="2400" dirty="0"/>
          </a:p>
          <a:p>
            <a:pPr>
              <a:lnSpc>
                <a:spcPct val="90000"/>
              </a:lnSpc>
            </a:pPr>
            <a:endParaRPr lang="en-IN" sz="1900" dirty="0"/>
          </a:p>
        </p:txBody>
      </p:sp>
      <p:pic>
        <p:nvPicPr>
          <p:cNvPr id="2050" name="Picture 2" descr="https://highschoolguidebook.files.wordpress.com/2017/01/time-management.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31281" y="2783577"/>
            <a:ext cx="4236281" cy="2372317"/>
          </a:xfrm>
          <a:prstGeom prst="rect">
            <a:avLst/>
          </a:prstGeom>
          <a:solidFill>
            <a:srgbClr val="FFFFFF">
              <a:shade val="85000"/>
            </a:srgbClr>
          </a:solidFill>
          <a:effectLst/>
        </p:spPr>
      </p:pic>
      <p:graphicFrame>
        <p:nvGraphicFramePr>
          <p:cNvPr id="6" name="Diagram 5">
            <a:extLst>
              <a:ext uri="{FF2B5EF4-FFF2-40B4-BE49-F238E27FC236}">
                <a16:creationId xmlns:a16="http://schemas.microsoft.com/office/drawing/2014/main" id="{5B56A0DB-1FED-3013-40C8-C7B1E461E307}"/>
              </a:ext>
            </a:extLst>
          </p:cNvPr>
          <p:cNvGraphicFramePr/>
          <p:nvPr>
            <p:extLst>
              <p:ext uri="{D42A27DB-BD31-4B8C-83A1-F6EECF244321}">
                <p14:modId xmlns:p14="http://schemas.microsoft.com/office/powerpoint/2010/main" val="4068316954"/>
              </p:ext>
            </p:extLst>
          </p:nvPr>
        </p:nvGraphicFramePr>
        <p:xfrm>
          <a:off x="1173090" y="3994083"/>
          <a:ext cx="5050609" cy="2627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30141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135" name="Rectangle 4134">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137"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600" b="1">
                <a:solidFill>
                  <a:srgbClr val="EBEBEB"/>
                </a:solidFill>
              </a:rPr>
              <a:t>Digital Tools for Better Time Management</a:t>
            </a:r>
            <a:endParaRPr lang="en-IN" sz="3600" b="1">
              <a:solidFill>
                <a:srgbClr val="EBEBEB"/>
              </a:solidFill>
            </a:endParaRPr>
          </a:p>
        </p:txBody>
      </p:sp>
      <p:sp>
        <p:nvSpPr>
          <p:cNvPr id="4139" name="Rectangle 4138">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41" name="Freeform: Shape 4140">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pSp>
        <p:nvGrpSpPr>
          <p:cNvPr id="7" name="Group 6">
            <a:extLst>
              <a:ext uri="{FF2B5EF4-FFF2-40B4-BE49-F238E27FC236}">
                <a16:creationId xmlns:a16="http://schemas.microsoft.com/office/drawing/2014/main" id="{FD39EA55-1C11-6F1C-363E-733AD7DB2DBA}"/>
              </a:ext>
            </a:extLst>
          </p:cNvPr>
          <p:cNvGrpSpPr/>
          <p:nvPr/>
        </p:nvGrpSpPr>
        <p:grpSpPr>
          <a:xfrm>
            <a:off x="4936636" y="2634561"/>
            <a:ext cx="4401736" cy="725017"/>
            <a:chOff x="4804228" y="2703982"/>
            <a:chExt cx="4401736" cy="725017"/>
          </a:xfrm>
        </p:grpSpPr>
        <p:sp>
          <p:nvSpPr>
            <p:cNvPr id="10" name="Rectangle 9" descr="Daily Calendar">
              <a:extLst>
                <a:ext uri="{FF2B5EF4-FFF2-40B4-BE49-F238E27FC236}">
                  <a16:creationId xmlns:a16="http://schemas.microsoft.com/office/drawing/2014/main" id="{897A3D2D-C7B2-4589-8B4A-DAB4542D0B7E}"/>
                </a:ext>
              </a:extLst>
            </p:cNvPr>
            <p:cNvSpPr/>
            <p:nvPr/>
          </p:nvSpPr>
          <p:spPr>
            <a:xfrm>
              <a:off x="4804228" y="2703982"/>
              <a:ext cx="704003" cy="70400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2" name="Rectangle 11" descr="Monthly calendar">
              <a:extLst>
                <a:ext uri="{FF2B5EF4-FFF2-40B4-BE49-F238E27FC236}">
                  <a16:creationId xmlns:a16="http://schemas.microsoft.com/office/drawing/2014/main" id="{27149E39-2AD0-B9CD-148F-35E9F7A720DF}"/>
                </a:ext>
              </a:extLst>
            </p:cNvPr>
            <p:cNvSpPr/>
            <p:nvPr/>
          </p:nvSpPr>
          <p:spPr>
            <a:xfrm>
              <a:off x="6631830" y="2703982"/>
              <a:ext cx="704003" cy="704003"/>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Rectangle 13" descr="Factory">
              <a:extLst>
                <a:ext uri="{FF2B5EF4-FFF2-40B4-BE49-F238E27FC236}">
                  <a16:creationId xmlns:a16="http://schemas.microsoft.com/office/drawing/2014/main" id="{900B56BD-E3DE-39AD-F1F2-330DE48746E3}"/>
                </a:ext>
              </a:extLst>
            </p:cNvPr>
            <p:cNvSpPr/>
            <p:nvPr/>
          </p:nvSpPr>
          <p:spPr>
            <a:xfrm>
              <a:off x="8501961" y="2724996"/>
              <a:ext cx="704003" cy="704003"/>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sp>
        <p:nvSpPr>
          <p:cNvPr id="17" name="Rectangle 16">
            <a:extLst>
              <a:ext uri="{FF2B5EF4-FFF2-40B4-BE49-F238E27FC236}">
                <a16:creationId xmlns:a16="http://schemas.microsoft.com/office/drawing/2014/main" id="{B148E40D-DA98-F8D0-B460-57EAB8A03123}"/>
              </a:ext>
            </a:extLst>
          </p:cNvPr>
          <p:cNvSpPr/>
          <p:nvPr/>
        </p:nvSpPr>
        <p:spPr>
          <a:xfrm>
            <a:off x="2112130" y="3359580"/>
            <a:ext cx="2052084" cy="279636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60D03076-6646-E6C8-B6C8-7508B0BA1C1A}"/>
              </a:ext>
            </a:extLst>
          </p:cNvPr>
          <p:cNvSpPr/>
          <p:nvPr/>
        </p:nvSpPr>
        <p:spPr>
          <a:xfrm>
            <a:off x="252811" y="3338564"/>
            <a:ext cx="3504462" cy="2796363"/>
          </a:xfrm>
          <a:custGeom>
            <a:avLst/>
            <a:gdLst>
              <a:gd name="connsiteX0" fmla="*/ 0 w 1564453"/>
              <a:gd name="connsiteY0" fmla="*/ 0 h 2575228"/>
              <a:gd name="connsiteX1" fmla="*/ 1564453 w 1564453"/>
              <a:gd name="connsiteY1" fmla="*/ 0 h 2575228"/>
              <a:gd name="connsiteX2" fmla="*/ 1564453 w 1564453"/>
              <a:gd name="connsiteY2" fmla="*/ 2575228 h 2575228"/>
              <a:gd name="connsiteX3" fmla="*/ 0 w 1564453"/>
              <a:gd name="connsiteY3" fmla="*/ 2575228 h 2575228"/>
              <a:gd name="connsiteX4" fmla="*/ 0 w 1564453"/>
              <a:gd name="connsiteY4" fmla="*/ 0 h 2575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2575228">
                <a:moveTo>
                  <a:pt x="0" y="0"/>
                </a:moveTo>
                <a:lnTo>
                  <a:pt x="1564453" y="0"/>
                </a:lnTo>
                <a:lnTo>
                  <a:pt x="1564453" y="2575228"/>
                </a:lnTo>
                <a:lnTo>
                  <a:pt x="0" y="2575228"/>
                </a:lnTo>
                <a:lnTo>
                  <a:pt x="0" y="0"/>
                </a:lnTo>
                <a:close/>
              </a:path>
            </a:pathLst>
          </a:custGeom>
          <a:no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endParaRPr lang="en-US" sz="2000" b="0" i="0" kern="1200" dirty="0"/>
          </a:p>
          <a:p>
            <a:pPr marL="0" lvl="0" indent="0" algn="ctr" defTabSz="711200">
              <a:lnSpc>
                <a:spcPct val="90000"/>
              </a:lnSpc>
              <a:spcBef>
                <a:spcPct val="0"/>
              </a:spcBef>
              <a:spcAft>
                <a:spcPct val="35000"/>
              </a:spcAft>
              <a:buNone/>
            </a:pPr>
            <a:r>
              <a:rPr lang="en-US" sz="2000" b="0" i="0" kern="1200" dirty="0"/>
              <a:t>Students can enhance their experience, and skill sets by learning about  digitally </a:t>
            </a:r>
            <a:r>
              <a:rPr lang="en-US" sz="2000" b="0" i="0" kern="1200" dirty="0" err="1"/>
              <a:t>organised</a:t>
            </a:r>
            <a:r>
              <a:rPr lang="en-US" sz="2000" b="0" i="0" kern="1200" dirty="0"/>
              <a:t> methods (Bedford and Wilson, 2020)</a:t>
            </a:r>
            <a:endParaRPr lang="en-US" sz="2000" kern="1200" dirty="0"/>
          </a:p>
        </p:txBody>
      </p:sp>
      <p:grpSp>
        <p:nvGrpSpPr>
          <p:cNvPr id="3" name="Group 2">
            <a:extLst>
              <a:ext uri="{FF2B5EF4-FFF2-40B4-BE49-F238E27FC236}">
                <a16:creationId xmlns:a16="http://schemas.microsoft.com/office/drawing/2014/main" id="{2AF673BA-B441-B26E-3A0F-A260B8090377}"/>
              </a:ext>
            </a:extLst>
          </p:cNvPr>
          <p:cNvGrpSpPr/>
          <p:nvPr/>
        </p:nvGrpSpPr>
        <p:grpSpPr>
          <a:xfrm>
            <a:off x="4189662" y="3338564"/>
            <a:ext cx="6156252" cy="2817378"/>
            <a:chOff x="4189662" y="3338564"/>
            <a:chExt cx="6156252" cy="2817378"/>
          </a:xfrm>
        </p:grpSpPr>
        <p:sp>
          <p:nvSpPr>
            <p:cNvPr id="18" name="Rectangle 17">
              <a:extLst>
                <a:ext uri="{FF2B5EF4-FFF2-40B4-BE49-F238E27FC236}">
                  <a16:creationId xmlns:a16="http://schemas.microsoft.com/office/drawing/2014/main" id="{2D115867-1FBB-61F3-12F6-455165D72F54}"/>
                </a:ext>
              </a:extLst>
            </p:cNvPr>
            <p:cNvSpPr/>
            <p:nvPr/>
          </p:nvSpPr>
          <p:spPr>
            <a:xfrm>
              <a:off x="4189662" y="3338564"/>
              <a:ext cx="2052084" cy="2796363"/>
            </a:xfrm>
            <a:prstGeom prst="rect">
              <a:avLst/>
            </a:pr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479BAF26-450B-8F27-E5A9-EBC5362B4A16}"/>
                </a:ext>
              </a:extLst>
            </p:cNvPr>
            <p:cNvSpPr/>
            <p:nvPr/>
          </p:nvSpPr>
          <p:spPr>
            <a:xfrm>
              <a:off x="6241746" y="3359579"/>
              <a:ext cx="2052084" cy="2796363"/>
            </a:xfrm>
            <a:prstGeom prst="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9F1E81E3-EC01-2D27-AAB9-80E5A38876E3}"/>
                </a:ext>
              </a:extLst>
            </p:cNvPr>
            <p:cNvSpPr/>
            <p:nvPr/>
          </p:nvSpPr>
          <p:spPr>
            <a:xfrm>
              <a:off x="8293830" y="3359579"/>
              <a:ext cx="2052084" cy="279636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79F42ADA-20E4-3ABD-C7F8-A33DF905FBBD}"/>
                </a:ext>
              </a:extLst>
            </p:cNvPr>
            <p:cNvSpPr/>
            <p:nvPr/>
          </p:nvSpPr>
          <p:spPr>
            <a:xfrm>
              <a:off x="4506410" y="3709119"/>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tx2">
                <a:lumMod val="40000"/>
                <a:lumOff val="6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a:t>Google Calendar </a:t>
              </a:r>
              <a:r>
                <a:rPr lang="en-US" b="0" i="0" kern="1200" dirty="0"/>
                <a:t>helps in scheduling study materials successfully</a:t>
              </a:r>
              <a:endParaRPr lang="en-US" kern="1200" dirty="0"/>
            </a:p>
          </p:txBody>
        </p:sp>
        <p:sp>
          <p:nvSpPr>
            <p:cNvPr id="26" name="Freeform: Shape 25">
              <a:extLst>
                <a:ext uri="{FF2B5EF4-FFF2-40B4-BE49-F238E27FC236}">
                  <a16:creationId xmlns:a16="http://schemas.microsoft.com/office/drawing/2014/main" id="{5C774C69-17E0-BF4A-19E0-6FDA4029C820}"/>
                </a:ext>
              </a:extLst>
            </p:cNvPr>
            <p:cNvSpPr/>
            <p:nvPr/>
          </p:nvSpPr>
          <p:spPr>
            <a:xfrm>
              <a:off x="6515200" y="3653612"/>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tx2">
                <a:lumMod val="60000"/>
                <a:lumOff val="4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a:t>Microsoft To Do </a:t>
              </a:r>
              <a:r>
                <a:rPr lang="en-US" b="0" i="0" kern="1200" dirty="0"/>
                <a:t>provide excellent reminders and helps keep track of appointments</a:t>
              </a:r>
              <a:endParaRPr lang="en-US" kern="1200" dirty="0"/>
            </a:p>
          </p:txBody>
        </p:sp>
        <p:sp>
          <p:nvSpPr>
            <p:cNvPr id="27" name="Freeform: Shape 26">
              <a:extLst>
                <a:ext uri="{FF2B5EF4-FFF2-40B4-BE49-F238E27FC236}">
                  <a16:creationId xmlns:a16="http://schemas.microsoft.com/office/drawing/2014/main" id="{897D6B15-27E1-E802-9F23-C18B6A2EA177}"/>
                </a:ext>
              </a:extLst>
            </p:cNvPr>
            <p:cNvSpPr/>
            <p:nvPr/>
          </p:nvSpPr>
          <p:spPr>
            <a:xfrm>
              <a:off x="8556145" y="3692076"/>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accent5">
                <a:lumMod val="60000"/>
                <a:lumOff val="4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err="1"/>
                <a:t>Todoist</a:t>
              </a:r>
              <a:r>
                <a:rPr lang="en-US" b="1" i="1" kern="1200" dirty="0"/>
                <a:t> </a:t>
              </a:r>
              <a:r>
                <a:rPr lang="en-US" b="0" i="0" kern="1200" dirty="0"/>
                <a:t>can help with task management and note-taking operations</a:t>
              </a:r>
              <a:endParaRPr lang="en-US" kern="1200" dirty="0"/>
            </a:p>
          </p:txBody>
        </p:sp>
      </p:grpSp>
    </p:spTree>
    <p:extLst>
      <p:ext uri="{BB962C8B-B14F-4D97-AF65-F5344CB8AC3E}">
        <p14:creationId xmlns:p14="http://schemas.microsoft.com/office/powerpoint/2010/main" val="29213579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8" name="Rectangle 309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99" name="Rectangle 309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IN" b="1">
                <a:solidFill>
                  <a:srgbClr val="EBEBEB"/>
                </a:solidFill>
              </a:rPr>
              <a:t>Common Student Challenges</a:t>
            </a:r>
          </a:p>
        </p:txBody>
      </p:sp>
      <p:sp useBgFill="1">
        <p:nvSpPr>
          <p:cNvPr id="3101" name="Freeform: Shape 310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p:cNvSpPr>
            <a:spLocks noGrp="1"/>
          </p:cNvSpPr>
          <p:nvPr>
            <p:ph idx="1"/>
          </p:nvPr>
        </p:nvSpPr>
        <p:spPr>
          <a:xfrm>
            <a:off x="648457" y="2933872"/>
            <a:ext cx="5122606" cy="3658689"/>
          </a:xfrm>
        </p:spPr>
        <p:txBody>
          <a:bodyPr>
            <a:normAutofit/>
          </a:bodyPr>
          <a:lstStyle/>
          <a:p>
            <a:pPr marL="0" indent="0" algn="ctr" fontAlgn="base">
              <a:buNone/>
            </a:pPr>
            <a:r>
              <a:rPr lang="en-US" sz="2200" b="1" i="1" dirty="0"/>
              <a:t>●  </a:t>
            </a:r>
            <a:r>
              <a:rPr lang="en-US" sz="2400" b="1" i="1" dirty="0"/>
              <a:t>Distractions</a:t>
            </a:r>
            <a:r>
              <a:rPr lang="en-US" sz="2200" dirty="0"/>
              <a:t>: </a:t>
            </a:r>
          </a:p>
          <a:p>
            <a:pPr marL="0" indent="0" algn="ctr" fontAlgn="base">
              <a:buNone/>
            </a:pPr>
            <a:r>
              <a:rPr lang="en-US" sz="2200" dirty="0"/>
              <a:t>Social media and binge-watching  </a:t>
            </a:r>
            <a:r>
              <a:rPr lang="en-GB" sz="2200" dirty="0"/>
              <a:t>disrupts study time and  lower focus </a:t>
            </a:r>
            <a:r>
              <a:rPr lang="en-US" sz="2200" dirty="0"/>
              <a:t>.</a:t>
            </a:r>
          </a:p>
          <a:p>
            <a:pPr marL="0" indent="0" algn="ctr" fontAlgn="base">
              <a:buNone/>
            </a:pPr>
            <a:r>
              <a:rPr lang="en-US" sz="2200" dirty="0"/>
              <a:t>●  </a:t>
            </a:r>
            <a:r>
              <a:rPr lang="en-US" sz="2400" b="1" i="1" dirty="0"/>
              <a:t>Procrastination issues</a:t>
            </a:r>
            <a:r>
              <a:rPr lang="en-US" sz="2200" dirty="0"/>
              <a:t>: </a:t>
            </a:r>
          </a:p>
          <a:p>
            <a:pPr marL="0" indent="0" algn="ctr" fontAlgn="base">
              <a:buNone/>
            </a:pPr>
            <a:r>
              <a:rPr lang="en-US" sz="2200" dirty="0"/>
              <a:t>The delay of tasks can lead to serious consequences, resulting in stress and affecting quality standards</a:t>
            </a:r>
            <a:endParaRPr lang="en-IN" sz="2200" dirty="0"/>
          </a:p>
        </p:txBody>
      </p:sp>
      <p:pic>
        <p:nvPicPr>
          <p:cNvPr id="5" name="Picture 4" descr="A diagram of a cycle&#10;&#10;AI-generated content may be incorrect.">
            <a:extLst>
              <a:ext uri="{FF2B5EF4-FFF2-40B4-BE49-F238E27FC236}">
                <a16:creationId xmlns:a16="http://schemas.microsoft.com/office/drawing/2014/main" id="{9AD26417-1339-3AE2-9A40-92AAF8061C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1916" y="2765804"/>
            <a:ext cx="5451627" cy="3226971"/>
          </a:xfrm>
          <a:prstGeom prst="rect">
            <a:avLst/>
          </a:prstGeom>
          <a:effectLst/>
        </p:spPr>
      </p:pic>
    </p:spTree>
    <p:extLst>
      <p:ext uri="{BB962C8B-B14F-4D97-AF65-F5344CB8AC3E}">
        <p14:creationId xmlns:p14="http://schemas.microsoft.com/office/powerpoint/2010/main" val="10045208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5629222" cy="1400530"/>
          </a:xfrm>
        </p:spPr>
        <p:txBody>
          <a:bodyPr>
            <a:normAutofit/>
          </a:bodyPr>
          <a:lstStyle/>
          <a:p>
            <a:r>
              <a:rPr lang="en-IN" b="1" dirty="0"/>
              <a:t>Evidence-Based Strategies</a:t>
            </a:r>
          </a:p>
        </p:txBody>
      </p:sp>
      <p:sp>
        <p:nvSpPr>
          <p:cNvPr id="5149" name="Freeform: Shape 5148">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5151"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5153" name="Rectangle 5152">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7">
            <a:extLst>
              <a:ext uri="{FF2B5EF4-FFF2-40B4-BE49-F238E27FC236}">
                <a16:creationId xmlns:a16="http://schemas.microsoft.com/office/drawing/2014/main" id="{24C25085-9848-F8B0-6522-26283763A9DA}"/>
              </a:ext>
            </a:extLst>
          </p:cNvPr>
          <p:cNvGraphicFramePr>
            <a:graphicFrameLocks noGrp="1"/>
          </p:cNvGraphicFramePr>
          <p:nvPr>
            <p:ph idx="1"/>
            <p:extLst>
              <p:ext uri="{D42A27DB-BD31-4B8C-83A1-F6EECF244321}">
                <p14:modId xmlns:p14="http://schemas.microsoft.com/office/powerpoint/2010/main" val="2345648004"/>
              </p:ext>
            </p:extLst>
          </p:nvPr>
        </p:nvGraphicFramePr>
        <p:xfrm>
          <a:off x="184815" y="2672327"/>
          <a:ext cx="10843281" cy="40699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7" name="TextBox 26">
            <a:extLst>
              <a:ext uri="{FF2B5EF4-FFF2-40B4-BE49-F238E27FC236}">
                <a16:creationId xmlns:a16="http://schemas.microsoft.com/office/drawing/2014/main" id="{7E92E493-508B-1E12-A431-A7E1DB7E1479}"/>
              </a:ext>
            </a:extLst>
          </p:cNvPr>
          <p:cNvSpPr txBox="1"/>
          <p:nvPr/>
        </p:nvSpPr>
        <p:spPr>
          <a:xfrm>
            <a:off x="646112" y="1834285"/>
            <a:ext cx="10983818" cy="1143000"/>
          </a:xfrm>
          <a:prstGeom prst="rect">
            <a:avLst/>
          </a:prstGeom>
          <a:noFill/>
        </p:spPr>
        <p:txBody>
          <a:bodyPr wrap="square" rtlCol="0">
            <a:spAutoFit/>
          </a:bodyPr>
          <a:lstStyle/>
          <a:p>
            <a:r>
              <a:rPr lang="en-US" sz="2400" dirty="0">
                <a:solidFill>
                  <a:schemeClr val="bg1"/>
                </a:solidFill>
              </a:rPr>
              <a:t>Several techniques can help manage time and enhance concentration while reducing burnout </a:t>
            </a:r>
          </a:p>
          <a:p>
            <a:endParaRPr lang="en-GB" dirty="0"/>
          </a:p>
        </p:txBody>
      </p:sp>
    </p:spTree>
    <p:extLst>
      <p:ext uri="{BB962C8B-B14F-4D97-AF65-F5344CB8AC3E}">
        <p14:creationId xmlns:p14="http://schemas.microsoft.com/office/powerpoint/2010/main" val="106535637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0-#ppt_w/2"/>
                                          </p:val>
                                        </p:tav>
                                        <p:tav tm="100000">
                                          <p:val>
                                            <p:strVal val="#ppt_x"/>
                                          </p:val>
                                        </p:tav>
                                      </p:tavLst>
                                    </p:anim>
                                    <p:anim calcmode="lin" valueType="num">
                                      <p:cBhvr additive="base">
                                        <p:cTn id="8"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Shape 2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53143" y="1645920"/>
            <a:ext cx="3522879" cy="4470821"/>
          </a:xfrm>
        </p:spPr>
        <p:txBody>
          <a:bodyPr>
            <a:normAutofit/>
          </a:bodyPr>
          <a:lstStyle/>
          <a:p>
            <a:pPr algn="r"/>
            <a:r>
              <a:rPr lang="en-IN" b="1">
                <a:solidFill>
                  <a:schemeClr val="bg2"/>
                </a:solidFill>
              </a:rPr>
              <a:t>Summary </a:t>
            </a:r>
          </a:p>
        </p:txBody>
      </p:sp>
      <p:sp>
        <p:nvSpPr>
          <p:cNvPr id="3" name="Content Placeholder 2"/>
          <p:cNvSpPr>
            <a:spLocks noGrp="1"/>
          </p:cNvSpPr>
          <p:nvPr>
            <p:ph idx="1"/>
          </p:nvPr>
        </p:nvSpPr>
        <p:spPr>
          <a:xfrm>
            <a:off x="5204109" y="1645920"/>
            <a:ext cx="6269434" cy="4470821"/>
          </a:xfrm>
        </p:spPr>
        <p:txBody>
          <a:bodyPr>
            <a:normAutofit/>
          </a:bodyPr>
          <a:lstStyle/>
          <a:p>
            <a:r>
              <a:rPr lang="en-GB" dirty="0"/>
              <a:t>In conclusion, effective time </a:t>
            </a:r>
            <a:r>
              <a:rPr lang="en-GB"/>
              <a:t>management success, </a:t>
            </a:r>
            <a:r>
              <a:rPr lang="en-GB" dirty="0"/>
              <a:t>involves utilising tools like the Pomodoro Technique and Eisenhower Matrix to help focus on academic planning. Developing time management skills helps with  academic excellence while taking care of well-being and managing stress</a:t>
            </a:r>
          </a:p>
        </p:txBody>
      </p:sp>
    </p:spTree>
    <p:extLst>
      <p:ext uri="{BB962C8B-B14F-4D97-AF65-F5344CB8AC3E}">
        <p14:creationId xmlns:p14="http://schemas.microsoft.com/office/powerpoint/2010/main" val="407432630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82381" y="629266"/>
            <a:ext cx="4767471" cy="1641986"/>
          </a:xfrm>
        </p:spPr>
        <p:txBody>
          <a:bodyPr>
            <a:normAutofit/>
          </a:bodyPr>
          <a:lstStyle/>
          <a:p>
            <a:r>
              <a:rPr lang="en-IN" b="1"/>
              <a:t>References</a:t>
            </a:r>
          </a:p>
        </p:txBody>
      </p:sp>
      <p:pic>
        <p:nvPicPr>
          <p:cNvPr id="5" name="Picture 4" descr="Close up of book pages">
            <a:extLst>
              <a:ext uri="{FF2B5EF4-FFF2-40B4-BE49-F238E27FC236}">
                <a16:creationId xmlns:a16="http://schemas.microsoft.com/office/drawing/2014/main" id="{45523403-269D-CB30-C2DC-1FBDA7632DDA}"/>
              </a:ext>
            </a:extLst>
          </p:cNvPr>
          <p:cNvPicPr>
            <a:picLocks noChangeAspect="1"/>
          </p:cNvPicPr>
          <p:nvPr/>
        </p:nvPicPr>
        <p:blipFill>
          <a:blip r:embed="rId3"/>
          <a:srcRect l="34948" r="14367"/>
          <a:stretch>
            <a:fillRect/>
          </a:stretch>
        </p:blipFill>
        <p:spPr>
          <a:xfrm>
            <a:off x="-1" y="10"/>
            <a:ext cx="4634680" cy="6857990"/>
          </a:xfrm>
          <a:prstGeom prst="rect">
            <a:avLst/>
          </a:prstGeom>
        </p:spPr>
      </p:pic>
      <p:sp>
        <p:nvSpPr>
          <p:cNvPr id="3" name="Content Placeholder 2"/>
          <p:cNvSpPr>
            <a:spLocks noGrp="1"/>
          </p:cNvSpPr>
          <p:nvPr>
            <p:ph idx="1"/>
          </p:nvPr>
        </p:nvSpPr>
        <p:spPr>
          <a:xfrm>
            <a:off x="5282381" y="1476260"/>
            <a:ext cx="6604819" cy="5255046"/>
          </a:xfrm>
        </p:spPr>
        <p:txBody>
          <a:bodyPr>
            <a:normAutofit fontScale="32500" lnSpcReduction="20000"/>
          </a:bodyPr>
          <a:lstStyle/>
          <a:p>
            <a:r>
              <a:rPr lang="en-GB" sz="4900" dirty="0"/>
              <a:t>Afzal, S. and Jami, H., (2018). Prevalence of academic procrastination and reasons for academic procrastination in university students. Journal of Behavioural Sciences, 28(1), pp.51-69.</a:t>
            </a:r>
          </a:p>
          <a:p>
            <a:r>
              <a:rPr lang="en-GB" sz="4900" dirty="0"/>
              <a:t>Bedford and Wilson (2020). Study skills for foundation degrees. 3rd </a:t>
            </a:r>
            <a:r>
              <a:rPr lang="en-GB" sz="4900" dirty="0" err="1"/>
              <a:t>edn</a:t>
            </a:r>
            <a:r>
              <a:rPr lang="en-GB" sz="4900" dirty="0"/>
              <a:t>. Routledge.</a:t>
            </a:r>
          </a:p>
          <a:p>
            <a:r>
              <a:rPr lang="en-GB" sz="4900" dirty="0"/>
              <a:t>Cottrell, S. (2023) Critical thinking skills: effective analysis, argument and reflection. 4th edition. Bloomsbury Academic.</a:t>
            </a:r>
          </a:p>
          <a:p>
            <a:r>
              <a:rPr lang="en-GB" sz="4900" dirty="0"/>
              <a:t>Lian, C.K., Hua, T.K. and Mohd-Said, N.E., (2022). The impact of Stephen Covey’s 7 Habits on Students’ Academic Performance during the COVID-19 pandemic. </a:t>
            </a:r>
            <a:r>
              <a:rPr lang="en-GB" sz="4900" i="1" dirty="0"/>
              <a:t>International Journal of Learning, Teaching and Educational Research</a:t>
            </a:r>
            <a:r>
              <a:rPr lang="en-GB" sz="4900" dirty="0"/>
              <a:t>, </a:t>
            </a:r>
            <a:r>
              <a:rPr lang="en-GB" sz="4900" i="1" dirty="0"/>
              <a:t>21</a:t>
            </a:r>
            <a:r>
              <a:rPr lang="en-GB" sz="4900" dirty="0"/>
              <a:t>(1), pp.109-126.</a:t>
            </a:r>
          </a:p>
          <a:p>
            <a:r>
              <a:rPr lang="en-GB" sz="4900" dirty="0"/>
              <a:t>MacCann, C., Fogarty, G.J. and Roberts, R.D., (2012). Strategies for success in education: Time management is more important for part-time than full-time community college students. </a:t>
            </a:r>
            <a:r>
              <a:rPr lang="en-GB" sz="4900" i="1" dirty="0"/>
              <a:t>Learning and Individual Differences</a:t>
            </a:r>
            <a:r>
              <a:rPr lang="en-GB" sz="4900" dirty="0"/>
              <a:t>, </a:t>
            </a:r>
            <a:r>
              <a:rPr lang="en-GB" sz="4900" i="1" dirty="0"/>
              <a:t>22</a:t>
            </a:r>
            <a:r>
              <a:rPr lang="en-GB" sz="4900" dirty="0"/>
              <a:t>(5), pp.618-623.</a:t>
            </a:r>
          </a:p>
          <a:p>
            <a:r>
              <a:rPr lang="en-GB" sz="4900" dirty="0"/>
              <a:t>Nastasia, S., Moroianu, N., Constantin, A. and Stana, C., (2024), June. Building Digital Skills through Digitalisation of Education. In Proceedings of the International Conference on Economics and Social Sciences (Vol. 6, No. 1, pp. 877-889). Bucharest University of Economic Studies, Romania.</a:t>
            </a:r>
          </a:p>
          <a:p>
            <a:pPr marL="0" indent="0">
              <a:buNone/>
            </a:pPr>
            <a:endParaRPr lang="en-GB" dirty="0"/>
          </a:p>
        </p:txBody>
      </p:sp>
    </p:spTree>
    <p:extLst>
      <p:ext uri="{BB962C8B-B14F-4D97-AF65-F5344CB8AC3E}">
        <p14:creationId xmlns:p14="http://schemas.microsoft.com/office/powerpoint/2010/main" val="287180266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207" name="Picture 6206">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209" name="Picture 6208">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11" name="Oval 6210">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213" name="Picture 6212">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215" name="Picture 6214">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217" name="Rectangle 6216">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8" name="Picture 4" descr="Blue Thank You Slide with Question Mark Icon Presentation Template ...">
            <a:extLst>
              <a:ext uri="{FF2B5EF4-FFF2-40B4-BE49-F238E27FC236}">
                <a16:creationId xmlns:a16="http://schemas.microsoft.com/office/drawing/2014/main" id="{89A17AD3-223E-F042-0186-E1D62074C1C3}"/>
              </a:ext>
            </a:extLst>
          </p:cNvPr>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val="0"/>
              </a:ext>
            </a:extLst>
          </a:blip>
          <a:srcRect t="24443" b="558"/>
          <a:stretch>
            <a:fillRect/>
          </a:stretch>
        </p:blipFill>
        <p:spPr bwMode="auto">
          <a:xfrm>
            <a:off x="20" y="10"/>
            <a:ext cx="12191980" cy="6857990"/>
          </a:xfrm>
          <a:prstGeom prst="rect">
            <a:avLst/>
          </a:prstGeom>
          <a:solidFill>
            <a:schemeClr val="bg1"/>
          </a:solidFill>
        </p:spPr>
      </p:pic>
      <p:sp>
        <p:nvSpPr>
          <p:cNvPr id="6219" name="Rectangle 6218">
            <a:extLst>
              <a:ext uri="{FF2B5EF4-FFF2-40B4-BE49-F238E27FC236}">
                <a16:creationId xmlns:a16="http://schemas.microsoft.com/office/drawing/2014/main" id="{6F086AA8-2728-4D8C-8FAA-F0321BB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3880790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602</TotalTime>
  <Words>743</Words>
  <Application>Microsoft Office PowerPoint</Application>
  <PresentationFormat>Widescreen</PresentationFormat>
  <Paragraphs>42</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Century Gothic</vt:lpstr>
      <vt:lpstr>Wingdings 3</vt:lpstr>
      <vt:lpstr>Ion</vt:lpstr>
      <vt:lpstr>Time Management: An Essential Skill for Student Success in Higher Education</vt:lpstr>
      <vt:lpstr> Importance of Time Management </vt:lpstr>
      <vt:lpstr>Digital Tools for Better Time Management</vt:lpstr>
      <vt:lpstr>Common Student Challenges</vt:lpstr>
      <vt:lpstr>Evidence-Based Strategies</vt:lpstr>
      <vt:lpstr>Summary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An Essential Skill for Student Success in Higher Education</dc:title>
  <dc:creator>hp</dc:creator>
  <cp:lastModifiedBy>miha max</cp:lastModifiedBy>
  <cp:revision>6</cp:revision>
  <dcterms:created xsi:type="dcterms:W3CDTF">2025-05-24T11:58:59Z</dcterms:created>
  <dcterms:modified xsi:type="dcterms:W3CDTF">2025-06-09T20:48:05Z</dcterms:modified>
</cp:coreProperties>
</file>