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1" r:id="rId1"/>
  </p:sldMasterIdLst>
  <p:notesMasterIdLst>
    <p:notesMasterId r:id="rId7"/>
  </p:notesMasterIdLst>
  <p:sldIdLst>
    <p:sldId id="271" r:id="rId2"/>
    <p:sldId id="272" r:id="rId3"/>
    <p:sldId id="273" r:id="rId4"/>
    <p:sldId id="274" r:id="rId5"/>
    <p:sldId id="275"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A7B3A8-824C-361F-ECA7-B8078D461DB9}" v="476" dt="2026-03-08T22:04:34.734"/>
    <p1510:client id="{AB339796-A885-4FF2-22A3-6F35E8A12C67}" v="96" dt="2026-03-07T23:52:18.9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a Kauser (2322734)" userId="S::2322734@student.uwtsd.ac.uk::eb183e7c-4756-4feb-b43d-6dc451d2a38c" providerId="AD" clId="Web-{E610205C-61D3-F139-137D-60146185F9E5}"/>
    <pc:docChg chg="mod addSld delSld modSld addMainMaster delMainMaster">
      <pc:chgData name="Alisha Kauser (2322734)" userId="S::2322734@student.uwtsd.ac.uk::eb183e7c-4756-4feb-b43d-6dc451d2a38c" providerId="AD" clId="Web-{E610205C-61D3-F139-137D-60146185F9E5}" dt="2026-02-25T15:26:25.446" v="369" actId="20577"/>
      <pc:docMkLst>
        <pc:docMk/>
      </pc:docMkLst>
    </pc:docChg>
  </pc:docChgLst>
  <pc:docChgLst>
    <pc:chgData name="Alisha Kauser (2322734)" userId="S::2322734@student.uwtsd.ac.uk::eb183e7c-4756-4feb-b43d-6dc451d2a38c" providerId="AD" clId="Web-{8B89C086-825F-B5EA-4159-1D1F555CD8AC}"/>
    <pc:docChg chg="mod modSld addMainMaster delMainMaster">
      <pc:chgData name="Alisha Kauser (2322734)" userId="S::2322734@student.uwtsd.ac.uk::eb183e7c-4756-4feb-b43d-6dc451d2a38c" providerId="AD" clId="Web-{8B89C086-825F-B5EA-4159-1D1F555CD8AC}" dt="2026-03-07T03:13:14.488" v="7"/>
      <pc:docMkLst>
        <pc:docMk/>
      </pc:docMkLst>
    </pc:docChg>
  </pc:docChgLst>
  <pc:docChgLst>
    <pc:chgData name="Alisha Kauser (2322734)" userId="S::2322734@student.uwtsd.ac.uk::eb183e7c-4756-4feb-b43d-6dc451d2a38c" providerId="AD" clId="Web-{F3E5EF03-AF5E-6B1F-A49C-8F5453512EA1}"/>
    <pc:docChg chg="addSld modSld">
      <pc:chgData name="Alisha Kauser (2322734)" userId="S::2322734@student.uwtsd.ac.uk::eb183e7c-4756-4feb-b43d-6dc451d2a38c" providerId="AD" clId="Web-{F3E5EF03-AF5E-6B1F-A49C-8F5453512EA1}" dt="2026-02-24T23:34:25.999" v="72" actId="20577"/>
      <pc:docMkLst>
        <pc:docMk/>
      </pc:docMkLst>
    </pc:docChg>
  </pc:docChgLst>
  <pc:docChgLst>
    <pc:chgData clId="Web-{20A7B3A8-824C-361F-ECA7-B8078D461DB9}"/>
    <pc:docChg chg="modSld">
      <pc:chgData name="" userId="" providerId="" clId="Web-{20A7B3A8-824C-361F-ECA7-B8078D461DB9}" dt="2026-03-08T19:38:55.125" v="3" actId="20577"/>
      <pc:docMkLst>
        <pc:docMk/>
      </pc:docMkLst>
      <pc:sldChg chg="modSp">
        <pc:chgData name="" userId="" providerId="" clId="Web-{20A7B3A8-824C-361F-ECA7-B8078D461DB9}" dt="2026-03-08T19:38:55.125" v="3" actId="20577"/>
        <pc:sldMkLst>
          <pc:docMk/>
          <pc:sldMk cId="4285445772" sldId="271"/>
        </pc:sldMkLst>
        <pc:spChg chg="mod">
          <ac:chgData name="" userId="" providerId="" clId="Web-{20A7B3A8-824C-361F-ECA7-B8078D461DB9}" dt="2026-03-08T19:38:55.125" v="3" actId="20577"/>
          <ac:spMkLst>
            <pc:docMk/>
            <pc:sldMk cId="4285445772" sldId="271"/>
            <ac:spMk id="26" creationId="{004C96B8-D72B-FFF8-4B62-7ED7BF562C2B}"/>
          </ac:spMkLst>
        </pc:spChg>
      </pc:sldChg>
    </pc:docChg>
  </pc:docChgLst>
  <pc:docChgLst>
    <pc:chgData name="Alisha Kauser (2322734)" userId="S::2322734@student.uwtsd.ac.uk::eb183e7c-4756-4feb-b43d-6dc451d2a38c" providerId="AD" clId="Web-{492CD731-9687-FD2A-CBC1-6939A41E33CE}"/>
    <pc:docChg chg="addSld modSld">
      <pc:chgData name="Alisha Kauser (2322734)" userId="S::2322734@student.uwtsd.ac.uk::eb183e7c-4756-4feb-b43d-6dc451d2a38c" providerId="AD" clId="Web-{492CD731-9687-FD2A-CBC1-6939A41E33CE}" dt="2026-02-26T14:34:36.077" v="8" actId="20577"/>
      <pc:docMkLst>
        <pc:docMk/>
      </pc:docMkLst>
    </pc:docChg>
  </pc:docChgLst>
  <pc:docChgLst>
    <pc:chgData name="Alisha Kauser (2322734)" userId="S::2322734@student.uwtsd.ac.uk::eb183e7c-4756-4feb-b43d-6dc451d2a38c" providerId="AD" clId="Web-{AB339796-A885-4FF2-22A3-6F35E8A12C67}"/>
    <pc:docChg chg="delSld modSld">
      <pc:chgData name="Alisha Kauser (2322734)" userId="S::2322734@student.uwtsd.ac.uk::eb183e7c-4756-4feb-b43d-6dc451d2a38c" providerId="AD" clId="Web-{AB339796-A885-4FF2-22A3-6F35E8A12C67}" dt="2026-03-07T23:52:18.982" v="85"/>
      <pc:docMkLst>
        <pc:docMk/>
      </pc:docMkLst>
    </pc:docChg>
  </pc:docChgLst>
  <pc:docChgLst>
    <pc:chgData name="Alisha Kauser (2322734)" userId="S::2322734@student.uwtsd.ac.uk::eb183e7c-4756-4feb-b43d-6dc451d2a38c" providerId="AD" clId="Web-{EDAA89CA-EA8B-166B-F3D9-083CB534C30E}"/>
    <pc:docChg chg="mod addSld delSld modSld sldOrd addMainMaster delMainMaster">
      <pc:chgData name="Alisha Kauser (2322734)" userId="S::2322734@student.uwtsd.ac.uk::eb183e7c-4756-4feb-b43d-6dc451d2a38c" providerId="AD" clId="Web-{EDAA89CA-EA8B-166B-F3D9-083CB534C30E}" dt="2026-03-07T04:03:06.623" v="331"/>
      <pc:docMkLst>
        <pc:docMk/>
      </pc:docMkLst>
      <pc:sldChg chg="addSp delSp modSp new mod setBg modClrScheme setClrOvrMap chgLayout">
        <pc:chgData name="Alisha Kauser (2322734)" userId="S::2322734@student.uwtsd.ac.uk::eb183e7c-4756-4feb-b43d-6dc451d2a38c" providerId="AD" clId="Web-{EDAA89CA-EA8B-166B-F3D9-083CB534C30E}" dt="2026-03-07T04:03:06.623" v="331"/>
        <pc:sldMkLst>
          <pc:docMk/>
          <pc:sldMk cId="4285445772" sldId="271"/>
        </pc:sldMkLst>
        <pc:spChg chg="mod ord">
          <ac:chgData name="Alisha Kauser (2322734)" userId="S::2322734@student.uwtsd.ac.uk::eb183e7c-4756-4feb-b43d-6dc451d2a38c" providerId="AD" clId="Web-{EDAA89CA-EA8B-166B-F3D9-083CB534C30E}" dt="2026-03-07T04:01:38.135" v="322"/>
          <ac:spMkLst>
            <pc:docMk/>
            <pc:sldMk cId="4285445772" sldId="271"/>
            <ac:spMk id="4" creationId="{34CE2324-5804-7954-8A0F-BFBA9AE45163}"/>
          </ac:spMkLst>
        </pc:spChg>
        <pc:spChg chg="mod ord">
          <ac:chgData name="Alisha Kauser (2322734)" userId="S::2322734@student.uwtsd.ac.uk::eb183e7c-4756-4feb-b43d-6dc451d2a38c" providerId="AD" clId="Web-{EDAA89CA-EA8B-166B-F3D9-083CB534C30E}" dt="2026-03-07T04:01:42.807" v="325"/>
          <ac:spMkLst>
            <pc:docMk/>
            <pc:sldMk cId="4285445772" sldId="271"/>
            <ac:spMk id="5" creationId="{6679A03E-B99E-D7E4-3C84-BA6725AB3CE7}"/>
          </ac:spMkLst>
        </pc:spChg>
        <pc:spChg chg="mod ord">
          <ac:chgData name="Alisha Kauser (2322734)" userId="S::2322734@student.uwtsd.ac.uk::eb183e7c-4756-4feb-b43d-6dc451d2a38c" providerId="AD" clId="Web-{EDAA89CA-EA8B-166B-F3D9-083CB534C30E}" dt="2026-03-07T04:01:38.135" v="322"/>
          <ac:spMkLst>
            <pc:docMk/>
            <pc:sldMk cId="4285445772" sldId="271"/>
            <ac:spMk id="6" creationId="{178CF965-CB61-DB0B-12AE-1A2941854BFC}"/>
          </ac:spMkLst>
        </pc:spChg>
        <pc:spChg chg="add mod">
          <ac:chgData name="Alisha Kauser (2322734)" userId="S::2322734@student.uwtsd.ac.uk::eb183e7c-4756-4feb-b43d-6dc451d2a38c" providerId="AD" clId="Web-{EDAA89CA-EA8B-166B-F3D9-083CB534C30E}" dt="2026-03-07T04:01:38.135" v="322"/>
          <ac:spMkLst>
            <pc:docMk/>
            <pc:sldMk cId="4285445772" sldId="271"/>
            <ac:spMk id="26" creationId="{004C96B8-D72B-FFF8-4B62-7ED7BF562C2B}"/>
          </ac:spMkLst>
        </pc:spChg>
      </pc:sldChg>
      <pc:sldMasterChg chg="add addSldLayout modSldLayout">
        <pc:chgData name="Alisha Kauser (2322734)" userId="S::2322734@student.uwtsd.ac.uk::eb183e7c-4756-4feb-b43d-6dc451d2a38c" providerId="AD" clId="Web-{EDAA89CA-EA8B-166B-F3D9-083CB534C30E}" dt="2026-03-07T03:19:00.472" v="33"/>
        <pc:sldMasterMkLst>
          <pc:docMk/>
          <pc:sldMasterMk cId="269679485" sldId="2147483901"/>
        </pc:sldMasterMkLst>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1869648413" sldId="2147483902"/>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1086711388" sldId="2147483903"/>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2499258395" sldId="2147483904"/>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2247765041" sldId="2147483905"/>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3586145059" sldId="2147483906"/>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3427087499" sldId="2147483907"/>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3810466507" sldId="2147483908"/>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3952082635" sldId="2147483909"/>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866810462" sldId="2147483910"/>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3370474514" sldId="2147483911"/>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504083539" sldId="2147483912"/>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1312505312" sldId="2147483913"/>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2429419301" sldId="2147483914"/>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3667714790" sldId="2147483915"/>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2997693679" sldId="2147483916"/>
          </pc:sldLayoutMkLst>
        </pc:sldLayoutChg>
        <pc:sldLayoutChg chg="add mod replId">
          <pc:chgData name="Alisha Kauser (2322734)" userId="S::2322734@student.uwtsd.ac.uk::eb183e7c-4756-4feb-b43d-6dc451d2a38c" providerId="AD" clId="Web-{EDAA89CA-EA8B-166B-F3D9-083CB534C30E}" dt="2026-03-07T03:19:00.472" v="33"/>
          <pc:sldLayoutMkLst>
            <pc:docMk/>
            <pc:sldMasterMk cId="269679485" sldId="2147483901"/>
            <pc:sldLayoutMk cId="3701738995" sldId="2147483917"/>
          </pc:sldLayoutMkLst>
        </pc:sldLayoutChg>
      </pc:sldMasterChg>
    </pc:docChg>
  </pc:docChgLst>
  <pc:docChgLst>
    <pc:chgData name="Alisha Kauser (2322734)" userId="S::2322734@student.uwtsd.ac.uk::eb183e7c-4756-4feb-b43d-6dc451d2a38c" providerId="AD" clId="Web-{E1CB566B-A213-E846-F285-9E2EFE2FFCB1}"/>
    <pc:docChg chg="modSld">
      <pc:chgData name="Alisha Kauser (2322734)" userId="S::2322734@student.uwtsd.ac.uk::eb183e7c-4756-4feb-b43d-6dc451d2a38c" providerId="AD" clId="Web-{E1CB566B-A213-E846-F285-9E2EFE2FFCB1}" dt="2026-03-09T09:37:59.833" v="3"/>
      <pc:docMkLst>
        <pc:docMk/>
      </pc:docMkLst>
      <pc:sldChg chg="modNotes">
        <pc:chgData name="Alisha Kauser (2322734)" userId="S::2322734@student.uwtsd.ac.uk::eb183e7c-4756-4feb-b43d-6dc451d2a38c" providerId="AD" clId="Web-{E1CB566B-A213-E846-F285-9E2EFE2FFCB1}" dt="2026-03-09T09:32:52.212" v="1"/>
        <pc:sldMkLst>
          <pc:docMk/>
          <pc:sldMk cId="2150618449" sldId="272"/>
        </pc:sldMkLst>
      </pc:sldChg>
      <pc:sldChg chg="modNotes">
        <pc:chgData name="Alisha Kauser (2322734)" userId="S::2322734@student.uwtsd.ac.uk::eb183e7c-4756-4feb-b43d-6dc451d2a38c" providerId="AD" clId="Web-{E1CB566B-A213-E846-F285-9E2EFE2FFCB1}" dt="2026-03-09T09:37:59.833" v="3"/>
        <pc:sldMkLst>
          <pc:docMk/>
          <pc:sldMk cId="1859877933" sldId="273"/>
        </pc:sldMkLst>
      </pc:sldChg>
    </pc:docChg>
  </pc:docChgLst>
  <pc:docChgLst>
    <pc:chgData name="Alisha Kauser (2322734)" userId="S::2322734@student.uwtsd.ac.uk::eb183e7c-4756-4feb-b43d-6dc451d2a38c" providerId="AD" clId="Web-{20A7B3A8-824C-361F-ECA7-B8078D461DB9}"/>
    <pc:docChg chg="addSld delSld modSld">
      <pc:chgData name="Alisha Kauser (2322734)" userId="S::2322734@student.uwtsd.ac.uk::eb183e7c-4756-4feb-b43d-6dc451d2a38c" providerId="AD" clId="Web-{20A7B3A8-824C-361F-ECA7-B8078D461DB9}" dt="2026-03-08T22:04:34.734" v="514" actId="20577"/>
      <pc:docMkLst>
        <pc:docMk/>
      </pc:docMkLst>
      <pc:sldChg chg="del">
        <pc:chgData name="Alisha Kauser (2322734)" userId="S::2322734@student.uwtsd.ac.uk::eb183e7c-4756-4feb-b43d-6dc451d2a38c" providerId="AD" clId="Web-{20A7B3A8-824C-361F-ECA7-B8078D461DB9}" dt="2026-03-08T21:06:48.593" v="122"/>
        <pc:sldMkLst>
          <pc:docMk/>
          <pc:sldMk cId="311885563" sldId="266"/>
        </pc:sldMkLst>
      </pc:sldChg>
      <pc:sldChg chg="del">
        <pc:chgData name="Alisha Kauser (2322734)" userId="S::2322734@student.uwtsd.ac.uk::eb183e7c-4756-4feb-b43d-6dc451d2a38c" providerId="AD" clId="Web-{20A7B3A8-824C-361F-ECA7-B8078D461DB9}" dt="2026-03-08T21:06:54.579" v="125"/>
        <pc:sldMkLst>
          <pc:docMk/>
          <pc:sldMk cId="777564486" sldId="267"/>
        </pc:sldMkLst>
      </pc:sldChg>
      <pc:sldChg chg="modSp del mod setBg">
        <pc:chgData name="Alisha Kauser (2322734)" userId="S::2322734@student.uwtsd.ac.uk::eb183e7c-4756-4feb-b43d-6dc451d2a38c" providerId="AD" clId="Web-{20A7B3A8-824C-361F-ECA7-B8078D461DB9}" dt="2026-03-08T21:55:55.558" v="473"/>
        <pc:sldMkLst>
          <pc:docMk/>
          <pc:sldMk cId="3074299561" sldId="268"/>
        </pc:sldMkLst>
        <pc:spChg chg="mod">
          <ac:chgData name="Alisha Kauser (2322734)" userId="S::2322734@student.uwtsd.ac.uk::eb183e7c-4756-4feb-b43d-6dc451d2a38c" providerId="AD" clId="Web-{20A7B3A8-824C-361F-ECA7-B8078D461DB9}" dt="2026-03-08T21:41:01.966" v="338" actId="20577"/>
          <ac:spMkLst>
            <pc:docMk/>
            <pc:sldMk cId="3074299561" sldId="268"/>
            <ac:spMk id="3" creationId="{887729DE-84E2-F19E-FA5B-E4855A4FAD30}"/>
          </ac:spMkLst>
        </pc:spChg>
      </pc:sldChg>
      <pc:sldChg chg="modSp del mod setBg">
        <pc:chgData name="Alisha Kauser (2322734)" userId="S::2322734@student.uwtsd.ac.uk::eb183e7c-4756-4feb-b43d-6dc451d2a38c" providerId="AD" clId="Web-{20A7B3A8-824C-361F-ECA7-B8078D461DB9}" dt="2026-03-08T21:55:57.620" v="474"/>
        <pc:sldMkLst>
          <pc:docMk/>
          <pc:sldMk cId="2027353685" sldId="269"/>
        </pc:sldMkLst>
        <pc:spChg chg="mod">
          <ac:chgData name="Alisha Kauser (2322734)" userId="S::2322734@student.uwtsd.ac.uk::eb183e7c-4756-4feb-b43d-6dc451d2a38c" providerId="AD" clId="Web-{20A7B3A8-824C-361F-ECA7-B8078D461DB9}" dt="2026-03-08T21:41:13.529" v="339" actId="20577"/>
          <ac:spMkLst>
            <pc:docMk/>
            <pc:sldMk cId="2027353685" sldId="269"/>
            <ac:spMk id="3" creationId="{51A8D796-3AAA-95BA-9BF4-8C789884CB3E}"/>
          </ac:spMkLst>
        </pc:spChg>
      </pc:sldChg>
      <pc:sldChg chg="addSp delSp modSp mod setBg setClrOvrMap">
        <pc:chgData name="Alisha Kauser (2322734)" userId="S::2322734@student.uwtsd.ac.uk::eb183e7c-4756-4feb-b43d-6dc451d2a38c" providerId="AD" clId="Web-{20A7B3A8-824C-361F-ECA7-B8078D461DB9}" dt="2026-03-08T21:50:21.040" v="408" actId="14100"/>
        <pc:sldMkLst>
          <pc:docMk/>
          <pc:sldMk cId="4285445772" sldId="271"/>
        </pc:sldMkLst>
        <pc:spChg chg="add mod">
          <ac:chgData name="Alisha Kauser (2322734)" userId="S::2322734@student.uwtsd.ac.uk::eb183e7c-4756-4feb-b43d-6dc451d2a38c" providerId="AD" clId="Web-{20A7B3A8-824C-361F-ECA7-B8078D461DB9}" dt="2026-03-08T21:49:07.024" v="404" actId="20577"/>
          <ac:spMkLst>
            <pc:docMk/>
            <pc:sldMk cId="4285445772" sldId="271"/>
            <ac:spMk id="3" creationId="{497EEE25-A275-043C-B050-C143EAE52441}"/>
          </ac:spMkLst>
        </pc:spChg>
        <pc:spChg chg="mod ord">
          <ac:chgData name="Alisha Kauser (2322734)" userId="S::2322734@student.uwtsd.ac.uk::eb183e7c-4756-4feb-b43d-6dc451d2a38c" providerId="AD" clId="Web-{20A7B3A8-824C-361F-ECA7-B8078D461DB9}" dt="2026-03-08T21:38:21.083" v="326"/>
          <ac:spMkLst>
            <pc:docMk/>
            <pc:sldMk cId="4285445772" sldId="271"/>
            <ac:spMk id="4" creationId="{34CE2324-5804-7954-8A0F-BFBA9AE45163}"/>
          </ac:spMkLst>
        </pc:spChg>
        <pc:spChg chg="mod">
          <ac:chgData name="Alisha Kauser (2322734)" userId="S::2322734@student.uwtsd.ac.uk::eb183e7c-4756-4feb-b43d-6dc451d2a38c" providerId="AD" clId="Web-{20A7B3A8-824C-361F-ECA7-B8078D461DB9}" dt="2026-03-08T21:38:21.083" v="326"/>
          <ac:spMkLst>
            <pc:docMk/>
            <pc:sldMk cId="4285445772" sldId="271"/>
            <ac:spMk id="5" creationId="{6679A03E-B99E-D7E4-3C84-BA6725AB3CE7}"/>
          </ac:spMkLst>
        </pc:spChg>
        <pc:spChg chg="mod ord">
          <ac:chgData name="Alisha Kauser (2322734)" userId="S::2322734@student.uwtsd.ac.uk::eb183e7c-4756-4feb-b43d-6dc451d2a38c" providerId="AD" clId="Web-{20A7B3A8-824C-361F-ECA7-B8078D461DB9}" dt="2026-03-08T21:38:21.083" v="326"/>
          <ac:spMkLst>
            <pc:docMk/>
            <pc:sldMk cId="4285445772" sldId="271"/>
            <ac:spMk id="6" creationId="{178CF965-CB61-DB0B-12AE-1A2941854BFC}"/>
          </ac:spMkLst>
        </pc:spChg>
        <pc:spChg chg="mod">
          <ac:chgData name="Alisha Kauser (2322734)" userId="S::2322734@student.uwtsd.ac.uk::eb183e7c-4756-4feb-b43d-6dc451d2a38c" providerId="AD" clId="Web-{20A7B3A8-824C-361F-ECA7-B8078D461DB9}" dt="2026-03-08T21:50:21.040" v="408" actId="14100"/>
          <ac:spMkLst>
            <pc:docMk/>
            <pc:sldMk cId="4285445772" sldId="271"/>
            <ac:spMk id="26" creationId="{004C96B8-D72B-FFF8-4B62-7ED7BF562C2B}"/>
          </ac:spMkLst>
        </pc:spChg>
        <pc:spChg chg="add del">
          <ac:chgData name="Alisha Kauser (2322734)" userId="S::2322734@student.uwtsd.ac.uk::eb183e7c-4756-4feb-b43d-6dc451d2a38c" providerId="AD" clId="Web-{20A7B3A8-824C-361F-ECA7-B8078D461DB9}" dt="2026-03-08T21:37:34.427" v="315"/>
          <ac:spMkLst>
            <pc:docMk/>
            <pc:sldMk cId="4285445772" sldId="271"/>
            <ac:spMk id="82" creationId="{9F4444CE-BC8D-4D61-B303-4C05614E62AB}"/>
          </ac:spMkLst>
        </pc:spChg>
        <pc:spChg chg="add del">
          <ac:chgData name="Alisha Kauser (2322734)" userId="S::2322734@student.uwtsd.ac.uk::eb183e7c-4756-4feb-b43d-6dc451d2a38c" providerId="AD" clId="Web-{20A7B3A8-824C-361F-ECA7-B8078D461DB9}" dt="2026-03-08T21:38:21.083" v="326"/>
          <ac:spMkLst>
            <pc:docMk/>
            <pc:sldMk cId="4285445772" sldId="271"/>
            <ac:spMk id="83" creationId="{62423CA5-E2E1-4789-B759-9906C1C94063}"/>
          </ac:spMkLst>
        </pc:spChg>
        <pc:spChg chg="add del">
          <ac:chgData name="Alisha Kauser (2322734)" userId="S::2322734@student.uwtsd.ac.uk::eb183e7c-4756-4feb-b43d-6dc451d2a38c" providerId="AD" clId="Web-{20A7B3A8-824C-361F-ECA7-B8078D461DB9}" dt="2026-03-08T21:38:21.083" v="326"/>
          <ac:spMkLst>
            <pc:docMk/>
            <pc:sldMk cId="4285445772" sldId="271"/>
            <ac:spMk id="84" creationId="{73772B81-181F-48B7-8826-4D9686D15DF5}"/>
          </ac:spMkLst>
        </pc:spChg>
        <pc:spChg chg="add del">
          <ac:chgData name="Alisha Kauser (2322734)" userId="S::2322734@student.uwtsd.ac.uk::eb183e7c-4756-4feb-b43d-6dc451d2a38c" providerId="AD" clId="Web-{20A7B3A8-824C-361F-ECA7-B8078D461DB9}" dt="2026-03-08T21:38:21.083" v="326"/>
          <ac:spMkLst>
            <pc:docMk/>
            <pc:sldMk cId="4285445772" sldId="271"/>
            <ac:spMk id="85" creationId="{B2205F6E-03C6-4E92-877C-E2482F6599AA}"/>
          </ac:spMkLst>
        </pc:spChg>
        <pc:spChg chg="add del">
          <ac:chgData name="Alisha Kauser (2322734)" userId="S::2322734@student.uwtsd.ac.uk::eb183e7c-4756-4feb-b43d-6dc451d2a38c" providerId="AD" clId="Web-{20A7B3A8-824C-361F-ECA7-B8078D461DB9}" dt="2026-03-08T21:37:34.427" v="315"/>
          <ac:spMkLst>
            <pc:docMk/>
            <pc:sldMk cId="4285445772" sldId="271"/>
            <ac:spMk id="87" creationId="{3BCB5F6A-9EB0-40B0-9D13-3023E9A20508}"/>
          </ac:spMkLst>
        </pc:spChg>
        <pc:spChg chg="add del">
          <ac:chgData name="Alisha Kauser (2322734)" userId="S::2322734@student.uwtsd.ac.uk::eb183e7c-4756-4feb-b43d-6dc451d2a38c" providerId="AD" clId="Web-{20A7B3A8-824C-361F-ECA7-B8078D461DB9}" dt="2026-03-08T21:38:21.052" v="325"/>
          <ac:spMkLst>
            <pc:docMk/>
            <pc:sldMk cId="4285445772" sldId="271"/>
            <ac:spMk id="88" creationId="{A65AC7D1-EAA9-48F5-B509-60A7F50BF703}"/>
          </ac:spMkLst>
        </pc:spChg>
        <pc:spChg chg="add del">
          <ac:chgData name="Alisha Kauser (2322734)" userId="S::2322734@student.uwtsd.ac.uk::eb183e7c-4756-4feb-b43d-6dc451d2a38c" providerId="AD" clId="Web-{20A7B3A8-824C-361F-ECA7-B8078D461DB9}" dt="2026-03-08T21:38:21.052" v="325"/>
          <ac:spMkLst>
            <pc:docMk/>
            <pc:sldMk cId="4285445772" sldId="271"/>
            <ac:spMk id="89" creationId="{D6320AF9-619A-4175-865B-5663E1AEF4C5}"/>
          </ac:spMkLst>
        </pc:spChg>
        <pc:spChg chg="add del">
          <ac:chgData name="Alisha Kauser (2322734)" userId="S::2322734@student.uwtsd.ac.uk::eb183e7c-4756-4feb-b43d-6dc451d2a38c" providerId="AD" clId="Web-{20A7B3A8-824C-361F-ECA7-B8078D461DB9}" dt="2026-03-08T21:36:11.707" v="303"/>
          <ac:spMkLst>
            <pc:docMk/>
            <pc:sldMk cId="4285445772" sldId="271"/>
            <ac:spMk id="94" creationId="{3F088236-D655-4F88-B238-E16762358025}"/>
          </ac:spMkLst>
        </pc:spChg>
        <pc:spChg chg="add del">
          <ac:chgData name="Alisha Kauser (2322734)" userId="S::2322734@student.uwtsd.ac.uk::eb183e7c-4756-4feb-b43d-6dc451d2a38c" providerId="AD" clId="Web-{20A7B3A8-824C-361F-ECA7-B8078D461DB9}" dt="2026-03-08T21:38:21.052" v="325"/>
          <ac:spMkLst>
            <pc:docMk/>
            <pc:sldMk cId="4285445772" sldId="271"/>
            <ac:spMk id="97" creationId="{166F75A4-C475-4941-8EE2-B80A06A2C1BB}"/>
          </ac:spMkLst>
        </pc:spChg>
        <pc:spChg chg="add del">
          <ac:chgData name="Alisha Kauser (2322734)" userId="S::2322734@student.uwtsd.ac.uk::eb183e7c-4756-4feb-b43d-6dc451d2a38c" providerId="AD" clId="Web-{20A7B3A8-824C-361F-ECA7-B8078D461DB9}" dt="2026-03-08T21:36:11.707" v="303"/>
          <ac:spMkLst>
            <pc:docMk/>
            <pc:sldMk cId="4285445772" sldId="271"/>
            <ac:spMk id="98" creationId="{C4CFB339-0ED8-4FE2-9EF1-6D1375B8499B}"/>
          </ac:spMkLst>
        </pc:spChg>
        <pc:spChg chg="add del">
          <ac:chgData name="Alisha Kauser (2322734)" userId="S::2322734@student.uwtsd.ac.uk::eb183e7c-4756-4feb-b43d-6dc451d2a38c" providerId="AD" clId="Web-{20A7B3A8-824C-361F-ECA7-B8078D461DB9}" dt="2026-03-08T21:38:21.052" v="325"/>
          <ac:spMkLst>
            <pc:docMk/>
            <pc:sldMk cId="4285445772" sldId="271"/>
            <ac:spMk id="101" creationId="{765800AC-C3B9-498E-87BC-29FAE4C76B21}"/>
          </ac:spMkLst>
        </pc:spChg>
        <pc:spChg chg="add del">
          <ac:chgData name="Alisha Kauser (2322734)" userId="S::2322734@student.uwtsd.ac.uk::eb183e7c-4756-4feb-b43d-6dc451d2a38c" providerId="AD" clId="Web-{20A7B3A8-824C-361F-ECA7-B8078D461DB9}" dt="2026-03-08T21:36:11.707" v="303"/>
          <ac:spMkLst>
            <pc:docMk/>
            <pc:sldMk cId="4285445772" sldId="271"/>
            <ac:spMk id="102" creationId="{BF120A21-0841-4823-B0C4-28AEBCEF9B78}"/>
          </ac:spMkLst>
        </pc:spChg>
        <pc:spChg chg="add del">
          <ac:chgData name="Alisha Kauser (2322734)" userId="S::2322734@student.uwtsd.ac.uk::eb183e7c-4756-4feb-b43d-6dc451d2a38c" providerId="AD" clId="Web-{20A7B3A8-824C-361F-ECA7-B8078D461DB9}" dt="2026-03-08T21:38:21.052" v="325"/>
          <ac:spMkLst>
            <pc:docMk/>
            <pc:sldMk cId="4285445772" sldId="271"/>
            <ac:spMk id="105" creationId="{A5EC319D-0FEA-4B95-A3EA-01E35672C95B}"/>
          </ac:spMkLst>
        </pc:spChg>
        <pc:spChg chg="add del">
          <ac:chgData name="Alisha Kauser (2322734)" userId="S::2322734@student.uwtsd.ac.uk::eb183e7c-4756-4feb-b43d-6dc451d2a38c" providerId="AD" clId="Web-{20A7B3A8-824C-361F-ECA7-B8078D461DB9}" dt="2026-03-08T21:36:11.707" v="303"/>
          <ac:spMkLst>
            <pc:docMk/>
            <pc:sldMk cId="4285445772" sldId="271"/>
            <ac:spMk id="106" creationId="{9874D11C-36F5-4BBE-A490-019A54E953B0}"/>
          </ac:spMkLst>
        </pc:spChg>
        <pc:spChg chg="add del">
          <ac:chgData name="Alisha Kauser (2322734)" userId="S::2322734@student.uwtsd.ac.uk::eb183e7c-4756-4feb-b43d-6dc451d2a38c" providerId="AD" clId="Web-{20A7B3A8-824C-361F-ECA7-B8078D461DB9}" dt="2026-03-08T21:36:25.801" v="305"/>
          <ac:spMkLst>
            <pc:docMk/>
            <pc:sldMk cId="4285445772" sldId="271"/>
            <ac:spMk id="108" creationId="{3BCB5F6A-9EB0-40B0-9D13-3023E9A20508}"/>
          </ac:spMkLst>
        </pc:spChg>
        <pc:spChg chg="add del">
          <ac:chgData name="Alisha Kauser (2322734)" userId="S::2322734@student.uwtsd.ac.uk::eb183e7c-4756-4feb-b43d-6dc451d2a38c" providerId="AD" clId="Web-{20A7B3A8-824C-361F-ECA7-B8078D461DB9}" dt="2026-03-08T21:36:38.832" v="307"/>
          <ac:spMkLst>
            <pc:docMk/>
            <pc:sldMk cId="4285445772" sldId="271"/>
            <ac:spMk id="110" creationId="{3BCB5F6A-9EB0-40B0-9D13-3023E9A20508}"/>
          </ac:spMkLst>
        </pc:spChg>
        <pc:spChg chg="add">
          <ac:chgData name="Alisha Kauser (2322734)" userId="S::2322734@student.uwtsd.ac.uk::eb183e7c-4756-4feb-b43d-6dc451d2a38c" providerId="AD" clId="Web-{20A7B3A8-824C-361F-ECA7-B8078D461DB9}" dt="2026-03-08T21:38:21.083" v="326"/>
          <ac:spMkLst>
            <pc:docMk/>
            <pc:sldMk cId="4285445772" sldId="271"/>
            <ac:spMk id="111" creationId="{3F088236-D655-4F88-B238-E16762358025}"/>
          </ac:spMkLst>
        </pc:spChg>
        <pc:spChg chg="add">
          <ac:chgData name="Alisha Kauser (2322734)" userId="S::2322734@student.uwtsd.ac.uk::eb183e7c-4756-4feb-b43d-6dc451d2a38c" providerId="AD" clId="Web-{20A7B3A8-824C-361F-ECA7-B8078D461DB9}" dt="2026-03-08T21:38:21.083" v="326"/>
          <ac:spMkLst>
            <pc:docMk/>
            <pc:sldMk cId="4285445772" sldId="271"/>
            <ac:spMk id="113" creationId="{C4CFB339-0ED8-4FE2-9EF1-6D1375B8499B}"/>
          </ac:spMkLst>
        </pc:spChg>
        <pc:spChg chg="add">
          <ac:chgData name="Alisha Kauser (2322734)" userId="S::2322734@student.uwtsd.ac.uk::eb183e7c-4756-4feb-b43d-6dc451d2a38c" providerId="AD" clId="Web-{20A7B3A8-824C-361F-ECA7-B8078D461DB9}" dt="2026-03-08T21:38:21.083" v="326"/>
          <ac:spMkLst>
            <pc:docMk/>
            <pc:sldMk cId="4285445772" sldId="271"/>
            <ac:spMk id="114" creationId="{31896C80-2069-4431-9C19-83B913734490}"/>
          </ac:spMkLst>
        </pc:spChg>
        <pc:spChg chg="add">
          <ac:chgData name="Alisha Kauser (2322734)" userId="S::2322734@student.uwtsd.ac.uk::eb183e7c-4756-4feb-b43d-6dc451d2a38c" providerId="AD" clId="Web-{20A7B3A8-824C-361F-ECA7-B8078D461DB9}" dt="2026-03-08T21:38:21.083" v="326"/>
          <ac:spMkLst>
            <pc:docMk/>
            <pc:sldMk cId="4285445772" sldId="271"/>
            <ac:spMk id="117" creationId="{9874D11C-36F5-4BBE-A490-019A54E953B0}"/>
          </ac:spMkLst>
        </pc:spChg>
        <pc:picChg chg="add mod modCrop">
          <ac:chgData name="Alisha Kauser (2322734)" userId="S::2322734@student.uwtsd.ac.uk::eb183e7c-4756-4feb-b43d-6dc451d2a38c" providerId="AD" clId="Web-{20A7B3A8-824C-361F-ECA7-B8078D461DB9}" dt="2026-03-08T21:48:48.930" v="401" actId="1076"/>
          <ac:picMkLst>
            <pc:docMk/>
            <pc:sldMk cId="4285445772" sldId="271"/>
            <ac:picMk id="2" creationId="{FBA79F69-BC30-A119-8B3D-FF2C5B596CDF}"/>
          </ac:picMkLst>
        </pc:picChg>
        <pc:picChg chg="del">
          <ac:chgData name="Alisha Kauser (2322734)" userId="S::2322734@student.uwtsd.ac.uk::eb183e7c-4756-4feb-b43d-6dc451d2a38c" providerId="AD" clId="Web-{20A7B3A8-824C-361F-ECA7-B8078D461DB9}" dt="2026-03-08T21:35:46.128" v="300"/>
          <ac:picMkLst>
            <pc:docMk/>
            <pc:sldMk cId="4285445772" sldId="271"/>
            <ac:picMk id="34" creationId="{98206273-5150-D1D5-104F-043C6191CB07}"/>
          </ac:picMkLst>
        </pc:picChg>
      </pc:sldChg>
      <pc:sldChg chg="addSp delSp modSp new mod setBg modClrScheme chgLayout">
        <pc:chgData name="Alisha Kauser (2322734)" userId="S::2322734@student.uwtsd.ac.uk::eb183e7c-4756-4feb-b43d-6dc451d2a38c" providerId="AD" clId="Web-{20A7B3A8-824C-361F-ECA7-B8078D461DB9}" dt="2026-03-08T22:04:34.734" v="514" actId="20577"/>
        <pc:sldMkLst>
          <pc:docMk/>
          <pc:sldMk cId="2150618449" sldId="272"/>
        </pc:sldMkLst>
        <pc:spChg chg="mod ord">
          <ac:chgData name="Alisha Kauser (2322734)" userId="S::2322734@student.uwtsd.ac.uk::eb183e7c-4756-4feb-b43d-6dc451d2a38c" providerId="AD" clId="Web-{20A7B3A8-824C-361F-ECA7-B8078D461DB9}" dt="2026-03-08T21:21:15.801" v="190" actId="20577"/>
          <ac:spMkLst>
            <pc:docMk/>
            <pc:sldMk cId="2150618449" sldId="272"/>
            <ac:spMk id="2" creationId="{14F7324A-5F88-3F2F-9640-A651CD3E8B36}"/>
          </ac:spMkLst>
        </pc:spChg>
        <pc:spChg chg="mod ord">
          <ac:chgData name="Alisha Kauser (2322734)" userId="S::2322734@student.uwtsd.ac.uk::eb183e7c-4756-4feb-b43d-6dc451d2a38c" providerId="AD" clId="Web-{20A7B3A8-824C-361F-ECA7-B8078D461DB9}" dt="2026-03-08T21:01:57.036" v="90" actId="20577"/>
          <ac:spMkLst>
            <pc:docMk/>
            <pc:sldMk cId="2150618449" sldId="272"/>
            <ac:spMk id="3" creationId="{317D080B-3EEA-9329-1612-4F21BA881930}"/>
          </ac:spMkLst>
        </pc:spChg>
        <pc:spChg chg="add mod ord">
          <ac:chgData name="Alisha Kauser (2322734)" userId="S::2322734@student.uwtsd.ac.uk::eb183e7c-4756-4feb-b43d-6dc451d2a38c" providerId="AD" clId="Web-{20A7B3A8-824C-361F-ECA7-B8078D461DB9}" dt="2026-03-08T21:01:57.036" v="90" actId="20577"/>
          <ac:spMkLst>
            <pc:docMk/>
            <pc:sldMk cId="2150618449" sldId="272"/>
            <ac:spMk id="4" creationId="{F4E05133-3ADB-257A-9D5C-4FE62864FA9C}"/>
          </ac:spMkLst>
        </pc:spChg>
        <pc:spChg chg="add mod">
          <ac:chgData name="Alisha Kauser (2322734)" userId="S::2322734@student.uwtsd.ac.uk::eb183e7c-4756-4feb-b43d-6dc451d2a38c" providerId="AD" clId="Web-{20A7B3A8-824C-361F-ECA7-B8078D461DB9}" dt="2026-03-08T21:32:56.182" v="282" actId="20577"/>
          <ac:spMkLst>
            <pc:docMk/>
            <pc:sldMk cId="2150618449" sldId="272"/>
            <ac:spMk id="5" creationId="{830D7D74-EC43-0A66-64B5-E95FBC38EB64}"/>
          </ac:spMkLst>
        </pc:spChg>
        <pc:spChg chg="add mod">
          <ac:chgData name="Alisha Kauser (2322734)" userId="S::2322734@student.uwtsd.ac.uk::eb183e7c-4756-4feb-b43d-6dc451d2a38c" providerId="AD" clId="Web-{20A7B3A8-824C-361F-ECA7-B8078D461DB9}" dt="2026-03-08T22:04:34.734" v="514" actId="20577"/>
          <ac:spMkLst>
            <pc:docMk/>
            <pc:sldMk cId="2150618449" sldId="272"/>
            <ac:spMk id="6" creationId="{C1B88A5D-FE4C-2872-484C-36003939E63B}"/>
          </ac:spMkLst>
        </pc:spChg>
        <pc:spChg chg="add mod">
          <ac:chgData name="Alisha Kauser (2322734)" userId="S::2322734@student.uwtsd.ac.uk::eb183e7c-4756-4feb-b43d-6dc451d2a38c" providerId="AD" clId="Web-{20A7B3A8-824C-361F-ECA7-B8078D461DB9}" dt="2026-03-08T21:33:07.074" v="284" actId="20577"/>
          <ac:spMkLst>
            <pc:docMk/>
            <pc:sldMk cId="2150618449" sldId="272"/>
            <ac:spMk id="7" creationId="{3CB08341-CF5F-BB7C-A9A2-A05E6D3FA70B}"/>
          </ac:spMkLst>
        </pc:spChg>
        <pc:spChg chg="add mod">
          <ac:chgData name="Alisha Kauser (2322734)" userId="S::2322734@student.uwtsd.ac.uk::eb183e7c-4756-4feb-b43d-6dc451d2a38c" providerId="AD" clId="Web-{20A7B3A8-824C-361F-ECA7-B8078D461DB9}" dt="2026-03-08T21:33:18.340" v="285" actId="20577"/>
          <ac:spMkLst>
            <pc:docMk/>
            <pc:sldMk cId="2150618449" sldId="272"/>
            <ac:spMk id="8" creationId="{0DBEC65E-D878-AD98-71A3-8B688FF9BEDD}"/>
          </ac:spMkLst>
        </pc:spChg>
        <pc:spChg chg="add mod">
          <ac:chgData name="Alisha Kauser (2322734)" userId="S::2322734@student.uwtsd.ac.uk::eb183e7c-4756-4feb-b43d-6dc451d2a38c" providerId="AD" clId="Web-{20A7B3A8-824C-361F-ECA7-B8078D461DB9}" dt="2026-03-08T21:33:25.590" v="286" actId="20577"/>
          <ac:spMkLst>
            <pc:docMk/>
            <pc:sldMk cId="2150618449" sldId="272"/>
            <ac:spMk id="9" creationId="{8249051E-AE56-E6A0-8422-46A7BBD32FE3}"/>
          </ac:spMkLst>
        </pc:spChg>
        <pc:spChg chg="add">
          <ac:chgData name="Alisha Kauser (2322734)" userId="S::2322734@student.uwtsd.ac.uk::eb183e7c-4756-4feb-b43d-6dc451d2a38c" providerId="AD" clId="Web-{20A7B3A8-824C-361F-ECA7-B8078D461DB9}" dt="2026-03-08T21:07:57.558" v="130"/>
          <ac:spMkLst>
            <pc:docMk/>
            <pc:sldMk cId="2150618449" sldId="272"/>
            <ac:spMk id="10" creationId="{1778199C-0CCB-A962-B00A-B40DBBD51A13}"/>
          </ac:spMkLst>
        </pc:spChg>
        <pc:spChg chg="add del mod">
          <ac:chgData name="Alisha Kauser (2322734)" userId="S::2322734@student.uwtsd.ac.uk::eb183e7c-4756-4feb-b43d-6dc451d2a38c" providerId="AD" clId="Web-{20A7B3A8-824C-361F-ECA7-B8078D461DB9}" dt="2026-03-08T21:08:48.096" v="135"/>
          <ac:spMkLst>
            <pc:docMk/>
            <pc:sldMk cId="2150618449" sldId="272"/>
            <ac:spMk id="11" creationId="{68AAA60B-3EEF-ABE8-E81B-62E96933ABA9}"/>
          </ac:spMkLst>
        </pc:spChg>
        <pc:spChg chg="add del">
          <ac:chgData name="Alisha Kauser (2322734)" userId="S::2322734@student.uwtsd.ac.uk::eb183e7c-4756-4feb-b43d-6dc451d2a38c" providerId="AD" clId="Web-{20A7B3A8-824C-361F-ECA7-B8078D461DB9}" dt="2026-03-08T21:09:50.775" v="137"/>
          <ac:spMkLst>
            <pc:docMk/>
            <pc:sldMk cId="2150618449" sldId="272"/>
            <ac:spMk id="12" creationId="{814E141E-44FA-7260-C5DE-C0E8328D735F}"/>
          </ac:spMkLst>
        </pc:spChg>
        <pc:spChg chg="add del">
          <ac:chgData name="Alisha Kauser (2322734)" userId="S::2322734@student.uwtsd.ac.uk::eb183e7c-4756-4feb-b43d-6dc451d2a38c" providerId="AD" clId="Web-{20A7B3A8-824C-361F-ECA7-B8078D461DB9}" dt="2026-03-08T21:11:14.142" v="147"/>
          <ac:spMkLst>
            <pc:docMk/>
            <pc:sldMk cId="2150618449" sldId="272"/>
            <ac:spMk id="16" creationId="{811032B3-8F5F-2A11-00D3-6149837799F2}"/>
          </ac:spMkLst>
        </pc:spChg>
        <pc:spChg chg="add del">
          <ac:chgData name="Alisha Kauser (2322734)" userId="S::2322734@student.uwtsd.ac.uk::eb183e7c-4756-4feb-b43d-6dc451d2a38c" providerId="AD" clId="Web-{20A7B3A8-824C-361F-ECA7-B8078D461DB9}" dt="2026-03-08T21:11:47.550" v="149"/>
          <ac:spMkLst>
            <pc:docMk/>
            <pc:sldMk cId="2150618449" sldId="272"/>
            <ac:spMk id="17" creationId="{4C20DC68-8F55-6971-F8A9-A71C1F664683}"/>
          </ac:spMkLst>
        </pc:spChg>
        <pc:spChg chg="add del">
          <ac:chgData name="Alisha Kauser (2322734)" userId="S::2322734@student.uwtsd.ac.uk::eb183e7c-4756-4feb-b43d-6dc451d2a38c" providerId="AD" clId="Web-{20A7B3A8-824C-361F-ECA7-B8078D461DB9}" dt="2026-03-08T21:12:18.178" v="151"/>
          <ac:spMkLst>
            <pc:docMk/>
            <pc:sldMk cId="2150618449" sldId="272"/>
            <ac:spMk id="18" creationId="{8EB4795C-FF18-04C1-ACE6-9E438BB32393}"/>
          </ac:spMkLst>
        </pc:spChg>
        <pc:spChg chg="add mod">
          <ac:chgData name="Alisha Kauser (2322734)" userId="S::2322734@student.uwtsd.ac.uk::eb183e7c-4756-4feb-b43d-6dc451d2a38c" providerId="AD" clId="Web-{20A7B3A8-824C-361F-ECA7-B8078D461DB9}" dt="2026-03-08T21:33:57.591" v="292" actId="1076"/>
          <ac:spMkLst>
            <pc:docMk/>
            <pc:sldMk cId="2150618449" sldId="272"/>
            <ac:spMk id="19" creationId="{3F494987-3FDD-1325-80EC-F25BC5D2CED6}"/>
          </ac:spMkLst>
        </pc:spChg>
        <pc:spChg chg="add del">
          <ac:chgData name="Alisha Kauser (2322734)" userId="S::2322734@student.uwtsd.ac.uk::eb183e7c-4756-4feb-b43d-6dc451d2a38c" providerId="AD" clId="Web-{20A7B3A8-824C-361F-ECA7-B8078D461DB9}" dt="2026-03-08T21:12:44.492" v="154"/>
          <ac:spMkLst>
            <pc:docMk/>
            <pc:sldMk cId="2150618449" sldId="272"/>
            <ac:spMk id="20" creationId="{1A31E1E4-ACA1-2068-1EDB-CA3FA69403DA}"/>
          </ac:spMkLst>
        </pc:spChg>
        <pc:spChg chg="add del">
          <ac:chgData name="Alisha Kauser (2322734)" userId="S::2322734@student.uwtsd.ac.uk::eb183e7c-4756-4feb-b43d-6dc451d2a38c" providerId="AD" clId="Web-{20A7B3A8-824C-361F-ECA7-B8078D461DB9}" dt="2026-03-08T21:13:01.540" v="156"/>
          <ac:spMkLst>
            <pc:docMk/>
            <pc:sldMk cId="2150618449" sldId="272"/>
            <ac:spMk id="21" creationId="{9830FCC5-740B-E037-E177-506ECD9E0A7E}"/>
          </ac:spMkLst>
        </pc:spChg>
        <pc:spChg chg="add mod">
          <ac:chgData name="Alisha Kauser (2322734)" userId="S::2322734@student.uwtsd.ac.uk::eb183e7c-4756-4feb-b43d-6dc451d2a38c" providerId="AD" clId="Web-{20A7B3A8-824C-361F-ECA7-B8078D461DB9}" dt="2026-03-08T21:13:38.042" v="161" actId="1076"/>
          <ac:spMkLst>
            <pc:docMk/>
            <pc:sldMk cId="2150618449" sldId="272"/>
            <ac:spMk id="22" creationId="{EE6E3506-AC67-78D8-24BA-F14B5B053991}"/>
          </ac:spMkLst>
        </pc:spChg>
        <pc:spChg chg="add mod">
          <ac:chgData name="Alisha Kauser (2322734)" userId="S::2322734@student.uwtsd.ac.uk::eb183e7c-4756-4feb-b43d-6dc451d2a38c" providerId="AD" clId="Web-{20A7B3A8-824C-361F-ECA7-B8078D461DB9}" dt="2026-03-08T21:34:06.357" v="293" actId="14100"/>
          <ac:spMkLst>
            <pc:docMk/>
            <pc:sldMk cId="2150618449" sldId="272"/>
            <ac:spMk id="23" creationId="{DB2F4A3A-644E-AC54-CE5E-513CF9F88DC6}"/>
          </ac:spMkLst>
        </pc:spChg>
        <pc:cxnChg chg="add del mod">
          <ac:chgData name="Alisha Kauser (2322734)" userId="S::2322734@student.uwtsd.ac.uk::eb183e7c-4756-4feb-b43d-6dc451d2a38c" providerId="AD" clId="Web-{20A7B3A8-824C-361F-ECA7-B8078D461DB9}" dt="2026-03-08T21:10:11.308" v="141"/>
          <ac:cxnSpMkLst>
            <pc:docMk/>
            <pc:sldMk cId="2150618449" sldId="272"/>
            <ac:cxnSpMk id="13" creationId="{B93C2B86-A223-4AAC-3E2B-81CCD44FE39B}"/>
          </ac:cxnSpMkLst>
        </pc:cxnChg>
        <pc:cxnChg chg="add del">
          <ac:chgData name="Alisha Kauser (2322734)" userId="S::2322734@student.uwtsd.ac.uk::eb183e7c-4756-4feb-b43d-6dc451d2a38c" providerId="AD" clId="Web-{20A7B3A8-824C-361F-ECA7-B8078D461DB9}" dt="2026-03-08T21:10:32.919" v="143"/>
          <ac:cxnSpMkLst>
            <pc:docMk/>
            <pc:sldMk cId="2150618449" sldId="272"/>
            <ac:cxnSpMk id="14" creationId="{31AC2F1D-48CD-650B-D430-334642D9A1F8}"/>
          </ac:cxnSpMkLst>
        </pc:cxnChg>
        <pc:cxnChg chg="add del">
          <ac:chgData name="Alisha Kauser (2322734)" userId="S::2322734@student.uwtsd.ac.uk::eb183e7c-4756-4feb-b43d-6dc451d2a38c" providerId="AD" clId="Web-{20A7B3A8-824C-361F-ECA7-B8078D461DB9}" dt="2026-03-08T21:10:57.109" v="145"/>
          <ac:cxnSpMkLst>
            <pc:docMk/>
            <pc:sldMk cId="2150618449" sldId="272"/>
            <ac:cxnSpMk id="15" creationId="{4AB9743C-F076-58E5-E853-0B5A9900081F}"/>
          </ac:cxnSpMkLst>
        </pc:cxnChg>
      </pc:sldChg>
      <pc:sldChg chg="addSp delSp modSp new mod setBg">
        <pc:chgData name="Alisha Kauser (2322734)" userId="S::2322734@student.uwtsd.ac.uk::eb183e7c-4756-4feb-b43d-6dc451d2a38c" providerId="AD" clId="Web-{20A7B3A8-824C-361F-ECA7-B8078D461DB9}" dt="2026-03-08T21:49:37.680" v="406"/>
        <pc:sldMkLst>
          <pc:docMk/>
          <pc:sldMk cId="1859877933" sldId="273"/>
        </pc:sldMkLst>
        <pc:spChg chg="del">
          <ac:chgData name="Alisha Kauser (2322734)" userId="S::2322734@student.uwtsd.ac.uk::eb183e7c-4756-4feb-b43d-6dc451d2a38c" providerId="AD" clId="Web-{20A7B3A8-824C-361F-ECA7-B8078D461DB9}" dt="2026-03-08T21:21:40.349" v="191"/>
          <ac:spMkLst>
            <pc:docMk/>
            <pc:sldMk cId="1859877933" sldId="273"/>
            <ac:spMk id="2" creationId="{C640198B-1FA2-6520-2816-2747185ABF87}"/>
          </ac:spMkLst>
        </pc:spChg>
        <pc:spChg chg="del">
          <ac:chgData name="Alisha Kauser (2322734)" userId="S::2322734@student.uwtsd.ac.uk::eb183e7c-4756-4feb-b43d-6dc451d2a38c" providerId="AD" clId="Web-{20A7B3A8-824C-361F-ECA7-B8078D461DB9}" dt="2026-03-08T21:22:41.991" v="197"/>
          <ac:spMkLst>
            <pc:docMk/>
            <pc:sldMk cId="1859877933" sldId="273"/>
            <ac:spMk id="3" creationId="{92F6FD27-3407-73A6-E4DA-5E13B6C85C16}"/>
          </ac:spMkLst>
        </pc:spChg>
        <pc:spChg chg="del">
          <ac:chgData name="Alisha Kauser (2322734)" userId="S::2322734@student.uwtsd.ac.uk::eb183e7c-4756-4feb-b43d-6dc451d2a38c" providerId="AD" clId="Web-{20A7B3A8-824C-361F-ECA7-B8078D461DB9}" dt="2026-03-08T21:22:38.850" v="196"/>
          <ac:spMkLst>
            <pc:docMk/>
            <pc:sldMk cId="1859877933" sldId="273"/>
            <ac:spMk id="4" creationId="{4E502E0F-839B-CA7E-8506-513CB82182C8}"/>
          </ac:spMkLst>
        </pc:spChg>
        <pc:spChg chg="add mod">
          <ac:chgData name="Alisha Kauser (2322734)" userId="S::2322734@student.uwtsd.ac.uk::eb183e7c-4756-4feb-b43d-6dc451d2a38c" providerId="AD" clId="Web-{20A7B3A8-824C-361F-ECA7-B8078D461DB9}" dt="2026-03-08T21:34:21.547" v="296" actId="20577"/>
          <ac:spMkLst>
            <pc:docMk/>
            <pc:sldMk cId="1859877933" sldId="273"/>
            <ac:spMk id="5" creationId="{02416F7E-FC80-0BA7-403E-6A0F5B204B01}"/>
          </ac:spMkLst>
        </pc:spChg>
        <pc:spChg chg="add mod">
          <ac:chgData name="Alisha Kauser (2322734)" userId="S::2322734@student.uwtsd.ac.uk::eb183e7c-4756-4feb-b43d-6dc451d2a38c" providerId="AD" clId="Web-{20A7B3A8-824C-361F-ECA7-B8078D461DB9}" dt="2026-03-08T21:34:15.421" v="294" actId="20577"/>
          <ac:spMkLst>
            <pc:docMk/>
            <pc:sldMk cId="1859877933" sldId="273"/>
            <ac:spMk id="6" creationId="{81C2CB9C-28E5-BB91-73F6-D0A51B300920}"/>
          </ac:spMkLst>
        </pc:spChg>
        <pc:spChg chg="add mod">
          <ac:chgData name="Alisha Kauser (2322734)" userId="S::2322734@student.uwtsd.ac.uk::eb183e7c-4756-4feb-b43d-6dc451d2a38c" providerId="AD" clId="Web-{20A7B3A8-824C-361F-ECA7-B8078D461DB9}" dt="2026-03-08T21:34:25.391" v="298" actId="20577"/>
          <ac:spMkLst>
            <pc:docMk/>
            <pc:sldMk cId="1859877933" sldId="273"/>
            <ac:spMk id="7" creationId="{D6795DC7-4BDF-B143-050F-54CE55E5A38D}"/>
          </ac:spMkLst>
        </pc:spChg>
        <pc:spChg chg="add mod">
          <ac:chgData name="Alisha Kauser (2322734)" userId="S::2322734@student.uwtsd.ac.uk::eb183e7c-4756-4feb-b43d-6dc451d2a38c" providerId="AD" clId="Web-{20A7B3A8-824C-361F-ECA7-B8078D461DB9}" dt="2026-03-08T21:34:28.688" v="299" actId="20577"/>
          <ac:spMkLst>
            <pc:docMk/>
            <pc:sldMk cId="1859877933" sldId="273"/>
            <ac:spMk id="8" creationId="{CA156BE5-8211-E645-EB3B-BC65047E5B16}"/>
          </ac:spMkLst>
        </pc:spChg>
        <pc:spChg chg="add del mod">
          <ac:chgData name="Alisha Kauser (2322734)" userId="S::2322734@student.uwtsd.ac.uk::eb183e7c-4756-4feb-b43d-6dc451d2a38c" providerId="AD" clId="Web-{20A7B3A8-824C-361F-ECA7-B8078D461DB9}" dt="2026-03-08T21:22:54.351" v="199"/>
          <ac:spMkLst>
            <pc:docMk/>
            <pc:sldMk cId="1859877933" sldId="273"/>
            <ac:spMk id="23" creationId="{72A6E7C9-54F9-C1B0-B4A1-EA8006083085}"/>
          </ac:spMkLst>
        </pc:spChg>
        <pc:spChg chg="add mod">
          <ac:chgData name="Alisha Kauser (2322734)" userId="S::2322734@student.uwtsd.ac.uk::eb183e7c-4756-4feb-b43d-6dc451d2a38c" providerId="AD" clId="Web-{20A7B3A8-824C-361F-ECA7-B8078D461DB9}" dt="2026-03-08T21:31:50.934" v="274" actId="1076"/>
          <ac:spMkLst>
            <pc:docMk/>
            <pc:sldMk cId="1859877933" sldId="273"/>
            <ac:spMk id="24" creationId="{FEFFF024-DF20-6CEB-C0C4-87351A905C5B}"/>
          </ac:spMkLst>
        </pc:spChg>
        <pc:spChg chg="add mod">
          <ac:chgData name="Alisha Kauser (2322734)" userId="S::2322734@student.uwtsd.ac.uk::eb183e7c-4756-4feb-b43d-6dc451d2a38c" providerId="AD" clId="Web-{20A7B3A8-824C-361F-ECA7-B8078D461DB9}" dt="2026-03-08T21:32:02.622" v="276"/>
          <ac:spMkLst>
            <pc:docMk/>
            <pc:sldMk cId="1859877933" sldId="273"/>
            <ac:spMk id="25" creationId="{973E6A71-979B-D6AC-4119-8F3518993E2E}"/>
          </ac:spMkLst>
        </pc:spChg>
        <pc:spChg chg="add mod">
          <ac:chgData name="Alisha Kauser (2322734)" userId="S::2322734@student.uwtsd.ac.uk::eb183e7c-4756-4feb-b43d-6dc451d2a38c" providerId="AD" clId="Web-{20A7B3A8-824C-361F-ECA7-B8078D461DB9}" dt="2026-03-08T21:29:53.590" v="261" actId="688"/>
          <ac:spMkLst>
            <pc:docMk/>
            <pc:sldMk cId="1859877933" sldId="273"/>
            <ac:spMk id="26" creationId="{8BA912BD-0F17-B56F-CB21-C823345DB7F9}"/>
          </ac:spMkLst>
        </pc:spChg>
        <pc:graphicFrameChg chg="add del mod ord modGraphic">
          <ac:chgData name="Alisha Kauser (2322734)" userId="S::2322734@student.uwtsd.ac.uk::eb183e7c-4756-4feb-b43d-6dc451d2a38c" providerId="AD" clId="Web-{20A7B3A8-824C-361F-ECA7-B8078D461DB9}" dt="2026-03-08T21:22:46.601" v="198"/>
          <ac:graphicFrameMkLst>
            <pc:docMk/>
            <pc:sldMk cId="1859877933" sldId="273"/>
            <ac:graphicFrameMk id="9" creationId="{61F45579-0246-B665-40D4-01D7DDC7C500}"/>
          </ac:graphicFrameMkLst>
        </pc:graphicFrameChg>
      </pc:sldChg>
      <pc:sldChg chg="modSp new add del">
        <pc:chgData name="Alisha Kauser (2322734)" userId="S::2322734@student.uwtsd.ac.uk::eb183e7c-4756-4feb-b43d-6dc451d2a38c" providerId="AD" clId="Web-{20A7B3A8-824C-361F-ECA7-B8078D461DB9}" dt="2026-03-08T21:06:50.484" v="123"/>
        <pc:sldMkLst>
          <pc:docMk/>
          <pc:sldMk cId="3158775926" sldId="273"/>
        </pc:sldMkLst>
        <pc:spChg chg="mod">
          <ac:chgData name="Alisha Kauser (2322734)" userId="S::2322734@student.uwtsd.ac.uk::eb183e7c-4756-4feb-b43d-6dc451d2a38c" providerId="AD" clId="Web-{20A7B3A8-824C-361F-ECA7-B8078D461DB9}" dt="2026-03-08T20:26:05.056" v="65" actId="20577"/>
          <ac:spMkLst>
            <pc:docMk/>
            <pc:sldMk cId="3158775926" sldId="273"/>
            <ac:spMk id="3" creationId="{C0ECD553-D46F-E3D8-1413-FC21315B5CF0}"/>
          </ac:spMkLst>
        </pc:spChg>
        <pc:spChg chg="mod">
          <ac:chgData name="Alisha Kauser (2322734)" userId="S::2322734@student.uwtsd.ac.uk::eb183e7c-4756-4feb-b43d-6dc451d2a38c" providerId="AD" clId="Web-{20A7B3A8-824C-361F-ECA7-B8078D461DB9}" dt="2026-03-08T20:26:07.806" v="66" actId="20577"/>
          <ac:spMkLst>
            <pc:docMk/>
            <pc:sldMk cId="3158775926" sldId="273"/>
            <ac:spMk id="4" creationId="{3E796A3A-12EE-C985-0CED-07E0B15BD925}"/>
          </ac:spMkLst>
        </pc:spChg>
      </pc:sldChg>
      <pc:sldChg chg="modSp new add del">
        <pc:chgData name="Alisha Kauser (2322734)" userId="S::2322734@student.uwtsd.ac.uk::eb183e7c-4756-4feb-b43d-6dc451d2a38c" providerId="AD" clId="Web-{20A7B3A8-824C-361F-ECA7-B8078D461DB9}" dt="2026-03-08T21:06:52.297" v="124"/>
        <pc:sldMkLst>
          <pc:docMk/>
          <pc:sldMk cId="875716759" sldId="274"/>
        </pc:sldMkLst>
        <pc:spChg chg="mod">
          <ac:chgData name="Alisha Kauser (2322734)" userId="S::2322734@student.uwtsd.ac.uk::eb183e7c-4756-4feb-b43d-6dc451d2a38c" providerId="AD" clId="Web-{20A7B3A8-824C-361F-ECA7-B8078D461DB9}" dt="2026-03-08T20:28:55.809" v="74" actId="20577"/>
          <ac:spMkLst>
            <pc:docMk/>
            <pc:sldMk cId="875716759" sldId="274"/>
            <ac:spMk id="3" creationId="{4DA3C297-3DF5-68B8-4F2F-9659390AACD9}"/>
          </ac:spMkLst>
        </pc:spChg>
      </pc:sldChg>
      <pc:sldChg chg="addSp delSp modSp new mod setBg modClrScheme chgLayout">
        <pc:chgData name="Alisha Kauser (2322734)" userId="S::2322734@student.uwtsd.ac.uk::eb183e7c-4756-4feb-b43d-6dc451d2a38c" providerId="AD" clId="Web-{20A7B3A8-824C-361F-ECA7-B8078D461DB9}" dt="2026-03-08T22:00:10.307" v="510"/>
        <pc:sldMkLst>
          <pc:docMk/>
          <pc:sldMk cId="1429382314" sldId="274"/>
        </pc:sldMkLst>
        <pc:spChg chg="mod ord">
          <ac:chgData name="Alisha Kauser (2322734)" userId="S::2322734@student.uwtsd.ac.uk::eb183e7c-4756-4feb-b43d-6dc451d2a38c" providerId="AD" clId="Web-{20A7B3A8-824C-361F-ECA7-B8078D461DB9}" dt="2026-03-08T21:53:55.791" v="421"/>
          <ac:spMkLst>
            <pc:docMk/>
            <pc:sldMk cId="1429382314" sldId="274"/>
            <ac:spMk id="2" creationId="{C7476967-12E1-5E04-B826-46026155CFB3}"/>
          </ac:spMkLst>
        </pc:spChg>
        <pc:spChg chg="mod ord">
          <ac:chgData name="Alisha Kauser (2322734)" userId="S::2322734@student.uwtsd.ac.uk::eb183e7c-4756-4feb-b43d-6dc451d2a38c" providerId="AD" clId="Web-{20A7B3A8-824C-361F-ECA7-B8078D461DB9}" dt="2026-03-08T21:55:36.401" v="472" actId="20577"/>
          <ac:spMkLst>
            <pc:docMk/>
            <pc:sldMk cId="1429382314" sldId="274"/>
            <ac:spMk id="3" creationId="{DE193FE1-539E-AF75-26BA-2C8CDE611D35}"/>
          </ac:spMkLst>
        </pc:spChg>
        <pc:spChg chg="del">
          <ac:chgData name="Alisha Kauser (2322734)" userId="S::2322734@student.uwtsd.ac.uk::eb183e7c-4756-4feb-b43d-6dc451d2a38c" providerId="AD" clId="Web-{20A7B3A8-824C-361F-ECA7-B8078D461DB9}" dt="2026-03-08T21:52:47.463" v="412"/>
          <ac:spMkLst>
            <pc:docMk/>
            <pc:sldMk cId="1429382314" sldId="274"/>
            <ac:spMk id="4" creationId="{D9946F7F-FA8B-0AAA-9A42-B3ACEACA980C}"/>
          </ac:spMkLst>
        </pc:spChg>
        <pc:cxnChg chg="add">
          <ac:chgData name="Alisha Kauser (2322734)" userId="S::2322734@student.uwtsd.ac.uk::eb183e7c-4756-4feb-b43d-6dc451d2a38c" providerId="AD" clId="Web-{20A7B3A8-824C-361F-ECA7-B8078D461DB9}" dt="2026-03-08T21:53:55.791" v="421"/>
          <ac:cxnSpMkLst>
            <pc:docMk/>
            <pc:sldMk cId="1429382314" sldId="274"/>
            <ac:cxnSpMk id="8" creationId="{0B5F7E3B-C5F1-40E0-A491-558BAFBC1127}"/>
          </ac:cxnSpMkLst>
        </pc:cxnChg>
      </pc:sldChg>
      <pc:sldChg chg="delSp modSp new mod setBg">
        <pc:chgData name="Alisha Kauser (2322734)" userId="S::2322734@student.uwtsd.ac.uk::eb183e7c-4756-4feb-b43d-6dc451d2a38c" providerId="AD" clId="Web-{20A7B3A8-824C-361F-ECA7-B8078D461DB9}" dt="2026-03-08T21:59:22.360" v="508"/>
        <pc:sldMkLst>
          <pc:docMk/>
          <pc:sldMk cId="4193130601" sldId="275"/>
        </pc:sldMkLst>
        <pc:spChg chg="del">
          <ac:chgData name="Alisha Kauser (2322734)" userId="S::2322734@student.uwtsd.ac.uk::eb183e7c-4756-4feb-b43d-6dc451d2a38c" providerId="AD" clId="Web-{20A7B3A8-824C-361F-ECA7-B8078D461DB9}" dt="2026-03-08T21:56:52.386" v="478"/>
          <ac:spMkLst>
            <pc:docMk/>
            <pc:sldMk cId="4193130601" sldId="275"/>
            <ac:spMk id="2" creationId="{CEFDCD90-E93C-DF0C-71A4-0628CE366176}"/>
          </ac:spMkLst>
        </pc:spChg>
        <pc:spChg chg="mod">
          <ac:chgData name="Alisha Kauser (2322734)" userId="S::2322734@student.uwtsd.ac.uk::eb183e7c-4756-4feb-b43d-6dc451d2a38c" providerId="AD" clId="Web-{20A7B3A8-824C-361F-ECA7-B8078D461DB9}" dt="2026-03-08T21:58:47.523" v="505" actId="20577"/>
          <ac:spMkLst>
            <pc:docMk/>
            <pc:sldMk cId="4193130601" sldId="275"/>
            <ac:spMk id="3" creationId="{D864F0CF-5C4F-8412-4E44-3335FD3F107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DC83FD-C5E7-4C50-B526-C798DF1D1F31}" type="datetimeFigureOut">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143EA-6781-461D-A418-AF214352FA7A}" type="slidenum">
              <a:t>‹#›</a:t>
            </a:fld>
            <a:endParaRPr lang="en-GB"/>
          </a:p>
        </p:txBody>
      </p:sp>
    </p:spTree>
    <p:extLst>
      <p:ext uri="{BB962C8B-B14F-4D97-AF65-F5344CB8AC3E}">
        <p14:creationId xmlns:p14="http://schemas.microsoft.com/office/powerpoint/2010/main" val="551097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highlight>
                  <a:srgbClr val="FFFFFF"/>
                </a:highlight>
              </a:rPr>
              <a:t>Overview</a:t>
            </a:r>
            <a:endParaRPr lang="en-GB">
              <a:highlight>
                <a:srgbClr val="FFFFFF"/>
              </a:highlight>
            </a:endParaRPr>
          </a:p>
          <a:p>
            <a:r>
              <a:rPr lang="en-GB">
                <a:highlight>
                  <a:srgbClr val="FFFFFF"/>
                </a:highlight>
              </a:rPr>
              <a:t>Included in ICD‑11 Chapter 6 according to the World Health Organization (2019), anxiety disorders involve fear, excessive worry, and physical symptoms. These symptoms become clinically serious when they interfere with day-to-day functioning and are out of proportion to the situation according to the American Psychiatric Association (2019). Anxiety also affects daily functioning and activities as highlighted by NIMH (2024). They are the most common mental health problems in the world according to Bandelow and Michaelis (2015), which raises questions about whether present systems are sufficiently addressing this level of need.</a:t>
            </a:r>
          </a:p>
          <a:p>
            <a:r>
              <a:rPr lang="en-GB" b="1">
                <a:highlight>
                  <a:srgbClr val="FFFFFF"/>
                </a:highlight>
              </a:rPr>
              <a:t>Symptoms and Signs</a:t>
            </a:r>
            <a:endParaRPr lang="en-GB">
              <a:highlight>
                <a:srgbClr val="FFFFFF"/>
              </a:highlight>
            </a:endParaRPr>
          </a:p>
          <a:p>
            <a:r>
              <a:rPr lang="en-GB" dirty="0">
                <a:highlight>
                  <a:srgbClr val="FFFFFF"/>
                </a:highlight>
              </a:rPr>
              <a:t>Anxiety appears through physical symptoms like rapid heartbeat and trembling according to APA (2019), alongside cognitive symptoms such as disruptive ideas and anxiety as described by </a:t>
            </a:r>
            <a:r>
              <a:rPr lang="en-GB" dirty="0" err="1">
                <a:highlight>
                  <a:srgbClr val="FFFFFF"/>
                </a:highlight>
              </a:rPr>
              <a:t>Beesdo</a:t>
            </a:r>
            <a:r>
              <a:rPr lang="en-GB" dirty="0">
                <a:highlight>
                  <a:srgbClr val="FFFFFF"/>
                </a:highlight>
              </a:rPr>
              <a:t> et al. (2009). Avoidance behaviours are also crucial, and Craske et al. (2017) emphasise that avoidance sustains anxiety over time. The APA (2019) notes the importance of distinguishing anxiety disorders from mood disorders, OCD, and stress disorders, which is crucial for precise diagnosis and treatment planning.</a:t>
            </a:r>
            <a:endParaRPr lang="en-GB" dirty="0">
              <a:highlight>
                <a:srgbClr val="FFFFFF"/>
              </a:highlight>
              <a:ea typeface="Calibri"/>
              <a:cs typeface="Calibri"/>
            </a:endParaRPr>
          </a:p>
          <a:p>
            <a:r>
              <a:rPr lang="en-GB" b="1">
                <a:highlight>
                  <a:srgbClr val="FFFFFF"/>
                </a:highlight>
              </a:rPr>
              <a:t>Types of Anxiety Disorders</a:t>
            </a:r>
            <a:endParaRPr lang="en-GB">
              <a:highlight>
                <a:srgbClr val="FFFFFF"/>
              </a:highlight>
            </a:endParaRPr>
          </a:p>
          <a:p>
            <a:r>
              <a:rPr lang="en-GB" dirty="0">
                <a:highlight>
                  <a:srgbClr val="FFFFFF"/>
                </a:highlight>
              </a:rPr>
              <a:t>Chronic tension and ongoing concern are characteristics of generalised anxiety disorder as outlined by Stein and Sareen (2015). Panic attacks and fear of dying are symptoms of panic disorder according to APA (2019). Social anxiety focuses on the fear of being judged according to NIMH (2024), while specific phobias include an extreme fear of things or circumstances according to APA (2019). </a:t>
            </a:r>
            <a:r>
              <a:rPr lang="en-GB" dirty="0" err="1">
                <a:highlight>
                  <a:srgbClr val="FFFFFF"/>
                </a:highlight>
              </a:rPr>
              <a:t>Beesdo</a:t>
            </a:r>
            <a:r>
              <a:rPr lang="en-GB" dirty="0">
                <a:highlight>
                  <a:srgbClr val="FFFFFF"/>
                </a:highlight>
              </a:rPr>
              <a:t> et al. (2009) highlight that separation anxiety is frequently overlooked in adults. This demonstrates the range of anxiety symptoms and the necessity of specialised treatments.</a:t>
            </a:r>
            <a:endParaRPr lang="en-GB" dirty="0">
              <a:highlight>
                <a:srgbClr val="FFFFFF"/>
              </a:highlight>
              <a:ea typeface="Calibri"/>
              <a:cs typeface="Calibri"/>
            </a:endParaRPr>
          </a:p>
          <a:p>
            <a:r>
              <a:rPr lang="en-GB" b="1">
                <a:highlight>
                  <a:srgbClr val="FFFFFF"/>
                </a:highlight>
              </a:rPr>
              <a:t>Causes and Risk Factors</a:t>
            </a:r>
            <a:endParaRPr lang="en-GB">
              <a:highlight>
                <a:srgbClr val="FFFFFF"/>
              </a:highlight>
            </a:endParaRPr>
          </a:p>
          <a:p>
            <a:r>
              <a:rPr lang="en-GB" dirty="0">
                <a:highlight>
                  <a:srgbClr val="FFFFFF"/>
                </a:highlight>
              </a:rPr>
              <a:t>Biological causes include genetics and brain chemistry as noted by Craske et al. (2017). Psychological causes include negative thinking and trauma as highlighted by </a:t>
            </a:r>
            <a:r>
              <a:rPr lang="en-GB" dirty="0" err="1">
                <a:highlight>
                  <a:srgbClr val="FFFFFF"/>
                </a:highlight>
              </a:rPr>
              <a:t>Beesdo</a:t>
            </a:r>
            <a:r>
              <a:rPr lang="en-GB" dirty="0">
                <a:highlight>
                  <a:srgbClr val="FFFFFF"/>
                </a:highlight>
              </a:rPr>
              <a:t> et al. (2009). Social causes include stress, bias, and poverty as discussed by Goldman and Vinson (2022). Diagnoses are more common in women as shown by Kessler et al. (2005). Anxiety can start in childhood, adolescence, or adulthood as observed by </a:t>
            </a:r>
            <a:r>
              <a:rPr lang="en-GB" dirty="0" err="1">
                <a:highlight>
                  <a:srgbClr val="FFFFFF"/>
                </a:highlight>
              </a:rPr>
              <a:t>Beesdo</a:t>
            </a:r>
            <a:r>
              <a:rPr lang="en-GB" dirty="0">
                <a:highlight>
                  <a:srgbClr val="FFFFFF"/>
                </a:highlight>
              </a:rPr>
              <a:t> et al. (2009).</a:t>
            </a:r>
            <a:endParaRPr lang="en-GB" dirty="0">
              <a:highlight>
                <a:srgbClr val="FFFFFF"/>
              </a:highlight>
              <a:ea typeface="Calibri"/>
              <a:cs typeface="Calibri"/>
            </a:endParaRPr>
          </a:p>
          <a:p>
            <a:r>
              <a:rPr lang="en-GB" b="1">
                <a:highlight>
                  <a:srgbClr val="FFFFFF"/>
                </a:highlight>
              </a:rPr>
              <a:t>Modern Techniques for Therapy</a:t>
            </a:r>
            <a:endParaRPr lang="en-GB">
              <a:highlight>
                <a:srgbClr val="FFFFFF"/>
              </a:highlight>
            </a:endParaRPr>
          </a:p>
          <a:p>
            <a:r>
              <a:rPr lang="en-GB" dirty="0">
                <a:highlight>
                  <a:srgbClr val="FFFFFF"/>
                </a:highlight>
              </a:rPr>
              <a:t>Cognitive behavioural therapy is highly effective as demonstrated by Hofmann et al. (2012). Exposure therapy is also successful, but Craske et al. (2017) note that substantial dropout rates highlight emotional burden and acceptability issues. Relaxation methods are emphasised by NIMH (2024). Medication such as SSRIs and SNRIs is recommended by NICE (2020), and benzodiazepines should only be used short term. Lifestyle approaches such as sleep, exercise, and mindfulness are also highlighted by NIMH (2024). The ICD‑11 stepped care model emphasises early, least restrictive intervention according to WHO (2019).</a:t>
            </a:r>
            <a:endParaRPr lang="en-GB" dirty="0">
              <a:highlight>
                <a:srgbClr val="FFFFFF"/>
              </a:highlight>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C143EA-6781-461D-A418-AF214352FA7A}" type="slidenum">
              <a:t>2</a:t>
            </a:fld>
            <a:endParaRPr lang="en-GB"/>
          </a:p>
        </p:txBody>
      </p:sp>
    </p:spTree>
    <p:extLst>
      <p:ext uri="{BB962C8B-B14F-4D97-AF65-F5344CB8AC3E}">
        <p14:creationId xmlns:p14="http://schemas.microsoft.com/office/powerpoint/2010/main" val="8116231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highlight>
                  <a:srgbClr val="FFFFFF"/>
                </a:highlight>
              </a:rPr>
              <a:t>Disparities in Access</a:t>
            </a:r>
            <a:endParaRPr lang="en-GB">
              <a:highlight>
                <a:srgbClr val="FFFFFF"/>
              </a:highlight>
            </a:endParaRPr>
          </a:p>
          <a:p>
            <a:r>
              <a:rPr lang="en-GB" dirty="0">
                <a:highlight>
                  <a:srgbClr val="FFFFFF"/>
                </a:highlight>
              </a:rPr>
              <a:t>Access is still incredibly unequal despite modern therapies. NICE (2020) reports that long waiting lists may increase symptoms even before therapy starts. Many minority groups are given care that does not reflect their actual experiences due to a lack of culturally relevant services, as highlighted by Goldman and Vinson (2022). Language barriers further limit access, while NIMH (2024) identifies cost, transportation, and digital barriers, and Goldman and Vinson (2022) reinforce these inequalities. Men are less inclined to ask for assistance, as noted by Kessler et al. (2005), which may be due to expectations from society and gendered stigma.</a:t>
            </a:r>
            <a:endParaRPr lang="en-GB" dirty="0">
              <a:highlight>
                <a:srgbClr val="FFFFFF"/>
              </a:highlight>
              <a:ea typeface="Calibri"/>
              <a:cs typeface="Calibri"/>
            </a:endParaRPr>
          </a:p>
          <a:p>
            <a:r>
              <a:rPr lang="en-GB" b="1">
                <a:highlight>
                  <a:srgbClr val="FFFFFF"/>
                </a:highlight>
              </a:rPr>
              <a:t>Shame and Misconceptions</a:t>
            </a:r>
            <a:endParaRPr lang="en-GB">
              <a:highlight>
                <a:srgbClr val="FFFFFF"/>
              </a:highlight>
            </a:endParaRPr>
          </a:p>
          <a:p>
            <a:r>
              <a:rPr lang="en-GB" dirty="0">
                <a:highlight>
                  <a:srgbClr val="FFFFFF"/>
                </a:highlight>
              </a:rPr>
              <a:t>Anxiety is frequently written off as exaggeration according to the APA (2019), which adds to stigma. Ruscio et al. (2017) argue that shame significantly avoids getting assistance. Cultural discrimination can result in underdiagnosis or misdiagnosis, as highlighted by Goldman and Vinson (2022). Misdiagnosis is common as shown by </a:t>
            </a:r>
            <a:r>
              <a:rPr lang="en-GB" dirty="0" err="1">
                <a:highlight>
                  <a:srgbClr val="FFFFFF"/>
                </a:highlight>
              </a:rPr>
              <a:t>Beesdo</a:t>
            </a:r>
            <a:r>
              <a:rPr lang="en-GB" dirty="0">
                <a:highlight>
                  <a:srgbClr val="FFFFFF"/>
                </a:highlight>
              </a:rPr>
              <a:t> et al. (2009). Children and minority groups are disproportionately impacted as noted by Goldman and Vinson (2022). This highlights that anxiety is a social justice concern as well as a therapeutic one.</a:t>
            </a:r>
            <a:endParaRPr lang="en-GB" dirty="0">
              <a:highlight>
                <a:srgbClr val="FFFFFF"/>
              </a:highlight>
              <a:ea typeface="Calibri"/>
              <a:cs typeface="Calibri"/>
            </a:endParaRPr>
          </a:p>
          <a:p>
            <a:r>
              <a:rPr lang="en-GB" b="1">
                <a:highlight>
                  <a:srgbClr val="FFFFFF"/>
                </a:highlight>
              </a:rPr>
              <a:t>Recommendations</a:t>
            </a:r>
            <a:endParaRPr lang="en-GB">
              <a:highlight>
                <a:srgbClr val="FFFFFF"/>
              </a:highlight>
            </a:endParaRPr>
          </a:p>
          <a:p>
            <a:r>
              <a:rPr lang="en-GB" dirty="0">
                <a:highlight>
                  <a:srgbClr val="FFFFFF"/>
                </a:highlight>
              </a:rPr>
              <a:t>The research indicates that several adjustments are required. Early detection in primary care and schools is crucial according to </a:t>
            </a:r>
            <a:r>
              <a:rPr lang="en-GB" dirty="0" err="1">
                <a:highlight>
                  <a:srgbClr val="FFFFFF"/>
                </a:highlight>
              </a:rPr>
              <a:t>Beesdo</a:t>
            </a:r>
            <a:r>
              <a:rPr lang="en-GB" dirty="0">
                <a:highlight>
                  <a:srgbClr val="FFFFFF"/>
                </a:highlight>
              </a:rPr>
              <a:t> et al. (2009). Hofmann et al. (2012) advise expanding access to CBT, and Goldman and Vinson (2022) emphasise the need for culturally appropriate and trauma informed therapies. Shortening wait times is recommended by NICE (2020). Enhancing mental health education is emphasised by the APA (2019). Increasing assistance for children and adolescents is highlighted by </a:t>
            </a:r>
            <a:r>
              <a:rPr lang="en-GB" dirty="0" err="1">
                <a:highlight>
                  <a:srgbClr val="FFFFFF"/>
                </a:highlight>
              </a:rPr>
              <a:t>Beesdo</a:t>
            </a:r>
            <a:r>
              <a:rPr lang="en-GB" dirty="0">
                <a:highlight>
                  <a:srgbClr val="FFFFFF"/>
                </a:highlight>
              </a:rPr>
              <a:t> et al. (2009).</a:t>
            </a:r>
            <a:endParaRPr lang="en-GB" dirty="0">
              <a:highlight>
                <a:srgbClr val="FFFFFF"/>
              </a:highlight>
              <a:ea typeface="Calibri"/>
              <a:cs typeface="Calibri"/>
            </a:endParaRPr>
          </a:p>
          <a:p>
            <a:r>
              <a:rPr lang="en-GB" b="1">
                <a:highlight>
                  <a:srgbClr val="FFFFFF"/>
                </a:highlight>
              </a:rPr>
              <a:t>Conclusion</a:t>
            </a:r>
            <a:endParaRPr lang="en-GB">
              <a:highlight>
                <a:srgbClr val="FFFFFF"/>
              </a:highlight>
            </a:endParaRPr>
          </a:p>
          <a:p>
            <a:r>
              <a:rPr lang="en-GB" dirty="0">
                <a:highlight>
                  <a:srgbClr val="FFFFFF"/>
                </a:highlight>
              </a:rPr>
              <a:t>Anxiety disorders are prevalent and significant according to Bandelow and Michaelis (2015). There are efficient treatments as demonstrated by Hofmann et al. (2012), and ICD‑11 offers more precise diagnostic definitions according to WHO (2019). However, disparities, stigma, and incorrect diagnoses continue to exist as highlighted by Goldman and Vinson (2022). Improving early support and accessibility is essential according to NICE (2020).</a:t>
            </a:r>
            <a:endParaRPr lang="en-GB" dirty="0">
              <a:highlight>
                <a:srgbClr val="FFFFFF"/>
              </a:highlight>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C143EA-6781-461D-A418-AF214352FA7A}" type="slidenum">
              <a:t>3</a:t>
            </a:fld>
            <a:endParaRPr lang="en-GB"/>
          </a:p>
        </p:txBody>
      </p:sp>
    </p:spTree>
    <p:extLst>
      <p:ext uri="{BB962C8B-B14F-4D97-AF65-F5344CB8AC3E}">
        <p14:creationId xmlns:p14="http://schemas.microsoft.com/office/powerpoint/2010/main" val="265030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9648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086711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99258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3/9/2026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247765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6145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7087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0466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952082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66810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70474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04083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2505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29419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77147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9976936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1738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3/9/2026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9679485"/>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 id="2147483913" r:id="rId12"/>
    <p:sldLayoutId id="2147483914" r:id="rId13"/>
    <p:sldLayoutId id="2147483915" r:id="rId14"/>
    <p:sldLayoutId id="2147483916" r:id="rId15"/>
    <p:sldLayoutId id="2147483917"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hyperlink" Target="https://doi.org/10.1007/s10608-012-9476-1" TargetMode="External"/><Relationship Id="rId3" Type="http://schemas.openxmlformats.org/officeDocument/2006/relationships/hyperlink" Target="https://midwestrecoverycenters.com/anxiety-disorders-types-and-treatments-explained/" TargetMode="External"/><Relationship Id="rId7" Type="http://schemas.openxmlformats.org/officeDocument/2006/relationships/hyperlink" Target="https://doi.org/10.1002/wps.20968" TargetMode="External"/><Relationship Id="rId2" Type="http://schemas.openxmlformats.org/officeDocument/2006/relationships/hyperlink" Target="https://www.psychiatry.org/patients-families/anxiety-disorders" TargetMode="External"/><Relationship Id="rId1" Type="http://schemas.openxmlformats.org/officeDocument/2006/relationships/slideLayout" Target="../slideLayouts/slideLayout2.xml"/><Relationship Id="rId6" Type="http://schemas.openxmlformats.org/officeDocument/2006/relationships/hyperlink" Target="https://doi.org/10.1038/nrdp.2017.24" TargetMode="External"/><Relationship Id="rId5" Type="http://schemas.openxmlformats.org/officeDocument/2006/relationships/hyperlink" Target="https://doi.org/10.1016/j.psc.2009.06.002" TargetMode="External"/><Relationship Id="rId4" Type="http://schemas.openxmlformats.org/officeDocument/2006/relationships/hyperlink" Target="https://doi.org/10.31887/dcns.2015.17.3/bbandelow"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nice.org.uk/guidance/cg113" TargetMode="External"/><Relationship Id="rId7" Type="http://schemas.openxmlformats.org/officeDocument/2006/relationships/hyperlink" Target="https://icd.who.int/en/" TargetMode="External"/><Relationship Id="rId2" Type="http://schemas.openxmlformats.org/officeDocument/2006/relationships/hyperlink" Target="https://doi.org/10.1001/archpsyc.62.6.593" TargetMode="External"/><Relationship Id="rId1" Type="http://schemas.openxmlformats.org/officeDocument/2006/relationships/slideLayout" Target="../slideLayouts/slideLayout2.xml"/><Relationship Id="rId6" Type="http://schemas.openxmlformats.org/officeDocument/2006/relationships/hyperlink" Target="https://doi.org/10.1056/NEJMcp1502514" TargetMode="External"/><Relationship Id="rId5" Type="http://schemas.openxmlformats.org/officeDocument/2006/relationships/hyperlink" Target="https://doi.org/10.1001/jamapsychiatry.2017.0056" TargetMode="External"/><Relationship Id="rId4" Type="http://schemas.openxmlformats.org/officeDocument/2006/relationships/hyperlink" Target="https://www.nimh.nih.gov/health/topics/anxiety-disord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pic>
        <p:nvPicPr>
          <p:cNvPr id="2" name="Picture 1" descr="A cartoon of a person holding her head&#10;&#10;AI-generated content may be incorrect.">
            <a:extLst>
              <a:ext uri="{FF2B5EF4-FFF2-40B4-BE49-F238E27FC236}">
                <a16:creationId xmlns:a16="http://schemas.microsoft.com/office/drawing/2014/main" id="{FBA79F69-BC30-A119-8B3D-FF2C5B596CDF}"/>
              </a:ext>
            </a:extLst>
          </p:cNvPr>
          <p:cNvPicPr>
            <a:picLocks noChangeAspect="1"/>
          </p:cNvPicPr>
          <p:nvPr/>
        </p:nvPicPr>
        <p:blipFill>
          <a:blip r:embed="rId2"/>
          <a:srcRect l="14469" r="20553"/>
          <a:stretch>
            <a:fillRect/>
          </a:stretch>
        </p:blipFill>
        <p:spPr>
          <a:xfrm>
            <a:off x="3393032" y="-292275"/>
            <a:ext cx="7160146" cy="6200385"/>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6" name="Content Placeholder 2">
            <a:extLst>
              <a:ext uri="{FF2B5EF4-FFF2-40B4-BE49-F238E27FC236}">
                <a16:creationId xmlns:a16="http://schemas.microsoft.com/office/drawing/2014/main" id="{004C96B8-D72B-FFF8-4B62-7ED7BF562C2B}"/>
              </a:ext>
            </a:extLst>
          </p:cNvPr>
          <p:cNvSpPr>
            <a:spLocks noGrp="1"/>
          </p:cNvSpPr>
          <p:nvPr>
            <p:ph idx="1"/>
          </p:nvPr>
        </p:nvSpPr>
        <p:spPr>
          <a:xfrm>
            <a:off x="364184" y="2160589"/>
            <a:ext cx="4164272" cy="3880773"/>
          </a:xfrm>
        </p:spPr>
        <p:txBody>
          <a:bodyPr vert="horz" lIns="91440" tIns="45720" rIns="91440" bIns="45720" rtlCol="0" anchor="t">
            <a:normAutofit/>
          </a:bodyPr>
          <a:lstStyle/>
          <a:p>
            <a:pPr marL="0" indent="0"/>
            <a:r>
              <a:rPr lang="en-US" b="1">
                <a:latin typeface="Arial Nova"/>
                <a:ea typeface="Calibri"/>
                <a:cs typeface="Calibri"/>
              </a:rPr>
              <a:t> Name : Alisha Kauser</a:t>
            </a:r>
            <a:endParaRPr lang="en-US">
              <a:latin typeface="Arial Nova"/>
              <a:ea typeface="Calibri"/>
              <a:cs typeface="Calibri"/>
            </a:endParaRPr>
          </a:p>
          <a:p>
            <a:pPr marL="0" indent="0"/>
            <a:r>
              <a:rPr lang="en-US" b="1">
                <a:latin typeface="Arial Nova"/>
                <a:ea typeface="Calibri"/>
                <a:cs typeface="Calibri"/>
              </a:rPr>
              <a:t> Student ID: 2322734</a:t>
            </a:r>
            <a:endParaRPr lang="en-US">
              <a:latin typeface="Arial Nova"/>
              <a:ea typeface="Calibri"/>
              <a:cs typeface="Calibri"/>
            </a:endParaRPr>
          </a:p>
          <a:p>
            <a:pPr marL="0" indent="0"/>
            <a:r>
              <a:rPr lang="en-US" b="1">
                <a:latin typeface="Arial Nova"/>
                <a:ea typeface="Calibri"/>
                <a:cs typeface="Calibri"/>
              </a:rPr>
              <a:t> Module: Psychological Classifications and  Provisions </a:t>
            </a:r>
            <a:endParaRPr lang="en-US">
              <a:latin typeface="Arial Nova"/>
              <a:ea typeface="Calibri"/>
              <a:cs typeface="Calibri"/>
            </a:endParaRPr>
          </a:p>
          <a:p>
            <a:pPr marL="0" indent="0"/>
            <a:r>
              <a:rPr lang="en-US" b="1">
                <a:latin typeface="Arial Nova"/>
                <a:ea typeface="Calibri"/>
                <a:cs typeface="Calibri"/>
              </a:rPr>
              <a:t> Module Code: BMHP6029</a:t>
            </a:r>
            <a:endParaRPr lang="en-US">
              <a:latin typeface="Arial Nova"/>
              <a:ea typeface="Calibri"/>
              <a:cs typeface="Calibri"/>
            </a:endParaRPr>
          </a:p>
          <a:p>
            <a:pPr marL="0" indent="0"/>
            <a:r>
              <a:rPr lang="en-US" b="1">
                <a:latin typeface="Arial Nova"/>
                <a:ea typeface="Calibri"/>
                <a:cs typeface="Calibri"/>
              </a:rPr>
              <a:t> Lecturer: Neale Haddon</a:t>
            </a:r>
            <a:endParaRPr lang="en-US">
              <a:latin typeface="Arial Nova"/>
              <a:ea typeface="Calibri"/>
              <a:cs typeface="Calibri"/>
            </a:endParaRPr>
          </a:p>
          <a:p>
            <a:pPr marL="0" indent="0"/>
            <a:r>
              <a:rPr lang="en-US" b="1" dirty="0">
                <a:latin typeface="Arial Nova"/>
                <a:ea typeface="Calibri"/>
                <a:cs typeface="Calibri"/>
              </a:rPr>
              <a:t> Assignment Title: Component 1:   Individual Presentation (Academic Poster)</a:t>
            </a:r>
            <a:endParaRPr lang="en-US" dirty="0">
              <a:latin typeface="Arial Nova"/>
              <a:ea typeface="Calibri"/>
              <a:cs typeface="Calibri"/>
            </a:endParaRPr>
          </a:p>
          <a:p>
            <a:pPr marL="0" indent="0">
              <a:buClr>
                <a:srgbClr val="EB3D9F"/>
              </a:buClr>
            </a:pPr>
            <a:endParaRPr lang="en-US" sz="800" dirty="0">
              <a:latin typeface="Trebuchet MS"/>
              <a:ea typeface="Calibri"/>
              <a:cs typeface="Calibri"/>
            </a:endParaRPr>
          </a:p>
          <a:p>
            <a:endParaRPr lang="en-GB">
              <a:latin typeface="Arial Nova"/>
            </a:endParaRPr>
          </a:p>
        </p:txBody>
      </p:sp>
      <p:sp>
        <p:nvSpPr>
          <p:cNvPr id="5" name="Footer Placeholder 4">
            <a:extLst>
              <a:ext uri="{FF2B5EF4-FFF2-40B4-BE49-F238E27FC236}">
                <a16:creationId xmlns:a16="http://schemas.microsoft.com/office/drawing/2014/main" id="{6679A03E-B99E-D7E4-3C84-BA6725AB3CE7}"/>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107" name="Straight Connector 10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9" name="Straight Connector 108">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34CE2324-5804-7954-8A0F-BFBA9AE45163}"/>
              </a:ext>
            </a:extLst>
          </p:cNvPr>
          <p:cNvSpPr>
            <a:spLocks noGrp="1"/>
          </p:cNvSpPr>
          <p:nvPr>
            <p:ph type="dt" sz="half" idx="10"/>
          </p:nvPr>
        </p:nvSpPr>
        <p:spPr>
          <a:xfrm>
            <a:off x="7205133" y="6041362"/>
            <a:ext cx="911939" cy="365125"/>
          </a:xfrm>
        </p:spPr>
        <p:txBody>
          <a:bodyPr>
            <a:normAutofit/>
          </a:bodyPr>
          <a:lstStyle/>
          <a:p>
            <a:pPr>
              <a:spcAft>
                <a:spcPts val="600"/>
              </a:spcAft>
            </a:pPr>
            <a:fld id="{57E5860C-FDE9-4FD9-9958-BA216B369249}" type="datetime1">
              <a:rPr lang="en-US">
                <a:solidFill>
                  <a:srgbClr val="FFFFFF"/>
                </a:solidFill>
              </a:rPr>
              <a:pPr>
                <a:spcAft>
                  <a:spcPts val="600"/>
                </a:spcAft>
              </a:pPr>
              <a:t>3/9/2026</a:t>
            </a:fld>
            <a:endParaRPr lang="en-US">
              <a:solidFill>
                <a:srgbClr val="FFFFFF"/>
              </a:solidFill>
            </a:endParaRPr>
          </a:p>
        </p:txBody>
      </p:sp>
      <p:sp>
        <p:nvSpPr>
          <p:cNvPr id="11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178CF965-CB61-DB0B-12AE-1A2941854BFC}"/>
              </a:ext>
            </a:extLst>
          </p:cNvPr>
          <p:cNvSpPr>
            <a:spLocks noGrp="1"/>
          </p:cNvSpPr>
          <p:nvPr>
            <p:ph type="sldNum" sz="quarter" idx="12"/>
          </p:nvPr>
        </p:nvSpPr>
        <p:spPr>
          <a:xfrm>
            <a:off x="8590663"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1</a:t>
            </a:fld>
            <a:endParaRPr lang="en-US">
              <a:solidFill>
                <a:srgbClr val="FFFFFF"/>
              </a:solidFill>
            </a:endParaRPr>
          </a:p>
        </p:txBody>
      </p:sp>
      <p:sp>
        <p:nvSpPr>
          <p:cNvPr id="11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Rectangle 2">
            <a:extLst>
              <a:ext uri="{FF2B5EF4-FFF2-40B4-BE49-F238E27FC236}">
                <a16:creationId xmlns:a16="http://schemas.microsoft.com/office/drawing/2014/main" id="{497EEE25-A275-043C-B050-C143EAE52441}"/>
              </a:ext>
            </a:extLst>
          </p:cNvPr>
          <p:cNvSpPr/>
          <p:nvPr/>
        </p:nvSpPr>
        <p:spPr>
          <a:xfrm>
            <a:off x="5855024" y="5589357"/>
            <a:ext cx="3416045" cy="6292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dirty="0">
                <a:solidFill>
                  <a:srgbClr val="404040"/>
                </a:solidFill>
              </a:rPr>
              <a:t>A simple infographic showing different types of anxiety disorders, including </a:t>
            </a:r>
            <a:r>
              <a:rPr lang="en-US" sz="800" dirty="0" err="1">
                <a:solidFill>
                  <a:srgbClr val="404040"/>
                </a:solidFill>
              </a:rPr>
              <a:t>generalised</a:t>
            </a:r>
            <a:r>
              <a:rPr lang="en-US" sz="800" dirty="0">
                <a:solidFill>
                  <a:srgbClr val="404040"/>
                </a:solidFill>
              </a:rPr>
              <a:t> anxiety disorder, panic disorder, social anxiety disorder and specific phobias, using icons and </a:t>
            </a:r>
            <a:r>
              <a:rPr lang="en-US" sz="800" dirty="0" err="1">
                <a:solidFill>
                  <a:srgbClr val="404040"/>
                </a:solidFill>
              </a:rPr>
              <a:t>colour</a:t>
            </a:r>
            <a:r>
              <a:rPr lang="en-US" sz="800" dirty="0">
                <a:solidFill>
                  <a:srgbClr val="404040"/>
                </a:solidFill>
              </a:rPr>
              <a:t> coded sections to present symptoms and treatment options (Midwest Recovery Centers, 2024).</a:t>
            </a:r>
            <a:endParaRPr lang="en-US" dirty="0"/>
          </a:p>
        </p:txBody>
      </p:sp>
    </p:spTree>
    <p:extLst>
      <p:ext uri="{BB962C8B-B14F-4D97-AF65-F5344CB8AC3E}">
        <p14:creationId xmlns:p14="http://schemas.microsoft.com/office/powerpoint/2010/main" val="4285445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7324A-5F88-3F2F-9640-A651CD3E8B36}"/>
              </a:ext>
            </a:extLst>
          </p:cNvPr>
          <p:cNvSpPr>
            <a:spLocks noGrp="1"/>
          </p:cNvSpPr>
          <p:nvPr>
            <p:ph type="title"/>
          </p:nvPr>
        </p:nvSpPr>
        <p:spPr/>
        <p:txBody>
          <a:bodyPr>
            <a:noAutofit/>
          </a:bodyPr>
          <a:lstStyle/>
          <a:p>
            <a:r>
              <a:rPr lang="en-GB" sz="2400">
                <a:solidFill>
                  <a:schemeClr val="accent2"/>
                </a:solidFill>
                <a:ea typeface="+mj-lt"/>
                <a:cs typeface="+mj-lt"/>
              </a:rPr>
              <a:t>ANXIETY DISORDERS</a:t>
            </a:r>
            <a:r>
              <a:rPr lang="en-GB" sz="2400" dirty="0">
                <a:ea typeface="+mj-lt"/>
                <a:cs typeface="+mj-lt"/>
              </a:rPr>
              <a:t> </a:t>
            </a:r>
            <a:r>
              <a:rPr lang="en-GB" sz="2000">
                <a:solidFill>
                  <a:schemeClr val="accent1">
                    <a:lumMod val="76000"/>
                  </a:schemeClr>
                </a:solidFill>
                <a:ea typeface="+mj-lt"/>
                <a:cs typeface="+mj-lt"/>
              </a:rPr>
              <a:t>HISTORICAL,CONTEMPORARY</a:t>
            </a:r>
            <a:r>
              <a:rPr lang="en-GB" sz="2000" dirty="0">
                <a:solidFill>
                  <a:schemeClr val="accent1">
                    <a:lumMod val="76000"/>
                  </a:schemeClr>
                </a:solidFill>
                <a:ea typeface="+mj-lt"/>
                <a:cs typeface="+mj-lt"/>
              </a:rPr>
              <a:t> AND INEQUITABLE PATHWAYS OF CARE (ICD‑11 CHAPTER 6)</a:t>
            </a:r>
            <a:endParaRPr lang="en-US" sz="2000">
              <a:solidFill>
                <a:schemeClr val="accent1">
                  <a:lumMod val="76000"/>
                </a:schemeClr>
              </a:solidFill>
            </a:endParaRPr>
          </a:p>
        </p:txBody>
      </p:sp>
      <p:sp>
        <p:nvSpPr>
          <p:cNvPr id="3" name="Content Placeholder 2">
            <a:extLst>
              <a:ext uri="{FF2B5EF4-FFF2-40B4-BE49-F238E27FC236}">
                <a16:creationId xmlns:a16="http://schemas.microsoft.com/office/drawing/2014/main" id="{317D080B-3EEA-9329-1612-4F21BA881930}"/>
              </a:ext>
            </a:extLst>
          </p:cNvPr>
          <p:cNvSpPr>
            <a:spLocks noGrp="1"/>
          </p:cNvSpPr>
          <p:nvPr>
            <p:ph sz="half" idx="1"/>
          </p:nvPr>
        </p:nvSpPr>
        <p:spPr/>
        <p:txBody>
          <a:bodyPr vert="horz" lIns="91440" tIns="45720" rIns="91440" bIns="45720" rtlCol="0" anchor="t">
            <a:normAutofit/>
          </a:bodyPr>
          <a:lstStyle/>
          <a:p>
            <a:endParaRPr lang="en-GB" dirty="0">
              <a:ea typeface="+mn-lt"/>
              <a:cs typeface="+mn-lt"/>
            </a:endParaRPr>
          </a:p>
          <a:p>
            <a:pPr>
              <a:buClr>
                <a:srgbClr val="EB3D9F"/>
              </a:buClr>
            </a:pPr>
            <a:endParaRPr lang="en-GB" dirty="0"/>
          </a:p>
        </p:txBody>
      </p:sp>
      <p:sp>
        <p:nvSpPr>
          <p:cNvPr id="4" name="Content Placeholder 3">
            <a:extLst>
              <a:ext uri="{FF2B5EF4-FFF2-40B4-BE49-F238E27FC236}">
                <a16:creationId xmlns:a16="http://schemas.microsoft.com/office/drawing/2014/main" id="{F4E05133-3ADB-257A-9D5C-4FE62864FA9C}"/>
              </a:ext>
            </a:extLst>
          </p:cNvPr>
          <p:cNvSpPr>
            <a:spLocks noGrp="1"/>
          </p:cNvSpPr>
          <p:nvPr>
            <p:ph sz="half" idx="2"/>
          </p:nvPr>
        </p:nvSpPr>
        <p:spPr/>
        <p:txBody>
          <a:bodyPr vert="horz" lIns="91440" tIns="45720" rIns="91440" bIns="45720" rtlCol="0" anchor="t">
            <a:normAutofit/>
          </a:bodyPr>
          <a:lstStyle/>
          <a:p>
            <a:endParaRPr lang="en-GB" b="1" dirty="0">
              <a:ea typeface="+mn-lt"/>
              <a:cs typeface="+mn-lt"/>
            </a:endParaRPr>
          </a:p>
          <a:p>
            <a:pPr>
              <a:buClr>
                <a:srgbClr val="EB3D9F"/>
              </a:buClr>
            </a:pPr>
            <a:endParaRPr lang="en-GB" dirty="0"/>
          </a:p>
        </p:txBody>
      </p:sp>
      <p:sp>
        <p:nvSpPr>
          <p:cNvPr id="5" name="Rectangle: Rounded Corners 4">
            <a:extLst>
              <a:ext uri="{FF2B5EF4-FFF2-40B4-BE49-F238E27FC236}">
                <a16:creationId xmlns:a16="http://schemas.microsoft.com/office/drawing/2014/main" id="{830D7D74-EC43-0A66-64B5-E95FBC38EB64}"/>
              </a:ext>
            </a:extLst>
          </p:cNvPr>
          <p:cNvSpPr/>
          <p:nvPr/>
        </p:nvSpPr>
        <p:spPr>
          <a:xfrm>
            <a:off x="249628" y="1935617"/>
            <a:ext cx="3416223" cy="1979829"/>
          </a:xfrm>
          <a:prstGeom prst="roundRect">
            <a:avLst/>
          </a:pr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a:solidFill>
                  <a:schemeClr val="tx1"/>
                </a:solidFill>
                <a:latin typeface="Arial"/>
                <a:cs typeface="Arial"/>
              </a:rPr>
              <a:t>Overview</a:t>
            </a:r>
            <a:r>
              <a:rPr lang="en-GB" sz="1000" b="1" dirty="0">
                <a:solidFill>
                  <a:schemeClr val="tx1"/>
                </a:solidFill>
                <a:latin typeface="Arial"/>
                <a:cs typeface="Arial"/>
              </a:rPr>
              <a:t> </a:t>
            </a:r>
            <a:endParaRPr lang="en-GB" sz="1000" b="1">
              <a:solidFill>
                <a:schemeClr val="tx1"/>
              </a:solidFill>
              <a:latin typeface="Arial"/>
              <a:cs typeface="Arial"/>
            </a:endParaRPr>
          </a:p>
          <a:p>
            <a:endParaRPr lang="en-GB" sz="1000" dirty="0">
              <a:solidFill>
                <a:schemeClr val="tx1"/>
              </a:solidFill>
              <a:highlight>
                <a:srgbClr val="FFFFFF"/>
              </a:highlight>
              <a:latin typeface="Arial"/>
              <a:cs typeface="Arial"/>
            </a:endParaRPr>
          </a:p>
          <a:p>
            <a:r>
              <a:rPr lang="en-GB" sz="1000">
                <a:solidFill>
                  <a:schemeClr val="tx1"/>
                </a:solidFill>
                <a:latin typeface="Arial"/>
                <a:cs typeface="Arial"/>
              </a:rPr>
              <a:t>Included in ICD-11 Chapter 6 (WHO, 2019).</a:t>
            </a:r>
          </a:p>
          <a:p>
            <a:r>
              <a:rPr lang="en-GB" sz="1000">
                <a:solidFill>
                  <a:schemeClr val="tx1"/>
                </a:solidFill>
                <a:latin typeface="Arial"/>
                <a:cs typeface="Arial"/>
              </a:rPr>
              <a:t>Includes fear, excessive worry, and physical symptoms (APA, 2019).</a:t>
            </a:r>
          </a:p>
          <a:p>
            <a:r>
              <a:rPr lang="en-GB" sz="1000">
                <a:solidFill>
                  <a:schemeClr val="tx1"/>
                </a:solidFill>
                <a:latin typeface="Arial"/>
                <a:cs typeface="Arial"/>
              </a:rPr>
              <a:t>Severe, persistent anxiety or fear that is excessive for the situation (APA, 2019).</a:t>
            </a:r>
          </a:p>
          <a:p>
            <a:r>
              <a:rPr lang="en-GB" sz="1000">
                <a:solidFill>
                  <a:schemeClr val="tx1"/>
                </a:solidFill>
                <a:latin typeface="Arial"/>
                <a:cs typeface="Arial"/>
              </a:rPr>
              <a:t>Affects daily functioning and activities (NIMH, 2024).</a:t>
            </a:r>
          </a:p>
          <a:p>
            <a:r>
              <a:rPr lang="en-GB" sz="1000">
                <a:solidFill>
                  <a:schemeClr val="tx1"/>
                </a:solidFill>
                <a:latin typeface="Arial"/>
                <a:cs typeface="Arial"/>
              </a:rPr>
              <a:t>Most common mental health problems in the world (Bandelow &amp; Michaelis, 2015).</a:t>
            </a:r>
          </a:p>
          <a:p>
            <a:pPr algn="ctr"/>
            <a:endParaRPr lang="en-GB" dirty="0"/>
          </a:p>
        </p:txBody>
      </p:sp>
      <p:sp>
        <p:nvSpPr>
          <p:cNvPr id="6" name="Rectangle: Rounded Corners 5">
            <a:extLst>
              <a:ext uri="{FF2B5EF4-FFF2-40B4-BE49-F238E27FC236}">
                <a16:creationId xmlns:a16="http://schemas.microsoft.com/office/drawing/2014/main" id="{C1B88A5D-FE4C-2872-484C-36003939E63B}"/>
              </a:ext>
            </a:extLst>
          </p:cNvPr>
          <p:cNvSpPr/>
          <p:nvPr/>
        </p:nvSpPr>
        <p:spPr>
          <a:xfrm>
            <a:off x="376383" y="4562803"/>
            <a:ext cx="3290215" cy="1778116"/>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a:solidFill>
                  <a:schemeClr val="tx1"/>
                </a:solidFill>
                <a:latin typeface="Arial"/>
                <a:cs typeface="Arial"/>
              </a:rPr>
              <a:t>Symptoms and Signs</a:t>
            </a:r>
            <a:endParaRPr lang="en-US" b="1">
              <a:solidFill>
                <a:schemeClr val="tx1"/>
              </a:solidFill>
            </a:endParaRPr>
          </a:p>
          <a:p>
            <a:endParaRPr lang="en-GB" sz="1000" dirty="0">
              <a:solidFill>
                <a:schemeClr val="tx1"/>
              </a:solidFill>
              <a:latin typeface="Arial"/>
              <a:cs typeface="Arial"/>
            </a:endParaRPr>
          </a:p>
          <a:p>
            <a:r>
              <a:rPr lang="en-GB" sz="1000">
                <a:solidFill>
                  <a:schemeClr val="tx1"/>
                </a:solidFill>
                <a:latin typeface="Arial"/>
                <a:cs typeface="Arial"/>
              </a:rPr>
              <a:t>Physical: heartbeat, trembling (APA, 2019). </a:t>
            </a:r>
            <a:endParaRPr lang="en-GB" sz="1000" dirty="0">
              <a:solidFill>
                <a:schemeClr val="tx1"/>
              </a:solidFill>
              <a:latin typeface="Arial"/>
              <a:cs typeface="Arial"/>
            </a:endParaRPr>
          </a:p>
          <a:p>
            <a:r>
              <a:rPr lang="en-GB" sz="1000" dirty="0">
                <a:solidFill>
                  <a:schemeClr val="tx1"/>
                </a:solidFill>
                <a:latin typeface="Arial"/>
                <a:cs typeface="Arial"/>
              </a:rPr>
              <a:t>Cognitive: disruptive ideas and anxiety (</a:t>
            </a:r>
            <a:r>
              <a:rPr lang="en-GB" sz="1000" dirty="0" err="1">
                <a:solidFill>
                  <a:schemeClr val="tx1"/>
                </a:solidFill>
                <a:latin typeface="Arial"/>
                <a:cs typeface="Arial"/>
              </a:rPr>
              <a:t>Beesdo</a:t>
            </a:r>
            <a:r>
              <a:rPr lang="en-GB" sz="1000" dirty="0">
                <a:solidFill>
                  <a:schemeClr val="tx1"/>
                </a:solidFill>
                <a:latin typeface="Arial"/>
                <a:cs typeface="Arial"/>
              </a:rPr>
              <a:t> et al., 2009). </a:t>
            </a:r>
          </a:p>
          <a:p>
            <a:r>
              <a:rPr lang="en-GB" sz="1000">
                <a:solidFill>
                  <a:schemeClr val="tx1"/>
                </a:solidFill>
                <a:latin typeface="Arial"/>
                <a:cs typeface="Arial"/>
              </a:rPr>
              <a:t>The behaviour of avoidance (Craske et al., 2017). </a:t>
            </a:r>
            <a:endParaRPr lang="en-GB" sz="1000" dirty="0">
              <a:solidFill>
                <a:schemeClr val="tx1"/>
              </a:solidFill>
              <a:latin typeface="Arial"/>
              <a:cs typeface="Arial"/>
            </a:endParaRPr>
          </a:p>
          <a:p>
            <a:r>
              <a:rPr lang="en-GB" sz="1000">
                <a:solidFill>
                  <a:schemeClr val="tx1"/>
                </a:solidFill>
                <a:latin typeface="Arial"/>
                <a:cs typeface="Arial"/>
              </a:rPr>
              <a:t>Different from mood disorders, stress disorders, and OCD (APA, 2019).</a:t>
            </a:r>
          </a:p>
          <a:p>
            <a:pPr algn="ctr"/>
            <a:endParaRPr lang="en-GB" dirty="0"/>
          </a:p>
        </p:txBody>
      </p:sp>
      <p:sp>
        <p:nvSpPr>
          <p:cNvPr id="7" name="Rectangle: Diagonal Corners Snipped 6">
            <a:extLst>
              <a:ext uri="{FF2B5EF4-FFF2-40B4-BE49-F238E27FC236}">
                <a16:creationId xmlns:a16="http://schemas.microsoft.com/office/drawing/2014/main" id="{3CB08341-CF5F-BB7C-A9A2-A05E6D3FA70B}"/>
              </a:ext>
            </a:extLst>
          </p:cNvPr>
          <p:cNvSpPr/>
          <p:nvPr/>
        </p:nvSpPr>
        <p:spPr>
          <a:xfrm>
            <a:off x="4020112" y="1933302"/>
            <a:ext cx="4154780" cy="1768996"/>
          </a:xfrm>
          <a:prstGeom prst="snip2Diag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ts val="1395"/>
              </a:lnSpc>
            </a:pPr>
            <a:r>
              <a:rPr lang="en-GB" sz="1000" b="1">
                <a:solidFill>
                  <a:schemeClr val="tx1"/>
                </a:solidFill>
                <a:latin typeface="Arial"/>
                <a:ea typeface="Segoe UI"/>
                <a:cs typeface="Segoe UI"/>
              </a:rPr>
              <a:t>Types of Anxiety Disorders</a:t>
            </a:r>
            <a:endParaRPr lang="en-GB" sz="1000" b="1" dirty="0">
              <a:solidFill>
                <a:schemeClr val="tx1"/>
              </a:solidFill>
              <a:latin typeface="Arial"/>
              <a:ea typeface="Segoe UI"/>
              <a:cs typeface="Segoe UI"/>
            </a:endParaRPr>
          </a:p>
          <a:p>
            <a:pPr>
              <a:lnSpc>
                <a:spcPts val="1395"/>
              </a:lnSpc>
            </a:pPr>
            <a:endParaRPr lang="en-GB" sz="1000" dirty="0">
              <a:solidFill>
                <a:schemeClr val="tx1"/>
              </a:solidFill>
              <a:latin typeface="Arial"/>
              <a:ea typeface="Segoe UI"/>
              <a:cs typeface="Segoe UI"/>
            </a:endParaRPr>
          </a:p>
          <a:p>
            <a:pPr rtl="0">
              <a:lnSpc>
                <a:spcPts val="1395"/>
              </a:lnSpc>
            </a:pPr>
            <a:r>
              <a:rPr lang="en-GB" sz="1000">
                <a:solidFill>
                  <a:schemeClr val="tx1"/>
                </a:solidFill>
                <a:latin typeface="Arial"/>
                <a:ea typeface="Segoe UI"/>
                <a:cs typeface="Segoe UI"/>
              </a:rPr>
              <a:t>GAD: chronic stress and anxiety (Stein &amp; Sareen, 2015). </a:t>
            </a:r>
            <a:endParaRPr lang="en-GB" sz="1000" dirty="0">
              <a:solidFill>
                <a:schemeClr val="tx1"/>
              </a:solidFill>
              <a:latin typeface="Arial"/>
              <a:ea typeface="Segoe UI"/>
              <a:cs typeface="Segoe UI"/>
            </a:endParaRPr>
          </a:p>
          <a:p>
            <a:pPr rtl="0">
              <a:lnSpc>
                <a:spcPts val="1395"/>
              </a:lnSpc>
            </a:pPr>
            <a:r>
              <a:rPr lang="en-GB" sz="1000">
                <a:solidFill>
                  <a:schemeClr val="tx1"/>
                </a:solidFill>
                <a:latin typeface="Arial"/>
                <a:ea typeface="Segoe UI"/>
                <a:cs typeface="Segoe UI"/>
              </a:rPr>
              <a:t>Panic attacks and fear of dying are symptoms of panic disorder (APA, 2019).  </a:t>
            </a:r>
            <a:endParaRPr lang="en-GB" sz="1000" dirty="0">
              <a:solidFill>
                <a:schemeClr val="tx1"/>
              </a:solidFill>
              <a:latin typeface="Arial"/>
              <a:ea typeface="Segoe UI"/>
              <a:cs typeface="Segoe UI"/>
            </a:endParaRPr>
          </a:p>
          <a:p>
            <a:pPr rtl="0">
              <a:lnSpc>
                <a:spcPts val="1395"/>
              </a:lnSpc>
            </a:pPr>
            <a:r>
              <a:rPr lang="en-GB" sz="1000">
                <a:solidFill>
                  <a:schemeClr val="tx1"/>
                </a:solidFill>
                <a:latin typeface="Arial"/>
                <a:ea typeface="Segoe UI"/>
                <a:cs typeface="Segoe UI"/>
              </a:rPr>
              <a:t>Fear of being judged is a form of social anxiety (NIMH, 2024).  </a:t>
            </a:r>
            <a:endParaRPr lang="en-GB" sz="1000" dirty="0">
              <a:solidFill>
                <a:schemeClr val="tx1"/>
              </a:solidFill>
              <a:latin typeface="Arial"/>
              <a:ea typeface="Segoe UI"/>
              <a:cs typeface="Segoe UI"/>
            </a:endParaRPr>
          </a:p>
          <a:p>
            <a:pPr rtl="0">
              <a:lnSpc>
                <a:spcPts val="1395"/>
              </a:lnSpc>
            </a:pPr>
            <a:r>
              <a:rPr lang="en-GB" sz="1000">
                <a:solidFill>
                  <a:schemeClr val="tx1"/>
                </a:solidFill>
                <a:latin typeface="Arial"/>
                <a:ea typeface="Segoe UI"/>
                <a:cs typeface="Segoe UI"/>
              </a:rPr>
              <a:t>Phobias: intense fear of things or circumstances (APA, 2019).  </a:t>
            </a:r>
            <a:endParaRPr lang="en-GB" sz="1000" dirty="0">
              <a:solidFill>
                <a:schemeClr val="tx1"/>
              </a:solidFill>
              <a:latin typeface="Arial"/>
              <a:ea typeface="Segoe UI"/>
              <a:cs typeface="Segoe UI"/>
            </a:endParaRPr>
          </a:p>
          <a:p>
            <a:pPr rtl="0">
              <a:lnSpc>
                <a:spcPts val="1395"/>
              </a:lnSpc>
            </a:pPr>
            <a:r>
              <a:rPr lang="en-GB" sz="1000" dirty="0">
                <a:solidFill>
                  <a:schemeClr val="tx1"/>
                </a:solidFill>
                <a:latin typeface="Arial"/>
                <a:ea typeface="Segoe UI"/>
                <a:cs typeface="Segoe UI"/>
              </a:rPr>
              <a:t>Anxiety brought on by being cut off from attachment figures is known as separation anxiety (</a:t>
            </a:r>
            <a:r>
              <a:rPr lang="en-GB" sz="1000" dirty="0" err="1">
                <a:solidFill>
                  <a:schemeClr val="tx1"/>
                </a:solidFill>
                <a:latin typeface="Arial"/>
                <a:ea typeface="Segoe UI"/>
                <a:cs typeface="Segoe UI"/>
              </a:rPr>
              <a:t>Beesdo</a:t>
            </a:r>
            <a:r>
              <a:rPr lang="en-GB" sz="1000" dirty="0">
                <a:solidFill>
                  <a:schemeClr val="tx1"/>
                </a:solidFill>
                <a:latin typeface="Arial"/>
                <a:ea typeface="Segoe UI"/>
                <a:cs typeface="Segoe UI"/>
              </a:rPr>
              <a:t> et al., 2009). </a:t>
            </a:r>
            <a:endParaRPr lang="en-GB" dirty="0">
              <a:solidFill>
                <a:schemeClr val="tx1"/>
              </a:solidFill>
            </a:endParaRPr>
          </a:p>
        </p:txBody>
      </p:sp>
      <p:sp>
        <p:nvSpPr>
          <p:cNvPr id="8" name="Rectangle: Top Corners One Rounded and One Snipped 7">
            <a:extLst>
              <a:ext uri="{FF2B5EF4-FFF2-40B4-BE49-F238E27FC236}">
                <a16:creationId xmlns:a16="http://schemas.microsoft.com/office/drawing/2014/main" id="{0DBEC65E-D878-AD98-71A3-8B688FF9BEDD}"/>
              </a:ext>
            </a:extLst>
          </p:cNvPr>
          <p:cNvSpPr/>
          <p:nvPr/>
        </p:nvSpPr>
        <p:spPr>
          <a:xfrm>
            <a:off x="4166073" y="4551865"/>
            <a:ext cx="3848327" cy="1787556"/>
          </a:xfrm>
          <a:prstGeom prst="snip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a:solidFill>
                  <a:schemeClr val="tx1"/>
                </a:solidFill>
                <a:latin typeface="Arial"/>
                <a:cs typeface="Arial"/>
              </a:rPr>
              <a:t>Causes and Risk Factors</a:t>
            </a:r>
            <a:endParaRPr lang="en-US" b="1">
              <a:solidFill>
                <a:schemeClr val="tx1"/>
              </a:solidFill>
            </a:endParaRPr>
          </a:p>
          <a:p>
            <a:endParaRPr lang="en-GB" sz="1000" dirty="0">
              <a:solidFill>
                <a:schemeClr val="tx1"/>
              </a:solidFill>
              <a:latin typeface="Arial"/>
              <a:cs typeface="Arial"/>
            </a:endParaRPr>
          </a:p>
          <a:p>
            <a:r>
              <a:rPr lang="en-GB" sz="1000">
                <a:solidFill>
                  <a:schemeClr val="tx1"/>
                </a:solidFill>
                <a:latin typeface="Arial"/>
                <a:cs typeface="Arial"/>
              </a:rPr>
              <a:t>Biological: genetics, brain chemistry (Craske et al., 2017). </a:t>
            </a:r>
            <a:endParaRPr lang="en-GB" sz="1000" dirty="0">
              <a:solidFill>
                <a:schemeClr val="tx1"/>
              </a:solidFill>
              <a:latin typeface="Arial"/>
              <a:cs typeface="Arial"/>
            </a:endParaRPr>
          </a:p>
          <a:p>
            <a:r>
              <a:rPr lang="en-GB" sz="1000" dirty="0">
                <a:solidFill>
                  <a:schemeClr val="tx1"/>
                </a:solidFill>
                <a:latin typeface="Arial"/>
                <a:cs typeface="Arial"/>
              </a:rPr>
              <a:t>Psychological: negative, trauma (</a:t>
            </a:r>
            <a:r>
              <a:rPr lang="en-GB" sz="1000" dirty="0" err="1">
                <a:solidFill>
                  <a:schemeClr val="tx1"/>
                </a:solidFill>
                <a:latin typeface="Arial"/>
                <a:cs typeface="Arial"/>
              </a:rPr>
              <a:t>Beesdo</a:t>
            </a:r>
            <a:r>
              <a:rPr lang="en-GB" sz="1000" dirty="0">
                <a:solidFill>
                  <a:schemeClr val="tx1"/>
                </a:solidFill>
                <a:latin typeface="Arial"/>
                <a:cs typeface="Arial"/>
              </a:rPr>
              <a:t> et al., 2009). </a:t>
            </a:r>
          </a:p>
          <a:p>
            <a:r>
              <a:rPr lang="en-GB" sz="1000">
                <a:solidFill>
                  <a:schemeClr val="tx1"/>
                </a:solidFill>
                <a:latin typeface="Arial"/>
                <a:cs typeface="Arial"/>
              </a:rPr>
              <a:t>Social: stress, bias, and poverty (Goldman &amp; Vinson, 2022). </a:t>
            </a:r>
            <a:endParaRPr lang="en-GB" sz="1000" dirty="0">
              <a:solidFill>
                <a:schemeClr val="tx1"/>
              </a:solidFill>
              <a:latin typeface="Arial"/>
              <a:cs typeface="Arial"/>
            </a:endParaRPr>
          </a:p>
          <a:p>
            <a:r>
              <a:rPr lang="en-GB" sz="1000">
                <a:solidFill>
                  <a:schemeClr val="tx1"/>
                </a:solidFill>
                <a:latin typeface="Arial"/>
                <a:cs typeface="Arial"/>
              </a:rPr>
              <a:t>Diagnoses are more common in women (Kessler et al., 2005). </a:t>
            </a:r>
            <a:endParaRPr lang="en-GB" sz="1000" dirty="0">
              <a:solidFill>
                <a:schemeClr val="tx1"/>
              </a:solidFill>
              <a:latin typeface="Arial"/>
              <a:cs typeface="Arial"/>
            </a:endParaRPr>
          </a:p>
          <a:p>
            <a:r>
              <a:rPr lang="en-GB" sz="1000" dirty="0">
                <a:solidFill>
                  <a:schemeClr val="tx1"/>
                </a:solidFill>
                <a:latin typeface="Arial"/>
                <a:cs typeface="Arial"/>
              </a:rPr>
              <a:t>Can start in childhood, adolescence, or adulthood (</a:t>
            </a:r>
            <a:r>
              <a:rPr lang="en-GB" sz="1000" dirty="0" err="1">
                <a:solidFill>
                  <a:schemeClr val="tx1"/>
                </a:solidFill>
                <a:latin typeface="Arial"/>
                <a:cs typeface="Arial"/>
              </a:rPr>
              <a:t>Beesdo</a:t>
            </a:r>
            <a:r>
              <a:rPr lang="en-GB" sz="1000" dirty="0">
                <a:solidFill>
                  <a:schemeClr val="tx1"/>
                </a:solidFill>
                <a:latin typeface="Arial"/>
                <a:cs typeface="Arial"/>
              </a:rPr>
              <a:t> et al., 2009).</a:t>
            </a:r>
          </a:p>
          <a:p>
            <a:pPr algn="ctr"/>
            <a:endParaRPr lang="en-GB" dirty="0"/>
          </a:p>
        </p:txBody>
      </p:sp>
      <p:sp>
        <p:nvSpPr>
          <p:cNvPr id="9" name="Rectangle: Rounded Corners 8">
            <a:extLst>
              <a:ext uri="{FF2B5EF4-FFF2-40B4-BE49-F238E27FC236}">
                <a16:creationId xmlns:a16="http://schemas.microsoft.com/office/drawing/2014/main" id="{8249051E-AE56-E6A0-8422-46A7BBD32FE3}"/>
              </a:ext>
            </a:extLst>
          </p:cNvPr>
          <p:cNvSpPr/>
          <p:nvPr/>
        </p:nvSpPr>
        <p:spPr>
          <a:xfrm>
            <a:off x="8640061" y="2434590"/>
            <a:ext cx="3010196" cy="2534165"/>
          </a:xfrm>
          <a:prstGeom prst="roundRect">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a:solidFill>
                  <a:schemeClr val="tx1"/>
                </a:solidFill>
                <a:latin typeface="Arial"/>
                <a:cs typeface="Arial"/>
              </a:rPr>
              <a:t>Modern Techniques for Therapy</a:t>
            </a:r>
            <a:endParaRPr lang="en-US" b="1">
              <a:solidFill>
                <a:schemeClr val="tx1"/>
              </a:solidFill>
            </a:endParaRPr>
          </a:p>
          <a:p>
            <a:endParaRPr lang="en-GB" sz="1000" dirty="0">
              <a:solidFill>
                <a:schemeClr val="tx1"/>
              </a:solidFill>
              <a:latin typeface="Arial"/>
              <a:cs typeface="Arial"/>
            </a:endParaRPr>
          </a:p>
          <a:p>
            <a:r>
              <a:rPr lang="en-GB" sz="1000">
                <a:solidFill>
                  <a:schemeClr val="tx1"/>
                </a:solidFill>
                <a:latin typeface="Arial"/>
                <a:cs typeface="Arial"/>
              </a:rPr>
              <a:t>CBT (Hofmann et al., 2012). </a:t>
            </a:r>
          </a:p>
          <a:p>
            <a:r>
              <a:rPr lang="en-GB" sz="1000">
                <a:solidFill>
                  <a:schemeClr val="tx1"/>
                </a:solidFill>
                <a:latin typeface="Arial"/>
                <a:cs typeface="Arial"/>
              </a:rPr>
              <a:t>According to Craske et al. (2017), exposure treatment. </a:t>
            </a:r>
          </a:p>
          <a:p>
            <a:r>
              <a:rPr lang="en-GB" sz="1000">
                <a:solidFill>
                  <a:schemeClr val="tx1"/>
                </a:solidFill>
                <a:latin typeface="Arial"/>
                <a:cs typeface="Arial"/>
              </a:rPr>
              <a:t>Methods of relaxation (NIMH, 2024). </a:t>
            </a:r>
          </a:p>
          <a:p>
            <a:r>
              <a:rPr lang="en-GB" sz="1000">
                <a:solidFill>
                  <a:schemeClr val="tx1"/>
                </a:solidFill>
                <a:latin typeface="Arial"/>
                <a:cs typeface="Arial"/>
              </a:rPr>
              <a:t>Medication: SNRIs and SSRIs (NICE, 2020). </a:t>
            </a:r>
          </a:p>
          <a:p>
            <a:r>
              <a:rPr lang="en-GB" sz="1000">
                <a:solidFill>
                  <a:schemeClr val="tx1"/>
                </a:solidFill>
                <a:latin typeface="Arial"/>
                <a:cs typeface="Arial"/>
              </a:rPr>
              <a:t>Benzodiazepines for short periods of time (NICE, 2020). </a:t>
            </a:r>
          </a:p>
          <a:p>
            <a:r>
              <a:rPr lang="en-GB" sz="1000">
                <a:solidFill>
                  <a:schemeClr val="tx1"/>
                </a:solidFill>
                <a:latin typeface="Arial"/>
                <a:cs typeface="Arial"/>
              </a:rPr>
              <a:t>Lifestyle: sleep, exercise, and mindfulness (NIMH, 2024). </a:t>
            </a:r>
          </a:p>
          <a:p>
            <a:r>
              <a:rPr lang="en-GB" sz="1000">
                <a:solidFill>
                  <a:schemeClr val="tx1"/>
                </a:solidFill>
                <a:latin typeface="Arial"/>
                <a:cs typeface="Arial"/>
              </a:rPr>
              <a:t>ICD-11 stepped-care approach (WHO, 2019).</a:t>
            </a:r>
          </a:p>
          <a:p>
            <a:pPr algn="ctr"/>
            <a:endParaRPr lang="en-GB" dirty="0"/>
          </a:p>
        </p:txBody>
      </p:sp>
      <p:sp>
        <p:nvSpPr>
          <p:cNvPr id="10" name="Arrow: Curved Right 9">
            <a:extLst>
              <a:ext uri="{FF2B5EF4-FFF2-40B4-BE49-F238E27FC236}">
                <a16:creationId xmlns:a16="http://schemas.microsoft.com/office/drawing/2014/main" id="{1778199C-0CCB-A962-B00A-B40DBBD51A13}"/>
              </a:ext>
            </a:extLst>
          </p:cNvPr>
          <p:cNvSpPr/>
          <p:nvPr/>
        </p:nvSpPr>
        <p:spPr>
          <a:xfrm>
            <a:off x="1316086" y="4018262"/>
            <a:ext cx="280018" cy="420027"/>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Down 18">
            <a:extLst>
              <a:ext uri="{FF2B5EF4-FFF2-40B4-BE49-F238E27FC236}">
                <a16:creationId xmlns:a16="http://schemas.microsoft.com/office/drawing/2014/main" id="{3F494987-3FDD-1325-80EC-F25BC5D2CED6}"/>
              </a:ext>
            </a:extLst>
          </p:cNvPr>
          <p:cNvSpPr/>
          <p:nvPr/>
        </p:nvSpPr>
        <p:spPr>
          <a:xfrm>
            <a:off x="5659189" y="3780246"/>
            <a:ext cx="251940" cy="6272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Up-Down 21">
            <a:extLst>
              <a:ext uri="{FF2B5EF4-FFF2-40B4-BE49-F238E27FC236}">
                <a16:creationId xmlns:a16="http://schemas.microsoft.com/office/drawing/2014/main" id="{EE6E3506-AC67-78D8-24BA-F14B5B053991}"/>
              </a:ext>
            </a:extLst>
          </p:cNvPr>
          <p:cNvSpPr/>
          <p:nvPr/>
        </p:nvSpPr>
        <p:spPr>
          <a:xfrm rot="2040000">
            <a:off x="3831898" y="3794295"/>
            <a:ext cx="263951" cy="686794"/>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Curved Up 22">
            <a:extLst>
              <a:ext uri="{FF2B5EF4-FFF2-40B4-BE49-F238E27FC236}">
                <a16:creationId xmlns:a16="http://schemas.microsoft.com/office/drawing/2014/main" id="{DB2F4A3A-644E-AC54-CE5E-513CF9F88DC6}"/>
              </a:ext>
            </a:extLst>
          </p:cNvPr>
          <p:cNvSpPr/>
          <p:nvPr/>
        </p:nvSpPr>
        <p:spPr>
          <a:xfrm>
            <a:off x="8182176" y="5264319"/>
            <a:ext cx="797923" cy="333200"/>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150618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02416F7E-FC80-0BA7-403E-6A0F5B204B01}"/>
              </a:ext>
            </a:extLst>
          </p:cNvPr>
          <p:cNvSpPr/>
          <p:nvPr/>
        </p:nvSpPr>
        <p:spPr>
          <a:xfrm>
            <a:off x="579472" y="4061655"/>
            <a:ext cx="3819582" cy="2397311"/>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a:solidFill>
                  <a:schemeClr val="tx1"/>
                </a:solidFill>
                <a:latin typeface="Arial"/>
                <a:cs typeface="Arial"/>
              </a:rPr>
              <a:t>Disparities in Access</a:t>
            </a:r>
            <a:endParaRPr lang="en-GB" sz="1000" b="1" dirty="0">
              <a:solidFill>
                <a:schemeClr val="tx1"/>
              </a:solidFill>
              <a:latin typeface="Arial"/>
              <a:cs typeface="Arial"/>
            </a:endParaRPr>
          </a:p>
          <a:p>
            <a:endParaRPr lang="en-GB" sz="1000" dirty="0">
              <a:solidFill>
                <a:schemeClr val="tx1"/>
              </a:solidFill>
              <a:latin typeface="Arial"/>
              <a:cs typeface="Arial"/>
            </a:endParaRPr>
          </a:p>
          <a:p>
            <a:r>
              <a:rPr lang="en-GB" sz="1000">
                <a:solidFill>
                  <a:schemeClr val="tx1"/>
                </a:solidFill>
                <a:latin typeface="Arial"/>
                <a:cs typeface="Arial"/>
              </a:rPr>
              <a:t>lengthy waiting queues (NICE, 2020). </a:t>
            </a:r>
            <a:endParaRPr lang="en-GB" sz="1000" dirty="0">
              <a:solidFill>
                <a:schemeClr val="tx1"/>
              </a:solidFill>
              <a:latin typeface="Arial"/>
              <a:cs typeface="Arial"/>
            </a:endParaRPr>
          </a:p>
          <a:p>
            <a:r>
              <a:rPr lang="en-GB" sz="1000" dirty="0">
                <a:solidFill>
                  <a:schemeClr val="tx1"/>
                </a:solidFill>
                <a:latin typeface="Arial"/>
                <a:cs typeface="Arial"/>
              </a:rPr>
              <a:t>Insufficient ethnically appropriate services (Goldman &amp; Vinson, 2022). </a:t>
            </a:r>
          </a:p>
          <a:p>
            <a:r>
              <a:rPr lang="en-GB" sz="1000">
                <a:solidFill>
                  <a:schemeClr val="tx1"/>
                </a:solidFill>
                <a:latin typeface="Arial"/>
                <a:cs typeface="Arial"/>
              </a:rPr>
              <a:t>Cost, transportation, and digital barriers (NIMH, 2024). </a:t>
            </a:r>
            <a:endParaRPr lang="en-GB" sz="1000" dirty="0">
              <a:solidFill>
                <a:schemeClr val="tx1"/>
              </a:solidFill>
              <a:latin typeface="Arial"/>
              <a:cs typeface="Arial"/>
            </a:endParaRPr>
          </a:p>
          <a:p>
            <a:r>
              <a:rPr lang="en-GB" sz="1000">
                <a:solidFill>
                  <a:schemeClr val="tx1"/>
                </a:solidFill>
                <a:latin typeface="Arial"/>
                <a:cs typeface="Arial"/>
              </a:rPr>
              <a:t>Language barriers (Goldman &amp; Vinson, 2022). </a:t>
            </a:r>
            <a:endParaRPr lang="en-GB" sz="1000" dirty="0">
              <a:solidFill>
                <a:schemeClr val="tx1"/>
              </a:solidFill>
              <a:latin typeface="Arial"/>
              <a:cs typeface="Arial"/>
            </a:endParaRPr>
          </a:p>
          <a:p>
            <a:r>
              <a:rPr lang="en-GB" sz="1000" dirty="0">
                <a:solidFill>
                  <a:schemeClr val="tx1"/>
                </a:solidFill>
                <a:latin typeface="Arial"/>
                <a:cs typeface="Arial"/>
              </a:rPr>
              <a:t>Men are less likely to ask for assistance (Kessler et al., 2005).</a:t>
            </a:r>
          </a:p>
          <a:p>
            <a:pPr algn="ctr"/>
            <a:endParaRPr lang="en-GB" dirty="0"/>
          </a:p>
        </p:txBody>
      </p:sp>
      <p:sp>
        <p:nvSpPr>
          <p:cNvPr id="6" name="Oval 5">
            <a:extLst>
              <a:ext uri="{FF2B5EF4-FFF2-40B4-BE49-F238E27FC236}">
                <a16:creationId xmlns:a16="http://schemas.microsoft.com/office/drawing/2014/main" id="{81C2CB9C-28E5-BB91-73F6-D0A51B300920}"/>
              </a:ext>
            </a:extLst>
          </p:cNvPr>
          <p:cNvSpPr/>
          <p:nvPr/>
        </p:nvSpPr>
        <p:spPr>
          <a:xfrm>
            <a:off x="206240" y="286729"/>
            <a:ext cx="4564632" cy="267440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0">
              <a:lnSpc>
                <a:spcPts val="1395"/>
              </a:lnSpc>
            </a:pPr>
            <a:r>
              <a:rPr lang="en-GB" sz="1000" b="1">
                <a:solidFill>
                  <a:schemeClr val="tx1"/>
                </a:solidFill>
                <a:latin typeface="Arial"/>
                <a:ea typeface="Segoe UI"/>
                <a:cs typeface="Segoe UI"/>
              </a:rPr>
              <a:t>Shame and Misconceptions </a:t>
            </a:r>
            <a:endParaRPr lang="en-GB" sz="1000" b="1" dirty="0">
              <a:solidFill>
                <a:schemeClr val="tx1"/>
              </a:solidFill>
              <a:latin typeface="Arial"/>
              <a:ea typeface="Segoe UI"/>
              <a:cs typeface="Segoe UI"/>
            </a:endParaRPr>
          </a:p>
          <a:p>
            <a:pPr>
              <a:lnSpc>
                <a:spcPts val="1395"/>
              </a:lnSpc>
            </a:pPr>
            <a:endParaRPr lang="en-GB" sz="1000" dirty="0">
              <a:solidFill>
                <a:schemeClr val="tx1"/>
              </a:solidFill>
              <a:latin typeface="Arial"/>
              <a:ea typeface="Segoe UI"/>
              <a:cs typeface="Segoe UI"/>
            </a:endParaRPr>
          </a:p>
          <a:p>
            <a:pPr rtl="0">
              <a:lnSpc>
                <a:spcPts val="1395"/>
              </a:lnSpc>
            </a:pPr>
            <a:r>
              <a:rPr lang="en-GB" sz="1000">
                <a:solidFill>
                  <a:schemeClr val="tx1"/>
                </a:solidFill>
                <a:latin typeface="Arial"/>
                <a:ea typeface="Segoe UI"/>
                <a:cs typeface="Segoe UI"/>
              </a:rPr>
              <a:t>Anxiety rejected as exaggeration (APA, 2019).  </a:t>
            </a:r>
            <a:endParaRPr lang="en-GB" sz="1000" dirty="0">
              <a:solidFill>
                <a:schemeClr val="tx1"/>
              </a:solidFill>
              <a:latin typeface="Arial"/>
              <a:ea typeface="Segoe UI"/>
              <a:cs typeface="Segoe UI"/>
            </a:endParaRPr>
          </a:p>
          <a:p>
            <a:pPr rtl="0">
              <a:lnSpc>
                <a:spcPts val="1395"/>
              </a:lnSpc>
            </a:pPr>
            <a:r>
              <a:rPr lang="en-GB" sz="1000">
                <a:solidFill>
                  <a:schemeClr val="tx1"/>
                </a:solidFill>
                <a:latin typeface="Arial"/>
                <a:ea typeface="Segoe UI"/>
                <a:cs typeface="Segoe UI"/>
              </a:rPr>
              <a:t>Shame prevents people from asking for help (Ruscio et al., 2017).  </a:t>
            </a:r>
            <a:endParaRPr lang="en-GB" sz="1000" dirty="0">
              <a:solidFill>
                <a:schemeClr val="tx1"/>
              </a:solidFill>
              <a:latin typeface="Arial"/>
              <a:ea typeface="Segoe UI"/>
              <a:cs typeface="Segoe UI"/>
            </a:endParaRPr>
          </a:p>
          <a:p>
            <a:pPr rtl="0">
              <a:lnSpc>
                <a:spcPts val="1395"/>
              </a:lnSpc>
            </a:pPr>
            <a:r>
              <a:rPr lang="en-GB" sz="1000">
                <a:solidFill>
                  <a:schemeClr val="tx1"/>
                </a:solidFill>
                <a:latin typeface="Arial"/>
                <a:ea typeface="Segoe UI"/>
                <a:cs typeface="Segoe UI"/>
              </a:rPr>
              <a:t>Discrimination based on culture (Goldman &amp; Vinson, 2022).  </a:t>
            </a:r>
            <a:endParaRPr lang="en-GB" sz="1000" dirty="0">
              <a:solidFill>
                <a:schemeClr val="tx1"/>
              </a:solidFill>
              <a:latin typeface="Arial"/>
              <a:ea typeface="Segoe UI"/>
              <a:cs typeface="Segoe UI"/>
            </a:endParaRPr>
          </a:p>
          <a:p>
            <a:pPr rtl="0">
              <a:lnSpc>
                <a:spcPts val="1395"/>
              </a:lnSpc>
            </a:pPr>
            <a:r>
              <a:rPr lang="en-GB" sz="1000" dirty="0">
                <a:solidFill>
                  <a:schemeClr val="tx1"/>
                </a:solidFill>
                <a:latin typeface="Arial"/>
                <a:ea typeface="Segoe UI"/>
                <a:cs typeface="Segoe UI"/>
              </a:rPr>
              <a:t>Misdiagnosis is common (</a:t>
            </a:r>
            <a:r>
              <a:rPr lang="en-GB" sz="1000" dirty="0" err="1">
                <a:solidFill>
                  <a:schemeClr val="tx1"/>
                </a:solidFill>
                <a:latin typeface="Arial"/>
                <a:ea typeface="Segoe UI"/>
                <a:cs typeface="Segoe UI"/>
              </a:rPr>
              <a:t>Beesdo</a:t>
            </a:r>
            <a:r>
              <a:rPr lang="en-GB" sz="1000" dirty="0">
                <a:solidFill>
                  <a:schemeClr val="tx1"/>
                </a:solidFill>
                <a:latin typeface="Arial"/>
                <a:ea typeface="Segoe UI"/>
                <a:cs typeface="Segoe UI"/>
              </a:rPr>
              <a:t> et al., 2009).  </a:t>
            </a:r>
          </a:p>
          <a:p>
            <a:pPr rtl="0">
              <a:lnSpc>
                <a:spcPts val="1395"/>
              </a:lnSpc>
            </a:pPr>
            <a:r>
              <a:rPr lang="en-GB" sz="1000">
                <a:solidFill>
                  <a:schemeClr val="tx1"/>
                </a:solidFill>
                <a:latin typeface="Arial"/>
                <a:ea typeface="Segoe UI"/>
                <a:cs typeface="Segoe UI"/>
              </a:rPr>
              <a:t>Children and minority groups are affected (Goldman &amp; Vinson, 2022). </a:t>
            </a:r>
            <a:endParaRPr lang="en-GB">
              <a:solidFill>
                <a:schemeClr val="tx1"/>
              </a:solidFill>
            </a:endParaRPr>
          </a:p>
        </p:txBody>
      </p:sp>
      <p:sp>
        <p:nvSpPr>
          <p:cNvPr id="7" name="Rectangle: Rounded Corners 6">
            <a:extLst>
              <a:ext uri="{FF2B5EF4-FFF2-40B4-BE49-F238E27FC236}">
                <a16:creationId xmlns:a16="http://schemas.microsoft.com/office/drawing/2014/main" id="{D6795DC7-4BDF-B143-050F-54CE55E5A38D}"/>
              </a:ext>
            </a:extLst>
          </p:cNvPr>
          <p:cNvSpPr/>
          <p:nvPr/>
        </p:nvSpPr>
        <p:spPr>
          <a:xfrm>
            <a:off x="5373145" y="657786"/>
            <a:ext cx="3794273" cy="2453160"/>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a:solidFill>
                  <a:schemeClr val="tx1"/>
                </a:solidFill>
                <a:latin typeface="Arial"/>
                <a:cs typeface="Arial"/>
              </a:rPr>
              <a:t>Recommendations</a:t>
            </a:r>
            <a:endParaRPr lang="en-GB" sz="1000" b="1" dirty="0">
              <a:solidFill>
                <a:schemeClr val="tx1"/>
              </a:solidFill>
              <a:latin typeface="Arial"/>
              <a:cs typeface="Arial"/>
            </a:endParaRPr>
          </a:p>
          <a:p>
            <a:endParaRPr lang="en-GB" sz="1000" dirty="0">
              <a:solidFill>
                <a:schemeClr val="tx1"/>
              </a:solidFill>
              <a:latin typeface="Arial"/>
              <a:cs typeface="Arial"/>
            </a:endParaRPr>
          </a:p>
          <a:p>
            <a:r>
              <a:rPr lang="en-GB" sz="1000" dirty="0">
                <a:solidFill>
                  <a:schemeClr val="tx1"/>
                </a:solidFill>
                <a:latin typeface="Arial"/>
                <a:cs typeface="Arial"/>
              </a:rPr>
              <a:t>Early identification in schools and primary care (</a:t>
            </a:r>
            <a:r>
              <a:rPr lang="en-GB" sz="1000" dirty="0" err="1">
                <a:solidFill>
                  <a:schemeClr val="tx1"/>
                </a:solidFill>
                <a:latin typeface="Arial"/>
                <a:cs typeface="Arial"/>
              </a:rPr>
              <a:t>Beesdo</a:t>
            </a:r>
            <a:r>
              <a:rPr lang="en-GB" sz="1000" dirty="0">
                <a:solidFill>
                  <a:schemeClr val="tx1"/>
                </a:solidFill>
                <a:latin typeface="Arial"/>
                <a:cs typeface="Arial"/>
              </a:rPr>
              <a:t> et al., 2009). </a:t>
            </a:r>
          </a:p>
          <a:p>
            <a:r>
              <a:rPr lang="en-GB" sz="1000">
                <a:solidFill>
                  <a:schemeClr val="tx1"/>
                </a:solidFill>
                <a:latin typeface="Arial"/>
                <a:cs typeface="Arial"/>
              </a:rPr>
              <a:t>Increase access to CBT (Hofmann et al., 2012). </a:t>
            </a:r>
            <a:endParaRPr lang="en-GB" sz="1000" dirty="0">
              <a:solidFill>
                <a:schemeClr val="tx1"/>
              </a:solidFill>
              <a:latin typeface="Arial"/>
              <a:cs typeface="Arial"/>
            </a:endParaRPr>
          </a:p>
          <a:p>
            <a:r>
              <a:rPr lang="en-GB" sz="1000">
                <a:solidFill>
                  <a:schemeClr val="tx1"/>
                </a:solidFill>
                <a:latin typeface="Arial"/>
                <a:cs typeface="Arial"/>
              </a:rPr>
              <a:t>Services that are trauma informed and culturally sensitive (Goldman &amp; Vinson, 2022). </a:t>
            </a:r>
            <a:endParaRPr lang="en-GB" sz="1000" dirty="0">
              <a:solidFill>
                <a:schemeClr val="tx1"/>
              </a:solidFill>
              <a:latin typeface="Arial"/>
              <a:cs typeface="Arial"/>
            </a:endParaRPr>
          </a:p>
          <a:p>
            <a:r>
              <a:rPr lang="en-GB" sz="1000">
                <a:solidFill>
                  <a:schemeClr val="tx1"/>
                </a:solidFill>
                <a:latin typeface="Arial"/>
                <a:cs typeface="Arial"/>
              </a:rPr>
              <a:t>Shorten wait times (NICE, 2020). </a:t>
            </a:r>
            <a:endParaRPr lang="en-GB" sz="1000" dirty="0">
              <a:solidFill>
                <a:schemeClr val="tx1"/>
              </a:solidFill>
              <a:latin typeface="Arial"/>
              <a:cs typeface="Arial"/>
            </a:endParaRPr>
          </a:p>
          <a:p>
            <a:r>
              <a:rPr lang="en-GB" sz="1000">
                <a:solidFill>
                  <a:schemeClr val="tx1"/>
                </a:solidFill>
                <a:latin typeface="Arial"/>
                <a:cs typeface="Arial"/>
              </a:rPr>
              <a:t>Enhance mental health education (APA, 2019). </a:t>
            </a:r>
            <a:endParaRPr lang="en-GB" sz="1000" dirty="0">
              <a:solidFill>
                <a:schemeClr val="tx1"/>
              </a:solidFill>
              <a:latin typeface="Arial"/>
              <a:cs typeface="Arial"/>
            </a:endParaRPr>
          </a:p>
          <a:p>
            <a:r>
              <a:rPr lang="en-GB" sz="1000" dirty="0">
                <a:solidFill>
                  <a:schemeClr val="tx1"/>
                </a:solidFill>
                <a:latin typeface="Arial"/>
                <a:cs typeface="Arial"/>
              </a:rPr>
              <a:t>Increase assistance for children and adolescents (</a:t>
            </a:r>
            <a:r>
              <a:rPr lang="en-GB" sz="1000" dirty="0" err="1">
                <a:solidFill>
                  <a:schemeClr val="tx1"/>
                </a:solidFill>
                <a:latin typeface="Arial"/>
                <a:cs typeface="Arial"/>
              </a:rPr>
              <a:t>Beesdo</a:t>
            </a:r>
            <a:r>
              <a:rPr lang="en-GB" sz="1000" dirty="0">
                <a:solidFill>
                  <a:schemeClr val="tx1"/>
                </a:solidFill>
                <a:latin typeface="Arial"/>
                <a:cs typeface="Arial"/>
              </a:rPr>
              <a:t> et al., 2009).</a:t>
            </a:r>
          </a:p>
          <a:p>
            <a:pPr algn="ctr"/>
            <a:endParaRPr lang="en-GB" dirty="0"/>
          </a:p>
        </p:txBody>
      </p:sp>
      <p:sp>
        <p:nvSpPr>
          <p:cNvPr id="8" name="Oval 7">
            <a:extLst>
              <a:ext uri="{FF2B5EF4-FFF2-40B4-BE49-F238E27FC236}">
                <a16:creationId xmlns:a16="http://schemas.microsoft.com/office/drawing/2014/main" id="{CA156BE5-8211-E645-EB3B-BC65047E5B16}"/>
              </a:ext>
            </a:extLst>
          </p:cNvPr>
          <p:cNvSpPr/>
          <p:nvPr/>
        </p:nvSpPr>
        <p:spPr>
          <a:xfrm>
            <a:off x="5504304" y="3746554"/>
            <a:ext cx="4267715" cy="2705304"/>
          </a:xfrm>
          <a:prstGeom prst="ellipse">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a:solidFill>
                  <a:schemeClr val="tx1"/>
                </a:solidFill>
                <a:latin typeface="Arial"/>
                <a:cs typeface="Arial"/>
              </a:rPr>
              <a:t>Conclusion</a:t>
            </a:r>
            <a:endParaRPr lang="en-GB" sz="1000" b="1" dirty="0">
              <a:solidFill>
                <a:schemeClr val="tx1"/>
              </a:solidFill>
              <a:latin typeface="Arial"/>
              <a:cs typeface="Arial"/>
            </a:endParaRPr>
          </a:p>
          <a:p>
            <a:endParaRPr lang="en-GB" sz="1000" dirty="0">
              <a:solidFill>
                <a:schemeClr val="tx1"/>
              </a:solidFill>
              <a:latin typeface="Arial"/>
              <a:cs typeface="Arial"/>
            </a:endParaRPr>
          </a:p>
          <a:p>
            <a:r>
              <a:rPr lang="en-GB" sz="1000">
                <a:solidFill>
                  <a:schemeClr val="tx1"/>
                </a:solidFill>
                <a:latin typeface="Arial"/>
                <a:cs typeface="Arial"/>
              </a:rPr>
              <a:t>Anxiety disorders are important and common (Bandelow &amp; Michaelis, 2015).</a:t>
            </a:r>
            <a:endParaRPr lang="en-GB" sz="1000" dirty="0">
              <a:solidFill>
                <a:schemeClr val="tx1"/>
              </a:solidFill>
              <a:latin typeface="Arial"/>
              <a:cs typeface="Arial"/>
            </a:endParaRPr>
          </a:p>
          <a:p>
            <a:r>
              <a:rPr lang="en-GB" sz="1000">
                <a:solidFill>
                  <a:schemeClr val="tx1"/>
                </a:solidFill>
                <a:latin typeface="Arial"/>
                <a:cs typeface="Arial"/>
              </a:rPr>
              <a:t>ICD-11 has detailed definitions (WHO, 2019).</a:t>
            </a:r>
            <a:endParaRPr lang="en-GB" sz="1000" dirty="0">
              <a:solidFill>
                <a:schemeClr val="tx1"/>
              </a:solidFill>
              <a:latin typeface="Arial"/>
              <a:cs typeface="Arial"/>
            </a:endParaRPr>
          </a:p>
          <a:p>
            <a:r>
              <a:rPr lang="en-GB" sz="1000">
                <a:solidFill>
                  <a:schemeClr val="tx1"/>
                </a:solidFill>
                <a:latin typeface="Arial"/>
                <a:cs typeface="Arial"/>
              </a:rPr>
              <a:t>According to Hofmann et al. (2012), there are effective treatments.</a:t>
            </a:r>
            <a:endParaRPr lang="en-GB" sz="1000" dirty="0">
              <a:solidFill>
                <a:schemeClr val="tx1"/>
              </a:solidFill>
              <a:latin typeface="Arial"/>
              <a:cs typeface="Arial"/>
            </a:endParaRPr>
          </a:p>
          <a:p>
            <a:r>
              <a:rPr lang="en-GB" sz="1000">
                <a:solidFill>
                  <a:schemeClr val="tx1"/>
                </a:solidFill>
                <a:latin typeface="Arial"/>
                <a:cs typeface="Arial"/>
              </a:rPr>
              <a:t>Stigma and inequality remain (Goldman &amp; Vinson, 2022).</a:t>
            </a:r>
            <a:endParaRPr lang="en-GB" sz="1000" dirty="0">
              <a:solidFill>
                <a:schemeClr val="tx1"/>
              </a:solidFill>
              <a:latin typeface="Arial"/>
              <a:cs typeface="Arial"/>
            </a:endParaRPr>
          </a:p>
          <a:p>
            <a:r>
              <a:rPr lang="en-GB" sz="1000">
                <a:solidFill>
                  <a:schemeClr val="tx1"/>
                </a:solidFill>
                <a:latin typeface="Arial"/>
                <a:cs typeface="Arial"/>
              </a:rPr>
              <a:t>Improving early support and accessibility is essential (NICE, 2020).</a:t>
            </a:r>
          </a:p>
          <a:p>
            <a:pPr algn="ctr"/>
            <a:endParaRPr lang="en-GB" dirty="0"/>
          </a:p>
        </p:txBody>
      </p:sp>
      <p:sp>
        <p:nvSpPr>
          <p:cNvPr id="24" name="Arrow: Down 23">
            <a:extLst>
              <a:ext uri="{FF2B5EF4-FFF2-40B4-BE49-F238E27FC236}">
                <a16:creationId xmlns:a16="http://schemas.microsoft.com/office/drawing/2014/main" id="{FEFFF024-DF20-6CEB-C0C4-87351A905C5B}"/>
              </a:ext>
            </a:extLst>
          </p:cNvPr>
          <p:cNvSpPr/>
          <p:nvPr/>
        </p:nvSpPr>
        <p:spPr>
          <a:xfrm>
            <a:off x="2363257" y="3237109"/>
            <a:ext cx="257632" cy="506878"/>
          </a:xfrm>
          <a:prstGeom prst="downArrow">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Curved Up 24">
            <a:extLst>
              <a:ext uri="{FF2B5EF4-FFF2-40B4-BE49-F238E27FC236}">
                <a16:creationId xmlns:a16="http://schemas.microsoft.com/office/drawing/2014/main" id="{973E6A71-979B-D6AC-4119-8F3518993E2E}"/>
              </a:ext>
            </a:extLst>
          </p:cNvPr>
          <p:cNvSpPr/>
          <p:nvPr/>
        </p:nvSpPr>
        <p:spPr>
          <a:xfrm rot="-2220000">
            <a:off x="4679023" y="3853251"/>
            <a:ext cx="1139715" cy="414258"/>
          </a:xfrm>
          <a:prstGeom prst="curvedUp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6" name="Arrow: Curved Down 25">
            <a:extLst>
              <a:ext uri="{FF2B5EF4-FFF2-40B4-BE49-F238E27FC236}">
                <a16:creationId xmlns:a16="http://schemas.microsoft.com/office/drawing/2014/main" id="{8BA912BD-0F17-B56F-CB21-C823345DB7F9}"/>
              </a:ext>
            </a:extLst>
          </p:cNvPr>
          <p:cNvSpPr/>
          <p:nvPr/>
        </p:nvSpPr>
        <p:spPr>
          <a:xfrm rot="5220000">
            <a:off x="8893442" y="3044176"/>
            <a:ext cx="1579745" cy="764177"/>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859877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7476967-12E1-5E04-B826-46026155CFB3}"/>
              </a:ext>
            </a:extLst>
          </p:cNvPr>
          <p:cNvSpPr>
            <a:spLocks noGrp="1"/>
          </p:cNvSpPr>
          <p:nvPr>
            <p:ph type="title"/>
          </p:nvPr>
        </p:nvSpPr>
        <p:spPr>
          <a:xfrm>
            <a:off x="643467" y="816638"/>
            <a:ext cx="3367359" cy="5224724"/>
          </a:xfrm>
        </p:spPr>
        <p:txBody>
          <a:bodyPr anchor="ctr">
            <a:normAutofit/>
          </a:bodyPr>
          <a:lstStyle/>
          <a:p>
            <a:r>
              <a:rPr lang="en-GB"/>
              <a:t>Reference </a:t>
            </a:r>
          </a:p>
        </p:txBody>
      </p:sp>
      <p:sp>
        <p:nvSpPr>
          <p:cNvPr id="3" name="Content Placeholder 2">
            <a:extLst>
              <a:ext uri="{FF2B5EF4-FFF2-40B4-BE49-F238E27FC236}">
                <a16:creationId xmlns:a16="http://schemas.microsoft.com/office/drawing/2014/main" id="{DE193FE1-539E-AF75-26BA-2C8CDE611D35}"/>
              </a:ext>
            </a:extLst>
          </p:cNvPr>
          <p:cNvSpPr>
            <a:spLocks noGrp="1"/>
          </p:cNvSpPr>
          <p:nvPr>
            <p:ph idx="1"/>
          </p:nvPr>
        </p:nvSpPr>
        <p:spPr>
          <a:xfrm>
            <a:off x="4654295" y="816638"/>
            <a:ext cx="4619706" cy="5224724"/>
          </a:xfrm>
        </p:spPr>
        <p:txBody>
          <a:bodyPr vert="horz" lIns="91440" tIns="45720" rIns="91440" bIns="45720" rtlCol="0" anchor="ctr">
            <a:normAutofit lnSpcReduction="10000"/>
          </a:bodyPr>
          <a:lstStyle/>
          <a:p>
            <a:pPr>
              <a:lnSpc>
                <a:spcPct val="90000"/>
              </a:lnSpc>
            </a:pPr>
            <a:r>
              <a:rPr lang="en-GB" sz="1100">
                <a:latin typeface="Arial"/>
                <a:cs typeface="Arial"/>
              </a:rPr>
              <a:t>American Psychiatric Association (2019) </a:t>
            </a:r>
            <a:r>
              <a:rPr lang="en-GB" sz="1100" i="1">
                <a:latin typeface="Arial"/>
                <a:cs typeface="Arial"/>
              </a:rPr>
              <a:t>Anxiety Disorders</a:t>
            </a:r>
            <a:r>
              <a:rPr lang="en-GB" sz="1100">
                <a:latin typeface="Arial"/>
                <a:cs typeface="Arial"/>
              </a:rPr>
              <a:t>, </a:t>
            </a:r>
            <a:r>
              <a:rPr lang="en-GB" sz="1100" i="1">
                <a:latin typeface="Arial"/>
                <a:cs typeface="Arial"/>
              </a:rPr>
              <a:t>Psychiatry.org</a:t>
            </a:r>
            <a:r>
              <a:rPr lang="en-GB" sz="1100">
                <a:latin typeface="Arial"/>
                <a:cs typeface="Arial"/>
              </a:rPr>
              <a:t>. Available at: </a:t>
            </a:r>
            <a:r>
              <a:rPr lang="en-GB" sz="1100" dirty="0">
                <a:latin typeface="Arial"/>
                <a:cs typeface="Arial"/>
                <a:hlinkClick r:id="rId2"/>
              </a:rPr>
              <a:t>https://www.psychiatry.org/patients-families/anxiety-disorders</a:t>
            </a:r>
            <a:r>
              <a:rPr lang="en-GB" sz="1100">
                <a:latin typeface="Arial"/>
                <a:cs typeface="Arial"/>
              </a:rPr>
              <a:t> (Accessed: 26 February 2026).</a:t>
            </a:r>
            <a:endParaRPr lang="en-GB" sz="1100"/>
          </a:p>
          <a:p>
            <a:pPr>
              <a:lnSpc>
                <a:spcPct val="90000"/>
              </a:lnSpc>
              <a:buClr>
                <a:srgbClr val="EB3D9F"/>
              </a:buClr>
            </a:pPr>
            <a:r>
              <a:rPr lang="en-GB" sz="1100" i="1" dirty="0">
                <a:latin typeface="Arial"/>
                <a:cs typeface="Arial"/>
              </a:rPr>
              <a:t>Anxiety Disorders: Types and Treatments Explained - Midwest Recovery </a:t>
            </a:r>
            <a:r>
              <a:rPr lang="en-GB" sz="1100" i="1" dirty="0" err="1">
                <a:latin typeface="Arial"/>
                <a:cs typeface="Arial"/>
              </a:rPr>
              <a:t>Centers</a:t>
            </a:r>
            <a:r>
              <a:rPr lang="en-GB" sz="1100" dirty="0">
                <a:latin typeface="Arial"/>
                <a:cs typeface="Arial"/>
              </a:rPr>
              <a:t> (2024) </a:t>
            </a:r>
            <a:r>
              <a:rPr lang="en-GB" sz="1100" i="1" dirty="0">
                <a:latin typeface="Arial"/>
                <a:cs typeface="Arial"/>
              </a:rPr>
              <a:t>Midwest Recovery </a:t>
            </a:r>
            <a:r>
              <a:rPr lang="en-GB" sz="1100" i="1" dirty="0" err="1">
                <a:latin typeface="Arial"/>
                <a:cs typeface="Arial"/>
              </a:rPr>
              <a:t>Centers</a:t>
            </a:r>
            <a:r>
              <a:rPr lang="en-GB" sz="1100" dirty="0">
                <a:latin typeface="Arial"/>
                <a:cs typeface="Arial"/>
              </a:rPr>
              <a:t>. Available at: </a:t>
            </a:r>
            <a:r>
              <a:rPr lang="en-GB" sz="1100" dirty="0">
                <a:latin typeface="Arial"/>
                <a:cs typeface="Arial"/>
                <a:hlinkClick r:id="rId3"/>
              </a:rPr>
              <a:t>https://midwestrecoverycenters.com/anxiety-disorders-types-and-treatments-explained/</a:t>
            </a:r>
            <a:r>
              <a:rPr lang="en-GB" sz="1100" dirty="0">
                <a:latin typeface="Arial"/>
                <a:cs typeface="Arial"/>
              </a:rPr>
              <a:t> (Accessed: 8 March 2026).</a:t>
            </a:r>
            <a:endParaRPr lang="en-GB" sz="1100"/>
          </a:p>
          <a:p>
            <a:pPr>
              <a:lnSpc>
                <a:spcPct val="90000"/>
              </a:lnSpc>
              <a:buClr>
                <a:srgbClr val="EB3D9F"/>
              </a:buClr>
            </a:pPr>
            <a:r>
              <a:rPr lang="en-GB" sz="1100">
                <a:latin typeface="Arial"/>
                <a:cs typeface="Arial"/>
              </a:rPr>
              <a:t>Bandelow, B. and Michaelis, S. (2015) ‘Epidemiology of Anxiety Disorders in the 21st Century’, </a:t>
            </a:r>
            <a:r>
              <a:rPr lang="en-GB" sz="1100" i="1">
                <a:latin typeface="Arial"/>
                <a:cs typeface="Arial"/>
              </a:rPr>
              <a:t>Anxiety</a:t>
            </a:r>
            <a:r>
              <a:rPr lang="en-GB" sz="1100">
                <a:latin typeface="Arial"/>
                <a:cs typeface="Arial"/>
              </a:rPr>
              <a:t>, 17(3), pp. 327–335. Available at: </a:t>
            </a:r>
            <a:r>
              <a:rPr lang="en-GB" sz="1100" dirty="0">
                <a:latin typeface="Arial"/>
                <a:cs typeface="Arial"/>
                <a:hlinkClick r:id="rId4"/>
              </a:rPr>
              <a:t>https://doi.org/10.31887/dcns.2015.17.3/bbandelow</a:t>
            </a:r>
            <a:r>
              <a:rPr lang="en-GB" sz="1100" dirty="0">
                <a:latin typeface="Arial"/>
                <a:cs typeface="Arial"/>
              </a:rPr>
              <a:t> </a:t>
            </a:r>
            <a:r>
              <a:rPr lang="en-GB" sz="1100">
                <a:latin typeface="Arial"/>
                <a:cs typeface="Arial"/>
              </a:rPr>
              <a:t>(Accessed: 1 March 2026).</a:t>
            </a:r>
          </a:p>
          <a:p>
            <a:pPr>
              <a:lnSpc>
                <a:spcPct val="90000"/>
              </a:lnSpc>
              <a:buClr>
                <a:srgbClr val="EB3D9F"/>
              </a:buClr>
            </a:pPr>
            <a:r>
              <a:rPr lang="en-GB" sz="1100" dirty="0" err="1">
                <a:latin typeface="Arial"/>
                <a:cs typeface="Arial"/>
              </a:rPr>
              <a:t>Beesdo</a:t>
            </a:r>
            <a:r>
              <a:rPr lang="en-GB" sz="1100" dirty="0">
                <a:latin typeface="Arial"/>
                <a:cs typeface="Arial"/>
              </a:rPr>
              <a:t>, K., Knappe, S. and Pine, D.S. (2009) ‘Anxiety and Anxiety Disorders in Children and Adolescents: Developmental Issues and Implications for DSM-V’, </a:t>
            </a:r>
            <a:r>
              <a:rPr lang="en-GB" sz="1100" i="1" dirty="0">
                <a:latin typeface="Arial"/>
                <a:cs typeface="Arial"/>
              </a:rPr>
              <a:t>Psychiatric Clinics of North America</a:t>
            </a:r>
            <a:r>
              <a:rPr lang="en-GB" sz="1100" dirty="0">
                <a:latin typeface="Arial"/>
                <a:cs typeface="Arial"/>
              </a:rPr>
              <a:t>, 32(3), pp. 483–524. Available at: </a:t>
            </a:r>
            <a:r>
              <a:rPr lang="en-GB" sz="1100" dirty="0">
                <a:latin typeface="Arial"/>
                <a:cs typeface="Arial"/>
                <a:hlinkClick r:id="rId5"/>
              </a:rPr>
              <a:t>https://doi.org/10.1016/j.psc.2009.06.002</a:t>
            </a:r>
            <a:r>
              <a:rPr lang="en-GB" sz="1100" dirty="0">
                <a:latin typeface="Arial"/>
                <a:cs typeface="Arial"/>
              </a:rPr>
              <a:t> (Accessed: 7 March 2026).</a:t>
            </a:r>
          </a:p>
          <a:p>
            <a:pPr>
              <a:lnSpc>
                <a:spcPct val="90000"/>
              </a:lnSpc>
              <a:buClr>
                <a:srgbClr val="EB3D9F"/>
              </a:buClr>
            </a:pPr>
            <a:r>
              <a:rPr lang="en-GB" sz="1100" dirty="0">
                <a:latin typeface="Arial"/>
                <a:cs typeface="Arial"/>
              </a:rPr>
              <a:t>Craske, M.G., Stein, M.B., Eley, T.C., Milad, M.R., Holmes, A., </a:t>
            </a:r>
            <a:r>
              <a:rPr lang="en-GB" sz="1100" dirty="0" err="1">
                <a:latin typeface="Arial"/>
                <a:cs typeface="Arial"/>
              </a:rPr>
              <a:t>Rapee</a:t>
            </a:r>
            <a:r>
              <a:rPr lang="en-GB" sz="1100" dirty="0">
                <a:latin typeface="Arial"/>
                <a:cs typeface="Arial"/>
              </a:rPr>
              <a:t>, R.M. and Wittchen, H.-U. (2017) ‘Anxiety Disorders’, </a:t>
            </a:r>
            <a:r>
              <a:rPr lang="en-GB" sz="1100" i="1" dirty="0">
                <a:latin typeface="Arial"/>
                <a:cs typeface="Arial"/>
              </a:rPr>
              <a:t>Nature Reviews Disease Primers</a:t>
            </a:r>
            <a:r>
              <a:rPr lang="en-GB" sz="1100" dirty="0">
                <a:latin typeface="Arial"/>
                <a:cs typeface="Arial"/>
              </a:rPr>
              <a:t>, 3(1). Available at: </a:t>
            </a:r>
            <a:r>
              <a:rPr lang="en-GB" sz="1100" dirty="0">
                <a:latin typeface="Arial"/>
                <a:cs typeface="Arial"/>
                <a:hlinkClick r:id="rId6"/>
              </a:rPr>
              <a:t>https://doi.org/10.1038/nrdp.2017.24</a:t>
            </a:r>
            <a:r>
              <a:rPr lang="en-GB" sz="1100" dirty="0">
                <a:latin typeface="Arial"/>
                <a:cs typeface="Arial"/>
              </a:rPr>
              <a:t> (Accessed: 7 March 2026).</a:t>
            </a:r>
          </a:p>
          <a:p>
            <a:pPr>
              <a:lnSpc>
                <a:spcPct val="90000"/>
              </a:lnSpc>
              <a:buClr>
                <a:srgbClr val="EB3D9F"/>
              </a:buClr>
            </a:pPr>
            <a:r>
              <a:rPr lang="en-GB" sz="1100" dirty="0">
                <a:latin typeface="Arial"/>
                <a:cs typeface="Arial"/>
              </a:rPr>
              <a:t>Goldman, M.L. and Vinson, S.Y. (2022) ‘</a:t>
            </a:r>
            <a:r>
              <a:rPr lang="en-GB" sz="1100" dirty="0" err="1">
                <a:latin typeface="Arial"/>
                <a:cs typeface="Arial"/>
              </a:rPr>
              <a:t>Centering</a:t>
            </a:r>
            <a:r>
              <a:rPr lang="en-GB" sz="1100" dirty="0">
                <a:latin typeface="Arial"/>
                <a:cs typeface="Arial"/>
              </a:rPr>
              <a:t> Equity in Mental Health Crisis Services’, </a:t>
            </a:r>
            <a:r>
              <a:rPr lang="en-GB" sz="1100" i="1" dirty="0">
                <a:latin typeface="Arial"/>
                <a:cs typeface="Arial"/>
              </a:rPr>
              <a:t>World Psychiatry</a:t>
            </a:r>
            <a:r>
              <a:rPr lang="en-GB" sz="1100" dirty="0">
                <a:latin typeface="Arial"/>
                <a:cs typeface="Arial"/>
              </a:rPr>
              <a:t>, 21(2), pp. 243–244. Available at: </a:t>
            </a:r>
            <a:r>
              <a:rPr lang="en-GB" sz="1100" dirty="0">
                <a:latin typeface="Arial"/>
                <a:cs typeface="Arial"/>
                <a:hlinkClick r:id="rId7"/>
              </a:rPr>
              <a:t>https://doi.org/10.1002/wps.20968</a:t>
            </a:r>
            <a:r>
              <a:rPr lang="en-GB" sz="1100" dirty="0">
                <a:latin typeface="Arial"/>
                <a:cs typeface="Arial"/>
              </a:rPr>
              <a:t> (Accessed: 5 March 2026).</a:t>
            </a:r>
          </a:p>
          <a:p>
            <a:pPr>
              <a:lnSpc>
                <a:spcPct val="90000"/>
              </a:lnSpc>
              <a:buClr>
                <a:srgbClr val="EB3D9F"/>
              </a:buClr>
            </a:pPr>
            <a:r>
              <a:rPr lang="en-GB" sz="1100" dirty="0">
                <a:latin typeface="Arial"/>
                <a:cs typeface="Arial"/>
              </a:rPr>
              <a:t>Hofmann, S.G., </a:t>
            </a:r>
            <a:r>
              <a:rPr lang="en-GB" sz="1100" dirty="0" err="1">
                <a:latin typeface="Arial"/>
                <a:cs typeface="Arial"/>
              </a:rPr>
              <a:t>Asnaani</a:t>
            </a:r>
            <a:r>
              <a:rPr lang="en-GB" sz="1100" dirty="0">
                <a:latin typeface="Arial"/>
                <a:cs typeface="Arial"/>
              </a:rPr>
              <a:t>, A., Vonk, I.J.J., Sawyer, A.T. and Fang, A. (2012) ‘The Efficacy of Cognitive </a:t>
            </a:r>
            <a:r>
              <a:rPr lang="en-GB" sz="1100" dirty="0" err="1">
                <a:latin typeface="Arial"/>
                <a:cs typeface="Arial"/>
              </a:rPr>
              <a:t>Behavioral</a:t>
            </a:r>
            <a:r>
              <a:rPr lang="en-GB" sz="1100" dirty="0">
                <a:latin typeface="Arial"/>
                <a:cs typeface="Arial"/>
              </a:rPr>
              <a:t> Therapy: a Review of Meta-Analyses’, </a:t>
            </a:r>
            <a:r>
              <a:rPr lang="en-GB" sz="1100" i="1" dirty="0">
                <a:latin typeface="Arial"/>
                <a:cs typeface="Arial"/>
              </a:rPr>
              <a:t>Cognitive Therapy and Research</a:t>
            </a:r>
            <a:r>
              <a:rPr lang="en-GB" sz="1100" dirty="0">
                <a:latin typeface="Arial"/>
                <a:cs typeface="Arial"/>
              </a:rPr>
              <a:t>, 36(5), pp. 427–440. Available at: </a:t>
            </a:r>
            <a:r>
              <a:rPr lang="en-GB" sz="1100" dirty="0">
                <a:latin typeface="Arial"/>
                <a:cs typeface="Arial"/>
                <a:hlinkClick r:id="rId8"/>
              </a:rPr>
              <a:t>https://doi.org/10.1007/s10608-012-9476-1</a:t>
            </a:r>
            <a:r>
              <a:rPr lang="en-GB" sz="1100" dirty="0">
                <a:latin typeface="Arial"/>
                <a:cs typeface="Arial"/>
              </a:rPr>
              <a:t> (Accessed: 4 March 2026).</a:t>
            </a:r>
          </a:p>
          <a:p>
            <a:pPr>
              <a:lnSpc>
                <a:spcPct val="90000"/>
              </a:lnSpc>
              <a:buClr>
                <a:srgbClr val="EB3D9F"/>
              </a:buClr>
            </a:pPr>
            <a:endParaRPr lang="en-GB" sz="1100"/>
          </a:p>
        </p:txBody>
      </p:sp>
    </p:spTree>
    <p:extLst>
      <p:ext uri="{BB962C8B-B14F-4D97-AF65-F5344CB8AC3E}">
        <p14:creationId xmlns:p14="http://schemas.microsoft.com/office/powerpoint/2010/main" val="1429382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64F0CF-5C4F-8412-4E44-3335FD3F107D}"/>
              </a:ext>
            </a:extLst>
          </p:cNvPr>
          <p:cNvSpPr>
            <a:spLocks noGrp="1"/>
          </p:cNvSpPr>
          <p:nvPr>
            <p:ph idx="1"/>
          </p:nvPr>
        </p:nvSpPr>
        <p:spPr>
          <a:xfrm>
            <a:off x="677334" y="782266"/>
            <a:ext cx="8596668" cy="5259096"/>
          </a:xfrm>
        </p:spPr>
        <p:txBody>
          <a:bodyPr vert="horz" lIns="91440" tIns="45720" rIns="91440" bIns="45720" rtlCol="0" anchor="t">
            <a:normAutofit/>
          </a:bodyPr>
          <a:lstStyle/>
          <a:p>
            <a:r>
              <a:rPr lang="en-GB" sz="1100" dirty="0">
                <a:latin typeface="Arial"/>
                <a:cs typeface="Arial"/>
              </a:rPr>
              <a:t>Kessler, R.C., Berglund, P., Demler, O., Jin, R., </a:t>
            </a:r>
            <a:r>
              <a:rPr lang="en-GB" sz="1100" dirty="0" err="1">
                <a:latin typeface="Arial"/>
                <a:cs typeface="Arial"/>
              </a:rPr>
              <a:t>Merikangas</a:t>
            </a:r>
            <a:r>
              <a:rPr lang="en-GB" sz="1100" dirty="0">
                <a:latin typeface="Arial"/>
                <a:cs typeface="Arial"/>
              </a:rPr>
              <a:t>, K.R. and Walters, E.E. (2005) ‘Lifetime Prevalence and age-of-onset Distributions of DSM-IV Disorders in the National Comorbidity Survey Replication’, </a:t>
            </a:r>
            <a:r>
              <a:rPr lang="en-GB" sz="1100" i="1" dirty="0">
                <a:latin typeface="Arial"/>
                <a:cs typeface="Arial"/>
              </a:rPr>
              <a:t>Archives of General Psychiatry</a:t>
            </a:r>
            <a:r>
              <a:rPr lang="en-GB" sz="1100" dirty="0">
                <a:latin typeface="Arial"/>
                <a:cs typeface="Arial"/>
              </a:rPr>
              <a:t>, 62(6), pp. 593–602. Available at: </a:t>
            </a:r>
            <a:r>
              <a:rPr lang="en-GB" sz="1100" dirty="0">
                <a:latin typeface="Arial"/>
                <a:cs typeface="Arial"/>
                <a:hlinkClick r:id="rId2"/>
              </a:rPr>
              <a:t>https://doi.org/10.1001/archpsyc.62.6.593</a:t>
            </a:r>
            <a:r>
              <a:rPr lang="en-GB" sz="1100" dirty="0">
                <a:latin typeface="Arial"/>
                <a:cs typeface="Arial"/>
              </a:rPr>
              <a:t> (Accessed: 22 February 2026).</a:t>
            </a:r>
            <a:endParaRPr lang="en-GB" sz="1100" dirty="0">
              <a:solidFill>
                <a:srgbClr val="000000"/>
              </a:solidFill>
              <a:latin typeface="Arial"/>
              <a:cs typeface="Arial"/>
            </a:endParaRPr>
          </a:p>
          <a:p>
            <a:pPr>
              <a:buClr>
                <a:srgbClr val="EB3D9F"/>
              </a:buClr>
            </a:pPr>
            <a:endParaRPr lang="en-GB" sz="1100" dirty="0">
              <a:latin typeface="Arial"/>
              <a:cs typeface="Arial"/>
            </a:endParaRPr>
          </a:p>
          <a:p>
            <a:pPr>
              <a:buClr>
                <a:srgbClr val="EB3D9F"/>
              </a:buClr>
            </a:pPr>
            <a:r>
              <a:rPr lang="en-GB" sz="1100">
                <a:latin typeface="Arial"/>
                <a:cs typeface="Arial"/>
              </a:rPr>
              <a:t>National Institute for Health and Care Excellence (2020) </a:t>
            </a:r>
            <a:r>
              <a:rPr lang="en-GB" sz="1100" i="1">
                <a:latin typeface="Arial"/>
                <a:cs typeface="Arial"/>
              </a:rPr>
              <a:t>Generalised Anxiety Disorder and Panic Disorder in adults: Management | Guidance | NICE</a:t>
            </a:r>
            <a:r>
              <a:rPr lang="en-GB" sz="1100">
                <a:latin typeface="Arial"/>
                <a:cs typeface="Arial"/>
              </a:rPr>
              <a:t>, </a:t>
            </a:r>
            <a:r>
              <a:rPr lang="en-GB" sz="1100" i="1">
                <a:latin typeface="Arial"/>
                <a:cs typeface="Arial"/>
              </a:rPr>
              <a:t>Nice.org.uk</a:t>
            </a:r>
            <a:r>
              <a:rPr lang="en-GB" sz="1100">
                <a:latin typeface="Arial"/>
                <a:cs typeface="Arial"/>
              </a:rPr>
              <a:t>. NICE. Available at: </a:t>
            </a:r>
            <a:r>
              <a:rPr lang="en-GB" sz="1100" dirty="0">
                <a:latin typeface="Arial"/>
                <a:cs typeface="Arial"/>
                <a:hlinkClick r:id="rId3"/>
              </a:rPr>
              <a:t>https://www.nice.org.uk/guidance/cg113</a:t>
            </a:r>
            <a:r>
              <a:rPr lang="en-GB" sz="1100">
                <a:latin typeface="Arial"/>
                <a:cs typeface="Arial"/>
              </a:rPr>
              <a:t> (Accessed: 24 February 2026).</a:t>
            </a:r>
            <a:endParaRPr lang="en-GB"/>
          </a:p>
          <a:p>
            <a:pPr>
              <a:buClr>
                <a:srgbClr val="EB3D9F"/>
              </a:buClr>
            </a:pPr>
            <a:endParaRPr lang="en-GB" sz="1100" dirty="0">
              <a:latin typeface="Arial"/>
              <a:cs typeface="Arial"/>
            </a:endParaRPr>
          </a:p>
          <a:p>
            <a:pPr>
              <a:buClr>
                <a:srgbClr val="EB3D9F"/>
              </a:buClr>
            </a:pPr>
            <a:r>
              <a:rPr lang="en-GB" sz="1100">
                <a:latin typeface="Arial"/>
                <a:cs typeface="Arial"/>
              </a:rPr>
              <a:t>National Institute of Mental Health (2024) </a:t>
            </a:r>
            <a:r>
              <a:rPr lang="en-GB" sz="1100" i="1">
                <a:latin typeface="Arial"/>
                <a:cs typeface="Arial"/>
              </a:rPr>
              <a:t>Anxiety Disorders</a:t>
            </a:r>
            <a:r>
              <a:rPr lang="en-GB" sz="1100">
                <a:latin typeface="Arial"/>
                <a:cs typeface="Arial"/>
              </a:rPr>
              <a:t>, </a:t>
            </a:r>
            <a:r>
              <a:rPr lang="en-GB" sz="1100" i="1">
                <a:latin typeface="Arial"/>
                <a:cs typeface="Arial"/>
              </a:rPr>
              <a:t>National Institute of Mental Health</a:t>
            </a:r>
            <a:r>
              <a:rPr lang="en-GB" sz="1100">
                <a:latin typeface="Arial"/>
                <a:cs typeface="Arial"/>
              </a:rPr>
              <a:t>. Available at: </a:t>
            </a:r>
            <a:r>
              <a:rPr lang="en-GB" sz="1100" dirty="0">
                <a:latin typeface="Arial"/>
                <a:cs typeface="Arial"/>
                <a:hlinkClick r:id="rId4"/>
              </a:rPr>
              <a:t>https://www.nimh.nih.gov/health/topics/anxiety-disorders</a:t>
            </a:r>
            <a:r>
              <a:rPr lang="en-GB" sz="1100">
                <a:latin typeface="Arial"/>
                <a:cs typeface="Arial"/>
              </a:rPr>
              <a:t> (Accessed: 28 February 2026).</a:t>
            </a:r>
            <a:endParaRPr lang="en-GB"/>
          </a:p>
          <a:p>
            <a:pPr>
              <a:buClr>
                <a:srgbClr val="EB3D9F"/>
              </a:buClr>
            </a:pPr>
            <a:endParaRPr lang="en-GB" sz="1100" dirty="0">
              <a:latin typeface="Arial"/>
              <a:cs typeface="Arial"/>
            </a:endParaRPr>
          </a:p>
          <a:p>
            <a:pPr>
              <a:buClr>
                <a:srgbClr val="EB3D9F"/>
              </a:buClr>
            </a:pPr>
            <a:r>
              <a:rPr lang="en-GB" sz="1100" dirty="0">
                <a:latin typeface="Arial"/>
                <a:cs typeface="Arial"/>
              </a:rPr>
              <a:t>Ruscio, A.M., Hallion, L.S., Lim, C.C.W., Aguilar-Gaxiola, S., Al-</a:t>
            </a:r>
            <a:r>
              <a:rPr lang="en-GB" sz="1100" dirty="0" err="1">
                <a:latin typeface="Arial"/>
                <a:cs typeface="Arial"/>
              </a:rPr>
              <a:t>Hamzawi</a:t>
            </a:r>
            <a:r>
              <a:rPr lang="en-GB" sz="1100" dirty="0">
                <a:latin typeface="Arial"/>
                <a:cs typeface="Arial"/>
              </a:rPr>
              <a:t>, A., Alonso, J., Andrade, L.H., Borges, G., </a:t>
            </a:r>
            <a:r>
              <a:rPr lang="en-GB" sz="1100" dirty="0" err="1">
                <a:latin typeface="Arial"/>
                <a:cs typeface="Arial"/>
              </a:rPr>
              <a:t>Bromet</a:t>
            </a:r>
            <a:r>
              <a:rPr lang="en-GB" sz="1100" dirty="0">
                <a:latin typeface="Arial"/>
                <a:cs typeface="Arial"/>
              </a:rPr>
              <a:t>, E.J., Bunting, B., Caldas de Almeida, J.M., </a:t>
            </a:r>
            <a:r>
              <a:rPr lang="en-GB" sz="1100" dirty="0" err="1">
                <a:latin typeface="Arial"/>
                <a:cs typeface="Arial"/>
              </a:rPr>
              <a:t>Demyttenaere</a:t>
            </a:r>
            <a:r>
              <a:rPr lang="en-GB" sz="1100" dirty="0">
                <a:latin typeface="Arial"/>
                <a:cs typeface="Arial"/>
              </a:rPr>
              <a:t>, K., Florescu, S., de Girolamo, G., </a:t>
            </a:r>
            <a:r>
              <a:rPr lang="en-GB" sz="1100" dirty="0" err="1">
                <a:latin typeface="Arial"/>
                <a:cs typeface="Arial"/>
              </a:rPr>
              <a:t>Gureje</a:t>
            </a:r>
            <a:r>
              <a:rPr lang="en-GB" sz="1100" dirty="0">
                <a:latin typeface="Arial"/>
                <a:cs typeface="Arial"/>
              </a:rPr>
              <a:t>, O., Haro, J.M., He, Y., Hinkov, H., Hu, C. and de Jonge, P. (2017) ‘Cross-sectional Comparison of the Epidemiology of DSM-5 Generalized Anxiety Disorder across the Globe’, </a:t>
            </a:r>
            <a:r>
              <a:rPr lang="en-GB" sz="1100" i="1" dirty="0">
                <a:latin typeface="Arial"/>
                <a:cs typeface="Arial"/>
              </a:rPr>
              <a:t>JAMA Psychiatry</a:t>
            </a:r>
            <a:r>
              <a:rPr lang="en-GB" sz="1100" dirty="0">
                <a:latin typeface="Arial"/>
                <a:cs typeface="Arial"/>
              </a:rPr>
              <a:t>, 74(5), pp. 465–475. Available at: </a:t>
            </a:r>
            <a:r>
              <a:rPr lang="en-GB" sz="1100" dirty="0">
                <a:latin typeface="Arial"/>
                <a:cs typeface="Arial"/>
                <a:hlinkClick r:id="rId5"/>
              </a:rPr>
              <a:t>https://doi.org/10.1001/jamapsychiatry.2017.0056</a:t>
            </a:r>
            <a:r>
              <a:rPr lang="en-GB" sz="1100" dirty="0">
                <a:latin typeface="Arial"/>
                <a:cs typeface="Arial"/>
              </a:rPr>
              <a:t> (Accessed: 29 February 2026).</a:t>
            </a:r>
            <a:endParaRPr lang="en-GB" sz="1100" dirty="0">
              <a:solidFill>
                <a:srgbClr val="000000"/>
              </a:solidFill>
              <a:latin typeface="Arial"/>
              <a:cs typeface="Arial"/>
            </a:endParaRPr>
          </a:p>
          <a:p>
            <a:pPr>
              <a:buClr>
                <a:srgbClr val="EB3D9F"/>
              </a:buClr>
            </a:pPr>
            <a:endParaRPr lang="en-GB" sz="1100" dirty="0">
              <a:latin typeface="Arial"/>
              <a:cs typeface="Arial"/>
            </a:endParaRPr>
          </a:p>
          <a:p>
            <a:pPr>
              <a:buClr>
                <a:srgbClr val="EB3D9F"/>
              </a:buClr>
            </a:pPr>
            <a:r>
              <a:rPr lang="en-GB" sz="1100">
                <a:latin typeface="Arial"/>
                <a:cs typeface="Arial"/>
              </a:rPr>
              <a:t>Stein, M.B. and Sareen, J. (2015) ‘Generalized Anxiety Disorder’, </a:t>
            </a:r>
            <a:r>
              <a:rPr lang="en-GB" sz="1100" i="1">
                <a:latin typeface="Arial"/>
                <a:cs typeface="Arial"/>
              </a:rPr>
              <a:t>New England Journal of Medicine</a:t>
            </a:r>
            <a:r>
              <a:rPr lang="en-GB" sz="1100">
                <a:latin typeface="Arial"/>
                <a:cs typeface="Arial"/>
              </a:rPr>
              <a:t>. Edited by C.G. Solomon, 373(21), pp. 2059–2068. Available at: </a:t>
            </a:r>
            <a:r>
              <a:rPr lang="en-GB" sz="1100" dirty="0">
                <a:latin typeface="Arial"/>
                <a:cs typeface="Arial"/>
                <a:hlinkClick r:id="rId6"/>
              </a:rPr>
              <a:t>https://doi.org/10.1056/NEJMcp1502514</a:t>
            </a:r>
            <a:r>
              <a:rPr lang="en-GB" sz="1100">
                <a:latin typeface="Arial"/>
                <a:cs typeface="Arial"/>
              </a:rPr>
              <a:t> (Accessed: 26 February 2026).</a:t>
            </a:r>
            <a:endParaRPr lang="en-GB" sz="1100">
              <a:solidFill>
                <a:srgbClr val="000000"/>
              </a:solidFill>
              <a:latin typeface="Arial"/>
              <a:cs typeface="Arial"/>
            </a:endParaRPr>
          </a:p>
          <a:p>
            <a:pPr>
              <a:buClr>
                <a:srgbClr val="EB3D9F"/>
              </a:buClr>
            </a:pPr>
            <a:endParaRPr lang="en-GB" sz="1100" dirty="0">
              <a:latin typeface="Arial"/>
              <a:cs typeface="Arial"/>
            </a:endParaRPr>
          </a:p>
          <a:p>
            <a:pPr>
              <a:buClr>
                <a:srgbClr val="EB3D9F"/>
              </a:buClr>
            </a:pPr>
            <a:r>
              <a:rPr lang="en-GB" sz="1100">
                <a:latin typeface="Arial"/>
                <a:cs typeface="Arial"/>
              </a:rPr>
              <a:t>World Health Organization (2019) </a:t>
            </a:r>
            <a:r>
              <a:rPr lang="en-GB" sz="1100" i="1">
                <a:latin typeface="Arial"/>
                <a:cs typeface="Arial"/>
              </a:rPr>
              <a:t>ICD-11</a:t>
            </a:r>
            <a:r>
              <a:rPr lang="en-GB" sz="1100">
                <a:latin typeface="Arial"/>
                <a:cs typeface="Arial"/>
              </a:rPr>
              <a:t>, </a:t>
            </a:r>
            <a:r>
              <a:rPr lang="en-GB" sz="1100" i="1">
                <a:latin typeface="Arial"/>
                <a:cs typeface="Arial"/>
              </a:rPr>
              <a:t>who.int</a:t>
            </a:r>
            <a:r>
              <a:rPr lang="en-GB" sz="1100">
                <a:latin typeface="Arial"/>
                <a:cs typeface="Arial"/>
              </a:rPr>
              <a:t>. World Health Organization. Available at: </a:t>
            </a:r>
            <a:r>
              <a:rPr lang="en-GB" sz="1100" dirty="0">
                <a:latin typeface="Arial"/>
                <a:cs typeface="Arial"/>
                <a:hlinkClick r:id="rId7"/>
              </a:rPr>
              <a:t>https://icd.who.int/en/</a:t>
            </a:r>
            <a:r>
              <a:rPr lang="en-GB" sz="1100">
                <a:latin typeface="Arial"/>
                <a:cs typeface="Arial"/>
              </a:rPr>
              <a:t> (Accessed: 26 February 2026).</a:t>
            </a:r>
            <a:endParaRPr lang="en-GB"/>
          </a:p>
          <a:p>
            <a:pPr>
              <a:buClr>
                <a:srgbClr val="EB3D9F"/>
              </a:buClr>
            </a:pPr>
            <a:endParaRPr lang="en-GB" dirty="0"/>
          </a:p>
        </p:txBody>
      </p:sp>
    </p:spTree>
    <p:extLst>
      <p:ext uri="{BB962C8B-B14F-4D97-AF65-F5344CB8AC3E}">
        <p14:creationId xmlns:p14="http://schemas.microsoft.com/office/powerpoint/2010/main" val="41931306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2</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Facet</vt:lpstr>
      <vt:lpstr>PowerPoint Presentation</vt:lpstr>
      <vt:lpstr>ANXIETY DISORDERS HISTORICAL,CONTEMPORARY AND INEQUITABLE PATHWAYS OF CARE (ICD‑11 CHAPTER 6)</vt:lpstr>
      <vt:lpstr>PowerPoint Presentation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840</cp:revision>
  <dcterms:created xsi:type="dcterms:W3CDTF">2026-02-24T23:06:36Z</dcterms:created>
  <dcterms:modified xsi:type="dcterms:W3CDTF">2026-03-09T09:38:00Z</dcterms:modified>
</cp:coreProperties>
</file>