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63" r:id="rId5"/>
  </p:sldMasterIdLst>
  <p:notesMasterIdLst>
    <p:notesMasterId r:id="rId88"/>
  </p:notesMasterIdLst>
  <p:handoutMasterIdLst>
    <p:handoutMasterId r:id="rId89"/>
  </p:handoutMasterIdLst>
  <p:sldIdLst>
    <p:sldId id="316" r:id="rId6"/>
    <p:sldId id="257" r:id="rId7"/>
    <p:sldId id="317" r:id="rId8"/>
    <p:sldId id="318" r:id="rId9"/>
    <p:sldId id="320" r:id="rId10"/>
    <p:sldId id="325" r:id="rId11"/>
    <p:sldId id="326" r:id="rId12"/>
    <p:sldId id="327" r:id="rId13"/>
    <p:sldId id="321" r:id="rId14"/>
    <p:sldId id="328" r:id="rId15"/>
    <p:sldId id="329" r:id="rId16"/>
    <p:sldId id="330" r:id="rId17"/>
    <p:sldId id="305" r:id="rId18"/>
    <p:sldId id="306" r:id="rId19"/>
    <p:sldId id="307" r:id="rId20"/>
    <p:sldId id="308" r:id="rId21"/>
    <p:sldId id="309" r:id="rId22"/>
    <p:sldId id="310" r:id="rId23"/>
    <p:sldId id="314" r:id="rId24"/>
    <p:sldId id="315" r:id="rId25"/>
    <p:sldId id="311" r:id="rId26"/>
    <p:sldId id="312" r:id="rId27"/>
    <p:sldId id="322" r:id="rId28"/>
    <p:sldId id="323" r:id="rId29"/>
    <p:sldId id="324" r:id="rId30"/>
    <p:sldId id="273" r:id="rId31"/>
    <p:sldId id="274" r:id="rId32"/>
    <p:sldId id="331" r:id="rId33"/>
    <p:sldId id="276" r:id="rId34"/>
    <p:sldId id="277" r:id="rId35"/>
    <p:sldId id="278" r:id="rId36"/>
    <p:sldId id="279" r:id="rId37"/>
    <p:sldId id="280" r:id="rId38"/>
    <p:sldId id="332" r:id="rId39"/>
    <p:sldId id="336" r:id="rId40"/>
    <p:sldId id="302" r:id="rId41"/>
    <p:sldId id="333" r:id="rId42"/>
    <p:sldId id="334" r:id="rId43"/>
    <p:sldId id="335" r:id="rId44"/>
    <p:sldId id="337" r:id="rId45"/>
    <p:sldId id="338" r:id="rId46"/>
    <p:sldId id="303" r:id="rId47"/>
    <p:sldId id="304" r:id="rId48"/>
    <p:sldId id="339" r:id="rId49"/>
    <p:sldId id="340" r:id="rId50"/>
    <p:sldId id="341" r:id="rId51"/>
    <p:sldId id="342" r:id="rId52"/>
    <p:sldId id="343" r:id="rId53"/>
    <p:sldId id="344" r:id="rId54"/>
    <p:sldId id="345" r:id="rId55"/>
    <p:sldId id="346" r:id="rId56"/>
    <p:sldId id="347" r:id="rId57"/>
    <p:sldId id="348" r:id="rId58"/>
    <p:sldId id="349" r:id="rId59"/>
    <p:sldId id="319" r:id="rId60"/>
    <p:sldId id="358" r:id="rId61"/>
    <p:sldId id="350" r:id="rId62"/>
    <p:sldId id="351" r:id="rId63"/>
    <p:sldId id="352" r:id="rId64"/>
    <p:sldId id="353" r:id="rId65"/>
    <p:sldId id="354" r:id="rId66"/>
    <p:sldId id="365" r:id="rId67"/>
    <p:sldId id="368" r:id="rId68"/>
    <p:sldId id="366" r:id="rId69"/>
    <p:sldId id="367" r:id="rId70"/>
    <p:sldId id="369" r:id="rId71"/>
    <p:sldId id="370" r:id="rId72"/>
    <p:sldId id="364" r:id="rId73"/>
    <p:sldId id="360" r:id="rId74"/>
    <p:sldId id="359" r:id="rId75"/>
    <p:sldId id="361" r:id="rId76"/>
    <p:sldId id="363" r:id="rId77"/>
    <p:sldId id="362" r:id="rId78"/>
    <p:sldId id="355" r:id="rId79"/>
    <p:sldId id="356" r:id="rId80"/>
    <p:sldId id="357" r:id="rId81"/>
    <p:sldId id="371" r:id="rId82"/>
    <p:sldId id="372" r:id="rId83"/>
    <p:sldId id="376" r:id="rId84"/>
    <p:sldId id="374" r:id="rId85"/>
    <p:sldId id="373" r:id="rId86"/>
    <p:sldId id="375" r:id="rId87"/>
  </p:sldIdLst>
  <p:sldSz cx="12192000" cy="6858000"/>
  <p:notesSz cx="6858000" cy="9144000"/>
  <p:defaultTextStyle>
    <a:defPPr rtl="0"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ue Luan" initials="YL" lastIdx="1" clrIdx="0">
    <p:extLst>
      <p:ext uri="{19B8F6BF-5375-455C-9EA6-DF929625EA0E}">
        <p15:presenceInfo xmlns:p15="http://schemas.microsoft.com/office/powerpoint/2012/main" userId="S-1-5-21-809251214-2178901256-4152538893-5978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>
      <p:cViewPr varScale="1">
        <p:scale>
          <a:sx n="96" d="100"/>
          <a:sy n="96" d="100"/>
        </p:scale>
        <p:origin x="86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291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76" Type="http://schemas.openxmlformats.org/officeDocument/2006/relationships/slide" Target="slides/slide71.xml"/><Relationship Id="rId84" Type="http://schemas.openxmlformats.org/officeDocument/2006/relationships/slide" Target="slides/slide79.xml"/><Relationship Id="rId89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9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87" Type="http://schemas.openxmlformats.org/officeDocument/2006/relationships/slide" Target="slides/slide82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90" Type="http://schemas.openxmlformats.org/officeDocument/2006/relationships/commentAuthors" Target="commentAuthor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slide" Target="slides/slide72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80" Type="http://schemas.openxmlformats.org/officeDocument/2006/relationships/slide" Target="slides/slide75.xml"/><Relationship Id="rId85" Type="http://schemas.openxmlformats.org/officeDocument/2006/relationships/slide" Target="slides/slide80.xml"/><Relationship Id="rId93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openxmlformats.org/officeDocument/2006/relationships/notesMaster" Target="notesMasters/notesMaster1.xml"/><Relationship Id="rId9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slide" Target="slides/slide81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31T10:29:52.712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3A1788-5876-4F91-98A6-7207053F9375}" type="datetime2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2019年11月9日</a:t>
            </a:fld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0AD62A-9EE1-43E3-A7E5-D268F71DF3EB}" type="slidenum">
              <a:rPr 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‹#›</a:t>
            </a:fld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E3823E9E-F202-4B1F-B3BB-9AA2A7AE0891}" type="datetime2">
              <a:rPr lang="zh-CN" altLang="en-US" smtClean="0"/>
              <a:pPr/>
              <a:t>2019年11月9日</a:t>
            </a:fld>
            <a:endParaRPr 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cn" dirty="0"/>
              <a:t>单击此处编辑母版文本样式</a:t>
            </a:r>
          </a:p>
          <a:p>
            <a:pPr lvl="1" rtl="0"/>
            <a:r>
              <a:rPr lang="zh-cn" dirty="0"/>
              <a:t>第二级</a:t>
            </a:r>
          </a:p>
          <a:p>
            <a:pPr lvl="2" rtl="0"/>
            <a:r>
              <a:rPr lang="zh-cn" dirty="0"/>
              <a:t>第三级</a:t>
            </a:r>
          </a:p>
          <a:p>
            <a:pPr lvl="3" rtl="0"/>
            <a:r>
              <a:rPr lang="zh-cn" dirty="0"/>
              <a:t>第四级</a:t>
            </a:r>
          </a:p>
          <a:p>
            <a:pPr lvl="4" rtl="0"/>
            <a:r>
              <a:rPr lang="zh-cn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534C2EF-8A97-4DAF-B099-E567883644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350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336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912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700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991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981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8487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19128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47004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49916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30365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14308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103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9582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2662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961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0773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0272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9781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07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3353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9415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184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303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905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595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rtlCol="0" anchor="b">
            <a:normAutofit/>
          </a:bodyPr>
          <a:lstStyle>
            <a:lvl1pPr algn="l"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 rtlCol="0"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单击此处编辑母版副标题样式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DD74DB-1E3F-4E68-B50E-4F37D03162F1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A39BD-2942-4D93-AF06-C1A91B4DD867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F6FF-7794-4B7F-AF83-D9524F74E8B3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993A85-E824-4BF4-BEC0-9AD8160FEE39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B3053C-8E08-484C-B45B-9A2F34FE871E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题注的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75E2762-9427-4DDA-B894-779623DDB256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2" name="图片占位符 11" descr="为添加图像预留的空占位符。单击占位符，选择要添加的图像。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2916B4-A4FC-4EF8-B43F-F6171F8EC9A3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带标题的两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文本占位符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标题的三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五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任意多边形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9" name="图片占位符 8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0" name="任意多边形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1" name="图片占位符 10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4" name="任意多边形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任意多边形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1" name="图片占位符 20" descr="为添加图像预留的空占位符。单击占位符，选择要添加的图像。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A4A421A-F8EF-4D5D-81DC-E1861D7B20A8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vert"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B6D5-4905-4EB1-BC83-F14774C447FE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315028" y="1487603"/>
            <a:ext cx="8875486" cy="1400740"/>
          </a:xfrm>
        </p:spPr>
        <p:txBody>
          <a:bodyPr anchor="ctr">
            <a:normAutofit/>
          </a:bodyPr>
          <a:lstStyle>
            <a:lvl1pPr algn="l">
              <a:defRPr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323771" y="4034970"/>
            <a:ext cx="6386286" cy="1190173"/>
          </a:xfrm>
        </p:spPr>
        <p:txBody>
          <a:bodyPr anchor="ctr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7256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96886" y="365126"/>
            <a:ext cx="9398227" cy="791322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396886" y="1277471"/>
            <a:ext cx="9398227" cy="3739030"/>
          </a:xfrm>
        </p:spPr>
        <p:txBody>
          <a:bodyPr/>
          <a:lstStyle>
            <a:lvl1pPr marL="228600" indent="-228600">
              <a:buFontTx/>
              <a:buBlip>
                <a:blip r:embed="rId3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14595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811">
          <p15:clr>
            <a:srgbClr val="FBAE40"/>
          </p15:clr>
        </p15:guide>
        <p15:guide id="2" pos="869">
          <p15:clr>
            <a:srgbClr val="FBAE40"/>
          </p15:clr>
        </p15:guide>
        <p15:guide id="3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395513" y="1380566"/>
            <a:ext cx="9399600" cy="424732"/>
          </a:xfrm>
        </p:spPr>
        <p:txBody>
          <a:bodyPr wrap="square">
            <a:spAutoFit/>
          </a:bodyPr>
          <a:lstStyle>
            <a:lvl1pPr marL="0" indent="0">
              <a:buNone/>
              <a:defRPr sz="2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396886" y="524436"/>
            <a:ext cx="9398227" cy="762001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36962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内容占位符 2"/>
          <p:cNvSpPr>
            <a:spLocks noGrp="1"/>
          </p:cNvSpPr>
          <p:nvPr>
            <p:ph idx="10"/>
          </p:nvPr>
        </p:nvSpPr>
        <p:spPr>
          <a:xfrm>
            <a:off x="1390649" y="1250577"/>
            <a:ext cx="4624501" cy="3829424"/>
          </a:xfrm>
        </p:spPr>
        <p:txBody>
          <a:bodyPr/>
          <a:lstStyle>
            <a:lvl1pPr marL="228600" indent="-228600">
              <a:buFontTx/>
              <a:buBlip>
                <a:blip r:embed="rId3"/>
              </a:buBlip>
              <a:defRPr sz="2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7" name="内容占位符 2"/>
          <p:cNvSpPr>
            <a:spLocks noGrp="1"/>
          </p:cNvSpPr>
          <p:nvPr>
            <p:ph idx="11"/>
          </p:nvPr>
        </p:nvSpPr>
        <p:spPr>
          <a:xfrm>
            <a:off x="6170612" y="1250577"/>
            <a:ext cx="4624501" cy="3829424"/>
          </a:xfrm>
        </p:spPr>
        <p:txBody>
          <a:bodyPr/>
          <a:lstStyle>
            <a:lvl1pPr marL="228600" indent="-228600">
              <a:buFontTx/>
              <a:buBlip>
                <a:blip r:embed="rId3"/>
              </a:buBlip>
              <a:defRPr sz="2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1396886" y="3651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536451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96886" y="365125"/>
            <a:ext cx="9398227" cy="764428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398474" y="1247213"/>
            <a:ext cx="4632590" cy="447116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39489" y="1247213"/>
            <a:ext cx="4655405" cy="447116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7" name="内容占位符 2"/>
          <p:cNvSpPr>
            <a:spLocks noGrp="1"/>
          </p:cNvSpPr>
          <p:nvPr>
            <p:ph idx="10"/>
          </p:nvPr>
        </p:nvSpPr>
        <p:spPr>
          <a:xfrm>
            <a:off x="1396885" y="1811989"/>
            <a:ext cx="4642924" cy="3268011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8" name="内容占位符 2"/>
          <p:cNvSpPr>
            <a:spLocks noGrp="1"/>
          </p:cNvSpPr>
          <p:nvPr>
            <p:ph idx="11"/>
          </p:nvPr>
        </p:nvSpPr>
        <p:spPr>
          <a:xfrm>
            <a:off x="6152189" y="1811988"/>
            <a:ext cx="4642924" cy="3268011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975488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三栏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1399858" y="365125"/>
            <a:ext cx="9392283" cy="724087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8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396051" y="1227043"/>
            <a:ext cx="3042457" cy="413498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单击此处编辑文本样式</a:t>
            </a:r>
          </a:p>
        </p:txBody>
      </p:sp>
      <p:sp>
        <p:nvSpPr>
          <p:cNvPr id="9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573513" y="1227043"/>
            <a:ext cx="3041049" cy="413498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单击此处编辑文本样式</a:t>
            </a:r>
          </a:p>
        </p:txBody>
      </p:sp>
      <p:sp>
        <p:nvSpPr>
          <p:cNvPr id="10" name="文本占位符 4"/>
          <p:cNvSpPr>
            <a:spLocks noGrp="1"/>
          </p:cNvSpPr>
          <p:nvPr>
            <p:ph type="body" sz="quarter" idx="10" hasCustomPrompt="1"/>
          </p:nvPr>
        </p:nvSpPr>
        <p:spPr>
          <a:xfrm>
            <a:off x="7749567" y="1227043"/>
            <a:ext cx="3041049" cy="413498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单击此处编辑文本样式</a:t>
            </a:r>
          </a:p>
        </p:txBody>
      </p:sp>
      <p:sp>
        <p:nvSpPr>
          <p:cNvPr id="14" name="内容占位符 2"/>
          <p:cNvSpPr>
            <a:spLocks noGrp="1"/>
          </p:cNvSpPr>
          <p:nvPr>
            <p:ph idx="12"/>
          </p:nvPr>
        </p:nvSpPr>
        <p:spPr>
          <a:xfrm>
            <a:off x="1396117" y="1778373"/>
            <a:ext cx="3043947" cy="3276227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5" name="内容占位符 2"/>
          <p:cNvSpPr>
            <a:spLocks noGrp="1"/>
          </p:cNvSpPr>
          <p:nvPr>
            <p:ph idx="13"/>
          </p:nvPr>
        </p:nvSpPr>
        <p:spPr>
          <a:xfrm>
            <a:off x="4572156" y="1778373"/>
            <a:ext cx="3043947" cy="3276227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6" name="内容占位符 2"/>
          <p:cNvSpPr>
            <a:spLocks noGrp="1"/>
          </p:cNvSpPr>
          <p:nvPr>
            <p:ph idx="14"/>
          </p:nvPr>
        </p:nvSpPr>
        <p:spPr>
          <a:xfrm>
            <a:off x="7748194" y="1778372"/>
            <a:ext cx="3043947" cy="3276227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267373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一张图片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 hasCustomPrompt="1"/>
          </p:nvPr>
        </p:nvSpPr>
        <p:spPr>
          <a:xfrm>
            <a:off x="1379539" y="1988457"/>
            <a:ext cx="4600347" cy="2881993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1"/>
          </p:nvPr>
        </p:nvSpPr>
        <p:spPr>
          <a:xfrm>
            <a:off x="6096000" y="1886857"/>
            <a:ext cx="4687887" cy="3091542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1396886" y="5683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823272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6793">
          <p15:clr>
            <a:srgbClr val="FBAE40"/>
          </p15:clr>
        </p15:guide>
        <p15:guide id="3" pos="869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张图片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内容占位符 2"/>
          <p:cNvSpPr>
            <a:spLocks noGrp="1"/>
          </p:cNvSpPr>
          <p:nvPr>
            <p:ph idx="13"/>
          </p:nvPr>
        </p:nvSpPr>
        <p:spPr>
          <a:xfrm>
            <a:off x="1261818" y="4425950"/>
            <a:ext cx="4718068" cy="133350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2" name="内容占位符 2"/>
          <p:cNvSpPr>
            <a:spLocks noGrp="1"/>
          </p:cNvSpPr>
          <p:nvPr>
            <p:ph idx="14"/>
          </p:nvPr>
        </p:nvSpPr>
        <p:spPr>
          <a:xfrm>
            <a:off x="6194767" y="4425950"/>
            <a:ext cx="4612894" cy="133350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396886" y="5683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9" name="图片占位符 7"/>
          <p:cNvSpPr>
            <a:spLocks noGrp="1"/>
          </p:cNvSpPr>
          <p:nvPr>
            <p:ph type="pic" sz="quarter" idx="15" hasCustomPrompt="1"/>
          </p:nvPr>
        </p:nvSpPr>
        <p:spPr>
          <a:xfrm>
            <a:off x="1379539" y="1712687"/>
            <a:ext cx="4600347" cy="2614383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1" name="图片占位符 7"/>
          <p:cNvSpPr>
            <a:spLocks noGrp="1"/>
          </p:cNvSpPr>
          <p:nvPr>
            <p:ph type="pic" sz="quarter" idx="16" hasCustomPrompt="1"/>
          </p:nvPr>
        </p:nvSpPr>
        <p:spPr>
          <a:xfrm>
            <a:off x="6194767" y="1712686"/>
            <a:ext cx="4600346" cy="2614383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</p:spTree>
    <p:extLst>
      <p:ext uri="{BB962C8B-B14F-4D97-AF65-F5344CB8AC3E}">
        <p14:creationId xmlns:p14="http://schemas.microsoft.com/office/powerpoint/2010/main" val="672037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三张图片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内容占位符 2"/>
          <p:cNvSpPr>
            <a:spLocks noGrp="1"/>
          </p:cNvSpPr>
          <p:nvPr>
            <p:ph idx="15"/>
          </p:nvPr>
        </p:nvSpPr>
        <p:spPr>
          <a:xfrm>
            <a:off x="1414218" y="4798785"/>
            <a:ext cx="2764082" cy="115211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1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5" name="内容占位符 2"/>
          <p:cNvSpPr>
            <a:spLocks noGrp="1"/>
          </p:cNvSpPr>
          <p:nvPr>
            <p:ph idx="16"/>
          </p:nvPr>
        </p:nvSpPr>
        <p:spPr>
          <a:xfrm>
            <a:off x="4701196" y="4798785"/>
            <a:ext cx="2764082" cy="115211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1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6" name="内容占位符 2"/>
          <p:cNvSpPr>
            <a:spLocks noGrp="1"/>
          </p:cNvSpPr>
          <p:nvPr>
            <p:ph idx="17"/>
          </p:nvPr>
        </p:nvSpPr>
        <p:spPr>
          <a:xfrm>
            <a:off x="8031031" y="4798785"/>
            <a:ext cx="2764082" cy="115211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1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8" hasCustomPrompt="1"/>
          </p:nvPr>
        </p:nvSpPr>
        <p:spPr>
          <a:xfrm>
            <a:off x="1379539" y="1712687"/>
            <a:ext cx="2798761" cy="2917370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1" name="标题 1"/>
          <p:cNvSpPr>
            <a:spLocks noGrp="1"/>
          </p:cNvSpPr>
          <p:nvPr>
            <p:ph type="title"/>
          </p:nvPr>
        </p:nvSpPr>
        <p:spPr>
          <a:xfrm>
            <a:off x="1396886" y="5683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13" name="图片占位符 7"/>
          <p:cNvSpPr>
            <a:spLocks noGrp="1"/>
          </p:cNvSpPr>
          <p:nvPr>
            <p:ph type="pic" sz="quarter" idx="19" hasCustomPrompt="1"/>
          </p:nvPr>
        </p:nvSpPr>
        <p:spPr>
          <a:xfrm>
            <a:off x="4683857" y="1712687"/>
            <a:ext cx="2798761" cy="2917370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4" name="图片占位符 7"/>
          <p:cNvSpPr>
            <a:spLocks noGrp="1"/>
          </p:cNvSpPr>
          <p:nvPr>
            <p:ph type="pic" sz="quarter" idx="20" hasCustomPrompt="1"/>
          </p:nvPr>
        </p:nvSpPr>
        <p:spPr>
          <a:xfrm>
            <a:off x="7988175" y="1712687"/>
            <a:ext cx="2798761" cy="2917370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</p:spTree>
    <p:extLst>
      <p:ext uri="{BB962C8B-B14F-4D97-AF65-F5344CB8AC3E}">
        <p14:creationId xmlns:p14="http://schemas.microsoft.com/office/powerpoint/2010/main" val="15448290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1396386" y="365125"/>
            <a:ext cx="9399228" cy="724087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84133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结束页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3474867" y="2440769"/>
            <a:ext cx="5260975" cy="1311128"/>
          </a:xfrm>
        </p:spPr>
        <p:txBody>
          <a:bodyPr anchor="ctr">
            <a:spAutoFit/>
          </a:bodyPr>
          <a:lstStyle>
            <a:lvl1pPr marL="0" indent="0" algn="ctr">
              <a:buNone/>
              <a:defRPr sz="8800" b="1">
                <a:solidFill>
                  <a:srgbClr val="98487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r>
              <a:rPr lang="en-US" altLang="zh-CN" dirty="0"/>
              <a:t>THANKS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34335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 dirty="0"/>
              <a:t>单击此处编辑母版文本样式</a:t>
            </a:r>
          </a:p>
          <a:p>
            <a:pPr lvl="1" rtl="0"/>
            <a:r>
              <a:rPr lang="zh-CN" altLang="en-US" noProof="0" dirty="0"/>
              <a:t>第二级</a:t>
            </a:r>
          </a:p>
          <a:p>
            <a:pPr lvl="2" rtl="0"/>
            <a:r>
              <a:rPr lang="zh-CN" altLang="en-US" noProof="0" dirty="0"/>
              <a:t>第三级</a:t>
            </a:r>
          </a:p>
          <a:p>
            <a:pPr lvl="3" rtl="0"/>
            <a:r>
              <a:rPr lang="zh-CN" altLang="en-US" noProof="0" dirty="0"/>
              <a:t>第四级</a:t>
            </a:r>
          </a:p>
          <a:p>
            <a:pPr lvl="4" rtl="0"/>
            <a:r>
              <a:rPr lang="zh-CN" altLang="en-US" noProof="0" dirty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AD195D6-80D6-476A-A29D-B0234F685364}" type="datetime2">
              <a:rPr lang="zh-CN" altLang="en-US" smtClean="0"/>
              <a:t>2019年11月9日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289D71E3-7D81-4C24-B9D8-6B108755C64C}" type="slidenum">
              <a:rPr lang="en-US" altLang="zh-CN" noProof="0" smtClean="0"/>
              <a:pPr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558A7-513C-47BE-9B6D-29FE45CBE407}" type="datetimeFigureOut">
              <a:rPr lang="zh-CN" altLang="en-US" smtClean="0"/>
              <a:t>2019/11/9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E8B8F-0AD3-4B91-89A9-EA0C1FE9243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899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1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1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1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1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3J7YU9Hp0E&amp;list=PLnaOLP4z-DLUwCHqVV9bYy_87AfYERKVk" TargetMode="External"/><Relationship Id="rId2" Type="http://schemas.openxmlformats.org/officeDocument/2006/relationships/hyperlink" Target="https://www.youtube.com/watch?v=p-T6Y7j9Ztc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youtube.com/watch?v=0T135GQcqog" TargetMode="Externa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4" name="图片 43" descr="5-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27" y="351367"/>
            <a:ext cx="84074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4" name="图片 37" descr="4-5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07" y="5756487"/>
            <a:ext cx="2616200" cy="157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5" name="图片 34" descr="4-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627" y="3832860"/>
            <a:ext cx="1473200" cy="223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6" name="图片 35" descr="4-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067" y="3515360"/>
            <a:ext cx="1447800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图片 36" descr="4-3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27" y="3769360"/>
            <a:ext cx="13970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8" name="图片 38" descr="4-6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540" y="3769360"/>
            <a:ext cx="2489200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0" name="图片 40" descr="4-8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07" y="2958253"/>
            <a:ext cx="12700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1" name="图片 41" descr="4-9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9153" y="4988560"/>
            <a:ext cx="1676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62" name="图片 42" descr="4-1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240" y="4543637"/>
            <a:ext cx="14478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389589" y="351452"/>
            <a:ext cx="5620448" cy="99520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5867" b="1" dirty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Arial" panose="020B0604020202020204" pitchFamily="34" charset="0"/>
              </a:rPr>
              <a:t>Happy Chinese</a:t>
            </a:r>
          </a:p>
        </p:txBody>
      </p:sp>
      <p:sp>
        <p:nvSpPr>
          <p:cNvPr id="4" name="Rectangle 3"/>
          <p:cNvSpPr/>
          <p:nvPr/>
        </p:nvSpPr>
        <p:spPr>
          <a:xfrm rot="20280875">
            <a:off x="537219" y="1071321"/>
            <a:ext cx="2988319" cy="156966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</a:rPr>
              <a:t>快 乐</a:t>
            </a:r>
            <a:endParaRPr lang="en-US" sz="96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51" name="Rectangle 50"/>
          <p:cNvSpPr/>
          <p:nvPr/>
        </p:nvSpPr>
        <p:spPr>
          <a:xfrm rot="1700676">
            <a:off x="8936022" y="975818"/>
            <a:ext cx="2646878" cy="156966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</a:rPr>
              <a:t>汉语</a:t>
            </a:r>
            <a:endParaRPr lang="en-US" sz="96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398" y="1510769"/>
            <a:ext cx="5033118" cy="50331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322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55440" y="1700808"/>
            <a:ext cx="8640960" cy="1828800"/>
          </a:xfrm>
        </p:spPr>
        <p:txBody>
          <a:bodyPr rtlCol="0">
            <a:normAutofit fontScale="90000"/>
          </a:bodyPr>
          <a:lstStyle/>
          <a:p>
            <a:pPr algn="ctr" rtl="0"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第十六课 </a:t>
            </a:r>
            <a:br>
              <a:rPr lang="en-US" altLang="zh-CN" sz="5400" dirty="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</a:b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我喜欢你衣服的颜色</a:t>
            </a:r>
          </a:p>
        </p:txBody>
      </p:sp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3CEA65D0-D0BD-447D-B193-6B8234C6E2D2}"/>
              </a:ext>
            </a:extLst>
          </p:cNvPr>
          <p:cNvSpPr txBox="1"/>
          <p:nvPr/>
        </p:nvSpPr>
        <p:spPr>
          <a:xfrm>
            <a:off x="1919536" y="188640"/>
            <a:ext cx="8496944" cy="4139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sz="3600" dirty="0">
                <a:solidFill>
                  <a:schemeClr val="accent2">
                    <a:lumMod val="50000"/>
                  </a:schemeClr>
                </a:solidFill>
              </a:rPr>
              <a:t>To ask about color preferences.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zh-CN" altLang="en-US" sz="3600" dirty="0">
                <a:solidFill>
                  <a:schemeClr val="accent2">
                    <a:lumMod val="50000"/>
                  </a:schemeClr>
                </a:solidFill>
              </a:rPr>
              <a:t>询问喜爱的颜色。</a:t>
            </a:r>
            <a:endParaRPr lang="en-US" sz="36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endParaRPr lang="en-US" sz="36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sz="3600" dirty="0">
                <a:solidFill>
                  <a:schemeClr val="accent2">
                    <a:lumMod val="50000"/>
                  </a:schemeClr>
                </a:solidFill>
              </a:rPr>
              <a:t>Talk about your favorite color.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zh-CN" altLang="en-US" sz="3600" dirty="0">
                <a:solidFill>
                  <a:schemeClr val="accent2">
                    <a:lumMod val="50000"/>
                  </a:schemeClr>
                </a:solidFill>
              </a:rPr>
              <a:t>谈论最喜欢的颜色。</a:t>
            </a:r>
            <a:endParaRPr lang="en-US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60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>
            <a:extLst>
              <a:ext uri="{FF2B5EF4-FFF2-40B4-BE49-F238E27FC236}">
                <a16:creationId xmlns:a16="http://schemas.microsoft.com/office/drawing/2014/main" id="{A7B89791-8DB5-459C-A0D2-F476D8A91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6886" y="836712"/>
            <a:ext cx="9398227" cy="420770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zh-CN" altLang="en-US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分组</a:t>
            </a:r>
            <a:r>
              <a:rPr lang="en-US" altLang="zh-CN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Group</a:t>
            </a:r>
            <a:br>
              <a:rPr lang="en-US" altLang="zh-CN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en-US" altLang="zh-CN" sz="4800" dirty="0">
                <a:solidFill>
                  <a:schemeClr val="accent2">
                    <a:lumMod val="75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3*5 students</a:t>
            </a:r>
            <a:br>
              <a:rPr lang="en-US" altLang="zh-CN" sz="4800" dirty="0">
                <a:solidFill>
                  <a:schemeClr val="accent2">
                    <a:lumMod val="75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4800" dirty="0">
                <a:solidFill>
                  <a:schemeClr val="accent2">
                    <a:lumMod val="75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选组长</a:t>
            </a:r>
            <a:r>
              <a:rPr lang="en-US" altLang="zh-CN" sz="4800" dirty="0">
                <a:solidFill>
                  <a:schemeClr val="accent2">
                    <a:lumMod val="75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-choose a group leader</a:t>
            </a:r>
            <a:br>
              <a:rPr lang="en-US" altLang="zh-CN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en-US" altLang="zh-CN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复习</a:t>
            </a:r>
            <a:r>
              <a:rPr lang="en-US" altLang="zh-CN" sz="48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Review</a:t>
            </a:r>
            <a:endParaRPr lang="en-US" dirty="0">
              <a:solidFill>
                <a:schemeClr val="accent2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11329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30307C43-DBA1-4153-8943-9ED10265CFA0}"/>
              </a:ext>
            </a:extLst>
          </p:cNvPr>
          <p:cNvSpPr txBox="1"/>
          <p:nvPr/>
        </p:nvSpPr>
        <p:spPr>
          <a:xfrm>
            <a:off x="1991544" y="1844824"/>
            <a:ext cx="7632848" cy="2451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晴 天</a:t>
            </a:r>
            <a:endParaRPr lang="en-US" altLang="zh-CN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0481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087888" y="1844824"/>
            <a:ext cx="1659429" cy="24518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雨</a:t>
            </a:r>
            <a:endParaRPr lang="en-US" altLang="zh-CN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67494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84192" y="2132856"/>
            <a:ext cx="3134191" cy="2431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春天</a:t>
            </a:r>
            <a:endParaRPr lang="en-US" altLang="zh-CN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19821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62624" y="1916832"/>
            <a:ext cx="3544560" cy="2431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常 常</a:t>
            </a:r>
            <a:endParaRPr lang="en-US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03865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BF203D79-5B9E-428B-977A-CC809733CE6D}"/>
              </a:ext>
            </a:extLst>
          </p:cNvPr>
          <p:cNvSpPr txBox="1"/>
          <p:nvPr/>
        </p:nvSpPr>
        <p:spPr>
          <a:xfrm>
            <a:off x="2135560" y="1772816"/>
            <a:ext cx="7632848" cy="2431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风</a:t>
            </a:r>
            <a:endParaRPr lang="en-US" altLang="zh-CN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2376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67808" y="1772816"/>
            <a:ext cx="3134191" cy="2431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秋天</a:t>
            </a:r>
            <a:endParaRPr lang="en-US" altLang="zh-CN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81341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43472" y="620688"/>
            <a:ext cx="3134191" cy="24311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最大</a:t>
            </a:r>
            <a:endParaRPr lang="en-US" altLang="zh-CN" sz="115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616536" y="3501008"/>
            <a:ext cx="885179" cy="58041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latin typeface="楷体"/>
                <a:ea typeface="华文楷体" panose="02010600040101010101" pitchFamily="2" charset="-122"/>
              </a:rPr>
              <a:t>最 小</a:t>
            </a:r>
            <a:endParaRPr lang="en-US" altLang="zh-CN" sz="2400" dirty="0">
              <a:solidFill>
                <a:schemeClr val="accent2">
                  <a:lumMod val="50000"/>
                </a:schemeClr>
              </a:solidFill>
              <a:latin typeface="楷体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10580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39816" y="1988840"/>
            <a:ext cx="3134191" cy="24518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11500" dirty="0">
                <a:solidFill>
                  <a:schemeClr val="accent2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季节</a:t>
            </a:r>
            <a:endParaRPr lang="en-US" sz="11500" dirty="0">
              <a:solidFill>
                <a:schemeClr val="accent2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19260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767680"/>
          </a:xfrm>
        </p:spPr>
        <p:txBody>
          <a:bodyPr rtlCol="0">
            <a:normAutofit/>
          </a:bodyPr>
          <a:lstStyle/>
          <a:p>
            <a:pPr rtl="0"/>
            <a:r>
              <a:rPr lang="zh-CN" altLang="en-US" sz="3200" dirty="0">
                <a:latin typeface="楷体"/>
              </a:rPr>
              <a:t>奶 奶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爷 爷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992" y="1412776"/>
            <a:ext cx="2831975" cy="305967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1844824"/>
            <a:ext cx="2071837" cy="219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68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695672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公 园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草 地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80" y="1916832"/>
            <a:ext cx="2839173" cy="19442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1916832"/>
            <a:ext cx="3078342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30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695672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散 步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跑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16832"/>
            <a:ext cx="2952328" cy="21503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1916832"/>
            <a:ext cx="3115339" cy="215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23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孩 子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玩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456" y="2132856"/>
            <a:ext cx="3114459" cy="16561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952" y="1628800"/>
            <a:ext cx="3320597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9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767680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湖 边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839688"/>
          </a:xfrm>
        </p:spPr>
        <p:txBody>
          <a:bodyPr rtlCol="0">
            <a:noAutofit/>
          </a:bodyPr>
          <a:lstStyle/>
          <a:p>
            <a:pPr rtl="0"/>
            <a:r>
              <a:rPr lang="zh-CN" altLang="en-US" sz="3200" dirty="0">
                <a:latin typeface="楷体"/>
              </a:rPr>
              <a:t>太极拳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456" y="1844824"/>
            <a:ext cx="3072341" cy="23042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7077" y="1844824"/>
            <a:ext cx="3526922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12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0" y="5181600"/>
            <a:ext cx="3699267" cy="1271736"/>
          </a:xfrm>
        </p:spPr>
        <p:txBody>
          <a:bodyPr rtlCol="0">
            <a:normAutofit/>
          </a:bodyPr>
          <a:lstStyle/>
          <a:p>
            <a:r>
              <a:rPr lang="en-GB" sz="3200" dirty="0" err="1"/>
              <a:t>gǎnmào</a:t>
            </a:r>
            <a:endParaRPr lang="en-US" altLang="zh-CN" sz="32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感 冒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271736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bìng</a:t>
            </a:r>
            <a:endParaRPr lang="en-US" altLang="zh-CN" sz="36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病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641" y="1124744"/>
            <a:ext cx="3645024" cy="36450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839" y="1700808"/>
            <a:ext cx="3692128" cy="276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0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415752"/>
          </a:xfrm>
        </p:spPr>
        <p:txBody>
          <a:bodyPr rtlCol="0">
            <a:noAutofit/>
          </a:bodyPr>
          <a:lstStyle/>
          <a:p>
            <a:r>
              <a:rPr lang="en-US" altLang="zh-CN" sz="3600" dirty="0"/>
              <a:t>t</a:t>
            </a:r>
            <a:r>
              <a:rPr lang="en-GB" sz="3600" dirty="0" err="1"/>
              <a:t>óu</a:t>
            </a:r>
            <a:endParaRPr lang="en-US" altLang="zh-CN" sz="36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头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415752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téng</a:t>
            </a:r>
            <a:endParaRPr lang="en-US" altLang="zh-CN" sz="36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疼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764704"/>
            <a:ext cx="4176464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897" y="1628800"/>
            <a:ext cx="3940043" cy="2955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56526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US" altLang="zh-CN" sz="3600" dirty="0"/>
              <a:t>d</a:t>
            </a:r>
            <a:r>
              <a:rPr lang="en-GB" sz="3600" dirty="0" err="1"/>
              <a:t>ùzi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肚子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yǎnjīng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眼睛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472" y="1196752"/>
            <a:ext cx="2903475" cy="36334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179" y="1412776"/>
            <a:ext cx="3628820" cy="3157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4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shūfú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舒服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lèi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累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1628800"/>
            <a:ext cx="4098032" cy="27320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0430" y="1218025"/>
            <a:ext cx="3553569" cy="3553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737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hóng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红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shàng</a:t>
            </a:r>
            <a:r>
              <a:rPr lang="en-GB" sz="3600" dirty="0"/>
              <a:t> </a:t>
            </a:r>
            <a:r>
              <a:rPr lang="en-GB" sz="3600" dirty="0" err="1"/>
              <a:t>xīngqí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上星期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739" y="1218025"/>
            <a:ext cx="3453792" cy="35978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/>
          <p:cNvSpPr/>
          <p:nvPr/>
        </p:nvSpPr>
        <p:spPr>
          <a:xfrm>
            <a:off x="5612402" y="2555283"/>
            <a:ext cx="31149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uLnTx/>
                <a:uFillTx/>
                <a:latin typeface="Arial" panose="020B0604020202020204"/>
                <a:ea typeface="+mn-ea"/>
                <a:cs typeface="+mn-cs"/>
              </a:rPr>
              <a:t>10</a:t>
            </a:r>
            <a:r>
              <a:rPr kumimoji="0" lang="zh-CN" altLang="en-US" sz="5400" b="1" i="0" u="none" strike="noStrike" kern="1200" cap="none" spc="0" normalizeH="0" baseline="0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月</a:t>
            </a:r>
            <a:r>
              <a:rPr lang="en-US" altLang="zh-CN" sz="5400" b="1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latin typeface="Arial" panose="020B0604020202020204"/>
                <a:ea typeface="黑体" panose="02010609060101010101" pitchFamily="49" charset="-122"/>
              </a:rPr>
              <a:t>26</a:t>
            </a:r>
            <a:r>
              <a:rPr kumimoji="0" lang="zh-CN" altLang="en-US" sz="5400" b="1" i="0" u="none" strike="noStrike" kern="1200" cap="none" spc="0" normalizeH="0" baseline="0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日</a:t>
            </a:r>
            <a:endParaRPr kumimoji="0" lang="en-US" sz="5400" b="1" i="0" u="none" strike="noStrike" kern="1200" cap="none" spc="0" normalizeH="0" baseline="0" noProof="0" dirty="0">
              <a:ln w="12700">
                <a:solidFill>
                  <a:srgbClr val="F28330">
                    <a:lumMod val="50000"/>
                  </a:srgbClr>
                </a:solidFill>
                <a:prstDash val="solid"/>
              </a:ln>
              <a:pattFill prst="narHorz">
                <a:fgClr>
                  <a:srgbClr val="F28330"/>
                </a:fgClr>
                <a:bgClr>
                  <a:srgbClr val="F28330">
                    <a:lumMod val="40000"/>
                    <a:lumOff val="60000"/>
                  </a:srgbClr>
                </a:bgClr>
              </a:pattFill>
              <a:effectLst>
                <a:innerShdw blurRad="177800">
                  <a:srgbClr val="F28330">
                    <a:lumMod val="50000"/>
                  </a:srgbClr>
                </a:innerShdw>
              </a:effectLst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351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E5E858B0-CA2D-4D05-911F-518121B0043C}"/>
              </a:ext>
            </a:extLst>
          </p:cNvPr>
          <p:cNvSpPr txBox="1"/>
          <p:nvPr/>
        </p:nvSpPr>
        <p:spPr>
          <a:xfrm>
            <a:off x="2459596" y="1268760"/>
            <a:ext cx="7272808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今天是晴天。</a:t>
            </a:r>
            <a:endParaRPr lang="en-US" altLang="zh-CN" sz="54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秋天太冷了。</a:t>
            </a:r>
            <a:endParaRPr lang="en-US" altLang="zh-CN" sz="54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北京的秋天不冷也不热。</a:t>
            </a:r>
            <a:endParaRPr lang="en-US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414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>
            <a:extLst>
              <a:ext uri="{FF2B5EF4-FFF2-40B4-BE49-F238E27FC236}">
                <a16:creationId xmlns:a16="http://schemas.microsoft.com/office/drawing/2014/main" id="{10F9A7A8-A314-4D69-8F14-EDC0C6F27044}"/>
              </a:ext>
            </a:extLst>
          </p:cNvPr>
          <p:cNvSpPr txBox="1"/>
          <p:nvPr/>
        </p:nvSpPr>
        <p:spPr>
          <a:xfrm>
            <a:off x="2459596" y="1268760"/>
            <a:ext cx="7272808" cy="3689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奶奶在公园里散步。</a:t>
            </a:r>
            <a:endParaRPr lang="en-US" altLang="zh-CN" sz="54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孩子在草地上跑。</a:t>
            </a:r>
            <a:endParaRPr lang="en-US" altLang="zh-CN" sz="54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我在湖里游泳。</a:t>
            </a:r>
            <a:endParaRPr lang="en-US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7886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037BBF90-97A0-41AA-B230-9CE0A1904F6C}"/>
              </a:ext>
            </a:extLst>
          </p:cNvPr>
          <p:cNvSpPr txBox="1"/>
          <p:nvPr/>
        </p:nvSpPr>
        <p:spPr>
          <a:xfrm>
            <a:off x="2459596" y="1268760"/>
            <a:ext cx="7272808" cy="3689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我感冒了。</a:t>
            </a:r>
            <a:endParaRPr lang="en-US" altLang="zh-CN" sz="54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我头疼。</a:t>
            </a:r>
            <a:endParaRPr lang="en-US" altLang="zh-CN" sz="54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5400" dirty="0">
                <a:solidFill>
                  <a:schemeClr val="accent2">
                    <a:lumMod val="50000"/>
                  </a:schemeClr>
                </a:solidFill>
              </a:rPr>
              <a:t>我肚子也不舒服。</a:t>
            </a:r>
            <a:endParaRPr lang="en-US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1844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6" y="620688"/>
            <a:ext cx="2907792" cy="2919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4079776" y="3789040"/>
            <a:ext cx="39604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yánsè</a:t>
            </a:r>
            <a:endParaRPr lang="en-US" altLang="zh-CN" sz="8000" dirty="0"/>
          </a:p>
          <a:p>
            <a:r>
              <a:rPr lang="zh-CN" altLang="en-US" sz="8000" dirty="0"/>
              <a:t>颜  色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87501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07768" y="3861048"/>
            <a:ext cx="50405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liúxíng</a:t>
            </a:r>
            <a:endParaRPr lang="en-US" altLang="zh-CN" sz="8000" dirty="0"/>
          </a:p>
          <a:p>
            <a:r>
              <a:rPr lang="zh-CN" altLang="en-US" sz="8000" dirty="0"/>
              <a:t>流  行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80" y="524064"/>
            <a:ext cx="4680520" cy="33056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85857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07768" y="3717032"/>
            <a:ext cx="50405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Liúgǎn</a:t>
            </a:r>
            <a:endParaRPr lang="en-GB" sz="8000" dirty="0"/>
          </a:p>
          <a:p>
            <a:r>
              <a:rPr lang="zh-CN" altLang="en-US" sz="8000" dirty="0"/>
              <a:t>流  感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0136" y="188640"/>
            <a:ext cx="4255013" cy="3889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5769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07768" y="3861048"/>
            <a:ext cx="50405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báisè</a:t>
            </a:r>
            <a:endParaRPr lang="en-GB" sz="8000" dirty="0"/>
          </a:p>
          <a:p>
            <a:r>
              <a:rPr lang="zh-CN" altLang="en-US" sz="8000" dirty="0"/>
              <a:t>白 色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4" y="188640"/>
            <a:ext cx="6131133" cy="3736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1096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3752" y="3861048"/>
            <a:ext cx="55446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Huángsè</a:t>
            </a:r>
            <a:endParaRPr lang="en-GB" sz="8000" dirty="0"/>
          </a:p>
          <a:p>
            <a:r>
              <a:rPr lang="zh-CN" altLang="en-US" sz="8000" dirty="0"/>
              <a:t>黄 色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6" y="116632"/>
            <a:ext cx="3499287" cy="41047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3847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3752" y="3861048"/>
            <a:ext cx="55446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hóngsè</a:t>
            </a:r>
            <a:endParaRPr lang="en-GB" sz="8000" dirty="0"/>
          </a:p>
          <a:p>
            <a:r>
              <a:rPr lang="zh-CN" altLang="en-US" sz="8000" dirty="0"/>
              <a:t>红 色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7688" y="656532"/>
            <a:ext cx="4514850" cy="32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7032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3752" y="3861048"/>
            <a:ext cx="55446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hēisè</a:t>
            </a:r>
            <a:endParaRPr lang="en-GB" sz="8000" dirty="0"/>
          </a:p>
          <a:p>
            <a:r>
              <a:rPr lang="zh-CN" altLang="en-US" sz="8000" dirty="0"/>
              <a:t>黑 色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260648"/>
            <a:ext cx="6096000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4213" y="1556792"/>
            <a:ext cx="2548310" cy="342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645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3752" y="3861048"/>
            <a:ext cx="55446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lánsè</a:t>
            </a:r>
            <a:endParaRPr lang="en-GB" sz="8000" dirty="0"/>
          </a:p>
          <a:p>
            <a:r>
              <a:rPr lang="zh-CN" altLang="en-US" sz="8000" dirty="0"/>
              <a:t>蓝 色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648" y="188640"/>
            <a:ext cx="4571880" cy="354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25411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07768" y="3861048"/>
            <a:ext cx="50405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chuān</a:t>
            </a:r>
            <a:endParaRPr lang="en-GB" sz="8000" dirty="0"/>
          </a:p>
          <a:p>
            <a:r>
              <a:rPr lang="zh-CN" altLang="en-US" sz="8000" dirty="0"/>
              <a:t>   穿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0"/>
            <a:ext cx="4680520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25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27848" y="3933056"/>
            <a:ext cx="55446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kùzi</a:t>
            </a:r>
            <a:endParaRPr lang="en-GB" sz="8000" dirty="0"/>
          </a:p>
          <a:p>
            <a:r>
              <a:rPr lang="zh-CN" altLang="en-US" sz="8000" dirty="0"/>
              <a:t>裤子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120" y="332656"/>
            <a:ext cx="396044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42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15880" y="4005064"/>
            <a:ext cx="50405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xié</a:t>
            </a:r>
            <a:endParaRPr lang="en-GB" sz="8000" dirty="0"/>
          </a:p>
          <a:p>
            <a:r>
              <a:rPr lang="zh-CN" altLang="en-US" sz="8000" dirty="0"/>
              <a:t>鞋</a:t>
            </a:r>
            <a:endParaRPr lang="en-GB" sz="8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332656"/>
            <a:ext cx="4248472" cy="42484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3263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472" y="260648"/>
            <a:ext cx="4498402" cy="4824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6816080" y="2420888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穿衣服。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034694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88640"/>
            <a:ext cx="4916725" cy="4824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6816080" y="2420888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穿裤子。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49673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476672"/>
            <a:ext cx="4608512" cy="438960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16080" y="2420888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穿鞋。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9527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15880" y="3933056"/>
            <a:ext cx="50405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xīn</a:t>
            </a:r>
            <a:endParaRPr lang="en-GB" sz="8000" dirty="0"/>
          </a:p>
          <a:p>
            <a:r>
              <a:rPr lang="zh-CN" altLang="en-US" sz="8000" dirty="0"/>
              <a:t>新</a:t>
            </a:r>
            <a:endParaRPr lang="en-GB" sz="8000" dirty="0"/>
          </a:p>
        </p:txBody>
      </p:sp>
      <p:sp>
        <p:nvSpPr>
          <p:cNvPr id="3" name="Rectangle 2"/>
          <p:cNvSpPr/>
          <p:nvPr/>
        </p:nvSpPr>
        <p:spPr>
          <a:xfrm>
            <a:off x="2688370" y="1628800"/>
            <a:ext cx="654538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Brand-new</a:t>
            </a:r>
          </a:p>
        </p:txBody>
      </p:sp>
    </p:spTree>
    <p:extLst>
      <p:ext uri="{BB962C8B-B14F-4D97-AF65-F5344CB8AC3E}">
        <p14:creationId xmlns:p14="http://schemas.microsoft.com/office/powerpoint/2010/main" val="258870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87688" y="1772816"/>
            <a:ext cx="56886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0" dirty="0"/>
              <a:t>Y</a:t>
            </a:r>
            <a:r>
              <a:rPr lang="en-GB" sz="8000" dirty="0" err="1"/>
              <a:t>uèláiyuè</a:t>
            </a:r>
            <a:endParaRPr lang="en-GB" sz="8000" dirty="0"/>
          </a:p>
          <a:p>
            <a:r>
              <a:rPr lang="zh-CN" altLang="en-US" sz="8000" dirty="0"/>
              <a:t>越   来  越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727574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1544" y="908720"/>
            <a:ext cx="87849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rgbClr val="7030A0"/>
                </a:solidFill>
              </a:rPr>
              <a:t>N</a:t>
            </a:r>
            <a:r>
              <a:rPr lang="en-US" sz="6000" dirty="0"/>
              <a:t>+</a:t>
            </a:r>
            <a:r>
              <a:rPr lang="zh-CN" altLang="en-US" sz="6000" dirty="0"/>
              <a:t>越来越</a:t>
            </a:r>
            <a:r>
              <a:rPr lang="en-US" altLang="zh-CN" sz="6000" dirty="0"/>
              <a:t>+</a:t>
            </a:r>
            <a:r>
              <a:rPr lang="en-US" altLang="zh-CN" sz="6000" dirty="0" err="1">
                <a:solidFill>
                  <a:srgbClr val="7030A0"/>
                </a:solidFill>
              </a:rPr>
              <a:t>adj</a:t>
            </a:r>
            <a:endParaRPr lang="en-US" altLang="zh-CN" sz="6000" dirty="0">
              <a:solidFill>
                <a:srgbClr val="7030A0"/>
              </a:solidFill>
            </a:endParaRPr>
          </a:p>
          <a:p>
            <a:endParaRPr lang="en-US" altLang="zh-CN" sz="6000" dirty="0"/>
          </a:p>
          <a:p>
            <a:r>
              <a:rPr lang="zh-CN" altLang="en-US" sz="6000" dirty="0">
                <a:solidFill>
                  <a:srgbClr val="7030A0"/>
                </a:solidFill>
              </a:rPr>
              <a:t>人</a:t>
            </a:r>
            <a:r>
              <a:rPr lang="zh-CN" altLang="en-US" sz="6000" dirty="0"/>
              <a:t>越来越</a:t>
            </a:r>
            <a:r>
              <a:rPr lang="zh-CN" altLang="en-US" sz="6000" dirty="0">
                <a:solidFill>
                  <a:srgbClr val="7030A0"/>
                </a:solidFill>
              </a:rPr>
              <a:t>多</a:t>
            </a:r>
            <a:r>
              <a:rPr lang="zh-CN" altLang="en-US" sz="6000" dirty="0"/>
              <a:t>。</a:t>
            </a:r>
            <a:endParaRPr lang="en-US" altLang="zh-CN" sz="6000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08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4" y="260648"/>
            <a:ext cx="5544616" cy="4053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3055569" y="4797152"/>
            <a:ext cx="482055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zh-CN" altLang="en-US" sz="6000" b="1" dirty="0">
                <a:ln/>
                <a:solidFill>
                  <a:srgbClr val="7030A0"/>
                </a:solidFill>
                <a:latin typeface="楷体"/>
              </a:rPr>
              <a:t>天气</a:t>
            </a:r>
            <a:r>
              <a:rPr lang="zh-CN" altLang="en-US" sz="6000" b="1" dirty="0">
                <a:ln/>
                <a:solidFill>
                  <a:schemeClr val="accent4"/>
                </a:solidFill>
                <a:latin typeface="楷体"/>
              </a:rPr>
              <a:t>越来越</a:t>
            </a:r>
            <a:r>
              <a:rPr lang="zh-CN" altLang="en-US" sz="6000" b="1" dirty="0">
                <a:ln/>
                <a:solidFill>
                  <a:srgbClr val="7030A0"/>
                </a:solidFill>
                <a:latin typeface="楷体"/>
              </a:rPr>
              <a:t>冷</a:t>
            </a:r>
            <a:endParaRPr lang="en-US" sz="6000" b="1" cap="none" spc="0" dirty="0">
              <a:ln/>
              <a:solidFill>
                <a:srgbClr val="7030A0"/>
              </a:solidFill>
              <a:effectLst/>
              <a:latin typeface="楷体"/>
            </a:endParaRPr>
          </a:p>
        </p:txBody>
      </p:sp>
    </p:spTree>
    <p:extLst>
      <p:ext uri="{BB962C8B-B14F-4D97-AF65-F5344CB8AC3E}">
        <p14:creationId xmlns:p14="http://schemas.microsoft.com/office/powerpoint/2010/main" val="370050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27448" y="980728"/>
            <a:ext cx="102004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rgbClr val="7030A0"/>
                </a:solidFill>
              </a:rPr>
              <a:t>Subject</a:t>
            </a:r>
            <a:r>
              <a:rPr lang="en-US" sz="6000" dirty="0"/>
              <a:t>+</a:t>
            </a:r>
            <a:r>
              <a:rPr lang="zh-CN" altLang="en-US" sz="6000" dirty="0"/>
              <a:t>越来越</a:t>
            </a:r>
            <a:r>
              <a:rPr lang="en-US" altLang="zh-CN" sz="6000" dirty="0"/>
              <a:t>+</a:t>
            </a:r>
            <a:r>
              <a:rPr lang="en-US" altLang="zh-CN" sz="6000" dirty="0" err="1">
                <a:solidFill>
                  <a:srgbClr val="7030A0"/>
                </a:solidFill>
              </a:rPr>
              <a:t>V+</a:t>
            </a:r>
            <a:r>
              <a:rPr lang="en-US" altLang="zh-CN" sz="6000" dirty="0" err="1">
                <a:solidFill>
                  <a:srgbClr val="00B050"/>
                </a:solidFill>
              </a:rPr>
              <a:t>object</a:t>
            </a:r>
            <a:endParaRPr lang="en-US" altLang="zh-CN" sz="6000" dirty="0">
              <a:solidFill>
                <a:srgbClr val="00B050"/>
              </a:solidFill>
            </a:endParaRPr>
          </a:p>
          <a:p>
            <a:endParaRPr lang="en-US" altLang="zh-CN" sz="6000" dirty="0"/>
          </a:p>
          <a:p>
            <a:r>
              <a:rPr lang="zh-CN" altLang="en-US" sz="6000" dirty="0">
                <a:solidFill>
                  <a:srgbClr val="7030A0"/>
                </a:solidFill>
              </a:rPr>
              <a:t>我 </a:t>
            </a:r>
            <a:r>
              <a:rPr lang="zh-CN" altLang="en-US" sz="6000" dirty="0"/>
              <a:t>越来越 </a:t>
            </a:r>
            <a:r>
              <a:rPr lang="zh-CN" altLang="en-US" sz="6000" dirty="0">
                <a:solidFill>
                  <a:srgbClr val="7030A0"/>
                </a:solidFill>
              </a:rPr>
              <a:t>喜欢 </a:t>
            </a:r>
            <a:r>
              <a:rPr lang="zh-CN" altLang="en-US" sz="6000" dirty="0">
                <a:solidFill>
                  <a:srgbClr val="00B050"/>
                </a:solidFill>
              </a:rPr>
              <a:t>北京</a:t>
            </a:r>
            <a:r>
              <a:rPr lang="zh-CN" altLang="en-US" sz="6000" dirty="0"/>
              <a:t>。</a:t>
            </a:r>
            <a:endParaRPr lang="en-US" altLang="zh-CN" sz="6000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868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0" y="1484784"/>
            <a:ext cx="92170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6000" dirty="0"/>
              <a:t>A</a:t>
            </a:r>
            <a:r>
              <a:rPr lang="zh-CN" altLang="en-US" sz="6000" dirty="0"/>
              <a:t>：我喜欢你衣服的颜色。</a:t>
            </a:r>
            <a:endParaRPr lang="en-US" altLang="zh-CN" sz="6000" dirty="0"/>
          </a:p>
          <a:p>
            <a:pPr>
              <a:lnSpc>
                <a:spcPct val="150000"/>
              </a:lnSpc>
            </a:pPr>
            <a:r>
              <a:rPr lang="en-US" altLang="zh-CN" sz="6000" dirty="0"/>
              <a:t>B</a:t>
            </a:r>
            <a:r>
              <a:rPr lang="zh-CN" altLang="en-US" sz="6000" dirty="0"/>
              <a:t>：这是今年最流行的颜色。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03866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83432" y="548680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颜色</a:t>
            </a:r>
            <a:r>
              <a:rPr lang="en-US" altLang="zh-CN" sz="3600" dirty="0"/>
              <a:t>+</a:t>
            </a:r>
            <a:r>
              <a:rPr lang="zh-CN" altLang="en-US" sz="3600" dirty="0"/>
              <a:t>衣服（</a:t>
            </a:r>
            <a:r>
              <a:rPr lang="en-US" altLang="zh-CN" sz="3600" dirty="0" err="1"/>
              <a:t>color+clothes</a:t>
            </a:r>
            <a:r>
              <a:rPr lang="zh-CN" altLang="en-US" sz="3600" dirty="0"/>
              <a:t>）</a:t>
            </a:r>
            <a:endParaRPr lang="en-US" altLang="zh-CN" sz="36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668" b="35930"/>
          <a:stretch/>
        </p:blipFill>
        <p:spPr>
          <a:xfrm>
            <a:off x="1015337" y="1412776"/>
            <a:ext cx="3435042" cy="28083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120" y="836712"/>
            <a:ext cx="3816424" cy="381642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76145" y="515719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红裤子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48353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1700808"/>
            <a:ext cx="3312368" cy="222634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984" y="764704"/>
            <a:ext cx="4248472" cy="42484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3476145" y="515719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白鞋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458171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752" y="260648"/>
            <a:ext cx="3793717" cy="47938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3575720" y="5373216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蓝帽子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963116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608" y="332656"/>
            <a:ext cx="6258272" cy="469370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75720" y="5373216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黑色运动鞋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00476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1744" y="260648"/>
            <a:ext cx="4258097" cy="59404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1344" y="2708920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/>
              <a:t>黄衣服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382959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49369" y="2967335"/>
            <a:ext cx="349326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P106-1</a:t>
            </a:r>
          </a:p>
        </p:txBody>
      </p:sp>
    </p:spTree>
    <p:extLst>
      <p:ext uri="{BB962C8B-B14F-4D97-AF65-F5344CB8AC3E}">
        <p14:creationId xmlns:p14="http://schemas.microsoft.com/office/powerpoint/2010/main" val="1802526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49368" y="2967335"/>
            <a:ext cx="34932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P106-2</a:t>
            </a:r>
          </a:p>
        </p:txBody>
      </p:sp>
    </p:spTree>
    <p:extLst>
      <p:ext uri="{BB962C8B-B14F-4D97-AF65-F5344CB8AC3E}">
        <p14:creationId xmlns:p14="http://schemas.microsoft.com/office/powerpoint/2010/main" val="1712245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49368" y="2967335"/>
            <a:ext cx="34932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P106-3</a:t>
            </a:r>
          </a:p>
        </p:txBody>
      </p:sp>
    </p:spTree>
    <p:extLst>
      <p:ext uri="{BB962C8B-B14F-4D97-AF65-F5344CB8AC3E}">
        <p14:creationId xmlns:p14="http://schemas.microsoft.com/office/powerpoint/2010/main" val="260584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49368" y="2967335"/>
            <a:ext cx="349326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P109-5</a:t>
            </a:r>
          </a:p>
        </p:txBody>
      </p:sp>
    </p:spTree>
    <p:extLst>
      <p:ext uri="{BB962C8B-B14F-4D97-AF65-F5344CB8AC3E}">
        <p14:creationId xmlns:p14="http://schemas.microsoft.com/office/powerpoint/2010/main" val="371786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"/>
          </p:nvPr>
        </p:nvSpPr>
        <p:spPr>
          <a:xfrm>
            <a:off x="1395513" y="1380566"/>
            <a:ext cx="9399600" cy="1512209"/>
          </a:xfrm>
        </p:spPr>
        <p:txBody>
          <a:bodyPr/>
          <a:lstStyle/>
          <a:p>
            <a:pPr algn="ctr"/>
            <a:endParaRPr lang="en-US" altLang="zh-CN" sz="3600" dirty="0"/>
          </a:p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3" name="Rectangle 2"/>
          <p:cNvSpPr/>
          <p:nvPr/>
        </p:nvSpPr>
        <p:spPr>
          <a:xfrm>
            <a:off x="1418292" y="1268760"/>
            <a:ext cx="9540945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Homework</a:t>
            </a:r>
          </a:p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P105-New words from1-12 each </a:t>
            </a:r>
          </a:p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word should be written </a:t>
            </a:r>
          </a:p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at least 7 times.</a:t>
            </a:r>
          </a:p>
          <a:p>
            <a:pPr algn="ctr"/>
            <a:r>
              <a:rPr lang="zh-CN" alt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新词每个至少写七遍。</a:t>
            </a:r>
            <a:endParaRPr lang="en-US" sz="5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 algn="ctr"/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302228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>
            <a:extLst>
              <a:ext uri="{FF2B5EF4-FFF2-40B4-BE49-F238E27FC236}">
                <a16:creationId xmlns:a16="http://schemas.microsoft.com/office/drawing/2014/main" id="{3CF45AB0-5E28-49E5-9CDE-51C937DF6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2024844"/>
            <a:ext cx="9398227" cy="28083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800" dirty="0"/>
              <a:t>Tell me what color it is?</a:t>
            </a:r>
            <a:br>
              <a:rPr lang="en-US" sz="4800" dirty="0"/>
            </a:br>
            <a:r>
              <a:rPr lang="zh-CN" altLang="en-US" sz="4800" dirty="0"/>
              <a:t>告诉我这是什么颜色。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01862442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CEA95E4C-FE6F-4ACB-96A8-0BC9D18AD82B}"/>
              </a:ext>
            </a:extLst>
          </p:cNvPr>
          <p:cNvSpPr txBox="1"/>
          <p:nvPr/>
        </p:nvSpPr>
        <p:spPr>
          <a:xfrm>
            <a:off x="3719736" y="2105561"/>
            <a:ext cx="561662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rgbClr val="FF0000"/>
                </a:solidFill>
              </a:rPr>
              <a:t>白色</a:t>
            </a:r>
            <a:endParaRPr lang="en-US" sz="1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84391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5080DD7C-BAEE-4ED1-B27C-F30A44785B5C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/>
              <a:t>黄色</a:t>
            </a:r>
            <a:endParaRPr lang="en-US" sz="16600" dirty="0"/>
          </a:p>
        </p:txBody>
      </p:sp>
    </p:spTree>
    <p:extLst>
      <p:ext uri="{BB962C8B-B14F-4D97-AF65-F5344CB8AC3E}">
        <p14:creationId xmlns:p14="http://schemas.microsoft.com/office/powerpoint/2010/main" val="271447898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6F3906BD-4177-4120-9DAC-2BAB44CBA81E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rgbClr val="0070C0"/>
                </a:solidFill>
              </a:rPr>
              <a:t>黑色</a:t>
            </a:r>
            <a:endParaRPr lang="en-US" sz="16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65046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2815379-5077-424E-A449-9D0A4240FE82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rgbClr val="FFC000"/>
                </a:solidFill>
              </a:rPr>
              <a:t>红色</a:t>
            </a:r>
            <a:endParaRPr lang="en-US" sz="16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20679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2475C483-F1F0-46EC-A1F4-D71D4124BD03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chemeClr val="bg1"/>
                </a:solidFill>
              </a:rPr>
              <a:t>蓝色</a:t>
            </a:r>
            <a:endParaRPr lang="en-US" sz="1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42518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281C46C1-F211-4866-BA6E-98C41A637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6" y="1700808"/>
            <a:ext cx="6131133" cy="3736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7067078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11CA042-61D7-47D0-9F48-57D0891406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4" y="1844824"/>
            <a:ext cx="6096000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3081291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DB8DC92B-D766-43E7-9568-513BD979F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776" y="1268760"/>
            <a:ext cx="3499287" cy="41047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1659638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09799E3-1498-4465-B53D-80F6E87EC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720" y="1828800"/>
            <a:ext cx="4514850" cy="32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9970185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6A3AF9C2-B8B6-4F5A-BF67-1AF842C873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1845" y="1714499"/>
            <a:ext cx="2548310" cy="342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0912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53BCA11-1E78-411E-8463-C78CD806E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720" y="1772816"/>
            <a:ext cx="4571880" cy="354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716160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>
            <a:extLst>
              <a:ext uri="{FF2B5EF4-FFF2-40B4-BE49-F238E27FC236}">
                <a16:creationId xmlns:a16="http://schemas.microsoft.com/office/drawing/2014/main" id="{3CF45AB0-5E28-49E5-9CDE-51C937DF6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2024844"/>
            <a:ext cx="9398227" cy="280831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4800" dirty="0"/>
              <a:t>Tell me wh</a:t>
            </a:r>
            <a:r>
              <a:rPr lang="en-US" altLang="zh-CN" sz="4800" dirty="0"/>
              <a:t>ich</a:t>
            </a:r>
            <a:r>
              <a:rPr lang="en-US" sz="4800" dirty="0"/>
              <a:t> vocabulary it is?</a:t>
            </a:r>
            <a:br>
              <a:rPr lang="en-US" sz="4800" dirty="0"/>
            </a:br>
            <a:r>
              <a:rPr lang="zh-CN" altLang="en-US" sz="4800" dirty="0"/>
              <a:t>告诉我这是哪个生词。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74560839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5080DD7C-BAEE-4ED1-B27C-F30A44785B5C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/>
              <a:t>黄色</a:t>
            </a:r>
            <a:endParaRPr lang="en-US" sz="16600" dirty="0"/>
          </a:p>
        </p:txBody>
      </p:sp>
    </p:spTree>
    <p:extLst>
      <p:ext uri="{BB962C8B-B14F-4D97-AF65-F5344CB8AC3E}">
        <p14:creationId xmlns:p14="http://schemas.microsoft.com/office/powerpoint/2010/main" val="79290171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CEA95E4C-FE6F-4ACB-96A8-0BC9D18AD82B}"/>
              </a:ext>
            </a:extLst>
          </p:cNvPr>
          <p:cNvSpPr txBox="1"/>
          <p:nvPr/>
        </p:nvSpPr>
        <p:spPr>
          <a:xfrm>
            <a:off x="3719736" y="2105561"/>
            <a:ext cx="561662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rgbClr val="FF0000"/>
                </a:solidFill>
              </a:rPr>
              <a:t>白色</a:t>
            </a:r>
            <a:endParaRPr lang="en-US" sz="1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68987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6F3906BD-4177-4120-9DAC-2BAB44CBA81E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rgbClr val="0070C0"/>
                </a:solidFill>
              </a:rPr>
              <a:t>黑色</a:t>
            </a:r>
            <a:endParaRPr lang="en-US" sz="16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7635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2475C483-F1F0-46EC-A1F4-D71D4124BD03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chemeClr val="bg1"/>
                </a:solidFill>
              </a:rPr>
              <a:t>蓝色</a:t>
            </a:r>
            <a:endParaRPr lang="en-US" sz="1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28130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72815379-5077-424E-A449-9D0A4240FE82}"/>
              </a:ext>
            </a:extLst>
          </p:cNvPr>
          <p:cNvSpPr txBox="1"/>
          <p:nvPr/>
        </p:nvSpPr>
        <p:spPr>
          <a:xfrm>
            <a:off x="3719736" y="2105561"/>
            <a:ext cx="59046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600" dirty="0">
                <a:solidFill>
                  <a:srgbClr val="FFC000"/>
                </a:solidFill>
              </a:rPr>
              <a:t>红色</a:t>
            </a:r>
            <a:endParaRPr lang="en-US" sz="16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21090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1D624DE-077E-4626-94B5-105AC3C4FE10}"/>
              </a:ext>
            </a:extLst>
          </p:cNvPr>
          <p:cNvSpPr txBox="1"/>
          <p:nvPr/>
        </p:nvSpPr>
        <p:spPr>
          <a:xfrm>
            <a:off x="1919536" y="256490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/>
              <a:t>我喜欢你衣服的颜色。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142685515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297551FD-084E-4027-AF34-58FD9D522E61}"/>
              </a:ext>
            </a:extLst>
          </p:cNvPr>
          <p:cNvSpPr txBox="1"/>
          <p:nvPr/>
        </p:nvSpPr>
        <p:spPr>
          <a:xfrm>
            <a:off x="1307468" y="2636912"/>
            <a:ext cx="9577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/>
              <a:t>这是今年最流行的颜色。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124979207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2698B0D8-28F6-4892-B3DC-3619DC4F6B24}"/>
              </a:ext>
            </a:extLst>
          </p:cNvPr>
          <p:cNvSpPr txBox="1"/>
          <p:nvPr/>
        </p:nvSpPr>
        <p:spPr>
          <a:xfrm>
            <a:off x="1919536" y="256490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/>
              <a:t>我们穿白色的运动鞋。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96434351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D77FBC1-A0C9-47D2-98DC-36A58603CFC9}"/>
              </a:ext>
            </a:extLst>
          </p:cNvPr>
          <p:cNvSpPr txBox="1"/>
          <p:nvPr/>
        </p:nvSpPr>
        <p:spPr>
          <a:xfrm>
            <a:off x="1919536" y="256490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/>
              <a:t>我们四点开始踢足球。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303758091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1E183083-5C96-4982-9694-3E2F80EF292A}"/>
              </a:ext>
            </a:extLst>
          </p:cNvPr>
          <p:cNvSpPr txBox="1"/>
          <p:nvPr/>
        </p:nvSpPr>
        <p:spPr>
          <a:xfrm>
            <a:off x="1919536" y="256490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7200" dirty="0"/>
              <a:t>我越来越喜欢北京。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191974105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>
            <a:extLst>
              <a:ext uri="{FF2B5EF4-FFF2-40B4-BE49-F238E27FC236}">
                <a16:creationId xmlns:a16="http://schemas.microsoft.com/office/drawing/2014/main" id="{73988118-604C-4C7D-840F-8F54CD6C8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文本框 1">
            <a:extLst>
              <a:ext uri="{FF2B5EF4-FFF2-40B4-BE49-F238E27FC236}">
                <a16:creationId xmlns:a16="http://schemas.microsoft.com/office/drawing/2014/main" id="{9F7A9E22-C0AF-4D62-9226-73FF391F44E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395513" y="1380566"/>
            <a:ext cx="9399600" cy="125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rtl="0"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hlinkClick r:id="rId2"/>
              </a:rPr>
              <a:t>https://www.youtube.com/watch?v=p-T6Y7j9Ztc</a:t>
            </a:r>
            <a:endParaRPr lang="en-US" sz="1400" dirty="0"/>
          </a:p>
          <a:p>
            <a:r>
              <a:rPr lang="en-US" sz="1400" dirty="0">
                <a:hlinkClick r:id="rId3"/>
              </a:rPr>
              <a:t>https://www.youtube.com/watch?v=O3J7YU9Hp0E&amp;list=PLnaOLP4z-DLUwCHqVV9bYy_87AfYERKVk</a:t>
            </a:r>
            <a:endParaRPr lang="en-US" sz="1400" dirty="0"/>
          </a:p>
          <a:p>
            <a:r>
              <a:rPr lang="en-US" sz="1400" dirty="0">
                <a:hlinkClick r:id="rId4"/>
              </a:rPr>
              <a:t>https://www.youtube.com/watch?v=0T135GQcqog</a:t>
            </a:r>
            <a:endParaRPr lang="en-US" sz="1400" dirty="0"/>
          </a:p>
          <a:p>
            <a:r>
              <a:rPr lang="en-US" sz="1400" dirty="0"/>
              <a:t>https://www.youtube.com/watch?v=n2GonxcV7Bw&amp;list=PLeI0gyheM7piOBxqVRALWv_i8_qiTGekg</a:t>
            </a:r>
          </a:p>
        </p:txBody>
      </p:sp>
    </p:spTree>
    <p:extLst>
      <p:ext uri="{BB962C8B-B14F-4D97-AF65-F5344CB8AC3E}">
        <p14:creationId xmlns:p14="http://schemas.microsoft.com/office/powerpoint/2010/main" val="421169223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7408" y="1052736"/>
            <a:ext cx="10390985" cy="50167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P10</a:t>
            </a:r>
            <a:r>
              <a:rPr lang="en-US" altLang="zh-CN" sz="8000" b="1" cap="none" spc="0" dirty="0">
                <a:ln/>
                <a:solidFill>
                  <a:schemeClr val="accent4"/>
                </a:solidFill>
                <a:effectLst/>
              </a:rPr>
              <a:t>7</a:t>
            </a:r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-</a:t>
            </a:r>
            <a:r>
              <a:rPr lang="en-US" altLang="zh-CN" sz="8000" b="1" cap="none" spc="0" dirty="0">
                <a:ln/>
                <a:solidFill>
                  <a:schemeClr val="accent4"/>
                </a:solidFill>
                <a:effectLst/>
              </a:rPr>
              <a:t>4</a:t>
            </a:r>
          </a:p>
          <a:p>
            <a:pPr algn="ctr"/>
            <a:r>
              <a:rPr lang="en-US" sz="8000" b="1" cap="none" spc="0" dirty="0">
                <a:ln/>
                <a:solidFill>
                  <a:schemeClr val="accent4"/>
                </a:solidFill>
                <a:effectLst/>
              </a:rPr>
              <a:t>Finish the dialogues.</a:t>
            </a:r>
          </a:p>
          <a:p>
            <a:pPr algn="ctr"/>
            <a:r>
              <a:rPr lang="zh-CN" altLang="en-US" sz="8000" b="1" dirty="0">
                <a:ln/>
                <a:solidFill>
                  <a:schemeClr val="accent4"/>
                </a:solidFill>
              </a:rPr>
              <a:t>完成对话。</a:t>
            </a:r>
            <a:endParaRPr lang="en-US" sz="8000" b="1" cap="none" spc="0" dirty="0">
              <a:ln/>
              <a:solidFill>
                <a:schemeClr val="accent4"/>
              </a:solidFill>
              <a:effectLst/>
            </a:endParaRPr>
          </a:p>
          <a:p>
            <a:pPr algn="ctr"/>
            <a:endParaRPr lang="en-US" sz="80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4760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D2E8E225-D072-4CBD-92C1-896D38394931}"/>
              </a:ext>
            </a:extLst>
          </p:cNvPr>
          <p:cNvSpPr/>
          <p:nvPr/>
        </p:nvSpPr>
        <p:spPr>
          <a:xfrm>
            <a:off x="3285775" y="2132856"/>
            <a:ext cx="5620449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7200" b="1" cap="none" spc="0" dirty="0">
                <a:ln/>
                <a:solidFill>
                  <a:schemeClr val="accent4"/>
                </a:solidFill>
                <a:effectLst/>
              </a:rPr>
              <a:t>Workbook</a:t>
            </a:r>
          </a:p>
          <a:p>
            <a:pPr algn="ctr"/>
            <a:r>
              <a:rPr lang="en-US" altLang="zh-CN" sz="7200" b="1" dirty="0">
                <a:ln/>
                <a:solidFill>
                  <a:schemeClr val="accent4"/>
                </a:solidFill>
              </a:rPr>
              <a:t>P113-1</a:t>
            </a:r>
            <a:r>
              <a:rPr lang="zh-CN" altLang="en-US" sz="7200" b="1" dirty="0">
                <a:ln/>
                <a:solidFill>
                  <a:schemeClr val="accent4"/>
                </a:solidFill>
              </a:rPr>
              <a:t>、</a:t>
            </a:r>
            <a:r>
              <a:rPr lang="en-US" altLang="zh-CN" sz="7200" b="1" dirty="0">
                <a:ln/>
                <a:solidFill>
                  <a:schemeClr val="accent4"/>
                </a:solidFill>
              </a:rPr>
              <a:t>2</a:t>
            </a:r>
            <a:r>
              <a:rPr lang="zh-CN" altLang="en-US" sz="7200" b="1" dirty="0">
                <a:ln/>
                <a:solidFill>
                  <a:schemeClr val="accent4"/>
                </a:solidFill>
              </a:rPr>
              <a:t>、</a:t>
            </a:r>
            <a:r>
              <a:rPr lang="en-US" altLang="zh-CN" sz="7200" b="1" dirty="0">
                <a:ln/>
                <a:solidFill>
                  <a:schemeClr val="accent4"/>
                </a:solidFill>
              </a:rPr>
              <a:t>3</a:t>
            </a:r>
            <a:endParaRPr lang="zh-CN" altLang="en-US" sz="72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8165614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1DF0A33A-045D-48AE-B08E-88092854A948}"/>
              </a:ext>
            </a:extLst>
          </p:cNvPr>
          <p:cNvSpPr/>
          <p:nvPr/>
        </p:nvSpPr>
        <p:spPr>
          <a:xfrm>
            <a:off x="3983080" y="2132856"/>
            <a:ext cx="4225837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7200" b="1" cap="none" spc="0" dirty="0">
                <a:ln/>
                <a:solidFill>
                  <a:schemeClr val="accent4"/>
                </a:solidFill>
                <a:effectLst/>
              </a:rPr>
              <a:t>Workbook</a:t>
            </a:r>
          </a:p>
          <a:p>
            <a:pPr algn="ctr"/>
            <a:r>
              <a:rPr lang="en-US" altLang="zh-CN" sz="7200" b="1" dirty="0">
                <a:ln/>
                <a:solidFill>
                  <a:schemeClr val="accent4"/>
                </a:solidFill>
              </a:rPr>
              <a:t>P115-5</a:t>
            </a:r>
            <a:r>
              <a:rPr lang="zh-CN" altLang="en-US" sz="7200" b="1" dirty="0">
                <a:ln/>
                <a:solidFill>
                  <a:schemeClr val="accent4"/>
                </a:solidFill>
              </a:rPr>
              <a:t>、</a:t>
            </a:r>
            <a:r>
              <a:rPr lang="en-US" altLang="zh-CN" sz="7200" b="1" dirty="0">
                <a:ln/>
                <a:solidFill>
                  <a:schemeClr val="accent4"/>
                </a:solidFill>
              </a:rPr>
              <a:t>6</a:t>
            </a:r>
            <a:endParaRPr lang="zh-CN" altLang="en-US" sz="72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832565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小朋友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3246155_TF03896101" id="{2DD6D07C-62C5-4983-8A62-901C033A8EE7}" vid="{70D8C0C3-5312-44A4-9E22-B61961D3F58F}"/>
    </a:ext>
  </a:extLst>
</a:theme>
</file>

<file path=ppt/theme/theme2.xml><?xml version="1.0" encoding="utf-8"?>
<a:theme xmlns:a="http://schemas.openxmlformats.org/drawingml/2006/main" name="Office 主题">
  <a:themeElements>
    <a:clrScheme name="Middle School">
      <a:dk1>
        <a:srgbClr val="000000"/>
      </a:dk1>
      <a:lt1>
        <a:sysClr val="window" lastClr="FFFFFF"/>
      </a:lt1>
      <a:dk2>
        <a:srgbClr val="44546A"/>
      </a:dk2>
      <a:lt2>
        <a:srgbClr val="FADC2B"/>
      </a:lt2>
      <a:accent1>
        <a:srgbClr val="3917B7"/>
      </a:accent1>
      <a:accent2>
        <a:srgbClr val="FF0096"/>
      </a:accent2>
      <a:accent3>
        <a:srgbClr val="E4004E"/>
      </a:accent3>
      <a:accent4>
        <a:srgbClr val="FF5300"/>
      </a:accent4>
      <a:accent5>
        <a:srgbClr val="F6AE1A"/>
      </a:accent5>
      <a:accent6>
        <a:srgbClr val="3BB278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演示文稿1" id="{75A461E6-9892-4864-ADA6-4FE6DA65F7CC}" vid="{FB244D67-953E-4772-B710-77487C8CE6DA}"/>
    </a:ext>
  </a:extLst>
</a:theme>
</file>

<file path=ppt/theme/theme3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DA15C6C-6BB6-4DB6-B7D6-7F14EAB2CC5C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学校儿童教育演示文稿、相册（宽屏）</Template>
  <TotalTime>132</TotalTime>
  <Words>776</Words>
  <Application>Microsoft Office PowerPoint</Application>
  <PresentationFormat>宽屏</PresentationFormat>
  <Paragraphs>180</Paragraphs>
  <Slides>82</Slides>
  <Notes>26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82</vt:i4>
      </vt:variant>
    </vt:vector>
  </HeadingPairs>
  <TitlesOfParts>
    <vt:vector size="92" baseType="lpstr">
      <vt:lpstr>黑体</vt:lpstr>
      <vt:lpstr>华文楷体</vt:lpstr>
      <vt:lpstr>楷体</vt:lpstr>
      <vt:lpstr>宋体</vt:lpstr>
      <vt:lpstr>微软雅黑</vt:lpstr>
      <vt:lpstr>Arial</vt:lpstr>
      <vt:lpstr>Calibri</vt:lpstr>
      <vt:lpstr>Calibri Light</vt:lpstr>
      <vt:lpstr>小朋友 16x9</vt:lpstr>
      <vt:lpstr>Office 主题</vt:lpstr>
      <vt:lpstr>PowerPoint 演示文稿</vt:lpstr>
      <vt:lpstr>第十六课  我喜欢你衣服的颜色</vt:lpstr>
      <vt:lpstr>PowerPoint 演示文稿</vt:lpstr>
      <vt:lpstr>分组Group 3*5 students 选组长-choose a group leader  复习Review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Tell me what color it is? 告诉我这是什么颜色。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Tell me which vocabulary it is? 告诉我这是哪个生词。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越 栾</dc:creator>
  <cp:keywords/>
  <cp:lastModifiedBy>越 栾</cp:lastModifiedBy>
  <cp:revision>20</cp:revision>
  <dcterms:created xsi:type="dcterms:W3CDTF">2019-10-28T19:15:32Z</dcterms:created>
  <dcterms:modified xsi:type="dcterms:W3CDTF">2019-11-09T12:33:22Z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