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51" r:id="rId1"/>
  </p:sldMasterIdLst>
  <p:notesMasterIdLst>
    <p:notesMasterId r:id="rId13"/>
  </p:notesMasterIdLst>
  <p:handoutMasterIdLst>
    <p:handoutMasterId r:id="rId14"/>
  </p:handoutMasterIdLst>
  <p:sldIdLst>
    <p:sldId id="256" r:id="rId2"/>
    <p:sldId id="259" r:id="rId3"/>
    <p:sldId id="264" r:id="rId4"/>
    <p:sldId id="257" r:id="rId5"/>
    <p:sldId id="261" r:id="rId6"/>
    <p:sldId id="260" r:id="rId7"/>
    <p:sldId id="258" r:id="rId8"/>
    <p:sldId id="266" r:id="rId9"/>
    <p:sldId id="265" r:id="rId10"/>
    <p:sldId id="262" r:id="rId11"/>
    <p:sldId id="263" r:id="rId12"/>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BB5D4"/>
    <a:srgbClr val="E02453"/>
    <a:srgbClr val="F0720C"/>
    <a:srgbClr val="E8A92A"/>
    <a:srgbClr val="4ED4A3"/>
    <a:srgbClr val="0AA86E"/>
    <a:srgbClr val="2AE8A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645C5C-78D1-1F47-FFB6-C6B08EC858DD}" v="269" dt="2022-11-26T04:11:23.775"/>
    <p1510:client id="{1230D53E-7D6B-445B-BB14-0EF3860A602B}" v="38" dt="2022-11-22T16:15:58.950"/>
    <p1510:client id="{4F757C9F-7265-C59B-9861-C73414C9529D}" v="457" dt="2022-11-26T21:47:51.965"/>
    <p1510:client id="{8902E2AA-49B6-74F5-2BB5-A32CA3257EC0}" v="5" dt="2022-11-27T13:46:00.733"/>
    <p1510:client id="{B910139B-7CDE-5191-1E50-7A129807047D}" v="521" dt="2022-11-25T22:27:53.794"/>
    <p1510:client id="{C519FF33-F544-69AD-D6A3-6F16CA0445FB}" v="156" dt="2022-12-03T01:47:29.848"/>
    <p1510:client id="{C9C230F6-CBD2-5A72-0994-74A6915579D0}" v="30" dt="2022-11-26T22:49:58.869"/>
    <p1510:client id="{DCE7D86E-F2B6-9216-EC69-49F0880BB961}" v="374" dt="2022-12-02T19:44:26.562"/>
    <p1510:client id="{DED55F65-3713-FC27-D6F2-46C89CD5282A}" v="190" dt="2022-11-26T05:24:34.7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agos Carbunaru (1709483)" userId="S::1709483@student.uwtsd.ac.uk::17fcae5e-f227-4bc6-81d1-78e7e40a883c" providerId="AD" clId="Web-{09645C5C-78D1-1F47-FFB6-C6B08EC858DD}"/>
    <pc:docChg chg="addSld modSld sldOrd">
      <pc:chgData name="Dragos Carbunaru (1709483)" userId="S::1709483@student.uwtsd.ac.uk::17fcae5e-f227-4bc6-81d1-78e7e40a883c" providerId="AD" clId="Web-{09645C5C-78D1-1F47-FFB6-C6B08EC858DD}" dt="2022-11-26T04:11:18.837" v="275" actId="20577"/>
      <pc:docMkLst>
        <pc:docMk/>
      </pc:docMkLst>
      <pc:sldChg chg="addSp delSp modSp">
        <pc:chgData name="Dragos Carbunaru (1709483)" userId="S::1709483@student.uwtsd.ac.uk::17fcae5e-f227-4bc6-81d1-78e7e40a883c" providerId="AD" clId="Web-{09645C5C-78D1-1F47-FFB6-C6B08EC858DD}" dt="2022-11-26T03:07:24.591" v="258"/>
        <pc:sldMkLst>
          <pc:docMk/>
          <pc:sldMk cId="541405776" sldId="258"/>
        </pc:sldMkLst>
        <pc:spChg chg="del">
          <ac:chgData name="Dragos Carbunaru (1709483)" userId="S::1709483@student.uwtsd.ac.uk::17fcae5e-f227-4bc6-81d1-78e7e40a883c" providerId="AD" clId="Web-{09645C5C-78D1-1F47-FFB6-C6B08EC858DD}" dt="2022-11-26T03:07:24.591" v="258"/>
          <ac:spMkLst>
            <pc:docMk/>
            <pc:sldMk cId="541405776" sldId="258"/>
            <ac:spMk id="3" creationId="{97EC37F3-89A8-BFD4-3765-C89ED8F4A869}"/>
          </ac:spMkLst>
        </pc:spChg>
        <pc:spChg chg="mod">
          <ac:chgData name="Dragos Carbunaru (1709483)" userId="S::1709483@student.uwtsd.ac.uk::17fcae5e-f227-4bc6-81d1-78e7e40a883c" providerId="AD" clId="Web-{09645C5C-78D1-1F47-FFB6-C6B08EC858DD}" dt="2022-11-26T03:07:13.466" v="257" actId="1076"/>
          <ac:spMkLst>
            <pc:docMk/>
            <pc:sldMk cId="541405776" sldId="258"/>
            <ac:spMk id="5" creationId="{E14FDFE3-95FB-B12A-F108-8A55581C1203}"/>
          </ac:spMkLst>
        </pc:spChg>
        <pc:spChg chg="add mod">
          <ac:chgData name="Dragos Carbunaru (1709483)" userId="S::1709483@student.uwtsd.ac.uk::17fcae5e-f227-4bc6-81d1-78e7e40a883c" providerId="AD" clId="Web-{09645C5C-78D1-1F47-FFB6-C6B08EC858DD}" dt="2022-11-26T01:26:37.453" v="14" actId="20577"/>
          <ac:spMkLst>
            <pc:docMk/>
            <pc:sldMk cId="541405776" sldId="258"/>
            <ac:spMk id="6" creationId="{D431068A-7D96-A284-705F-51375C76F148}"/>
          </ac:spMkLst>
        </pc:spChg>
        <pc:picChg chg="mod">
          <ac:chgData name="Dragos Carbunaru (1709483)" userId="S::1709483@student.uwtsd.ac.uk::17fcae5e-f227-4bc6-81d1-78e7e40a883c" providerId="AD" clId="Web-{09645C5C-78D1-1F47-FFB6-C6B08EC858DD}" dt="2022-11-26T01:25:45.780" v="8" actId="14100"/>
          <ac:picMkLst>
            <pc:docMk/>
            <pc:sldMk cId="541405776" sldId="258"/>
            <ac:picMk id="4" creationId="{B0120F4D-FA08-AFC1-26B9-6CF1EA85D9AE}"/>
          </ac:picMkLst>
        </pc:picChg>
      </pc:sldChg>
      <pc:sldChg chg="modSp ord">
        <pc:chgData name="Dragos Carbunaru (1709483)" userId="S::1709483@student.uwtsd.ac.uk::17fcae5e-f227-4bc6-81d1-78e7e40a883c" providerId="AD" clId="Web-{09645C5C-78D1-1F47-FFB6-C6B08EC858DD}" dt="2022-11-26T03:05:05.207" v="222" actId="20577"/>
        <pc:sldMkLst>
          <pc:docMk/>
          <pc:sldMk cId="1742262411" sldId="260"/>
        </pc:sldMkLst>
        <pc:spChg chg="mod">
          <ac:chgData name="Dragos Carbunaru (1709483)" userId="S::1709483@student.uwtsd.ac.uk::17fcae5e-f227-4bc6-81d1-78e7e40a883c" providerId="AD" clId="Web-{09645C5C-78D1-1F47-FFB6-C6B08EC858DD}" dt="2022-11-26T02:31:31.226" v="90" actId="20577"/>
          <ac:spMkLst>
            <pc:docMk/>
            <pc:sldMk cId="1742262411" sldId="260"/>
            <ac:spMk id="2" creationId="{374CE227-DE15-82A0-7FF0-D366C8CE4C76}"/>
          </ac:spMkLst>
        </pc:spChg>
        <pc:spChg chg="mod">
          <ac:chgData name="Dragos Carbunaru (1709483)" userId="S::1709483@student.uwtsd.ac.uk::17fcae5e-f227-4bc6-81d1-78e7e40a883c" providerId="AD" clId="Web-{09645C5C-78D1-1F47-FFB6-C6B08EC858DD}" dt="2022-11-26T03:05:05.207" v="222" actId="20577"/>
          <ac:spMkLst>
            <pc:docMk/>
            <pc:sldMk cId="1742262411" sldId="260"/>
            <ac:spMk id="3" creationId="{5BD5102D-610B-04E2-2BEE-72FDC88D6BC2}"/>
          </ac:spMkLst>
        </pc:spChg>
      </pc:sldChg>
      <pc:sldChg chg="modSp">
        <pc:chgData name="Dragos Carbunaru (1709483)" userId="S::1709483@student.uwtsd.ac.uk::17fcae5e-f227-4bc6-81d1-78e7e40a883c" providerId="AD" clId="Web-{09645C5C-78D1-1F47-FFB6-C6B08EC858DD}" dt="2022-11-26T03:06:16.040" v="245" actId="20577"/>
        <pc:sldMkLst>
          <pc:docMk/>
          <pc:sldMk cId="585852817" sldId="261"/>
        </pc:sldMkLst>
        <pc:spChg chg="mod">
          <ac:chgData name="Dragos Carbunaru (1709483)" userId="S::1709483@student.uwtsd.ac.uk::17fcae5e-f227-4bc6-81d1-78e7e40a883c" providerId="AD" clId="Web-{09645C5C-78D1-1F47-FFB6-C6B08EC858DD}" dt="2022-11-26T03:06:16.040" v="245" actId="20577"/>
          <ac:spMkLst>
            <pc:docMk/>
            <pc:sldMk cId="585852817" sldId="261"/>
            <ac:spMk id="3" creationId="{295705E4-B435-85B2-CE5E-CCD2D697BD16}"/>
          </ac:spMkLst>
        </pc:spChg>
      </pc:sldChg>
      <pc:sldChg chg="modSp ord">
        <pc:chgData name="Dragos Carbunaru (1709483)" userId="S::1709483@student.uwtsd.ac.uk::17fcae5e-f227-4bc6-81d1-78e7e40a883c" providerId="AD" clId="Web-{09645C5C-78D1-1F47-FFB6-C6B08EC858DD}" dt="2022-11-26T02:42:17.829" v="130" actId="20577"/>
        <pc:sldMkLst>
          <pc:docMk/>
          <pc:sldMk cId="108499098" sldId="262"/>
        </pc:sldMkLst>
        <pc:spChg chg="mod">
          <ac:chgData name="Dragos Carbunaru (1709483)" userId="S::1709483@student.uwtsd.ac.uk::17fcae5e-f227-4bc6-81d1-78e7e40a883c" providerId="AD" clId="Web-{09645C5C-78D1-1F47-FFB6-C6B08EC858DD}" dt="2022-11-26T02:42:17.829" v="130" actId="20577"/>
          <ac:spMkLst>
            <pc:docMk/>
            <pc:sldMk cId="108499098" sldId="262"/>
            <ac:spMk id="3" creationId="{E4D2E8F2-AD6A-53FA-A5D3-A4600F79FAA9}"/>
          </ac:spMkLst>
        </pc:spChg>
      </pc:sldChg>
      <pc:sldChg chg="modSp ord">
        <pc:chgData name="Dragos Carbunaru (1709483)" userId="S::1709483@student.uwtsd.ac.uk::17fcae5e-f227-4bc6-81d1-78e7e40a883c" providerId="AD" clId="Web-{09645C5C-78D1-1F47-FFB6-C6B08EC858DD}" dt="2022-11-26T03:06:50.136" v="256" actId="20577"/>
        <pc:sldMkLst>
          <pc:docMk/>
          <pc:sldMk cId="3499873328" sldId="263"/>
        </pc:sldMkLst>
        <pc:spChg chg="mod">
          <ac:chgData name="Dragos Carbunaru (1709483)" userId="S::1709483@student.uwtsd.ac.uk::17fcae5e-f227-4bc6-81d1-78e7e40a883c" providerId="AD" clId="Web-{09645C5C-78D1-1F47-FFB6-C6B08EC858DD}" dt="2022-11-26T03:06:50.136" v="256" actId="20577"/>
          <ac:spMkLst>
            <pc:docMk/>
            <pc:sldMk cId="3499873328" sldId="263"/>
            <ac:spMk id="3" creationId="{2EAD882A-2D2F-2EB9-F7D2-922735BC33CC}"/>
          </ac:spMkLst>
        </pc:spChg>
      </pc:sldChg>
      <pc:sldChg chg="addSp delSp modSp new mod setBg">
        <pc:chgData name="Dragos Carbunaru (1709483)" userId="S::1709483@student.uwtsd.ac.uk::17fcae5e-f227-4bc6-81d1-78e7e40a883c" providerId="AD" clId="Web-{09645C5C-78D1-1F47-FFB6-C6B08EC858DD}" dt="2022-11-26T04:11:18.837" v="275" actId="20577"/>
        <pc:sldMkLst>
          <pc:docMk/>
          <pc:sldMk cId="699659280" sldId="264"/>
        </pc:sldMkLst>
        <pc:spChg chg="mod">
          <ac:chgData name="Dragos Carbunaru (1709483)" userId="S::1709483@student.uwtsd.ac.uk::17fcae5e-f227-4bc6-81d1-78e7e40a883c" providerId="AD" clId="Web-{09645C5C-78D1-1F47-FFB6-C6B08EC858DD}" dt="2022-11-26T04:03:08.312" v="270"/>
          <ac:spMkLst>
            <pc:docMk/>
            <pc:sldMk cId="699659280" sldId="264"/>
            <ac:spMk id="2" creationId="{06B695EF-8A2A-5739-C868-79C74B4ED001}"/>
          </ac:spMkLst>
        </pc:spChg>
        <pc:spChg chg="del">
          <ac:chgData name="Dragos Carbunaru (1709483)" userId="S::1709483@student.uwtsd.ac.uk::17fcae5e-f227-4bc6-81d1-78e7e40a883c" providerId="AD" clId="Web-{09645C5C-78D1-1F47-FFB6-C6B08EC858DD}" dt="2022-11-26T04:03:08.312" v="270"/>
          <ac:spMkLst>
            <pc:docMk/>
            <pc:sldMk cId="699659280" sldId="264"/>
            <ac:spMk id="3" creationId="{BBF04D43-DC3E-82D4-65C5-FF632161C163}"/>
          </ac:spMkLst>
        </pc:spChg>
        <pc:spChg chg="add mod">
          <ac:chgData name="Dragos Carbunaru (1709483)" userId="S::1709483@student.uwtsd.ac.uk::17fcae5e-f227-4bc6-81d1-78e7e40a883c" providerId="AD" clId="Web-{09645C5C-78D1-1F47-FFB6-C6B08EC858DD}" dt="2022-11-26T04:11:18.837" v="275" actId="20577"/>
          <ac:spMkLst>
            <pc:docMk/>
            <pc:sldMk cId="699659280" sldId="264"/>
            <ac:spMk id="4" creationId="{B66E6614-5A6B-2EE3-1CE0-24B205179759}"/>
          </ac:spMkLst>
        </pc:spChg>
        <pc:spChg chg="add">
          <ac:chgData name="Dragos Carbunaru (1709483)" userId="S::1709483@student.uwtsd.ac.uk::17fcae5e-f227-4bc6-81d1-78e7e40a883c" providerId="AD" clId="Web-{09645C5C-78D1-1F47-FFB6-C6B08EC858DD}" dt="2022-11-26T04:03:08.312" v="270"/>
          <ac:spMkLst>
            <pc:docMk/>
            <pc:sldMk cId="699659280" sldId="264"/>
            <ac:spMk id="9" creationId="{99B5B3C5-A599-465B-B2B9-866E8B2087CE}"/>
          </ac:spMkLst>
        </pc:spChg>
        <pc:spChg chg="add">
          <ac:chgData name="Dragos Carbunaru (1709483)" userId="S::1709483@student.uwtsd.ac.uk::17fcae5e-f227-4bc6-81d1-78e7e40a883c" providerId="AD" clId="Web-{09645C5C-78D1-1F47-FFB6-C6B08EC858DD}" dt="2022-11-26T04:03:08.312" v="270"/>
          <ac:spMkLst>
            <pc:docMk/>
            <pc:sldMk cId="699659280" sldId="264"/>
            <ac:spMk id="11" creationId="{25C84982-7DD0-43B1-8A2D-BFA4DF1B4E60}"/>
          </ac:spMkLst>
        </pc:spChg>
        <pc:spChg chg="add">
          <ac:chgData name="Dragos Carbunaru (1709483)" userId="S::1709483@student.uwtsd.ac.uk::17fcae5e-f227-4bc6-81d1-78e7e40a883c" providerId="AD" clId="Web-{09645C5C-78D1-1F47-FFB6-C6B08EC858DD}" dt="2022-11-26T04:03:08.312" v="270"/>
          <ac:spMkLst>
            <pc:docMk/>
            <pc:sldMk cId="699659280" sldId="264"/>
            <ac:spMk id="30" creationId="{94DA0203-BFB4-49DB-A205-51AD7549D42A}"/>
          </ac:spMkLst>
        </pc:spChg>
        <pc:spChg chg="add">
          <ac:chgData name="Dragos Carbunaru (1709483)" userId="S::1709483@student.uwtsd.ac.uk::17fcae5e-f227-4bc6-81d1-78e7e40a883c" providerId="AD" clId="Web-{09645C5C-78D1-1F47-FFB6-C6B08EC858DD}" dt="2022-11-26T04:03:08.312" v="270"/>
          <ac:spMkLst>
            <pc:docMk/>
            <pc:sldMk cId="699659280" sldId="264"/>
            <ac:spMk id="32" creationId="{652F1BB8-9F6C-45D6-898D-65348D26BFCC}"/>
          </ac:spMkLst>
        </pc:spChg>
        <pc:spChg chg="add">
          <ac:chgData name="Dragos Carbunaru (1709483)" userId="S::1709483@student.uwtsd.ac.uk::17fcae5e-f227-4bc6-81d1-78e7e40a883c" providerId="AD" clId="Web-{09645C5C-78D1-1F47-FFB6-C6B08EC858DD}" dt="2022-11-26T04:03:08.312" v="270"/>
          <ac:spMkLst>
            <pc:docMk/>
            <pc:sldMk cId="699659280" sldId="264"/>
            <ac:spMk id="34" creationId="{DA09ABEB-FBB2-4784-AB42-132C2B7B86EA}"/>
          </ac:spMkLst>
        </pc:spChg>
        <pc:spChg chg="add">
          <ac:chgData name="Dragos Carbunaru (1709483)" userId="S::1709483@student.uwtsd.ac.uk::17fcae5e-f227-4bc6-81d1-78e7e40a883c" providerId="AD" clId="Web-{09645C5C-78D1-1F47-FFB6-C6B08EC858DD}" dt="2022-11-26T04:03:08.312" v="270"/>
          <ac:spMkLst>
            <pc:docMk/>
            <pc:sldMk cId="699659280" sldId="264"/>
            <ac:spMk id="36" creationId="{4E19B7D6-ACF5-4FD5-9847-AA489F05BBCB}"/>
          </ac:spMkLst>
        </pc:spChg>
        <pc:spChg chg="add">
          <ac:chgData name="Dragos Carbunaru (1709483)" userId="S::1709483@student.uwtsd.ac.uk::17fcae5e-f227-4bc6-81d1-78e7e40a883c" providerId="AD" clId="Web-{09645C5C-78D1-1F47-FFB6-C6B08EC858DD}" dt="2022-11-26T04:03:08.312" v="270"/>
          <ac:spMkLst>
            <pc:docMk/>
            <pc:sldMk cId="699659280" sldId="264"/>
            <ac:spMk id="38" creationId="{2DC3951C-8573-4092-BB1C-895AB62DC18A}"/>
          </ac:spMkLst>
        </pc:spChg>
        <pc:spChg chg="add">
          <ac:chgData name="Dragos Carbunaru (1709483)" userId="S::1709483@student.uwtsd.ac.uk::17fcae5e-f227-4bc6-81d1-78e7e40a883c" providerId="AD" clId="Web-{09645C5C-78D1-1F47-FFB6-C6B08EC858DD}" dt="2022-11-26T04:03:08.312" v="270"/>
          <ac:spMkLst>
            <pc:docMk/>
            <pc:sldMk cId="699659280" sldId="264"/>
            <ac:spMk id="40" creationId="{D897F30D-1513-46A2-A047-AEC827A0ED77}"/>
          </ac:spMkLst>
        </pc:spChg>
        <pc:spChg chg="add">
          <ac:chgData name="Dragos Carbunaru (1709483)" userId="S::1709483@student.uwtsd.ac.uk::17fcae5e-f227-4bc6-81d1-78e7e40a883c" providerId="AD" clId="Web-{09645C5C-78D1-1F47-FFB6-C6B08EC858DD}" dt="2022-11-26T04:03:08.312" v="270"/>
          <ac:spMkLst>
            <pc:docMk/>
            <pc:sldMk cId="699659280" sldId="264"/>
            <ac:spMk id="42" creationId="{5484E33B-84C6-44AB-B37B-AD40DD864397}"/>
          </ac:spMkLst>
        </pc:spChg>
        <pc:spChg chg="add">
          <ac:chgData name="Dragos Carbunaru (1709483)" userId="S::1709483@student.uwtsd.ac.uk::17fcae5e-f227-4bc6-81d1-78e7e40a883c" providerId="AD" clId="Web-{09645C5C-78D1-1F47-FFB6-C6B08EC858DD}" dt="2022-11-26T04:03:08.312" v="270"/>
          <ac:spMkLst>
            <pc:docMk/>
            <pc:sldMk cId="699659280" sldId="264"/>
            <ac:spMk id="44" creationId="{032C2FFF-1C26-4710-B2B8-9DB486DAE135}"/>
          </ac:spMkLst>
        </pc:spChg>
        <pc:spChg chg="add">
          <ac:chgData name="Dragos Carbunaru (1709483)" userId="S::1709483@student.uwtsd.ac.uk::17fcae5e-f227-4bc6-81d1-78e7e40a883c" providerId="AD" clId="Web-{09645C5C-78D1-1F47-FFB6-C6B08EC858DD}" dt="2022-11-26T04:03:08.312" v="270"/>
          <ac:spMkLst>
            <pc:docMk/>
            <pc:sldMk cId="699659280" sldId="264"/>
            <ac:spMk id="46" creationId="{F6D50462-DF3B-4889-8D2A-9B6BE774163C}"/>
          </ac:spMkLst>
        </pc:spChg>
        <pc:spChg chg="add">
          <ac:chgData name="Dragos Carbunaru (1709483)" userId="S::1709483@student.uwtsd.ac.uk::17fcae5e-f227-4bc6-81d1-78e7e40a883c" providerId="AD" clId="Web-{09645C5C-78D1-1F47-FFB6-C6B08EC858DD}" dt="2022-11-26T04:03:08.312" v="270"/>
          <ac:spMkLst>
            <pc:docMk/>
            <pc:sldMk cId="699659280" sldId="264"/>
            <ac:spMk id="48" creationId="{A4661B72-AE95-451D-822D-E19815CF12F6}"/>
          </ac:spMkLst>
        </pc:spChg>
        <pc:grpChg chg="add">
          <ac:chgData name="Dragos Carbunaru (1709483)" userId="S::1709483@student.uwtsd.ac.uk::17fcae5e-f227-4bc6-81d1-78e7e40a883c" providerId="AD" clId="Web-{09645C5C-78D1-1F47-FFB6-C6B08EC858DD}" dt="2022-11-26T04:03:08.312" v="270"/>
          <ac:grpSpMkLst>
            <pc:docMk/>
            <pc:sldMk cId="699659280" sldId="264"/>
            <ac:grpSpMk id="13" creationId="{1D912E1C-3BBA-42F0-A3EE-FEC382E7230A}"/>
          </ac:grpSpMkLst>
        </pc:grpChg>
        <pc:picChg chg="add">
          <ac:chgData name="Dragos Carbunaru (1709483)" userId="S::1709483@student.uwtsd.ac.uk::17fcae5e-f227-4bc6-81d1-78e7e40a883c" providerId="AD" clId="Web-{09645C5C-78D1-1F47-FFB6-C6B08EC858DD}" dt="2022-11-26T04:03:08.312" v="270"/>
          <ac:picMkLst>
            <pc:docMk/>
            <pc:sldMk cId="699659280" sldId="264"/>
            <ac:picMk id="5" creationId="{49D9916C-7F2B-D6A1-054F-9687CB9B7A5A}"/>
          </ac:picMkLst>
        </pc:picChg>
      </pc:sldChg>
      <pc:sldChg chg="modSp new">
        <pc:chgData name="Dragos Carbunaru (1709483)" userId="S::1709483@student.uwtsd.ac.uk::17fcae5e-f227-4bc6-81d1-78e7e40a883c" providerId="AD" clId="Web-{09645C5C-78D1-1F47-FFB6-C6B08EC858DD}" dt="2022-11-26T03:15:03.778" v="269" actId="20577"/>
        <pc:sldMkLst>
          <pc:docMk/>
          <pc:sldMk cId="2255426330" sldId="265"/>
        </pc:sldMkLst>
        <pc:spChg chg="mod">
          <ac:chgData name="Dragos Carbunaru (1709483)" userId="S::1709483@student.uwtsd.ac.uk::17fcae5e-f227-4bc6-81d1-78e7e40a883c" providerId="AD" clId="Web-{09645C5C-78D1-1F47-FFB6-C6B08EC858DD}" dt="2022-11-26T03:15:03.778" v="269" actId="20577"/>
          <ac:spMkLst>
            <pc:docMk/>
            <pc:sldMk cId="2255426330" sldId="265"/>
            <ac:spMk id="2" creationId="{B4894E52-BA92-FB56-DE76-524027598DDE}"/>
          </ac:spMkLst>
        </pc:spChg>
        <pc:spChg chg="mod">
          <ac:chgData name="Dragos Carbunaru (1709483)" userId="S::1709483@student.uwtsd.ac.uk::17fcae5e-f227-4bc6-81d1-78e7e40a883c" providerId="AD" clId="Web-{09645C5C-78D1-1F47-FFB6-C6B08EC858DD}" dt="2022-11-26T03:14:26.604" v="262" actId="20577"/>
          <ac:spMkLst>
            <pc:docMk/>
            <pc:sldMk cId="2255426330" sldId="265"/>
            <ac:spMk id="3" creationId="{759422D6-1487-FC8D-D913-3A33D8EE127E}"/>
          </ac:spMkLst>
        </pc:spChg>
      </pc:sldChg>
    </pc:docChg>
  </pc:docChgLst>
  <pc:docChgLst>
    <pc:chgData name="Dragos Carbunaru (1709483)" userId="S::1709483@student.uwtsd.ac.uk::17fcae5e-f227-4bc6-81d1-78e7e40a883c" providerId="AD" clId="Web-{1230D53E-7D6B-445B-BB14-0EF3860A602B}"/>
    <pc:docChg chg="modSld addMainMaster delMainMaster">
      <pc:chgData name="Dragos Carbunaru (1709483)" userId="S::1709483@student.uwtsd.ac.uk::17fcae5e-f227-4bc6-81d1-78e7e40a883c" providerId="AD" clId="Web-{1230D53E-7D6B-445B-BB14-0EF3860A602B}" dt="2022-11-22T16:15:58.950" v="39" actId="20577"/>
      <pc:docMkLst>
        <pc:docMk/>
      </pc:docMkLst>
      <pc:sldChg chg="addSp delSp modSp mod setBg modClrScheme chgLayout">
        <pc:chgData name="Dragos Carbunaru (1709483)" userId="S::1709483@student.uwtsd.ac.uk::17fcae5e-f227-4bc6-81d1-78e7e40a883c" providerId="AD" clId="Web-{1230D53E-7D6B-445B-BB14-0EF3860A602B}" dt="2022-11-22T16:15:58.950" v="39" actId="20577"/>
        <pc:sldMkLst>
          <pc:docMk/>
          <pc:sldMk cId="2526593619" sldId="256"/>
        </pc:sldMkLst>
        <pc:spChg chg="mod">
          <ac:chgData name="Dragos Carbunaru (1709483)" userId="S::1709483@student.uwtsd.ac.uk::17fcae5e-f227-4bc6-81d1-78e7e40a883c" providerId="AD" clId="Web-{1230D53E-7D6B-445B-BB14-0EF3860A602B}" dt="2022-11-22T16:15:58.950" v="39" actId="20577"/>
          <ac:spMkLst>
            <pc:docMk/>
            <pc:sldMk cId="2526593619" sldId="256"/>
            <ac:spMk id="2" creationId="{00000000-0000-0000-0000-000000000000}"/>
          </ac:spMkLst>
        </pc:spChg>
        <pc:spChg chg="mod">
          <ac:chgData name="Dragos Carbunaru (1709483)" userId="S::1709483@student.uwtsd.ac.uk::17fcae5e-f227-4bc6-81d1-78e7e40a883c" providerId="AD" clId="Web-{1230D53E-7D6B-445B-BB14-0EF3860A602B}" dt="2022-11-22T16:13:46.901" v="16"/>
          <ac:spMkLst>
            <pc:docMk/>
            <pc:sldMk cId="2526593619" sldId="256"/>
            <ac:spMk id="3" creationId="{00000000-0000-0000-0000-000000000000}"/>
          </ac:spMkLst>
        </pc:spChg>
        <pc:spChg chg="add del">
          <ac:chgData name="Dragos Carbunaru (1709483)" userId="S::1709483@student.uwtsd.ac.uk::17fcae5e-f227-4bc6-81d1-78e7e40a883c" providerId="AD" clId="Web-{1230D53E-7D6B-445B-BB14-0EF3860A602B}" dt="2022-11-22T16:13:46.901" v="16"/>
          <ac:spMkLst>
            <pc:docMk/>
            <pc:sldMk cId="2526593619" sldId="256"/>
            <ac:spMk id="9" creationId="{733E0473-C315-42D8-A82A-A2FE49DC67DA}"/>
          </ac:spMkLst>
        </pc:spChg>
        <pc:spChg chg="add del">
          <ac:chgData name="Dragos Carbunaru (1709483)" userId="S::1709483@student.uwtsd.ac.uk::17fcae5e-f227-4bc6-81d1-78e7e40a883c" providerId="AD" clId="Web-{1230D53E-7D6B-445B-BB14-0EF3860A602B}" dt="2022-11-22T16:13:46.901" v="16"/>
          <ac:spMkLst>
            <pc:docMk/>
            <pc:sldMk cId="2526593619" sldId="256"/>
            <ac:spMk id="11" creationId="{AD23A251-68F2-43E5-812B-4BBAE1AF535E}"/>
          </ac:spMkLst>
        </pc:spChg>
        <pc:spChg chg="add">
          <ac:chgData name="Dragos Carbunaru (1709483)" userId="S::1709483@student.uwtsd.ac.uk::17fcae5e-f227-4bc6-81d1-78e7e40a883c" providerId="AD" clId="Web-{1230D53E-7D6B-445B-BB14-0EF3860A602B}" dt="2022-11-22T16:13:46.901" v="16"/>
          <ac:spMkLst>
            <pc:docMk/>
            <pc:sldMk cId="2526593619" sldId="256"/>
            <ac:spMk id="26" creationId="{562A14D1-334E-4545-89B6-A85C17B39E04}"/>
          </ac:spMkLst>
        </pc:spChg>
        <pc:spChg chg="add">
          <ac:chgData name="Dragos Carbunaru (1709483)" userId="S::1709483@student.uwtsd.ac.uk::17fcae5e-f227-4bc6-81d1-78e7e40a883c" providerId="AD" clId="Web-{1230D53E-7D6B-445B-BB14-0EF3860A602B}" dt="2022-11-22T16:13:46.901" v="16"/>
          <ac:spMkLst>
            <pc:docMk/>
            <pc:sldMk cId="2526593619" sldId="256"/>
            <ac:spMk id="28" creationId="{7E589AA5-486F-4337-ACAA-124119E0D57A}"/>
          </ac:spMkLst>
        </pc:spChg>
        <pc:spChg chg="add">
          <ac:chgData name="Dragos Carbunaru (1709483)" userId="S::1709483@student.uwtsd.ac.uk::17fcae5e-f227-4bc6-81d1-78e7e40a883c" providerId="AD" clId="Web-{1230D53E-7D6B-445B-BB14-0EF3860A602B}" dt="2022-11-22T16:13:46.901" v="16"/>
          <ac:spMkLst>
            <pc:docMk/>
            <pc:sldMk cId="2526593619" sldId="256"/>
            <ac:spMk id="38" creationId="{2D4953B1-9892-4B59-886A-D137B0E996AE}"/>
          </ac:spMkLst>
        </pc:spChg>
        <pc:spChg chg="add">
          <ac:chgData name="Dragos Carbunaru (1709483)" userId="S::1709483@student.uwtsd.ac.uk::17fcae5e-f227-4bc6-81d1-78e7e40a883c" providerId="AD" clId="Web-{1230D53E-7D6B-445B-BB14-0EF3860A602B}" dt="2022-11-22T16:13:46.901" v="16"/>
          <ac:spMkLst>
            <pc:docMk/>
            <pc:sldMk cId="2526593619" sldId="256"/>
            <ac:spMk id="42" creationId="{F895CE86-AC0E-4978-B891-458D43FF8A49}"/>
          </ac:spMkLst>
        </pc:spChg>
        <pc:spChg chg="add">
          <ac:chgData name="Dragos Carbunaru (1709483)" userId="S::1709483@student.uwtsd.ac.uk::17fcae5e-f227-4bc6-81d1-78e7e40a883c" providerId="AD" clId="Web-{1230D53E-7D6B-445B-BB14-0EF3860A602B}" dt="2022-11-22T16:13:46.901" v="16"/>
          <ac:spMkLst>
            <pc:docMk/>
            <pc:sldMk cId="2526593619" sldId="256"/>
            <ac:spMk id="44" creationId="{B2FED1A7-937C-4049-AA75-F21178EB8FAA}"/>
          </ac:spMkLst>
        </pc:spChg>
        <pc:spChg chg="add">
          <ac:chgData name="Dragos Carbunaru (1709483)" userId="S::1709483@student.uwtsd.ac.uk::17fcae5e-f227-4bc6-81d1-78e7e40a883c" providerId="AD" clId="Web-{1230D53E-7D6B-445B-BB14-0EF3860A602B}" dt="2022-11-22T16:13:46.901" v="16"/>
          <ac:spMkLst>
            <pc:docMk/>
            <pc:sldMk cId="2526593619" sldId="256"/>
            <ac:spMk id="48" creationId="{B989DB8B-F9E5-4FD9-966C-C9FF744EAF82}"/>
          </ac:spMkLst>
        </pc:spChg>
        <pc:grpChg chg="add del">
          <ac:chgData name="Dragos Carbunaru (1709483)" userId="S::1709483@student.uwtsd.ac.uk::17fcae5e-f227-4bc6-81d1-78e7e40a883c" providerId="AD" clId="Web-{1230D53E-7D6B-445B-BB14-0EF3860A602B}" dt="2022-11-22T16:13:46.901" v="16"/>
          <ac:grpSpMkLst>
            <pc:docMk/>
            <pc:sldMk cId="2526593619" sldId="256"/>
            <ac:grpSpMk id="13" creationId="{0350AF23-2606-421F-AB7B-23D9B48F3E9B}"/>
          </ac:grpSpMkLst>
        </pc:grpChg>
        <pc:grpChg chg="add">
          <ac:chgData name="Dragos Carbunaru (1709483)" userId="S::1709483@student.uwtsd.ac.uk::17fcae5e-f227-4bc6-81d1-78e7e40a883c" providerId="AD" clId="Web-{1230D53E-7D6B-445B-BB14-0EF3860A602B}" dt="2022-11-22T16:13:46.901" v="16"/>
          <ac:grpSpMkLst>
            <pc:docMk/>
            <pc:sldMk cId="2526593619" sldId="256"/>
            <ac:grpSpMk id="30" creationId="{B8192284-6A21-49F4-98C6-BFE65564EC6F}"/>
          </ac:grpSpMkLst>
        </pc:grpChg>
        <pc:picChg chg="add mod ord">
          <ac:chgData name="Dragos Carbunaru (1709483)" userId="S::1709483@student.uwtsd.ac.uk::17fcae5e-f227-4bc6-81d1-78e7e40a883c" providerId="AD" clId="Web-{1230D53E-7D6B-445B-BB14-0EF3860A602B}" dt="2022-11-22T16:13:46.901" v="16"/>
          <ac:picMkLst>
            <pc:docMk/>
            <pc:sldMk cId="2526593619" sldId="256"/>
            <ac:picMk id="4" creationId="{550EBDEB-25B3-5E63-4B82-77018CCD831B}"/>
          </ac:picMkLst>
        </pc:picChg>
        <pc:picChg chg="add mod">
          <ac:chgData name="Dragos Carbunaru (1709483)" userId="S::1709483@student.uwtsd.ac.uk::17fcae5e-f227-4bc6-81d1-78e7e40a883c" providerId="AD" clId="Web-{1230D53E-7D6B-445B-BB14-0EF3860A602B}" dt="2022-11-22T16:13:46.901" v="16"/>
          <ac:picMkLst>
            <pc:docMk/>
            <pc:sldMk cId="2526593619" sldId="256"/>
            <ac:picMk id="5" creationId="{7545395B-34F6-FED3-5744-00C5A80087B7}"/>
          </ac:picMkLst>
        </pc:picChg>
        <pc:picChg chg="add">
          <ac:chgData name="Dragos Carbunaru (1709483)" userId="S::1709483@student.uwtsd.ac.uk::17fcae5e-f227-4bc6-81d1-78e7e40a883c" providerId="AD" clId="Web-{1230D53E-7D6B-445B-BB14-0EF3860A602B}" dt="2022-11-22T16:13:46.901" v="16"/>
          <ac:picMkLst>
            <pc:docMk/>
            <pc:sldMk cId="2526593619" sldId="256"/>
            <ac:picMk id="40" creationId="{0670F920-AD70-4E8F-9E85-5BD53A800423}"/>
          </ac:picMkLst>
        </pc:picChg>
        <pc:picChg chg="add">
          <ac:chgData name="Dragos Carbunaru (1709483)" userId="S::1709483@student.uwtsd.ac.uk::17fcae5e-f227-4bc6-81d1-78e7e40a883c" providerId="AD" clId="Web-{1230D53E-7D6B-445B-BB14-0EF3860A602B}" dt="2022-11-22T16:13:46.901" v="16"/>
          <ac:picMkLst>
            <pc:docMk/>
            <pc:sldMk cId="2526593619" sldId="256"/>
            <ac:picMk id="46" creationId="{665605C5-8C0D-4D48-B23F-10C35A8DEBE0}"/>
          </ac:picMkLst>
        </pc:picChg>
      </pc:sldChg>
      <pc:sldMasterChg chg="del delSldLayout">
        <pc:chgData name="Dragos Carbunaru (1709483)" userId="S::1709483@student.uwtsd.ac.uk::17fcae5e-f227-4bc6-81d1-78e7e40a883c" providerId="AD" clId="Web-{1230D53E-7D6B-445B-BB14-0EF3860A602B}" dt="2022-11-22T15:38:02.680" v="0"/>
        <pc:sldMasterMkLst>
          <pc:docMk/>
          <pc:sldMasterMk cId="0" sldId="2147483648"/>
        </pc:sldMasterMkLst>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49"/>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50"/>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51"/>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52"/>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53"/>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54"/>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55"/>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56"/>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57"/>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58"/>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59"/>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60"/>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63"/>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64"/>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65"/>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67"/>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68"/>
          </pc:sldLayoutMkLst>
        </pc:sldLayoutChg>
      </pc:sldMasterChg>
      <pc:sldMasterChg chg="add addSldLayout">
        <pc:chgData name="Dragos Carbunaru (1709483)" userId="S::1709483@student.uwtsd.ac.uk::17fcae5e-f227-4bc6-81d1-78e7e40a883c" providerId="AD" clId="Web-{1230D53E-7D6B-445B-BB14-0EF3860A602B}" dt="2022-11-22T15:38:02.680" v="0"/>
        <pc:sldMasterMkLst>
          <pc:docMk/>
          <pc:sldMasterMk cId="1622355480" sldId="2147483751"/>
        </pc:sldMasterMkLst>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477422883" sldId="2147483740"/>
          </pc:sldLayoutMkLst>
        </pc:sldLayoutChg>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2803441002" sldId="2147483741"/>
          </pc:sldLayoutMkLst>
        </pc:sldLayoutChg>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3702663877" sldId="2147483742"/>
          </pc:sldLayoutMkLst>
        </pc:sldLayoutChg>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3347134758" sldId="2147483743"/>
          </pc:sldLayoutMkLst>
        </pc:sldLayoutChg>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3462424065" sldId="2147483744"/>
          </pc:sldLayoutMkLst>
        </pc:sldLayoutChg>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1814930112" sldId="2147483745"/>
          </pc:sldLayoutMkLst>
        </pc:sldLayoutChg>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2769175861" sldId="2147483746"/>
          </pc:sldLayoutMkLst>
        </pc:sldLayoutChg>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2860611620" sldId="2147483747"/>
          </pc:sldLayoutMkLst>
        </pc:sldLayoutChg>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3534407889" sldId="2147483748"/>
          </pc:sldLayoutMkLst>
        </pc:sldLayoutChg>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3621637812" sldId="2147483749"/>
          </pc:sldLayoutMkLst>
        </pc:sldLayoutChg>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1753336382" sldId="2147483750"/>
          </pc:sldLayoutMkLst>
        </pc:sldLayoutChg>
      </pc:sldMasterChg>
    </pc:docChg>
  </pc:docChgLst>
  <pc:docChgLst>
    <pc:chgData name="Dragos Carbunaru (1709483)" userId="S::1709483@student.uwtsd.ac.uk::17fcae5e-f227-4bc6-81d1-78e7e40a883c" providerId="AD" clId="Web-{8902E2AA-49B6-74F5-2BB5-A32CA3257EC0}"/>
    <pc:docChg chg="modSld">
      <pc:chgData name="Dragos Carbunaru (1709483)" userId="S::1709483@student.uwtsd.ac.uk::17fcae5e-f227-4bc6-81d1-78e7e40a883c" providerId="AD" clId="Web-{8902E2AA-49B6-74F5-2BB5-A32CA3257EC0}" dt="2022-11-27T13:46:00.733" v="4" actId="20577"/>
      <pc:docMkLst>
        <pc:docMk/>
      </pc:docMkLst>
      <pc:sldChg chg="modSp">
        <pc:chgData name="Dragos Carbunaru (1709483)" userId="S::1709483@student.uwtsd.ac.uk::17fcae5e-f227-4bc6-81d1-78e7e40a883c" providerId="AD" clId="Web-{8902E2AA-49B6-74F5-2BB5-A32CA3257EC0}" dt="2022-11-27T13:46:00.733" v="4" actId="20577"/>
        <pc:sldMkLst>
          <pc:docMk/>
          <pc:sldMk cId="18350677" sldId="266"/>
        </pc:sldMkLst>
        <pc:spChg chg="mod">
          <ac:chgData name="Dragos Carbunaru (1709483)" userId="S::1709483@student.uwtsd.ac.uk::17fcae5e-f227-4bc6-81d1-78e7e40a883c" providerId="AD" clId="Web-{8902E2AA-49B6-74F5-2BB5-A32CA3257EC0}" dt="2022-11-27T13:46:00.733" v="4" actId="20577"/>
          <ac:spMkLst>
            <pc:docMk/>
            <pc:sldMk cId="18350677" sldId="266"/>
            <ac:spMk id="3" creationId="{138B63A2-B18F-26FB-CD6E-485163EBFF05}"/>
          </ac:spMkLst>
        </pc:spChg>
      </pc:sldChg>
    </pc:docChg>
  </pc:docChgLst>
  <pc:docChgLst>
    <pc:chgData name="Dragos Carbunaru (1709483)" userId="S::1709483@student.uwtsd.ac.uk::17fcae5e-f227-4bc6-81d1-78e7e40a883c" providerId="AD" clId="Web-{C519FF33-F544-69AD-D6A3-6F16CA0445FB}"/>
    <pc:docChg chg="modSld">
      <pc:chgData name="Dragos Carbunaru (1709483)" userId="S::1709483@student.uwtsd.ac.uk::17fcae5e-f227-4bc6-81d1-78e7e40a883c" providerId="AD" clId="Web-{C519FF33-F544-69AD-D6A3-6F16CA0445FB}" dt="2022-12-03T01:47:29.848" v="152" actId="20577"/>
      <pc:docMkLst>
        <pc:docMk/>
      </pc:docMkLst>
      <pc:sldChg chg="addSp modSp addAnim modAnim">
        <pc:chgData name="Dragos Carbunaru (1709483)" userId="S::1709483@student.uwtsd.ac.uk::17fcae5e-f227-4bc6-81d1-78e7e40a883c" providerId="AD" clId="Web-{C519FF33-F544-69AD-D6A3-6F16CA0445FB}" dt="2022-12-02T21:51:40.812" v="150" actId="20577"/>
        <pc:sldMkLst>
          <pc:docMk/>
          <pc:sldMk cId="541405776" sldId="258"/>
        </pc:sldMkLst>
        <pc:spChg chg="mod">
          <ac:chgData name="Dragos Carbunaru (1709483)" userId="S::1709483@student.uwtsd.ac.uk::17fcae5e-f227-4bc6-81d1-78e7e40a883c" providerId="AD" clId="Web-{C519FF33-F544-69AD-D6A3-6F16CA0445FB}" dt="2022-12-02T19:49:37.233" v="21" actId="1076"/>
          <ac:spMkLst>
            <pc:docMk/>
            <pc:sldMk cId="541405776" sldId="258"/>
            <ac:spMk id="4" creationId="{84492524-3F8D-41D6-B829-FD234CE777FA}"/>
          </ac:spMkLst>
        </pc:spChg>
        <pc:spChg chg="mod">
          <ac:chgData name="Dragos Carbunaru (1709483)" userId="S::1709483@student.uwtsd.ac.uk::17fcae5e-f227-4bc6-81d1-78e7e40a883c" providerId="AD" clId="Web-{C519FF33-F544-69AD-D6A3-6F16CA0445FB}" dt="2022-12-02T19:49:45.655" v="22" actId="1076"/>
          <ac:spMkLst>
            <pc:docMk/>
            <pc:sldMk cId="541405776" sldId="258"/>
            <ac:spMk id="5" creationId="{DE186155-90A9-2207-5B47-057BBE47F835}"/>
          </ac:spMkLst>
        </pc:spChg>
        <pc:spChg chg="mod">
          <ac:chgData name="Dragos Carbunaru (1709483)" userId="S::1709483@student.uwtsd.ac.uk::17fcae5e-f227-4bc6-81d1-78e7e40a883c" providerId="AD" clId="Web-{C519FF33-F544-69AD-D6A3-6F16CA0445FB}" dt="2022-12-02T21:51:40.812" v="150" actId="20577"/>
          <ac:spMkLst>
            <pc:docMk/>
            <pc:sldMk cId="541405776" sldId="258"/>
            <ac:spMk id="10" creationId="{1212F151-7039-E2E5-FE05-EC65F2DD51FA}"/>
          </ac:spMkLst>
        </pc:spChg>
        <pc:spChg chg="add mod">
          <ac:chgData name="Dragos Carbunaru (1709483)" userId="S::1709483@student.uwtsd.ac.uk::17fcae5e-f227-4bc6-81d1-78e7e40a883c" providerId="AD" clId="Web-{C519FF33-F544-69AD-D6A3-6F16CA0445FB}" dt="2022-12-02T20:01:06.345" v="36" actId="1076"/>
          <ac:spMkLst>
            <pc:docMk/>
            <pc:sldMk cId="541405776" sldId="258"/>
            <ac:spMk id="11" creationId="{1190ADAE-E527-E6D1-F835-A8AF10B6108E}"/>
          </ac:spMkLst>
        </pc:spChg>
      </pc:sldChg>
      <pc:sldChg chg="modSp">
        <pc:chgData name="Dragos Carbunaru (1709483)" userId="S::1709483@student.uwtsd.ac.uk::17fcae5e-f227-4bc6-81d1-78e7e40a883c" providerId="AD" clId="Web-{C519FF33-F544-69AD-D6A3-6F16CA0445FB}" dt="2022-12-02T20:48:19.384" v="88" actId="20577"/>
        <pc:sldMkLst>
          <pc:docMk/>
          <pc:sldMk cId="1742262411" sldId="260"/>
        </pc:sldMkLst>
        <pc:spChg chg="mod">
          <ac:chgData name="Dragos Carbunaru (1709483)" userId="S::1709483@student.uwtsd.ac.uk::17fcae5e-f227-4bc6-81d1-78e7e40a883c" providerId="AD" clId="Web-{C519FF33-F544-69AD-D6A3-6F16CA0445FB}" dt="2022-12-02T20:48:19.384" v="88" actId="20577"/>
          <ac:spMkLst>
            <pc:docMk/>
            <pc:sldMk cId="1742262411" sldId="260"/>
            <ac:spMk id="3" creationId="{5BD5102D-610B-04E2-2BEE-72FDC88D6BC2}"/>
          </ac:spMkLst>
        </pc:spChg>
      </pc:sldChg>
      <pc:sldChg chg="modSp">
        <pc:chgData name="Dragos Carbunaru (1709483)" userId="S::1709483@student.uwtsd.ac.uk::17fcae5e-f227-4bc6-81d1-78e7e40a883c" providerId="AD" clId="Web-{C519FF33-F544-69AD-D6A3-6F16CA0445FB}" dt="2022-12-03T01:47:29.848" v="152" actId="20577"/>
        <pc:sldMkLst>
          <pc:docMk/>
          <pc:sldMk cId="585852817" sldId="261"/>
        </pc:sldMkLst>
        <pc:spChg chg="mod">
          <ac:chgData name="Dragos Carbunaru (1709483)" userId="S::1709483@student.uwtsd.ac.uk::17fcae5e-f227-4bc6-81d1-78e7e40a883c" providerId="AD" clId="Web-{C519FF33-F544-69AD-D6A3-6F16CA0445FB}" dt="2022-12-03T01:47:29.848" v="152" actId="20577"/>
          <ac:spMkLst>
            <pc:docMk/>
            <pc:sldMk cId="585852817" sldId="261"/>
            <ac:spMk id="3" creationId="{295705E4-B435-85B2-CE5E-CCD2D697BD16}"/>
          </ac:spMkLst>
        </pc:spChg>
      </pc:sldChg>
      <pc:sldChg chg="modSp">
        <pc:chgData name="Dragos Carbunaru (1709483)" userId="S::1709483@student.uwtsd.ac.uk::17fcae5e-f227-4bc6-81d1-78e7e40a883c" providerId="AD" clId="Web-{C519FF33-F544-69AD-D6A3-6F16CA0445FB}" dt="2022-12-02T21:51:07.481" v="147" actId="20577"/>
        <pc:sldMkLst>
          <pc:docMk/>
          <pc:sldMk cId="108499098" sldId="262"/>
        </pc:sldMkLst>
        <pc:graphicFrameChg chg="modGraphic">
          <ac:chgData name="Dragos Carbunaru (1709483)" userId="S::1709483@student.uwtsd.ac.uk::17fcae5e-f227-4bc6-81d1-78e7e40a883c" providerId="AD" clId="Web-{C519FF33-F544-69AD-D6A3-6F16CA0445FB}" dt="2022-12-02T21:51:07.481" v="147" actId="20577"/>
          <ac:graphicFrameMkLst>
            <pc:docMk/>
            <pc:sldMk cId="108499098" sldId="262"/>
            <ac:graphicFrameMk id="12" creationId="{3E97A0B8-8479-E3DC-F263-764AB6133472}"/>
          </ac:graphicFrameMkLst>
        </pc:graphicFrameChg>
      </pc:sldChg>
      <pc:sldChg chg="modSp">
        <pc:chgData name="Dragos Carbunaru (1709483)" userId="S::1709483@student.uwtsd.ac.uk::17fcae5e-f227-4bc6-81d1-78e7e40a883c" providerId="AD" clId="Web-{C519FF33-F544-69AD-D6A3-6F16CA0445FB}" dt="2022-12-02T20:21:31.767" v="74" actId="20577"/>
        <pc:sldMkLst>
          <pc:docMk/>
          <pc:sldMk cId="18350677" sldId="266"/>
        </pc:sldMkLst>
        <pc:spChg chg="mod">
          <ac:chgData name="Dragos Carbunaru (1709483)" userId="S::1709483@student.uwtsd.ac.uk::17fcae5e-f227-4bc6-81d1-78e7e40a883c" providerId="AD" clId="Web-{C519FF33-F544-69AD-D6A3-6F16CA0445FB}" dt="2022-12-02T20:21:31.767" v="74" actId="20577"/>
          <ac:spMkLst>
            <pc:docMk/>
            <pc:sldMk cId="18350677" sldId="266"/>
            <ac:spMk id="4" creationId="{69AE009D-B19C-B1E9-145A-338E404B7153}"/>
          </ac:spMkLst>
        </pc:spChg>
      </pc:sldChg>
    </pc:docChg>
  </pc:docChgLst>
  <pc:docChgLst>
    <pc:chgData name="Dragos Carbunaru (1709483)" userId="S::1709483@student.uwtsd.ac.uk::17fcae5e-f227-4bc6-81d1-78e7e40a883c" providerId="AD" clId="Web-{DCE7D86E-F2B6-9216-EC69-49F0880BB961}"/>
    <pc:docChg chg="modSld sldOrd">
      <pc:chgData name="Dragos Carbunaru (1709483)" userId="S::1709483@student.uwtsd.ac.uk::17fcae5e-f227-4bc6-81d1-78e7e40a883c" providerId="AD" clId="Web-{DCE7D86E-F2B6-9216-EC69-49F0880BB961}" dt="2022-12-02T19:44:26.562" v="341" actId="688"/>
      <pc:docMkLst>
        <pc:docMk/>
      </pc:docMkLst>
      <pc:sldChg chg="addSp delSp modSp addAnim delAnim modAnim">
        <pc:chgData name="Dragos Carbunaru (1709483)" userId="S::1709483@student.uwtsd.ac.uk::17fcae5e-f227-4bc6-81d1-78e7e40a883c" providerId="AD" clId="Web-{DCE7D86E-F2B6-9216-EC69-49F0880BB961}" dt="2022-12-02T19:44:26.562" v="341" actId="688"/>
        <pc:sldMkLst>
          <pc:docMk/>
          <pc:sldMk cId="541405776" sldId="258"/>
        </pc:sldMkLst>
        <pc:spChg chg="mod">
          <ac:chgData name="Dragos Carbunaru (1709483)" userId="S::1709483@student.uwtsd.ac.uk::17fcae5e-f227-4bc6-81d1-78e7e40a883c" providerId="AD" clId="Web-{DCE7D86E-F2B6-9216-EC69-49F0880BB961}" dt="2022-12-02T02:08:27.135" v="267" actId="1076"/>
          <ac:spMkLst>
            <pc:docMk/>
            <pc:sldMk cId="541405776" sldId="258"/>
            <ac:spMk id="3" creationId="{C3147192-C594-52EF-E950-8BF804799DAC}"/>
          </ac:spMkLst>
        </pc:spChg>
        <pc:spChg chg="add mod">
          <ac:chgData name="Dragos Carbunaru (1709483)" userId="S::1709483@student.uwtsd.ac.uk::17fcae5e-f227-4bc6-81d1-78e7e40a883c" providerId="AD" clId="Web-{DCE7D86E-F2B6-9216-EC69-49F0880BB961}" dt="2022-12-02T19:35:09.471" v="330"/>
          <ac:spMkLst>
            <pc:docMk/>
            <pc:sldMk cId="541405776" sldId="258"/>
            <ac:spMk id="4" creationId="{84492524-3F8D-41D6-B829-FD234CE777FA}"/>
          </ac:spMkLst>
        </pc:spChg>
        <pc:spChg chg="add del mod">
          <ac:chgData name="Dragos Carbunaru (1709483)" userId="S::1709483@student.uwtsd.ac.uk::17fcae5e-f227-4bc6-81d1-78e7e40a883c" providerId="AD" clId="Web-{DCE7D86E-F2B6-9216-EC69-49F0880BB961}" dt="2022-12-02T02:12:07.915" v="271"/>
          <ac:spMkLst>
            <pc:docMk/>
            <pc:sldMk cId="541405776" sldId="258"/>
            <ac:spMk id="4" creationId="{BC0BD236-89BB-AE90-1B38-A2E439FABB51}"/>
          </ac:spMkLst>
        </pc:spChg>
        <pc:spChg chg="add mod">
          <ac:chgData name="Dragos Carbunaru (1709483)" userId="S::1709483@student.uwtsd.ac.uk::17fcae5e-f227-4bc6-81d1-78e7e40a883c" providerId="AD" clId="Web-{DCE7D86E-F2B6-9216-EC69-49F0880BB961}" dt="2022-12-02T19:44:26.562" v="341" actId="688"/>
          <ac:spMkLst>
            <pc:docMk/>
            <pc:sldMk cId="541405776" sldId="258"/>
            <ac:spMk id="5" creationId="{DE186155-90A9-2207-5B47-057BBE47F835}"/>
          </ac:spMkLst>
        </pc:spChg>
        <pc:spChg chg="add mod">
          <ac:chgData name="Dragos Carbunaru (1709483)" userId="S::1709483@student.uwtsd.ac.uk::17fcae5e-f227-4bc6-81d1-78e7e40a883c" providerId="AD" clId="Web-{DCE7D86E-F2B6-9216-EC69-49F0880BB961}" dt="2022-12-02T02:29:02.138" v="312" actId="1076"/>
          <ac:spMkLst>
            <pc:docMk/>
            <pc:sldMk cId="541405776" sldId="258"/>
            <ac:spMk id="6" creationId="{738316FA-516E-ACA6-D527-1D52E4EA3BE6}"/>
          </ac:spMkLst>
        </pc:spChg>
        <pc:spChg chg="add mod">
          <ac:chgData name="Dragos Carbunaru (1709483)" userId="S::1709483@student.uwtsd.ac.uk::17fcae5e-f227-4bc6-81d1-78e7e40a883c" providerId="AD" clId="Web-{DCE7D86E-F2B6-9216-EC69-49F0880BB961}" dt="2022-12-02T02:24:18.295" v="299"/>
          <ac:spMkLst>
            <pc:docMk/>
            <pc:sldMk cId="541405776" sldId="258"/>
            <ac:spMk id="7" creationId="{E2DE32B8-F228-693B-034F-7B0B82279AE8}"/>
          </ac:spMkLst>
        </pc:spChg>
        <pc:spChg chg="add mod">
          <ac:chgData name="Dragos Carbunaru (1709483)" userId="S::1709483@student.uwtsd.ac.uk::17fcae5e-f227-4bc6-81d1-78e7e40a883c" providerId="AD" clId="Web-{DCE7D86E-F2B6-9216-EC69-49F0880BB961}" dt="2022-12-02T02:25:05.219" v="304" actId="20577"/>
          <ac:spMkLst>
            <pc:docMk/>
            <pc:sldMk cId="541405776" sldId="258"/>
            <ac:spMk id="10" creationId="{1212F151-7039-E2E5-FE05-EC65F2DD51FA}"/>
          </ac:spMkLst>
        </pc:spChg>
        <pc:spChg chg="add del mod">
          <ac:chgData name="Dragos Carbunaru (1709483)" userId="S::1709483@student.uwtsd.ac.uk::17fcae5e-f227-4bc6-81d1-78e7e40a883c" providerId="AD" clId="Web-{DCE7D86E-F2B6-9216-EC69-49F0880BB961}" dt="2022-12-02T02:33:02.761" v="317"/>
          <ac:spMkLst>
            <pc:docMk/>
            <pc:sldMk cId="541405776" sldId="258"/>
            <ac:spMk id="11" creationId="{DE2ECD26-BDCC-427A-9C50-5C430CFEC677}"/>
          </ac:spMkLst>
        </pc:spChg>
        <pc:picChg chg="add del mod">
          <ac:chgData name="Dragos Carbunaru (1709483)" userId="S::1709483@student.uwtsd.ac.uk::17fcae5e-f227-4bc6-81d1-78e7e40a883c" providerId="AD" clId="Web-{DCE7D86E-F2B6-9216-EC69-49F0880BB961}" dt="2022-12-02T02:10:59.240" v="269"/>
          <ac:picMkLst>
            <pc:docMk/>
            <pc:sldMk cId="541405776" sldId="258"/>
            <ac:picMk id="5" creationId="{72FEB542-309D-C69E-19BF-214606A47D53}"/>
          </ac:picMkLst>
        </pc:picChg>
        <pc:picChg chg="mod">
          <ac:chgData name="Dragos Carbunaru (1709483)" userId="S::1709483@student.uwtsd.ac.uk::17fcae5e-f227-4bc6-81d1-78e7e40a883c" providerId="AD" clId="Web-{DCE7D86E-F2B6-9216-EC69-49F0880BB961}" dt="2022-12-02T02:28:54.168" v="311" actId="1076"/>
          <ac:picMkLst>
            <pc:docMk/>
            <pc:sldMk cId="541405776" sldId="258"/>
            <ac:picMk id="9" creationId="{0E4E4C1F-FDCE-C826-78FB-660B4C321733}"/>
          </ac:picMkLst>
        </pc:picChg>
      </pc:sldChg>
      <pc:sldChg chg="modSp">
        <pc:chgData name="Dragos Carbunaru (1709483)" userId="S::1709483@student.uwtsd.ac.uk::17fcae5e-f227-4bc6-81d1-78e7e40a883c" providerId="AD" clId="Web-{DCE7D86E-F2B6-9216-EC69-49F0880BB961}" dt="2022-12-02T01:23:59.172" v="38" actId="20577"/>
        <pc:sldMkLst>
          <pc:docMk/>
          <pc:sldMk cId="1742262411" sldId="260"/>
        </pc:sldMkLst>
        <pc:spChg chg="mod">
          <ac:chgData name="Dragos Carbunaru (1709483)" userId="S::1709483@student.uwtsd.ac.uk::17fcae5e-f227-4bc6-81d1-78e7e40a883c" providerId="AD" clId="Web-{DCE7D86E-F2B6-9216-EC69-49F0880BB961}" dt="2022-12-02T01:23:59.172" v="38" actId="20577"/>
          <ac:spMkLst>
            <pc:docMk/>
            <pc:sldMk cId="1742262411" sldId="260"/>
            <ac:spMk id="3" creationId="{5BD5102D-610B-04E2-2BEE-72FDC88D6BC2}"/>
          </ac:spMkLst>
        </pc:spChg>
      </pc:sldChg>
      <pc:sldChg chg="delSp modSp">
        <pc:chgData name="Dragos Carbunaru (1709483)" userId="S::1709483@student.uwtsd.ac.uk::17fcae5e-f227-4bc6-81d1-78e7e40a883c" providerId="AD" clId="Web-{DCE7D86E-F2B6-9216-EC69-49F0880BB961}" dt="2022-12-02T01:54:21.453" v="246" actId="20577"/>
        <pc:sldMkLst>
          <pc:docMk/>
          <pc:sldMk cId="2255426330" sldId="265"/>
        </pc:sldMkLst>
        <pc:spChg chg="mod">
          <ac:chgData name="Dragos Carbunaru (1709483)" userId="S::1709483@student.uwtsd.ac.uk::17fcae5e-f227-4bc6-81d1-78e7e40a883c" providerId="AD" clId="Web-{DCE7D86E-F2B6-9216-EC69-49F0880BB961}" dt="2022-12-02T01:54:21.453" v="246" actId="20577"/>
          <ac:spMkLst>
            <pc:docMk/>
            <pc:sldMk cId="2255426330" sldId="265"/>
            <ac:spMk id="2" creationId="{B4894E52-BA92-FB56-DE76-524027598DDE}"/>
          </ac:spMkLst>
        </pc:spChg>
        <pc:spChg chg="mod">
          <ac:chgData name="Dragos Carbunaru (1709483)" userId="S::1709483@student.uwtsd.ac.uk::17fcae5e-f227-4bc6-81d1-78e7e40a883c" providerId="AD" clId="Web-{DCE7D86E-F2B6-9216-EC69-49F0880BB961}" dt="2022-12-02T01:40:27.622" v="168" actId="20577"/>
          <ac:spMkLst>
            <pc:docMk/>
            <pc:sldMk cId="2255426330" sldId="265"/>
            <ac:spMk id="3" creationId="{759422D6-1487-FC8D-D913-3A33D8EE127E}"/>
          </ac:spMkLst>
        </pc:spChg>
        <pc:picChg chg="mod">
          <ac:chgData name="Dragos Carbunaru (1709483)" userId="S::1709483@student.uwtsd.ac.uk::17fcae5e-f227-4bc6-81d1-78e7e40a883c" providerId="AD" clId="Web-{DCE7D86E-F2B6-9216-EC69-49F0880BB961}" dt="2022-12-02T01:27:20.603" v="51" actId="1076"/>
          <ac:picMkLst>
            <pc:docMk/>
            <pc:sldMk cId="2255426330" sldId="265"/>
            <ac:picMk id="4" creationId="{D877A003-D605-D5FB-92D4-E16A5ABBC3D2}"/>
          </ac:picMkLst>
        </pc:picChg>
        <pc:picChg chg="del">
          <ac:chgData name="Dragos Carbunaru (1709483)" userId="S::1709483@student.uwtsd.ac.uk::17fcae5e-f227-4bc6-81d1-78e7e40a883c" providerId="AD" clId="Web-{DCE7D86E-F2B6-9216-EC69-49F0880BB961}" dt="2022-12-02T01:24:53.065" v="39"/>
          <ac:picMkLst>
            <pc:docMk/>
            <pc:sldMk cId="2255426330" sldId="265"/>
            <ac:picMk id="6" creationId="{37CBD9D3-756D-24C7-50D0-5927C5AB8614}"/>
          </ac:picMkLst>
        </pc:picChg>
        <pc:picChg chg="mod">
          <ac:chgData name="Dragos Carbunaru (1709483)" userId="S::1709483@student.uwtsd.ac.uk::17fcae5e-f227-4bc6-81d1-78e7e40a883c" providerId="AD" clId="Web-{DCE7D86E-F2B6-9216-EC69-49F0880BB961}" dt="2022-12-02T01:27:00.305" v="50" actId="1076"/>
          <ac:picMkLst>
            <pc:docMk/>
            <pc:sldMk cId="2255426330" sldId="265"/>
            <ac:picMk id="7" creationId="{7A087537-6AD7-8538-3FC3-D0F944C77A67}"/>
          </ac:picMkLst>
        </pc:picChg>
      </pc:sldChg>
      <pc:sldChg chg="addSp modSp ord">
        <pc:chgData name="Dragos Carbunaru (1709483)" userId="S::1709483@student.uwtsd.ac.uk::17fcae5e-f227-4bc6-81d1-78e7e40a883c" providerId="AD" clId="Web-{DCE7D86E-F2B6-9216-EC69-49F0880BB961}" dt="2022-12-02T01:53:50.917" v="244"/>
        <pc:sldMkLst>
          <pc:docMk/>
          <pc:sldMk cId="18350677" sldId="266"/>
        </pc:sldMkLst>
        <pc:spChg chg="mod">
          <ac:chgData name="Dragos Carbunaru (1709483)" userId="S::1709483@student.uwtsd.ac.uk::17fcae5e-f227-4bc6-81d1-78e7e40a883c" providerId="AD" clId="Web-{DCE7D86E-F2B6-9216-EC69-49F0880BB961}" dt="2022-12-02T01:41:09.576" v="177" actId="20577"/>
          <ac:spMkLst>
            <pc:docMk/>
            <pc:sldMk cId="18350677" sldId="266"/>
            <ac:spMk id="2" creationId="{45C22BA4-2CC0-C4D2-D444-4382EEDFD938}"/>
          </ac:spMkLst>
        </pc:spChg>
        <pc:spChg chg="mod">
          <ac:chgData name="Dragos Carbunaru (1709483)" userId="S::1709483@student.uwtsd.ac.uk::17fcae5e-f227-4bc6-81d1-78e7e40a883c" providerId="AD" clId="Web-{DCE7D86E-F2B6-9216-EC69-49F0880BB961}" dt="2022-12-02T01:41:19.702" v="178" actId="20577"/>
          <ac:spMkLst>
            <pc:docMk/>
            <pc:sldMk cId="18350677" sldId="266"/>
            <ac:spMk id="3" creationId="{138B63A2-B18F-26FB-CD6E-485163EBFF05}"/>
          </ac:spMkLst>
        </pc:spChg>
        <pc:spChg chg="add mod">
          <ac:chgData name="Dragos Carbunaru (1709483)" userId="S::1709483@student.uwtsd.ac.uk::17fcae5e-f227-4bc6-81d1-78e7e40a883c" providerId="AD" clId="Web-{DCE7D86E-F2B6-9216-EC69-49F0880BB961}" dt="2022-12-02T01:53:46.167" v="243" actId="20577"/>
          <ac:spMkLst>
            <pc:docMk/>
            <pc:sldMk cId="18350677" sldId="266"/>
            <ac:spMk id="4" creationId="{69AE009D-B19C-B1E9-145A-338E404B7153}"/>
          </ac:spMkLst>
        </pc:spChg>
      </pc:sldChg>
    </pc:docChg>
  </pc:docChgLst>
  <pc:docChgLst>
    <pc:chgData name="Dragos Carbunaru (1709483)" userId="S::1709483@student.uwtsd.ac.uk::17fcae5e-f227-4bc6-81d1-78e7e40a883c" providerId="AD" clId="Web-{B910139B-7CDE-5191-1E50-7A129807047D}"/>
    <pc:docChg chg="addSld modSld sldOrd">
      <pc:chgData name="Dragos Carbunaru (1709483)" userId="S::1709483@student.uwtsd.ac.uk::17fcae5e-f227-4bc6-81d1-78e7e40a883c" providerId="AD" clId="Web-{B910139B-7CDE-5191-1E50-7A129807047D}" dt="2022-11-25T22:27:53.794" v="535" actId="20577"/>
      <pc:docMkLst>
        <pc:docMk/>
      </pc:docMkLst>
      <pc:sldChg chg="modSp">
        <pc:chgData name="Dragos Carbunaru (1709483)" userId="S::1709483@student.uwtsd.ac.uk::17fcae5e-f227-4bc6-81d1-78e7e40a883c" providerId="AD" clId="Web-{B910139B-7CDE-5191-1E50-7A129807047D}" dt="2022-11-25T20:04:55.369" v="221" actId="20577"/>
        <pc:sldMkLst>
          <pc:docMk/>
          <pc:sldMk cId="2526593619" sldId="256"/>
        </pc:sldMkLst>
        <pc:spChg chg="mod">
          <ac:chgData name="Dragos Carbunaru (1709483)" userId="S::1709483@student.uwtsd.ac.uk::17fcae5e-f227-4bc6-81d1-78e7e40a883c" providerId="AD" clId="Web-{B910139B-7CDE-5191-1E50-7A129807047D}" dt="2022-11-25T20:04:55.369" v="221" actId="20577"/>
          <ac:spMkLst>
            <pc:docMk/>
            <pc:sldMk cId="2526593619" sldId="256"/>
            <ac:spMk id="3" creationId="{00000000-0000-0000-0000-000000000000}"/>
          </ac:spMkLst>
        </pc:spChg>
      </pc:sldChg>
      <pc:sldChg chg="addSp delSp modSp new mod setBg">
        <pc:chgData name="Dragos Carbunaru (1709483)" userId="S::1709483@student.uwtsd.ac.uk::17fcae5e-f227-4bc6-81d1-78e7e40a883c" providerId="AD" clId="Web-{B910139B-7CDE-5191-1E50-7A129807047D}" dt="2022-11-25T22:23:51.175" v="503" actId="20577"/>
        <pc:sldMkLst>
          <pc:docMk/>
          <pc:sldMk cId="2630500058" sldId="257"/>
        </pc:sldMkLst>
        <pc:spChg chg="mod">
          <ac:chgData name="Dragos Carbunaru (1709483)" userId="S::1709483@student.uwtsd.ac.uk::17fcae5e-f227-4bc6-81d1-78e7e40a883c" providerId="AD" clId="Web-{B910139B-7CDE-5191-1E50-7A129807047D}" dt="2022-11-25T20:06:02.607" v="224" actId="20577"/>
          <ac:spMkLst>
            <pc:docMk/>
            <pc:sldMk cId="2630500058" sldId="257"/>
            <ac:spMk id="2" creationId="{345235CF-6B2E-BC84-5523-A8C905A89B4F}"/>
          </ac:spMkLst>
        </pc:spChg>
        <pc:spChg chg="add del mod">
          <ac:chgData name="Dragos Carbunaru (1709483)" userId="S::1709483@student.uwtsd.ac.uk::17fcae5e-f227-4bc6-81d1-78e7e40a883c" providerId="AD" clId="Web-{B910139B-7CDE-5191-1E50-7A129807047D}" dt="2022-11-25T22:23:51.175" v="503" actId="20577"/>
          <ac:spMkLst>
            <pc:docMk/>
            <pc:sldMk cId="2630500058" sldId="257"/>
            <ac:spMk id="3" creationId="{5487D48C-0C8E-DAFA-C078-AD5BC3EF71C9}"/>
          </ac:spMkLst>
        </pc:spChg>
        <pc:spChg chg="add del">
          <ac:chgData name="Dragos Carbunaru (1709483)" userId="S::1709483@student.uwtsd.ac.uk::17fcae5e-f227-4bc6-81d1-78e7e40a883c" providerId="AD" clId="Web-{B910139B-7CDE-5191-1E50-7A129807047D}" dt="2022-11-25T19:33:48.404" v="135"/>
          <ac:spMkLst>
            <pc:docMk/>
            <pc:sldMk cId="2630500058" sldId="257"/>
            <ac:spMk id="9" creationId="{458183E0-58D3-4C7F-97F0-2494113B38F6}"/>
          </ac:spMkLst>
        </pc:spChg>
        <pc:spChg chg="add del">
          <ac:chgData name="Dragos Carbunaru (1709483)" userId="S::1709483@student.uwtsd.ac.uk::17fcae5e-f227-4bc6-81d1-78e7e40a883c" providerId="AD" clId="Web-{B910139B-7CDE-5191-1E50-7A129807047D}" dt="2022-11-25T19:33:48.404" v="135"/>
          <ac:spMkLst>
            <pc:docMk/>
            <pc:sldMk cId="2630500058" sldId="257"/>
            <ac:spMk id="11" creationId="{493D7220-9A41-4B89-8A05-2E854925EDA1}"/>
          </ac:spMkLst>
        </pc:spChg>
        <pc:spChg chg="add">
          <ac:chgData name="Dragos Carbunaru (1709483)" userId="S::1709483@student.uwtsd.ac.uk::17fcae5e-f227-4bc6-81d1-78e7e40a883c" providerId="AD" clId="Web-{B910139B-7CDE-5191-1E50-7A129807047D}" dt="2022-11-25T19:33:48.404" v="135"/>
          <ac:spMkLst>
            <pc:docMk/>
            <pc:sldMk cId="2630500058" sldId="257"/>
            <ac:spMk id="26" creationId="{6965FEFA-9F19-4A53-8995-C4B3D0DBE4E6}"/>
          </ac:spMkLst>
        </pc:spChg>
        <pc:spChg chg="add">
          <ac:chgData name="Dragos Carbunaru (1709483)" userId="S::1709483@student.uwtsd.ac.uk::17fcae5e-f227-4bc6-81d1-78e7e40a883c" providerId="AD" clId="Web-{B910139B-7CDE-5191-1E50-7A129807047D}" dt="2022-11-25T19:33:48.404" v="135"/>
          <ac:spMkLst>
            <pc:docMk/>
            <pc:sldMk cId="2630500058" sldId="257"/>
            <ac:spMk id="28" creationId="{30DFCF12-97D2-4E81-A77E-27A35C3921B9}"/>
          </ac:spMkLst>
        </pc:spChg>
        <pc:spChg chg="add">
          <ac:chgData name="Dragos Carbunaru (1709483)" userId="S::1709483@student.uwtsd.ac.uk::17fcae5e-f227-4bc6-81d1-78e7e40a883c" providerId="AD" clId="Web-{B910139B-7CDE-5191-1E50-7A129807047D}" dt="2022-11-25T19:33:48.404" v="135"/>
          <ac:spMkLst>
            <pc:docMk/>
            <pc:sldMk cId="2630500058" sldId="257"/>
            <ac:spMk id="40" creationId="{DC69F35D-48F8-4A61-BD90-D1E56008733D}"/>
          </ac:spMkLst>
        </pc:spChg>
        <pc:grpChg chg="add del">
          <ac:chgData name="Dragos Carbunaru (1709483)" userId="S::1709483@student.uwtsd.ac.uk::17fcae5e-f227-4bc6-81d1-78e7e40a883c" providerId="AD" clId="Web-{B910139B-7CDE-5191-1E50-7A129807047D}" dt="2022-11-25T19:33:48.404" v="135"/>
          <ac:grpSpMkLst>
            <pc:docMk/>
            <pc:sldMk cId="2630500058" sldId="257"/>
            <ac:grpSpMk id="13" creationId="{C1F869AB-954B-4EAB-8260-60AE9C8D0C6F}"/>
          </ac:grpSpMkLst>
        </pc:grpChg>
        <pc:grpChg chg="add">
          <ac:chgData name="Dragos Carbunaru (1709483)" userId="S::1709483@student.uwtsd.ac.uk::17fcae5e-f227-4bc6-81d1-78e7e40a883c" providerId="AD" clId="Web-{B910139B-7CDE-5191-1E50-7A129807047D}" dt="2022-11-25T19:33:48.404" v="135"/>
          <ac:grpSpMkLst>
            <pc:docMk/>
            <pc:sldMk cId="2630500058" sldId="257"/>
            <ac:grpSpMk id="30" creationId="{88C16691-9DA5-4C39-AF4D-8B07E2FEB0B5}"/>
          </ac:grpSpMkLst>
        </pc:grpChg>
        <pc:graphicFrameChg chg="add del">
          <ac:chgData name="Dragos Carbunaru (1709483)" userId="S::1709483@student.uwtsd.ac.uk::17fcae5e-f227-4bc6-81d1-78e7e40a883c" providerId="AD" clId="Web-{B910139B-7CDE-5191-1E50-7A129807047D}" dt="2022-11-25T19:37:56.083" v="152"/>
          <ac:graphicFrameMkLst>
            <pc:docMk/>
            <pc:sldMk cId="2630500058" sldId="257"/>
            <ac:graphicFrameMk id="44" creationId="{833336A4-BBD5-C511-2A06-FC392437422D}"/>
          </ac:graphicFrameMkLst>
        </pc:graphicFrameChg>
        <pc:graphicFrameChg chg="add del mod">
          <ac:chgData name="Dragos Carbunaru (1709483)" userId="S::1709483@student.uwtsd.ac.uk::17fcae5e-f227-4bc6-81d1-78e7e40a883c" providerId="AD" clId="Web-{B910139B-7CDE-5191-1E50-7A129807047D}" dt="2022-11-25T19:45:46.228" v="186"/>
          <ac:graphicFrameMkLst>
            <pc:docMk/>
            <pc:sldMk cId="2630500058" sldId="257"/>
            <ac:graphicFrameMk id="45" creationId="{AA6E758A-22E6-86C1-8B38-4C8B52453A25}"/>
          </ac:graphicFrameMkLst>
        </pc:graphicFrameChg>
        <pc:picChg chg="add mod ord">
          <ac:chgData name="Dragos Carbunaru (1709483)" userId="S::1709483@student.uwtsd.ac.uk::17fcae5e-f227-4bc6-81d1-78e7e40a883c" providerId="AD" clId="Web-{B910139B-7CDE-5191-1E50-7A129807047D}" dt="2022-11-25T19:33:48.404" v="135"/>
          <ac:picMkLst>
            <pc:docMk/>
            <pc:sldMk cId="2630500058" sldId="257"/>
            <ac:picMk id="5" creationId="{8ACFB9CC-CBB9-3930-C74B-3F38749039D6}"/>
          </ac:picMkLst>
        </pc:picChg>
        <pc:picChg chg="add">
          <ac:chgData name="Dragos Carbunaru (1709483)" userId="S::1709483@student.uwtsd.ac.uk::17fcae5e-f227-4bc6-81d1-78e7e40a883c" providerId="AD" clId="Web-{B910139B-7CDE-5191-1E50-7A129807047D}" dt="2022-11-25T19:33:48.404" v="135"/>
          <ac:picMkLst>
            <pc:docMk/>
            <pc:sldMk cId="2630500058" sldId="257"/>
            <ac:picMk id="38" creationId="{88F56DA4-2446-4D2D-A013-FC97DA4D105F}"/>
          </ac:picMkLst>
        </pc:picChg>
        <pc:picChg chg="add">
          <ac:chgData name="Dragos Carbunaru (1709483)" userId="S::1709483@student.uwtsd.ac.uk::17fcae5e-f227-4bc6-81d1-78e7e40a883c" providerId="AD" clId="Web-{B910139B-7CDE-5191-1E50-7A129807047D}" dt="2022-11-25T19:33:48.404" v="135"/>
          <ac:picMkLst>
            <pc:docMk/>
            <pc:sldMk cId="2630500058" sldId="257"/>
            <ac:picMk id="42" creationId="{C5DA7232-C8C3-4303-B245-7279E431A81B}"/>
          </ac:picMkLst>
        </pc:picChg>
      </pc:sldChg>
      <pc:sldChg chg="addSp delSp modSp new mod setBg addAnim delAnim modAnim">
        <pc:chgData name="Dragos Carbunaru (1709483)" userId="S::1709483@student.uwtsd.ac.uk::17fcae5e-f227-4bc6-81d1-78e7e40a883c" providerId="AD" clId="Web-{B910139B-7CDE-5191-1E50-7A129807047D}" dt="2022-11-25T22:03:11.756" v="482"/>
        <pc:sldMkLst>
          <pc:docMk/>
          <pc:sldMk cId="541405776" sldId="258"/>
        </pc:sldMkLst>
        <pc:spChg chg="add del mod ord">
          <ac:chgData name="Dragos Carbunaru (1709483)" userId="S::1709483@student.uwtsd.ac.uk::17fcae5e-f227-4bc6-81d1-78e7e40a883c" providerId="AD" clId="Web-{B910139B-7CDE-5191-1E50-7A129807047D}" dt="2022-11-25T19:55:40.112" v="205" actId="20577"/>
          <ac:spMkLst>
            <pc:docMk/>
            <pc:sldMk cId="541405776" sldId="258"/>
            <ac:spMk id="2" creationId="{8E5203CE-0FBA-C6E4-9559-0EDFF9DD3686}"/>
          </ac:spMkLst>
        </pc:spChg>
        <pc:spChg chg="del">
          <ac:chgData name="Dragos Carbunaru (1709483)" userId="S::1709483@student.uwtsd.ac.uk::17fcae5e-f227-4bc6-81d1-78e7e40a883c" providerId="AD" clId="Web-{B910139B-7CDE-5191-1E50-7A129807047D}" dt="2022-11-25T19:53:57.032" v="188"/>
          <ac:spMkLst>
            <pc:docMk/>
            <pc:sldMk cId="541405776" sldId="258"/>
            <ac:spMk id="3" creationId="{8D58AD8A-CA7B-BEE5-5EF8-E957561F24E5}"/>
          </ac:spMkLst>
        </pc:spChg>
        <pc:spChg chg="add mod">
          <ac:chgData name="Dragos Carbunaru (1709483)" userId="S::1709483@student.uwtsd.ac.uk::17fcae5e-f227-4bc6-81d1-78e7e40a883c" providerId="AD" clId="Web-{B910139B-7CDE-5191-1E50-7A129807047D}" dt="2022-11-25T21:24:41.736" v="470" actId="20577"/>
          <ac:spMkLst>
            <pc:docMk/>
            <pc:sldMk cId="541405776" sldId="258"/>
            <ac:spMk id="3" creationId="{97EC37F3-89A8-BFD4-3765-C89ED8F4A869}"/>
          </ac:spMkLst>
        </pc:spChg>
        <pc:spChg chg="add mod">
          <ac:chgData name="Dragos Carbunaru (1709483)" userId="S::1709483@student.uwtsd.ac.uk::17fcae5e-f227-4bc6-81d1-78e7e40a883c" providerId="AD" clId="Web-{B910139B-7CDE-5191-1E50-7A129807047D}" dt="2022-11-25T22:03:11.756" v="482"/>
          <ac:spMkLst>
            <pc:docMk/>
            <pc:sldMk cId="541405776" sldId="258"/>
            <ac:spMk id="5" creationId="{E14FDFE3-95FB-B12A-F108-8A55581C1203}"/>
          </ac:spMkLst>
        </pc:spChg>
        <pc:spChg chg="add del">
          <ac:chgData name="Dragos Carbunaru (1709483)" userId="S::1709483@student.uwtsd.ac.uk::17fcae5e-f227-4bc6-81d1-78e7e40a883c" providerId="AD" clId="Web-{B910139B-7CDE-5191-1E50-7A129807047D}" dt="2022-11-25T19:54:46.408" v="192"/>
          <ac:spMkLst>
            <pc:docMk/>
            <pc:sldMk cId="541405776" sldId="258"/>
            <ac:spMk id="6" creationId="{99B5B3C5-A599-465B-B2B9-866E8B2087CE}"/>
          </ac:spMkLst>
        </pc:spChg>
        <pc:spChg chg="add del">
          <ac:chgData name="Dragos Carbunaru (1709483)" userId="S::1709483@student.uwtsd.ac.uk::17fcae5e-f227-4bc6-81d1-78e7e40a883c" providerId="AD" clId="Web-{B910139B-7CDE-5191-1E50-7A129807047D}" dt="2022-11-25T19:54:46.408" v="192"/>
          <ac:spMkLst>
            <pc:docMk/>
            <pc:sldMk cId="541405776" sldId="258"/>
            <ac:spMk id="7" creationId="{25C84982-7DD0-43B1-8A2D-BFA4DF1B4E60}"/>
          </ac:spMkLst>
        </pc:spChg>
        <pc:spChg chg="add del">
          <ac:chgData name="Dragos Carbunaru (1709483)" userId="S::1709483@student.uwtsd.ac.uk::17fcae5e-f227-4bc6-81d1-78e7e40a883c" providerId="AD" clId="Web-{B910139B-7CDE-5191-1E50-7A129807047D}" dt="2022-11-25T19:54:39.142" v="190"/>
          <ac:spMkLst>
            <pc:docMk/>
            <pc:sldMk cId="541405776" sldId="258"/>
            <ac:spMk id="9" creationId="{99B5B3C5-A599-465B-B2B9-866E8B2087CE}"/>
          </ac:spMkLst>
        </pc:spChg>
        <pc:spChg chg="add del">
          <ac:chgData name="Dragos Carbunaru (1709483)" userId="S::1709483@student.uwtsd.ac.uk::17fcae5e-f227-4bc6-81d1-78e7e40a883c" providerId="AD" clId="Web-{B910139B-7CDE-5191-1E50-7A129807047D}" dt="2022-11-25T19:54:46.408" v="192"/>
          <ac:spMkLst>
            <pc:docMk/>
            <pc:sldMk cId="541405776" sldId="258"/>
            <ac:spMk id="10" creationId="{0C8EB39E-F5CC-4423-8A63-792CCF86D5A3}"/>
          </ac:spMkLst>
        </pc:spChg>
        <pc:spChg chg="add del">
          <ac:chgData name="Dragos Carbunaru (1709483)" userId="S::1709483@student.uwtsd.ac.uk::17fcae5e-f227-4bc6-81d1-78e7e40a883c" providerId="AD" clId="Web-{B910139B-7CDE-5191-1E50-7A129807047D}" dt="2022-11-25T19:54:39.142" v="190"/>
          <ac:spMkLst>
            <pc:docMk/>
            <pc:sldMk cId="541405776" sldId="258"/>
            <ac:spMk id="11" creationId="{25C84982-7DD0-43B1-8A2D-BFA4DF1B4E60}"/>
          </ac:spMkLst>
        </pc:spChg>
        <pc:spChg chg="add del">
          <ac:chgData name="Dragos Carbunaru (1709483)" userId="S::1709483@student.uwtsd.ac.uk::17fcae5e-f227-4bc6-81d1-78e7e40a883c" providerId="AD" clId="Web-{B910139B-7CDE-5191-1E50-7A129807047D}" dt="2022-11-25T19:54:46.408" v="192"/>
          <ac:spMkLst>
            <pc:docMk/>
            <pc:sldMk cId="541405776" sldId="258"/>
            <ac:spMk id="12" creationId="{C54FE861-227E-449C-8271-1CD5B36B82FF}"/>
          </ac:spMkLst>
        </pc:spChg>
        <pc:spChg chg="add del">
          <ac:chgData name="Dragos Carbunaru (1709483)" userId="S::1709483@student.uwtsd.ac.uk::17fcae5e-f227-4bc6-81d1-78e7e40a883c" providerId="AD" clId="Web-{B910139B-7CDE-5191-1E50-7A129807047D}" dt="2022-11-25T19:54:39.142" v="190"/>
          <ac:spMkLst>
            <pc:docMk/>
            <pc:sldMk cId="541405776" sldId="258"/>
            <ac:spMk id="30" creationId="{E2748806-3AF5-4078-830A-C1F26BF1B200}"/>
          </ac:spMkLst>
        </pc:spChg>
        <pc:spChg chg="add del">
          <ac:chgData name="Dragos Carbunaru (1709483)" userId="S::1709483@student.uwtsd.ac.uk::17fcae5e-f227-4bc6-81d1-78e7e40a883c" providerId="AD" clId="Web-{B910139B-7CDE-5191-1E50-7A129807047D}" dt="2022-11-25T19:54:39.142" v="190"/>
          <ac:spMkLst>
            <pc:docMk/>
            <pc:sldMk cId="541405776" sldId="258"/>
            <ac:spMk id="32" creationId="{36C5C053-F6BB-464B-BDD2-9D811A2494A2}"/>
          </ac:spMkLst>
        </pc:spChg>
        <pc:spChg chg="add del">
          <ac:chgData name="Dragos Carbunaru (1709483)" userId="S::1709483@student.uwtsd.ac.uk::17fcae5e-f227-4bc6-81d1-78e7e40a883c" providerId="AD" clId="Web-{B910139B-7CDE-5191-1E50-7A129807047D}" dt="2022-11-25T19:54:39.142" v="190"/>
          <ac:spMkLst>
            <pc:docMk/>
            <pc:sldMk cId="541405776" sldId="258"/>
            <ac:spMk id="34" creationId="{8315D1CC-8D02-4016-AD7A-097E77AAE387}"/>
          </ac:spMkLst>
        </pc:spChg>
        <pc:spChg chg="add del">
          <ac:chgData name="Dragos Carbunaru (1709483)" userId="S::1709483@student.uwtsd.ac.uk::17fcae5e-f227-4bc6-81d1-78e7e40a883c" providerId="AD" clId="Web-{B910139B-7CDE-5191-1E50-7A129807047D}" dt="2022-11-25T19:54:39.142" v="190"/>
          <ac:spMkLst>
            <pc:docMk/>
            <pc:sldMk cId="541405776" sldId="258"/>
            <ac:spMk id="36" creationId="{1CB84D5D-9C64-4481-B8AD-C109F7DB3FC6}"/>
          </ac:spMkLst>
        </pc:spChg>
        <pc:spChg chg="add del">
          <ac:chgData name="Dragos Carbunaru (1709483)" userId="S::1709483@student.uwtsd.ac.uk::17fcae5e-f227-4bc6-81d1-78e7e40a883c" providerId="AD" clId="Web-{B910139B-7CDE-5191-1E50-7A129807047D}" dt="2022-11-25T19:54:39.142" v="190"/>
          <ac:spMkLst>
            <pc:docMk/>
            <pc:sldMk cId="541405776" sldId="258"/>
            <ac:spMk id="38" creationId="{01A9D26D-082A-4101-8D75-863B7B7AB81D}"/>
          </ac:spMkLst>
        </pc:spChg>
        <pc:spChg chg="add del">
          <ac:chgData name="Dragos Carbunaru (1709483)" userId="S::1709483@student.uwtsd.ac.uk::17fcae5e-f227-4bc6-81d1-78e7e40a883c" providerId="AD" clId="Web-{B910139B-7CDE-5191-1E50-7A129807047D}" dt="2022-11-25T19:54:39.142" v="190"/>
          <ac:spMkLst>
            <pc:docMk/>
            <pc:sldMk cId="541405776" sldId="258"/>
            <ac:spMk id="40" creationId="{A0FE0BA4-FE6E-4B91-9A1B-E373720BD3D5}"/>
          </ac:spMkLst>
        </pc:spChg>
        <pc:spChg chg="add del">
          <ac:chgData name="Dragos Carbunaru (1709483)" userId="S::1709483@student.uwtsd.ac.uk::17fcae5e-f227-4bc6-81d1-78e7e40a883c" providerId="AD" clId="Web-{B910139B-7CDE-5191-1E50-7A129807047D}" dt="2022-11-25T19:54:39.142" v="190"/>
          <ac:spMkLst>
            <pc:docMk/>
            <pc:sldMk cId="541405776" sldId="258"/>
            <ac:spMk id="42" creationId="{80E6F154-6DA5-4544-8945-8AF8DE20A63E}"/>
          </ac:spMkLst>
        </pc:spChg>
        <pc:spChg chg="add del">
          <ac:chgData name="Dragos Carbunaru (1709483)" userId="S::1709483@student.uwtsd.ac.uk::17fcae5e-f227-4bc6-81d1-78e7e40a883c" providerId="AD" clId="Web-{B910139B-7CDE-5191-1E50-7A129807047D}" dt="2022-11-25T19:54:39.142" v="190"/>
          <ac:spMkLst>
            <pc:docMk/>
            <pc:sldMk cId="541405776" sldId="258"/>
            <ac:spMk id="44" creationId="{85558ED7-8ED9-4B7F-8138-C5B8A0EC1937}"/>
          </ac:spMkLst>
        </pc:spChg>
        <pc:spChg chg="add del">
          <ac:chgData name="Dragos Carbunaru (1709483)" userId="S::1709483@student.uwtsd.ac.uk::17fcae5e-f227-4bc6-81d1-78e7e40a883c" providerId="AD" clId="Web-{B910139B-7CDE-5191-1E50-7A129807047D}" dt="2022-11-25T19:54:39.142" v="190"/>
          <ac:spMkLst>
            <pc:docMk/>
            <pc:sldMk cId="541405776" sldId="258"/>
            <ac:spMk id="46" creationId="{13E9F88F-5950-42B0-B9A3-898F91835B3F}"/>
          </ac:spMkLst>
        </pc:spChg>
        <pc:spChg chg="add del">
          <ac:chgData name="Dragos Carbunaru (1709483)" userId="S::1709483@student.uwtsd.ac.uk::17fcae5e-f227-4bc6-81d1-78e7e40a883c" providerId="AD" clId="Web-{B910139B-7CDE-5191-1E50-7A129807047D}" dt="2022-11-25T19:54:39.142" v="190"/>
          <ac:spMkLst>
            <pc:docMk/>
            <pc:sldMk cId="541405776" sldId="258"/>
            <ac:spMk id="48" creationId="{34FBEBF3-C941-4CB0-8AC2-3B50E1371BBF}"/>
          </ac:spMkLst>
        </pc:spChg>
        <pc:grpChg chg="add del">
          <ac:chgData name="Dragos Carbunaru (1709483)" userId="S::1709483@student.uwtsd.ac.uk::17fcae5e-f227-4bc6-81d1-78e7e40a883c" providerId="AD" clId="Web-{B910139B-7CDE-5191-1E50-7A129807047D}" dt="2022-11-25T19:54:46.408" v="192"/>
          <ac:grpSpMkLst>
            <pc:docMk/>
            <pc:sldMk cId="541405776" sldId="258"/>
            <ac:grpSpMk id="8" creationId="{1D912E1C-3BBA-42F0-A3EE-FEC382E7230A}"/>
          </ac:grpSpMkLst>
        </pc:grpChg>
        <pc:grpChg chg="add del">
          <ac:chgData name="Dragos Carbunaru (1709483)" userId="S::1709483@student.uwtsd.ac.uk::17fcae5e-f227-4bc6-81d1-78e7e40a883c" providerId="AD" clId="Web-{B910139B-7CDE-5191-1E50-7A129807047D}" dt="2022-11-25T19:54:39.142" v="190"/>
          <ac:grpSpMkLst>
            <pc:docMk/>
            <pc:sldMk cId="541405776" sldId="258"/>
            <ac:grpSpMk id="13" creationId="{1D912E1C-3BBA-42F0-A3EE-FEC382E7230A}"/>
          </ac:grpSpMkLst>
        </pc:grpChg>
        <pc:grpChg chg="add del">
          <ac:chgData name="Dragos Carbunaru (1709483)" userId="S::1709483@student.uwtsd.ac.uk::17fcae5e-f227-4bc6-81d1-78e7e40a883c" providerId="AD" clId="Web-{B910139B-7CDE-5191-1E50-7A129807047D}" dt="2022-11-25T19:54:46.408" v="192"/>
          <ac:grpSpMkLst>
            <pc:docMk/>
            <pc:sldMk cId="541405776" sldId="258"/>
            <ac:grpSpMk id="29" creationId="{8F829F1E-D282-43B9-9EB0-01369851AFA6}"/>
          </ac:grpSpMkLst>
        </pc:grpChg>
        <pc:picChg chg="add mod ord">
          <ac:chgData name="Dragos Carbunaru (1709483)" userId="S::1709483@student.uwtsd.ac.uk::17fcae5e-f227-4bc6-81d1-78e7e40a883c" providerId="AD" clId="Web-{B910139B-7CDE-5191-1E50-7A129807047D}" dt="2022-11-25T19:54:46.408" v="192"/>
          <ac:picMkLst>
            <pc:docMk/>
            <pc:sldMk cId="541405776" sldId="258"/>
            <ac:picMk id="4" creationId="{B0120F4D-FA08-AFC1-26B9-6CF1EA85D9AE}"/>
          </ac:picMkLst>
        </pc:picChg>
      </pc:sldChg>
      <pc:sldChg chg="modSp new ord">
        <pc:chgData name="Dragos Carbunaru (1709483)" userId="S::1709483@student.uwtsd.ac.uk::17fcae5e-f227-4bc6-81d1-78e7e40a883c" providerId="AD" clId="Web-{B910139B-7CDE-5191-1E50-7A129807047D}" dt="2022-11-25T22:19:35.701" v="500" actId="20577"/>
        <pc:sldMkLst>
          <pc:docMk/>
          <pc:sldMk cId="675026682" sldId="259"/>
        </pc:sldMkLst>
        <pc:spChg chg="mod">
          <ac:chgData name="Dragos Carbunaru (1709483)" userId="S::1709483@student.uwtsd.ac.uk::17fcae5e-f227-4bc6-81d1-78e7e40a883c" providerId="AD" clId="Web-{B910139B-7CDE-5191-1E50-7A129807047D}" dt="2022-11-25T20:37:11.807" v="236" actId="20577"/>
          <ac:spMkLst>
            <pc:docMk/>
            <pc:sldMk cId="675026682" sldId="259"/>
            <ac:spMk id="2" creationId="{A759730C-1C8E-78D5-8522-D5BC40CFFAD5}"/>
          </ac:spMkLst>
        </pc:spChg>
        <pc:spChg chg="mod">
          <ac:chgData name="Dragos Carbunaru (1709483)" userId="S::1709483@student.uwtsd.ac.uk::17fcae5e-f227-4bc6-81d1-78e7e40a883c" providerId="AD" clId="Web-{B910139B-7CDE-5191-1E50-7A129807047D}" dt="2022-11-25T22:19:35.701" v="500" actId="20577"/>
          <ac:spMkLst>
            <pc:docMk/>
            <pc:sldMk cId="675026682" sldId="259"/>
            <ac:spMk id="3" creationId="{8FD63505-44D5-2C49-0963-D77C3BF589BB}"/>
          </ac:spMkLst>
        </pc:spChg>
      </pc:sldChg>
      <pc:sldChg chg="modSp new">
        <pc:chgData name="Dragos Carbunaru (1709483)" userId="S::1709483@student.uwtsd.ac.uk::17fcae5e-f227-4bc6-81d1-78e7e40a883c" providerId="AD" clId="Web-{B910139B-7CDE-5191-1E50-7A129807047D}" dt="2022-11-25T21:11:10.206" v="436" actId="20577"/>
        <pc:sldMkLst>
          <pc:docMk/>
          <pc:sldMk cId="1742262411" sldId="260"/>
        </pc:sldMkLst>
        <pc:spChg chg="mod">
          <ac:chgData name="Dragos Carbunaru (1709483)" userId="S::1709483@student.uwtsd.ac.uk::17fcae5e-f227-4bc6-81d1-78e7e40a883c" providerId="AD" clId="Web-{B910139B-7CDE-5191-1E50-7A129807047D}" dt="2022-11-25T21:11:10.206" v="436" actId="20577"/>
          <ac:spMkLst>
            <pc:docMk/>
            <pc:sldMk cId="1742262411" sldId="260"/>
            <ac:spMk id="2" creationId="{374CE227-DE15-82A0-7FF0-D366C8CE4C76}"/>
          </ac:spMkLst>
        </pc:spChg>
      </pc:sldChg>
      <pc:sldChg chg="modSp new ord">
        <pc:chgData name="Dragos Carbunaru (1709483)" userId="S::1709483@student.uwtsd.ac.uk::17fcae5e-f227-4bc6-81d1-78e7e40a883c" providerId="AD" clId="Web-{B910139B-7CDE-5191-1E50-7A129807047D}" dt="2022-11-25T22:25:02.429" v="508" actId="20577"/>
        <pc:sldMkLst>
          <pc:docMk/>
          <pc:sldMk cId="585852817" sldId="261"/>
        </pc:sldMkLst>
        <pc:spChg chg="mod">
          <ac:chgData name="Dragos Carbunaru (1709483)" userId="S::1709483@student.uwtsd.ac.uk::17fcae5e-f227-4bc6-81d1-78e7e40a883c" providerId="AD" clId="Web-{B910139B-7CDE-5191-1E50-7A129807047D}" dt="2022-11-25T21:13:36.539" v="447" actId="20577"/>
          <ac:spMkLst>
            <pc:docMk/>
            <pc:sldMk cId="585852817" sldId="261"/>
            <ac:spMk id="2" creationId="{98746090-3BBA-8011-5405-C0402CD1F052}"/>
          </ac:spMkLst>
        </pc:spChg>
        <pc:spChg chg="mod">
          <ac:chgData name="Dragos Carbunaru (1709483)" userId="S::1709483@student.uwtsd.ac.uk::17fcae5e-f227-4bc6-81d1-78e7e40a883c" providerId="AD" clId="Web-{B910139B-7CDE-5191-1E50-7A129807047D}" dt="2022-11-25T22:25:02.429" v="508" actId="20577"/>
          <ac:spMkLst>
            <pc:docMk/>
            <pc:sldMk cId="585852817" sldId="261"/>
            <ac:spMk id="3" creationId="{295705E4-B435-85B2-CE5E-CCD2D697BD16}"/>
          </ac:spMkLst>
        </pc:spChg>
      </pc:sldChg>
      <pc:sldChg chg="modSp new">
        <pc:chgData name="Dragos Carbunaru (1709483)" userId="S::1709483@student.uwtsd.ac.uk::17fcae5e-f227-4bc6-81d1-78e7e40a883c" providerId="AD" clId="Web-{B910139B-7CDE-5191-1E50-7A129807047D}" dt="2022-11-25T22:26:27.665" v="518" actId="20577"/>
        <pc:sldMkLst>
          <pc:docMk/>
          <pc:sldMk cId="108499098" sldId="262"/>
        </pc:sldMkLst>
        <pc:spChg chg="mod">
          <ac:chgData name="Dragos Carbunaru (1709483)" userId="S::1709483@student.uwtsd.ac.uk::17fcae5e-f227-4bc6-81d1-78e7e40a883c" providerId="AD" clId="Web-{B910139B-7CDE-5191-1E50-7A129807047D}" dt="2022-11-25T22:26:27.665" v="518" actId="20577"/>
          <ac:spMkLst>
            <pc:docMk/>
            <pc:sldMk cId="108499098" sldId="262"/>
            <ac:spMk id="2" creationId="{AE5F72F9-B8C9-7BDC-295A-022E7567E726}"/>
          </ac:spMkLst>
        </pc:spChg>
      </pc:sldChg>
      <pc:sldChg chg="modSp new">
        <pc:chgData name="Dragos Carbunaru (1709483)" userId="S::1709483@student.uwtsd.ac.uk::17fcae5e-f227-4bc6-81d1-78e7e40a883c" providerId="AD" clId="Web-{B910139B-7CDE-5191-1E50-7A129807047D}" dt="2022-11-25T22:27:53.794" v="535" actId="20577"/>
        <pc:sldMkLst>
          <pc:docMk/>
          <pc:sldMk cId="3499873328" sldId="263"/>
        </pc:sldMkLst>
        <pc:spChg chg="mod">
          <ac:chgData name="Dragos Carbunaru (1709483)" userId="S::1709483@student.uwtsd.ac.uk::17fcae5e-f227-4bc6-81d1-78e7e40a883c" providerId="AD" clId="Web-{B910139B-7CDE-5191-1E50-7A129807047D}" dt="2022-11-25T22:26:39.996" v="526" actId="20577"/>
          <ac:spMkLst>
            <pc:docMk/>
            <pc:sldMk cId="3499873328" sldId="263"/>
            <ac:spMk id="2" creationId="{AEDF85F4-C914-C29E-AF67-58EF5F67ED09}"/>
          </ac:spMkLst>
        </pc:spChg>
        <pc:spChg chg="mod">
          <ac:chgData name="Dragos Carbunaru (1709483)" userId="S::1709483@student.uwtsd.ac.uk::17fcae5e-f227-4bc6-81d1-78e7e40a883c" providerId="AD" clId="Web-{B910139B-7CDE-5191-1E50-7A129807047D}" dt="2022-11-25T22:27:53.794" v="535" actId="20577"/>
          <ac:spMkLst>
            <pc:docMk/>
            <pc:sldMk cId="3499873328" sldId="263"/>
            <ac:spMk id="3" creationId="{2EAD882A-2D2F-2EB9-F7D2-922735BC33CC}"/>
          </ac:spMkLst>
        </pc:spChg>
      </pc:sldChg>
    </pc:docChg>
  </pc:docChgLst>
  <pc:docChgLst>
    <pc:chgData name="Dragos Carbunaru (1709483)" userId="S::1709483@student.uwtsd.ac.uk::17fcae5e-f227-4bc6-81d1-78e7e40a883c" providerId="AD" clId="Web-{DED55F65-3713-FC27-D6F2-46C89CD5282A}"/>
    <pc:docChg chg="modSld sldOrd modMainMaster">
      <pc:chgData name="Dragos Carbunaru (1709483)" userId="S::1709483@student.uwtsd.ac.uk::17fcae5e-f227-4bc6-81d1-78e7e40a883c" providerId="AD" clId="Web-{DED55F65-3713-FC27-D6F2-46C89CD5282A}" dt="2022-11-26T05:24:34.794" v="192"/>
      <pc:docMkLst>
        <pc:docMk/>
      </pc:docMkLst>
      <pc:sldChg chg="modTransition">
        <pc:chgData name="Dragos Carbunaru (1709483)" userId="S::1709483@student.uwtsd.ac.uk::17fcae5e-f227-4bc6-81d1-78e7e40a883c" providerId="AD" clId="Web-{DED55F65-3713-FC27-D6F2-46C89CD5282A}" dt="2022-11-26T05:12:22.294" v="159"/>
        <pc:sldMkLst>
          <pc:docMk/>
          <pc:sldMk cId="2526593619" sldId="256"/>
        </pc:sldMkLst>
      </pc:sldChg>
      <pc:sldChg chg="addSp delSp modSp mod modTransition addAnim modAnim modShow">
        <pc:chgData name="Dragos Carbunaru (1709483)" userId="S::1709483@student.uwtsd.ac.uk::17fcae5e-f227-4bc6-81d1-78e7e40a883c" providerId="AD" clId="Web-{DED55F65-3713-FC27-D6F2-46C89CD5282A}" dt="2022-11-26T05:24:34.794" v="192"/>
        <pc:sldMkLst>
          <pc:docMk/>
          <pc:sldMk cId="2630500058" sldId="257"/>
        </pc:sldMkLst>
        <pc:spChg chg="mod">
          <ac:chgData name="Dragos Carbunaru (1709483)" userId="S::1709483@student.uwtsd.ac.uk::17fcae5e-f227-4bc6-81d1-78e7e40a883c" providerId="AD" clId="Web-{DED55F65-3713-FC27-D6F2-46C89CD5282A}" dt="2022-11-26T04:21:04.443" v="30" actId="20577"/>
          <ac:spMkLst>
            <pc:docMk/>
            <pc:sldMk cId="2630500058" sldId="257"/>
            <ac:spMk id="2" creationId="{345235CF-6B2E-BC84-5523-A8C905A89B4F}"/>
          </ac:spMkLst>
        </pc:spChg>
        <pc:spChg chg="mod">
          <ac:chgData name="Dragos Carbunaru (1709483)" userId="S::1709483@student.uwtsd.ac.uk::17fcae5e-f227-4bc6-81d1-78e7e40a883c" providerId="AD" clId="Web-{DED55F65-3713-FC27-D6F2-46C89CD5282A}" dt="2022-11-26T04:20:25.286" v="26" actId="1076"/>
          <ac:spMkLst>
            <pc:docMk/>
            <pc:sldMk cId="2630500058" sldId="257"/>
            <ac:spMk id="3" creationId="{5487D48C-0C8E-DAFA-C078-AD5BC3EF71C9}"/>
          </ac:spMkLst>
        </pc:spChg>
        <pc:spChg chg="add del mod">
          <ac:chgData name="Dragos Carbunaru (1709483)" userId="S::1709483@student.uwtsd.ac.uk::17fcae5e-f227-4bc6-81d1-78e7e40a883c" providerId="AD" clId="Web-{DED55F65-3713-FC27-D6F2-46C89CD5282A}" dt="2022-11-26T04:26:46.920" v="36"/>
          <ac:spMkLst>
            <pc:docMk/>
            <pc:sldMk cId="2630500058" sldId="257"/>
            <ac:spMk id="4" creationId="{CEB45C84-A5DA-1E75-5461-13E0B7C28AA2}"/>
          </ac:spMkLst>
        </pc:spChg>
        <pc:spChg chg="add del">
          <ac:chgData name="Dragos Carbunaru (1709483)" userId="S::1709483@student.uwtsd.ac.uk::17fcae5e-f227-4bc6-81d1-78e7e40a883c" providerId="AD" clId="Web-{DED55F65-3713-FC27-D6F2-46C89CD5282A}" dt="2022-11-26T04:27:19.093" v="38"/>
          <ac:spMkLst>
            <pc:docMk/>
            <pc:sldMk cId="2630500058" sldId="257"/>
            <ac:spMk id="6" creationId="{555F704F-28DC-2C05-F2D2-9628EE665BF4}"/>
          </ac:spMkLst>
        </pc:spChg>
        <pc:spChg chg="add del mod">
          <ac:chgData name="Dragos Carbunaru (1709483)" userId="S::1709483@student.uwtsd.ac.uk::17fcae5e-f227-4bc6-81d1-78e7e40a883c" providerId="AD" clId="Web-{DED55F65-3713-FC27-D6F2-46C89CD5282A}" dt="2022-11-26T04:28:07.047" v="42"/>
          <ac:spMkLst>
            <pc:docMk/>
            <pc:sldMk cId="2630500058" sldId="257"/>
            <ac:spMk id="7" creationId="{6D4AB5AC-425E-F8BA-E368-3861AF4EF197}"/>
          </ac:spMkLst>
        </pc:spChg>
        <pc:spChg chg="add mod">
          <ac:chgData name="Dragos Carbunaru (1709483)" userId="S::1709483@student.uwtsd.ac.uk::17fcae5e-f227-4bc6-81d1-78e7e40a883c" providerId="AD" clId="Web-{DED55F65-3713-FC27-D6F2-46C89CD5282A}" dt="2022-11-26T04:38:03.244" v="91" actId="1076"/>
          <ac:spMkLst>
            <pc:docMk/>
            <pc:sldMk cId="2630500058" sldId="257"/>
            <ac:spMk id="8" creationId="{FF7281EF-6B40-7E30-C5BF-64FD8F8AAFC3}"/>
          </ac:spMkLst>
        </pc:spChg>
        <pc:spChg chg="add mod">
          <ac:chgData name="Dragos Carbunaru (1709483)" userId="S::1709483@student.uwtsd.ac.uk::17fcae5e-f227-4bc6-81d1-78e7e40a883c" providerId="AD" clId="Web-{DED55F65-3713-FC27-D6F2-46C89CD5282A}" dt="2022-11-26T05:19:30.281" v="165" actId="14100"/>
          <ac:spMkLst>
            <pc:docMk/>
            <pc:sldMk cId="2630500058" sldId="257"/>
            <ac:spMk id="9" creationId="{E7F71EA2-2E97-76C2-FDD0-90B2400974F5}"/>
          </ac:spMkLst>
        </pc:spChg>
        <pc:spChg chg="add mod">
          <ac:chgData name="Dragos Carbunaru (1709483)" userId="S::1709483@student.uwtsd.ac.uk::17fcae5e-f227-4bc6-81d1-78e7e40a883c" providerId="AD" clId="Web-{DED55F65-3713-FC27-D6F2-46C89CD5282A}" dt="2022-11-26T05:22:19.552" v="173"/>
          <ac:spMkLst>
            <pc:docMk/>
            <pc:sldMk cId="2630500058" sldId="257"/>
            <ac:spMk id="10" creationId="{02E3283F-D360-5EEB-C409-B02830AF2BF8}"/>
          </ac:spMkLst>
        </pc:spChg>
        <pc:spChg chg="add mod">
          <ac:chgData name="Dragos Carbunaru (1709483)" userId="S::1709483@student.uwtsd.ac.uk::17fcae5e-f227-4bc6-81d1-78e7e40a883c" providerId="AD" clId="Web-{DED55F65-3713-FC27-D6F2-46C89CD5282A}" dt="2022-11-26T05:23:27.272" v="180"/>
          <ac:spMkLst>
            <pc:docMk/>
            <pc:sldMk cId="2630500058" sldId="257"/>
            <ac:spMk id="11" creationId="{EAA7B6D6-81E2-EDBF-4F7B-B7C7C93196FD}"/>
          </ac:spMkLst>
        </pc:spChg>
        <pc:spChg chg="add mod">
          <ac:chgData name="Dragos Carbunaru (1709483)" userId="S::1709483@student.uwtsd.ac.uk::17fcae5e-f227-4bc6-81d1-78e7e40a883c" providerId="AD" clId="Web-{DED55F65-3713-FC27-D6F2-46C89CD5282A}" dt="2022-11-26T05:24:23.669" v="189"/>
          <ac:spMkLst>
            <pc:docMk/>
            <pc:sldMk cId="2630500058" sldId="257"/>
            <ac:spMk id="12" creationId="{282FA105-B306-53BE-7DA3-8B09BC892017}"/>
          </ac:spMkLst>
        </pc:spChg>
      </pc:sldChg>
      <pc:sldChg chg="addSp delSp modSp mod modTransition setBg addAnim delAnim">
        <pc:chgData name="Dragos Carbunaru (1709483)" userId="S::1709483@student.uwtsd.ac.uk::17fcae5e-f227-4bc6-81d1-78e7e40a883c" providerId="AD" clId="Web-{DED55F65-3713-FC27-D6F2-46C89CD5282A}" dt="2022-11-26T05:12:22.294" v="159"/>
        <pc:sldMkLst>
          <pc:docMk/>
          <pc:sldMk cId="541405776" sldId="258"/>
        </pc:sldMkLst>
        <pc:spChg chg="mod">
          <ac:chgData name="Dragos Carbunaru (1709483)" userId="S::1709483@student.uwtsd.ac.uk::17fcae5e-f227-4bc6-81d1-78e7e40a883c" providerId="AD" clId="Web-{DED55F65-3713-FC27-D6F2-46C89CD5282A}" dt="2022-11-26T04:57:59.483" v="134" actId="1076"/>
          <ac:spMkLst>
            <pc:docMk/>
            <pc:sldMk cId="541405776" sldId="258"/>
            <ac:spMk id="2" creationId="{8E5203CE-0FBA-C6E4-9559-0EDFF9DD3686}"/>
          </ac:spMkLst>
        </pc:spChg>
        <pc:spChg chg="del">
          <ac:chgData name="Dragos Carbunaru (1709483)" userId="S::1709483@student.uwtsd.ac.uk::17fcae5e-f227-4bc6-81d1-78e7e40a883c" providerId="AD" clId="Web-{DED55F65-3713-FC27-D6F2-46C89CD5282A}" dt="2022-11-26T04:50:52.388" v="96"/>
          <ac:spMkLst>
            <pc:docMk/>
            <pc:sldMk cId="541405776" sldId="258"/>
            <ac:spMk id="5" creationId="{E14FDFE3-95FB-B12A-F108-8A55581C1203}"/>
          </ac:spMkLst>
        </pc:spChg>
        <pc:spChg chg="del mod">
          <ac:chgData name="Dragos Carbunaru (1709483)" userId="S::1709483@student.uwtsd.ac.uk::17fcae5e-f227-4bc6-81d1-78e7e40a883c" providerId="AD" clId="Web-{DED55F65-3713-FC27-D6F2-46C89CD5282A}" dt="2022-11-26T04:51:52.061" v="100"/>
          <ac:spMkLst>
            <pc:docMk/>
            <pc:sldMk cId="541405776" sldId="258"/>
            <ac:spMk id="6" creationId="{D431068A-7D96-A284-705F-51375C76F148}"/>
          </ac:spMkLst>
        </pc:spChg>
        <pc:spChg chg="add del mod">
          <ac:chgData name="Dragos Carbunaru (1709483)" userId="S::1709483@student.uwtsd.ac.uk::17fcae5e-f227-4bc6-81d1-78e7e40a883c" providerId="AD" clId="Web-{DED55F65-3713-FC27-D6F2-46C89CD5282A}" dt="2022-11-26T04:52:13.577" v="101"/>
          <ac:spMkLst>
            <pc:docMk/>
            <pc:sldMk cId="541405776" sldId="258"/>
            <ac:spMk id="7" creationId="{849D437C-1A20-0327-6EB8-045F95E352B5}"/>
          </ac:spMkLst>
        </pc:spChg>
        <pc:spChg chg="add mod">
          <ac:chgData name="Dragos Carbunaru (1709483)" userId="S::1709483@student.uwtsd.ac.uk::17fcae5e-f227-4bc6-81d1-78e7e40a883c" providerId="AD" clId="Web-{DED55F65-3713-FC27-D6F2-46C89CD5282A}" dt="2022-11-26T04:58:54.984" v="136" actId="20577"/>
          <ac:spMkLst>
            <pc:docMk/>
            <pc:sldMk cId="541405776" sldId="258"/>
            <ac:spMk id="8" creationId="{928D239E-056A-27E1-6624-C0AEE950F991}"/>
          </ac:spMkLst>
        </pc:spChg>
        <pc:spChg chg="add del">
          <ac:chgData name="Dragos Carbunaru (1709483)" userId="S::1709483@student.uwtsd.ac.uk::17fcae5e-f227-4bc6-81d1-78e7e40a883c" providerId="AD" clId="Web-{DED55F65-3713-FC27-D6F2-46C89CD5282A}" dt="2022-11-26T04:54:19.643" v="102"/>
          <ac:spMkLst>
            <pc:docMk/>
            <pc:sldMk cId="541405776" sldId="258"/>
            <ac:spMk id="14" creationId="{99B5B3C5-A599-465B-B2B9-866E8B2087CE}"/>
          </ac:spMkLst>
        </pc:spChg>
        <pc:spChg chg="add del">
          <ac:chgData name="Dragos Carbunaru (1709483)" userId="S::1709483@student.uwtsd.ac.uk::17fcae5e-f227-4bc6-81d1-78e7e40a883c" providerId="AD" clId="Web-{DED55F65-3713-FC27-D6F2-46C89CD5282A}" dt="2022-11-26T04:54:19.643" v="102"/>
          <ac:spMkLst>
            <pc:docMk/>
            <pc:sldMk cId="541405776" sldId="258"/>
            <ac:spMk id="15" creationId="{25C84982-7DD0-43B1-8A2D-BFA4DF1B4E60}"/>
          </ac:spMkLst>
        </pc:spChg>
        <pc:spChg chg="add del">
          <ac:chgData name="Dragos Carbunaru (1709483)" userId="S::1709483@student.uwtsd.ac.uk::17fcae5e-f227-4bc6-81d1-78e7e40a883c" providerId="AD" clId="Web-{DED55F65-3713-FC27-D6F2-46C89CD5282A}" dt="2022-11-26T04:54:19.643" v="102"/>
          <ac:spMkLst>
            <pc:docMk/>
            <pc:sldMk cId="541405776" sldId="258"/>
            <ac:spMk id="37" creationId="{E2748806-3AF5-4078-830A-C1F26BF1B200}"/>
          </ac:spMkLst>
        </pc:spChg>
        <pc:spChg chg="add del">
          <ac:chgData name="Dragos Carbunaru (1709483)" userId="S::1709483@student.uwtsd.ac.uk::17fcae5e-f227-4bc6-81d1-78e7e40a883c" providerId="AD" clId="Web-{DED55F65-3713-FC27-D6F2-46C89CD5282A}" dt="2022-11-26T04:54:19.643" v="102"/>
          <ac:spMkLst>
            <pc:docMk/>
            <pc:sldMk cId="541405776" sldId="258"/>
            <ac:spMk id="49" creationId="{34FBEBF3-C941-4CB0-8AC2-3B50E1371BBF}"/>
          </ac:spMkLst>
        </pc:spChg>
        <pc:spChg chg="add">
          <ac:chgData name="Dragos Carbunaru (1709483)" userId="S::1709483@student.uwtsd.ac.uk::17fcae5e-f227-4bc6-81d1-78e7e40a883c" providerId="AD" clId="Web-{DED55F65-3713-FC27-D6F2-46C89CD5282A}" dt="2022-11-26T04:54:19.643" v="102"/>
          <ac:spMkLst>
            <pc:docMk/>
            <pc:sldMk cId="541405776" sldId="258"/>
            <ac:spMk id="59" creationId="{99B5B3C5-A599-465B-B2B9-866E8B2087CE}"/>
          </ac:spMkLst>
        </pc:spChg>
        <pc:spChg chg="add">
          <ac:chgData name="Dragos Carbunaru (1709483)" userId="S::1709483@student.uwtsd.ac.uk::17fcae5e-f227-4bc6-81d1-78e7e40a883c" providerId="AD" clId="Web-{DED55F65-3713-FC27-D6F2-46C89CD5282A}" dt="2022-11-26T04:54:19.643" v="102"/>
          <ac:spMkLst>
            <pc:docMk/>
            <pc:sldMk cId="541405776" sldId="258"/>
            <ac:spMk id="61" creationId="{25C84982-7DD0-43B1-8A2D-BFA4DF1B4E60}"/>
          </ac:spMkLst>
        </pc:spChg>
        <pc:spChg chg="add">
          <ac:chgData name="Dragos Carbunaru (1709483)" userId="S::1709483@student.uwtsd.ac.uk::17fcae5e-f227-4bc6-81d1-78e7e40a883c" providerId="AD" clId="Web-{DED55F65-3713-FC27-D6F2-46C89CD5282A}" dt="2022-11-26T04:54:19.643" v="102"/>
          <ac:spMkLst>
            <pc:docMk/>
            <pc:sldMk cId="541405776" sldId="258"/>
            <ac:spMk id="80" creationId="{733E0473-C315-42D8-A82A-A2FE49DC67DA}"/>
          </ac:spMkLst>
        </pc:spChg>
        <pc:spChg chg="add">
          <ac:chgData name="Dragos Carbunaru (1709483)" userId="S::1709483@student.uwtsd.ac.uk::17fcae5e-f227-4bc6-81d1-78e7e40a883c" providerId="AD" clId="Web-{DED55F65-3713-FC27-D6F2-46C89CD5282A}" dt="2022-11-26T04:54:19.643" v="102"/>
          <ac:spMkLst>
            <pc:docMk/>
            <pc:sldMk cId="541405776" sldId="258"/>
            <ac:spMk id="82" creationId="{AD23A251-68F2-43E5-812B-4BBAE1AF535E}"/>
          </ac:spMkLst>
        </pc:spChg>
        <pc:grpChg chg="add del">
          <ac:chgData name="Dragos Carbunaru (1709483)" userId="S::1709483@student.uwtsd.ac.uk::17fcae5e-f227-4bc6-81d1-78e7e40a883c" providerId="AD" clId="Web-{DED55F65-3713-FC27-D6F2-46C89CD5282A}" dt="2022-11-26T04:54:19.643" v="102"/>
          <ac:grpSpMkLst>
            <pc:docMk/>
            <pc:sldMk cId="541405776" sldId="258"/>
            <ac:grpSpMk id="17" creationId="{1D912E1C-3BBA-42F0-A3EE-FEC382E7230A}"/>
          </ac:grpSpMkLst>
        </pc:grpChg>
        <pc:grpChg chg="add del">
          <ac:chgData name="Dragos Carbunaru (1709483)" userId="S::1709483@student.uwtsd.ac.uk::17fcae5e-f227-4bc6-81d1-78e7e40a883c" providerId="AD" clId="Web-{DED55F65-3713-FC27-D6F2-46C89CD5282A}" dt="2022-11-26T04:54:19.643" v="102"/>
          <ac:grpSpMkLst>
            <pc:docMk/>
            <pc:sldMk cId="541405776" sldId="258"/>
            <ac:grpSpMk id="50" creationId="{AFCA5498-D019-48A6-B194-72CE1ABB0B3A}"/>
          </ac:grpSpMkLst>
        </pc:grpChg>
        <pc:grpChg chg="add">
          <ac:chgData name="Dragos Carbunaru (1709483)" userId="S::1709483@student.uwtsd.ac.uk::17fcae5e-f227-4bc6-81d1-78e7e40a883c" providerId="AD" clId="Web-{DED55F65-3713-FC27-D6F2-46C89CD5282A}" dt="2022-11-26T04:54:19.643" v="102"/>
          <ac:grpSpMkLst>
            <pc:docMk/>
            <pc:sldMk cId="541405776" sldId="258"/>
            <ac:grpSpMk id="63" creationId="{1D912E1C-3BBA-42F0-A3EE-FEC382E7230A}"/>
          </ac:grpSpMkLst>
        </pc:grpChg>
        <pc:grpChg chg="add">
          <ac:chgData name="Dragos Carbunaru (1709483)" userId="S::1709483@student.uwtsd.ac.uk::17fcae5e-f227-4bc6-81d1-78e7e40a883c" providerId="AD" clId="Web-{DED55F65-3713-FC27-D6F2-46C89CD5282A}" dt="2022-11-26T04:54:19.643" v="102"/>
          <ac:grpSpMkLst>
            <pc:docMk/>
            <pc:sldMk cId="541405776" sldId="258"/>
            <ac:grpSpMk id="84" creationId="{0350AF23-2606-421F-AB7B-23D9B48F3E9B}"/>
          </ac:grpSpMkLst>
        </pc:grpChg>
        <pc:picChg chg="del">
          <ac:chgData name="Dragos Carbunaru (1709483)" userId="S::1709483@student.uwtsd.ac.uk::17fcae5e-f227-4bc6-81d1-78e7e40a883c" providerId="AD" clId="Web-{DED55F65-3713-FC27-D6F2-46C89CD5282A}" dt="2022-11-26T04:51:02.591" v="97"/>
          <ac:picMkLst>
            <pc:docMk/>
            <pc:sldMk cId="541405776" sldId="258"/>
            <ac:picMk id="4" creationId="{B0120F4D-FA08-AFC1-26B9-6CF1EA85D9AE}"/>
          </ac:picMkLst>
        </pc:picChg>
        <pc:picChg chg="add mod">
          <ac:chgData name="Dragos Carbunaru (1709483)" userId="S::1709483@student.uwtsd.ac.uk::17fcae5e-f227-4bc6-81d1-78e7e40a883c" providerId="AD" clId="Web-{DED55F65-3713-FC27-D6F2-46C89CD5282A}" dt="2022-11-26T04:57:19.324" v="132" actId="14100"/>
          <ac:picMkLst>
            <pc:docMk/>
            <pc:sldMk cId="541405776" sldId="258"/>
            <ac:picMk id="9" creationId="{0E4E4C1F-FDCE-C826-78FB-660B4C321733}"/>
          </ac:picMkLst>
        </pc:picChg>
        <pc:picChg chg="add mod">
          <ac:chgData name="Dragos Carbunaru (1709483)" userId="S::1709483@student.uwtsd.ac.uk::17fcae5e-f227-4bc6-81d1-78e7e40a883c" providerId="AD" clId="Web-{DED55F65-3713-FC27-D6F2-46C89CD5282A}" dt="2022-11-26T04:54:19.643" v="102"/>
          <ac:picMkLst>
            <pc:docMk/>
            <pc:sldMk cId="541405776" sldId="258"/>
            <ac:picMk id="47" creationId="{FE0CC11D-1429-599B-923D-FA3D1802008D}"/>
          </ac:picMkLst>
        </pc:picChg>
      </pc:sldChg>
      <pc:sldChg chg="addSp delSp modSp mod modTransition setBg">
        <pc:chgData name="Dragos Carbunaru (1709483)" userId="S::1709483@student.uwtsd.ac.uk::17fcae5e-f227-4bc6-81d1-78e7e40a883c" providerId="AD" clId="Web-{DED55F65-3713-FC27-D6F2-46C89CD5282A}" dt="2022-11-26T05:12:22.294" v="159"/>
        <pc:sldMkLst>
          <pc:docMk/>
          <pc:sldMk cId="675026682" sldId="259"/>
        </pc:sldMkLst>
        <pc:spChg chg="mod">
          <ac:chgData name="Dragos Carbunaru (1709483)" userId="S::1709483@student.uwtsd.ac.uk::17fcae5e-f227-4bc6-81d1-78e7e40a883c" providerId="AD" clId="Web-{DED55F65-3713-FC27-D6F2-46C89CD5282A}" dt="2022-11-26T04:14:13.553" v="2"/>
          <ac:spMkLst>
            <pc:docMk/>
            <pc:sldMk cId="675026682" sldId="259"/>
            <ac:spMk id="2" creationId="{A759730C-1C8E-78D5-8522-D5BC40CFFAD5}"/>
          </ac:spMkLst>
        </pc:spChg>
        <pc:spChg chg="del">
          <ac:chgData name="Dragos Carbunaru (1709483)" userId="S::1709483@student.uwtsd.ac.uk::17fcae5e-f227-4bc6-81d1-78e7e40a883c" providerId="AD" clId="Web-{DED55F65-3713-FC27-D6F2-46C89CD5282A}" dt="2022-11-26T04:14:13.553" v="2"/>
          <ac:spMkLst>
            <pc:docMk/>
            <pc:sldMk cId="675026682" sldId="259"/>
            <ac:spMk id="3" creationId="{8FD63505-44D5-2C49-0963-D77C3BF589BB}"/>
          </ac:spMkLst>
        </pc:spChg>
        <pc:spChg chg="add">
          <ac:chgData name="Dragos Carbunaru (1709483)" userId="S::1709483@student.uwtsd.ac.uk::17fcae5e-f227-4bc6-81d1-78e7e40a883c" providerId="AD" clId="Web-{DED55F65-3713-FC27-D6F2-46C89CD5282A}" dt="2022-11-26T04:14:13.553" v="2"/>
          <ac:spMkLst>
            <pc:docMk/>
            <pc:sldMk cId="675026682" sldId="259"/>
            <ac:spMk id="9" creationId="{92663A72-E771-41D4-96AA-28C1B2172245}"/>
          </ac:spMkLst>
        </pc:spChg>
        <pc:spChg chg="add">
          <ac:chgData name="Dragos Carbunaru (1709483)" userId="S::1709483@student.uwtsd.ac.uk::17fcae5e-f227-4bc6-81d1-78e7e40a883c" providerId="AD" clId="Web-{DED55F65-3713-FC27-D6F2-46C89CD5282A}" dt="2022-11-26T04:14:13.553" v="2"/>
          <ac:spMkLst>
            <pc:docMk/>
            <pc:sldMk cId="675026682" sldId="259"/>
            <ac:spMk id="11" creationId="{88164F59-4B09-4DB4-A99F-97C71DE46B10}"/>
          </ac:spMkLst>
        </pc:spChg>
        <pc:spChg chg="add">
          <ac:chgData name="Dragos Carbunaru (1709483)" userId="S::1709483@student.uwtsd.ac.uk::17fcae5e-f227-4bc6-81d1-78e7e40a883c" providerId="AD" clId="Web-{DED55F65-3713-FC27-D6F2-46C89CD5282A}" dt="2022-11-26T04:14:13.553" v="2"/>
          <ac:spMkLst>
            <pc:docMk/>
            <pc:sldMk cId="675026682" sldId="259"/>
            <ac:spMk id="13" creationId="{6B336017-F12B-485C-B5E1-B6971DA0CDC5}"/>
          </ac:spMkLst>
        </pc:spChg>
        <pc:grpChg chg="add">
          <ac:chgData name="Dragos Carbunaru (1709483)" userId="S::1709483@student.uwtsd.ac.uk::17fcae5e-f227-4bc6-81d1-78e7e40a883c" providerId="AD" clId="Web-{DED55F65-3713-FC27-D6F2-46C89CD5282A}" dt="2022-11-26T04:14:13.553" v="2"/>
          <ac:grpSpMkLst>
            <pc:docMk/>
            <pc:sldMk cId="675026682" sldId="259"/>
            <ac:grpSpMk id="15" creationId="{C2C078FA-5775-45CB-A8F3-53B3F1AD2B99}"/>
          </ac:grpSpMkLst>
        </pc:grpChg>
        <pc:graphicFrameChg chg="add">
          <ac:chgData name="Dragos Carbunaru (1709483)" userId="S::1709483@student.uwtsd.ac.uk::17fcae5e-f227-4bc6-81d1-78e7e40a883c" providerId="AD" clId="Web-{DED55F65-3713-FC27-D6F2-46C89CD5282A}" dt="2022-11-26T04:14:13.553" v="2"/>
          <ac:graphicFrameMkLst>
            <pc:docMk/>
            <pc:sldMk cId="675026682" sldId="259"/>
            <ac:graphicFrameMk id="5" creationId="{9E198F3E-518D-A3C6-E53E-FC8689047EB7}"/>
          </ac:graphicFrameMkLst>
        </pc:graphicFrameChg>
      </pc:sldChg>
      <pc:sldChg chg="addSp delSp modSp mod modTransition setBg">
        <pc:chgData name="Dragos Carbunaru (1709483)" userId="S::1709483@student.uwtsd.ac.uk::17fcae5e-f227-4bc6-81d1-78e7e40a883c" providerId="AD" clId="Web-{DED55F65-3713-FC27-D6F2-46C89CD5282A}" dt="2022-11-26T05:12:22.294" v="159"/>
        <pc:sldMkLst>
          <pc:docMk/>
          <pc:sldMk cId="1742262411" sldId="260"/>
        </pc:sldMkLst>
        <pc:spChg chg="mod">
          <ac:chgData name="Dragos Carbunaru (1709483)" userId="S::1709483@student.uwtsd.ac.uk::17fcae5e-f227-4bc6-81d1-78e7e40a883c" providerId="AD" clId="Web-{DED55F65-3713-FC27-D6F2-46C89CD5282A}" dt="2022-11-26T05:02:16.944" v="145"/>
          <ac:spMkLst>
            <pc:docMk/>
            <pc:sldMk cId="1742262411" sldId="260"/>
            <ac:spMk id="2" creationId="{374CE227-DE15-82A0-7FF0-D366C8CE4C76}"/>
          </ac:spMkLst>
        </pc:spChg>
        <pc:spChg chg="add del">
          <ac:chgData name="Dragos Carbunaru (1709483)" userId="S::1709483@student.uwtsd.ac.uk::17fcae5e-f227-4bc6-81d1-78e7e40a883c" providerId="AD" clId="Web-{DED55F65-3713-FC27-D6F2-46C89CD5282A}" dt="2022-11-26T05:02:16.944" v="145"/>
          <ac:spMkLst>
            <pc:docMk/>
            <pc:sldMk cId="1742262411" sldId="260"/>
            <ac:spMk id="3" creationId="{5BD5102D-610B-04E2-2BEE-72FDC88D6BC2}"/>
          </ac:spMkLst>
        </pc:spChg>
        <pc:spChg chg="add del">
          <ac:chgData name="Dragos Carbunaru (1709483)" userId="S::1709483@student.uwtsd.ac.uk::17fcae5e-f227-4bc6-81d1-78e7e40a883c" providerId="AD" clId="Web-{DED55F65-3713-FC27-D6F2-46C89CD5282A}" dt="2022-11-26T05:02:16.944" v="145"/>
          <ac:spMkLst>
            <pc:docMk/>
            <pc:sldMk cId="1742262411" sldId="260"/>
            <ac:spMk id="9" creationId="{53B739BF-52FC-4875-B392-4044CC04F091}"/>
          </ac:spMkLst>
        </pc:spChg>
        <pc:spChg chg="add del">
          <ac:chgData name="Dragos Carbunaru (1709483)" userId="S::1709483@student.uwtsd.ac.uk::17fcae5e-f227-4bc6-81d1-78e7e40a883c" providerId="AD" clId="Web-{DED55F65-3713-FC27-D6F2-46C89CD5282A}" dt="2022-11-26T05:02:16.944" v="145"/>
          <ac:spMkLst>
            <pc:docMk/>
            <pc:sldMk cId="1742262411" sldId="260"/>
            <ac:spMk id="11" creationId="{3AA1CAD8-1CD4-40E6-B88B-9D4FF5C3D072}"/>
          </ac:spMkLst>
        </pc:spChg>
        <pc:grpChg chg="add del">
          <ac:chgData name="Dragos Carbunaru (1709483)" userId="S::1709483@student.uwtsd.ac.uk::17fcae5e-f227-4bc6-81d1-78e7e40a883c" providerId="AD" clId="Web-{DED55F65-3713-FC27-D6F2-46C89CD5282A}" dt="2022-11-26T05:02:16.944" v="145"/>
          <ac:grpSpMkLst>
            <pc:docMk/>
            <pc:sldMk cId="1742262411" sldId="260"/>
            <ac:grpSpMk id="13" creationId="{0D65577D-83CF-47FA-954E-60C70AFDBB28}"/>
          </ac:grpSpMkLst>
        </pc:grpChg>
        <pc:graphicFrameChg chg="add del">
          <ac:chgData name="Dragos Carbunaru (1709483)" userId="S::1709483@student.uwtsd.ac.uk::17fcae5e-f227-4bc6-81d1-78e7e40a883c" providerId="AD" clId="Web-{DED55F65-3713-FC27-D6F2-46C89CD5282A}" dt="2022-11-26T05:02:16.944" v="145"/>
          <ac:graphicFrameMkLst>
            <pc:docMk/>
            <pc:sldMk cId="1742262411" sldId="260"/>
            <ac:graphicFrameMk id="5" creationId="{3A74A476-E50C-2181-2D4E-8A06FC96BD16}"/>
          </ac:graphicFrameMkLst>
        </pc:graphicFrameChg>
      </pc:sldChg>
      <pc:sldChg chg="modSp modTransition">
        <pc:chgData name="Dragos Carbunaru (1709483)" userId="S::1709483@student.uwtsd.ac.uk::17fcae5e-f227-4bc6-81d1-78e7e40a883c" providerId="AD" clId="Web-{DED55F65-3713-FC27-D6F2-46C89CD5282A}" dt="2022-11-26T05:12:22.294" v="159"/>
        <pc:sldMkLst>
          <pc:docMk/>
          <pc:sldMk cId="585852817" sldId="261"/>
        </pc:sldMkLst>
        <pc:spChg chg="mod">
          <ac:chgData name="Dragos Carbunaru (1709483)" userId="S::1709483@student.uwtsd.ac.uk::17fcae5e-f227-4bc6-81d1-78e7e40a883c" providerId="AD" clId="Web-{DED55F65-3713-FC27-D6F2-46C89CD5282A}" dt="2022-11-26T05:01:41.317" v="143" actId="20577"/>
          <ac:spMkLst>
            <pc:docMk/>
            <pc:sldMk cId="585852817" sldId="261"/>
            <ac:spMk id="3" creationId="{295705E4-B435-85B2-CE5E-CCD2D697BD16}"/>
          </ac:spMkLst>
        </pc:spChg>
      </pc:sldChg>
      <pc:sldChg chg="addSp delSp modSp mod modTransition setBg">
        <pc:chgData name="Dragos Carbunaru (1709483)" userId="S::1709483@student.uwtsd.ac.uk::17fcae5e-f227-4bc6-81d1-78e7e40a883c" providerId="AD" clId="Web-{DED55F65-3713-FC27-D6F2-46C89CD5282A}" dt="2022-11-26T05:12:22.294" v="159"/>
        <pc:sldMkLst>
          <pc:docMk/>
          <pc:sldMk cId="108499098" sldId="262"/>
        </pc:sldMkLst>
        <pc:spChg chg="mod">
          <ac:chgData name="Dragos Carbunaru (1709483)" userId="S::1709483@student.uwtsd.ac.uk::17fcae5e-f227-4bc6-81d1-78e7e40a883c" providerId="AD" clId="Web-{DED55F65-3713-FC27-D6F2-46C89CD5282A}" dt="2022-11-26T05:04:22.963" v="150"/>
          <ac:spMkLst>
            <pc:docMk/>
            <pc:sldMk cId="108499098" sldId="262"/>
            <ac:spMk id="2" creationId="{AE5F72F9-B8C9-7BDC-295A-022E7567E726}"/>
          </ac:spMkLst>
        </pc:spChg>
        <pc:spChg chg="add del">
          <ac:chgData name="Dragos Carbunaru (1709483)" userId="S::1709483@student.uwtsd.ac.uk::17fcae5e-f227-4bc6-81d1-78e7e40a883c" providerId="AD" clId="Web-{DED55F65-3713-FC27-D6F2-46C89CD5282A}" dt="2022-11-26T05:04:22.963" v="150"/>
          <ac:spMkLst>
            <pc:docMk/>
            <pc:sldMk cId="108499098" sldId="262"/>
            <ac:spMk id="3" creationId="{E4D2E8F2-AD6A-53FA-A5D3-A4600F79FAA9}"/>
          </ac:spMkLst>
        </pc:spChg>
        <pc:spChg chg="add">
          <ac:chgData name="Dragos Carbunaru (1709483)" userId="S::1709483@student.uwtsd.ac.uk::17fcae5e-f227-4bc6-81d1-78e7e40a883c" providerId="AD" clId="Web-{DED55F65-3713-FC27-D6F2-46C89CD5282A}" dt="2022-11-26T05:04:22.963" v="150"/>
          <ac:spMkLst>
            <pc:docMk/>
            <pc:sldMk cId="108499098" sldId="262"/>
            <ac:spMk id="6" creationId="{92663A72-E771-41D4-96AA-28C1B2172245}"/>
          </ac:spMkLst>
        </pc:spChg>
        <pc:spChg chg="add">
          <ac:chgData name="Dragos Carbunaru (1709483)" userId="S::1709483@student.uwtsd.ac.uk::17fcae5e-f227-4bc6-81d1-78e7e40a883c" providerId="AD" clId="Web-{DED55F65-3713-FC27-D6F2-46C89CD5282A}" dt="2022-11-26T05:04:22.963" v="150"/>
          <ac:spMkLst>
            <pc:docMk/>
            <pc:sldMk cId="108499098" sldId="262"/>
            <ac:spMk id="7" creationId="{88164F59-4B09-4DB4-A99F-97C71DE46B10}"/>
          </ac:spMkLst>
        </pc:spChg>
        <pc:spChg chg="add">
          <ac:chgData name="Dragos Carbunaru (1709483)" userId="S::1709483@student.uwtsd.ac.uk::17fcae5e-f227-4bc6-81d1-78e7e40a883c" providerId="AD" clId="Web-{DED55F65-3713-FC27-D6F2-46C89CD5282A}" dt="2022-11-26T05:04:22.963" v="150"/>
          <ac:spMkLst>
            <pc:docMk/>
            <pc:sldMk cId="108499098" sldId="262"/>
            <ac:spMk id="8" creationId="{6B336017-F12B-485C-B5E1-B6971DA0CDC5}"/>
          </ac:spMkLst>
        </pc:spChg>
        <pc:spChg chg="add del">
          <ac:chgData name="Dragos Carbunaru (1709483)" userId="S::1709483@student.uwtsd.ac.uk::17fcae5e-f227-4bc6-81d1-78e7e40a883c" providerId="AD" clId="Web-{DED55F65-3713-FC27-D6F2-46C89CD5282A}" dt="2022-11-26T05:03:29.321" v="147"/>
          <ac:spMkLst>
            <pc:docMk/>
            <pc:sldMk cId="108499098" sldId="262"/>
            <ac:spMk id="9" creationId="{53B739BF-52FC-4875-B392-4044CC04F091}"/>
          </ac:spMkLst>
        </pc:spChg>
        <pc:spChg chg="add del">
          <ac:chgData name="Dragos Carbunaru (1709483)" userId="S::1709483@student.uwtsd.ac.uk::17fcae5e-f227-4bc6-81d1-78e7e40a883c" providerId="AD" clId="Web-{DED55F65-3713-FC27-D6F2-46C89CD5282A}" dt="2022-11-26T05:03:29.321" v="147"/>
          <ac:spMkLst>
            <pc:docMk/>
            <pc:sldMk cId="108499098" sldId="262"/>
            <ac:spMk id="11" creationId="{3AA1CAD8-1CD4-40E6-B88B-9D4FF5C3D072}"/>
          </ac:spMkLst>
        </pc:spChg>
        <pc:spChg chg="add del">
          <ac:chgData name="Dragos Carbunaru (1709483)" userId="S::1709483@student.uwtsd.ac.uk::17fcae5e-f227-4bc6-81d1-78e7e40a883c" providerId="AD" clId="Web-{DED55F65-3713-FC27-D6F2-46C89CD5282A}" dt="2022-11-26T05:04:12.979" v="149"/>
          <ac:spMkLst>
            <pc:docMk/>
            <pc:sldMk cId="108499098" sldId="262"/>
            <ac:spMk id="22" creationId="{57908DE9-5647-483E-B731-49D34A839B3F}"/>
          </ac:spMkLst>
        </pc:spChg>
        <pc:spChg chg="add del">
          <ac:chgData name="Dragos Carbunaru (1709483)" userId="S::1709483@student.uwtsd.ac.uk::17fcae5e-f227-4bc6-81d1-78e7e40a883c" providerId="AD" clId="Web-{DED55F65-3713-FC27-D6F2-46C89CD5282A}" dt="2022-11-26T05:04:12.979" v="149"/>
          <ac:spMkLst>
            <pc:docMk/>
            <pc:sldMk cId="108499098" sldId="262"/>
            <ac:spMk id="23" creationId="{926962B4-5DCE-4745-A877-F7237DA68D7F}"/>
          </ac:spMkLst>
        </pc:spChg>
        <pc:spChg chg="add del">
          <ac:chgData name="Dragos Carbunaru (1709483)" userId="S::1709483@student.uwtsd.ac.uk::17fcae5e-f227-4bc6-81d1-78e7e40a883c" providerId="AD" clId="Web-{DED55F65-3713-FC27-D6F2-46C89CD5282A}" dt="2022-11-26T05:04:12.979" v="149"/>
          <ac:spMkLst>
            <pc:docMk/>
            <pc:sldMk cId="108499098" sldId="262"/>
            <ac:spMk id="24" creationId="{FFC31C6D-653C-4C57-B226-ED6CE571F611}"/>
          </ac:spMkLst>
        </pc:spChg>
        <pc:grpChg chg="add">
          <ac:chgData name="Dragos Carbunaru (1709483)" userId="S::1709483@student.uwtsd.ac.uk::17fcae5e-f227-4bc6-81d1-78e7e40a883c" providerId="AD" clId="Web-{DED55F65-3713-FC27-D6F2-46C89CD5282A}" dt="2022-11-26T05:04:22.963" v="150"/>
          <ac:grpSpMkLst>
            <pc:docMk/>
            <pc:sldMk cId="108499098" sldId="262"/>
            <ac:grpSpMk id="10" creationId="{C2C078FA-5775-45CB-A8F3-53B3F1AD2B99}"/>
          </ac:grpSpMkLst>
        </pc:grpChg>
        <pc:grpChg chg="add del">
          <ac:chgData name="Dragos Carbunaru (1709483)" userId="S::1709483@student.uwtsd.ac.uk::17fcae5e-f227-4bc6-81d1-78e7e40a883c" providerId="AD" clId="Web-{DED55F65-3713-FC27-D6F2-46C89CD5282A}" dt="2022-11-26T05:03:29.321" v="147"/>
          <ac:grpSpMkLst>
            <pc:docMk/>
            <pc:sldMk cId="108499098" sldId="262"/>
            <ac:grpSpMk id="13" creationId="{0D65577D-83CF-47FA-954E-60C70AFDBB28}"/>
          </ac:grpSpMkLst>
        </pc:grpChg>
        <pc:grpChg chg="add del">
          <ac:chgData name="Dragos Carbunaru (1709483)" userId="S::1709483@student.uwtsd.ac.uk::17fcae5e-f227-4bc6-81d1-78e7e40a883c" providerId="AD" clId="Web-{DED55F65-3713-FC27-D6F2-46C89CD5282A}" dt="2022-11-26T05:04:12.979" v="149"/>
          <ac:grpSpMkLst>
            <pc:docMk/>
            <pc:sldMk cId="108499098" sldId="262"/>
            <ac:grpSpMk id="15" creationId="{C310B041-3468-403A-926B-E3C1CF4433A2}"/>
          </ac:grpSpMkLst>
        </pc:grpChg>
        <pc:graphicFrameChg chg="add del">
          <ac:chgData name="Dragos Carbunaru (1709483)" userId="S::1709483@student.uwtsd.ac.uk::17fcae5e-f227-4bc6-81d1-78e7e40a883c" providerId="AD" clId="Web-{DED55F65-3713-FC27-D6F2-46C89CD5282A}" dt="2022-11-26T05:03:29.321" v="147"/>
          <ac:graphicFrameMkLst>
            <pc:docMk/>
            <pc:sldMk cId="108499098" sldId="262"/>
            <ac:graphicFrameMk id="5" creationId="{D7984088-D552-9BDA-1393-7812D8A3599E}"/>
          </ac:graphicFrameMkLst>
        </pc:graphicFrameChg>
        <pc:graphicFrameChg chg="add">
          <ac:chgData name="Dragos Carbunaru (1709483)" userId="S::1709483@student.uwtsd.ac.uk::17fcae5e-f227-4bc6-81d1-78e7e40a883c" providerId="AD" clId="Web-{DED55F65-3713-FC27-D6F2-46C89CD5282A}" dt="2022-11-26T05:04:22.963" v="150"/>
          <ac:graphicFrameMkLst>
            <pc:docMk/>
            <pc:sldMk cId="108499098" sldId="262"/>
            <ac:graphicFrameMk id="12" creationId="{3E97A0B8-8479-E3DC-F263-764AB6133472}"/>
          </ac:graphicFrameMkLst>
        </pc:graphicFrameChg>
        <pc:graphicFrameChg chg="add del">
          <ac:chgData name="Dragos Carbunaru (1709483)" userId="S::1709483@student.uwtsd.ac.uk::17fcae5e-f227-4bc6-81d1-78e7e40a883c" providerId="AD" clId="Web-{DED55F65-3713-FC27-D6F2-46C89CD5282A}" dt="2022-11-26T05:04:12.979" v="149"/>
          <ac:graphicFrameMkLst>
            <pc:docMk/>
            <pc:sldMk cId="108499098" sldId="262"/>
            <ac:graphicFrameMk id="25" creationId="{CBEA95C6-1136-A60E-92F9-D392BA5EFE1F}"/>
          </ac:graphicFrameMkLst>
        </pc:graphicFrameChg>
      </pc:sldChg>
      <pc:sldChg chg="modTransition">
        <pc:chgData name="Dragos Carbunaru (1709483)" userId="S::1709483@student.uwtsd.ac.uk::17fcae5e-f227-4bc6-81d1-78e7e40a883c" providerId="AD" clId="Web-{DED55F65-3713-FC27-D6F2-46C89CD5282A}" dt="2022-11-26T05:12:22.294" v="159"/>
        <pc:sldMkLst>
          <pc:docMk/>
          <pc:sldMk cId="3499873328" sldId="263"/>
        </pc:sldMkLst>
      </pc:sldChg>
      <pc:sldChg chg="addSp delSp modSp ord modTransition">
        <pc:chgData name="Dragos Carbunaru (1709483)" userId="S::1709483@student.uwtsd.ac.uk::17fcae5e-f227-4bc6-81d1-78e7e40a883c" providerId="AD" clId="Web-{DED55F65-3713-FC27-D6F2-46C89CD5282A}" dt="2022-11-26T05:12:22.294" v="159"/>
        <pc:sldMkLst>
          <pc:docMk/>
          <pc:sldMk cId="699659280" sldId="264"/>
        </pc:sldMkLst>
        <pc:spChg chg="mod">
          <ac:chgData name="Dragos Carbunaru (1709483)" userId="S::1709483@student.uwtsd.ac.uk::17fcae5e-f227-4bc6-81d1-78e7e40a883c" providerId="AD" clId="Web-{DED55F65-3713-FC27-D6F2-46C89CD5282A}" dt="2022-11-26T04:13:13.551" v="0"/>
          <ac:spMkLst>
            <pc:docMk/>
            <pc:sldMk cId="699659280" sldId="264"/>
            <ac:spMk id="2" creationId="{06B695EF-8A2A-5739-C868-79C74B4ED001}"/>
          </ac:spMkLst>
        </pc:spChg>
        <pc:spChg chg="mod">
          <ac:chgData name="Dragos Carbunaru (1709483)" userId="S::1709483@student.uwtsd.ac.uk::17fcae5e-f227-4bc6-81d1-78e7e40a883c" providerId="AD" clId="Web-{DED55F65-3713-FC27-D6F2-46C89CD5282A}" dt="2022-11-26T04:16:57.230" v="5" actId="20577"/>
          <ac:spMkLst>
            <pc:docMk/>
            <pc:sldMk cId="699659280" sldId="264"/>
            <ac:spMk id="4" creationId="{B66E6614-5A6B-2EE3-1CE0-24B205179759}"/>
          </ac:spMkLst>
        </pc:spChg>
        <pc:spChg chg="del">
          <ac:chgData name="Dragos Carbunaru (1709483)" userId="S::1709483@student.uwtsd.ac.uk::17fcae5e-f227-4bc6-81d1-78e7e40a883c" providerId="AD" clId="Web-{DED55F65-3713-FC27-D6F2-46C89CD5282A}" dt="2022-11-26T04:13:13.551" v="0"/>
          <ac:spMkLst>
            <pc:docMk/>
            <pc:sldMk cId="699659280" sldId="264"/>
            <ac:spMk id="9" creationId="{99B5B3C5-A599-465B-B2B9-866E8B2087CE}"/>
          </ac:spMkLst>
        </pc:spChg>
        <pc:spChg chg="del">
          <ac:chgData name="Dragos Carbunaru (1709483)" userId="S::1709483@student.uwtsd.ac.uk::17fcae5e-f227-4bc6-81d1-78e7e40a883c" providerId="AD" clId="Web-{DED55F65-3713-FC27-D6F2-46C89CD5282A}" dt="2022-11-26T04:13:13.551" v="0"/>
          <ac:spMkLst>
            <pc:docMk/>
            <pc:sldMk cId="699659280" sldId="264"/>
            <ac:spMk id="11" creationId="{25C84982-7DD0-43B1-8A2D-BFA4DF1B4E60}"/>
          </ac:spMkLst>
        </pc:spChg>
        <pc:spChg chg="del">
          <ac:chgData name="Dragos Carbunaru (1709483)" userId="S::1709483@student.uwtsd.ac.uk::17fcae5e-f227-4bc6-81d1-78e7e40a883c" providerId="AD" clId="Web-{DED55F65-3713-FC27-D6F2-46C89CD5282A}" dt="2022-11-26T04:13:13.551" v="0"/>
          <ac:spMkLst>
            <pc:docMk/>
            <pc:sldMk cId="699659280" sldId="264"/>
            <ac:spMk id="30" creationId="{94DA0203-BFB4-49DB-A205-51AD7549D42A}"/>
          </ac:spMkLst>
        </pc:spChg>
        <pc:spChg chg="del">
          <ac:chgData name="Dragos Carbunaru (1709483)" userId="S::1709483@student.uwtsd.ac.uk::17fcae5e-f227-4bc6-81d1-78e7e40a883c" providerId="AD" clId="Web-{DED55F65-3713-FC27-D6F2-46C89CD5282A}" dt="2022-11-26T04:13:13.551" v="0"/>
          <ac:spMkLst>
            <pc:docMk/>
            <pc:sldMk cId="699659280" sldId="264"/>
            <ac:spMk id="32" creationId="{652F1BB8-9F6C-45D6-898D-65348D26BFCC}"/>
          </ac:spMkLst>
        </pc:spChg>
        <pc:spChg chg="del">
          <ac:chgData name="Dragos Carbunaru (1709483)" userId="S::1709483@student.uwtsd.ac.uk::17fcae5e-f227-4bc6-81d1-78e7e40a883c" providerId="AD" clId="Web-{DED55F65-3713-FC27-D6F2-46C89CD5282A}" dt="2022-11-26T04:13:13.551" v="0"/>
          <ac:spMkLst>
            <pc:docMk/>
            <pc:sldMk cId="699659280" sldId="264"/>
            <ac:spMk id="34" creationId="{DA09ABEB-FBB2-4784-AB42-132C2B7B86EA}"/>
          </ac:spMkLst>
        </pc:spChg>
        <pc:spChg chg="del">
          <ac:chgData name="Dragos Carbunaru (1709483)" userId="S::1709483@student.uwtsd.ac.uk::17fcae5e-f227-4bc6-81d1-78e7e40a883c" providerId="AD" clId="Web-{DED55F65-3713-FC27-D6F2-46C89CD5282A}" dt="2022-11-26T04:13:13.551" v="0"/>
          <ac:spMkLst>
            <pc:docMk/>
            <pc:sldMk cId="699659280" sldId="264"/>
            <ac:spMk id="36" creationId="{4E19B7D6-ACF5-4FD5-9847-AA489F05BBCB}"/>
          </ac:spMkLst>
        </pc:spChg>
        <pc:spChg chg="del">
          <ac:chgData name="Dragos Carbunaru (1709483)" userId="S::1709483@student.uwtsd.ac.uk::17fcae5e-f227-4bc6-81d1-78e7e40a883c" providerId="AD" clId="Web-{DED55F65-3713-FC27-D6F2-46C89CD5282A}" dt="2022-11-26T04:13:13.551" v="0"/>
          <ac:spMkLst>
            <pc:docMk/>
            <pc:sldMk cId="699659280" sldId="264"/>
            <ac:spMk id="38" creationId="{2DC3951C-8573-4092-BB1C-895AB62DC18A}"/>
          </ac:spMkLst>
        </pc:spChg>
        <pc:spChg chg="del">
          <ac:chgData name="Dragos Carbunaru (1709483)" userId="S::1709483@student.uwtsd.ac.uk::17fcae5e-f227-4bc6-81d1-78e7e40a883c" providerId="AD" clId="Web-{DED55F65-3713-FC27-D6F2-46C89CD5282A}" dt="2022-11-26T04:13:13.551" v="0"/>
          <ac:spMkLst>
            <pc:docMk/>
            <pc:sldMk cId="699659280" sldId="264"/>
            <ac:spMk id="40" creationId="{D897F30D-1513-46A2-A047-AEC827A0ED77}"/>
          </ac:spMkLst>
        </pc:spChg>
        <pc:spChg chg="del">
          <ac:chgData name="Dragos Carbunaru (1709483)" userId="S::1709483@student.uwtsd.ac.uk::17fcae5e-f227-4bc6-81d1-78e7e40a883c" providerId="AD" clId="Web-{DED55F65-3713-FC27-D6F2-46C89CD5282A}" dt="2022-11-26T04:13:13.551" v="0"/>
          <ac:spMkLst>
            <pc:docMk/>
            <pc:sldMk cId="699659280" sldId="264"/>
            <ac:spMk id="42" creationId="{5484E33B-84C6-44AB-B37B-AD40DD864397}"/>
          </ac:spMkLst>
        </pc:spChg>
        <pc:spChg chg="del">
          <ac:chgData name="Dragos Carbunaru (1709483)" userId="S::1709483@student.uwtsd.ac.uk::17fcae5e-f227-4bc6-81d1-78e7e40a883c" providerId="AD" clId="Web-{DED55F65-3713-FC27-D6F2-46C89CD5282A}" dt="2022-11-26T04:13:13.551" v="0"/>
          <ac:spMkLst>
            <pc:docMk/>
            <pc:sldMk cId="699659280" sldId="264"/>
            <ac:spMk id="44" creationId="{032C2FFF-1C26-4710-B2B8-9DB486DAE135}"/>
          </ac:spMkLst>
        </pc:spChg>
        <pc:spChg chg="del">
          <ac:chgData name="Dragos Carbunaru (1709483)" userId="S::1709483@student.uwtsd.ac.uk::17fcae5e-f227-4bc6-81d1-78e7e40a883c" providerId="AD" clId="Web-{DED55F65-3713-FC27-D6F2-46C89CD5282A}" dt="2022-11-26T04:13:13.551" v="0"/>
          <ac:spMkLst>
            <pc:docMk/>
            <pc:sldMk cId="699659280" sldId="264"/>
            <ac:spMk id="46" creationId="{F6D50462-DF3B-4889-8D2A-9B6BE774163C}"/>
          </ac:spMkLst>
        </pc:spChg>
        <pc:spChg chg="del">
          <ac:chgData name="Dragos Carbunaru (1709483)" userId="S::1709483@student.uwtsd.ac.uk::17fcae5e-f227-4bc6-81d1-78e7e40a883c" providerId="AD" clId="Web-{DED55F65-3713-FC27-D6F2-46C89CD5282A}" dt="2022-11-26T04:13:13.551" v="0"/>
          <ac:spMkLst>
            <pc:docMk/>
            <pc:sldMk cId="699659280" sldId="264"/>
            <ac:spMk id="48" creationId="{A4661B72-AE95-451D-822D-E19815CF12F6}"/>
          </ac:spMkLst>
        </pc:spChg>
        <pc:spChg chg="add">
          <ac:chgData name="Dragos Carbunaru (1709483)" userId="S::1709483@student.uwtsd.ac.uk::17fcae5e-f227-4bc6-81d1-78e7e40a883c" providerId="AD" clId="Web-{DED55F65-3713-FC27-D6F2-46C89CD5282A}" dt="2022-11-26T04:13:13.551" v="0"/>
          <ac:spMkLst>
            <pc:docMk/>
            <pc:sldMk cId="699659280" sldId="264"/>
            <ac:spMk id="53" creationId="{458183E0-58D3-4C7F-97F0-2494113B38F6}"/>
          </ac:spMkLst>
        </pc:spChg>
        <pc:spChg chg="add">
          <ac:chgData name="Dragos Carbunaru (1709483)" userId="S::1709483@student.uwtsd.ac.uk::17fcae5e-f227-4bc6-81d1-78e7e40a883c" providerId="AD" clId="Web-{DED55F65-3713-FC27-D6F2-46C89CD5282A}" dt="2022-11-26T04:13:13.551" v="0"/>
          <ac:spMkLst>
            <pc:docMk/>
            <pc:sldMk cId="699659280" sldId="264"/>
            <ac:spMk id="55" creationId="{493D7220-9A41-4B89-8A05-2E854925EDA1}"/>
          </ac:spMkLst>
        </pc:spChg>
        <pc:grpChg chg="del">
          <ac:chgData name="Dragos Carbunaru (1709483)" userId="S::1709483@student.uwtsd.ac.uk::17fcae5e-f227-4bc6-81d1-78e7e40a883c" providerId="AD" clId="Web-{DED55F65-3713-FC27-D6F2-46C89CD5282A}" dt="2022-11-26T04:13:13.551" v="0"/>
          <ac:grpSpMkLst>
            <pc:docMk/>
            <pc:sldMk cId="699659280" sldId="264"/>
            <ac:grpSpMk id="13" creationId="{1D912E1C-3BBA-42F0-A3EE-FEC382E7230A}"/>
          </ac:grpSpMkLst>
        </pc:grpChg>
        <pc:grpChg chg="add">
          <ac:chgData name="Dragos Carbunaru (1709483)" userId="S::1709483@student.uwtsd.ac.uk::17fcae5e-f227-4bc6-81d1-78e7e40a883c" providerId="AD" clId="Web-{DED55F65-3713-FC27-D6F2-46C89CD5282A}" dt="2022-11-26T04:13:13.551" v="0"/>
          <ac:grpSpMkLst>
            <pc:docMk/>
            <pc:sldMk cId="699659280" sldId="264"/>
            <ac:grpSpMk id="57" creationId="{C1F869AB-954B-4EAB-8260-60AE9C8D0C6F}"/>
          </ac:grpSpMkLst>
        </pc:grpChg>
        <pc:picChg chg="mod">
          <ac:chgData name="Dragos Carbunaru (1709483)" userId="S::1709483@student.uwtsd.ac.uk::17fcae5e-f227-4bc6-81d1-78e7e40a883c" providerId="AD" clId="Web-{DED55F65-3713-FC27-D6F2-46C89CD5282A}" dt="2022-11-26T04:13:13.551" v="0"/>
          <ac:picMkLst>
            <pc:docMk/>
            <pc:sldMk cId="699659280" sldId="264"/>
            <ac:picMk id="5" creationId="{49D9916C-7F2B-D6A1-054F-9687CB9B7A5A}"/>
          </ac:picMkLst>
        </pc:picChg>
      </pc:sldChg>
      <pc:sldChg chg="addSp delSp modSp mod modTransition setBg">
        <pc:chgData name="Dragos Carbunaru (1709483)" userId="S::1709483@student.uwtsd.ac.uk::17fcae5e-f227-4bc6-81d1-78e7e40a883c" providerId="AD" clId="Web-{DED55F65-3713-FC27-D6F2-46C89CD5282A}" dt="2022-11-26T05:12:22.294" v="159"/>
        <pc:sldMkLst>
          <pc:docMk/>
          <pc:sldMk cId="2255426330" sldId="265"/>
        </pc:sldMkLst>
        <pc:spChg chg="mod">
          <ac:chgData name="Dragos Carbunaru (1709483)" userId="S::1709483@student.uwtsd.ac.uk::17fcae5e-f227-4bc6-81d1-78e7e40a883c" providerId="AD" clId="Web-{DED55F65-3713-FC27-D6F2-46C89CD5282A}" dt="2022-11-26T04:59:55.470" v="137"/>
          <ac:spMkLst>
            <pc:docMk/>
            <pc:sldMk cId="2255426330" sldId="265"/>
            <ac:spMk id="2" creationId="{B4894E52-BA92-FB56-DE76-524027598DDE}"/>
          </ac:spMkLst>
        </pc:spChg>
        <pc:spChg chg="mod">
          <ac:chgData name="Dragos Carbunaru (1709483)" userId="S::1709483@student.uwtsd.ac.uk::17fcae5e-f227-4bc6-81d1-78e7e40a883c" providerId="AD" clId="Web-{DED55F65-3713-FC27-D6F2-46C89CD5282A}" dt="2022-11-26T04:59:55.470" v="137"/>
          <ac:spMkLst>
            <pc:docMk/>
            <pc:sldMk cId="2255426330" sldId="265"/>
            <ac:spMk id="3" creationId="{759422D6-1487-FC8D-D913-3A33D8EE127E}"/>
          </ac:spMkLst>
        </pc:spChg>
        <pc:spChg chg="add del">
          <ac:chgData name="Dragos Carbunaru (1709483)" userId="S::1709483@student.uwtsd.ac.uk::17fcae5e-f227-4bc6-81d1-78e7e40a883c" providerId="AD" clId="Web-{DED55F65-3713-FC27-D6F2-46C89CD5282A}" dt="2022-11-26T04:59:55.470" v="137"/>
          <ac:spMkLst>
            <pc:docMk/>
            <pc:sldMk cId="2255426330" sldId="265"/>
            <ac:spMk id="9" creationId="{458183E0-58D3-4C7F-97F0-2494113B38F6}"/>
          </ac:spMkLst>
        </pc:spChg>
        <pc:spChg chg="add del">
          <ac:chgData name="Dragos Carbunaru (1709483)" userId="S::1709483@student.uwtsd.ac.uk::17fcae5e-f227-4bc6-81d1-78e7e40a883c" providerId="AD" clId="Web-{DED55F65-3713-FC27-D6F2-46C89CD5282A}" dt="2022-11-26T04:59:55.470" v="137"/>
          <ac:spMkLst>
            <pc:docMk/>
            <pc:sldMk cId="2255426330" sldId="265"/>
            <ac:spMk id="11" creationId="{493D7220-9A41-4B89-8A05-2E854925EDA1}"/>
          </ac:spMkLst>
        </pc:spChg>
        <pc:spChg chg="add">
          <ac:chgData name="Dragos Carbunaru (1709483)" userId="S::1709483@student.uwtsd.ac.uk::17fcae5e-f227-4bc6-81d1-78e7e40a883c" providerId="AD" clId="Web-{DED55F65-3713-FC27-D6F2-46C89CD5282A}" dt="2022-11-26T04:59:55.470" v="137"/>
          <ac:spMkLst>
            <pc:docMk/>
            <pc:sldMk cId="2255426330" sldId="265"/>
            <ac:spMk id="26" creationId="{F596E531-7430-4087-BC87-6EBBD9F5BB53}"/>
          </ac:spMkLst>
        </pc:spChg>
        <pc:spChg chg="add">
          <ac:chgData name="Dragos Carbunaru (1709483)" userId="S::1709483@student.uwtsd.ac.uk::17fcae5e-f227-4bc6-81d1-78e7e40a883c" providerId="AD" clId="Web-{DED55F65-3713-FC27-D6F2-46C89CD5282A}" dt="2022-11-26T04:59:55.470" v="137"/>
          <ac:spMkLst>
            <pc:docMk/>
            <pc:sldMk cId="2255426330" sldId="265"/>
            <ac:spMk id="28" creationId="{3761DBE9-7FE6-4545-A3E3-3CB13BEFBE41}"/>
          </ac:spMkLst>
        </pc:spChg>
        <pc:grpChg chg="add del">
          <ac:chgData name="Dragos Carbunaru (1709483)" userId="S::1709483@student.uwtsd.ac.uk::17fcae5e-f227-4bc6-81d1-78e7e40a883c" providerId="AD" clId="Web-{DED55F65-3713-FC27-D6F2-46C89CD5282A}" dt="2022-11-26T04:59:55.470" v="137"/>
          <ac:grpSpMkLst>
            <pc:docMk/>
            <pc:sldMk cId="2255426330" sldId="265"/>
            <ac:grpSpMk id="13" creationId="{C1F869AB-954B-4EAB-8260-60AE9C8D0C6F}"/>
          </ac:grpSpMkLst>
        </pc:grpChg>
        <pc:grpChg chg="add">
          <ac:chgData name="Dragos Carbunaru (1709483)" userId="S::1709483@student.uwtsd.ac.uk::17fcae5e-f227-4bc6-81d1-78e7e40a883c" providerId="AD" clId="Web-{DED55F65-3713-FC27-D6F2-46C89CD5282A}" dt="2022-11-26T04:59:55.470" v="137"/>
          <ac:grpSpMkLst>
            <pc:docMk/>
            <pc:sldMk cId="2255426330" sldId="265"/>
            <ac:grpSpMk id="30" creationId="{090D15CC-A235-4941-B59D-649F70CD1B7A}"/>
          </ac:grpSpMkLst>
        </pc:grpChg>
        <pc:picChg chg="add mod ord">
          <ac:chgData name="Dragos Carbunaru (1709483)" userId="S::1709483@student.uwtsd.ac.uk::17fcae5e-f227-4bc6-81d1-78e7e40a883c" providerId="AD" clId="Web-{DED55F65-3713-FC27-D6F2-46C89CD5282A}" dt="2022-11-26T04:59:55.470" v="137"/>
          <ac:picMkLst>
            <pc:docMk/>
            <pc:sldMk cId="2255426330" sldId="265"/>
            <ac:picMk id="5" creationId="{B35BADD0-03B8-4962-0567-B4C0714E3362}"/>
          </ac:picMkLst>
        </pc:picChg>
      </pc:sldChg>
      <pc:sldMasterChg chg="modTransition modSldLayout">
        <pc:chgData name="Dragos Carbunaru (1709483)" userId="S::1709483@student.uwtsd.ac.uk::17fcae5e-f227-4bc6-81d1-78e7e40a883c" providerId="AD" clId="Web-{DED55F65-3713-FC27-D6F2-46C89CD5282A}" dt="2022-11-26T05:12:22.294" v="159"/>
        <pc:sldMasterMkLst>
          <pc:docMk/>
          <pc:sldMasterMk cId="1622355480" sldId="2147483751"/>
        </pc:sldMasterMkLst>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477422883" sldId="2147483740"/>
          </pc:sldLayoutMkLst>
        </pc:sldLayoutChg>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2803441002" sldId="2147483741"/>
          </pc:sldLayoutMkLst>
        </pc:sldLayoutChg>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3702663877" sldId="2147483742"/>
          </pc:sldLayoutMkLst>
        </pc:sldLayoutChg>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3347134758" sldId="2147483743"/>
          </pc:sldLayoutMkLst>
        </pc:sldLayoutChg>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3462424065" sldId="2147483744"/>
          </pc:sldLayoutMkLst>
        </pc:sldLayoutChg>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1814930112" sldId="2147483745"/>
          </pc:sldLayoutMkLst>
        </pc:sldLayoutChg>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2769175861" sldId="2147483746"/>
          </pc:sldLayoutMkLst>
        </pc:sldLayoutChg>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2860611620" sldId="2147483747"/>
          </pc:sldLayoutMkLst>
        </pc:sldLayoutChg>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3534407889" sldId="2147483748"/>
          </pc:sldLayoutMkLst>
        </pc:sldLayoutChg>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3621637812" sldId="2147483749"/>
          </pc:sldLayoutMkLst>
        </pc:sldLayoutChg>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1753336382" sldId="2147483750"/>
          </pc:sldLayoutMkLst>
        </pc:sldLayoutChg>
      </pc:sldMasterChg>
    </pc:docChg>
  </pc:docChgLst>
  <pc:docChgLst>
    <pc:chgData clId="Web-{09645C5C-78D1-1F47-FFB6-C6B08EC858DD}"/>
    <pc:docChg chg="modSld">
      <pc:chgData name="" userId="" providerId="" clId="Web-{09645C5C-78D1-1F47-FFB6-C6B08EC858DD}" dt="2022-11-26T01:50:02.857" v="0" actId="20577"/>
      <pc:docMkLst>
        <pc:docMk/>
      </pc:docMkLst>
      <pc:sldChg chg="modSp">
        <pc:chgData name="" userId="" providerId="" clId="Web-{09645C5C-78D1-1F47-FFB6-C6B08EC858DD}" dt="2022-11-26T01:50:02.857" v="0" actId="20577"/>
        <pc:sldMkLst>
          <pc:docMk/>
          <pc:sldMk cId="3499873328" sldId="263"/>
        </pc:sldMkLst>
        <pc:spChg chg="mod">
          <ac:chgData name="" userId="" providerId="" clId="Web-{09645C5C-78D1-1F47-FFB6-C6B08EC858DD}" dt="2022-11-26T01:50:02.857" v="0" actId="20577"/>
          <ac:spMkLst>
            <pc:docMk/>
            <pc:sldMk cId="3499873328" sldId="263"/>
            <ac:spMk id="3" creationId="{2EAD882A-2D2F-2EB9-F7D2-922735BC33CC}"/>
          </ac:spMkLst>
        </pc:spChg>
      </pc:sldChg>
    </pc:docChg>
  </pc:docChgLst>
  <pc:docChgLst>
    <pc:chgData name="Dragos Carbunaru (1709483)" userId="S::1709483@student.uwtsd.ac.uk::17fcae5e-f227-4bc6-81d1-78e7e40a883c" providerId="AD" clId="Web-{4F757C9F-7265-C59B-9861-C73414C9529D}"/>
    <pc:docChg chg="addSld modSld">
      <pc:chgData name="Dragos Carbunaru (1709483)" userId="S::1709483@student.uwtsd.ac.uk::17fcae5e-f227-4bc6-81d1-78e7e40a883c" providerId="AD" clId="Web-{4F757C9F-7265-C59B-9861-C73414C9529D}" dt="2022-11-26T21:47:51.965" v="558" actId="20577"/>
      <pc:docMkLst>
        <pc:docMk/>
      </pc:docMkLst>
      <pc:sldChg chg="modSp">
        <pc:chgData name="Dragos Carbunaru (1709483)" userId="S::1709483@student.uwtsd.ac.uk::17fcae5e-f227-4bc6-81d1-78e7e40a883c" providerId="AD" clId="Web-{4F757C9F-7265-C59B-9861-C73414C9529D}" dt="2022-11-26T16:16:01.472" v="332" actId="20577"/>
        <pc:sldMkLst>
          <pc:docMk/>
          <pc:sldMk cId="2630500058" sldId="257"/>
        </pc:sldMkLst>
        <pc:spChg chg="mod">
          <ac:chgData name="Dragos Carbunaru (1709483)" userId="S::1709483@student.uwtsd.ac.uk::17fcae5e-f227-4bc6-81d1-78e7e40a883c" providerId="AD" clId="Web-{4F757C9F-7265-C59B-9861-C73414C9529D}" dt="2022-11-26T14:06:59.483" v="2" actId="20577"/>
          <ac:spMkLst>
            <pc:docMk/>
            <pc:sldMk cId="2630500058" sldId="257"/>
            <ac:spMk id="8" creationId="{FF7281EF-6B40-7E30-C5BF-64FD8F8AAFC3}"/>
          </ac:spMkLst>
        </pc:spChg>
        <pc:spChg chg="mod">
          <ac:chgData name="Dragos Carbunaru (1709483)" userId="S::1709483@student.uwtsd.ac.uk::17fcae5e-f227-4bc6-81d1-78e7e40a883c" providerId="AD" clId="Web-{4F757C9F-7265-C59B-9861-C73414C9529D}" dt="2022-11-26T15:50:54.796" v="260" actId="1076"/>
          <ac:spMkLst>
            <pc:docMk/>
            <pc:sldMk cId="2630500058" sldId="257"/>
            <ac:spMk id="9" creationId="{E7F71EA2-2E97-76C2-FDD0-90B2400974F5}"/>
          </ac:spMkLst>
        </pc:spChg>
        <pc:spChg chg="mod ord">
          <ac:chgData name="Dragos Carbunaru (1709483)" userId="S::1709483@student.uwtsd.ac.uk::17fcae5e-f227-4bc6-81d1-78e7e40a883c" providerId="AD" clId="Web-{4F757C9F-7265-C59B-9861-C73414C9529D}" dt="2022-11-26T15:51:18.125" v="262" actId="1076"/>
          <ac:spMkLst>
            <pc:docMk/>
            <pc:sldMk cId="2630500058" sldId="257"/>
            <ac:spMk id="10" creationId="{02E3283F-D360-5EEB-C409-B02830AF2BF8}"/>
          </ac:spMkLst>
        </pc:spChg>
        <pc:spChg chg="mod ord">
          <ac:chgData name="Dragos Carbunaru (1709483)" userId="S::1709483@student.uwtsd.ac.uk::17fcae5e-f227-4bc6-81d1-78e7e40a883c" providerId="AD" clId="Web-{4F757C9F-7265-C59B-9861-C73414C9529D}" dt="2022-11-26T16:16:01.472" v="332" actId="20577"/>
          <ac:spMkLst>
            <pc:docMk/>
            <pc:sldMk cId="2630500058" sldId="257"/>
            <ac:spMk id="11" creationId="{EAA7B6D6-81E2-EDBF-4F7B-B7C7C93196FD}"/>
          </ac:spMkLst>
        </pc:spChg>
        <pc:spChg chg="mod">
          <ac:chgData name="Dragos Carbunaru (1709483)" userId="S::1709483@student.uwtsd.ac.uk::17fcae5e-f227-4bc6-81d1-78e7e40a883c" providerId="AD" clId="Web-{4F757C9F-7265-C59B-9861-C73414C9529D}" dt="2022-11-26T15:51:05.359" v="261" actId="1076"/>
          <ac:spMkLst>
            <pc:docMk/>
            <pc:sldMk cId="2630500058" sldId="257"/>
            <ac:spMk id="12" creationId="{282FA105-B306-53BE-7DA3-8B09BC892017}"/>
          </ac:spMkLst>
        </pc:spChg>
      </pc:sldChg>
      <pc:sldChg chg="modSp modTransition">
        <pc:chgData name="Dragos Carbunaru (1709483)" userId="S::1709483@student.uwtsd.ac.uk::17fcae5e-f227-4bc6-81d1-78e7e40a883c" providerId="AD" clId="Web-{4F757C9F-7265-C59B-9861-C73414C9529D}" dt="2022-11-26T16:17:44.646" v="336" actId="20577"/>
        <pc:sldMkLst>
          <pc:docMk/>
          <pc:sldMk cId="541405776" sldId="258"/>
        </pc:sldMkLst>
        <pc:spChg chg="mod">
          <ac:chgData name="Dragos Carbunaru (1709483)" userId="S::1709483@student.uwtsd.ac.uk::17fcae5e-f227-4bc6-81d1-78e7e40a883c" providerId="AD" clId="Web-{4F757C9F-7265-C59B-9861-C73414C9529D}" dt="2022-11-26T16:17:44.646" v="336" actId="20577"/>
          <ac:spMkLst>
            <pc:docMk/>
            <pc:sldMk cId="541405776" sldId="258"/>
            <ac:spMk id="8" creationId="{928D239E-056A-27E1-6624-C0AEE950F991}"/>
          </ac:spMkLst>
        </pc:spChg>
      </pc:sldChg>
      <pc:sldChg chg="modSp">
        <pc:chgData name="Dragos Carbunaru (1709483)" userId="S::1709483@student.uwtsd.ac.uk::17fcae5e-f227-4bc6-81d1-78e7e40a883c" providerId="AD" clId="Web-{4F757C9F-7265-C59B-9861-C73414C9529D}" dt="2022-11-26T14:26:42.171" v="61" actId="20577"/>
        <pc:sldMkLst>
          <pc:docMk/>
          <pc:sldMk cId="675026682" sldId="259"/>
        </pc:sldMkLst>
        <pc:graphicFrameChg chg="modGraphic">
          <ac:chgData name="Dragos Carbunaru (1709483)" userId="S::1709483@student.uwtsd.ac.uk::17fcae5e-f227-4bc6-81d1-78e7e40a883c" providerId="AD" clId="Web-{4F757C9F-7265-C59B-9861-C73414C9529D}" dt="2022-11-26T14:26:42.171" v="61" actId="20577"/>
          <ac:graphicFrameMkLst>
            <pc:docMk/>
            <pc:sldMk cId="675026682" sldId="259"/>
            <ac:graphicFrameMk id="5" creationId="{9E198F3E-518D-A3C6-E53E-FC8689047EB7}"/>
          </ac:graphicFrameMkLst>
        </pc:graphicFrameChg>
      </pc:sldChg>
      <pc:sldChg chg="modSp">
        <pc:chgData name="Dragos Carbunaru (1709483)" userId="S::1709483@student.uwtsd.ac.uk::17fcae5e-f227-4bc6-81d1-78e7e40a883c" providerId="AD" clId="Web-{4F757C9F-7265-C59B-9861-C73414C9529D}" dt="2022-11-26T16:48:28.519" v="337" actId="20577"/>
        <pc:sldMkLst>
          <pc:docMk/>
          <pc:sldMk cId="1742262411" sldId="260"/>
        </pc:sldMkLst>
        <pc:spChg chg="mod">
          <ac:chgData name="Dragos Carbunaru (1709483)" userId="S::1709483@student.uwtsd.ac.uk::17fcae5e-f227-4bc6-81d1-78e7e40a883c" providerId="AD" clId="Web-{4F757C9F-7265-C59B-9861-C73414C9529D}" dt="2022-11-26T16:48:28.519" v="337" actId="20577"/>
          <ac:spMkLst>
            <pc:docMk/>
            <pc:sldMk cId="1742262411" sldId="260"/>
            <ac:spMk id="3" creationId="{5BD5102D-610B-04E2-2BEE-72FDC88D6BC2}"/>
          </ac:spMkLst>
        </pc:spChg>
      </pc:sldChg>
      <pc:sldChg chg="modSp">
        <pc:chgData name="Dragos Carbunaru (1709483)" userId="S::1709483@student.uwtsd.ac.uk::17fcae5e-f227-4bc6-81d1-78e7e40a883c" providerId="AD" clId="Web-{4F757C9F-7265-C59B-9861-C73414C9529D}" dt="2022-11-26T21:39:15.930" v="427" actId="20577"/>
        <pc:sldMkLst>
          <pc:docMk/>
          <pc:sldMk cId="108499098" sldId="262"/>
        </pc:sldMkLst>
        <pc:graphicFrameChg chg="modGraphic">
          <ac:chgData name="Dragos Carbunaru (1709483)" userId="S::1709483@student.uwtsd.ac.uk::17fcae5e-f227-4bc6-81d1-78e7e40a883c" providerId="AD" clId="Web-{4F757C9F-7265-C59B-9861-C73414C9529D}" dt="2022-11-26T21:39:15.930" v="427" actId="20577"/>
          <ac:graphicFrameMkLst>
            <pc:docMk/>
            <pc:sldMk cId="108499098" sldId="262"/>
            <ac:graphicFrameMk id="12" creationId="{3E97A0B8-8479-E3DC-F263-764AB6133472}"/>
          </ac:graphicFrameMkLst>
        </pc:graphicFrameChg>
      </pc:sldChg>
      <pc:sldChg chg="modSp">
        <pc:chgData name="Dragos Carbunaru (1709483)" userId="S::1709483@student.uwtsd.ac.uk::17fcae5e-f227-4bc6-81d1-78e7e40a883c" providerId="AD" clId="Web-{4F757C9F-7265-C59B-9861-C73414C9529D}" dt="2022-11-26T15:33:40.422" v="224" actId="20577"/>
        <pc:sldMkLst>
          <pc:docMk/>
          <pc:sldMk cId="3499873328" sldId="263"/>
        </pc:sldMkLst>
        <pc:spChg chg="mod">
          <ac:chgData name="Dragos Carbunaru (1709483)" userId="S::1709483@student.uwtsd.ac.uk::17fcae5e-f227-4bc6-81d1-78e7e40a883c" providerId="AD" clId="Web-{4F757C9F-7265-C59B-9861-C73414C9529D}" dt="2022-11-26T15:33:40.422" v="224" actId="20577"/>
          <ac:spMkLst>
            <pc:docMk/>
            <pc:sldMk cId="3499873328" sldId="263"/>
            <ac:spMk id="3" creationId="{2EAD882A-2D2F-2EB9-F7D2-922735BC33CC}"/>
          </ac:spMkLst>
        </pc:spChg>
      </pc:sldChg>
      <pc:sldChg chg="addSp modSp">
        <pc:chgData name="Dragos Carbunaru (1709483)" userId="S::1709483@student.uwtsd.ac.uk::17fcae5e-f227-4bc6-81d1-78e7e40a883c" providerId="AD" clId="Web-{4F757C9F-7265-C59B-9861-C73414C9529D}" dt="2022-11-26T21:44:56.631" v="468" actId="20577"/>
        <pc:sldMkLst>
          <pc:docMk/>
          <pc:sldMk cId="2255426330" sldId="265"/>
        </pc:sldMkLst>
        <pc:spChg chg="mod">
          <ac:chgData name="Dragos Carbunaru (1709483)" userId="S::1709483@student.uwtsd.ac.uk::17fcae5e-f227-4bc6-81d1-78e7e40a883c" providerId="AD" clId="Web-{4F757C9F-7265-C59B-9861-C73414C9529D}" dt="2022-11-26T21:14:49.225" v="343" actId="1076"/>
          <ac:spMkLst>
            <pc:docMk/>
            <pc:sldMk cId="2255426330" sldId="265"/>
            <ac:spMk id="2" creationId="{B4894E52-BA92-FB56-DE76-524027598DDE}"/>
          </ac:spMkLst>
        </pc:spChg>
        <pc:spChg chg="mod">
          <ac:chgData name="Dragos Carbunaru (1709483)" userId="S::1709483@student.uwtsd.ac.uk::17fcae5e-f227-4bc6-81d1-78e7e40a883c" providerId="AD" clId="Web-{4F757C9F-7265-C59B-9861-C73414C9529D}" dt="2022-11-26T21:44:56.631" v="468" actId="20577"/>
          <ac:spMkLst>
            <pc:docMk/>
            <pc:sldMk cId="2255426330" sldId="265"/>
            <ac:spMk id="3" creationId="{759422D6-1487-FC8D-D913-3A33D8EE127E}"/>
          </ac:spMkLst>
        </pc:spChg>
        <pc:picChg chg="add mod">
          <ac:chgData name="Dragos Carbunaru (1709483)" userId="S::1709483@student.uwtsd.ac.uk::17fcae5e-f227-4bc6-81d1-78e7e40a883c" providerId="AD" clId="Web-{4F757C9F-7265-C59B-9861-C73414C9529D}" dt="2022-11-26T21:27:22.988" v="382" actId="1076"/>
          <ac:picMkLst>
            <pc:docMk/>
            <pc:sldMk cId="2255426330" sldId="265"/>
            <ac:picMk id="4" creationId="{D877A003-D605-D5FB-92D4-E16A5ABBC3D2}"/>
          </ac:picMkLst>
        </pc:picChg>
        <pc:picChg chg="add mod">
          <ac:chgData name="Dragos Carbunaru (1709483)" userId="S::1709483@student.uwtsd.ac.uk::17fcae5e-f227-4bc6-81d1-78e7e40a883c" providerId="AD" clId="Web-{4F757C9F-7265-C59B-9861-C73414C9529D}" dt="2022-11-26T21:27:30.488" v="383" actId="1076"/>
          <ac:picMkLst>
            <pc:docMk/>
            <pc:sldMk cId="2255426330" sldId="265"/>
            <ac:picMk id="6" creationId="{37CBD9D3-756D-24C7-50D0-5927C5AB8614}"/>
          </ac:picMkLst>
        </pc:picChg>
        <pc:picChg chg="add mod">
          <ac:chgData name="Dragos Carbunaru (1709483)" userId="S::1709483@student.uwtsd.ac.uk::17fcae5e-f227-4bc6-81d1-78e7e40a883c" providerId="AD" clId="Web-{4F757C9F-7265-C59B-9861-C73414C9529D}" dt="2022-11-26T21:26:38.814" v="377" actId="14100"/>
          <ac:picMkLst>
            <pc:docMk/>
            <pc:sldMk cId="2255426330" sldId="265"/>
            <ac:picMk id="7" creationId="{7A087537-6AD7-8538-3FC3-D0F944C77A67}"/>
          </ac:picMkLst>
        </pc:picChg>
      </pc:sldChg>
      <pc:sldChg chg="modSp new">
        <pc:chgData name="Dragos Carbunaru (1709483)" userId="S::1709483@student.uwtsd.ac.uk::17fcae5e-f227-4bc6-81d1-78e7e40a883c" providerId="AD" clId="Web-{4F757C9F-7265-C59B-9861-C73414C9529D}" dt="2022-11-26T21:47:51.965" v="558" actId="20577"/>
        <pc:sldMkLst>
          <pc:docMk/>
          <pc:sldMk cId="18350677" sldId="266"/>
        </pc:sldMkLst>
        <pc:spChg chg="mod">
          <ac:chgData name="Dragos Carbunaru (1709483)" userId="S::1709483@student.uwtsd.ac.uk::17fcae5e-f227-4bc6-81d1-78e7e40a883c" providerId="AD" clId="Web-{4F757C9F-7265-C59B-9861-C73414C9529D}" dt="2022-11-26T21:30:04.884" v="391" actId="20577"/>
          <ac:spMkLst>
            <pc:docMk/>
            <pc:sldMk cId="18350677" sldId="266"/>
            <ac:spMk id="2" creationId="{45C22BA4-2CC0-C4D2-D444-4382EEDFD938}"/>
          </ac:spMkLst>
        </pc:spChg>
        <pc:spChg chg="mod">
          <ac:chgData name="Dragos Carbunaru (1709483)" userId="S::1709483@student.uwtsd.ac.uk::17fcae5e-f227-4bc6-81d1-78e7e40a883c" providerId="AD" clId="Web-{4F757C9F-7265-C59B-9861-C73414C9529D}" dt="2022-11-26T21:47:51.965" v="558" actId="20577"/>
          <ac:spMkLst>
            <pc:docMk/>
            <pc:sldMk cId="18350677" sldId="266"/>
            <ac:spMk id="3" creationId="{138B63A2-B18F-26FB-CD6E-485163EBFF05}"/>
          </ac:spMkLst>
        </pc:spChg>
      </pc:sldChg>
    </pc:docChg>
  </pc:docChgLst>
  <pc:docChgLst>
    <pc:chgData name="Dragos Carbunaru (1709483)" userId="S::1709483@student.uwtsd.ac.uk::17fcae5e-f227-4bc6-81d1-78e7e40a883c" providerId="AD" clId="Web-{C9C230F6-CBD2-5A72-0994-74A6915579D0}"/>
    <pc:docChg chg="modSld">
      <pc:chgData name="Dragos Carbunaru (1709483)" userId="S::1709483@student.uwtsd.ac.uk::17fcae5e-f227-4bc6-81d1-78e7e40a883c" providerId="AD" clId="Web-{C9C230F6-CBD2-5A72-0994-74A6915579D0}" dt="2022-11-26T22:49:58.869" v="28" actId="20577"/>
      <pc:docMkLst>
        <pc:docMk/>
      </pc:docMkLst>
      <pc:sldChg chg="addSp modSp">
        <pc:chgData name="Dragos Carbunaru (1709483)" userId="S::1709483@student.uwtsd.ac.uk::17fcae5e-f227-4bc6-81d1-78e7e40a883c" providerId="AD" clId="Web-{C9C230F6-CBD2-5A72-0994-74A6915579D0}" dt="2022-11-26T22:35:57.896" v="10" actId="20577"/>
        <pc:sldMkLst>
          <pc:docMk/>
          <pc:sldMk cId="541405776" sldId="258"/>
        </pc:sldMkLst>
        <pc:spChg chg="add mod">
          <ac:chgData name="Dragos Carbunaru (1709483)" userId="S::1709483@student.uwtsd.ac.uk::17fcae5e-f227-4bc6-81d1-78e7e40a883c" providerId="AD" clId="Web-{C9C230F6-CBD2-5A72-0994-74A6915579D0}" dt="2022-11-26T22:35:57.896" v="10" actId="20577"/>
          <ac:spMkLst>
            <pc:docMk/>
            <pc:sldMk cId="541405776" sldId="258"/>
            <ac:spMk id="3" creationId="{C3147192-C594-52EF-E950-8BF804799DAC}"/>
          </ac:spMkLst>
        </pc:spChg>
      </pc:sldChg>
      <pc:sldChg chg="modSp">
        <pc:chgData name="Dragos Carbunaru (1709483)" userId="S::1709483@student.uwtsd.ac.uk::17fcae5e-f227-4bc6-81d1-78e7e40a883c" providerId="AD" clId="Web-{C9C230F6-CBD2-5A72-0994-74A6915579D0}" dt="2022-11-26T22:30:14.947" v="1" actId="20577"/>
        <pc:sldMkLst>
          <pc:docMk/>
          <pc:sldMk cId="585852817" sldId="261"/>
        </pc:sldMkLst>
        <pc:spChg chg="mod">
          <ac:chgData name="Dragos Carbunaru (1709483)" userId="S::1709483@student.uwtsd.ac.uk::17fcae5e-f227-4bc6-81d1-78e7e40a883c" providerId="AD" clId="Web-{C9C230F6-CBD2-5A72-0994-74A6915579D0}" dt="2022-11-26T22:30:14.947" v="1" actId="20577"/>
          <ac:spMkLst>
            <pc:docMk/>
            <pc:sldMk cId="585852817" sldId="261"/>
            <ac:spMk id="3" creationId="{295705E4-B435-85B2-CE5E-CCD2D697BD16}"/>
          </ac:spMkLst>
        </pc:spChg>
      </pc:sldChg>
      <pc:sldChg chg="modSp">
        <pc:chgData name="Dragos Carbunaru (1709483)" userId="S::1709483@student.uwtsd.ac.uk::17fcae5e-f227-4bc6-81d1-78e7e40a883c" providerId="AD" clId="Web-{C9C230F6-CBD2-5A72-0994-74A6915579D0}" dt="2022-11-26T22:49:58.869" v="28" actId="20577"/>
        <pc:sldMkLst>
          <pc:docMk/>
          <pc:sldMk cId="18350677" sldId="266"/>
        </pc:sldMkLst>
        <pc:spChg chg="mod">
          <ac:chgData name="Dragos Carbunaru (1709483)" userId="S::1709483@student.uwtsd.ac.uk::17fcae5e-f227-4bc6-81d1-78e7e40a883c" providerId="AD" clId="Web-{C9C230F6-CBD2-5A72-0994-74A6915579D0}" dt="2022-11-26T22:49:58.869" v="28" actId="20577"/>
          <ac:spMkLst>
            <pc:docMk/>
            <pc:sldMk cId="18350677" sldId="266"/>
            <ac:spMk id="3" creationId="{138B63A2-B18F-26FB-CD6E-485163EBFF0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56EABF-C78F-46C3-8DA8-2A6A91DAF58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077698C7-55F5-4997-AB5A-664C6B573E83}">
      <dgm:prSet/>
      <dgm:spPr/>
      <dgm:t>
        <a:bodyPr/>
        <a:lstStyle/>
        <a:p>
          <a:r>
            <a:rPr lang="en-GB"/>
            <a:t>The purpose of the presentation is to analyse the culture and external context of Google to determine future strategy and plan for culture change. </a:t>
          </a:r>
          <a:endParaRPr lang="en-US"/>
        </a:p>
      </dgm:t>
    </dgm:pt>
    <dgm:pt modelId="{7FC73796-2C8B-4899-A804-FAD73B276644}" type="parTrans" cxnId="{F89BC595-9161-418F-B816-1526D70091FE}">
      <dgm:prSet/>
      <dgm:spPr/>
      <dgm:t>
        <a:bodyPr/>
        <a:lstStyle/>
        <a:p>
          <a:endParaRPr lang="en-US"/>
        </a:p>
      </dgm:t>
    </dgm:pt>
    <dgm:pt modelId="{2E624968-39E1-43E5-86E7-541D274594BF}" type="sibTrans" cxnId="{F89BC595-9161-418F-B816-1526D70091FE}">
      <dgm:prSet/>
      <dgm:spPr/>
      <dgm:t>
        <a:bodyPr/>
        <a:lstStyle/>
        <a:p>
          <a:endParaRPr lang="en-US"/>
        </a:p>
      </dgm:t>
    </dgm:pt>
    <dgm:pt modelId="{81753FD4-53D9-43B4-A0E6-13D7D5647B32}">
      <dgm:prSet/>
      <dgm:spPr/>
      <dgm:t>
        <a:bodyPr/>
        <a:lstStyle/>
        <a:p>
          <a:pPr rtl="0"/>
          <a:r>
            <a:rPr lang="en-GB"/>
            <a:t>A combination of methods are used by Google including SWOT analysis, cultural web analysis, PESTLE analysis, competitive analysis, customer analysis, industry analysis, Google Alerts, Google Analytics, Google Trends, Google AdWords, Google Webmaster. </a:t>
          </a:r>
          <a:endParaRPr lang="en-US">
            <a:latin typeface="Gill Sans Nova"/>
          </a:endParaRPr>
        </a:p>
      </dgm:t>
    </dgm:pt>
    <dgm:pt modelId="{EE741F8C-E57B-4E7C-A032-C3E94F2886E0}" type="parTrans" cxnId="{FFF2DEA2-DE66-4592-900E-D07A67D61F88}">
      <dgm:prSet/>
      <dgm:spPr/>
      <dgm:t>
        <a:bodyPr/>
        <a:lstStyle/>
        <a:p>
          <a:endParaRPr lang="en-US"/>
        </a:p>
      </dgm:t>
    </dgm:pt>
    <dgm:pt modelId="{0A21FCB9-6360-41BE-9B1E-90D4C99AFAE3}" type="sibTrans" cxnId="{FFF2DEA2-DE66-4592-900E-D07A67D61F88}">
      <dgm:prSet/>
      <dgm:spPr/>
      <dgm:t>
        <a:bodyPr/>
        <a:lstStyle/>
        <a:p>
          <a:endParaRPr lang="en-US"/>
        </a:p>
      </dgm:t>
    </dgm:pt>
    <dgm:pt modelId="{10F6F6D1-97C0-4241-8D04-33B4A062619B}">
      <dgm:prSet phldr="0"/>
      <dgm:spPr/>
      <dgm:t>
        <a:bodyPr/>
        <a:lstStyle/>
        <a:p>
          <a:r>
            <a:rPr lang="en-GB"/>
            <a:t>The researcher will analyse the culture web for Google.</a:t>
          </a:r>
          <a:r>
            <a:rPr lang="en-GB">
              <a:latin typeface="Gill Sans Nova"/>
            </a:rPr>
            <a:t> </a:t>
          </a:r>
          <a:r>
            <a:rPr lang="en-GB"/>
            <a:t>Because this would provide insights into the organisation’s strengths, weaknesses, opportunities and threats, as well as the external factors that could impact its business model and strategy.</a:t>
          </a:r>
        </a:p>
      </dgm:t>
    </dgm:pt>
    <dgm:pt modelId="{EBB14661-ADC7-4CA6-AD58-278CA8A4E8CF}" type="parTrans" cxnId="{D9AFE8AD-FC74-410B-A67D-F31BE6C44544}">
      <dgm:prSet/>
      <dgm:spPr/>
    </dgm:pt>
    <dgm:pt modelId="{64DAA28B-2A17-4CAA-9874-C97A000F03C7}" type="sibTrans" cxnId="{D9AFE8AD-FC74-410B-A67D-F31BE6C44544}">
      <dgm:prSet/>
      <dgm:spPr/>
    </dgm:pt>
    <dgm:pt modelId="{63DFEAC1-00EB-4B0D-9B65-203F06813C3D}" type="pres">
      <dgm:prSet presAssocID="{D356EABF-C78F-46C3-8DA8-2A6A91DAF58D}" presName="linear" presStyleCnt="0">
        <dgm:presLayoutVars>
          <dgm:animLvl val="lvl"/>
          <dgm:resizeHandles val="exact"/>
        </dgm:presLayoutVars>
      </dgm:prSet>
      <dgm:spPr/>
    </dgm:pt>
    <dgm:pt modelId="{3DF11C76-5BF9-49FF-AE5F-E3CBC657B28D}" type="pres">
      <dgm:prSet presAssocID="{077698C7-55F5-4997-AB5A-664C6B573E83}" presName="parentText" presStyleLbl="node1" presStyleIdx="0" presStyleCnt="3">
        <dgm:presLayoutVars>
          <dgm:chMax val="0"/>
          <dgm:bulletEnabled val="1"/>
        </dgm:presLayoutVars>
      </dgm:prSet>
      <dgm:spPr/>
    </dgm:pt>
    <dgm:pt modelId="{271605DB-3144-4793-BB34-052767DDFA0B}" type="pres">
      <dgm:prSet presAssocID="{2E624968-39E1-43E5-86E7-541D274594BF}" presName="spacer" presStyleCnt="0"/>
      <dgm:spPr/>
    </dgm:pt>
    <dgm:pt modelId="{817B6F7B-B668-4BBF-8F18-630B921F7848}" type="pres">
      <dgm:prSet presAssocID="{81753FD4-53D9-43B4-A0E6-13D7D5647B32}" presName="parentText" presStyleLbl="node1" presStyleIdx="1" presStyleCnt="3">
        <dgm:presLayoutVars>
          <dgm:chMax val="0"/>
          <dgm:bulletEnabled val="1"/>
        </dgm:presLayoutVars>
      </dgm:prSet>
      <dgm:spPr/>
    </dgm:pt>
    <dgm:pt modelId="{93C18837-D3DF-422D-BD76-28F92A24CA00}" type="pres">
      <dgm:prSet presAssocID="{0A21FCB9-6360-41BE-9B1E-90D4C99AFAE3}" presName="spacer" presStyleCnt="0"/>
      <dgm:spPr/>
    </dgm:pt>
    <dgm:pt modelId="{EFADD25D-99CA-4E6A-A743-70444753221C}" type="pres">
      <dgm:prSet presAssocID="{10F6F6D1-97C0-4241-8D04-33B4A062619B}" presName="parentText" presStyleLbl="node1" presStyleIdx="2" presStyleCnt="3">
        <dgm:presLayoutVars>
          <dgm:chMax val="0"/>
          <dgm:bulletEnabled val="1"/>
        </dgm:presLayoutVars>
      </dgm:prSet>
      <dgm:spPr/>
    </dgm:pt>
  </dgm:ptLst>
  <dgm:cxnLst>
    <dgm:cxn modelId="{607E0C5A-FD4F-4996-B7CB-BEB730A22C9E}" type="presOf" srcId="{D356EABF-C78F-46C3-8DA8-2A6A91DAF58D}" destId="{63DFEAC1-00EB-4B0D-9B65-203F06813C3D}" srcOrd="0" destOrd="0" presId="urn:microsoft.com/office/officeart/2005/8/layout/vList2"/>
    <dgm:cxn modelId="{BB56D592-FD6A-43F1-A2C8-21297C4CBF4E}" type="presOf" srcId="{077698C7-55F5-4997-AB5A-664C6B573E83}" destId="{3DF11C76-5BF9-49FF-AE5F-E3CBC657B28D}" srcOrd="0" destOrd="0" presId="urn:microsoft.com/office/officeart/2005/8/layout/vList2"/>
    <dgm:cxn modelId="{F89BC595-9161-418F-B816-1526D70091FE}" srcId="{D356EABF-C78F-46C3-8DA8-2A6A91DAF58D}" destId="{077698C7-55F5-4997-AB5A-664C6B573E83}" srcOrd="0" destOrd="0" parTransId="{7FC73796-2C8B-4899-A804-FAD73B276644}" sibTransId="{2E624968-39E1-43E5-86E7-541D274594BF}"/>
    <dgm:cxn modelId="{FFF2DEA2-DE66-4592-900E-D07A67D61F88}" srcId="{D356EABF-C78F-46C3-8DA8-2A6A91DAF58D}" destId="{81753FD4-53D9-43B4-A0E6-13D7D5647B32}" srcOrd="1" destOrd="0" parTransId="{EE741F8C-E57B-4E7C-A032-C3E94F2886E0}" sibTransId="{0A21FCB9-6360-41BE-9B1E-90D4C99AFAE3}"/>
    <dgm:cxn modelId="{D9AFE8AD-FC74-410B-A67D-F31BE6C44544}" srcId="{D356EABF-C78F-46C3-8DA8-2A6A91DAF58D}" destId="{10F6F6D1-97C0-4241-8D04-33B4A062619B}" srcOrd="2" destOrd="0" parTransId="{EBB14661-ADC7-4CA6-AD58-278CA8A4E8CF}" sibTransId="{64DAA28B-2A17-4CAA-9874-C97A000F03C7}"/>
    <dgm:cxn modelId="{81714DE5-148F-4DC7-9D1C-5CD8316A155A}" type="presOf" srcId="{81753FD4-53D9-43B4-A0E6-13D7D5647B32}" destId="{817B6F7B-B668-4BBF-8F18-630B921F7848}" srcOrd="0" destOrd="0" presId="urn:microsoft.com/office/officeart/2005/8/layout/vList2"/>
    <dgm:cxn modelId="{A4C080F5-83AC-4266-800A-C257B9314BA5}" type="presOf" srcId="{10F6F6D1-97C0-4241-8D04-33B4A062619B}" destId="{EFADD25D-99CA-4E6A-A743-70444753221C}" srcOrd="0" destOrd="0" presId="urn:microsoft.com/office/officeart/2005/8/layout/vList2"/>
    <dgm:cxn modelId="{E85F9540-2558-4849-B16D-CD8631015AE9}" type="presParOf" srcId="{63DFEAC1-00EB-4B0D-9B65-203F06813C3D}" destId="{3DF11C76-5BF9-49FF-AE5F-E3CBC657B28D}" srcOrd="0" destOrd="0" presId="urn:microsoft.com/office/officeart/2005/8/layout/vList2"/>
    <dgm:cxn modelId="{D7D758DD-CC16-4F73-89EC-EAC84FDA309D}" type="presParOf" srcId="{63DFEAC1-00EB-4B0D-9B65-203F06813C3D}" destId="{271605DB-3144-4793-BB34-052767DDFA0B}" srcOrd="1" destOrd="0" presId="urn:microsoft.com/office/officeart/2005/8/layout/vList2"/>
    <dgm:cxn modelId="{004BD77F-D8D9-4162-A8D9-6B397F73FEB2}" type="presParOf" srcId="{63DFEAC1-00EB-4B0D-9B65-203F06813C3D}" destId="{817B6F7B-B668-4BBF-8F18-630B921F7848}" srcOrd="2" destOrd="0" presId="urn:microsoft.com/office/officeart/2005/8/layout/vList2"/>
    <dgm:cxn modelId="{CAF8AA6A-AFEA-4CC4-BB39-A08FE91F354D}" type="presParOf" srcId="{63DFEAC1-00EB-4B0D-9B65-203F06813C3D}" destId="{93C18837-D3DF-422D-BD76-28F92A24CA00}" srcOrd="3" destOrd="0" presId="urn:microsoft.com/office/officeart/2005/8/layout/vList2"/>
    <dgm:cxn modelId="{B777BA35-BB12-4392-9E21-DBB36BF96195}" type="presParOf" srcId="{63DFEAC1-00EB-4B0D-9B65-203F06813C3D}" destId="{EFADD25D-99CA-4E6A-A743-70444753221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B77382-2F23-4615-9E4C-198831062F93}"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880312A-E291-483E-B7D1-99FBECB207BE}">
      <dgm:prSet/>
      <dgm:spPr/>
      <dgm:t>
        <a:bodyPr/>
        <a:lstStyle/>
        <a:p>
          <a:pPr algn="l" rtl="0">
            <a:lnSpc>
              <a:spcPct val="90000"/>
            </a:lnSpc>
          </a:pPr>
          <a:r>
            <a:rPr lang="en-GB" dirty="0">
              <a:latin typeface="Gill Sans Nova"/>
            </a:rPr>
            <a:t>In conclusion</a:t>
          </a:r>
          <a:r>
            <a:rPr lang="en-GB" dirty="0"/>
            <a:t>, it is recommended that Google use a combination of the culture Web , SWOT, PESTEL, and competitive analysis to understand its external environment and current culture. </a:t>
          </a:r>
          <a:endParaRPr lang="en-US" dirty="0">
            <a:latin typeface="Gill Sans Nova"/>
            <a:cs typeface="Calibri"/>
          </a:endParaRPr>
        </a:p>
      </dgm:t>
    </dgm:pt>
    <dgm:pt modelId="{CAC9A379-BFC0-4FE4-9C43-63AF653E3017}" type="parTrans" cxnId="{6D9CAEBB-8214-4FDA-9DEB-22420F3281E1}">
      <dgm:prSet/>
      <dgm:spPr/>
      <dgm:t>
        <a:bodyPr/>
        <a:lstStyle/>
        <a:p>
          <a:endParaRPr lang="en-US"/>
        </a:p>
      </dgm:t>
    </dgm:pt>
    <dgm:pt modelId="{FE1F6D67-1EE1-4EB2-B80F-E3BDB34B51F8}" type="sibTrans" cxnId="{6D9CAEBB-8214-4FDA-9DEB-22420F3281E1}">
      <dgm:prSet/>
      <dgm:spPr/>
      <dgm:t>
        <a:bodyPr/>
        <a:lstStyle/>
        <a:p>
          <a:endParaRPr lang="en-US"/>
        </a:p>
      </dgm:t>
    </dgm:pt>
    <dgm:pt modelId="{BEE7BCB8-45F3-4FD8-9695-BDF87795B9F8}">
      <dgm:prSet/>
      <dgm:spPr/>
      <dgm:t>
        <a:bodyPr/>
        <a:lstStyle/>
        <a:p>
          <a:r>
            <a:rPr lang="en-GB" dirty="0"/>
            <a:t>These tools will provide Google with a comprehensive view of the factors that may impact its business and operations, as well as its internal strengths and weaknesses. </a:t>
          </a:r>
          <a:endParaRPr lang="en-US" dirty="0"/>
        </a:p>
      </dgm:t>
    </dgm:pt>
    <dgm:pt modelId="{E08BA54C-7338-47A3-8B5E-A877E7E1A238}" type="parTrans" cxnId="{139BA2A2-A45E-46B5-8A7F-0F6ACE7F1B0C}">
      <dgm:prSet/>
      <dgm:spPr/>
      <dgm:t>
        <a:bodyPr/>
        <a:lstStyle/>
        <a:p>
          <a:endParaRPr lang="en-US"/>
        </a:p>
      </dgm:t>
    </dgm:pt>
    <dgm:pt modelId="{6CA2529A-5552-44C0-B0AB-3CB8836D0245}" type="sibTrans" cxnId="{139BA2A2-A45E-46B5-8A7F-0F6ACE7F1B0C}">
      <dgm:prSet/>
      <dgm:spPr/>
      <dgm:t>
        <a:bodyPr/>
        <a:lstStyle/>
        <a:p>
          <a:endParaRPr lang="en-US"/>
        </a:p>
      </dgm:t>
    </dgm:pt>
    <dgm:pt modelId="{F190BA0B-1ED6-4EEB-8831-F73D97A3CC61}">
      <dgm:prSet/>
      <dgm:spPr/>
      <dgm:t>
        <a:bodyPr/>
        <a:lstStyle/>
        <a:p>
          <a:r>
            <a:rPr lang="en-GB" dirty="0"/>
            <a:t>Tools that can be used to analyse the external environment and current culture of Google include Google’s own search engine, as well as social media sites. Social media sites can be used to monitor conversations about Google, to see what people are saying about the company and its products, and to get a general sense of the culture. </a:t>
          </a:r>
          <a:endParaRPr lang="en-US" dirty="0"/>
        </a:p>
      </dgm:t>
    </dgm:pt>
    <dgm:pt modelId="{B28C9940-4387-40E1-8AF4-B527853AEB52}" type="parTrans" cxnId="{2F0AC5A3-4A2D-4D9A-8868-F68377F70EA1}">
      <dgm:prSet/>
      <dgm:spPr/>
      <dgm:t>
        <a:bodyPr/>
        <a:lstStyle/>
        <a:p>
          <a:endParaRPr lang="en-US"/>
        </a:p>
      </dgm:t>
    </dgm:pt>
    <dgm:pt modelId="{DD824EC6-42EC-492A-AB5A-ACCAFF562E3C}" type="sibTrans" cxnId="{2F0AC5A3-4A2D-4D9A-8868-F68377F70EA1}">
      <dgm:prSet/>
      <dgm:spPr/>
      <dgm:t>
        <a:bodyPr/>
        <a:lstStyle/>
        <a:p>
          <a:endParaRPr lang="en-US"/>
        </a:p>
      </dgm:t>
    </dgm:pt>
    <dgm:pt modelId="{A54C82AC-4269-4B21-AD5D-D84BE33FD1BA}">
      <dgm:prSet/>
      <dgm:spPr/>
      <dgm:t>
        <a:bodyPr/>
        <a:lstStyle/>
        <a:p>
          <a:pPr rtl="0"/>
          <a:r>
            <a:rPr lang="en-GB" dirty="0"/>
            <a:t>The organizational structure for Google is a matrix organization. This means that there are multiple layers of management, and </a:t>
          </a:r>
          <a:r>
            <a:rPr lang="en-GB" dirty="0">
              <a:latin typeface="Gill Sans Nova"/>
            </a:rPr>
            <a:t>everyone</a:t>
          </a:r>
          <a:r>
            <a:rPr lang="en-GB" dirty="0"/>
            <a:t> has multiple bosses. This can lead to a lot of confusion and frustration, as people may not know who to go to for help or direction. Additionally, this type of organization can create a lot of </a:t>
          </a:r>
          <a:r>
            <a:rPr lang="en-GB" dirty="0">
              <a:latin typeface="Gill Sans Nova"/>
            </a:rPr>
            <a:t>detachment</a:t>
          </a:r>
          <a:r>
            <a:rPr lang="en-GB" dirty="0"/>
            <a:t>, as people are more likely to communicate and work with people in their own department or team. This can make it difficult to get work done across departments and can lead to a lot of </a:t>
          </a:r>
          <a:r>
            <a:rPr lang="en-GB" dirty="0">
              <a:latin typeface="Gill Sans Nova"/>
            </a:rPr>
            <a:t>hidden conflict</a:t>
          </a:r>
          <a:r>
            <a:rPr lang="en-GB" dirty="0"/>
            <a:t>.</a:t>
          </a:r>
          <a:endParaRPr lang="en-US" dirty="0"/>
        </a:p>
      </dgm:t>
    </dgm:pt>
    <dgm:pt modelId="{77693FD9-48F3-4F7E-9D65-0761A0B9BCAA}" type="parTrans" cxnId="{9D1B275E-DF5D-4319-83DE-A0975E59E3C6}">
      <dgm:prSet/>
      <dgm:spPr/>
      <dgm:t>
        <a:bodyPr/>
        <a:lstStyle/>
        <a:p>
          <a:endParaRPr lang="en-US"/>
        </a:p>
      </dgm:t>
    </dgm:pt>
    <dgm:pt modelId="{1E7C8026-E03C-4BDE-B2C1-CA24ED6E6055}" type="sibTrans" cxnId="{9D1B275E-DF5D-4319-83DE-A0975E59E3C6}">
      <dgm:prSet/>
      <dgm:spPr/>
      <dgm:t>
        <a:bodyPr/>
        <a:lstStyle/>
        <a:p>
          <a:endParaRPr lang="en-US"/>
        </a:p>
      </dgm:t>
    </dgm:pt>
    <dgm:pt modelId="{4677CA2B-19EC-4F79-90EB-664D5834C761}">
      <dgm:prSet phldr="0"/>
      <dgm:spPr/>
      <dgm:t>
        <a:bodyPr/>
        <a:lstStyle/>
        <a:p>
          <a:r>
            <a:rPr lang="en-GB" dirty="0">
              <a:latin typeface="Calibri"/>
              <a:cs typeface="Calibri"/>
            </a:rPr>
            <a:t>An internal culture change may be needed to ensure long term sustainability, due to external factors. The cultural web can be used to assess the culture and determine what is needed in the future.</a:t>
          </a:r>
          <a:endParaRPr lang="en-GB" dirty="0"/>
        </a:p>
      </dgm:t>
    </dgm:pt>
    <dgm:pt modelId="{E478F03C-5376-4C57-93EE-8365E16865EF}" type="parTrans" cxnId="{D2E6BE4E-24B6-4008-9B5C-F8D7E16C92C2}">
      <dgm:prSet/>
      <dgm:spPr/>
    </dgm:pt>
    <dgm:pt modelId="{AB832DEB-1649-4FC2-9349-0577502255AD}" type="sibTrans" cxnId="{D2E6BE4E-24B6-4008-9B5C-F8D7E16C92C2}">
      <dgm:prSet/>
      <dgm:spPr/>
    </dgm:pt>
    <dgm:pt modelId="{FC5CB1E0-76E7-4119-9F5C-2D8D47CDC4A8}">
      <dgm:prSet phldr="0"/>
      <dgm:spPr/>
      <dgm:t>
        <a:bodyPr/>
        <a:lstStyle/>
        <a:p>
          <a:pPr rtl="0"/>
          <a:r>
            <a:rPr lang="en-GB" dirty="0"/>
            <a:t>The </a:t>
          </a:r>
          <a:r>
            <a:rPr lang="en-GB" dirty="0">
              <a:latin typeface="Gill Sans Nova"/>
            </a:rPr>
            <a:t>researcher</a:t>
          </a:r>
          <a:r>
            <a:rPr lang="en-GB" dirty="0"/>
            <a:t> suggest that while trust is important to Google, there is still a lot of work to be done when it comes to increasing trust in search results</a:t>
          </a:r>
          <a:r>
            <a:rPr lang="en-GB" dirty="0">
              <a:latin typeface="Gill Sans Nova"/>
              <a:cs typeface="Calibri"/>
            </a:rPr>
            <a:t> and ethics.</a:t>
          </a:r>
          <a:endParaRPr lang="en-GB" dirty="0">
            <a:latin typeface="Calibri"/>
            <a:cs typeface="Calibri"/>
          </a:endParaRPr>
        </a:p>
      </dgm:t>
    </dgm:pt>
    <dgm:pt modelId="{2E7D78BE-D079-4B5B-B826-3FE075E4C00A}" type="parTrans" cxnId="{4D98A611-029A-49F7-9CB4-B327FC5AE306}">
      <dgm:prSet/>
      <dgm:spPr/>
    </dgm:pt>
    <dgm:pt modelId="{F7EF87F2-B56E-4EC5-AD17-8212EB5D0174}" type="sibTrans" cxnId="{4D98A611-029A-49F7-9CB4-B327FC5AE306}">
      <dgm:prSet/>
      <dgm:spPr/>
    </dgm:pt>
    <dgm:pt modelId="{E4528841-6E3C-4DC6-8C31-F3D926633830}" type="pres">
      <dgm:prSet presAssocID="{D0B77382-2F23-4615-9E4C-198831062F93}" presName="linear" presStyleCnt="0">
        <dgm:presLayoutVars>
          <dgm:animLvl val="lvl"/>
          <dgm:resizeHandles val="exact"/>
        </dgm:presLayoutVars>
      </dgm:prSet>
      <dgm:spPr/>
    </dgm:pt>
    <dgm:pt modelId="{6DA1A75D-C8CC-4BE7-B62F-0BFA53718B0F}" type="pres">
      <dgm:prSet presAssocID="{A880312A-E291-483E-B7D1-99FBECB207BE}" presName="parentText" presStyleLbl="node1" presStyleIdx="0" presStyleCnt="6">
        <dgm:presLayoutVars>
          <dgm:chMax val="0"/>
          <dgm:bulletEnabled val="1"/>
        </dgm:presLayoutVars>
      </dgm:prSet>
      <dgm:spPr/>
    </dgm:pt>
    <dgm:pt modelId="{B7394481-7F2F-497E-ABB1-7325396238B9}" type="pres">
      <dgm:prSet presAssocID="{FE1F6D67-1EE1-4EB2-B80F-E3BDB34B51F8}" presName="spacer" presStyleCnt="0"/>
      <dgm:spPr/>
    </dgm:pt>
    <dgm:pt modelId="{AFAA08AF-968E-4B99-8D50-0413F6ED3A20}" type="pres">
      <dgm:prSet presAssocID="{4677CA2B-19EC-4F79-90EB-664D5834C761}" presName="parentText" presStyleLbl="node1" presStyleIdx="1" presStyleCnt="6">
        <dgm:presLayoutVars>
          <dgm:chMax val="0"/>
          <dgm:bulletEnabled val="1"/>
        </dgm:presLayoutVars>
      </dgm:prSet>
      <dgm:spPr/>
    </dgm:pt>
    <dgm:pt modelId="{493C2CDF-D744-4678-B2F4-C73ABCAF9F8E}" type="pres">
      <dgm:prSet presAssocID="{AB832DEB-1649-4FC2-9349-0577502255AD}" presName="spacer" presStyleCnt="0"/>
      <dgm:spPr/>
    </dgm:pt>
    <dgm:pt modelId="{38119B65-D6BA-4C76-A9EC-8FBA732C8B67}" type="pres">
      <dgm:prSet presAssocID="{FC5CB1E0-76E7-4119-9F5C-2D8D47CDC4A8}" presName="parentText" presStyleLbl="node1" presStyleIdx="2" presStyleCnt="6">
        <dgm:presLayoutVars>
          <dgm:chMax val="0"/>
          <dgm:bulletEnabled val="1"/>
        </dgm:presLayoutVars>
      </dgm:prSet>
      <dgm:spPr/>
    </dgm:pt>
    <dgm:pt modelId="{C049822B-4405-414C-93A1-28242C69ED6E}" type="pres">
      <dgm:prSet presAssocID="{F7EF87F2-B56E-4EC5-AD17-8212EB5D0174}" presName="spacer" presStyleCnt="0"/>
      <dgm:spPr/>
    </dgm:pt>
    <dgm:pt modelId="{F2AA4AE8-A797-4D0A-B1A3-D5D7A6374069}" type="pres">
      <dgm:prSet presAssocID="{BEE7BCB8-45F3-4FD8-9695-BDF87795B9F8}" presName="parentText" presStyleLbl="node1" presStyleIdx="3" presStyleCnt="6">
        <dgm:presLayoutVars>
          <dgm:chMax val="0"/>
          <dgm:bulletEnabled val="1"/>
        </dgm:presLayoutVars>
      </dgm:prSet>
      <dgm:spPr/>
    </dgm:pt>
    <dgm:pt modelId="{59FB4F2E-1974-4499-8D52-FD173855F620}" type="pres">
      <dgm:prSet presAssocID="{6CA2529A-5552-44C0-B0AB-3CB8836D0245}" presName="spacer" presStyleCnt="0"/>
      <dgm:spPr/>
    </dgm:pt>
    <dgm:pt modelId="{BFE144B0-E4D6-4279-BB14-54790FE6524F}" type="pres">
      <dgm:prSet presAssocID="{F190BA0B-1ED6-4EEB-8831-F73D97A3CC61}" presName="parentText" presStyleLbl="node1" presStyleIdx="4" presStyleCnt="6">
        <dgm:presLayoutVars>
          <dgm:chMax val="0"/>
          <dgm:bulletEnabled val="1"/>
        </dgm:presLayoutVars>
      </dgm:prSet>
      <dgm:spPr/>
    </dgm:pt>
    <dgm:pt modelId="{F1F1BE82-8CA0-43C8-830A-B4E5DA181ADE}" type="pres">
      <dgm:prSet presAssocID="{DD824EC6-42EC-492A-AB5A-ACCAFF562E3C}" presName="spacer" presStyleCnt="0"/>
      <dgm:spPr/>
    </dgm:pt>
    <dgm:pt modelId="{9C17807A-41A9-41E9-B208-D27A1632312B}" type="pres">
      <dgm:prSet presAssocID="{A54C82AC-4269-4B21-AD5D-D84BE33FD1BA}" presName="parentText" presStyleLbl="node1" presStyleIdx="5" presStyleCnt="6">
        <dgm:presLayoutVars>
          <dgm:chMax val="0"/>
          <dgm:bulletEnabled val="1"/>
        </dgm:presLayoutVars>
      </dgm:prSet>
      <dgm:spPr/>
    </dgm:pt>
  </dgm:ptLst>
  <dgm:cxnLst>
    <dgm:cxn modelId="{4D98A611-029A-49F7-9CB4-B327FC5AE306}" srcId="{D0B77382-2F23-4615-9E4C-198831062F93}" destId="{FC5CB1E0-76E7-4119-9F5C-2D8D47CDC4A8}" srcOrd="2" destOrd="0" parTransId="{2E7D78BE-D079-4B5B-B826-3FE075E4C00A}" sibTransId="{F7EF87F2-B56E-4EC5-AD17-8212EB5D0174}"/>
    <dgm:cxn modelId="{6F854F1C-D361-477F-AAF3-28730AF59700}" type="presOf" srcId="{A54C82AC-4269-4B21-AD5D-D84BE33FD1BA}" destId="{9C17807A-41A9-41E9-B208-D27A1632312B}" srcOrd="0" destOrd="0" presId="urn:microsoft.com/office/officeart/2005/8/layout/vList2"/>
    <dgm:cxn modelId="{9D1B275E-DF5D-4319-83DE-A0975E59E3C6}" srcId="{D0B77382-2F23-4615-9E4C-198831062F93}" destId="{A54C82AC-4269-4B21-AD5D-D84BE33FD1BA}" srcOrd="5" destOrd="0" parTransId="{77693FD9-48F3-4F7E-9D65-0761A0B9BCAA}" sibTransId="{1E7C8026-E03C-4BDE-B2C1-CA24ED6E6055}"/>
    <dgm:cxn modelId="{D2E6BE4E-24B6-4008-9B5C-F8D7E16C92C2}" srcId="{D0B77382-2F23-4615-9E4C-198831062F93}" destId="{4677CA2B-19EC-4F79-90EB-664D5834C761}" srcOrd="1" destOrd="0" parTransId="{E478F03C-5376-4C57-93EE-8365E16865EF}" sibTransId="{AB832DEB-1649-4FC2-9349-0577502255AD}"/>
    <dgm:cxn modelId="{C25F5398-D6D5-4C22-A069-8BA5D6DD5686}" type="presOf" srcId="{4677CA2B-19EC-4F79-90EB-664D5834C761}" destId="{AFAA08AF-968E-4B99-8D50-0413F6ED3A20}" srcOrd="0" destOrd="0" presId="urn:microsoft.com/office/officeart/2005/8/layout/vList2"/>
    <dgm:cxn modelId="{139BA2A2-A45E-46B5-8A7F-0F6ACE7F1B0C}" srcId="{D0B77382-2F23-4615-9E4C-198831062F93}" destId="{BEE7BCB8-45F3-4FD8-9695-BDF87795B9F8}" srcOrd="3" destOrd="0" parTransId="{E08BA54C-7338-47A3-8B5E-A877E7E1A238}" sibTransId="{6CA2529A-5552-44C0-B0AB-3CB8836D0245}"/>
    <dgm:cxn modelId="{2F0AC5A3-4A2D-4D9A-8868-F68377F70EA1}" srcId="{D0B77382-2F23-4615-9E4C-198831062F93}" destId="{F190BA0B-1ED6-4EEB-8831-F73D97A3CC61}" srcOrd="4" destOrd="0" parTransId="{B28C9940-4387-40E1-8AF4-B527853AEB52}" sibTransId="{DD824EC6-42EC-492A-AB5A-ACCAFF562E3C}"/>
    <dgm:cxn modelId="{893654AF-737C-4A34-8A9E-B9526F16C645}" type="presOf" srcId="{D0B77382-2F23-4615-9E4C-198831062F93}" destId="{E4528841-6E3C-4DC6-8C31-F3D926633830}" srcOrd="0" destOrd="0" presId="urn:microsoft.com/office/officeart/2005/8/layout/vList2"/>
    <dgm:cxn modelId="{6D9CAEBB-8214-4FDA-9DEB-22420F3281E1}" srcId="{D0B77382-2F23-4615-9E4C-198831062F93}" destId="{A880312A-E291-483E-B7D1-99FBECB207BE}" srcOrd="0" destOrd="0" parTransId="{CAC9A379-BFC0-4FE4-9C43-63AF653E3017}" sibTransId="{FE1F6D67-1EE1-4EB2-B80F-E3BDB34B51F8}"/>
    <dgm:cxn modelId="{98622FCE-36C9-456D-9043-0827EFA3C0AC}" type="presOf" srcId="{A880312A-E291-483E-B7D1-99FBECB207BE}" destId="{6DA1A75D-C8CC-4BE7-B62F-0BFA53718B0F}" srcOrd="0" destOrd="0" presId="urn:microsoft.com/office/officeart/2005/8/layout/vList2"/>
    <dgm:cxn modelId="{93D733DD-44C6-4F2C-9BEE-777670F5AA6B}" type="presOf" srcId="{FC5CB1E0-76E7-4119-9F5C-2D8D47CDC4A8}" destId="{38119B65-D6BA-4C76-A9EC-8FBA732C8B67}" srcOrd="0" destOrd="0" presId="urn:microsoft.com/office/officeart/2005/8/layout/vList2"/>
    <dgm:cxn modelId="{D1EA6EED-8C0B-4678-A883-7C333E90605C}" type="presOf" srcId="{BEE7BCB8-45F3-4FD8-9695-BDF87795B9F8}" destId="{F2AA4AE8-A797-4D0A-B1A3-D5D7A6374069}" srcOrd="0" destOrd="0" presId="urn:microsoft.com/office/officeart/2005/8/layout/vList2"/>
    <dgm:cxn modelId="{FFC641FD-B1BB-405C-9508-A15374D88A7B}" type="presOf" srcId="{F190BA0B-1ED6-4EEB-8831-F73D97A3CC61}" destId="{BFE144B0-E4D6-4279-BB14-54790FE6524F}" srcOrd="0" destOrd="0" presId="urn:microsoft.com/office/officeart/2005/8/layout/vList2"/>
    <dgm:cxn modelId="{95D8D76C-1D72-4593-82E6-755F3C3BF00E}" type="presParOf" srcId="{E4528841-6E3C-4DC6-8C31-F3D926633830}" destId="{6DA1A75D-C8CC-4BE7-B62F-0BFA53718B0F}" srcOrd="0" destOrd="0" presId="urn:microsoft.com/office/officeart/2005/8/layout/vList2"/>
    <dgm:cxn modelId="{F4B466FF-0942-4BFA-A43E-3D8CD8C05C6D}" type="presParOf" srcId="{E4528841-6E3C-4DC6-8C31-F3D926633830}" destId="{B7394481-7F2F-497E-ABB1-7325396238B9}" srcOrd="1" destOrd="0" presId="urn:microsoft.com/office/officeart/2005/8/layout/vList2"/>
    <dgm:cxn modelId="{AE544F13-5E17-49A1-90A4-4349F16753CD}" type="presParOf" srcId="{E4528841-6E3C-4DC6-8C31-F3D926633830}" destId="{AFAA08AF-968E-4B99-8D50-0413F6ED3A20}" srcOrd="2" destOrd="0" presId="urn:microsoft.com/office/officeart/2005/8/layout/vList2"/>
    <dgm:cxn modelId="{325AAA2B-6E6F-48FF-8045-FC9BABB90C00}" type="presParOf" srcId="{E4528841-6E3C-4DC6-8C31-F3D926633830}" destId="{493C2CDF-D744-4678-B2F4-C73ABCAF9F8E}" srcOrd="3" destOrd="0" presId="urn:microsoft.com/office/officeart/2005/8/layout/vList2"/>
    <dgm:cxn modelId="{36206EA2-32F6-4614-8EB9-F37B5C8D5371}" type="presParOf" srcId="{E4528841-6E3C-4DC6-8C31-F3D926633830}" destId="{38119B65-D6BA-4C76-A9EC-8FBA732C8B67}" srcOrd="4" destOrd="0" presId="urn:microsoft.com/office/officeart/2005/8/layout/vList2"/>
    <dgm:cxn modelId="{454DF5BC-2086-424C-B6B9-218A5D1D98B5}" type="presParOf" srcId="{E4528841-6E3C-4DC6-8C31-F3D926633830}" destId="{C049822B-4405-414C-93A1-28242C69ED6E}" srcOrd="5" destOrd="0" presId="urn:microsoft.com/office/officeart/2005/8/layout/vList2"/>
    <dgm:cxn modelId="{86F2840F-E6B9-4883-B435-BA484008AE8B}" type="presParOf" srcId="{E4528841-6E3C-4DC6-8C31-F3D926633830}" destId="{F2AA4AE8-A797-4D0A-B1A3-D5D7A6374069}" srcOrd="6" destOrd="0" presId="urn:microsoft.com/office/officeart/2005/8/layout/vList2"/>
    <dgm:cxn modelId="{070CCC62-1574-4F91-874B-B4C7B679E0EF}" type="presParOf" srcId="{E4528841-6E3C-4DC6-8C31-F3D926633830}" destId="{59FB4F2E-1974-4499-8D52-FD173855F620}" srcOrd="7" destOrd="0" presId="urn:microsoft.com/office/officeart/2005/8/layout/vList2"/>
    <dgm:cxn modelId="{61011AF7-5DCE-4860-89C7-29C92FBC8B37}" type="presParOf" srcId="{E4528841-6E3C-4DC6-8C31-F3D926633830}" destId="{BFE144B0-E4D6-4279-BB14-54790FE6524F}" srcOrd="8" destOrd="0" presId="urn:microsoft.com/office/officeart/2005/8/layout/vList2"/>
    <dgm:cxn modelId="{D83D01C4-F3AF-491E-AAE9-F1157C39A926}" type="presParOf" srcId="{E4528841-6E3C-4DC6-8C31-F3D926633830}" destId="{F1F1BE82-8CA0-43C8-830A-B4E5DA181ADE}" srcOrd="9" destOrd="0" presId="urn:microsoft.com/office/officeart/2005/8/layout/vList2"/>
    <dgm:cxn modelId="{BFC6F2E6-F749-49E6-900F-26F6AD156BB3}" type="presParOf" srcId="{E4528841-6E3C-4DC6-8C31-F3D926633830}" destId="{9C17807A-41A9-41E9-B208-D27A1632312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F11C76-5BF9-49FF-AE5F-E3CBC657B28D}">
      <dsp:nvSpPr>
        <dsp:cNvPr id="0" name=""/>
        <dsp:cNvSpPr/>
      </dsp:nvSpPr>
      <dsp:spPr>
        <a:xfrm>
          <a:off x="0" y="26055"/>
          <a:ext cx="5891471" cy="166516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purpose of the presentation is to analyse the culture and external context of Google to determine future strategy and plan for culture change. </a:t>
          </a:r>
          <a:endParaRPr lang="en-US" sz="1900" kern="1200"/>
        </a:p>
      </dsp:txBody>
      <dsp:txXfrm>
        <a:off x="81287" y="107342"/>
        <a:ext cx="5728897" cy="1502591"/>
      </dsp:txXfrm>
    </dsp:sp>
    <dsp:sp modelId="{817B6F7B-B668-4BBF-8F18-630B921F7848}">
      <dsp:nvSpPr>
        <dsp:cNvPr id="0" name=""/>
        <dsp:cNvSpPr/>
      </dsp:nvSpPr>
      <dsp:spPr>
        <a:xfrm>
          <a:off x="0" y="1745941"/>
          <a:ext cx="5891471" cy="1665165"/>
        </a:xfrm>
        <a:prstGeom prst="roundRect">
          <a:avLst/>
        </a:prstGeom>
        <a:solidFill>
          <a:schemeClr val="accent5">
            <a:hueOff val="-748388"/>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t>A combination of methods are used by Google including SWOT analysis, cultural web analysis, PESTLE analysis, competitive analysis, customer analysis, industry analysis, Google Alerts, Google Analytics, Google Trends, Google AdWords, Google Webmaster. </a:t>
          </a:r>
          <a:endParaRPr lang="en-US" sz="1900" kern="1200">
            <a:latin typeface="Gill Sans Nova"/>
          </a:endParaRPr>
        </a:p>
      </dsp:txBody>
      <dsp:txXfrm>
        <a:off x="81287" y="1827228"/>
        <a:ext cx="5728897" cy="1502591"/>
      </dsp:txXfrm>
    </dsp:sp>
    <dsp:sp modelId="{EFADD25D-99CA-4E6A-A743-70444753221C}">
      <dsp:nvSpPr>
        <dsp:cNvPr id="0" name=""/>
        <dsp:cNvSpPr/>
      </dsp:nvSpPr>
      <dsp:spPr>
        <a:xfrm>
          <a:off x="0" y="3465827"/>
          <a:ext cx="5891471" cy="1665165"/>
        </a:xfrm>
        <a:prstGeom prst="roundRect">
          <a:avLst/>
        </a:prstGeom>
        <a:solidFill>
          <a:schemeClr val="accent5">
            <a:hueOff val="-1496776"/>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researcher will analyse the culture web for Google.</a:t>
          </a:r>
          <a:r>
            <a:rPr lang="en-GB" sz="1900" kern="1200">
              <a:latin typeface="Gill Sans Nova"/>
            </a:rPr>
            <a:t> </a:t>
          </a:r>
          <a:r>
            <a:rPr lang="en-GB" sz="1900" kern="1200"/>
            <a:t>Because this would provide insights into the organisation’s strengths, weaknesses, opportunities and threats, as well as the external factors that could impact its business model and strategy.</a:t>
          </a:r>
        </a:p>
      </dsp:txBody>
      <dsp:txXfrm>
        <a:off x="81287" y="3547114"/>
        <a:ext cx="5728897" cy="15025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A1A75D-C8CC-4BE7-B62F-0BFA53718B0F}">
      <dsp:nvSpPr>
        <dsp:cNvPr id="0" name=""/>
        <dsp:cNvSpPr/>
      </dsp:nvSpPr>
      <dsp:spPr>
        <a:xfrm>
          <a:off x="0" y="88204"/>
          <a:ext cx="5891471" cy="8085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rtl="0">
            <a:lnSpc>
              <a:spcPct val="90000"/>
            </a:lnSpc>
            <a:spcBef>
              <a:spcPct val="0"/>
            </a:spcBef>
            <a:spcAft>
              <a:spcPct val="35000"/>
            </a:spcAft>
            <a:buNone/>
          </a:pPr>
          <a:r>
            <a:rPr lang="en-GB" sz="900" kern="1200" dirty="0">
              <a:latin typeface="Gill Sans Nova"/>
            </a:rPr>
            <a:t>In conclusion</a:t>
          </a:r>
          <a:r>
            <a:rPr lang="en-GB" sz="900" kern="1200" dirty="0"/>
            <a:t>, it is recommended that Google use a combination of the culture Web , SWOT, PESTEL, and competitive analysis to understand its external environment and current culture. </a:t>
          </a:r>
          <a:endParaRPr lang="en-US" sz="900" kern="1200" dirty="0">
            <a:latin typeface="Gill Sans Nova"/>
            <a:cs typeface="Calibri"/>
          </a:endParaRPr>
        </a:p>
      </dsp:txBody>
      <dsp:txXfrm>
        <a:off x="39468" y="127672"/>
        <a:ext cx="5812535" cy="729570"/>
      </dsp:txXfrm>
    </dsp:sp>
    <dsp:sp modelId="{AFAA08AF-968E-4B99-8D50-0413F6ED3A20}">
      <dsp:nvSpPr>
        <dsp:cNvPr id="0" name=""/>
        <dsp:cNvSpPr/>
      </dsp:nvSpPr>
      <dsp:spPr>
        <a:xfrm>
          <a:off x="0" y="922631"/>
          <a:ext cx="5891471" cy="808506"/>
        </a:xfrm>
        <a:prstGeom prst="roundRect">
          <a:avLst/>
        </a:prstGeom>
        <a:solidFill>
          <a:schemeClr val="accent5">
            <a:hueOff val="-299355"/>
            <a:satOff val="135"/>
            <a:lumOff val="-14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latin typeface="Calibri"/>
              <a:cs typeface="Calibri"/>
            </a:rPr>
            <a:t>An internal culture change may be needed to ensure long term sustainability, due to external factors. The cultural web can be used to assess the culture and determine what is needed in the future.</a:t>
          </a:r>
          <a:endParaRPr lang="en-GB" sz="900" kern="1200" dirty="0"/>
        </a:p>
      </dsp:txBody>
      <dsp:txXfrm>
        <a:off x="39468" y="962099"/>
        <a:ext cx="5812535" cy="729570"/>
      </dsp:txXfrm>
    </dsp:sp>
    <dsp:sp modelId="{38119B65-D6BA-4C76-A9EC-8FBA732C8B67}">
      <dsp:nvSpPr>
        <dsp:cNvPr id="0" name=""/>
        <dsp:cNvSpPr/>
      </dsp:nvSpPr>
      <dsp:spPr>
        <a:xfrm>
          <a:off x="0" y="1757057"/>
          <a:ext cx="5891471" cy="808506"/>
        </a:xfrm>
        <a:prstGeom prst="roundRect">
          <a:avLst/>
        </a:prstGeom>
        <a:solidFill>
          <a:schemeClr val="accent5">
            <a:hueOff val="-598710"/>
            <a:satOff val="270"/>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rtl="0">
            <a:lnSpc>
              <a:spcPct val="90000"/>
            </a:lnSpc>
            <a:spcBef>
              <a:spcPct val="0"/>
            </a:spcBef>
            <a:spcAft>
              <a:spcPct val="35000"/>
            </a:spcAft>
            <a:buNone/>
          </a:pPr>
          <a:r>
            <a:rPr lang="en-GB" sz="900" kern="1200" dirty="0"/>
            <a:t>The </a:t>
          </a:r>
          <a:r>
            <a:rPr lang="en-GB" sz="900" kern="1200" dirty="0">
              <a:latin typeface="Gill Sans Nova"/>
            </a:rPr>
            <a:t>researcher</a:t>
          </a:r>
          <a:r>
            <a:rPr lang="en-GB" sz="900" kern="1200" dirty="0"/>
            <a:t> suggest that while trust is important to Google, there is still a lot of work to be done when it comes to increasing trust in search results</a:t>
          </a:r>
          <a:r>
            <a:rPr lang="en-GB" sz="900" kern="1200" dirty="0">
              <a:latin typeface="Gill Sans Nova"/>
              <a:cs typeface="Calibri"/>
            </a:rPr>
            <a:t> and ethics.</a:t>
          </a:r>
          <a:endParaRPr lang="en-GB" sz="900" kern="1200" dirty="0">
            <a:latin typeface="Calibri"/>
            <a:cs typeface="Calibri"/>
          </a:endParaRPr>
        </a:p>
      </dsp:txBody>
      <dsp:txXfrm>
        <a:off x="39468" y="1796525"/>
        <a:ext cx="5812535" cy="729570"/>
      </dsp:txXfrm>
    </dsp:sp>
    <dsp:sp modelId="{F2AA4AE8-A797-4D0A-B1A3-D5D7A6374069}">
      <dsp:nvSpPr>
        <dsp:cNvPr id="0" name=""/>
        <dsp:cNvSpPr/>
      </dsp:nvSpPr>
      <dsp:spPr>
        <a:xfrm>
          <a:off x="0" y="2591484"/>
          <a:ext cx="5891471" cy="808506"/>
        </a:xfrm>
        <a:prstGeom prst="roundRect">
          <a:avLst/>
        </a:prstGeom>
        <a:solidFill>
          <a:schemeClr val="accent5">
            <a:hueOff val="-898065"/>
            <a:satOff val="404"/>
            <a:lumOff val="-42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These tools will provide Google with a comprehensive view of the factors that may impact its business and operations, as well as its internal strengths and weaknesses. </a:t>
          </a:r>
          <a:endParaRPr lang="en-US" sz="900" kern="1200" dirty="0"/>
        </a:p>
      </dsp:txBody>
      <dsp:txXfrm>
        <a:off x="39468" y="2630952"/>
        <a:ext cx="5812535" cy="729570"/>
      </dsp:txXfrm>
    </dsp:sp>
    <dsp:sp modelId="{BFE144B0-E4D6-4279-BB14-54790FE6524F}">
      <dsp:nvSpPr>
        <dsp:cNvPr id="0" name=""/>
        <dsp:cNvSpPr/>
      </dsp:nvSpPr>
      <dsp:spPr>
        <a:xfrm>
          <a:off x="0" y="3425911"/>
          <a:ext cx="5891471" cy="808506"/>
        </a:xfrm>
        <a:prstGeom prst="roundRect">
          <a:avLst/>
        </a:prstGeom>
        <a:solidFill>
          <a:schemeClr val="accent5">
            <a:hueOff val="-1197420"/>
            <a:satOff val="539"/>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Tools that can be used to analyse the external environment and current culture of Google include Google’s own search engine, as well as social media sites. Social media sites can be used to monitor conversations about Google, to see what people are saying about the company and its products, and to get a general sense of the culture. </a:t>
          </a:r>
          <a:endParaRPr lang="en-US" sz="900" kern="1200" dirty="0"/>
        </a:p>
      </dsp:txBody>
      <dsp:txXfrm>
        <a:off x="39468" y="3465379"/>
        <a:ext cx="5812535" cy="729570"/>
      </dsp:txXfrm>
    </dsp:sp>
    <dsp:sp modelId="{9C17807A-41A9-41E9-B208-D27A1632312B}">
      <dsp:nvSpPr>
        <dsp:cNvPr id="0" name=""/>
        <dsp:cNvSpPr/>
      </dsp:nvSpPr>
      <dsp:spPr>
        <a:xfrm>
          <a:off x="0" y="4260337"/>
          <a:ext cx="5891471" cy="808506"/>
        </a:xfrm>
        <a:prstGeom prst="roundRect">
          <a:avLst/>
        </a:prstGeom>
        <a:solidFill>
          <a:schemeClr val="accent5">
            <a:hueOff val="-1496776"/>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rtl="0">
            <a:lnSpc>
              <a:spcPct val="90000"/>
            </a:lnSpc>
            <a:spcBef>
              <a:spcPct val="0"/>
            </a:spcBef>
            <a:spcAft>
              <a:spcPct val="35000"/>
            </a:spcAft>
            <a:buNone/>
          </a:pPr>
          <a:r>
            <a:rPr lang="en-GB" sz="900" kern="1200" dirty="0"/>
            <a:t>The organizational structure for Google is a matrix organization. This means that there are multiple layers of management, and </a:t>
          </a:r>
          <a:r>
            <a:rPr lang="en-GB" sz="900" kern="1200" dirty="0">
              <a:latin typeface="Gill Sans Nova"/>
            </a:rPr>
            <a:t>everyone</a:t>
          </a:r>
          <a:r>
            <a:rPr lang="en-GB" sz="900" kern="1200" dirty="0"/>
            <a:t> has multiple bosses. This can lead to a lot of confusion and frustration, as people may not know who to go to for help or direction. Additionally, this type of organization can create a lot of </a:t>
          </a:r>
          <a:r>
            <a:rPr lang="en-GB" sz="900" kern="1200" dirty="0">
              <a:latin typeface="Gill Sans Nova"/>
            </a:rPr>
            <a:t>detachment</a:t>
          </a:r>
          <a:r>
            <a:rPr lang="en-GB" sz="900" kern="1200" dirty="0"/>
            <a:t>, as people are more likely to communicate and work with people in their own department or team. This can make it difficult to get work done across departments and can lead to a lot of </a:t>
          </a:r>
          <a:r>
            <a:rPr lang="en-GB" sz="900" kern="1200" dirty="0">
              <a:latin typeface="Gill Sans Nova"/>
            </a:rPr>
            <a:t>hidden conflict</a:t>
          </a:r>
          <a:r>
            <a:rPr lang="en-GB" sz="900" kern="1200" dirty="0"/>
            <a:t>.</a:t>
          </a:r>
          <a:endParaRPr lang="en-US" sz="900" kern="1200" dirty="0"/>
        </a:p>
      </dsp:txBody>
      <dsp:txXfrm>
        <a:off x="39468" y="4299805"/>
        <a:ext cx="5812535" cy="7295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EF6789-4D93-43D8-B60D-0C5DEF3B644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2D7B4A1-1589-4B83-9C22-DE251D95D0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3975488-675E-48BA-A9A2-BA0F5A60D82B}" type="datetime1">
              <a:rPr lang="en-GB" smtClean="0"/>
              <a:t>02/12/2022</a:t>
            </a:fld>
            <a:endParaRPr lang="en-GB"/>
          </a:p>
        </p:txBody>
      </p:sp>
      <p:sp>
        <p:nvSpPr>
          <p:cNvPr id="4" name="Footer Placeholder 3">
            <a:extLst>
              <a:ext uri="{FF2B5EF4-FFF2-40B4-BE49-F238E27FC236}">
                <a16:creationId xmlns:a16="http://schemas.microsoft.com/office/drawing/2014/main" id="{024E724B-3C88-4DC9-855B-56F49D64A63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8A42BBB-95F1-40A0-9691-67EFE9D0B76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3C577BD-BE37-474B-8112-471F6F640A97}" type="slidenum">
              <a:rPr lang="en-GB" smtClean="0"/>
              <a:t>‹#›</a:t>
            </a:fld>
            <a:endParaRPr lang="en-GB"/>
          </a:p>
        </p:txBody>
      </p:sp>
    </p:spTree>
    <p:extLst>
      <p:ext uri="{BB962C8B-B14F-4D97-AF65-F5344CB8AC3E}">
        <p14:creationId xmlns:p14="http://schemas.microsoft.com/office/powerpoint/2010/main" val="29325086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C9F49-C6C7-4BCF-B5B6-94EE3C9CB663}" type="datetime1">
              <a:rPr lang="en-GB" smtClean="0"/>
              <a:pPr/>
              <a:t>02/12/2022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4EB474-4500-4CA8-A4FE-2423436EBB0B}" type="slidenum">
              <a:rPr lang="en-GB" noProof="0" smtClean="0"/>
              <a:t>‹#›</a:t>
            </a:fld>
            <a:endParaRPr lang="en-GB" noProof="0"/>
          </a:p>
        </p:txBody>
      </p:sp>
    </p:spTree>
    <p:extLst>
      <p:ext uri="{BB962C8B-B14F-4D97-AF65-F5344CB8AC3E}">
        <p14:creationId xmlns:p14="http://schemas.microsoft.com/office/powerpoint/2010/main" val="79654248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1</a:t>
            </a:fld>
            <a:endParaRPr lang="en-GB"/>
          </a:p>
        </p:txBody>
      </p:sp>
    </p:spTree>
    <p:extLst>
      <p:ext uri="{BB962C8B-B14F-4D97-AF65-F5344CB8AC3E}">
        <p14:creationId xmlns:p14="http://schemas.microsoft.com/office/powerpoint/2010/main" val="3953083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12/2/2022</a:t>
            </a:fld>
            <a:endParaRPr lang="en-US"/>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77422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12/2/2022</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803441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12/2/2022</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702663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12/2/2022</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347134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12/2/2022</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462424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12/2/2022</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814930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12/2/2022</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769175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12/2/2022</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860611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12/2/2022</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534407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12/2/2022</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621637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12/2/2022</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753336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12/2/2022</a:t>
            </a:fld>
            <a:endParaRPr lang="en-US" sz="100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22355480"/>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png"/><Relationship Id="rId7"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hyperlink" Target="https://moz.com/blog/2020-google-search-survey" TargetMode="Externa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2" Type="http://schemas.openxmlformats.org/officeDocument/2006/relationships/hyperlink" Target="https://moodle.uwtsd.ac.uk/course/view.php?id=10898"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moodle.uwtsd.ac.uk/course/view.php?id=10898"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techstory.in/googles-attitude-to-remote-work-anger-employees/" TargetMode="External"/><Relationship Id="rId2" Type="http://schemas.openxmlformats.org/officeDocument/2006/relationships/hyperlink" Target="https://moz.com/blog/2020-google-search-survey" TargetMode="External"/><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8" Type="http://schemas.openxmlformats.org/officeDocument/2006/relationships/hyperlink" Target="https://about.google/how-our-business-works/" TargetMode="External"/><Relationship Id="rId13" Type="http://schemas.openxmlformats.org/officeDocument/2006/relationships/hyperlink" Target="http://www.new&#8208;paradigm.co.uk/describing_culture.htm" TargetMode="External"/><Relationship Id="rId3" Type="http://schemas.openxmlformats.org/officeDocument/2006/relationships/hyperlink" Target="http://&#160;https:/sustainability.google/" TargetMode="External"/><Relationship Id="rId7" Type="http://schemas.openxmlformats.org/officeDocument/2006/relationships/hyperlink" Target="https://moodle.uwtsd.ac.uk/course/view.php?id=10898" TargetMode="External"/><Relationship Id="rId12" Type="http://schemas.openxmlformats.org/officeDocument/2006/relationships/hyperlink" Target="https://moz.com/blog/2020-google-search-survey" TargetMode="External"/><Relationship Id="rId2" Type="http://schemas.openxmlformats.org/officeDocument/2006/relationships/hyperlink" Target="https://about.google/?fg=1&amp;utm_source=google-GB&amp;utm_medium=referral&amp;utm_campaign=hp-header" TargetMode="External"/><Relationship Id="rId1" Type="http://schemas.openxmlformats.org/officeDocument/2006/relationships/slideLayout" Target="../slideLayouts/slideLayout2.xml"/><Relationship Id="rId6" Type="http://schemas.openxmlformats.org/officeDocument/2006/relationships/hyperlink" Target="https://www.managers.org.uk/membership/resources/management-resource-portal/" TargetMode="External"/><Relationship Id="rId11" Type="http://schemas.openxmlformats.org/officeDocument/2006/relationships/hyperlink" Target="https://www.theguardian.com/australia-news/2019/aug/07/vast-majority-want-google-and-facebook-held-accountable-for-fake-news-essential-poll" TargetMode="External"/><Relationship Id="rId5" Type="http://schemas.openxmlformats.org/officeDocument/2006/relationships/hyperlink" Target="https://smallbusiness.chron.com/syncing-gotasks-google-47277.html" TargetMode="External"/><Relationship Id="rId10" Type="http://schemas.openxmlformats.org/officeDocument/2006/relationships/hyperlink" Target="https://about.google/#:~:text=Our%20mission%20is%20to%20organize,it%20universally%20accessible%20and%20useful." TargetMode="External"/><Relationship Id="rId4" Type="http://schemas.openxmlformats.org/officeDocument/2006/relationships/hyperlink" Target="http://&#160;http:/www.new&#8208;paradigm.co.uk/describing_culture.htm" TargetMode="External"/><Relationship Id="rId9" Type="http://schemas.openxmlformats.org/officeDocument/2006/relationships/hyperlink" Target="https://www.businessdictionary.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62A14D1-334E-4545-89B6-A85C17B39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E589AA5-486F-4337-ACAA-124119E0D5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p:cNvSpPr>
            <a:spLocks noGrp="1"/>
          </p:cNvSpPr>
          <p:nvPr>
            <p:ph type="ctrTitle"/>
          </p:nvPr>
        </p:nvSpPr>
        <p:spPr>
          <a:xfrm>
            <a:off x="777239" y="3642290"/>
            <a:ext cx="7315200" cy="1441908"/>
          </a:xfrm>
        </p:spPr>
        <p:txBody>
          <a:bodyPr vert="horz" lIns="91440" tIns="45720" rIns="91440" bIns="45720" rtlCol="0" anchor="b">
            <a:normAutofit fontScale="90000"/>
          </a:bodyPr>
          <a:lstStyle/>
          <a:p>
            <a:pPr algn="l"/>
            <a:r>
              <a:rPr lang="en-GB"/>
              <a:t>Report to Senior Management Team</a:t>
            </a:r>
            <a:endParaRPr lang="en-US"/>
          </a:p>
        </p:txBody>
      </p:sp>
      <p:sp>
        <p:nvSpPr>
          <p:cNvPr id="3" name="Subtitle 2"/>
          <p:cNvSpPr>
            <a:spLocks noGrp="1"/>
          </p:cNvSpPr>
          <p:nvPr>
            <p:ph type="subTitle" idx="1"/>
          </p:nvPr>
        </p:nvSpPr>
        <p:spPr>
          <a:xfrm>
            <a:off x="777239" y="5176274"/>
            <a:ext cx="7315200" cy="875276"/>
          </a:xfrm>
        </p:spPr>
        <p:txBody>
          <a:bodyPr vert="horz" lIns="91440" tIns="45720" rIns="91440" bIns="45720" rtlCol="0" anchor="t">
            <a:normAutofit fontScale="92500"/>
          </a:bodyPr>
          <a:lstStyle/>
          <a:p>
            <a:pPr algn="l"/>
            <a:r>
              <a:rPr lang="en-GB" b="1">
                <a:ea typeface="+mn-lt"/>
                <a:cs typeface="+mn-lt"/>
              </a:rPr>
              <a:t>Culture and its Impact on Organisational Efficiency</a:t>
            </a:r>
            <a:endParaRPr lang="en-US"/>
          </a:p>
          <a:p>
            <a:pPr algn="l"/>
            <a:r>
              <a:rPr lang="en-GB">
                <a:cs typeface="Calibri"/>
              </a:rPr>
              <a:t>According to Mullins,2016: </a:t>
            </a:r>
            <a:r>
              <a:rPr lang="en-GB" i="1">
                <a:cs typeface="Calibri"/>
              </a:rPr>
              <a:t>"How things are done around here"</a:t>
            </a:r>
          </a:p>
        </p:txBody>
      </p:sp>
      <p:grpSp>
        <p:nvGrpSpPr>
          <p:cNvPr id="30" name="Decorative Circles">
            <a:extLst>
              <a:ext uri="{FF2B5EF4-FFF2-40B4-BE49-F238E27FC236}">
                <a16:creationId xmlns:a16="http://schemas.microsoft.com/office/drawing/2014/main" id="{B8192284-6A21-49F4-98C6-BFE65564E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68271" y="1901154"/>
            <a:ext cx="9049452" cy="992581"/>
            <a:chOff x="2768271" y="1901154"/>
            <a:chExt cx="9049452" cy="992581"/>
          </a:xfrm>
        </p:grpSpPr>
        <p:sp>
          <p:nvSpPr>
            <p:cNvPr id="31" name="Oval 30">
              <a:extLst>
                <a:ext uri="{FF2B5EF4-FFF2-40B4-BE49-F238E27FC236}">
                  <a16:creationId xmlns:a16="http://schemas.microsoft.com/office/drawing/2014/main" id="{3DDE5F7B-03F8-4E45-BD3E-43D3A16EA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59169" y="1977248"/>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824570BB-7D79-4492-A8E2-38B8D73421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53400" y="2427294"/>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63FB43A4-33CA-4185-AAAF-473549576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68271" y="235440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3721627A-D051-4101-8EB8-270CF163A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90988" y="1901154"/>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3209EAB4-2601-4BE1-8E50-65BBFE580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24547" y="2281790"/>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56DC2881-98CB-440E-BC7D-4E6B3758A5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4401" y="1998740"/>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Oval 2">
            <a:extLst>
              <a:ext uri="{FF2B5EF4-FFF2-40B4-BE49-F238E27FC236}">
                <a16:creationId xmlns:a16="http://schemas.microsoft.com/office/drawing/2014/main" id="{2D4953B1-9892-4B59-886A-D137B0E99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3048" y="0"/>
            <a:ext cx="2861965" cy="3133761"/>
          </a:xfrm>
          <a:custGeom>
            <a:avLst/>
            <a:gdLst>
              <a:gd name="connsiteX0" fmla="*/ 152193 w 2976254"/>
              <a:gd name="connsiteY0" fmla="*/ 0 h 3258904"/>
              <a:gd name="connsiteX1" fmla="*/ 2976254 w 2976254"/>
              <a:gd name="connsiteY1" fmla="*/ 0 h 3258904"/>
              <a:gd name="connsiteX2" fmla="*/ 2976254 w 2976254"/>
              <a:gd name="connsiteY2" fmla="*/ 3192289 h 3258904"/>
              <a:gd name="connsiteX3" fmla="*/ 2908439 w 2976254"/>
              <a:gd name="connsiteY3" fmla="*/ 3209726 h 3258904"/>
              <a:gd name="connsiteX4" fmla="*/ 2420603 w 2976254"/>
              <a:gd name="connsiteY4" fmla="*/ 3258904 h 3258904"/>
              <a:gd name="connsiteX5" fmla="*/ 0 w 2976254"/>
              <a:gd name="connsiteY5" fmla="*/ 838301 h 3258904"/>
              <a:gd name="connsiteX6" fmla="*/ 108826 w 2976254"/>
              <a:gd name="connsiteY6" fmla="*/ 118488 h 325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76254" h="3258904">
                <a:moveTo>
                  <a:pt x="152193" y="0"/>
                </a:moveTo>
                <a:lnTo>
                  <a:pt x="2976254" y="0"/>
                </a:lnTo>
                <a:lnTo>
                  <a:pt x="2976254" y="3192289"/>
                </a:lnTo>
                <a:lnTo>
                  <a:pt x="2908439" y="3209726"/>
                </a:lnTo>
                <a:cubicBezTo>
                  <a:pt x="2750864" y="3241971"/>
                  <a:pt x="2587711" y="3258904"/>
                  <a:pt x="2420603" y="3258904"/>
                </a:cubicBezTo>
                <a:cubicBezTo>
                  <a:pt x="1083741" y="3258904"/>
                  <a:pt x="0" y="2175163"/>
                  <a:pt x="0" y="838301"/>
                </a:cubicBezTo>
                <a:cubicBezTo>
                  <a:pt x="0" y="587639"/>
                  <a:pt x="38100" y="345877"/>
                  <a:pt x="108826" y="118488"/>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Graphic 39">
            <a:extLst>
              <a:ext uri="{FF2B5EF4-FFF2-40B4-BE49-F238E27FC236}">
                <a16:creationId xmlns:a16="http://schemas.microsoft.com/office/drawing/2014/main" id="{0670F920-AD70-4E8F-9E85-5BD53A8004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biLevel thresh="25000"/>
            <a:extLst>
              <a:ext uri="{28A0092B-C50C-407E-A947-70E740481C1C}">
                <a14:useLocalDpi xmlns:a14="http://schemas.microsoft.com/office/drawing/2010/main" val="0"/>
              </a:ext>
              <a:ext uri="{96DAC541-7B7A-43D3-8B79-37D633B846F1}">
                <asvg:svgBlip xmlns:asvg="http://schemas.microsoft.com/office/drawing/2016/SVG/main" r:embed="rId4"/>
              </a:ext>
            </a:extLst>
          </a:blip>
          <a:srcRect l="35296" t="39487" r="12288" b="12942"/>
          <a:stretch/>
        </p:blipFill>
        <p:spPr>
          <a:xfrm rot="16200000" flipH="1">
            <a:off x="-142334" y="136723"/>
            <a:ext cx="3079802" cy="2795133"/>
          </a:xfrm>
          <a:prstGeom prst="rect">
            <a:avLst/>
          </a:prstGeom>
        </p:spPr>
      </p:pic>
      <p:sp>
        <p:nvSpPr>
          <p:cNvPr id="42" name="Oval 4">
            <a:extLst>
              <a:ext uri="{FF2B5EF4-FFF2-40B4-BE49-F238E27FC236}">
                <a16:creationId xmlns:a16="http://schemas.microsoft.com/office/drawing/2014/main" id="{F895CE86-AC0E-4978-B891-458D43FF8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0137" y="94105"/>
            <a:ext cx="3454080" cy="345408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Logo, company name&#10;&#10;Description automatically generated">
            <a:extLst>
              <a:ext uri="{FF2B5EF4-FFF2-40B4-BE49-F238E27FC236}">
                <a16:creationId xmlns:a16="http://schemas.microsoft.com/office/drawing/2014/main" id="{7545395B-34F6-FED3-5744-00C5A80087B7}"/>
              </a:ext>
            </a:extLst>
          </p:cNvPr>
          <p:cNvPicPr>
            <a:picLocks noChangeAspect="1"/>
          </p:cNvPicPr>
          <p:nvPr/>
        </p:nvPicPr>
        <p:blipFill>
          <a:blip r:embed="rId5"/>
          <a:stretch>
            <a:fillRect/>
          </a:stretch>
        </p:blipFill>
        <p:spPr>
          <a:xfrm>
            <a:off x="4301053" y="673940"/>
            <a:ext cx="1886244" cy="2225657"/>
          </a:xfrm>
          <a:prstGeom prst="rect">
            <a:avLst/>
          </a:prstGeom>
        </p:spPr>
      </p:pic>
      <p:sp>
        <p:nvSpPr>
          <p:cNvPr id="44" name="Oval 3">
            <a:extLst>
              <a:ext uri="{FF2B5EF4-FFF2-40B4-BE49-F238E27FC236}">
                <a16:creationId xmlns:a16="http://schemas.microsoft.com/office/drawing/2014/main" id="{B2FED1A7-937C-4049-AA75-F21178EB8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118082" y="0"/>
            <a:ext cx="4408870" cy="2474031"/>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Graphic 45">
            <a:extLst>
              <a:ext uri="{FF2B5EF4-FFF2-40B4-BE49-F238E27FC236}">
                <a16:creationId xmlns:a16="http://schemas.microsoft.com/office/drawing/2014/main" id="{665605C5-8C0D-4D48-B23F-10C35A8DEBE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14832" t="48375" r="13582" b="10444"/>
          <a:stretch/>
        </p:blipFill>
        <p:spPr>
          <a:xfrm flipH="1">
            <a:off x="7134037" y="0"/>
            <a:ext cx="4368276" cy="2512937"/>
          </a:xfrm>
          <a:prstGeom prst="rect">
            <a:avLst/>
          </a:prstGeom>
        </p:spPr>
      </p:pic>
      <p:sp>
        <p:nvSpPr>
          <p:cNvPr id="48" name="Oval 1">
            <a:extLst>
              <a:ext uri="{FF2B5EF4-FFF2-40B4-BE49-F238E27FC236}">
                <a16:creationId xmlns:a16="http://schemas.microsoft.com/office/drawing/2014/main" id="{B989DB8B-F9E5-4FD9-966C-C9FF744EA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005186" y="3219078"/>
            <a:ext cx="3186814" cy="3638922"/>
          </a:xfrm>
          <a:custGeom>
            <a:avLst/>
            <a:gdLst>
              <a:gd name="connsiteX0" fmla="*/ 1156116 w 3186814"/>
              <a:gd name="connsiteY0" fmla="*/ 0 h 3638922"/>
              <a:gd name="connsiteX1" fmla="*/ 3186814 w 3186814"/>
              <a:gd name="connsiteY1" fmla="*/ 2030698 h 3638922"/>
              <a:gd name="connsiteX2" fmla="*/ 2447829 w 3186814"/>
              <a:gd name="connsiteY2" fmla="*/ 3597684 h 3638922"/>
              <a:gd name="connsiteX3" fmla="*/ 2392682 w 3186814"/>
              <a:gd name="connsiteY3" fmla="*/ 3638922 h 3638922"/>
              <a:gd name="connsiteX4" fmla="*/ 0 w 3186814"/>
              <a:gd name="connsiteY4" fmla="*/ 3638922 h 3638922"/>
              <a:gd name="connsiteX5" fmla="*/ 0 w 3186814"/>
              <a:gd name="connsiteY5" fmla="*/ 362315 h 3638922"/>
              <a:gd name="connsiteX6" fmla="*/ 20733 w 3186814"/>
              <a:gd name="connsiteY6" fmla="*/ 346811 h 3638922"/>
              <a:gd name="connsiteX7" fmla="*/ 1156116 w 3186814"/>
              <a:gd name="connsiteY7" fmla="*/ 0 h 3638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6814" h="3638922">
                <a:moveTo>
                  <a:pt x="1156116" y="0"/>
                </a:moveTo>
                <a:cubicBezTo>
                  <a:pt x="2277640" y="0"/>
                  <a:pt x="3186814" y="909174"/>
                  <a:pt x="3186814" y="2030698"/>
                </a:cubicBezTo>
                <a:cubicBezTo>
                  <a:pt x="3186814" y="2661556"/>
                  <a:pt x="2899146" y="3225224"/>
                  <a:pt x="2447829" y="3597684"/>
                </a:cubicBezTo>
                <a:lnTo>
                  <a:pt x="2392682" y="3638922"/>
                </a:lnTo>
                <a:lnTo>
                  <a:pt x="0" y="3638922"/>
                </a:lnTo>
                <a:lnTo>
                  <a:pt x="0" y="362315"/>
                </a:lnTo>
                <a:lnTo>
                  <a:pt x="20733" y="346811"/>
                </a:lnTo>
                <a:cubicBezTo>
                  <a:pt x="344835" y="127853"/>
                  <a:pt x="735545" y="0"/>
                  <a:pt x="1156116"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ulti-coloured smoke gradient">
            <a:extLst>
              <a:ext uri="{FF2B5EF4-FFF2-40B4-BE49-F238E27FC236}">
                <a16:creationId xmlns:a16="http://schemas.microsoft.com/office/drawing/2014/main" id="{550EBDEB-25B3-5E63-4B82-77018CCD831B}"/>
              </a:ext>
            </a:extLst>
          </p:cNvPr>
          <p:cNvPicPr>
            <a:picLocks noChangeAspect="1"/>
          </p:cNvPicPr>
          <p:nvPr/>
        </p:nvPicPr>
        <p:blipFill rotWithShape="1">
          <a:blip r:embed="rId8"/>
          <a:srcRect t="8835" r="6" b="6816"/>
          <a:stretch/>
        </p:blipFill>
        <p:spPr>
          <a:xfrm>
            <a:off x="9601201" y="4540513"/>
            <a:ext cx="2400958" cy="1351891"/>
          </a:xfrm>
          <a:prstGeom prst="rect">
            <a:avLst/>
          </a:prstGeom>
        </p:spPr>
      </p:pic>
    </p:spTree>
    <p:extLst>
      <p:ext uri="{BB962C8B-B14F-4D97-AF65-F5344CB8AC3E}">
        <p14:creationId xmlns:p14="http://schemas.microsoft.com/office/powerpoint/2010/main" val="25265936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A759730C-1C8E-78D5-8522-D5BC40CFFAD5}"/>
              </a:ext>
            </a:extLst>
          </p:cNvPr>
          <p:cNvSpPr>
            <a:spLocks noGrp="1"/>
          </p:cNvSpPr>
          <p:nvPr>
            <p:ph type="title"/>
          </p:nvPr>
        </p:nvSpPr>
        <p:spPr>
          <a:xfrm>
            <a:off x="770878" y="952022"/>
            <a:ext cx="4606280" cy="5157049"/>
          </a:xfrm>
        </p:spPr>
        <p:txBody>
          <a:bodyPr anchor="ctr">
            <a:normAutofit/>
          </a:bodyPr>
          <a:lstStyle/>
          <a:p>
            <a:r>
              <a:rPr lang="en-GB" sz="4400"/>
              <a:t>Introduction Structure</a:t>
            </a:r>
            <a:endParaRPr lang="en-US" sz="4400"/>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9E198F3E-518D-A3C6-E53E-FC8689047EB7}"/>
              </a:ext>
            </a:extLst>
          </p:cNvPr>
          <p:cNvGraphicFramePr>
            <a:graphicFrameLocks noGrp="1"/>
          </p:cNvGraphicFramePr>
          <p:nvPr>
            <p:ph idx="1"/>
            <p:extLst>
              <p:ext uri="{D42A27DB-BD31-4B8C-83A1-F6EECF244321}">
                <p14:modId xmlns:p14="http://schemas.microsoft.com/office/powerpoint/2010/main" val="1453994567"/>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5026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5" name="Picture 4" descr="Abstract network of node and mesh">
            <a:extLst>
              <a:ext uri="{FF2B5EF4-FFF2-40B4-BE49-F238E27FC236}">
                <a16:creationId xmlns:a16="http://schemas.microsoft.com/office/drawing/2014/main" id="{49D9916C-7F2B-D6A1-054F-9687CB9B7A5A}"/>
              </a:ext>
            </a:extLst>
          </p:cNvPr>
          <p:cNvPicPr>
            <a:picLocks noChangeAspect="1"/>
          </p:cNvPicPr>
          <p:nvPr/>
        </p:nvPicPr>
        <p:blipFill rotWithShape="1">
          <a:blip r:embed="rId2">
            <a:alphaModFix amt="35000"/>
          </a:blip>
          <a:srcRect t="1385" r="-1" b="23595"/>
          <a:stretch/>
        </p:blipFill>
        <p:spPr>
          <a:xfrm>
            <a:off x="20" y="10"/>
            <a:ext cx="12190456" cy="6857990"/>
          </a:xfrm>
          <a:prstGeom prst="rect">
            <a:avLst/>
          </a:prstGeom>
        </p:spPr>
      </p:pic>
      <p:grpSp>
        <p:nvGrpSpPr>
          <p:cNvPr id="57"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58" name="Oval 5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61">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6B695EF-8A2A-5739-C868-79C74B4ED001}"/>
              </a:ext>
            </a:extLst>
          </p:cNvPr>
          <p:cNvSpPr>
            <a:spLocks noGrp="1"/>
          </p:cNvSpPr>
          <p:nvPr>
            <p:ph type="title"/>
          </p:nvPr>
        </p:nvSpPr>
        <p:spPr>
          <a:xfrm>
            <a:off x="3327722" y="777240"/>
            <a:ext cx="5782804" cy="2493876"/>
          </a:xfrm>
        </p:spPr>
        <p:txBody>
          <a:bodyPr vert="horz" lIns="91440" tIns="45720" rIns="91440" bIns="45720" rtlCol="0" anchor="b">
            <a:normAutofit/>
          </a:bodyPr>
          <a:lstStyle/>
          <a:p>
            <a:pPr algn="ctr"/>
            <a:r>
              <a:rPr lang="en-US" sz="4400" kern="1200">
                <a:solidFill>
                  <a:srgbClr val="FFFFFF"/>
                </a:solidFill>
                <a:latin typeface="+mj-lt"/>
                <a:ea typeface="+mj-ea"/>
                <a:cs typeface="+mj-cs"/>
              </a:rPr>
              <a:t>Organisational Background</a:t>
            </a:r>
          </a:p>
        </p:txBody>
      </p:sp>
      <p:sp>
        <p:nvSpPr>
          <p:cNvPr id="4" name="TextBox 3">
            <a:extLst>
              <a:ext uri="{FF2B5EF4-FFF2-40B4-BE49-F238E27FC236}">
                <a16:creationId xmlns:a16="http://schemas.microsoft.com/office/drawing/2014/main" id="{B66E6614-5A6B-2EE3-1CE0-24B205179759}"/>
              </a:ext>
            </a:extLst>
          </p:cNvPr>
          <p:cNvSpPr txBox="1"/>
          <p:nvPr/>
        </p:nvSpPr>
        <p:spPr>
          <a:xfrm>
            <a:off x="3327722" y="3429000"/>
            <a:ext cx="5782804" cy="233356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algn="ctr" defTabSz="914400">
              <a:lnSpc>
                <a:spcPct val="90000"/>
              </a:lnSpc>
              <a:spcAft>
                <a:spcPts val="600"/>
              </a:spcAft>
              <a:buClr>
                <a:schemeClr val="tx2">
                  <a:lumMod val="75000"/>
                  <a:lumOff val="25000"/>
                </a:schemeClr>
              </a:buClr>
              <a:buFont typeface="Arial" panose="020B0604020202020204" pitchFamily="34" charset="0"/>
              <a:buChar char="•"/>
            </a:pPr>
            <a:r>
              <a:rPr lang="en-US" sz="1500">
                <a:solidFill>
                  <a:srgbClr val="FFFFFF"/>
                </a:solidFill>
                <a:latin typeface="Gill Sans Nova"/>
              </a:rPr>
              <a:t>Google was founded on September 4, 1998, by Larry Page and Sergey Brin while they were PhD students at Stanford University in California. Together they own about 14% of its publicly listed shares and control 56% of the stockholder voting power through super-voting stock.</a:t>
            </a:r>
          </a:p>
          <a:p>
            <a:pPr indent="-228600" algn="ctr" defTabSz="914400">
              <a:lnSpc>
                <a:spcPct val="90000"/>
              </a:lnSpc>
              <a:spcAft>
                <a:spcPts val="600"/>
              </a:spcAft>
              <a:buClr>
                <a:schemeClr val="tx2">
                  <a:lumMod val="75000"/>
                  <a:lumOff val="25000"/>
                </a:schemeClr>
              </a:buClr>
              <a:buFont typeface="Arial" panose="020B0604020202020204" pitchFamily="34" charset="0"/>
              <a:buChar char="•"/>
            </a:pPr>
            <a:r>
              <a:rPr lang="en-US" sz="1500">
                <a:solidFill>
                  <a:srgbClr val="FFFFFF"/>
                </a:solidFill>
                <a:latin typeface="Gill Sans Nova"/>
              </a:rPr>
              <a:t>Google is an American multinational technology company that specializes in Internet-related services and products. Just to name a few these include online advertising technologies, search, cloud computing, software and hardware and other products. Most of its profits are derived from AdWords, an online advertising service that places advertising near the list of search results.</a:t>
            </a:r>
          </a:p>
        </p:txBody>
      </p:sp>
    </p:spTree>
    <p:extLst>
      <p:ext uri="{BB962C8B-B14F-4D97-AF65-F5344CB8AC3E}">
        <p14:creationId xmlns:p14="http://schemas.microsoft.com/office/powerpoint/2010/main" val="699659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965FEFA-9F19-4A53-8995-C4B3D0DBE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0DFCF12-97D2-4E81-A77E-27A35C3921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345235CF-6B2E-BC84-5523-A8C905A89B4F}"/>
              </a:ext>
            </a:extLst>
          </p:cNvPr>
          <p:cNvSpPr>
            <a:spLocks noGrp="1"/>
          </p:cNvSpPr>
          <p:nvPr>
            <p:ph type="title"/>
          </p:nvPr>
        </p:nvSpPr>
        <p:spPr>
          <a:xfrm>
            <a:off x="278647" y="259834"/>
            <a:ext cx="6168331" cy="2258689"/>
          </a:xfrm>
        </p:spPr>
        <p:txBody>
          <a:bodyPr anchor="b">
            <a:normAutofit fontScale="90000"/>
          </a:bodyPr>
          <a:lstStyle/>
          <a:p>
            <a:pPr algn="ctr">
              <a:spcBef>
                <a:spcPts val="1000"/>
              </a:spcBef>
            </a:pPr>
            <a:r>
              <a:rPr lang="en-GB" sz="4400"/>
              <a:t>Organisational Culture</a:t>
            </a:r>
            <a:br>
              <a:rPr lang="en-US"/>
            </a:br>
            <a:br>
              <a:rPr lang="en-US"/>
            </a:br>
            <a:r>
              <a:rPr lang="en-GB" sz="1400">
                <a:ea typeface="+mj-lt"/>
                <a:cs typeface="+mj-lt"/>
              </a:rPr>
              <a:t>The culture of an organization can have a profound impact on its performance and effectiveness. A strong culture can give an organization a competitive advantage and help it to face challenging times.</a:t>
            </a:r>
            <a:br>
              <a:rPr lang="en-GB" sz="1400"/>
            </a:br>
            <a:r>
              <a:rPr lang="en-GB" sz="1400">
                <a:latin typeface="Gill Sans Nova"/>
              </a:rPr>
              <a:t>There are 5 core elements of organizational culture, and these are </a:t>
            </a:r>
            <a:r>
              <a:rPr lang="en-GB" sz="1400" b="1">
                <a:latin typeface="Gill Sans Nova"/>
              </a:rPr>
              <a:t>values, beliefs, opinions, attitudes and norms.</a:t>
            </a:r>
            <a:endParaRPr lang="en-GB" sz="1400">
              <a:latin typeface="Gill Sans Nova"/>
              <a:ea typeface="+mj-lt"/>
              <a:cs typeface="+mj-lt"/>
            </a:endParaRPr>
          </a:p>
          <a:p>
            <a:pPr algn="ctr">
              <a:spcBef>
                <a:spcPts val="1000"/>
              </a:spcBef>
            </a:pPr>
            <a:endParaRPr lang="en-GB" sz="1200">
              <a:latin typeface="Gill Sans Nova"/>
              <a:ea typeface="+mj-lt"/>
              <a:cs typeface="+mj-lt"/>
            </a:endParaRPr>
          </a:p>
        </p:txBody>
      </p:sp>
      <p:sp>
        <p:nvSpPr>
          <p:cNvPr id="3" name="Content Placeholder 2">
            <a:extLst>
              <a:ext uri="{FF2B5EF4-FFF2-40B4-BE49-F238E27FC236}">
                <a16:creationId xmlns:a16="http://schemas.microsoft.com/office/drawing/2014/main" id="{5487D48C-0C8E-DAFA-C078-AD5BC3EF71C9}"/>
              </a:ext>
            </a:extLst>
          </p:cNvPr>
          <p:cNvSpPr>
            <a:spLocks noGrp="1"/>
          </p:cNvSpPr>
          <p:nvPr>
            <p:ph idx="1"/>
          </p:nvPr>
        </p:nvSpPr>
        <p:spPr>
          <a:xfrm>
            <a:off x="34053" y="2516252"/>
            <a:ext cx="7156108" cy="4149895"/>
          </a:xfrm>
        </p:spPr>
        <p:txBody>
          <a:bodyPr vert="horz" lIns="91440" tIns="45720" rIns="91440" bIns="45720" rtlCol="0" anchor="t">
            <a:normAutofit/>
          </a:bodyPr>
          <a:lstStyle/>
          <a:p>
            <a:r>
              <a:rPr lang="en-GB" sz="1400" b="1" i="1" u="sng">
                <a:latin typeface="Gill Sans Nova"/>
                <a:cs typeface="Calibri"/>
              </a:rPr>
              <a:t>Values</a:t>
            </a:r>
            <a:r>
              <a:rPr lang="en-GB" sz="1400">
                <a:latin typeface="Gill Sans Nova"/>
                <a:cs typeface="Calibri"/>
              </a:rPr>
              <a:t> are the shared beliefs of an organization about what is important. They guide the decisions that employees make and the actions that they take.</a:t>
            </a:r>
          </a:p>
          <a:p>
            <a:pPr>
              <a:buClr>
                <a:srgbClr val="5C4175"/>
              </a:buClr>
            </a:pPr>
            <a:r>
              <a:rPr lang="en-GB" sz="1400">
                <a:latin typeface="Gill Sans Nova"/>
                <a:cs typeface="Calibri"/>
              </a:rPr>
              <a:t> </a:t>
            </a:r>
            <a:r>
              <a:rPr lang="en-GB" sz="1400" b="1" i="1" u="sng">
                <a:latin typeface="Gill Sans Nova"/>
                <a:cs typeface="Calibri"/>
              </a:rPr>
              <a:t>Beliefs</a:t>
            </a:r>
            <a:r>
              <a:rPr lang="en-GB" sz="1400">
                <a:latin typeface="Gill Sans Nova"/>
                <a:cs typeface="Calibri"/>
              </a:rPr>
              <a:t> are the shared views of an organization about the world and about how business should be conducted. They drive the behaviour of employees and the decisions that they make.</a:t>
            </a:r>
          </a:p>
          <a:p>
            <a:pPr>
              <a:buClr>
                <a:srgbClr val="5C4175"/>
              </a:buClr>
            </a:pPr>
            <a:r>
              <a:rPr lang="en-GB" sz="1400">
                <a:latin typeface="Gill Sans Nova"/>
                <a:cs typeface="Calibri"/>
              </a:rPr>
              <a:t> </a:t>
            </a:r>
            <a:r>
              <a:rPr lang="en-GB" sz="1400" b="1" i="1" u="sng">
                <a:latin typeface="Gill Sans Nova"/>
                <a:cs typeface="Calibri"/>
              </a:rPr>
              <a:t>Opinions</a:t>
            </a:r>
            <a:r>
              <a:rPr lang="en-GB" sz="1400">
                <a:latin typeface="Gill Sans Nova"/>
                <a:cs typeface="Calibri"/>
              </a:rPr>
              <a:t> are the views of employees about the organization and its values, beliefs and norms. They can be positive or negative, and they can influence the behaviour of other employees. </a:t>
            </a:r>
          </a:p>
          <a:p>
            <a:r>
              <a:rPr lang="en-GB" sz="1400">
                <a:latin typeface="Gill Sans Nova"/>
                <a:cs typeface="Calibri"/>
              </a:rPr>
              <a:t> </a:t>
            </a:r>
            <a:r>
              <a:rPr lang="en-GB" sz="1400" b="1" i="1" u="sng">
                <a:latin typeface="Gill Sans Nova"/>
                <a:cs typeface="Calibri"/>
              </a:rPr>
              <a:t>Attitudes</a:t>
            </a:r>
            <a:r>
              <a:rPr lang="en-GB" sz="1400">
                <a:latin typeface="Gill Sans Nova"/>
                <a:cs typeface="Calibri"/>
              </a:rPr>
              <a:t> can be characterized as being collective, supportive, and ambitious. There is a strong sense of community within the organization, and members are typically very supportive of one another. The culture also tends to be very ambitious, and members are often driven to achieve success. </a:t>
            </a:r>
          </a:p>
          <a:p>
            <a:r>
              <a:rPr lang="en-GB" sz="1400">
                <a:latin typeface="Gill Sans Nova"/>
                <a:cs typeface="Calibri"/>
              </a:rPr>
              <a:t> </a:t>
            </a:r>
            <a:r>
              <a:rPr lang="en-GB" sz="1400" b="1" i="1" u="sng">
                <a:latin typeface="Gill Sans Nova"/>
                <a:cs typeface="Calibri"/>
              </a:rPr>
              <a:t>Norms</a:t>
            </a:r>
            <a:r>
              <a:rPr lang="en-GB" sz="1400">
                <a:latin typeface="Gill Sans Nova"/>
                <a:cs typeface="Calibri"/>
              </a:rPr>
              <a:t> are the expectations that employees have about the behaviour of others in the organization. They guide the way that employees interact with each other and with customers. </a:t>
            </a:r>
          </a:p>
          <a:p>
            <a:pPr marL="0" indent="0">
              <a:buNone/>
            </a:pPr>
            <a:endParaRPr lang="en-GB" sz="900">
              <a:latin typeface="Liberation Serif"/>
              <a:cs typeface="Calibri"/>
            </a:endParaRPr>
          </a:p>
          <a:p>
            <a:pPr marL="0" indent="0">
              <a:buClr>
                <a:srgbClr val="251A2F">
                  <a:lumMod val="75000"/>
                  <a:lumOff val="25000"/>
                </a:srgbClr>
              </a:buClr>
              <a:buNone/>
            </a:pPr>
            <a:endParaRPr lang="en-GB" sz="900">
              <a:latin typeface="Liberation Serif"/>
              <a:cs typeface="Calibri"/>
            </a:endParaRPr>
          </a:p>
          <a:p>
            <a:pPr marL="0" indent="0">
              <a:buClr>
                <a:srgbClr val="251A2F">
                  <a:lumMod val="75000"/>
                  <a:lumOff val="25000"/>
                </a:srgbClr>
              </a:buClr>
              <a:buNone/>
            </a:pPr>
            <a:endParaRPr lang="en-GB" sz="900">
              <a:latin typeface="Liberation Serif"/>
              <a:cs typeface="Calibri"/>
            </a:endParaRPr>
          </a:p>
          <a:p>
            <a:pPr>
              <a:buClr>
                <a:srgbClr val="5C4175"/>
              </a:buClr>
            </a:pPr>
            <a:endParaRPr lang="en-GB" sz="900" b="1">
              <a:cs typeface="Calibri"/>
            </a:endParaRPr>
          </a:p>
        </p:txBody>
      </p:sp>
      <p:grpSp>
        <p:nvGrpSpPr>
          <p:cNvPr id="30" name="decorative circles">
            <a:extLst>
              <a:ext uri="{FF2B5EF4-FFF2-40B4-BE49-F238E27FC236}">
                <a16:creationId xmlns:a16="http://schemas.microsoft.com/office/drawing/2014/main" id="{88C16691-9DA5-4C39-AF4D-8B07E2FEB0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2461" y="220046"/>
            <a:ext cx="3455469" cy="4723381"/>
            <a:chOff x="8132461" y="220046"/>
            <a:chExt cx="3455469" cy="4723381"/>
          </a:xfrm>
        </p:grpSpPr>
        <p:sp>
          <p:nvSpPr>
            <p:cNvPr id="31" name="Oval 30">
              <a:extLst>
                <a:ext uri="{FF2B5EF4-FFF2-40B4-BE49-F238E27FC236}">
                  <a16:creationId xmlns:a16="http://schemas.microsoft.com/office/drawing/2014/main" id="{FE3AD45C-DA8B-44C8-B0D5-CD97AFA6F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1858" y="471669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A8DB9029-97B8-4D59-A36E-4A5B7CC78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23226" y="4129921"/>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D7661242-F0D0-4B64-9FDC-E4B8017DA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2461" y="4194350"/>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E685500D-E012-41E3-8946-63C336D45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4744" y="220046"/>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9B0274D5-E350-4115-814A-198C46304B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2" y="397053"/>
              <a:ext cx="346588" cy="346588"/>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42E5CE15-4AAC-49EC-933D-D150BAB2D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2" y="108730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Top shot of a representation of networks with stick figures.">
            <a:extLst>
              <a:ext uri="{FF2B5EF4-FFF2-40B4-BE49-F238E27FC236}">
                <a16:creationId xmlns:a16="http://schemas.microsoft.com/office/drawing/2014/main" id="{8ACFB9CC-CBB9-3930-C74B-3F38749039D6}"/>
              </a:ext>
            </a:extLst>
          </p:cNvPr>
          <p:cNvPicPr>
            <a:picLocks noChangeAspect="1"/>
          </p:cNvPicPr>
          <p:nvPr/>
        </p:nvPicPr>
        <p:blipFill rotWithShape="1">
          <a:blip r:embed="rId2"/>
          <a:srcRect l="28578" r="4924" b="2"/>
          <a:stretch/>
        </p:blipFill>
        <p:spPr>
          <a:xfrm>
            <a:off x="7181870" y="262980"/>
            <a:ext cx="3486122" cy="3486122"/>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pic>
        <p:nvPicPr>
          <p:cNvPr id="38" name="Graphic 37">
            <a:extLst>
              <a:ext uri="{FF2B5EF4-FFF2-40B4-BE49-F238E27FC236}">
                <a16:creationId xmlns:a16="http://schemas.microsoft.com/office/drawing/2014/main" id="{88F56DA4-2446-4D2D-A013-FC97DA4D10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4"/>
              </a:ext>
            </a:extLst>
          </a:blip>
          <a:srcRect l="18631" t="16485" r="52721" b="17441"/>
          <a:stretch/>
        </p:blipFill>
        <p:spPr>
          <a:xfrm>
            <a:off x="10854666" y="743641"/>
            <a:ext cx="1334286" cy="3077509"/>
          </a:xfrm>
          <a:prstGeom prst="rect">
            <a:avLst/>
          </a:prstGeom>
        </p:spPr>
      </p:pic>
      <p:sp>
        <p:nvSpPr>
          <p:cNvPr id="40" name="Oval 2">
            <a:extLst>
              <a:ext uri="{FF2B5EF4-FFF2-40B4-BE49-F238E27FC236}">
                <a16:creationId xmlns:a16="http://schemas.microsoft.com/office/drawing/2014/main" id="{DC69F35D-48F8-4A61-BD90-D1E560087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5799" y="3890057"/>
            <a:ext cx="3043153" cy="2967943"/>
          </a:xfrm>
          <a:custGeom>
            <a:avLst/>
            <a:gdLst>
              <a:gd name="connsiteX0" fmla="*/ 2361523 w 4051324"/>
              <a:gd name="connsiteY0" fmla="*/ 0 h 3951198"/>
              <a:gd name="connsiteX1" fmla="*/ 4031372 w 4051324"/>
              <a:gd name="connsiteY1" fmla="*/ 691674 h 3951198"/>
              <a:gd name="connsiteX2" fmla="*/ 4051324 w 4051324"/>
              <a:gd name="connsiteY2" fmla="*/ 713627 h 3951198"/>
              <a:gd name="connsiteX3" fmla="*/ 4051324 w 4051324"/>
              <a:gd name="connsiteY3" fmla="*/ 3951198 h 3951198"/>
              <a:gd name="connsiteX4" fmla="*/ 618807 w 4051324"/>
              <a:gd name="connsiteY4" fmla="*/ 3951198 h 3951198"/>
              <a:gd name="connsiteX5" fmla="*/ 539257 w 4051324"/>
              <a:gd name="connsiteY5" fmla="*/ 3863671 h 3951198"/>
              <a:gd name="connsiteX6" fmla="*/ 0 w 4051324"/>
              <a:gd name="connsiteY6" fmla="*/ 2361523 h 3951198"/>
              <a:gd name="connsiteX7" fmla="*/ 2361523 w 4051324"/>
              <a:gd name="connsiteY7" fmla="*/ 0 h 3951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51324" h="3951198">
                <a:moveTo>
                  <a:pt x="2361523" y="0"/>
                </a:moveTo>
                <a:cubicBezTo>
                  <a:pt x="3013639" y="0"/>
                  <a:pt x="3604020" y="264323"/>
                  <a:pt x="4031372" y="691674"/>
                </a:cubicBezTo>
                <a:lnTo>
                  <a:pt x="4051324" y="713627"/>
                </a:lnTo>
                <a:lnTo>
                  <a:pt x="4051324" y="3951198"/>
                </a:lnTo>
                <a:lnTo>
                  <a:pt x="618807" y="3951198"/>
                </a:lnTo>
                <a:lnTo>
                  <a:pt x="539257" y="3863671"/>
                </a:lnTo>
                <a:cubicBezTo>
                  <a:pt x="202372" y="3455461"/>
                  <a:pt x="0" y="2932125"/>
                  <a:pt x="0" y="2361523"/>
                </a:cubicBezTo>
                <a:cubicBezTo>
                  <a:pt x="0" y="1057290"/>
                  <a:pt x="1057290" y="0"/>
                  <a:pt x="2361523" y="0"/>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Graphic 41">
            <a:extLst>
              <a:ext uri="{FF2B5EF4-FFF2-40B4-BE49-F238E27FC236}">
                <a16:creationId xmlns:a16="http://schemas.microsoft.com/office/drawing/2014/main" id="{C5DA7232-C8C3-4303-B245-7279E431A81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prstClr val="black"/>
              <a:schemeClr val="accent3">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6"/>
              </a:ext>
            </a:extLst>
          </a:blip>
          <a:srcRect l="22954" t="12147" r="12287" b="24733"/>
          <a:stretch/>
        </p:blipFill>
        <p:spPr>
          <a:xfrm flipH="1">
            <a:off x="9147042" y="3890057"/>
            <a:ext cx="3044958" cy="2967943"/>
          </a:xfrm>
          <a:prstGeom prst="rect">
            <a:avLst/>
          </a:prstGeom>
        </p:spPr>
      </p:pic>
      <p:sp>
        <p:nvSpPr>
          <p:cNvPr id="8" name="Arrow: Left 7">
            <a:extLst>
              <a:ext uri="{FF2B5EF4-FFF2-40B4-BE49-F238E27FC236}">
                <a16:creationId xmlns:a16="http://schemas.microsoft.com/office/drawing/2014/main" id="{FF7281EF-6B40-7E30-C5BF-64FD8F8AAFC3}"/>
              </a:ext>
            </a:extLst>
          </p:cNvPr>
          <p:cNvSpPr/>
          <p:nvPr/>
        </p:nvSpPr>
        <p:spPr>
          <a:xfrm>
            <a:off x="6876816" y="1636890"/>
            <a:ext cx="4873036" cy="1881480"/>
          </a:xfrm>
          <a:prstGeom prst="leftArrow">
            <a:avLst/>
          </a:prstGeom>
        </p:spPr>
        <p:style>
          <a:lnRef idx="0">
            <a:schemeClr val="accent2"/>
          </a:lnRef>
          <a:fillRef idx="3">
            <a:schemeClr val="accent2"/>
          </a:fillRef>
          <a:effectRef idx="3">
            <a:schemeClr val="accent2"/>
          </a:effectRef>
          <a:fontRef idx="minor">
            <a:schemeClr val="lt1"/>
          </a:fontRef>
        </p:style>
        <p:txBody>
          <a:bodyPr lIns="91440" tIns="45720" rIns="91440" bIns="45720" rtlCol="0" anchor="ctr"/>
          <a:lstStyle/>
          <a:p>
            <a:r>
              <a:rPr lang="en-GB" sz="1000">
                <a:cs typeface="Calibri"/>
              </a:rPr>
              <a:t>Google Values are </a:t>
            </a:r>
            <a:r>
              <a:rPr lang="en-GB" sz="1000">
                <a:ea typeface="+mn-lt"/>
                <a:cs typeface="+mn-lt"/>
              </a:rPr>
              <a:t>focus on the user and all else will follow. It's best to do one thing really, really  well. Fast is better than slow. Democracy on the web works. You don't need to be at your desk to need an answer. You can make money without doing evil. There's always more information out there.</a:t>
            </a:r>
            <a:endParaRPr lang="en-GB" sz="1000">
              <a:cs typeface="Calibri"/>
            </a:endParaRPr>
          </a:p>
          <a:p>
            <a:pPr algn="ctr"/>
            <a:endParaRPr lang="en-GB" sz="1000">
              <a:cs typeface="Calibri"/>
            </a:endParaRPr>
          </a:p>
        </p:txBody>
      </p:sp>
      <p:sp>
        <p:nvSpPr>
          <p:cNvPr id="9" name="Arrow: Left 8">
            <a:extLst>
              <a:ext uri="{FF2B5EF4-FFF2-40B4-BE49-F238E27FC236}">
                <a16:creationId xmlns:a16="http://schemas.microsoft.com/office/drawing/2014/main" id="{E7F71EA2-2E97-76C2-FDD0-90B2400974F5}"/>
              </a:ext>
            </a:extLst>
          </p:cNvPr>
          <p:cNvSpPr/>
          <p:nvPr/>
        </p:nvSpPr>
        <p:spPr>
          <a:xfrm>
            <a:off x="6773333" y="2417475"/>
            <a:ext cx="4976519" cy="1730962"/>
          </a:xfrm>
          <a:prstGeom prst="leftArrow">
            <a:avLst/>
          </a:prstGeom>
        </p:spPr>
        <p:style>
          <a:lnRef idx="0">
            <a:schemeClr val="accent2"/>
          </a:lnRef>
          <a:fillRef idx="3">
            <a:schemeClr val="accent2"/>
          </a:fillRef>
          <a:effectRef idx="3">
            <a:schemeClr val="accent2"/>
          </a:effectRef>
          <a:fontRef idx="minor">
            <a:schemeClr val="lt1"/>
          </a:fontRef>
        </p:style>
        <p:txBody>
          <a:bodyPr lIns="91440" tIns="45720" rIns="91440" bIns="45720" rtlCol="0" anchor="ctr"/>
          <a:lstStyle/>
          <a:p>
            <a:pPr algn="ctr"/>
            <a:r>
              <a:rPr lang="en-GB" sz="1000">
                <a:cs typeface="Calibri"/>
              </a:rPr>
              <a:t>The beliefs at Google may include the company's </a:t>
            </a:r>
            <a:r>
              <a:rPr lang="en-GB" sz="1000">
                <a:ea typeface="+mn-lt"/>
                <a:cs typeface="+mn-lt"/>
              </a:rPr>
              <a:t>mission to organize the world's information and make it universally accessible and useful, a belief in the power of technology to change the world, and a belief in the importance of innovation.</a:t>
            </a:r>
            <a:endParaRPr lang="en-GB" sz="1000">
              <a:cs typeface="Calibri"/>
            </a:endParaRPr>
          </a:p>
        </p:txBody>
      </p:sp>
      <p:sp>
        <p:nvSpPr>
          <p:cNvPr id="12" name="Arrow: Left 11">
            <a:extLst>
              <a:ext uri="{FF2B5EF4-FFF2-40B4-BE49-F238E27FC236}">
                <a16:creationId xmlns:a16="http://schemas.microsoft.com/office/drawing/2014/main" id="{282FA105-B306-53BE-7DA3-8B09BC892017}"/>
              </a:ext>
            </a:extLst>
          </p:cNvPr>
          <p:cNvSpPr/>
          <p:nvPr/>
        </p:nvSpPr>
        <p:spPr>
          <a:xfrm>
            <a:off x="6634976" y="3094462"/>
            <a:ext cx="5110975" cy="1886414"/>
          </a:xfrm>
          <a:prstGeom prst="leftArrow">
            <a:avLst/>
          </a:prstGeom>
        </p:spPr>
        <p:style>
          <a:lnRef idx="0">
            <a:schemeClr val="accent2"/>
          </a:lnRef>
          <a:fillRef idx="3">
            <a:schemeClr val="accent2"/>
          </a:fillRef>
          <a:effectRef idx="3">
            <a:schemeClr val="accent2"/>
          </a:effectRef>
          <a:fontRef idx="minor">
            <a:schemeClr val="lt1"/>
          </a:fontRef>
        </p:style>
        <p:txBody>
          <a:bodyPr lIns="91440" tIns="45720" rIns="91440" bIns="45720" rtlCol="0" anchor="ctr"/>
          <a:lstStyle/>
          <a:p>
            <a:pPr algn="ctr"/>
            <a:r>
              <a:rPr lang="en-GB" sz="1000">
                <a:ea typeface="+mn-lt"/>
                <a:cs typeface="+mn-lt"/>
              </a:rPr>
              <a:t>While trust in Google is important, more than half of respondents in a recent survey were </a:t>
            </a:r>
            <a:r>
              <a:rPr lang="en-GB" sz="1000" err="1">
                <a:ea typeface="+mn-lt"/>
                <a:cs typeface="+mn-lt"/>
              </a:rPr>
              <a:t>skeptical</a:t>
            </a:r>
            <a:r>
              <a:rPr lang="en-GB" sz="1000">
                <a:ea typeface="+mn-lt"/>
                <a:cs typeface="+mn-lt"/>
              </a:rPr>
              <a:t> of the information they found in search results. (</a:t>
            </a:r>
            <a:r>
              <a:rPr lang="en-GB" sz="1000">
                <a:ea typeface="+mn-lt"/>
                <a:cs typeface="+mn-lt"/>
                <a:hlinkClick r:id="rId7"/>
              </a:rPr>
              <a:t>2020 Google Search Survey: How Much Do Users Trust Their Search Results? - Moz</a:t>
            </a:r>
            <a:r>
              <a:rPr lang="en-GB" sz="1000">
                <a:ea typeface="+mn-lt"/>
                <a:cs typeface="+mn-lt"/>
              </a:rPr>
              <a:t>). Some people believe that Google is a great company that offers excellent products and services. Others believe that Google is a monopoly that stifles competition and hurts consumer choice.</a:t>
            </a:r>
            <a:endParaRPr lang="en-US" sz="1000">
              <a:cs typeface="Calibri"/>
            </a:endParaRPr>
          </a:p>
        </p:txBody>
      </p:sp>
      <p:sp>
        <p:nvSpPr>
          <p:cNvPr id="10" name="Arrow: Left 9">
            <a:extLst>
              <a:ext uri="{FF2B5EF4-FFF2-40B4-BE49-F238E27FC236}">
                <a16:creationId xmlns:a16="http://schemas.microsoft.com/office/drawing/2014/main" id="{02E3283F-D360-5EEB-C409-B02830AF2BF8}"/>
              </a:ext>
            </a:extLst>
          </p:cNvPr>
          <p:cNvSpPr/>
          <p:nvPr/>
        </p:nvSpPr>
        <p:spPr>
          <a:xfrm>
            <a:off x="6634977" y="3921512"/>
            <a:ext cx="5110973" cy="1812073"/>
          </a:xfrm>
          <a:prstGeom prst="leftArrow">
            <a:avLst/>
          </a:prstGeom>
        </p:spPr>
        <p:style>
          <a:lnRef idx="0">
            <a:schemeClr val="accent2"/>
          </a:lnRef>
          <a:fillRef idx="3">
            <a:schemeClr val="accent2"/>
          </a:fillRef>
          <a:effectRef idx="3">
            <a:schemeClr val="accent2"/>
          </a:effectRef>
          <a:fontRef idx="minor">
            <a:schemeClr val="lt1"/>
          </a:fontRef>
        </p:style>
        <p:txBody>
          <a:bodyPr lIns="91440" tIns="45720" rIns="91440" bIns="45720" rtlCol="0" anchor="ctr"/>
          <a:lstStyle/>
          <a:p>
            <a:pPr algn="ctr"/>
            <a:r>
              <a:rPr lang="en-GB" sz="1000">
                <a:ea typeface="+mn-lt"/>
                <a:cs typeface="+mn-lt"/>
              </a:rPr>
              <a:t>The attitudes at Google are generally positive and optimistic. Googlers tend to be passionate about their work and have a strong sense of ownership and pride in their products and services. There is a strong focus on collaboration and teamwork, and Googlers are generally supportive and helpful to each other.</a:t>
            </a:r>
            <a:endParaRPr lang="en-US" sz="1000"/>
          </a:p>
        </p:txBody>
      </p:sp>
      <p:sp>
        <p:nvSpPr>
          <p:cNvPr id="11" name="Arrow: Left 10">
            <a:extLst>
              <a:ext uri="{FF2B5EF4-FFF2-40B4-BE49-F238E27FC236}">
                <a16:creationId xmlns:a16="http://schemas.microsoft.com/office/drawing/2014/main" id="{EAA7B6D6-81E2-EDBF-4F7B-B7C7C93196FD}"/>
              </a:ext>
            </a:extLst>
          </p:cNvPr>
          <p:cNvSpPr/>
          <p:nvPr/>
        </p:nvSpPr>
        <p:spPr>
          <a:xfrm>
            <a:off x="6634976" y="4646342"/>
            <a:ext cx="5110974" cy="1839950"/>
          </a:xfrm>
          <a:prstGeom prst="leftArrow">
            <a:avLst/>
          </a:prstGeom>
        </p:spPr>
        <p:style>
          <a:lnRef idx="0">
            <a:schemeClr val="accent2"/>
          </a:lnRef>
          <a:fillRef idx="3">
            <a:schemeClr val="accent2"/>
          </a:fillRef>
          <a:effectRef idx="3">
            <a:schemeClr val="accent2"/>
          </a:effectRef>
          <a:fontRef idx="minor">
            <a:schemeClr val="lt1"/>
          </a:fontRef>
        </p:style>
        <p:txBody>
          <a:bodyPr lIns="91440" tIns="45720" rIns="91440" bIns="45720" rtlCol="0" anchor="ctr"/>
          <a:lstStyle/>
          <a:p>
            <a:pPr algn="ctr"/>
            <a:r>
              <a:rPr lang="en-GB" sz="1000">
                <a:cs typeface="Calibri"/>
              </a:rPr>
              <a:t>Respect</a:t>
            </a:r>
            <a:r>
              <a:rPr lang="en-GB" sz="1000">
                <a:ea typeface="+mn-lt"/>
                <a:cs typeface="+mn-lt"/>
              </a:rPr>
              <a:t> the user, respect the opportunity, respect each other. These are the three  Google norms that everyone should follow when communicating. Their norms govern how they conduct themselves in the pursuit of their mission.</a:t>
            </a:r>
            <a:endParaRPr lang="en-GB" sz="1000">
              <a:cs typeface="Calibri"/>
            </a:endParaRPr>
          </a:p>
        </p:txBody>
      </p:sp>
    </p:spTree>
    <p:extLst>
      <p:ext uri="{BB962C8B-B14F-4D97-AF65-F5344CB8AC3E}">
        <p14:creationId xmlns:p14="http://schemas.microsoft.com/office/powerpoint/2010/main" val="2630500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1+#ppt_w/2"/>
                                          </p:val>
                                        </p:tav>
                                        <p:tav tm="100000">
                                          <p:val>
                                            <p:strVal val="#ppt_x"/>
                                          </p:val>
                                        </p:tav>
                                      </p:tavLst>
                                    </p:anim>
                                    <p:anim calcmode="lin" valueType="num">
                                      <p:cBhvr additive="base">
                                        <p:cTn id="8"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1+#ppt_w/2"/>
                                          </p:val>
                                        </p:tav>
                                        <p:tav tm="100000">
                                          <p:val>
                                            <p:strVal val="#ppt_x"/>
                                          </p:val>
                                        </p:tav>
                                      </p:tavLst>
                                    </p:anim>
                                    <p:anim calcmode="lin" valueType="num">
                                      <p:cBhvr additive="base">
                                        <p:cTn id="14"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1+#ppt_w/2"/>
                                          </p:val>
                                        </p:tav>
                                        <p:tav tm="100000">
                                          <p:val>
                                            <p:strVal val="#ppt_x"/>
                                          </p:val>
                                        </p:tav>
                                      </p:tavLst>
                                    </p:anim>
                                    <p:anim calcmode="lin" valueType="num">
                                      <p:cBhvr additive="base">
                                        <p:cTn id="20"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1+#ppt_w/2"/>
                                          </p:val>
                                        </p:tav>
                                        <p:tav tm="100000">
                                          <p:val>
                                            <p:strVal val="#ppt_x"/>
                                          </p:val>
                                        </p:tav>
                                      </p:tavLst>
                                    </p:anim>
                                    <p:anim calcmode="lin" valueType="num">
                                      <p:cBhvr additive="base">
                                        <p:cTn id="26"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1+#ppt_w/2"/>
                                          </p:val>
                                        </p:tav>
                                        <p:tav tm="100000">
                                          <p:val>
                                            <p:strVal val="#ppt_x"/>
                                          </p:val>
                                        </p:tav>
                                      </p:tavLst>
                                    </p:anim>
                                    <p:anim calcmode="lin" valueType="num">
                                      <p:cBhvr additive="base">
                                        <p:cTn id="32" dur="5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2" grpId="0" animBg="1"/>
      <p:bldP spid="10" grpId="0" animBg="1"/>
      <p:bldP spid="1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46090-3BBA-8011-5405-C0402CD1F052}"/>
              </a:ext>
            </a:extLst>
          </p:cNvPr>
          <p:cNvSpPr>
            <a:spLocks noGrp="1"/>
          </p:cNvSpPr>
          <p:nvPr>
            <p:ph type="title"/>
          </p:nvPr>
        </p:nvSpPr>
        <p:spPr/>
        <p:txBody>
          <a:bodyPr/>
          <a:lstStyle/>
          <a:p>
            <a:pPr algn="ctr"/>
            <a:r>
              <a:rPr lang="en-GB"/>
              <a:t>Organisational Culture</a:t>
            </a:r>
            <a:endParaRPr lang="en-US"/>
          </a:p>
        </p:txBody>
      </p:sp>
      <p:sp>
        <p:nvSpPr>
          <p:cNvPr id="3" name="Content Placeholder 2">
            <a:extLst>
              <a:ext uri="{FF2B5EF4-FFF2-40B4-BE49-F238E27FC236}">
                <a16:creationId xmlns:a16="http://schemas.microsoft.com/office/drawing/2014/main" id="{295705E4-B435-85B2-CE5E-CCD2D697BD16}"/>
              </a:ext>
            </a:extLst>
          </p:cNvPr>
          <p:cNvSpPr>
            <a:spLocks noGrp="1"/>
          </p:cNvSpPr>
          <p:nvPr>
            <p:ph idx="1"/>
          </p:nvPr>
        </p:nvSpPr>
        <p:spPr/>
        <p:txBody>
          <a:bodyPr vert="horz" lIns="91440" tIns="45720" rIns="91440" bIns="45720" rtlCol="0" anchor="t">
            <a:normAutofit fontScale="92500" lnSpcReduction="20000"/>
          </a:bodyPr>
          <a:lstStyle/>
          <a:p>
            <a:r>
              <a:rPr lang="en-GB" sz="1400" dirty="0">
                <a:latin typeface="Gill Sans Nova"/>
                <a:ea typeface="+mn-lt"/>
                <a:cs typeface="+mn-lt"/>
              </a:rPr>
              <a:t>Google's organizational culture is heavily influenced by its founders' (Sergey Brin and Larry Page). This has led to a strong emphasis on innovation and risk-taking, as well as a "fail fast, learn fast" philosophy. This culture is also reflected in the company's approach to employee compensation, which is heavily geared towards stock options and bonuses for successful projects. External factors that have shaped Google's culture include the Silicon Valley environment in which the company is headquartered, as well as the competitive landscape of the technology industry.</a:t>
            </a:r>
          </a:p>
          <a:p>
            <a:pPr>
              <a:buClr>
                <a:srgbClr val="5C4175"/>
              </a:buClr>
            </a:pPr>
            <a:r>
              <a:rPr lang="en-GB" sz="1400" dirty="0">
                <a:latin typeface="Gill Sans Nova"/>
                <a:ea typeface="+mn-lt"/>
                <a:cs typeface="+mn-lt"/>
              </a:rPr>
              <a:t>The organizational structure at Google is designed to be flat and decentralized, which impacts the company culture in a few ways.</a:t>
            </a:r>
            <a:endParaRPr lang="en-GB" sz="1400" dirty="0">
              <a:latin typeface="Gill Sans Nova"/>
              <a:cs typeface="Calibri"/>
            </a:endParaRPr>
          </a:p>
          <a:p>
            <a:pPr>
              <a:buClr>
                <a:srgbClr val="5C4175"/>
              </a:buClr>
            </a:pPr>
            <a:r>
              <a:rPr lang="en-GB" sz="1400" dirty="0">
                <a:latin typeface="Gill Sans Nova"/>
                <a:ea typeface="+mn-lt"/>
                <a:cs typeface="+mn-lt"/>
              </a:rPr>
              <a:t>First, it creates a more open and collaborative environment, where employees are encouraged to share ideas and work together. </a:t>
            </a:r>
          </a:p>
          <a:p>
            <a:pPr>
              <a:buClr>
                <a:srgbClr val="5C4175"/>
              </a:buClr>
            </a:pPr>
            <a:r>
              <a:rPr lang="en-GB" sz="1400" dirty="0">
                <a:latin typeface="Gill Sans Nova"/>
                <a:ea typeface="+mn-lt"/>
                <a:cs typeface="+mn-lt"/>
              </a:rPr>
              <a:t>Second, it gives employees more autonomy and freedom to experiment and be creative. </a:t>
            </a:r>
          </a:p>
          <a:p>
            <a:pPr>
              <a:buClr>
                <a:srgbClr val="5C4175"/>
              </a:buClr>
            </a:pPr>
            <a:r>
              <a:rPr lang="en-GB" sz="1400" dirty="0">
                <a:latin typeface="Gill Sans Nova"/>
                <a:ea typeface="+mn-lt"/>
                <a:cs typeface="+mn-lt"/>
              </a:rPr>
              <a:t>Finally, it fosters a culture of transparency and openness, where information is freely shared, and everyone has access to the same data.</a:t>
            </a:r>
            <a:endParaRPr lang="en-GB" sz="1400" dirty="0">
              <a:latin typeface="Gill Sans Nova"/>
              <a:cs typeface="Calibri"/>
            </a:endParaRPr>
          </a:p>
          <a:p>
            <a:pPr marL="0" indent="0">
              <a:buNone/>
            </a:pPr>
            <a:r>
              <a:rPr lang="en-GB" sz="1400" dirty="0">
                <a:latin typeface="Gill Sans Nova"/>
                <a:ea typeface="+mn-lt"/>
                <a:cs typeface="+mn-lt"/>
              </a:rPr>
              <a:t>At CERN, collaboration between different cultures is highly valued and respected, with people of various nationalities working together. Anna Cook, head of recruitment, believes other organizations can similarly embrace diversity by having a management board with varied backgrounds. "</a:t>
            </a:r>
            <a:r>
              <a:rPr lang="en-GB" sz="1400" dirty="0">
                <a:ea typeface="+mn-lt"/>
                <a:cs typeface="+mn-lt"/>
              </a:rPr>
              <a:t>'</a:t>
            </a:r>
            <a:r>
              <a:rPr lang="en-GB" sz="1400" dirty="0">
                <a:latin typeface="Gill Sans Nova"/>
                <a:ea typeface="+mn-lt"/>
                <a:cs typeface="+mn-lt"/>
              </a:rPr>
              <a:t>We've got Indians working alongside Pakistanis, Israelis working beside Palestinians. I think the mission - "science for peace and looking for the answers to fundamental questions of the universe" - unites people" </a:t>
            </a:r>
            <a:r>
              <a:rPr lang="en-GB" sz="1400" dirty="0">
                <a:ea typeface="+mn-lt"/>
                <a:cs typeface="+mn-lt"/>
                <a:hlinkClick r:id="rId2"/>
              </a:rPr>
              <a:t>https://moodle.uwtsd.ac.uk/course/view.php?id=10898</a:t>
            </a:r>
            <a:r>
              <a:rPr lang="en-GB" sz="1400" dirty="0">
                <a:ea typeface="+mn-lt"/>
                <a:cs typeface="+mn-lt"/>
              </a:rPr>
              <a:t> </a:t>
            </a:r>
          </a:p>
          <a:p>
            <a:pPr marL="0" indent="0">
              <a:buNone/>
            </a:pPr>
            <a:r>
              <a:rPr lang="en-GB" sz="1400" dirty="0">
                <a:latin typeface="Gill Sans Nova"/>
                <a:cs typeface="Calibri"/>
              </a:rPr>
              <a:t>"</a:t>
            </a:r>
            <a:r>
              <a:rPr lang="en-GB" sz="1400" dirty="0">
                <a:latin typeface="Gill Sans Nova"/>
                <a:ea typeface="+mn-lt"/>
                <a:cs typeface="+mn-lt"/>
              </a:rPr>
              <a:t>The ultimate strength of a company's culture depends on the employees' shared agreement on their company's core values and their emotional attachment to them (Cordon and </a:t>
            </a:r>
            <a:r>
              <a:rPr lang="en-GB" sz="1400" dirty="0" err="1">
                <a:latin typeface="Gill Sans Nova"/>
                <a:ea typeface="+mn-lt"/>
                <a:cs typeface="+mn-lt"/>
              </a:rPr>
              <a:t>DiTomaso</a:t>
            </a:r>
            <a:r>
              <a:rPr lang="en-GB" sz="1400" dirty="0">
                <a:latin typeface="Gill Sans Nova"/>
                <a:ea typeface="+mn-lt"/>
                <a:cs typeface="+mn-lt"/>
              </a:rPr>
              <a:t>, 1992). One learns about these through organizational socialization. This is the process through which an employee's pattern of behaviour, values, attitudes and motives are influenced to conform to those of the organization's"  Socialization is important because it teaches new recruits the values and </a:t>
            </a:r>
            <a:r>
              <a:rPr lang="en-GB" sz="1400" dirty="0" err="1">
                <a:latin typeface="Gill Sans Nova"/>
                <a:ea typeface="+mn-lt"/>
                <a:cs typeface="+mn-lt"/>
              </a:rPr>
              <a:t>behaviors</a:t>
            </a:r>
            <a:r>
              <a:rPr lang="en-GB" sz="1400" dirty="0">
                <a:latin typeface="Gill Sans Nova"/>
                <a:ea typeface="+mn-lt"/>
                <a:cs typeface="+mn-lt"/>
              </a:rPr>
              <a:t> necessary for them to succeed in an organization. It also standardizes behaviour, making it easier for senior management to predict.  </a:t>
            </a:r>
            <a:r>
              <a:rPr lang="en-GB" sz="1400" dirty="0">
                <a:ea typeface="+mn-lt"/>
                <a:cs typeface="+mn-lt"/>
              </a:rPr>
              <a:t> </a:t>
            </a:r>
            <a:r>
              <a:rPr lang="en-GB" sz="1400" dirty="0">
                <a:latin typeface="Calibri"/>
                <a:ea typeface="+mn-lt"/>
                <a:cs typeface="+mn-lt"/>
                <a:hlinkClick r:id="rId2"/>
              </a:rPr>
              <a:t>https://moodle.uwtsd.ac.uk/course/view.php?id=10898</a:t>
            </a:r>
            <a:r>
              <a:rPr lang="en-GB" sz="1400" dirty="0">
                <a:latin typeface="Calibri"/>
                <a:ea typeface="+mn-lt"/>
                <a:cs typeface="+mn-lt"/>
              </a:rPr>
              <a:t> </a:t>
            </a:r>
          </a:p>
          <a:p>
            <a:pPr marL="0" indent="0">
              <a:buNone/>
            </a:pPr>
            <a:r>
              <a:rPr lang="en-GB" sz="1400" dirty="0">
                <a:latin typeface="Gill Sans Nova"/>
                <a:ea typeface="+mn-lt"/>
                <a:cs typeface="+mn-lt"/>
              </a:rPr>
              <a:t>"Richard Pascale (1985) distinguished three key stages in the process of organizational socialization.  The stages of organizational socialization are prearrival, encounter and metamorphosis."  Pre-arrival stage of socialization the period of learning in the process that occurs before an applicant joins an organization.  Encounter stage of socialization the period of learning in the process during which the new recruit learns about organizational expectations.  Metamorphosis stage of socialization the Period in which the new employee adjusts to their organization's values, attitudes, motives, norms and required behaviours. </a:t>
            </a:r>
            <a:r>
              <a:rPr lang="en-GB" sz="1400" dirty="0">
                <a:latin typeface="Calibri"/>
                <a:ea typeface="+mn-lt"/>
                <a:cs typeface="+mn-lt"/>
                <a:hlinkClick r:id="rId2"/>
              </a:rPr>
              <a:t>https://moodle.uwtsd.ac.uk/course/view.php?id=10898</a:t>
            </a:r>
            <a:r>
              <a:rPr lang="en-GB" sz="1400" dirty="0">
                <a:latin typeface="Calibri"/>
                <a:ea typeface="+mn-lt"/>
                <a:cs typeface="+mn-lt"/>
              </a:rPr>
              <a:t> </a:t>
            </a:r>
            <a:endParaRPr lang="en-GB" dirty="0">
              <a:latin typeface="Gill Sans Nova"/>
            </a:endParaRPr>
          </a:p>
        </p:txBody>
      </p:sp>
    </p:spTree>
    <p:extLst>
      <p:ext uri="{BB962C8B-B14F-4D97-AF65-F5344CB8AC3E}">
        <p14:creationId xmlns:p14="http://schemas.microsoft.com/office/powerpoint/2010/main" val="585852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CE227-DE15-82A0-7FF0-D366C8CE4C76}"/>
              </a:ext>
            </a:extLst>
          </p:cNvPr>
          <p:cNvSpPr>
            <a:spLocks noGrp="1"/>
          </p:cNvSpPr>
          <p:nvPr>
            <p:ph type="title"/>
          </p:nvPr>
        </p:nvSpPr>
        <p:spPr/>
        <p:txBody>
          <a:bodyPr/>
          <a:lstStyle/>
          <a:p>
            <a:pPr algn="ctr"/>
            <a:r>
              <a:rPr lang="en-GB"/>
              <a:t>Organisational Culture</a:t>
            </a:r>
            <a:endParaRPr lang="en-US"/>
          </a:p>
        </p:txBody>
      </p:sp>
      <p:sp>
        <p:nvSpPr>
          <p:cNvPr id="3" name="Content Placeholder 2">
            <a:extLst>
              <a:ext uri="{FF2B5EF4-FFF2-40B4-BE49-F238E27FC236}">
                <a16:creationId xmlns:a16="http://schemas.microsoft.com/office/drawing/2014/main" id="{5BD5102D-610B-04E2-2BEE-72FDC88D6BC2}"/>
              </a:ext>
            </a:extLst>
          </p:cNvPr>
          <p:cNvSpPr>
            <a:spLocks noGrp="1"/>
          </p:cNvSpPr>
          <p:nvPr>
            <p:ph idx="1"/>
          </p:nvPr>
        </p:nvSpPr>
        <p:spPr/>
        <p:txBody>
          <a:bodyPr vert="horz" lIns="91440" tIns="45720" rIns="91440" bIns="45720" rtlCol="0" anchor="t">
            <a:normAutofit lnSpcReduction="10000"/>
          </a:bodyPr>
          <a:lstStyle/>
          <a:p>
            <a:r>
              <a:rPr lang="en-GB" sz="1400" dirty="0">
                <a:latin typeface="Gill Sans Nova"/>
                <a:ea typeface="+mn-lt"/>
                <a:cs typeface="+mn-lt"/>
              </a:rPr>
              <a:t>"An organisation’s culture affects every aspect of how the organisation operates and how work gets done. In the quest for sustainable performance, ensuring their culture is fit for the future is a high priority for many organisations. Findings from recent survey research show that culture change is high up on the list of HR priorities." (CIPD 2010, 2011; Boston Consulting Group 2009, </a:t>
            </a:r>
            <a:r>
              <a:rPr lang="en-GB" sz="1400" dirty="0">
                <a:latin typeface="Arial"/>
                <a:ea typeface="+mn-lt"/>
                <a:cs typeface="Arial"/>
              </a:rPr>
              <a:t>Retrieved November 24, 2022, from CIPD website</a:t>
            </a:r>
            <a:r>
              <a:rPr lang="en-GB" sz="1400" dirty="0">
                <a:latin typeface="Gill Sans Nova"/>
                <a:ea typeface="+mn-lt"/>
                <a:cs typeface="+mn-lt"/>
              </a:rPr>
              <a:t>)</a:t>
            </a:r>
            <a:endParaRPr lang="en-GB" sz="1400" dirty="0">
              <a:latin typeface="Gill Sans Nova"/>
              <a:cs typeface="Calibri"/>
            </a:endParaRPr>
          </a:p>
          <a:p>
            <a:pPr>
              <a:buClr>
                <a:srgbClr val="5C4175"/>
              </a:buClr>
            </a:pPr>
            <a:r>
              <a:rPr lang="en-GB" sz="1600" dirty="0">
                <a:latin typeface="Gill Sans Nova"/>
                <a:ea typeface="+mn-lt"/>
                <a:cs typeface="+mn-lt"/>
              </a:rPr>
              <a:t>The core elements of organizational culture at Google are: </a:t>
            </a:r>
            <a:endParaRPr lang="en-GB" sz="1600" dirty="0">
              <a:latin typeface="Gill Sans Nova"/>
              <a:cs typeface="Calibri"/>
            </a:endParaRPr>
          </a:p>
          <a:p>
            <a:pPr>
              <a:buClr>
                <a:srgbClr val="5C4175"/>
              </a:buClr>
            </a:pPr>
            <a:r>
              <a:rPr lang="en-GB" sz="1600" dirty="0">
                <a:latin typeface="Gill Sans Nova"/>
                <a:ea typeface="+mn-lt"/>
                <a:cs typeface="+mn-lt"/>
              </a:rPr>
              <a:t> Innovation: Google is constantly innovating, whether it’s developing new products or finding new ways to do things.</a:t>
            </a:r>
            <a:endParaRPr lang="en-GB" sz="1600" dirty="0">
              <a:latin typeface="Gill Sans Nova"/>
            </a:endParaRPr>
          </a:p>
          <a:p>
            <a:pPr>
              <a:buClr>
                <a:srgbClr val="5C4175"/>
              </a:buClr>
            </a:pPr>
            <a:r>
              <a:rPr lang="en-GB" sz="1600" dirty="0">
                <a:latin typeface="Gill Sans Nova"/>
                <a:ea typeface="+mn-lt"/>
                <a:cs typeface="+mn-lt"/>
              </a:rPr>
              <a:t> Employee empowerment: Google employees are given a lot of autonomy and are encouraged to take initiative.</a:t>
            </a:r>
            <a:endParaRPr lang="en-GB" sz="1600" dirty="0">
              <a:latin typeface="Gill Sans Nova"/>
            </a:endParaRPr>
          </a:p>
          <a:p>
            <a:pPr>
              <a:buClr>
                <a:srgbClr val="5C4175"/>
              </a:buClr>
            </a:pPr>
            <a:r>
              <a:rPr lang="en-GB" sz="1600" dirty="0">
                <a:latin typeface="Gill Sans Nova"/>
                <a:ea typeface="+mn-lt"/>
                <a:cs typeface="+mn-lt"/>
              </a:rPr>
              <a:t>Focus on the user: Google’s mission is to “organize the world’s information and make it universally accessible and useful.” This focus on the user is reflected in everything they do.</a:t>
            </a:r>
            <a:endParaRPr lang="en-GB" sz="1600" dirty="0">
              <a:latin typeface="Gill Sans Nova"/>
            </a:endParaRPr>
          </a:p>
          <a:p>
            <a:pPr>
              <a:buClr>
                <a:srgbClr val="5C4175"/>
              </a:buClr>
            </a:pPr>
            <a:r>
              <a:rPr lang="en-GB" sz="1600" dirty="0">
                <a:latin typeface="Gill Sans Nova"/>
                <a:ea typeface="+mn-lt"/>
                <a:cs typeface="+mn-lt"/>
              </a:rPr>
              <a:t>Transparency: Google is a very open company, with a lot of information available to employees and the public.</a:t>
            </a:r>
            <a:endParaRPr lang="en-GB" sz="1600" dirty="0">
              <a:latin typeface="Gill Sans Nova"/>
            </a:endParaRPr>
          </a:p>
          <a:p>
            <a:pPr>
              <a:buClr>
                <a:srgbClr val="5C4175"/>
              </a:buClr>
            </a:pPr>
            <a:r>
              <a:rPr lang="en-GB" sz="1600" dirty="0">
                <a:latin typeface="Gill Sans Nova"/>
                <a:ea typeface="+mn-lt"/>
                <a:cs typeface="+mn-lt"/>
              </a:rPr>
              <a:t> Fun: Google is known for its fun and relaxed atmosphere, which helps to keep employees happy and motivated.</a:t>
            </a:r>
            <a:endParaRPr lang="en-GB" sz="1600" dirty="0">
              <a:latin typeface="Gill Sans Nova"/>
            </a:endParaRPr>
          </a:p>
          <a:p>
            <a:pPr>
              <a:buClr>
                <a:srgbClr val="5C4175"/>
              </a:buClr>
            </a:pPr>
            <a:r>
              <a:rPr lang="en-GB" sz="1600" dirty="0">
                <a:latin typeface="Gill Sans Nova"/>
                <a:ea typeface="+mn-lt"/>
                <a:cs typeface="+mn-lt"/>
              </a:rPr>
              <a:t> Schein suggested that culture is the hardest organisational characteristic to change, and that it can persist even after products, services, founders and leaders have changed. Schein's model looks at culture from the perspective of the observer and describes organisational culture at three levels. At level one (e.g. artefacts, rites, ceremonials); organizational values at level two (</a:t>
            </a:r>
            <a:r>
              <a:rPr lang="en-GB" sz="1600" dirty="0" err="1">
                <a:latin typeface="Gill Sans Nova"/>
                <a:ea typeface="+mn-lt"/>
                <a:cs typeface="+mn-lt"/>
              </a:rPr>
              <a:t>e.g</a:t>
            </a:r>
            <a:r>
              <a:rPr lang="en-GB" sz="1600" dirty="0">
                <a:latin typeface="Gill Sans Nova"/>
                <a:ea typeface="+mn-lt"/>
                <a:cs typeface="+mn-lt"/>
              </a:rPr>
              <a:t> . customer obsession); and basic assumptions at level three. </a:t>
            </a:r>
            <a:r>
              <a:rPr lang="en-GB" sz="1600" dirty="0">
                <a:ea typeface="+mn-lt"/>
                <a:cs typeface="+mn-lt"/>
                <a:hlinkClick r:id="rId2"/>
              </a:rPr>
              <a:t>https://moodle.uwtsd.ac.uk/course/view.php?id=10898</a:t>
            </a:r>
            <a:r>
              <a:rPr lang="en-GB" sz="1600" dirty="0">
                <a:ea typeface="+mn-lt"/>
                <a:cs typeface="+mn-lt"/>
              </a:rPr>
              <a:t> </a:t>
            </a:r>
          </a:p>
        </p:txBody>
      </p:sp>
    </p:spTree>
    <p:extLst>
      <p:ext uri="{BB962C8B-B14F-4D97-AF65-F5344CB8AC3E}">
        <p14:creationId xmlns:p14="http://schemas.microsoft.com/office/powerpoint/2010/main" val="1742262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63"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64" name="Oval 63">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Oval 65">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66">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70">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Oval 71">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Oval 72">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75" name="Freeform: Shape 74">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76" name="Freeform: Shape 75">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77" name="Oval 76">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78" name="Freeform: Shape 77">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80" name="Rectangle 79">
            <a:extLst>
              <a:ext uri="{FF2B5EF4-FFF2-40B4-BE49-F238E27FC236}">
                <a16:creationId xmlns:a16="http://schemas.microsoft.com/office/drawing/2014/main" id="{733E0473-C315-42D8-A82A-A2FE49DC6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AD23A251-68F2-43E5-812B-4BBAE1AF5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47" name="Picture 8" descr="3D abstract blue and gold cube illustration">
            <a:extLst>
              <a:ext uri="{FF2B5EF4-FFF2-40B4-BE49-F238E27FC236}">
                <a16:creationId xmlns:a16="http://schemas.microsoft.com/office/drawing/2014/main" id="{FE0CC11D-1429-599B-923D-FA3D1802008D}"/>
              </a:ext>
            </a:extLst>
          </p:cNvPr>
          <p:cNvPicPr>
            <a:picLocks noChangeAspect="1"/>
          </p:cNvPicPr>
          <p:nvPr/>
        </p:nvPicPr>
        <p:blipFill rotWithShape="1">
          <a:blip r:embed="rId2">
            <a:alphaModFix amt="40000"/>
          </a:blip>
          <a:srcRect r="-1" b="6226"/>
          <a:stretch/>
        </p:blipFill>
        <p:spPr>
          <a:xfrm>
            <a:off x="1524" y="10"/>
            <a:ext cx="12188952" cy="6857990"/>
          </a:xfrm>
          <a:prstGeom prst="rect">
            <a:avLst/>
          </a:prstGeom>
        </p:spPr>
      </p:pic>
      <p:grpSp>
        <p:nvGrpSpPr>
          <p:cNvPr id="84" name="decorative circle">
            <a:extLst>
              <a:ext uri="{FF2B5EF4-FFF2-40B4-BE49-F238E27FC236}">
                <a16:creationId xmlns:a16="http://schemas.microsoft.com/office/drawing/2014/main" id="{0350AF23-2606-421F-AB7B-23D9B48F3E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85" name="Oval 84">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Oval 85">
              <a:extLst>
                <a:ext uri="{FF2B5EF4-FFF2-40B4-BE49-F238E27FC236}">
                  <a16:creationId xmlns:a16="http://schemas.microsoft.com/office/drawing/2014/main" id="{017B8593-D171-47B5-8D1A-E34E7B138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Oval 86">
              <a:extLst>
                <a:ext uri="{FF2B5EF4-FFF2-40B4-BE49-F238E27FC236}">
                  <a16:creationId xmlns:a16="http://schemas.microsoft.com/office/drawing/2014/main" id="{1FEF60D4-64F6-450F-B86D-383EEA1C8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Oval 87">
              <a:extLst>
                <a:ext uri="{FF2B5EF4-FFF2-40B4-BE49-F238E27FC236}">
                  <a16:creationId xmlns:a16="http://schemas.microsoft.com/office/drawing/2014/main" id="{A97D4A7C-B520-46CB-9A94-711F53997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Oval 88">
              <a:extLst>
                <a:ext uri="{FF2B5EF4-FFF2-40B4-BE49-F238E27FC236}">
                  <a16:creationId xmlns:a16="http://schemas.microsoft.com/office/drawing/2014/main" id="{2B7B976F-E84B-4936-90D7-C8298A5E7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Oval 89">
              <a:extLst>
                <a:ext uri="{FF2B5EF4-FFF2-40B4-BE49-F238E27FC236}">
                  <a16:creationId xmlns:a16="http://schemas.microsoft.com/office/drawing/2014/main" id="{DC91FFEC-59DF-4D22-A925-F51520769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Oval 90">
              <a:extLst>
                <a:ext uri="{FF2B5EF4-FFF2-40B4-BE49-F238E27FC236}">
                  <a16:creationId xmlns:a16="http://schemas.microsoft.com/office/drawing/2014/main" id="{58931E95-0847-47E4-8AEC-312312A032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Oval 91">
              <a:extLst>
                <a:ext uri="{FF2B5EF4-FFF2-40B4-BE49-F238E27FC236}">
                  <a16:creationId xmlns:a16="http://schemas.microsoft.com/office/drawing/2014/main" id="{3C094915-EF93-49A0-9B90-C44FB9B50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E5203CE-0FBA-C6E4-9559-0EDFF9DD3686}"/>
              </a:ext>
            </a:extLst>
          </p:cNvPr>
          <p:cNvSpPr>
            <a:spLocks noGrp="1"/>
          </p:cNvSpPr>
          <p:nvPr>
            <p:ph type="title"/>
          </p:nvPr>
        </p:nvSpPr>
        <p:spPr>
          <a:xfrm>
            <a:off x="1207940" y="181621"/>
            <a:ext cx="9086331" cy="553158"/>
          </a:xfrm>
        </p:spPr>
        <p:txBody>
          <a:bodyPr vert="horz" lIns="91440" tIns="45720" rIns="91440" bIns="45720" rtlCol="0" anchor="b">
            <a:normAutofit fontScale="90000"/>
          </a:bodyPr>
          <a:lstStyle/>
          <a:p>
            <a:pPr algn="ctr"/>
            <a:r>
              <a:rPr lang="en-US">
                <a:solidFill>
                  <a:srgbClr val="FFFFFF"/>
                </a:solidFill>
              </a:rPr>
              <a:t>Organisational Culture Web</a:t>
            </a:r>
          </a:p>
        </p:txBody>
      </p:sp>
      <p:sp>
        <p:nvSpPr>
          <p:cNvPr id="8" name="TextBox 7">
            <a:extLst>
              <a:ext uri="{FF2B5EF4-FFF2-40B4-BE49-F238E27FC236}">
                <a16:creationId xmlns:a16="http://schemas.microsoft.com/office/drawing/2014/main" id="{928D239E-056A-27E1-6624-C0AEE950F991}"/>
              </a:ext>
            </a:extLst>
          </p:cNvPr>
          <p:cNvSpPr txBox="1"/>
          <p:nvPr/>
        </p:nvSpPr>
        <p:spPr>
          <a:xfrm>
            <a:off x="1411112" y="893704"/>
            <a:ext cx="882414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solidFill>
                  <a:schemeClr val="bg1"/>
                </a:solidFill>
                <a:latin typeface="Gill Sans Nova"/>
                <a:ea typeface="+mn-lt"/>
                <a:cs typeface="+mn-lt"/>
              </a:rPr>
              <a:t>The Cultural Web is a set of six interrelated elements of organisational culture that Johnson and Scholes say act as a filter to influence how they perceive and make sense of things.</a:t>
            </a:r>
            <a:endParaRPr lang="en-US">
              <a:solidFill>
                <a:schemeClr val="bg1"/>
              </a:solidFill>
            </a:endParaRPr>
          </a:p>
          <a:p>
            <a:endParaRPr lang="en-GB">
              <a:solidFill>
                <a:schemeClr val="bg1"/>
              </a:solidFill>
              <a:latin typeface="Gill Sans Nova"/>
              <a:cs typeface="Calibri"/>
            </a:endParaRPr>
          </a:p>
          <a:p>
            <a:endParaRPr lang="en-GB">
              <a:solidFill>
                <a:schemeClr val="bg1"/>
              </a:solidFill>
              <a:latin typeface="Gill Sans Nova"/>
              <a:cs typeface="Calibri"/>
            </a:endParaRPr>
          </a:p>
          <a:p>
            <a:endParaRPr lang="en-GB">
              <a:solidFill>
                <a:schemeClr val="bg1"/>
              </a:solidFill>
              <a:latin typeface="Gill Sans Nova"/>
              <a:cs typeface="Calibri"/>
            </a:endParaRPr>
          </a:p>
          <a:p>
            <a:endParaRPr lang="en-GB">
              <a:solidFill>
                <a:schemeClr val="bg1"/>
              </a:solidFill>
              <a:latin typeface="Gill Sans Nova"/>
              <a:cs typeface="Calibri"/>
            </a:endParaRPr>
          </a:p>
          <a:p>
            <a:endParaRPr lang="en-GB">
              <a:solidFill>
                <a:schemeClr val="bg1"/>
              </a:solidFill>
              <a:latin typeface="Gill Sans Nova"/>
              <a:cs typeface="Calibri"/>
            </a:endParaRPr>
          </a:p>
        </p:txBody>
      </p:sp>
      <p:pic>
        <p:nvPicPr>
          <p:cNvPr id="9" name="Picture 9" descr="Diagram&#10;&#10;Description automatically generated">
            <a:extLst>
              <a:ext uri="{FF2B5EF4-FFF2-40B4-BE49-F238E27FC236}">
                <a16:creationId xmlns:a16="http://schemas.microsoft.com/office/drawing/2014/main" id="{0E4E4C1F-FDCE-C826-78FB-660B4C321733}"/>
              </a:ext>
            </a:extLst>
          </p:cNvPr>
          <p:cNvPicPr>
            <a:picLocks noChangeAspect="1"/>
          </p:cNvPicPr>
          <p:nvPr/>
        </p:nvPicPr>
        <p:blipFill>
          <a:blip r:embed="rId3"/>
          <a:stretch>
            <a:fillRect/>
          </a:stretch>
        </p:blipFill>
        <p:spPr>
          <a:xfrm>
            <a:off x="1478845" y="1588210"/>
            <a:ext cx="8716903" cy="3860320"/>
          </a:xfrm>
          <a:prstGeom prst="rect">
            <a:avLst/>
          </a:prstGeom>
        </p:spPr>
      </p:pic>
      <p:sp>
        <p:nvSpPr>
          <p:cNvPr id="3" name="TextBox 2">
            <a:extLst>
              <a:ext uri="{FF2B5EF4-FFF2-40B4-BE49-F238E27FC236}">
                <a16:creationId xmlns:a16="http://schemas.microsoft.com/office/drawing/2014/main" id="{C3147192-C594-52EF-E950-8BF804799DAC}"/>
              </a:ext>
            </a:extLst>
          </p:cNvPr>
          <p:cNvSpPr txBox="1"/>
          <p:nvPr/>
        </p:nvSpPr>
        <p:spPr>
          <a:xfrm>
            <a:off x="1477536" y="5761463"/>
            <a:ext cx="8763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bg1"/>
                </a:solidFill>
                <a:latin typeface="Gill Sans Nova"/>
                <a:ea typeface="+mn-lt"/>
                <a:cs typeface="+mn-lt"/>
              </a:rPr>
              <a:t>The culture web system affects organisational efficiency at Google by creating a shared set of values and beliefs that guide employee behaviour. This system helps to ensure that all employees are working towards the same goals and that they understand the company's expectations. By creating a common set of values, the culture web system enables Google to operate more efficiently and effectively.</a:t>
            </a:r>
            <a:endParaRPr lang="en-US" sz="1200">
              <a:solidFill>
                <a:schemeClr val="bg1"/>
              </a:solidFill>
              <a:latin typeface="Gill Sans Nova"/>
              <a:cs typeface="Calibri"/>
            </a:endParaRPr>
          </a:p>
        </p:txBody>
      </p:sp>
      <p:sp>
        <p:nvSpPr>
          <p:cNvPr id="6" name="Speech Bubble: Oval 5">
            <a:extLst>
              <a:ext uri="{FF2B5EF4-FFF2-40B4-BE49-F238E27FC236}">
                <a16:creationId xmlns:a16="http://schemas.microsoft.com/office/drawing/2014/main" id="{738316FA-516E-ACA6-D527-1D52E4EA3BE6}"/>
              </a:ext>
            </a:extLst>
          </p:cNvPr>
          <p:cNvSpPr/>
          <p:nvPr/>
        </p:nvSpPr>
        <p:spPr>
          <a:xfrm>
            <a:off x="6802245" y="836340"/>
            <a:ext cx="3113048" cy="799171"/>
          </a:xfrm>
          <a:prstGeom prst="wedgeEllipseCallout">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GB" sz="1200" dirty="0">
                <a:ea typeface="+mn-lt"/>
                <a:cs typeface="+mn-lt"/>
              </a:rPr>
              <a:t>Google's symbol is the logo and letter "G" inside of a circle.</a:t>
            </a:r>
          </a:p>
          <a:p>
            <a:pPr algn="ctr"/>
            <a:endParaRPr lang="en-GB" dirty="0">
              <a:cs typeface="Calibri"/>
            </a:endParaRPr>
          </a:p>
        </p:txBody>
      </p:sp>
      <p:sp>
        <p:nvSpPr>
          <p:cNvPr id="7" name="Speech Bubble: Oval 6">
            <a:extLst>
              <a:ext uri="{FF2B5EF4-FFF2-40B4-BE49-F238E27FC236}">
                <a16:creationId xmlns:a16="http://schemas.microsoft.com/office/drawing/2014/main" id="{E2DE32B8-F228-693B-034F-7B0B82279AE8}"/>
              </a:ext>
            </a:extLst>
          </p:cNvPr>
          <p:cNvSpPr/>
          <p:nvPr/>
        </p:nvSpPr>
        <p:spPr>
          <a:xfrm>
            <a:off x="8242611" y="2035098"/>
            <a:ext cx="3243144" cy="1105828"/>
          </a:xfrm>
          <a:prstGeom prst="wedgeEllipseCallout">
            <a:avLst/>
          </a:prstGeom>
          <a:solidFill>
            <a:srgbClr val="4ED4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ea typeface="+mn-lt"/>
                <a:cs typeface="+mn-lt"/>
              </a:rPr>
              <a:t>The power structure of Google is headed by CEO Sundar Pichai. He reports to the Board of Directors, which is chaired by Alphabet CEO Larry Page.</a:t>
            </a:r>
            <a:endParaRPr lang="en-US" sz="1100">
              <a:cs typeface="Calibri"/>
            </a:endParaRPr>
          </a:p>
        </p:txBody>
      </p:sp>
      <p:sp>
        <p:nvSpPr>
          <p:cNvPr id="10" name="Speech Bubble: Oval 9">
            <a:extLst>
              <a:ext uri="{FF2B5EF4-FFF2-40B4-BE49-F238E27FC236}">
                <a16:creationId xmlns:a16="http://schemas.microsoft.com/office/drawing/2014/main" id="{1212F151-7039-E2E5-FE05-EC65F2DD51FA}"/>
              </a:ext>
            </a:extLst>
          </p:cNvPr>
          <p:cNvSpPr/>
          <p:nvPr/>
        </p:nvSpPr>
        <p:spPr>
          <a:xfrm>
            <a:off x="7954535" y="3689195"/>
            <a:ext cx="3252439" cy="1040780"/>
          </a:xfrm>
          <a:prstGeom prst="wedgeEllipseCallout">
            <a:avLst/>
          </a:prstGeom>
          <a:solidFill>
            <a:srgbClr val="E8A92A"/>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dirty="0">
                <a:ea typeface="+mn-lt"/>
                <a:cs typeface="+mn-lt"/>
              </a:rPr>
              <a:t>The organizational structure of Google is a holding company called Alphabet. Google is a part of Alphabet.</a:t>
            </a:r>
            <a:endParaRPr lang="en-US" sz="1200" dirty="0">
              <a:cs typeface="Calibri"/>
            </a:endParaRPr>
          </a:p>
        </p:txBody>
      </p:sp>
      <p:sp>
        <p:nvSpPr>
          <p:cNvPr id="4" name="Speech Bubble: Oval 3">
            <a:extLst>
              <a:ext uri="{FF2B5EF4-FFF2-40B4-BE49-F238E27FC236}">
                <a16:creationId xmlns:a16="http://schemas.microsoft.com/office/drawing/2014/main" id="{84492524-3F8D-41D6-B829-FD234CE777FA}"/>
              </a:ext>
            </a:extLst>
          </p:cNvPr>
          <p:cNvSpPr/>
          <p:nvPr/>
        </p:nvSpPr>
        <p:spPr>
          <a:xfrm flipH="1">
            <a:off x="797705" y="3431446"/>
            <a:ext cx="3521436" cy="1366512"/>
          </a:xfrm>
          <a:prstGeom prst="wedgeEllipseCallout">
            <a:avLst/>
          </a:prstGeom>
          <a:solidFill>
            <a:srgbClr val="F0720C"/>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dirty="0">
                <a:cs typeface="Calibri"/>
              </a:rPr>
              <a:t>The control system of Google is a combination of hardware and software that helps manage and monitor the search engine's data </a:t>
            </a:r>
            <a:r>
              <a:rPr lang="en-GB" sz="1200" dirty="0" err="1">
                <a:cs typeface="Calibri"/>
              </a:rPr>
              <a:t>center</a:t>
            </a:r>
            <a:r>
              <a:rPr lang="en-GB" sz="1200" dirty="0">
                <a:cs typeface="Calibri"/>
              </a:rPr>
              <a:t> resources.</a:t>
            </a:r>
            <a:endParaRPr lang="en-GB" sz="1200" dirty="0">
              <a:ea typeface="+mn-lt"/>
              <a:cs typeface="+mn-lt"/>
            </a:endParaRPr>
          </a:p>
          <a:p>
            <a:pPr algn="ctr"/>
            <a:endParaRPr lang="en-GB" sz="1200" dirty="0">
              <a:cs typeface="Calibri"/>
            </a:endParaRPr>
          </a:p>
        </p:txBody>
      </p:sp>
      <p:sp>
        <p:nvSpPr>
          <p:cNvPr id="5" name="Speech Bubble: Oval 4">
            <a:extLst>
              <a:ext uri="{FF2B5EF4-FFF2-40B4-BE49-F238E27FC236}">
                <a16:creationId xmlns:a16="http://schemas.microsoft.com/office/drawing/2014/main" id="{DE186155-90A9-2207-5B47-057BBE47F835}"/>
              </a:ext>
            </a:extLst>
          </p:cNvPr>
          <p:cNvSpPr/>
          <p:nvPr/>
        </p:nvSpPr>
        <p:spPr>
          <a:xfrm flipH="1">
            <a:off x="50132" y="1915027"/>
            <a:ext cx="3328736" cy="1183105"/>
          </a:xfrm>
          <a:prstGeom prst="wedgeEllipseCallout">
            <a:avLst/>
          </a:prstGeom>
          <a:solidFill>
            <a:srgbClr val="E024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ea typeface="+mn-lt"/>
                <a:cs typeface="+mn-lt"/>
              </a:rPr>
              <a:t>Google has a variety of rituals and routines, such as daily stand-up meetings, weekly team meetings, monthly all-hands meetings, and team-building activities, to keep employees productive and engaged. They also offer recognition programs and perks like free meals, transportation, and childcare.</a:t>
            </a:r>
            <a:endParaRPr lang="en-US" sz="900" dirty="0"/>
          </a:p>
        </p:txBody>
      </p:sp>
      <p:sp>
        <p:nvSpPr>
          <p:cNvPr id="11" name="Speech Bubble: Oval 10">
            <a:extLst>
              <a:ext uri="{FF2B5EF4-FFF2-40B4-BE49-F238E27FC236}">
                <a16:creationId xmlns:a16="http://schemas.microsoft.com/office/drawing/2014/main" id="{1190ADAE-E527-E6D1-F835-A8AF10B6108E}"/>
              </a:ext>
            </a:extLst>
          </p:cNvPr>
          <p:cNvSpPr/>
          <p:nvPr/>
        </p:nvSpPr>
        <p:spPr>
          <a:xfrm flipH="1">
            <a:off x="1082842" y="892341"/>
            <a:ext cx="2947736" cy="751973"/>
          </a:xfrm>
          <a:prstGeom prst="wedgeEllipseCallout">
            <a:avLst/>
          </a:prstGeom>
          <a:solidFill>
            <a:srgbClr val="0BB5D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ea typeface="+mn-lt"/>
                <a:cs typeface="+mn-lt"/>
              </a:rPr>
              <a:t>Two Stanford students, Larry Page and Sergey Brin, founded Google in a garage in 1998.</a:t>
            </a:r>
            <a:endParaRPr lang="en-US" sz="1200" dirty="0">
              <a:cs typeface="Calibri"/>
            </a:endParaRPr>
          </a:p>
        </p:txBody>
      </p:sp>
    </p:spTree>
    <p:extLst>
      <p:ext uri="{BB962C8B-B14F-4D97-AF65-F5344CB8AC3E}">
        <p14:creationId xmlns:p14="http://schemas.microsoft.com/office/powerpoint/2010/main" val="54140577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fltVal val="0"/>
                                          </p:val>
                                        </p:tav>
                                        <p:tav tm="100000">
                                          <p:val>
                                            <p:strVal val="#ppt_h"/>
                                          </p:val>
                                        </p:tav>
                                      </p:tavLst>
                                    </p:anim>
                                    <p:animEffect transition="in" filter="fade">
                                      <p:cBhvr>
                                        <p:cTn id="14" dur="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500" fill="hold"/>
                                        <p:tgtEl>
                                          <p:spTgt spid="7"/>
                                        </p:tgtEl>
                                        <p:attrNameLst>
                                          <p:attrName>ppt_w</p:attrName>
                                        </p:attrNameLst>
                                      </p:cBhvr>
                                      <p:tavLst>
                                        <p:tav tm="0">
                                          <p:val>
                                            <p:fltVal val="0"/>
                                          </p:val>
                                        </p:tav>
                                        <p:tav tm="100000">
                                          <p:val>
                                            <p:strVal val="#ppt_w"/>
                                          </p:val>
                                        </p:tav>
                                      </p:tavLst>
                                    </p:anim>
                                    <p:anim calcmode="lin" valueType="num">
                                      <p:cBhvr>
                                        <p:cTn id="20" dur="500" fill="hold"/>
                                        <p:tgtEl>
                                          <p:spTgt spid="7"/>
                                        </p:tgtEl>
                                        <p:attrNameLst>
                                          <p:attrName>ppt_h</p:attrName>
                                        </p:attrNameLst>
                                      </p:cBhvr>
                                      <p:tavLst>
                                        <p:tav tm="0">
                                          <p:val>
                                            <p:fltVal val="0"/>
                                          </p:val>
                                        </p:tav>
                                        <p:tav tm="100000">
                                          <p:val>
                                            <p:strVal val="#ppt_h"/>
                                          </p:val>
                                        </p:tav>
                                      </p:tavLst>
                                    </p:anim>
                                    <p:animEffect transition="in" filter="fade">
                                      <p:cBhvr>
                                        <p:cTn id="21" dur="500"/>
                                        <p:tgtEl>
                                          <p:spTgt spid="7"/>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10"/>
                                        </p:tgtEl>
                                        <p:attrNameLst>
                                          <p:attrName>style.visibility</p:attrName>
                                        </p:attrNameLst>
                                      </p:cBhvr>
                                      <p:to>
                                        <p:strVal val="visible"/>
                                      </p:to>
                                    </p:set>
                                    <p:anim calcmode="lin" valueType="num">
                                      <p:cBhvr>
                                        <p:cTn id="26" dur="500" fill="hold"/>
                                        <p:tgtEl>
                                          <p:spTgt spid="10"/>
                                        </p:tgtEl>
                                        <p:attrNameLst>
                                          <p:attrName>ppt_w</p:attrName>
                                        </p:attrNameLst>
                                      </p:cBhvr>
                                      <p:tavLst>
                                        <p:tav tm="0">
                                          <p:val>
                                            <p:fltVal val="0"/>
                                          </p:val>
                                        </p:tav>
                                        <p:tav tm="100000">
                                          <p:val>
                                            <p:strVal val="#ppt_w"/>
                                          </p:val>
                                        </p:tav>
                                      </p:tavLst>
                                    </p:anim>
                                    <p:anim calcmode="lin" valueType="num">
                                      <p:cBhvr>
                                        <p:cTn id="27" dur="500" fill="hold"/>
                                        <p:tgtEl>
                                          <p:spTgt spid="10"/>
                                        </p:tgtEl>
                                        <p:attrNameLst>
                                          <p:attrName>ppt_h</p:attrName>
                                        </p:attrNameLst>
                                      </p:cBhvr>
                                      <p:tavLst>
                                        <p:tav tm="0">
                                          <p:val>
                                            <p:fltVal val="0"/>
                                          </p:val>
                                        </p:tav>
                                        <p:tav tm="100000">
                                          <p:val>
                                            <p:strVal val="#ppt_h"/>
                                          </p:val>
                                        </p:tav>
                                      </p:tavLst>
                                    </p:anim>
                                    <p:animEffect transition="in" filter="fade">
                                      <p:cBhvr>
                                        <p:cTn id="28" dur="50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anim calcmode="lin" valueType="num">
                                      <p:cBhvr>
                                        <p:cTn id="33" dur="500" fill="hold"/>
                                        <p:tgtEl>
                                          <p:spTgt spid="4"/>
                                        </p:tgtEl>
                                        <p:attrNameLst>
                                          <p:attrName>ppt_w</p:attrName>
                                        </p:attrNameLst>
                                      </p:cBhvr>
                                      <p:tavLst>
                                        <p:tav tm="0">
                                          <p:val>
                                            <p:fltVal val="0"/>
                                          </p:val>
                                        </p:tav>
                                        <p:tav tm="100000">
                                          <p:val>
                                            <p:strVal val="#ppt_w"/>
                                          </p:val>
                                        </p:tav>
                                      </p:tavLst>
                                    </p:anim>
                                    <p:anim calcmode="lin" valueType="num">
                                      <p:cBhvr>
                                        <p:cTn id="34" dur="500" fill="hold"/>
                                        <p:tgtEl>
                                          <p:spTgt spid="4"/>
                                        </p:tgtEl>
                                        <p:attrNameLst>
                                          <p:attrName>ppt_h</p:attrName>
                                        </p:attrNameLst>
                                      </p:cBhvr>
                                      <p:tavLst>
                                        <p:tav tm="0">
                                          <p:val>
                                            <p:fltVal val="0"/>
                                          </p:val>
                                        </p:tav>
                                        <p:tav tm="100000">
                                          <p:val>
                                            <p:strVal val="#ppt_h"/>
                                          </p:val>
                                        </p:tav>
                                      </p:tavLst>
                                    </p:anim>
                                    <p:animEffect transition="in" filter="fade">
                                      <p:cBhvr>
                                        <p:cTn id="35" dur="500"/>
                                        <p:tgtEl>
                                          <p:spTgt spid="4"/>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grpId="0" nodeType="clickEffect">
                                  <p:stCondLst>
                                    <p:cond delay="0"/>
                                  </p:stCondLst>
                                  <p:childTnLst>
                                    <p:set>
                                      <p:cBhvr>
                                        <p:cTn id="39" dur="1" fill="hold">
                                          <p:stCondLst>
                                            <p:cond delay="0"/>
                                          </p:stCondLst>
                                        </p:cTn>
                                        <p:tgtEl>
                                          <p:spTgt spid="5"/>
                                        </p:tgtEl>
                                        <p:attrNameLst>
                                          <p:attrName>style.visibility</p:attrName>
                                        </p:attrNameLst>
                                      </p:cBhvr>
                                      <p:to>
                                        <p:strVal val="visible"/>
                                      </p:to>
                                    </p:set>
                                    <p:anim calcmode="lin" valueType="num">
                                      <p:cBhvr>
                                        <p:cTn id="40" dur="500" fill="hold"/>
                                        <p:tgtEl>
                                          <p:spTgt spid="5"/>
                                        </p:tgtEl>
                                        <p:attrNameLst>
                                          <p:attrName>ppt_w</p:attrName>
                                        </p:attrNameLst>
                                      </p:cBhvr>
                                      <p:tavLst>
                                        <p:tav tm="0">
                                          <p:val>
                                            <p:fltVal val="0"/>
                                          </p:val>
                                        </p:tav>
                                        <p:tav tm="100000">
                                          <p:val>
                                            <p:strVal val="#ppt_w"/>
                                          </p:val>
                                        </p:tav>
                                      </p:tavLst>
                                    </p:anim>
                                    <p:anim calcmode="lin" valueType="num">
                                      <p:cBhvr>
                                        <p:cTn id="41" dur="500" fill="hold"/>
                                        <p:tgtEl>
                                          <p:spTgt spid="5"/>
                                        </p:tgtEl>
                                        <p:attrNameLst>
                                          <p:attrName>ppt_h</p:attrName>
                                        </p:attrNameLst>
                                      </p:cBhvr>
                                      <p:tavLst>
                                        <p:tav tm="0">
                                          <p:val>
                                            <p:fltVal val="0"/>
                                          </p:val>
                                        </p:tav>
                                        <p:tav tm="100000">
                                          <p:val>
                                            <p:strVal val="#ppt_h"/>
                                          </p:val>
                                        </p:tav>
                                      </p:tavLst>
                                    </p:anim>
                                    <p:animEffect transition="in" filter="fade">
                                      <p:cBhvr>
                                        <p:cTn id="42" dur="500"/>
                                        <p:tgtEl>
                                          <p:spTgt spid="5"/>
                                        </p:tgtEl>
                                      </p:cBhvr>
                                    </p:animEffect>
                                  </p:childTnLst>
                                </p:cTn>
                              </p:par>
                            </p:childTnLst>
                          </p:cTn>
                        </p:par>
                      </p:childTnLst>
                    </p:cTn>
                  </p:par>
                  <p:par>
                    <p:cTn id="43" fill="hold">
                      <p:stCondLst>
                        <p:cond delay="indefinite"/>
                      </p:stCondLst>
                      <p:childTnLst>
                        <p:par>
                          <p:cTn id="44" fill="hold">
                            <p:stCondLst>
                              <p:cond delay="0"/>
                            </p:stCondLst>
                            <p:childTnLst>
                              <p:par>
                                <p:cTn id="45" presetID="53" presetClass="entr" presetSubtype="16"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anim calcmode="lin" valueType="num">
                                      <p:cBhvr>
                                        <p:cTn id="47" dur="500" fill="hold"/>
                                        <p:tgtEl>
                                          <p:spTgt spid="11"/>
                                        </p:tgtEl>
                                        <p:attrNameLst>
                                          <p:attrName>ppt_w</p:attrName>
                                        </p:attrNameLst>
                                      </p:cBhvr>
                                      <p:tavLst>
                                        <p:tav tm="0">
                                          <p:val>
                                            <p:fltVal val="0"/>
                                          </p:val>
                                        </p:tav>
                                        <p:tav tm="100000">
                                          <p:val>
                                            <p:strVal val="#ppt_w"/>
                                          </p:val>
                                        </p:tav>
                                      </p:tavLst>
                                    </p:anim>
                                    <p:anim calcmode="lin" valueType="num">
                                      <p:cBhvr>
                                        <p:cTn id="48" dur="500" fill="hold"/>
                                        <p:tgtEl>
                                          <p:spTgt spid="11"/>
                                        </p:tgtEl>
                                        <p:attrNameLst>
                                          <p:attrName>ppt_h</p:attrName>
                                        </p:attrNameLst>
                                      </p:cBhvr>
                                      <p:tavLst>
                                        <p:tav tm="0">
                                          <p:val>
                                            <p:fltVal val="0"/>
                                          </p:val>
                                        </p:tav>
                                        <p:tav tm="100000">
                                          <p:val>
                                            <p:strVal val="#ppt_h"/>
                                          </p:val>
                                        </p:tav>
                                      </p:tavLst>
                                    </p:anim>
                                    <p:animEffect transition="in" filter="fade">
                                      <p:cBhvr>
                                        <p:cTn id="49"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7" grpId="0" animBg="1"/>
      <p:bldP spid="10" grpId="0" animBg="1"/>
      <p:bldP spid="4" grpId="0" animBg="1"/>
      <p:bldP spid="5"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22BA4-2CC0-C4D2-D444-4382EEDFD938}"/>
              </a:ext>
            </a:extLst>
          </p:cNvPr>
          <p:cNvSpPr>
            <a:spLocks noGrp="1"/>
          </p:cNvSpPr>
          <p:nvPr>
            <p:ph type="title"/>
          </p:nvPr>
        </p:nvSpPr>
        <p:spPr/>
        <p:txBody>
          <a:bodyPr>
            <a:normAutofit fontScale="90000"/>
          </a:bodyPr>
          <a:lstStyle/>
          <a:p>
            <a:pPr algn="ctr"/>
            <a:r>
              <a:rPr lang="en-GB" dirty="0"/>
              <a:t>Organisational Ethics</a:t>
            </a:r>
            <a:br>
              <a:rPr lang="en-GB" dirty="0"/>
            </a:br>
            <a:r>
              <a:rPr lang="en-GB" dirty="0"/>
              <a:t>Ethical Behaviour</a:t>
            </a:r>
            <a:endParaRPr lang="en-US" dirty="0"/>
          </a:p>
        </p:txBody>
      </p:sp>
      <p:sp>
        <p:nvSpPr>
          <p:cNvPr id="3" name="Content Placeholder 2">
            <a:extLst>
              <a:ext uri="{FF2B5EF4-FFF2-40B4-BE49-F238E27FC236}">
                <a16:creationId xmlns:a16="http://schemas.microsoft.com/office/drawing/2014/main" id="{138B63A2-B18F-26FB-CD6E-485163EBFF05}"/>
              </a:ext>
            </a:extLst>
          </p:cNvPr>
          <p:cNvSpPr>
            <a:spLocks noGrp="1"/>
          </p:cNvSpPr>
          <p:nvPr>
            <p:ph idx="1"/>
          </p:nvPr>
        </p:nvSpPr>
        <p:spPr/>
        <p:txBody>
          <a:bodyPr vert="horz" lIns="91440" tIns="45720" rIns="91440" bIns="45720" rtlCol="0" anchor="t">
            <a:noAutofit/>
          </a:bodyPr>
          <a:lstStyle/>
          <a:p>
            <a:pPr>
              <a:buClr>
                <a:srgbClr val="5C4175"/>
              </a:buClr>
            </a:pPr>
            <a:endParaRPr lang="en-GB" sz="1000">
              <a:cs typeface="Calibri"/>
            </a:endParaRPr>
          </a:p>
          <a:p>
            <a:pPr>
              <a:buClr>
                <a:srgbClr val="5C4175"/>
              </a:buClr>
            </a:pPr>
            <a:endParaRPr lang="en-GB" sz="1000">
              <a:cs typeface="Calibri"/>
            </a:endParaRPr>
          </a:p>
        </p:txBody>
      </p:sp>
      <p:sp>
        <p:nvSpPr>
          <p:cNvPr id="4" name="TextBox 3">
            <a:extLst>
              <a:ext uri="{FF2B5EF4-FFF2-40B4-BE49-F238E27FC236}">
                <a16:creationId xmlns:a16="http://schemas.microsoft.com/office/drawing/2014/main" id="{69AE009D-B19C-B1E9-145A-338E404B7153}"/>
              </a:ext>
            </a:extLst>
          </p:cNvPr>
          <p:cNvSpPr txBox="1"/>
          <p:nvPr/>
        </p:nvSpPr>
        <p:spPr>
          <a:xfrm>
            <a:off x="622610" y="1997926"/>
            <a:ext cx="1070517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To name a few:</a:t>
            </a:r>
            <a:endParaRPr lang="en-US" dirty="0">
              <a:ea typeface="+mn-lt"/>
              <a:cs typeface="+mn-lt"/>
            </a:endParaRPr>
          </a:p>
          <a:p>
            <a:pPr marL="285750" indent="-285750">
              <a:buFont typeface="Wingdings"/>
              <a:buChar char="ü"/>
            </a:pPr>
            <a:r>
              <a:rPr lang="en-GB" dirty="0">
                <a:ea typeface="+mn-lt"/>
                <a:cs typeface="+mn-lt"/>
              </a:rPr>
              <a:t>Promoting transparency and choice in data privacy settings; </a:t>
            </a:r>
            <a:endParaRPr lang="en-US" dirty="0">
              <a:ea typeface="+mn-lt"/>
              <a:cs typeface="+mn-lt"/>
            </a:endParaRPr>
          </a:p>
          <a:p>
            <a:pPr marL="285750" indent="-285750">
              <a:buFont typeface="Wingdings"/>
              <a:buChar char="ü"/>
            </a:pPr>
            <a:r>
              <a:rPr lang="en-GB" dirty="0">
                <a:ea typeface="+mn-lt"/>
                <a:cs typeface="+mn-lt"/>
              </a:rPr>
              <a:t>Supporting access to information for all users; </a:t>
            </a:r>
            <a:endParaRPr lang="en-US" dirty="0">
              <a:ea typeface="+mn-lt"/>
              <a:cs typeface="+mn-lt"/>
            </a:endParaRPr>
          </a:p>
          <a:p>
            <a:pPr marL="285750" indent="-285750">
              <a:buFont typeface="Wingdings"/>
              <a:buChar char="ü"/>
            </a:pPr>
            <a:r>
              <a:rPr lang="en-GB" dirty="0">
                <a:ea typeface="+mn-lt"/>
                <a:cs typeface="+mn-lt"/>
              </a:rPr>
              <a:t>Building products that are accessible and inclusive for all; </a:t>
            </a:r>
            <a:endParaRPr lang="en-US" dirty="0">
              <a:ea typeface="+mn-lt"/>
              <a:cs typeface="+mn-lt"/>
            </a:endParaRPr>
          </a:p>
          <a:p>
            <a:pPr marL="285750" indent="-285750">
              <a:buFont typeface="Wingdings"/>
              <a:buChar char="ü"/>
            </a:pPr>
            <a:r>
              <a:rPr lang="en-GB" dirty="0">
                <a:ea typeface="+mn-lt"/>
                <a:cs typeface="+mn-lt"/>
              </a:rPr>
              <a:t>Respecting user creativity and intellectual property ;</a:t>
            </a:r>
            <a:endParaRPr lang="en-US" dirty="0">
              <a:ea typeface="+mn-lt"/>
              <a:cs typeface="+mn-lt"/>
            </a:endParaRPr>
          </a:p>
          <a:p>
            <a:pPr marL="285750" indent="-285750">
              <a:buFont typeface="Wingdings"/>
              <a:buChar char="ü"/>
            </a:pPr>
            <a:r>
              <a:rPr lang="en-GB" dirty="0">
                <a:ea typeface="+mn-lt"/>
                <a:cs typeface="+mn-lt"/>
              </a:rPr>
              <a:t>Investing in online safety and security  advocating for responsible internet policies and regulations;</a:t>
            </a:r>
            <a:endParaRPr lang="en-US" dirty="0">
              <a:ea typeface="+mn-lt"/>
              <a:cs typeface="+mn-lt"/>
            </a:endParaRPr>
          </a:p>
          <a:p>
            <a:pPr marL="285750" indent="-285750">
              <a:buFont typeface="Wingdings"/>
              <a:buChar char="ü"/>
            </a:pPr>
            <a:r>
              <a:rPr lang="en-GB" dirty="0">
                <a:ea typeface="+mn-lt"/>
                <a:cs typeface="+mn-lt"/>
              </a:rPr>
              <a:t>Google has a strong policy against discrimination and harassment, and they have been increasingly vocal about promoting diversity and inclusion within the tech industry;</a:t>
            </a:r>
            <a:endParaRPr lang="en-US" dirty="0">
              <a:ea typeface="+mn-lt"/>
              <a:cs typeface="+mn-lt"/>
            </a:endParaRPr>
          </a:p>
          <a:p>
            <a:pPr marL="285750" indent="-285750">
              <a:buFont typeface="Wingdings"/>
              <a:buChar char="ü"/>
            </a:pPr>
            <a:r>
              <a:rPr lang="en-GB" dirty="0">
                <a:ea typeface="+mn-lt"/>
                <a:cs typeface="+mn-lt"/>
              </a:rPr>
              <a:t>Google has implemented an ethical hacking program to find and fix software vulnerabilities before they can be exploited by criminals, with the help of third-party security researchers.</a:t>
            </a:r>
            <a:endParaRPr lang="en-US">
              <a:ea typeface="+mn-lt"/>
              <a:cs typeface="+mn-lt"/>
            </a:endParaRPr>
          </a:p>
        </p:txBody>
      </p:sp>
    </p:spTree>
    <p:extLst>
      <p:ext uri="{BB962C8B-B14F-4D97-AF65-F5344CB8AC3E}">
        <p14:creationId xmlns:p14="http://schemas.microsoft.com/office/powerpoint/2010/main" val="18350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596E531-7430-4087-BC87-6EBBD9F5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761DBE9-7FE6-4545-A3E3-3CB13BEFB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B4894E52-BA92-FB56-DE76-524027598DDE}"/>
              </a:ext>
            </a:extLst>
          </p:cNvPr>
          <p:cNvSpPr>
            <a:spLocks noGrp="1"/>
          </p:cNvSpPr>
          <p:nvPr>
            <p:ph type="title"/>
          </p:nvPr>
        </p:nvSpPr>
        <p:spPr>
          <a:xfrm>
            <a:off x="1920240" y="600679"/>
            <a:ext cx="6765026" cy="486657"/>
          </a:xfrm>
        </p:spPr>
        <p:txBody>
          <a:bodyPr anchor="b">
            <a:normAutofit fontScale="90000"/>
          </a:bodyPr>
          <a:lstStyle/>
          <a:p>
            <a:pPr algn="ctr"/>
            <a:br>
              <a:rPr lang="en-GB" sz="2800" dirty="0"/>
            </a:br>
            <a:r>
              <a:rPr lang="en-GB" sz="2800" dirty="0"/>
              <a:t>  </a:t>
            </a:r>
            <a:r>
              <a:rPr lang="en-GB" sz="4000" dirty="0"/>
              <a:t>Unethical Behaviour </a:t>
            </a:r>
            <a:endParaRPr lang="en-US" sz="4000" dirty="0"/>
          </a:p>
        </p:txBody>
      </p:sp>
      <p:sp>
        <p:nvSpPr>
          <p:cNvPr id="3" name="Content Placeholder 2">
            <a:extLst>
              <a:ext uri="{FF2B5EF4-FFF2-40B4-BE49-F238E27FC236}">
                <a16:creationId xmlns:a16="http://schemas.microsoft.com/office/drawing/2014/main" id="{759422D6-1487-FC8D-D913-3A33D8EE127E}"/>
              </a:ext>
            </a:extLst>
          </p:cNvPr>
          <p:cNvSpPr>
            <a:spLocks noGrp="1"/>
          </p:cNvSpPr>
          <p:nvPr>
            <p:ph idx="1"/>
          </p:nvPr>
        </p:nvSpPr>
        <p:spPr>
          <a:xfrm>
            <a:off x="230119" y="4061589"/>
            <a:ext cx="8131050" cy="2730984"/>
          </a:xfrm>
        </p:spPr>
        <p:txBody>
          <a:bodyPr vert="horz" lIns="91440" tIns="45720" rIns="91440" bIns="45720" rtlCol="0" anchor="t">
            <a:normAutofit/>
          </a:bodyPr>
          <a:lstStyle/>
          <a:p>
            <a:pPr marL="0" indent="0">
              <a:buClr>
                <a:srgbClr val="5C4175"/>
              </a:buClr>
              <a:buNone/>
            </a:pPr>
            <a:r>
              <a:rPr lang="en-GB" sz="1000" dirty="0">
                <a:ea typeface="+mn-lt"/>
                <a:cs typeface="+mn-lt"/>
              </a:rPr>
              <a:t>The questions above are form 2019/2020 survey research done by Moz (</a:t>
            </a:r>
            <a:r>
              <a:rPr lang="en-GB" sz="1000" dirty="0">
                <a:ea typeface="+mn-lt"/>
                <a:cs typeface="+mn-lt"/>
                <a:hlinkClick r:id="rId2"/>
              </a:rPr>
              <a:t>2020 Google Search Survey: How Much Do Users Trust Their Search Results? - Moz</a:t>
            </a:r>
            <a:r>
              <a:rPr lang="en-GB" sz="1000" dirty="0">
                <a:ea typeface="+mn-lt"/>
                <a:cs typeface="+mn-lt"/>
              </a:rPr>
              <a:t> ) where we can see people sceptical about Google's credible source.</a:t>
            </a:r>
            <a:endParaRPr lang="en-GB" sz="1000">
              <a:cs typeface="Calibri"/>
            </a:endParaRPr>
          </a:p>
          <a:p>
            <a:pPr>
              <a:buClr>
                <a:srgbClr val="5C4175"/>
              </a:buClr>
            </a:pPr>
            <a:r>
              <a:rPr lang="en-GB" sz="1000" dirty="0">
                <a:ea typeface="+mn-lt"/>
                <a:cs typeface="+mn-lt"/>
              </a:rPr>
              <a:t>It is difficult to assess Google's ethical stance, as the company likely has different policies in different areas. However, there have been several examples of unethical behaviour affecting employees in the organization. </a:t>
            </a:r>
            <a:endParaRPr lang="en-GB" sz="1000">
              <a:cs typeface="Calibri"/>
            </a:endParaRPr>
          </a:p>
          <a:p>
            <a:pPr>
              <a:buClr>
                <a:srgbClr val="5C4175"/>
              </a:buClr>
            </a:pPr>
            <a:r>
              <a:rPr lang="en-GB" sz="1000" dirty="0">
                <a:ea typeface="+mn-lt"/>
                <a:cs typeface="+mn-lt"/>
              </a:rPr>
              <a:t>In 2014, it was revealed that Google had been paying academic researchers to write papers that supported its position on various policy issues, including net neutrality and copyright law. This led to accusations of Google trying to manipulate public opinion on these issues. </a:t>
            </a:r>
          </a:p>
          <a:p>
            <a:pPr>
              <a:buClr>
                <a:srgbClr val="5C4175"/>
              </a:buClr>
            </a:pPr>
            <a:r>
              <a:rPr lang="en-GB" sz="1000" dirty="0">
                <a:ea typeface="+mn-lt"/>
                <a:cs typeface="+mn-lt"/>
              </a:rPr>
              <a:t>In 2015, it was revealed that Google had been manipulating search results to benefit its own products and services. This led to accusations of Google abusing its market power to stifle competition. </a:t>
            </a:r>
          </a:p>
          <a:p>
            <a:pPr>
              <a:buClr>
                <a:srgbClr val="5C4175"/>
              </a:buClr>
            </a:pPr>
            <a:r>
              <a:rPr lang="en-GB" sz="1000" dirty="0">
                <a:ea typeface="+mn-lt"/>
                <a:cs typeface="+mn-lt"/>
              </a:rPr>
              <a:t>In 2016, it was revealed that Google had been using secret software to collect data from millions of users of the Android operating system without their knowledge or consent. This led to accusations of Google violating the privacy of its users.</a:t>
            </a:r>
          </a:p>
          <a:p>
            <a:pPr>
              <a:buClr>
                <a:srgbClr val="5C4175"/>
              </a:buClr>
            </a:pPr>
            <a:r>
              <a:rPr lang="en-GB" sz="1000" dirty="0">
                <a:ea typeface="+mn-lt"/>
                <a:cs typeface="+mn-lt"/>
              </a:rPr>
              <a:t>Google employees have been complaining about the company's policies tirelessly. Company's policies called 'hypocritical' (Accessed online November 26,2022 at </a:t>
            </a:r>
            <a:r>
              <a:rPr lang="en-GB" sz="1000" dirty="0">
                <a:ea typeface="+mn-lt"/>
                <a:cs typeface="+mn-lt"/>
                <a:hlinkClick r:id="rId3"/>
              </a:rPr>
              <a:t>Google's attitude to remote work anger employees - TechStory</a:t>
            </a:r>
            <a:endParaRPr lang="en-GB" sz="1000">
              <a:ea typeface="+mn-lt"/>
              <a:cs typeface="+mn-lt"/>
            </a:endParaRPr>
          </a:p>
          <a:p>
            <a:pPr>
              <a:buClr>
                <a:srgbClr val="5C4175"/>
              </a:buClr>
            </a:pPr>
            <a:endParaRPr lang="en-GB" sz="1000" dirty="0">
              <a:cs typeface="Calibri"/>
            </a:endParaRPr>
          </a:p>
        </p:txBody>
      </p:sp>
      <p:grpSp>
        <p:nvGrpSpPr>
          <p:cNvPr id="30" name="decorative circles">
            <a:extLst>
              <a:ext uri="{FF2B5EF4-FFF2-40B4-BE49-F238E27FC236}">
                <a16:creationId xmlns:a16="http://schemas.microsoft.com/office/drawing/2014/main" id="{090D15CC-A235-4941-B59D-649F70CD1B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37008" y="433142"/>
            <a:ext cx="1122760" cy="6178301"/>
            <a:chOff x="8437008" y="433142"/>
            <a:chExt cx="1122760" cy="6178301"/>
          </a:xfrm>
        </p:grpSpPr>
        <p:sp>
          <p:nvSpPr>
            <p:cNvPr id="31" name="Oval 30">
              <a:extLst>
                <a:ext uri="{FF2B5EF4-FFF2-40B4-BE49-F238E27FC236}">
                  <a16:creationId xmlns:a16="http://schemas.microsoft.com/office/drawing/2014/main" id="{787532C7-1215-4178-A923-EF573EC9B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75160" y="82517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B0FD62D6-D98A-489D-A5FC-24518D6F9A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28229" y="433142"/>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0617A8E1-0887-4BEB-AF88-4C490056D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37008" y="5719481"/>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15DF5A22-9D25-46A9-8FC0-ED95CF464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93327" y="6145002"/>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9CD8CCD3-5B43-4E89-B609-74BE058F74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96963" y="5817067"/>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Different science and technology icons on a green background">
            <a:extLst>
              <a:ext uri="{FF2B5EF4-FFF2-40B4-BE49-F238E27FC236}">
                <a16:creationId xmlns:a16="http://schemas.microsoft.com/office/drawing/2014/main" id="{B35BADD0-03B8-4962-0567-B4C0714E3362}"/>
              </a:ext>
            </a:extLst>
          </p:cNvPr>
          <p:cNvPicPr>
            <a:picLocks noChangeAspect="1"/>
          </p:cNvPicPr>
          <p:nvPr/>
        </p:nvPicPr>
        <p:blipFill rotWithShape="1">
          <a:blip r:embed="rId4"/>
          <a:srcRect l="33507" r="21698"/>
          <a:stretch/>
        </p:blipFill>
        <p:spPr>
          <a:xfrm>
            <a:off x="8608738" y="357441"/>
            <a:ext cx="3580214" cy="5994304"/>
          </a:xfrm>
          <a:custGeom>
            <a:avLst/>
            <a:gdLst/>
            <a:ahLst/>
            <a:cxnLst/>
            <a:rect l="l" t="t" r="r" b="b"/>
            <a:pathLst>
              <a:path w="3735324" h="6254002">
                <a:moveTo>
                  <a:pt x="3127001" y="0"/>
                </a:moveTo>
                <a:cubicBezTo>
                  <a:pt x="3288907" y="0"/>
                  <a:pt x="3447939" y="12305"/>
                  <a:pt x="3603212" y="36030"/>
                </a:cubicBezTo>
                <a:lnTo>
                  <a:pt x="3735324" y="59623"/>
                </a:lnTo>
                <a:lnTo>
                  <a:pt x="3735324" y="6194380"/>
                </a:lnTo>
                <a:lnTo>
                  <a:pt x="3603212" y="6217972"/>
                </a:lnTo>
                <a:cubicBezTo>
                  <a:pt x="3447939" y="6241698"/>
                  <a:pt x="3288907" y="6254002"/>
                  <a:pt x="3127001" y="6254002"/>
                </a:cubicBezTo>
                <a:cubicBezTo>
                  <a:pt x="1400006" y="6254002"/>
                  <a:pt x="0" y="4853996"/>
                  <a:pt x="0" y="3127001"/>
                </a:cubicBezTo>
                <a:cubicBezTo>
                  <a:pt x="0" y="1400006"/>
                  <a:pt x="1400006" y="0"/>
                  <a:pt x="3127001" y="0"/>
                </a:cubicBezTo>
                <a:close/>
              </a:path>
            </a:pathLst>
          </a:custGeom>
        </p:spPr>
      </p:pic>
      <p:pic>
        <p:nvPicPr>
          <p:cNvPr id="4" name="Picture 5" descr="Chart, pie chart&#10;&#10;Description automatically generated">
            <a:extLst>
              <a:ext uri="{FF2B5EF4-FFF2-40B4-BE49-F238E27FC236}">
                <a16:creationId xmlns:a16="http://schemas.microsoft.com/office/drawing/2014/main" id="{D877A003-D605-D5FB-92D4-E16A5ABBC3D2}"/>
              </a:ext>
            </a:extLst>
          </p:cNvPr>
          <p:cNvPicPr>
            <a:picLocks noChangeAspect="1"/>
          </p:cNvPicPr>
          <p:nvPr/>
        </p:nvPicPr>
        <p:blipFill>
          <a:blip r:embed="rId5"/>
          <a:stretch>
            <a:fillRect/>
          </a:stretch>
        </p:blipFill>
        <p:spPr>
          <a:xfrm>
            <a:off x="5177906" y="1293499"/>
            <a:ext cx="4972755" cy="2689869"/>
          </a:xfrm>
          <a:prstGeom prst="rect">
            <a:avLst/>
          </a:prstGeom>
        </p:spPr>
      </p:pic>
      <p:pic>
        <p:nvPicPr>
          <p:cNvPr id="7" name="Picture 7" descr="Chart, bar chart&#10;&#10;Description automatically generated">
            <a:extLst>
              <a:ext uri="{FF2B5EF4-FFF2-40B4-BE49-F238E27FC236}">
                <a16:creationId xmlns:a16="http://schemas.microsoft.com/office/drawing/2014/main" id="{7A087537-6AD7-8538-3FC3-D0F944C77A67}"/>
              </a:ext>
            </a:extLst>
          </p:cNvPr>
          <p:cNvPicPr>
            <a:picLocks noChangeAspect="1"/>
          </p:cNvPicPr>
          <p:nvPr/>
        </p:nvPicPr>
        <p:blipFill>
          <a:blip r:embed="rId6"/>
          <a:stretch>
            <a:fillRect/>
          </a:stretch>
        </p:blipFill>
        <p:spPr>
          <a:xfrm>
            <a:off x="533171" y="1279100"/>
            <a:ext cx="4765792" cy="2714994"/>
          </a:xfrm>
          <a:prstGeom prst="rect">
            <a:avLst/>
          </a:prstGeom>
        </p:spPr>
      </p:pic>
    </p:spTree>
    <p:extLst>
      <p:ext uri="{BB962C8B-B14F-4D97-AF65-F5344CB8AC3E}">
        <p14:creationId xmlns:p14="http://schemas.microsoft.com/office/powerpoint/2010/main" val="2255426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AE5F72F9-B8C9-7BDC-295A-022E7567E726}"/>
              </a:ext>
            </a:extLst>
          </p:cNvPr>
          <p:cNvSpPr>
            <a:spLocks noGrp="1"/>
          </p:cNvSpPr>
          <p:nvPr>
            <p:ph type="title"/>
          </p:nvPr>
        </p:nvSpPr>
        <p:spPr>
          <a:xfrm>
            <a:off x="770878" y="952022"/>
            <a:ext cx="4606280" cy="5157049"/>
          </a:xfrm>
        </p:spPr>
        <p:txBody>
          <a:bodyPr anchor="ctr">
            <a:normAutofit/>
          </a:bodyPr>
          <a:lstStyle/>
          <a:p>
            <a:r>
              <a:rPr lang="en-GB" sz="4400"/>
              <a:t>Conclusion</a:t>
            </a:r>
            <a:endParaRPr lang="en-US" sz="4400"/>
          </a:p>
        </p:txBody>
      </p:sp>
      <p:sp>
        <p:nvSpPr>
          <p:cNvPr id="8"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nvGrpSpPr>
          <p:cNvPr id="10"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12" name="Content Placeholder 2">
            <a:extLst>
              <a:ext uri="{FF2B5EF4-FFF2-40B4-BE49-F238E27FC236}">
                <a16:creationId xmlns:a16="http://schemas.microsoft.com/office/drawing/2014/main" id="{3E97A0B8-8479-E3DC-F263-764AB6133472}"/>
              </a:ext>
            </a:extLst>
          </p:cNvPr>
          <p:cNvGraphicFramePr>
            <a:graphicFrameLocks noGrp="1"/>
          </p:cNvGraphicFramePr>
          <p:nvPr>
            <p:ph idx="1"/>
            <p:extLst>
              <p:ext uri="{D42A27DB-BD31-4B8C-83A1-F6EECF244321}">
                <p14:modId xmlns:p14="http://schemas.microsoft.com/office/powerpoint/2010/main" val="980423752"/>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499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F85F4-C914-C29E-AF67-58EF5F67ED09}"/>
              </a:ext>
            </a:extLst>
          </p:cNvPr>
          <p:cNvSpPr>
            <a:spLocks noGrp="1"/>
          </p:cNvSpPr>
          <p:nvPr>
            <p:ph type="title"/>
          </p:nvPr>
        </p:nvSpPr>
        <p:spPr/>
        <p:txBody>
          <a:bodyPr/>
          <a:lstStyle/>
          <a:p>
            <a:pPr algn="ctr"/>
            <a:r>
              <a:rPr lang="en-GB"/>
              <a:t>Reference List</a:t>
            </a:r>
            <a:endParaRPr lang="en-US"/>
          </a:p>
        </p:txBody>
      </p:sp>
      <p:sp>
        <p:nvSpPr>
          <p:cNvPr id="3" name="Content Placeholder 2">
            <a:extLst>
              <a:ext uri="{FF2B5EF4-FFF2-40B4-BE49-F238E27FC236}">
                <a16:creationId xmlns:a16="http://schemas.microsoft.com/office/drawing/2014/main" id="{2EAD882A-2D2F-2EB9-F7D2-922735BC33CC}"/>
              </a:ext>
            </a:extLst>
          </p:cNvPr>
          <p:cNvSpPr>
            <a:spLocks noGrp="1"/>
          </p:cNvSpPr>
          <p:nvPr>
            <p:ph idx="1"/>
          </p:nvPr>
        </p:nvSpPr>
        <p:spPr/>
        <p:txBody>
          <a:bodyPr vert="horz" lIns="91440" tIns="45720" rIns="91440" bIns="45720" rtlCol="0" anchor="t">
            <a:normAutofit fontScale="85000" lnSpcReduction="10000"/>
          </a:bodyPr>
          <a:lstStyle/>
          <a:p>
            <a:pPr marL="457200" indent="-457200">
              <a:buAutoNum type="arabicPeriod"/>
            </a:pPr>
            <a:r>
              <a:rPr lang="en-GB">
                <a:ea typeface="+mn-lt"/>
                <a:cs typeface="+mn-lt"/>
              </a:rPr>
              <a:t>Accessed online November 23,2022 at </a:t>
            </a:r>
            <a:r>
              <a:rPr lang="en-GB">
                <a:ea typeface="+mn-lt"/>
                <a:cs typeface="+mn-lt"/>
                <a:hlinkClick r:id="rId2"/>
              </a:rPr>
              <a:t> https://about.google/?fg=1&amp;utm_source=google-GB&amp;utm_medium=referral&amp;utm_campaign=hp-header</a:t>
            </a:r>
            <a:endParaRPr lang="en-US">
              <a:cs typeface="Calibri"/>
            </a:endParaRPr>
          </a:p>
          <a:p>
            <a:pPr marL="457200" indent="-457200">
              <a:buClr>
                <a:srgbClr val="5C4175"/>
              </a:buClr>
              <a:buAutoNum type="arabicPeriod"/>
            </a:pPr>
            <a:r>
              <a:rPr lang="en-GB">
                <a:ea typeface="+mn-lt"/>
                <a:cs typeface="+mn-lt"/>
              </a:rPr>
              <a:t>Accessed online November 24,2022 at </a:t>
            </a:r>
            <a:r>
              <a:rPr lang="en-GB">
                <a:ea typeface="+mn-lt"/>
                <a:cs typeface="+mn-lt"/>
                <a:hlinkClick r:id="rId3"/>
              </a:rPr>
              <a:t> https://sustainability.google/</a:t>
            </a:r>
            <a:endParaRPr lang="en-GB">
              <a:cs typeface="Calibri"/>
              <a:hlinkClick r:id="rId3"/>
            </a:endParaRPr>
          </a:p>
          <a:p>
            <a:pPr marL="457200" indent="-457200">
              <a:buClr>
                <a:srgbClr val="5C4175"/>
              </a:buClr>
              <a:buAutoNum type="arabicPeriod"/>
            </a:pPr>
            <a:r>
              <a:rPr lang="en-GB">
                <a:ea typeface="+mn-lt"/>
                <a:cs typeface="+mn-lt"/>
              </a:rPr>
              <a:t>Accessed online November 24,2022 at </a:t>
            </a:r>
            <a:r>
              <a:rPr lang="en-GB">
                <a:ea typeface="+mn-lt"/>
                <a:cs typeface="+mn-lt"/>
                <a:hlinkClick r:id="rId4"/>
              </a:rPr>
              <a:t> http://www.new‐paradigm.co.uk/describing_culture.htm</a:t>
            </a:r>
          </a:p>
          <a:p>
            <a:pPr marL="457200" indent="-457200">
              <a:buClr>
                <a:srgbClr val="5C4175"/>
              </a:buClr>
              <a:buAutoNum type="arabicPeriod"/>
            </a:pPr>
            <a:r>
              <a:rPr lang="en-GB">
                <a:ea typeface="+mn-lt"/>
                <a:cs typeface="+mn-lt"/>
              </a:rPr>
              <a:t>Accessed online November 24,2022 at </a:t>
            </a:r>
            <a:r>
              <a:rPr lang="en-GB">
                <a:ea typeface="+mn-lt"/>
                <a:cs typeface="+mn-lt"/>
                <a:hlinkClick r:id="rId5"/>
              </a:rPr>
              <a:t>Syncing GoTasks With Google (chron.com)</a:t>
            </a:r>
            <a:endParaRPr lang="en-GB">
              <a:ea typeface="+mn-lt"/>
              <a:cs typeface="+mn-lt"/>
            </a:endParaRPr>
          </a:p>
          <a:p>
            <a:pPr marL="457200" indent="-457200">
              <a:buClr>
                <a:srgbClr val="5C4175"/>
              </a:buClr>
              <a:buAutoNum type="arabicPeriod"/>
            </a:pPr>
            <a:r>
              <a:rPr lang="en-GB">
                <a:ea typeface="+mn-lt"/>
                <a:cs typeface="+mn-lt"/>
              </a:rPr>
              <a:t>Accessed online November 23,2022 at </a:t>
            </a:r>
            <a:r>
              <a:rPr lang="en-GB">
                <a:ea typeface="+mn-lt"/>
                <a:cs typeface="+mn-lt"/>
                <a:hlinkClick r:id="rId6"/>
              </a:rPr>
              <a:t>ManagementDirect | Membership Resources - CMI (managers.org.uk)</a:t>
            </a:r>
            <a:endParaRPr lang="en-GB">
              <a:ea typeface="+mn-lt"/>
              <a:cs typeface="+mn-lt"/>
            </a:endParaRPr>
          </a:p>
          <a:p>
            <a:pPr marL="457200" indent="-457200">
              <a:buClr>
                <a:srgbClr val="5C4175"/>
              </a:buClr>
              <a:buAutoNum type="arabicPeriod"/>
            </a:pPr>
            <a:r>
              <a:rPr lang="en-GB">
                <a:ea typeface="+mn-lt"/>
                <a:cs typeface="+mn-lt"/>
              </a:rPr>
              <a:t>Accessed online November 24,2022 at </a:t>
            </a:r>
            <a:r>
              <a:rPr lang="en-GB">
                <a:ea typeface="+mn-lt"/>
                <a:cs typeface="+mn-lt"/>
                <a:hlinkClick r:id="rId7"/>
              </a:rPr>
              <a:t>https://moodle.uwtsd.ac.uk/course/view.php?id=10898</a:t>
            </a:r>
          </a:p>
          <a:p>
            <a:pPr marL="457200" indent="-457200">
              <a:buClr>
                <a:srgbClr val="5C4175"/>
              </a:buClr>
              <a:buAutoNum type="arabicPeriod"/>
            </a:pPr>
            <a:r>
              <a:rPr lang="en-GB">
                <a:ea typeface="+mn-lt"/>
                <a:cs typeface="+mn-lt"/>
              </a:rPr>
              <a:t>Accessed online November 23,2022 at </a:t>
            </a:r>
            <a:r>
              <a:rPr lang="en-GB">
                <a:ea typeface="+mn-lt"/>
                <a:cs typeface="+mn-lt"/>
                <a:hlinkClick r:id="rId8"/>
              </a:rPr>
              <a:t>https://about.google/how-our-business-works/</a:t>
            </a:r>
            <a:endParaRPr lang="en-GB">
              <a:ea typeface="+mn-lt"/>
              <a:cs typeface="+mn-lt"/>
            </a:endParaRPr>
          </a:p>
          <a:p>
            <a:pPr marL="457200" indent="-457200">
              <a:buClr>
                <a:srgbClr val="5C4175"/>
              </a:buClr>
              <a:buAutoNum type="arabicPeriod"/>
            </a:pPr>
            <a:r>
              <a:rPr lang="en-GB">
                <a:ea typeface="+mn-lt"/>
                <a:cs typeface="+mn-lt"/>
              </a:rPr>
              <a:t>Accessed online November 24,2022 </a:t>
            </a:r>
            <a:r>
              <a:rPr lang="en-GB">
                <a:latin typeface="Calibri"/>
                <a:ea typeface="+mn-lt"/>
                <a:cs typeface="Calibri"/>
              </a:rPr>
              <a:t> at </a:t>
            </a:r>
            <a:r>
              <a:rPr lang="en-GB">
                <a:latin typeface="Arial"/>
                <a:ea typeface="+mn-lt"/>
                <a:cs typeface="Arial"/>
                <a:hlinkClick r:id="rId9"/>
              </a:rPr>
              <a:t>https://www.BusinessDictionary.com</a:t>
            </a:r>
            <a:endParaRPr lang="en-GB">
              <a:ea typeface="+mn-lt"/>
              <a:cs typeface="+mn-lt"/>
            </a:endParaRPr>
          </a:p>
          <a:p>
            <a:pPr marL="457200" indent="-457200">
              <a:buClr>
                <a:srgbClr val="5C4175"/>
              </a:buClr>
              <a:buAutoNum type="arabicPeriod"/>
            </a:pPr>
            <a:r>
              <a:rPr lang="en-GB">
                <a:ea typeface="+mn-lt"/>
                <a:cs typeface="+mn-lt"/>
              </a:rPr>
              <a:t>Accessed online November 25,2022 at </a:t>
            </a:r>
            <a:r>
              <a:rPr lang="en-GB">
                <a:ea typeface="+mn-lt"/>
                <a:cs typeface="+mn-lt"/>
                <a:hlinkClick r:id="rId10"/>
              </a:rPr>
              <a:t>Google - About Google, Our Culture &amp; Company News</a:t>
            </a:r>
            <a:endParaRPr lang="en-GB">
              <a:ea typeface="+mn-lt"/>
              <a:cs typeface="+mn-lt"/>
            </a:endParaRPr>
          </a:p>
          <a:p>
            <a:pPr marL="457200" indent="-457200">
              <a:buClr>
                <a:srgbClr val="5C4175"/>
              </a:buClr>
              <a:buAutoNum type="arabicPeriod"/>
            </a:pPr>
            <a:r>
              <a:rPr lang="en-GB">
                <a:ea typeface="+mn-lt"/>
                <a:cs typeface="+mn-lt"/>
              </a:rPr>
              <a:t>Accessed online November 26,2022 at </a:t>
            </a:r>
            <a:r>
              <a:rPr lang="en-GB">
                <a:ea typeface="+mn-lt"/>
                <a:cs typeface="+mn-lt"/>
                <a:hlinkClick r:id="rId11"/>
              </a:rPr>
              <a:t>https://www.theguardian.com/australia-news/2019/aug/07/vast-majority-want-google-and-facebook-held-accountable-for-fake-news-essential-poll</a:t>
            </a:r>
            <a:endParaRPr lang="en-GB">
              <a:ea typeface="+mn-lt"/>
              <a:cs typeface="+mn-lt"/>
            </a:endParaRPr>
          </a:p>
          <a:p>
            <a:pPr marL="457200" indent="-457200">
              <a:buClr>
                <a:srgbClr val="5C4175"/>
              </a:buClr>
              <a:buAutoNum type="arabicPeriod"/>
            </a:pPr>
            <a:r>
              <a:rPr lang="en-GB">
                <a:ea typeface="+mn-lt"/>
                <a:cs typeface="+mn-lt"/>
              </a:rPr>
              <a:t>Accessed online November 26,2022 </a:t>
            </a:r>
            <a:r>
              <a:rPr lang="en-GB">
                <a:ea typeface="+mn-lt"/>
                <a:cs typeface="+mn-lt"/>
                <a:hlinkClick r:id="rId12"/>
              </a:rPr>
              <a:t>2020 Google Search Survey: How Much Do Users Trust Their Search Results? - Moz</a:t>
            </a:r>
            <a:endParaRPr lang="en-GB">
              <a:ea typeface="+mn-lt"/>
              <a:cs typeface="+mn-lt"/>
            </a:endParaRPr>
          </a:p>
          <a:p>
            <a:pPr marL="457200" indent="-457200">
              <a:buClr>
                <a:srgbClr val="5C4175"/>
              </a:buClr>
              <a:buAutoNum type="arabicPeriod"/>
            </a:pPr>
            <a:endParaRPr lang="en-GB">
              <a:ea typeface="+mn-lt"/>
              <a:cs typeface="+mn-lt"/>
              <a:hlinkClick r:id="rId13"/>
            </a:endParaRPr>
          </a:p>
          <a:p>
            <a:pPr marL="457200" indent="-457200">
              <a:buClr>
                <a:srgbClr val="5C4175"/>
              </a:buClr>
              <a:buAutoNum type="arabicPeriod"/>
            </a:pPr>
            <a:endParaRPr lang="en-GB">
              <a:ea typeface="+mn-lt"/>
              <a:cs typeface="+mn-lt"/>
              <a:hlinkClick r:id="rId13"/>
            </a:endParaRPr>
          </a:p>
          <a:p>
            <a:pPr marL="457200" indent="-457200">
              <a:buClr>
                <a:srgbClr val="5C4175"/>
              </a:buClr>
              <a:buAutoNum type="arabicPeriod"/>
            </a:pPr>
            <a:endParaRPr lang="en-GB">
              <a:ea typeface="+mn-lt"/>
              <a:cs typeface="+mn-lt"/>
              <a:hlinkClick r:id="rId13"/>
            </a:endParaRPr>
          </a:p>
        </p:txBody>
      </p:sp>
    </p:spTree>
    <p:extLst>
      <p:ext uri="{BB962C8B-B14F-4D97-AF65-F5344CB8AC3E}">
        <p14:creationId xmlns:p14="http://schemas.microsoft.com/office/powerpoint/2010/main" val="3499873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fettiVTI">
  <a:themeElements>
    <a:clrScheme name="AnalogousFromDarkSeedLeftStep">
      <a:dk1>
        <a:srgbClr val="000000"/>
      </a:dk1>
      <a:lt1>
        <a:srgbClr val="FFFFFF"/>
      </a:lt1>
      <a:dk2>
        <a:srgbClr val="251A2F"/>
      </a:dk2>
      <a:lt2>
        <a:srgbClr val="F0F3F1"/>
      </a:lt2>
      <a:accent1>
        <a:srgbClr val="E72999"/>
      </a:accent1>
      <a:accent2>
        <a:srgbClr val="D417D5"/>
      </a:accent2>
      <a:accent3>
        <a:srgbClr val="9729E7"/>
      </a:accent3>
      <a:accent4>
        <a:srgbClr val="462AD8"/>
      </a:accent4>
      <a:accent5>
        <a:srgbClr val="295AE7"/>
      </a:accent5>
      <a:accent6>
        <a:srgbClr val="1797D5"/>
      </a:accent6>
      <a:hlink>
        <a:srgbClr val="3F4BBF"/>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ConfettiVTI</vt:lpstr>
      <vt:lpstr>Report to Senior Management Team</vt:lpstr>
      <vt:lpstr>Introduction Structure</vt:lpstr>
      <vt:lpstr>Organisational Background</vt:lpstr>
      <vt:lpstr>Organisational Culture  The culture of an organization can have a profound impact on its performance and effectiveness. A strong culture can give an organization a competitive advantage and help it to face challenging times. There are 5 core elements of organizational culture, and these are values, beliefs, opinions, attitudes and norms. </vt:lpstr>
      <vt:lpstr>Organisational Culture</vt:lpstr>
      <vt:lpstr>Organisational Culture</vt:lpstr>
      <vt:lpstr>Organisational Culture Web</vt:lpstr>
      <vt:lpstr>Organisational Ethics Ethical Behaviour</vt:lpstr>
      <vt:lpstr>   Unethical Behaviour </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278</cp:revision>
  <dcterms:created xsi:type="dcterms:W3CDTF">2022-11-22T15:37:15Z</dcterms:created>
  <dcterms:modified xsi:type="dcterms:W3CDTF">2022-12-03T01:47:30Z</dcterms:modified>
</cp:coreProperties>
</file>