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F90CF0-C54B-46C4-AC92-7835FB1C42AF}" v="45" dt="2023-10-25T16:02:27.6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21" autoAdjust="0"/>
    <p:restoredTop sz="94660"/>
  </p:normalViewPr>
  <p:slideViewPr>
    <p:cSldViewPr snapToGrid="0">
      <p:cViewPr varScale="1">
        <p:scale>
          <a:sx n="82" d="100"/>
          <a:sy n="82" d="100"/>
        </p:scale>
        <p:origin x="58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ea Stochita" userId="3ea57d1b1e0bc8f5" providerId="LiveId" clId="{19F90CF0-C54B-46C4-AC92-7835FB1C42AF}"/>
    <pc:docChg chg="undo custSel modSld">
      <pc:chgData name="Andreea Stochita" userId="3ea57d1b1e0bc8f5" providerId="LiveId" clId="{19F90CF0-C54B-46C4-AC92-7835FB1C42AF}" dt="2023-10-25T17:50:38.317" v="122" actId="20577"/>
      <pc:docMkLst>
        <pc:docMk/>
      </pc:docMkLst>
      <pc:sldChg chg="addSp delSp modSp mod delDesignElem">
        <pc:chgData name="Andreea Stochita" userId="3ea57d1b1e0bc8f5" providerId="LiveId" clId="{19F90CF0-C54B-46C4-AC92-7835FB1C42AF}" dt="2023-10-25T17:50:38.317" v="122" actId="20577"/>
        <pc:sldMkLst>
          <pc:docMk/>
          <pc:sldMk cId="3271067271" sldId="256"/>
        </pc:sldMkLst>
        <pc:spChg chg="mod">
          <ac:chgData name="Andreea Stochita" userId="3ea57d1b1e0bc8f5" providerId="LiveId" clId="{19F90CF0-C54B-46C4-AC92-7835FB1C42AF}" dt="2023-10-25T16:02:41.857" v="102" actId="1076"/>
          <ac:spMkLst>
            <pc:docMk/>
            <pc:sldMk cId="3271067271" sldId="256"/>
            <ac:spMk id="2" creationId="{B9771D89-403F-7D7B-9763-B6FACE78D132}"/>
          </ac:spMkLst>
        </pc:spChg>
        <pc:spChg chg="mod">
          <ac:chgData name="Andreea Stochita" userId="3ea57d1b1e0bc8f5" providerId="LiveId" clId="{19F90CF0-C54B-46C4-AC92-7835FB1C42AF}" dt="2023-10-25T17:50:38.317" v="122" actId="20577"/>
          <ac:spMkLst>
            <pc:docMk/>
            <pc:sldMk cId="3271067271" sldId="256"/>
            <ac:spMk id="3" creationId="{DF37F825-1EC1-4C5E-8B57-64D479D372BE}"/>
          </ac:spMkLst>
        </pc:spChg>
        <pc:spChg chg="add">
          <ac:chgData name="Andreea Stochita" userId="3ea57d1b1e0bc8f5" providerId="LiveId" clId="{19F90CF0-C54B-46C4-AC92-7835FB1C42AF}" dt="2023-10-25T16:00:52.874" v="84" actId="26606"/>
          <ac:spMkLst>
            <pc:docMk/>
            <pc:sldMk cId="3271067271" sldId="256"/>
            <ac:spMk id="9" creationId="{A7244538-290E-40DA-A93A-14BB3E6CF173}"/>
          </ac:spMkLst>
        </pc:spChg>
        <pc:spChg chg="add">
          <ac:chgData name="Andreea Stochita" userId="3ea57d1b1e0bc8f5" providerId="LiveId" clId="{19F90CF0-C54B-46C4-AC92-7835FB1C42AF}" dt="2023-10-25T16:00:52.874" v="84" actId="26606"/>
          <ac:spMkLst>
            <pc:docMk/>
            <pc:sldMk cId="3271067271" sldId="256"/>
            <ac:spMk id="11" creationId="{AB1DF3B3-9DBC-445D-AE4E-A62E5A9B85D5}"/>
          </ac:spMkLst>
        </pc:spChg>
        <pc:spChg chg="add">
          <ac:chgData name="Andreea Stochita" userId="3ea57d1b1e0bc8f5" providerId="LiveId" clId="{19F90CF0-C54B-46C4-AC92-7835FB1C42AF}" dt="2023-10-25T16:00:52.874" v="84" actId="26606"/>
          <ac:spMkLst>
            <pc:docMk/>
            <pc:sldMk cId="3271067271" sldId="256"/>
            <ac:spMk id="13" creationId="{F51F80E8-0CAC-410E-B59A-29FDDC357ED4}"/>
          </ac:spMkLst>
        </pc:spChg>
        <pc:spChg chg="del">
          <ac:chgData name="Andreea Stochita" userId="3ea57d1b1e0bc8f5" providerId="LiveId" clId="{19F90CF0-C54B-46C4-AC92-7835FB1C42AF}" dt="2023-10-25T15:46:08.833" v="1"/>
          <ac:spMkLst>
            <pc:docMk/>
            <pc:sldMk cId="3271067271" sldId="256"/>
            <ac:spMk id="40" creationId="{CAA37442-EAE9-6CFC-AC74-44222B37FA80}"/>
          </ac:spMkLst>
        </pc:spChg>
        <pc:spChg chg="del">
          <ac:chgData name="Andreea Stochita" userId="3ea57d1b1e0bc8f5" providerId="LiveId" clId="{19F90CF0-C54B-46C4-AC92-7835FB1C42AF}" dt="2023-10-25T15:46:08.833" v="1"/>
          <ac:spMkLst>
            <pc:docMk/>
            <pc:sldMk cId="3271067271" sldId="256"/>
            <ac:spMk id="41" creationId="{54117A24-9D5E-A791-A2F4-8C81AC603C15}"/>
          </ac:spMkLst>
        </pc:spChg>
        <pc:picChg chg="del">
          <ac:chgData name="Andreea Stochita" userId="3ea57d1b1e0bc8f5" providerId="LiveId" clId="{19F90CF0-C54B-46C4-AC92-7835FB1C42AF}" dt="2023-10-25T16:00:34.798" v="83" actId="478"/>
          <ac:picMkLst>
            <pc:docMk/>
            <pc:sldMk cId="3271067271" sldId="256"/>
            <ac:picMk id="5" creationId="{5AAC2DD9-CD4C-CE03-AF24-5E52986CE921}"/>
          </ac:picMkLst>
        </pc:picChg>
        <pc:picChg chg="add">
          <ac:chgData name="Andreea Stochita" userId="3ea57d1b1e0bc8f5" providerId="LiveId" clId="{19F90CF0-C54B-46C4-AC92-7835FB1C42AF}" dt="2023-10-25T16:00:52.874" v="84" actId="26606"/>
          <ac:picMkLst>
            <pc:docMk/>
            <pc:sldMk cId="3271067271" sldId="256"/>
            <ac:picMk id="6" creationId="{0EC4015A-38BA-3DE8-B7C9-72D3B2777EF6}"/>
          </ac:picMkLst>
        </pc:picChg>
      </pc:sldChg>
      <pc:sldChg chg="addSp modSp mod setBg">
        <pc:chgData name="Andreea Stochita" userId="3ea57d1b1e0bc8f5" providerId="LiveId" clId="{19F90CF0-C54B-46C4-AC92-7835FB1C42AF}" dt="2023-10-25T15:46:25.695" v="5" actId="26606"/>
        <pc:sldMkLst>
          <pc:docMk/>
          <pc:sldMk cId="1075539057" sldId="257"/>
        </pc:sldMkLst>
        <pc:spChg chg="mod">
          <ac:chgData name="Andreea Stochita" userId="3ea57d1b1e0bc8f5" providerId="LiveId" clId="{19F90CF0-C54B-46C4-AC92-7835FB1C42AF}" dt="2023-10-25T15:46:25.695" v="5" actId="26606"/>
          <ac:spMkLst>
            <pc:docMk/>
            <pc:sldMk cId="1075539057" sldId="257"/>
            <ac:spMk id="2" creationId="{084121E2-1C69-27B1-B13E-41179A288653}"/>
          </ac:spMkLst>
        </pc:spChg>
        <pc:spChg chg="mod">
          <ac:chgData name="Andreea Stochita" userId="3ea57d1b1e0bc8f5" providerId="LiveId" clId="{19F90CF0-C54B-46C4-AC92-7835FB1C42AF}" dt="2023-10-25T15:46:25.695" v="5" actId="26606"/>
          <ac:spMkLst>
            <pc:docMk/>
            <pc:sldMk cId="1075539057" sldId="257"/>
            <ac:spMk id="3" creationId="{FD652A20-9B0D-1FBF-0D36-FD7AB2A212C0}"/>
          </ac:spMkLst>
        </pc:spChg>
        <pc:spChg chg="add">
          <ac:chgData name="Andreea Stochita" userId="3ea57d1b1e0bc8f5" providerId="LiveId" clId="{19F90CF0-C54B-46C4-AC92-7835FB1C42AF}" dt="2023-10-25T15:46:25.695" v="5" actId="26606"/>
          <ac:spMkLst>
            <pc:docMk/>
            <pc:sldMk cId="1075539057" sldId="257"/>
            <ac:spMk id="9" creationId="{8D25211A-4CA0-4B53-82BB-1EE7C7F3C725}"/>
          </ac:spMkLst>
        </pc:spChg>
        <pc:picChg chg="add">
          <ac:chgData name="Andreea Stochita" userId="3ea57d1b1e0bc8f5" providerId="LiveId" clId="{19F90CF0-C54B-46C4-AC92-7835FB1C42AF}" dt="2023-10-25T15:46:25.695" v="5" actId="26606"/>
          <ac:picMkLst>
            <pc:docMk/>
            <pc:sldMk cId="1075539057" sldId="257"/>
            <ac:picMk id="5" creationId="{D5BA3909-ADD0-1478-F8F9-D316852B1339}"/>
          </ac:picMkLst>
        </pc:picChg>
      </pc:sldChg>
      <pc:sldChg chg="addSp modSp mod setBg">
        <pc:chgData name="Andreea Stochita" userId="3ea57d1b1e0bc8f5" providerId="LiveId" clId="{19F90CF0-C54B-46C4-AC92-7835FB1C42AF}" dt="2023-10-25T15:46:33.182" v="6" actId="26606"/>
        <pc:sldMkLst>
          <pc:docMk/>
          <pc:sldMk cId="3883929478" sldId="258"/>
        </pc:sldMkLst>
        <pc:spChg chg="mod">
          <ac:chgData name="Andreea Stochita" userId="3ea57d1b1e0bc8f5" providerId="LiveId" clId="{19F90CF0-C54B-46C4-AC92-7835FB1C42AF}" dt="2023-10-25T15:46:33.182" v="6" actId="26606"/>
          <ac:spMkLst>
            <pc:docMk/>
            <pc:sldMk cId="3883929478" sldId="258"/>
            <ac:spMk id="2" creationId="{85ABFF5F-D923-E734-E217-D980A3EA4ADE}"/>
          </ac:spMkLst>
        </pc:spChg>
        <pc:spChg chg="mod">
          <ac:chgData name="Andreea Stochita" userId="3ea57d1b1e0bc8f5" providerId="LiveId" clId="{19F90CF0-C54B-46C4-AC92-7835FB1C42AF}" dt="2023-10-25T15:46:33.182" v="6" actId="26606"/>
          <ac:spMkLst>
            <pc:docMk/>
            <pc:sldMk cId="3883929478" sldId="258"/>
            <ac:spMk id="3" creationId="{4FDB1FB9-B6CB-301E-FC84-B3FE18BC936F}"/>
          </ac:spMkLst>
        </pc:spChg>
        <pc:spChg chg="add">
          <ac:chgData name="Andreea Stochita" userId="3ea57d1b1e0bc8f5" providerId="LiveId" clId="{19F90CF0-C54B-46C4-AC92-7835FB1C42AF}" dt="2023-10-25T15:46:33.182" v="6" actId="26606"/>
          <ac:spMkLst>
            <pc:docMk/>
            <pc:sldMk cId="3883929478" sldId="258"/>
            <ac:spMk id="9" creationId="{8D25211A-4CA0-4B53-82BB-1EE7C7F3C725}"/>
          </ac:spMkLst>
        </pc:spChg>
        <pc:picChg chg="add">
          <ac:chgData name="Andreea Stochita" userId="3ea57d1b1e0bc8f5" providerId="LiveId" clId="{19F90CF0-C54B-46C4-AC92-7835FB1C42AF}" dt="2023-10-25T15:46:33.182" v="6" actId="26606"/>
          <ac:picMkLst>
            <pc:docMk/>
            <pc:sldMk cId="3883929478" sldId="258"/>
            <ac:picMk id="5" creationId="{B12C2BD5-A671-321B-546C-CD35CDE1E71B}"/>
          </ac:picMkLst>
        </pc:picChg>
      </pc:sldChg>
      <pc:sldChg chg="addSp delSp modSp mod setBg">
        <pc:chgData name="Andreea Stochita" userId="3ea57d1b1e0bc8f5" providerId="LiveId" clId="{19F90CF0-C54B-46C4-AC92-7835FB1C42AF}" dt="2023-10-25T15:59:51.829" v="82" actId="1076"/>
        <pc:sldMkLst>
          <pc:docMk/>
          <pc:sldMk cId="4207360551" sldId="259"/>
        </pc:sldMkLst>
        <pc:spChg chg="mod">
          <ac:chgData name="Andreea Stochita" userId="3ea57d1b1e0bc8f5" providerId="LiveId" clId="{19F90CF0-C54B-46C4-AC92-7835FB1C42AF}" dt="2023-10-25T15:59:51.829" v="82" actId="1076"/>
          <ac:spMkLst>
            <pc:docMk/>
            <pc:sldMk cId="4207360551" sldId="259"/>
            <ac:spMk id="2" creationId="{F7B7DEA6-8995-5D25-A2B0-E56C4135E3D5}"/>
          </ac:spMkLst>
        </pc:spChg>
        <pc:spChg chg="del mod">
          <ac:chgData name="Andreea Stochita" userId="3ea57d1b1e0bc8f5" providerId="LiveId" clId="{19F90CF0-C54B-46C4-AC92-7835FB1C42AF}" dt="2023-10-25T15:46:46.572" v="7" actId="26606"/>
          <ac:spMkLst>
            <pc:docMk/>
            <pc:sldMk cId="4207360551" sldId="259"/>
            <ac:spMk id="3" creationId="{8574E9F3-EE9E-D470-C521-481AC0E937CA}"/>
          </ac:spMkLst>
        </pc:spChg>
        <pc:spChg chg="add mod">
          <ac:chgData name="Andreea Stochita" userId="3ea57d1b1e0bc8f5" providerId="LiveId" clId="{19F90CF0-C54B-46C4-AC92-7835FB1C42AF}" dt="2023-10-25T15:59:45.722" v="81" actId="122"/>
          <ac:spMkLst>
            <pc:docMk/>
            <pc:sldMk cId="4207360551" sldId="259"/>
            <ac:spMk id="4" creationId="{77AE9586-95A5-57B1-17AD-4AC2972D7382}"/>
          </ac:spMkLst>
        </pc:spChg>
        <pc:graphicFrameChg chg="add">
          <ac:chgData name="Andreea Stochita" userId="3ea57d1b1e0bc8f5" providerId="LiveId" clId="{19F90CF0-C54B-46C4-AC92-7835FB1C42AF}" dt="2023-10-25T15:46:46.572" v="7" actId="26606"/>
          <ac:graphicFrameMkLst>
            <pc:docMk/>
            <pc:sldMk cId="4207360551" sldId="259"/>
            <ac:graphicFrameMk id="5" creationId="{FD6BCAD7-9AFE-10DE-F41B-3BC0E5D09650}"/>
          </ac:graphicFrameMkLst>
        </pc:graphicFrameChg>
      </pc:sldChg>
      <pc:sldChg chg="addSp delSp modSp mod setBg">
        <pc:chgData name="Andreea Stochita" userId="3ea57d1b1e0bc8f5" providerId="LiveId" clId="{19F90CF0-C54B-46C4-AC92-7835FB1C42AF}" dt="2023-10-25T15:57:47.075" v="69" actId="122"/>
        <pc:sldMkLst>
          <pc:docMk/>
          <pc:sldMk cId="2429549341" sldId="260"/>
        </pc:sldMkLst>
        <pc:spChg chg="mod">
          <ac:chgData name="Andreea Stochita" userId="3ea57d1b1e0bc8f5" providerId="LiveId" clId="{19F90CF0-C54B-46C4-AC92-7835FB1C42AF}" dt="2023-10-25T15:46:58.851" v="8" actId="26606"/>
          <ac:spMkLst>
            <pc:docMk/>
            <pc:sldMk cId="2429549341" sldId="260"/>
            <ac:spMk id="2" creationId="{75940473-C312-59B9-B8B6-D3BB15678F44}"/>
          </ac:spMkLst>
        </pc:spChg>
        <pc:spChg chg="del mod">
          <ac:chgData name="Andreea Stochita" userId="3ea57d1b1e0bc8f5" providerId="LiveId" clId="{19F90CF0-C54B-46C4-AC92-7835FB1C42AF}" dt="2023-10-25T15:46:58.851" v="8" actId="26606"/>
          <ac:spMkLst>
            <pc:docMk/>
            <pc:sldMk cId="2429549341" sldId="260"/>
            <ac:spMk id="3" creationId="{33B2AFCF-9130-F9AA-300F-35E079D4FB48}"/>
          </ac:spMkLst>
        </pc:spChg>
        <pc:spChg chg="add mod">
          <ac:chgData name="Andreea Stochita" userId="3ea57d1b1e0bc8f5" providerId="LiveId" clId="{19F90CF0-C54B-46C4-AC92-7835FB1C42AF}" dt="2023-10-25T15:57:47.075" v="69" actId="122"/>
          <ac:spMkLst>
            <pc:docMk/>
            <pc:sldMk cId="2429549341" sldId="260"/>
            <ac:spMk id="4" creationId="{922E8444-35CA-323F-BD1E-0D4DDC1DB221}"/>
          </ac:spMkLst>
        </pc:spChg>
        <pc:graphicFrameChg chg="add">
          <ac:chgData name="Andreea Stochita" userId="3ea57d1b1e0bc8f5" providerId="LiveId" clId="{19F90CF0-C54B-46C4-AC92-7835FB1C42AF}" dt="2023-10-25T15:46:58.851" v="8" actId="26606"/>
          <ac:graphicFrameMkLst>
            <pc:docMk/>
            <pc:sldMk cId="2429549341" sldId="260"/>
            <ac:graphicFrameMk id="5" creationId="{40FF5DC2-AEB7-8CFA-10BC-0872DBCE80D2}"/>
          </ac:graphicFrameMkLst>
        </pc:graphicFrameChg>
      </pc:sldChg>
      <pc:sldChg chg="addSp delSp modSp mod setBg">
        <pc:chgData name="Andreea Stochita" userId="3ea57d1b1e0bc8f5" providerId="LiveId" clId="{19F90CF0-C54B-46C4-AC92-7835FB1C42AF}" dt="2023-10-25T15:49:36.783" v="19" actId="26606"/>
        <pc:sldMkLst>
          <pc:docMk/>
          <pc:sldMk cId="2622004857" sldId="261"/>
        </pc:sldMkLst>
        <pc:spChg chg="mod">
          <ac:chgData name="Andreea Stochita" userId="3ea57d1b1e0bc8f5" providerId="LiveId" clId="{19F90CF0-C54B-46C4-AC92-7835FB1C42AF}" dt="2023-10-25T15:49:36.783" v="19" actId="26606"/>
          <ac:spMkLst>
            <pc:docMk/>
            <pc:sldMk cId="2622004857" sldId="261"/>
            <ac:spMk id="2" creationId="{6F0CF290-76D2-BECD-4B92-6696E814C488}"/>
          </ac:spMkLst>
        </pc:spChg>
        <pc:spChg chg="del mod">
          <ac:chgData name="Andreea Stochita" userId="3ea57d1b1e0bc8f5" providerId="LiveId" clId="{19F90CF0-C54B-46C4-AC92-7835FB1C42AF}" dt="2023-10-25T15:49:36.783" v="19" actId="26606"/>
          <ac:spMkLst>
            <pc:docMk/>
            <pc:sldMk cId="2622004857" sldId="261"/>
            <ac:spMk id="3" creationId="{D30480EE-C97B-2E12-549A-AC4F38CDDBE8}"/>
          </ac:spMkLst>
        </pc:spChg>
        <pc:spChg chg="add del">
          <ac:chgData name="Andreea Stochita" userId="3ea57d1b1e0bc8f5" providerId="LiveId" clId="{19F90CF0-C54B-46C4-AC92-7835FB1C42AF}" dt="2023-10-25T15:49:36.783" v="19" actId="26606"/>
          <ac:spMkLst>
            <pc:docMk/>
            <pc:sldMk cId="2622004857" sldId="261"/>
            <ac:spMk id="9" creationId="{8D25211A-4CA0-4B53-82BB-1EE7C7F3C725}"/>
          </ac:spMkLst>
        </pc:spChg>
        <pc:graphicFrameChg chg="add">
          <ac:chgData name="Andreea Stochita" userId="3ea57d1b1e0bc8f5" providerId="LiveId" clId="{19F90CF0-C54B-46C4-AC92-7835FB1C42AF}" dt="2023-10-25T15:49:36.783" v="19" actId="26606"/>
          <ac:graphicFrameMkLst>
            <pc:docMk/>
            <pc:sldMk cId="2622004857" sldId="261"/>
            <ac:graphicFrameMk id="11" creationId="{FEE82220-3BE0-C94D-ACFD-5C23BE6632CD}"/>
          </ac:graphicFrameMkLst>
        </pc:graphicFrameChg>
        <pc:picChg chg="add del">
          <ac:chgData name="Andreea Stochita" userId="3ea57d1b1e0bc8f5" providerId="LiveId" clId="{19F90CF0-C54B-46C4-AC92-7835FB1C42AF}" dt="2023-10-25T15:49:33.001" v="18" actId="478"/>
          <ac:picMkLst>
            <pc:docMk/>
            <pc:sldMk cId="2622004857" sldId="261"/>
            <ac:picMk id="5" creationId="{7AA944E2-1C5A-AD2E-8726-D9FFB88B0233}"/>
          </ac:picMkLst>
        </pc:picChg>
      </pc:sldChg>
      <pc:sldChg chg="addSp delSp modSp mod setBg">
        <pc:chgData name="Andreea Stochita" userId="3ea57d1b1e0bc8f5" providerId="LiveId" clId="{19F90CF0-C54B-46C4-AC92-7835FB1C42AF}" dt="2023-10-25T15:49:16.548" v="17" actId="26606"/>
        <pc:sldMkLst>
          <pc:docMk/>
          <pc:sldMk cId="4121486213" sldId="262"/>
        </pc:sldMkLst>
        <pc:spChg chg="mod">
          <ac:chgData name="Andreea Stochita" userId="3ea57d1b1e0bc8f5" providerId="LiveId" clId="{19F90CF0-C54B-46C4-AC92-7835FB1C42AF}" dt="2023-10-25T15:49:00.710" v="15" actId="26606"/>
          <ac:spMkLst>
            <pc:docMk/>
            <pc:sldMk cId="4121486213" sldId="262"/>
            <ac:spMk id="2" creationId="{1986E6E2-0745-CEF1-8219-6298B041D833}"/>
          </ac:spMkLst>
        </pc:spChg>
        <pc:spChg chg="del mod">
          <ac:chgData name="Andreea Stochita" userId="3ea57d1b1e0bc8f5" providerId="LiveId" clId="{19F90CF0-C54B-46C4-AC92-7835FB1C42AF}" dt="2023-10-25T15:49:16.548" v="17" actId="26606"/>
          <ac:spMkLst>
            <pc:docMk/>
            <pc:sldMk cId="4121486213" sldId="262"/>
            <ac:spMk id="3" creationId="{02B29374-AD7B-22CD-BE64-0D929B2C5DE7}"/>
          </ac:spMkLst>
        </pc:spChg>
        <pc:spChg chg="add del">
          <ac:chgData name="Andreea Stochita" userId="3ea57d1b1e0bc8f5" providerId="LiveId" clId="{19F90CF0-C54B-46C4-AC92-7835FB1C42AF}" dt="2023-10-25T15:49:00.710" v="15" actId="26606"/>
          <ac:spMkLst>
            <pc:docMk/>
            <pc:sldMk cId="4121486213" sldId="262"/>
            <ac:spMk id="9" creationId="{8D25211A-4CA0-4B53-82BB-1EE7C7F3C725}"/>
          </ac:spMkLst>
        </pc:spChg>
        <pc:graphicFrameChg chg="add">
          <ac:chgData name="Andreea Stochita" userId="3ea57d1b1e0bc8f5" providerId="LiveId" clId="{19F90CF0-C54B-46C4-AC92-7835FB1C42AF}" dt="2023-10-25T15:49:16.548" v="17" actId="26606"/>
          <ac:graphicFrameMkLst>
            <pc:docMk/>
            <pc:sldMk cId="4121486213" sldId="262"/>
            <ac:graphicFrameMk id="6" creationId="{EFBF80DA-B89D-EAF7-0EFB-292A79E3C622}"/>
          </ac:graphicFrameMkLst>
        </pc:graphicFrameChg>
        <pc:picChg chg="add del mod">
          <ac:chgData name="Andreea Stochita" userId="3ea57d1b1e0bc8f5" providerId="LiveId" clId="{19F90CF0-C54B-46C4-AC92-7835FB1C42AF}" dt="2023-10-25T15:49:09.851" v="16" actId="478"/>
          <ac:picMkLst>
            <pc:docMk/>
            <pc:sldMk cId="4121486213" sldId="262"/>
            <ac:picMk id="5" creationId="{BDBDD99C-4392-182D-7F9C-8B191F3A2AB9}"/>
          </ac:picMkLst>
        </pc:picChg>
      </pc:sldChg>
      <pc:sldChg chg="addSp delSp modSp mod setBg">
        <pc:chgData name="Andreea Stochita" userId="3ea57d1b1e0bc8f5" providerId="LiveId" clId="{19F90CF0-C54B-46C4-AC92-7835FB1C42AF}" dt="2023-10-25T15:47:59.515" v="11" actId="26606"/>
        <pc:sldMkLst>
          <pc:docMk/>
          <pc:sldMk cId="3089745052" sldId="263"/>
        </pc:sldMkLst>
        <pc:spChg chg="mod">
          <ac:chgData name="Andreea Stochita" userId="3ea57d1b1e0bc8f5" providerId="LiveId" clId="{19F90CF0-C54B-46C4-AC92-7835FB1C42AF}" dt="2023-10-25T15:47:59.515" v="11" actId="26606"/>
          <ac:spMkLst>
            <pc:docMk/>
            <pc:sldMk cId="3089745052" sldId="263"/>
            <ac:spMk id="2" creationId="{B81BD1B3-E3B2-5CBC-C846-D712B79B5229}"/>
          </ac:spMkLst>
        </pc:spChg>
        <pc:spChg chg="del mod">
          <ac:chgData name="Andreea Stochita" userId="3ea57d1b1e0bc8f5" providerId="LiveId" clId="{19F90CF0-C54B-46C4-AC92-7835FB1C42AF}" dt="2023-10-25T15:47:59.515" v="11" actId="26606"/>
          <ac:spMkLst>
            <pc:docMk/>
            <pc:sldMk cId="3089745052" sldId="263"/>
            <ac:spMk id="3" creationId="{77E23CD2-C991-AA5B-6CD0-77DE75C38A0B}"/>
          </ac:spMkLst>
        </pc:spChg>
        <pc:graphicFrameChg chg="add">
          <ac:chgData name="Andreea Stochita" userId="3ea57d1b1e0bc8f5" providerId="LiveId" clId="{19F90CF0-C54B-46C4-AC92-7835FB1C42AF}" dt="2023-10-25T15:47:59.515" v="11" actId="26606"/>
          <ac:graphicFrameMkLst>
            <pc:docMk/>
            <pc:sldMk cId="3089745052" sldId="263"/>
            <ac:graphicFrameMk id="5" creationId="{773259F5-1523-A879-7577-4A16159B18B0}"/>
          </ac:graphicFrameMkLst>
        </pc:graphicFrameChg>
      </pc:sldChg>
      <pc:sldChg chg="addSp delSp modSp mod setBg">
        <pc:chgData name="Andreea Stochita" userId="3ea57d1b1e0bc8f5" providerId="LiveId" clId="{19F90CF0-C54B-46C4-AC92-7835FB1C42AF}" dt="2023-10-25T15:48:17.243" v="12" actId="26606"/>
        <pc:sldMkLst>
          <pc:docMk/>
          <pc:sldMk cId="1188303655" sldId="264"/>
        </pc:sldMkLst>
        <pc:spChg chg="mod">
          <ac:chgData name="Andreea Stochita" userId="3ea57d1b1e0bc8f5" providerId="LiveId" clId="{19F90CF0-C54B-46C4-AC92-7835FB1C42AF}" dt="2023-10-25T15:48:17.243" v="12" actId="26606"/>
          <ac:spMkLst>
            <pc:docMk/>
            <pc:sldMk cId="1188303655" sldId="264"/>
            <ac:spMk id="2" creationId="{0901D622-DAB3-CD84-672A-1576301C0BEB}"/>
          </ac:spMkLst>
        </pc:spChg>
        <pc:spChg chg="del mod">
          <ac:chgData name="Andreea Stochita" userId="3ea57d1b1e0bc8f5" providerId="LiveId" clId="{19F90CF0-C54B-46C4-AC92-7835FB1C42AF}" dt="2023-10-25T15:48:17.243" v="12" actId="26606"/>
          <ac:spMkLst>
            <pc:docMk/>
            <pc:sldMk cId="1188303655" sldId="264"/>
            <ac:spMk id="3" creationId="{1CDB9D5E-98AB-07ED-84B2-44C91C6C03AC}"/>
          </ac:spMkLst>
        </pc:spChg>
        <pc:graphicFrameChg chg="add">
          <ac:chgData name="Andreea Stochita" userId="3ea57d1b1e0bc8f5" providerId="LiveId" clId="{19F90CF0-C54B-46C4-AC92-7835FB1C42AF}" dt="2023-10-25T15:48:17.243" v="12" actId="26606"/>
          <ac:graphicFrameMkLst>
            <pc:docMk/>
            <pc:sldMk cId="1188303655" sldId="264"/>
            <ac:graphicFrameMk id="5" creationId="{B7EF93E0-7A11-DACD-EA36-17CFC5DA558C}"/>
          </ac:graphicFrameMkLst>
        </pc:graphicFrameChg>
      </pc:sldChg>
      <pc:sldChg chg="addSp delSp modSp mod setBg">
        <pc:chgData name="Andreea Stochita" userId="3ea57d1b1e0bc8f5" providerId="LiveId" clId="{19F90CF0-C54B-46C4-AC92-7835FB1C42AF}" dt="2023-10-25T15:58:47.483" v="78" actId="1076"/>
        <pc:sldMkLst>
          <pc:docMk/>
          <pc:sldMk cId="3572292760" sldId="265"/>
        </pc:sldMkLst>
        <pc:spChg chg="mod">
          <ac:chgData name="Andreea Stochita" userId="3ea57d1b1e0bc8f5" providerId="LiveId" clId="{19F90CF0-C54B-46C4-AC92-7835FB1C42AF}" dt="2023-10-25T15:48:37.408" v="14" actId="26606"/>
          <ac:spMkLst>
            <pc:docMk/>
            <pc:sldMk cId="3572292760" sldId="265"/>
            <ac:spMk id="2" creationId="{79916AC7-248C-6EED-FCAD-F7DEAC89FF91}"/>
          </ac:spMkLst>
        </pc:spChg>
        <pc:spChg chg="del mod">
          <ac:chgData name="Andreea Stochita" userId="3ea57d1b1e0bc8f5" providerId="LiveId" clId="{19F90CF0-C54B-46C4-AC92-7835FB1C42AF}" dt="2023-10-25T15:48:37.408" v="14" actId="26606"/>
          <ac:spMkLst>
            <pc:docMk/>
            <pc:sldMk cId="3572292760" sldId="265"/>
            <ac:spMk id="3" creationId="{3A90A30C-497D-F711-0639-A23D82B58A60}"/>
          </ac:spMkLst>
        </pc:spChg>
        <pc:spChg chg="add del mod">
          <ac:chgData name="Andreea Stochita" userId="3ea57d1b1e0bc8f5" providerId="LiveId" clId="{19F90CF0-C54B-46C4-AC92-7835FB1C42AF}" dt="2023-10-25T15:55:08.671" v="53" actId="478"/>
          <ac:spMkLst>
            <pc:docMk/>
            <pc:sldMk cId="3572292760" sldId="265"/>
            <ac:spMk id="6" creationId="{910D9229-736A-D9A8-2BB7-2DBC7FC2FF7C}"/>
          </ac:spMkLst>
        </pc:spChg>
        <pc:spChg chg="add">
          <ac:chgData name="Andreea Stochita" userId="3ea57d1b1e0bc8f5" providerId="LiveId" clId="{19F90CF0-C54B-46C4-AC92-7835FB1C42AF}" dt="2023-10-25T15:48:37.408" v="14" actId="26606"/>
          <ac:spMkLst>
            <pc:docMk/>
            <pc:sldMk cId="3572292760" sldId="265"/>
            <ac:spMk id="9" creationId="{30BD2399-7475-404C-BAC9-E55E1676926A}"/>
          </ac:spMkLst>
        </pc:spChg>
        <pc:graphicFrameChg chg="add del mod">
          <ac:chgData name="Andreea Stochita" userId="3ea57d1b1e0bc8f5" providerId="LiveId" clId="{19F90CF0-C54B-46C4-AC92-7835FB1C42AF}" dt="2023-10-25T15:58:47.483" v="78" actId="1076"/>
          <ac:graphicFrameMkLst>
            <pc:docMk/>
            <pc:sldMk cId="3572292760" sldId="265"/>
            <ac:graphicFrameMk id="5" creationId="{4408EA9A-4F85-BBF7-BF9C-77E5A9D22882}"/>
          </ac:graphicFrameMkLst>
        </pc:graphicFrameChg>
        <pc:picChg chg="add">
          <ac:chgData name="Andreea Stochita" userId="3ea57d1b1e0bc8f5" providerId="LiveId" clId="{19F90CF0-C54B-46C4-AC92-7835FB1C42AF}" dt="2023-10-25T15:48:37.408" v="14" actId="26606"/>
          <ac:picMkLst>
            <pc:docMk/>
            <pc:sldMk cId="3572292760" sldId="265"/>
            <ac:picMk id="11" creationId="{0D748104-6E76-4AD9-9940-82154F97E7C1}"/>
          </ac:picMkLst>
        </pc:picChg>
      </pc:sldChg>
      <pc:sldChg chg="addSp modSp mod setBg">
        <pc:chgData name="Andreea Stochita" userId="3ea57d1b1e0bc8f5" providerId="LiveId" clId="{19F90CF0-C54B-46C4-AC92-7835FB1C42AF}" dt="2023-10-25T15:48:26.296" v="13" actId="26606"/>
        <pc:sldMkLst>
          <pc:docMk/>
          <pc:sldMk cId="904288804" sldId="266"/>
        </pc:sldMkLst>
        <pc:spChg chg="mod">
          <ac:chgData name="Andreea Stochita" userId="3ea57d1b1e0bc8f5" providerId="LiveId" clId="{19F90CF0-C54B-46C4-AC92-7835FB1C42AF}" dt="2023-10-25T15:48:26.296" v="13" actId="26606"/>
          <ac:spMkLst>
            <pc:docMk/>
            <pc:sldMk cId="904288804" sldId="266"/>
            <ac:spMk id="2" creationId="{FF74AC71-A7A2-E3DC-742C-159DEC26D463}"/>
          </ac:spMkLst>
        </pc:spChg>
        <pc:spChg chg="mod">
          <ac:chgData name="Andreea Stochita" userId="3ea57d1b1e0bc8f5" providerId="LiveId" clId="{19F90CF0-C54B-46C4-AC92-7835FB1C42AF}" dt="2023-10-25T15:48:26.296" v="13" actId="26606"/>
          <ac:spMkLst>
            <pc:docMk/>
            <pc:sldMk cId="904288804" sldId="266"/>
            <ac:spMk id="3" creationId="{21AD5F6A-B4C2-C75B-6C6B-4CA57ECFA132}"/>
          </ac:spMkLst>
        </pc:spChg>
        <pc:spChg chg="add">
          <ac:chgData name="Andreea Stochita" userId="3ea57d1b1e0bc8f5" providerId="LiveId" clId="{19F90CF0-C54B-46C4-AC92-7835FB1C42AF}" dt="2023-10-25T15:48:26.296" v="13" actId="26606"/>
          <ac:spMkLst>
            <pc:docMk/>
            <pc:sldMk cId="904288804" sldId="266"/>
            <ac:spMk id="9" creationId="{1EA5387D-64D8-4D6C-B109-FF4E81DF609A}"/>
          </ac:spMkLst>
        </pc:spChg>
        <pc:picChg chg="add">
          <ac:chgData name="Andreea Stochita" userId="3ea57d1b1e0bc8f5" providerId="LiveId" clId="{19F90CF0-C54B-46C4-AC92-7835FB1C42AF}" dt="2023-10-25T15:48:26.296" v="13" actId="26606"/>
          <ac:picMkLst>
            <pc:docMk/>
            <pc:sldMk cId="904288804" sldId="266"/>
            <ac:picMk id="5" creationId="{836AE144-12F7-101D-FA06-6ED27CC2BBD9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ECD4F2-9743-4B54-BEF7-5DDF49F28ACA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E055D09-A61C-4FFC-9B3D-8B2757EFF8E0}">
      <dgm:prSet/>
      <dgm:spPr/>
      <dgm:t>
        <a:bodyPr/>
        <a:lstStyle/>
        <a:p>
          <a:pPr>
            <a:defRPr cap="all"/>
          </a:pPr>
          <a:r>
            <a:rPr lang="en-GB" b="0" i="0"/>
            <a:t>Supports professional development through well-rounded feedback</a:t>
          </a:r>
          <a:endParaRPr lang="en-US"/>
        </a:p>
      </dgm:t>
    </dgm:pt>
    <dgm:pt modelId="{2869D810-5F93-41F0-92D0-48B7DF598EF5}" type="parTrans" cxnId="{76675AA5-800B-44FE-8E25-0A308BD3CF5C}">
      <dgm:prSet/>
      <dgm:spPr/>
      <dgm:t>
        <a:bodyPr/>
        <a:lstStyle/>
        <a:p>
          <a:endParaRPr lang="en-US"/>
        </a:p>
      </dgm:t>
    </dgm:pt>
    <dgm:pt modelId="{CDE4DE52-8498-4D00-9442-CB30C6949773}" type="sibTrans" cxnId="{76675AA5-800B-44FE-8E25-0A308BD3CF5C}">
      <dgm:prSet/>
      <dgm:spPr/>
      <dgm:t>
        <a:bodyPr/>
        <a:lstStyle/>
        <a:p>
          <a:endParaRPr lang="en-US"/>
        </a:p>
      </dgm:t>
    </dgm:pt>
    <dgm:pt modelId="{09EE3B89-C83E-4FAA-8A14-0B6FA8FB51C3}">
      <dgm:prSet/>
      <dgm:spPr/>
      <dgm:t>
        <a:bodyPr/>
        <a:lstStyle/>
        <a:p>
          <a:pPr>
            <a:defRPr cap="all"/>
          </a:pPr>
          <a:r>
            <a:rPr lang="en-GB" b="0" i="0"/>
            <a:t>Identifies unseen skills and growth opportunities</a:t>
          </a:r>
          <a:endParaRPr lang="en-US"/>
        </a:p>
      </dgm:t>
    </dgm:pt>
    <dgm:pt modelId="{B8358CAA-5D03-43BE-8043-FB759478846C}" type="parTrans" cxnId="{D80ED249-92DC-4B96-9590-AFC00E05627F}">
      <dgm:prSet/>
      <dgm:spPr/>
      <dgm:t>
        <a:bodyPr/>
        <a:lstStyle/>
        <a:p>
          <a:endParaRPr lang="en-US"/>
        </a:p>
      </dgm:t>
    </dgm:pt>
    <dgm:pt modelId="{587373D1-DA7D-4C4F-8E5D-6C0B1C4CBC26}" type="sibTrans" cxnId="{D80ED249-92DC-4B96-9590-AFC00E05627F}">
      <dgm:prSet/>
      <dgm:spPr/>
      <dgm:t>
        <a:bodyPr/>
        <a:lstStyle/>
        <a:p>
          <a:endParaRPr lang="en-US"/>
        </a:p>
      </dgm:t>
    </dgm:pt>
    <dgm:pt modelId="{3D77D783-5F60-43D3-A42D-0838C67A5885}">
      <dgm:prSet/>
      <dgm:spPr/>
      <dgm:t>
        <a:bodyPr/>
        <a:lstStyle/>
        <a:p>
          <a:pPr>
            <a:defRPr cap="all"/>
          </a:pPr>
          <a:r>
            <a:rPr lang="en-GB" b="0" i="0" dirty="0"/>
            <a:t>Increases role clarity and accountability</a:t>
          </a:r>
          <a:endParaRPr lang="en-US" dirty="0"/>
        </a:p>
      </dgm:t>
    </dgm:pt>
    <dgm:pt modelId="{789A2AC8-9427-4C1B-A337-CB2CEB284CC7}" type="parTrans" cxnId="{5AFE5A4B-F79A-457B-98FD-9F0AE615894E}">
      <dgm:prSet/>
      <dgm:spPr/>
      <dgm:t>
        <a:bodyPr/>
        <a:lstStyle/>
        <a:p>
          <a:endParaRPr lang="en-US"/>
        </a:p>
      </dgm:t>
    </dgm:pt>
    <dgm:pt modelId="{75E3AC15-A559-4716-A181-7B76A6C093E2}" type="sibTrans" cxnId="{5AFE5A4B-F79A-457B-98FD-9F0AE615894E}">
      <dgm:prSet/>
      <dgm:spPr/>
      <dgm:t>
        <a:bodyPr/>
        <a:lstStyle/>
        <a:p>
          <a:endParaRPr lang="en-US"/>
        </a:p>
      </dgm:t>
    </dgm:pt>
    <dgm:pt modelId="{326339A8-FE3C-4076-B968-33AB169340B3}" type="pres">
      <dgm:prSet presAssocID="{C6ECD4F2-9743-4B54-BEF7-5DDF49F28ACA}" presName="root" presStyleCnt="0">
        <dgm:presLayoutVars>
          <dgm:dir/>
          <dgm:resizeHandles val="exact"/>
        </dgm:presLayoutVars>
      </dgm:prSet>
      <dgm:spPr/>
    </dgm:pt>
    <dgm:pt modelId="{EA5FF49B-ADC1-468F-99EB-1B81A387689B}" type="pres">
      <dgm:prSet presAssocID="{FE055D09-A61C-4FFC-9B3D-8B2757EFF8E0}" presName="compNode" presStyleCnt="0"/>
      <dgm:spPr/>
    </dgm:pt>
    <dgm:pt modelId="{FB07183C-884B-4908-BDDA-7804DD55FFE5}" type="pres">
      <dgm:prSet presAssocID="{FE055D09-A61C-4FFC-9B3D-8B2757EFF8E0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1C328A7-DAB7-41D5-B6A5-D25A6E09CA13}" type="pres">
      <dgm:prSet presAssocID="{FE055D09-A61C-4FFC-9B3D-8B2757EFF8E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2BF45B6-894E-4F2D-87FF-7EA00864D72D}" type="pres">
      <dgm:prSet presAssocID="{FE055D09-A61C-4FFC-9B3D-8B2757EFF8E0}" presName="spaceRect" presStyleCnt="0"/>
      <dgm:spPr/>
    </dgm:pt>
    <dgm:pt modelId="{342F75CE-D973-4363-8E14-FB8B1646DD87}" type="pres">
      <dgm:prSet presAssocID="{FE055D09-A61C-4FFC-9B3D-8B2757EFF8E0}" presName="textRect" presStyleLbl="revTx" presStyleIdx="0" presStyleCnt="3">
        <dgm:presLayoutVars>
          <dgm:chMax val="1"/>
          <dgm:chPref val="1"/>
        </dgm:presLayoutVars>
      </dgm:prSet>
      <dgm:spPr/>
    </dgm:pt>
    <dgm:pt modelId="{18DC9A8A-406C-4527-BA55-F81103B3CCC6}" type="pres">
      <dgm:prSet presAssocID="{CDE4DE52-8498-4D00-9442-CB30C6949773}" presName="sibTrans" presStyleCnt="0"/>
      <dgm:spPr/>
    </dgm:pt>
    <dgm:pt modelId="{F7F5608A-238C-4224-AAEA-DE34A15DCD83}" type="pres">
      <dgm:prSet presAssocID="{09EE3B89-C83E-4FAA-8A14-0B6FA8FB51C3}" presName="compNode" presStyleCnt="0"/>
      <dgm:spPr/>
    </dgm:pt>
    <dgm:pt modelId="{EFF021F6-B461-4B68-85F9-B084446E72CD}" type="pres">
      <dgm:prSet presAssocID="{09EE3B89-C83E-4FAA-8A14-0B6FA8FB51C3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2B75EF1-CE6A-4B20-815E-A9166418690D}" type="pres">
      <dgm:prSet presAssocID="{09EE3B89-C83E-4FAA-8A14-0B6FA8FB51C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6E17D53F-C85F-421B-9AFC-4978ED500B1B}" type="pres">
      <dgm:prSet presAssocID="{09EE3B89-C83E-4FAA-8A14-0B6FA8FB51C3}" presName="spaceRect" presStyleCnt="0"/>
      <dgm:spPr/>
    </dgm:pt>
    <dgm:pt modelId="{AB3B7A8E-6E4E-4D4C-AEAC-E3D82BE1EB5E}" type="pres">
      <dgm:prSet presAssocID="{09EE3B89-C83E-4FAA-8A14-0B6FA8FB51C3}" presName="textRect" presStyleLbl="revTx" presStyleIdx="1" presStyleCnt="3">
        <dgm:presLayoutVars>
          <dgm:chMax val="1"/>
          <dgm:chPref val="1"/>
        </dgm:presLayoutVars>
      </dgm:prSet>
      <dgm:spPr/>
    </dgm:pt>
    <dgm:pt modelId="{18894A87-7A4F-4BA2-A7B3-4BA4F78D4735}" type="pres">
      <dgm:prSet presAssocID="{587373D1-DA7D-4C4F-8E5D-6C0B1C4CBC26}" presName="sibTrans" presStyleCnt="0"/>
      <dgm:spPr/>
    </dgm:pt>
    <dgm:pt modelId="{FA6E1D38-AC16-4C38-A579-469C3A57F630}" type="pres">
      <dgm:prSet presAssocID="{3D77D783-5F60-43D3-A42D-0838C67A5885}" presName="compNode" presStyleCnt="0"/>
      <dgm:spPr/>
    </dgm:pt>
    <dgm:pt modelId="{4AD9D0B9-4E6B-48D5-AC57-715B43FF03A6}" type="pres">
      <dgm:prSet presAssocID="{3D77D783-5F60-43D3-A42D-0838C67A5885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7B0B43F-F339-4508-836A-512486E6D845}" type="pres">
      <dgm:prSet presAssocID="{3D77D783-5F60-43D3-A42D-0838C67A588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E82FA39-D173-4B83-9880-EDBC83110892}" type="pres">
      <dgm:prSet presAssocID="{3D77D783-5F60-43D3-A42D-0838C67A5885}" presName="spaceRect" presStyleCnt="0"/>
      <dgm:spPr/>
    </dgm:pt>
    <dgm:pt modelId="{49EC2BFB-A3C1-4D15-97D1-A39484D6E32C}" type="pres">
      <dgm:prSet presAssocID="{3D77D783-5F60-43D3-A42D-0838C67A588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596445D-D2D2-49E8-824C-48FD921C27FC}" type="presOf" srcId="{09EE3B89-C83E-4FAA-8A14-0B6FA8FB51C3}" destId="{AB3B7A8E-6E4E-4D4C-AEAC-E3D82BE1EB5E}" srcOrd="0" destOrd="0" presId="urn:microsoft.com/office/officeart/2018/5/layout/IconLeafLabelList"/>
    <dgm:cxn modelId="{1FBAFE47-483C-40C1-80B4-CFB9441355B7}" type="presOf" srcId="{FE055D09-A61C-4FFC-9B3D-8B2757EFF8E0}" destId="{342F75CE-D973-4363-8E14-FB8B1646DD87}" srcOrd="0" destOrd="0" presId="urn:microsoft.com/office/officeart/2018/5/layout/IconLeafLabelList"/>
    <dgm:cxn modelId="{D80ED249-92DC-4B96-9590-AFC00E05627F}" srcId="{C6ECD4F2-9743-4B54-BEF7-5DDF49F28ACA}" destId="{09EE3B89-C83E-4FAA-8A14-0B6FA8FB51C3}" srcOrd="1" destOrd="0" parTransId="{B8358CAA-5D03-43BE-8043-FB759478846C}" sibTransId="{587373D1-DA7D-4C4F-8E5D-6C0B1C4CBC26}"/>
    <dgm:cxn modelId="{5AFE5A4B-F79A-457B-98FD-9F0AE615894E}" srcId="{C6ECD4F2-9743-4B54-BEF7-5DDF49F28ACA}" destId="{3D77D783-5F60-43D3-A42D-0838C67A5885}" srcOrd="2" destOrd="0" parTransId="{789A2AC8-9427-4C1B-A337-CB2CEB284CC7}" sibTransId="{75E3AC15-A559-4716-A181-7B76A6C093E2}"/>
    <dgm:cxn modelId="{C4ECFA54-4CA0-40DD-B025-E5CF61A0BBD9}" type="presOf" srcId="{C6ECD4F2-9743-4B54-BEF7-5DDF49F28ACA}" destId="{326339A8-FE3C-4076-B968-33AB169340B3}" srcOrd="0" destOrd="0" presId="urn:microsoft.com/office/officeart/2018/5/layout/IconLeafLabelList"/>
    <dgm:cxn modelId="{76675AA5-800B-44FE-8E25-0A308BD3CF5C}" srcId="{C6ECD4F2-9743-4B54-BEF7-5DDF49F28ACA}" destId="{FE055D09-A61C-4FFC-9B3D-8B2757EFF8E0}" srcOrd="0" destOrd="0" parTransId="{2869D810-5F93-41F0-92D0-48B7DF598EF5}" sibTransId="{CDE4DE52-8498-4D00-9442-CB30C6949773}"/>
    <dgm:cxn modelId="{2E6D34EB-63BD-4435-9392-AC542AEE3EEB}" type="presOf" srcId="{3D77D783-5F60-43D3-A42D-0838C67A5885}" destId="{49EC2BFB-A3C1-4D15-97D1-A39484D6E32C}" srcOrd="0" destOrd="0" presId="urn:microsoft.com/office/officeart/2018/5/layout/IconLeafLabelList"/>
    <dgm:cxn modelId="{E28600C5-7298-4EFB-96F9-7C3514481D54}" type="presParOf" srcId="{326339A8-FE3C-4076-B968-33AB169340B3}" destId="{EA5FF49B-ADC1-468F-99EB-1B81A387689B}" srcOrd="0" destOrd="0" presId="urn:microsoft.com/office/officeart/2018/5/layout/IconLeafLabelList"/>
    <dgm:cxn modelId="{6AE31751-CBE5-4649-9438-4BCEF2D9FB43}" type="presParOf" srcId="{EA5FF49B-ADC1-468F-99EB-1B81A387689B}" destId="{FB07183C-884B-4908-BDDA-7804DD55FFE5}" srcOrd="0" destOrd="0" presId="urn:microsoft.com/office/officeart/2018/5/layout/IconLeafLabelList"/>
    <dgm:cxn modelId="{CE3EA343-EDCD-4558-967B-52CBA40AF4B4}" type="presParOf" srcId="{EA5FF49B-ADC1-468F-99EB-1B81A387689B}" destId="{C1C328A7-DAB7-41D5-B6A5-D25A6E09CA13}" srcOrd="1" destOrd="0" presId="urn:microsoft.com/office/officeart/2018/5/layout/IconLeafLabelList"/>
    <dgm:cxn modelId="{31FF32AE-3A16-4CCB-AB94-737F08D8C51D}" type="presParOf" srcId="{EA5FF49B-ADC1-468F-99EB-1B81A387689B}" destId="{92BF45B6-894E-4F2D-87FF-7EA00864D72D}" srcOrd="2" destOrd="0" presId="urn:microsoft.com/office/officeart/2018/5/layout/IconLeafLabelList"/>
    <dgm:cxn modelId="{A0871CC1-A0BA-44A6-AF63-10EAA7BE3789}" type="presParOf" srcId="{EA5FF49B-ADC1-468F-99EB-1B81A387689B}" destId="{342F75CE-D973-4363-8E14-FB8B1646DD87}" srcOrd="3" destOrd="0" presId="urn:microsoft.com/office/officeart/2018/5/layout/IconLeafLabelList"/>
    <dgm:cxn modelId="{3094E7C9-19B6-4B20-B98E-9FF548ED3B12}" type="presParOf" srcId="{326339A8-FE3C-4076-B968-33AB169340B3}" destId="{18DC9A8A-406C-4527-BA55-F81103B3CCC6}" srcOrd="1" destOrd="0" presId="urn:microsoft.com/office/officeart/2018/5/layout/IconLeafLabelList"/>
    <dgm:cxn modelId="{6256491E-867A-4F32-B701-4E5569D2F4AC}" type="presParOf" srcId="{326339A8-FE3C-4076-B968-33AB169340B3}" destId="{F7F5608A-238C-4224-AAEA-DE34A15DCD83}" srcOrd="2" destOrd="0" presId="urn:microsoft.com/office/officeart/2018/5/layout/IconLeafLabelList"/>
    <dgm:cxn modelId="{E68CE575-CCFB-459D-9813-09F5F1BC204D}" type="presParOf" srcId="{F7F5608A-238C-4224-AAEA-DE34A15DCD83}" destId="{EFF021F6-B461-4B68-85F9-B084446E72CD}" srcOrd="0" destOrd="0" presId="urn:microsoft.com/office/officeart/2018/5/layout/IconLeafLabelList"/>
    <dgm:cxn modelId="{1F97D580-3625-4F56-9F2B-A62F1B1AE42E}" type="presParOf" srcId="{F7F5608A-238C-4224-AAEA-DE34A15DCD83}" destId="{A2B75EF1-CE6A-4B20-815E-A9166418690D}" srcOrd="1" destOrd="0" presId="urn:microsoft.com/office/officeart/2018/5/layout/IconLeafLabelList"/>
    <dgm:cxn modelId="{31E19970-939B-467F-A902-3C5A2441FF88}" type="presParOf" srcId="{F7F5608A-238C-4224-AAEA-DE34A15DCD83}" destId="{6E17D53F-C85F-421B-9AFC-4978ED500B1B}" srcOrd="2" destOrd="0" presId="urn:microsoft.com/office/officeart/2018/5/layout/IconLeafLabelList"/>
    <dgm:cxn modelId="{C9F3DEEF-CA67-4D0C-9D7B-0A4FAE5B95DF}" type="presParOf" srcId="{F7F5608A-238C-4224-AAEA-DE34A15DCD83}" destId="{AB3B7A8E-6E4E-4D4C-AEAC-E3D82BE1EB5E}" srcOrd="3" destOrd="0" presId="urn:microsoft.com/office/officeart/2018/5/layout/IconLeafLabelList"/>
    <dgm:cxn modelId="{3A80081F-CE0F-42E9-BBCA-59D4A70E64A6}" type="presParOf" srcId="{326339A8-FE3C-4076-B968-33AB169340B3}" destId="{18894A87-7A4F-4BA2-A7B3-4BA4F78D4735}" srcOrd="3" destOrd="0" presId="urn:microsoft.com/office/officeart/2018/5/layout/IconLeafLabelList"/>
    <dgm:cxn modelId="{62724C61-D4CD-4759-9A4C-CEE4D24F2B64}" type="presParOf" srcId="{326339A8-FE3C-4076-B968-33AB169340B3}" destId="{FA6E1D38-AC16-4C38-A579-469C3A57F630}" srcOrd="4" destOrd="0" presId="urn:microsoft.com/office/officeart/2018/5/layout/IconLeafLabelList"/>
    <dgm:cxn modelId="{4DDCD1FC-3F3C-4F19-9A9B-DB57CA892E29}" type="presParOf" srcId="{FA6E1D38-AC16-4C38-A579-469C3A57F630}" destId="{4AD9D0B9-4E6B-48D5-AC57-715B43FF03A6}" srcOrd="0" destOrd="0" presId="urn:microsoft.com/office/officeart/2018/5/layout/IconLeafLabelList"/>
    <dgm:cxn modelId="{56789A3B-09DF-4B61-9283-395D448B99E4}" type="presParOf" srcId="{FA6E1D38-AC16-4C38-A579-469C3A57F630}" destId="{77B0B43F-F339-4508-836A-512486E6D845}" srcOrd="1" destOrd="0" presId="urn:microsoft.com/office/officeart/2018/5/layout/IconLeafLabelList"/>
    <dgm:cxn modelId="{22BD77EE-2595-4126-A250-A32246F41E93}" type="presParOf" srcId="{FA6E1D38-AC16-4C38-A579-469C3A57F630}" destId="{FE82FA39-D173-4B83-9880-EDBC83110892}" srcOrd="2" destOrd="0" presId="urn:microsoft.com/office/officeart/2018/5/layout/IconLeafLabelList"/>
    <dgm:cxn modelId="{7761265E-7FDA-407B-8B63-75C598379FCC}" type="presParOf" srcId="{FA6E1D38-AC16-4C38-A579-469C3A57F630}" destId="{49EC2BFB-A3C1-4D15-97D1-A39484D6E32C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C6B4C74-E287-4E38-B507-CC91A83FD3C0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38B8055-2360-43AB-83F1-E482D1E43D8C}">
      <dgm:prSet/>
      <dgm:spPr/>
      <dgm:t>
        <a:bodyPr/>
        <a:lstStyle/>
        <a:p>
          <a:pPr>
            <a:defRPr cap="all"/>
          </a:pPr>
          <a:r>
            <a:rPr lang="en-GB" dirty="0"/>
            <a:t>Drives development of leadership skills at all levels</a:t>
          </a:r>
          <a:endParaRPr lang="en-US" dirty="0"/>
        </a:p>
      </dgm:t>
    </dgm:pt>
    <dgm:pt modelId="{CFB71459-8D6B-4FCB-82B1-1C2036DDF71C}" type="parTrans" cxnId="{BB06BFE7-4891-4DA6-8F27-459DE49E551A}">
      <dgm:prSet/>
      <dgm:spPr/>
      <dgm:t>
        <a:bodyPr/>
        <a:lstStyle/>
        <a:p>
          <a:endParaRPr lang="en-US"/>
        </a:p>
      </dgm:t>
    </dgm:pt>
    <dgm:pt modelId="{2F45A35C-7A4C-44EB-A992-851AB6DA48E5}" type="sibTrans" cxnId="{BB06BFE7-4891-4DA6-8F27-459DE49E551A}">
      <dgm:prSet/>
      <dgm:spPr/>
      <dgm:t>
        <a:bodyPr/>
        <a:lstStyle/>
        <a:p>
          <a:endParaRPr lang="en-US"/>
        </a:p>
      </dgm:t>
    </dgm:pt>
    <dgm:pt modelId="{71AF0DA3-E60C-42B1-B45A-E8AD0A6D1652}">
      <dgm:prSet/>
      <dgm:spPr/>
      <dgm:t>
        <a:bodyPr/>
        <a:lstStyle/>
        <a:p>
          <a:pPr>
            <a:defRPr cap="all"/>
          </a:pPr>
          <a:r>
            <a:rPr lang="en-GB"/>
            <a:t>Improves employee engagement and retention</a:t>
          </a:r>
          <a:endParaRPr lang="en-US"/>
        </a:p>
      </dgm:t>
    </dgm:pt>
    <dgm:pt modelId="{6DB18920-E664-45CC-91CE-7FF0DBF66C66}" type="parTrans" cxnId="{02F11E8A-6727-45CC-A4B2-78AC0F6881F1}">
      <dgm:prSet/>
      <dgm:spPr/>
      <dgm:t>
        <a:bodyPr/>
        <a:lstStyle/>
        <a:p>
          <a:endParaRPr lang="en-US"/>
        </a:p>
      </dgm:t>
    </dgm:pt>
    <dgm:pt modelId="{8C7A29BB-FC11-49F8-973C-BE2232CAE780}" type="sibTrans" cxnId="{02F11E8A-6727-45CC-A4B2-78AC0F6881F1}">
      <dgm:prSet/>
      <dgm:spPr/>
      <dgm:t>
        <a:bodyPr/>
        <a:lstStyle/>
        <a:p>
          <a:endParaRPr lang="en-US"/>
        </a:p>
      </dgm:t>
    </dgm:pt>
    <dgm:pt modelId="{ADF6B2F4-2000-4262-B2BD-A5B1E4A617F5}">
      <dgm:prSet/>
      <dgm:spPr/>
      <dgm:t>
        <a:bodyPr/>
        <a:lstStyle/>
        <a:p>
          <a:pPr>
            <a:defRPr cap="all"/>
          </a:pPr>
          <a:r>
            <a:rPr lang="en-GB"/>
            <a:t>Enables objective performance management</a:t>
          </a:r>
          <a:endParaRPr lang="en-US"/>
        </a:p>
      </dgm:t>
    </dgm:pt>
    <dgm:pt modelId="{5E89BA32-E5FF-4D35-B8C2-15B28916E3FE}" type="parTrans" cxnId="{73E00552-EC07-4173-81FC-2649A69016E7}">
      <dgm:prSet/>
      <dgm:spPr/>
      <dgm:t>
        <a:bodyPr/>
        <a:lstStyle/>
        <a:p>
          <a:endParaRPr lang="en-US"/>
        </a:p>
      </dgm:t>
    </dgm:pt>
    <dgm:pt modelId="{D547D1B5-2029-4EAD-B54C-1EA3682D7C4E}" type="sibTrans" cxnId="{73E00552-EC07-4173-81FC-2649A69016E7}">
      <dgm:prSet/>
      <dgm:spPr/>
      <dgm:t>
        <a:bodyPr/>
        <a:lstStyle/>
        <a:p>
          <a:endParaRPr lang="en-US"/>
        </a:p>
      </dgm:t>
    </dgm:pt>
    <dgm:pt modelId="{3499FE97-4D5F-48B5-97F4-EB2AFF019D49}" type="pres">
      <dgm:prSet presAssocID="{BC6B4C74-E287-4E38-B507-CC91A83FD3C0}" presName="root" presStyleCnt="0">
        <dgm:presLayoutVars>
          <dgm:dir/>
          <dgm:resizeHandles val="exact"/>
        </dgm:presLayoutVars>
      </dgm:prSet>
      <dgm:spPr/>
    </dgm:pt>
    <dgm:pt modelId="{BD32C4E9-8907-4593-BE19-A5BC9F097C5E}" type="pres">
      <dgm:prSet presAssocID="{738B8055-2360-43AB-83F1-E482D1E43D8C}" presName="compNode" presStyleCnt="0"/>
      <dgm:spPr/>
    </dgm:pt>
    <dgm:pt modelId="{258F1513-3F14-4029-B33D-45FFF20AF9D2}" type="pres">
      <dgm:prSet presAssocID="{738B8055-2360-43AB-83F1-E482D1E43D8C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2CDCB43A-4656-4729-B9A9-E1DC7A5593BB}" type="pres">
      <dgm:prSet presAssocID="{738B8055-2360-43AB-83F1-E482D1E43D8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31F336C-D925-4218-9D4E-B6747BAA6B19}" type="pres">
      <dgm:prSet presAssocID="{738B8055-2360-43AB-83F1-E482D1E43D8C}" presName="spaceRect" presStyleCnt="0"/>
      <dgm:spPr/>
    </dgm:pt>
    <dgm:pt modelId="{B6DDC156-414C-4DD7-93B4-E626E0549C0A}" type="pres">
      <dgm:prSet presAssocID="{738B8055-2360-43AB-83F1-E482D1E43D8C}" presName="textRect" presStyleLbl="revTx" presStyleIdx="0" presStyleCnt="3">
        <dgm:presLayoutVars>
          <dgm:chMax val="1"/>
          <dgm:chPref val="1"/>
        </dgm:presLayoutVars>
      </dgm:prSet>
      <dgm:spPr/>
    </dgm:pt>
    <dgm:pt modelId="{9E6A9419-6F80-452F-B5AA-B083954BF7E4}" type="pres">
      <dgm:prSet presAssocID="{2F45A35C-7A4C-44EB-A992-851AB6DA48E5}" presName="sibTrans" presStyleCnt="0"/>
      <dgm:spPr/>
    </dgm:pt>
    <dgm:pt modelId="{211615C3-FF62-4B5C-AC7F-D21247D8A9E5}" type="pres">
      <dgm:prSet presAssocID="{71AF0DA3-E60C-42B1-B45A-E8AD0A6D1652}" presName="compNode" presStyleCnt="0"/>
      <dgm:spPr/>
    </dgm:pt>
    <dgm:pt modelId="{6001C06D-C327-4948-B8E6-E2557CBF7432}" type="pres">
      <dgm:prSet presAssocID="{71AF0DA3-E60C-42B1-B45A-E8AD0A6D1652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5E5BBCC-FCC4-45E0-9396-11056A239015}" type="pres">
      <dgm:prSet presAssocID="{71AF0DA3-E60C-42B1-B45A-E8AD0A6D165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C33E2F33-DCBE-446C-AAF3-D46AF6476C3E}" type="pres">
      <dgm:prSet presAssocID="{71AF0DA3-E60C-42B1-B45A-E8AD0A6D1652}" presName="spaceRect" presStyleCnt="0"/>
      <dgm:spPr/>
    </dgm:pt>
    <dgm:pt modelId="{9974B34C-DBA6-4A4E-B5B6-742C90443A09}" type="pres">
      <dgm:prSet presAssocID="{71AF0DA3-E60C-42B1-B45A-E8AD0A6D1652}" presName="textRect" presStyleLbl="revTx" presStyleIdx="1" presStyleCnt="3">
        <dgm:presLayoutVars>
          <dgm:chMax val="1"/>
          <dgm:chPref val="1"/>
        </dgm:presLayoutVars>
      </dgm:prSet>
      <dgm:spPr/>
    </dgm:pt>
    <dgm:pt modelId="{E4D53A15-0F76-421A-B92E-6117B0BEDD7C}" type="pres">
      <dgm:prSet presAssocID="{8C7A29BB-FC11-49F8-973C-BE2232CAE780}" presName="sibTrans" presStyleCnt="0"/>
      <dgm:spPr/>
    </dgm:pt>
    <dgm:pt modelId="{4AAEFF68-E694-42A5-952B-5EF703B42B77}" type="pres">
      <dgm:prSet presAssocID="{ADF6B2F4-2000-4262-B2BD-A5B1E4A617F5}" presName="compNode" presStyleCnt="0"/>
      <dgm:spPr/>
    </dgm:pt>
    <dgm:pt modelId="{DF190379-A99A-4106-AE63-03E126E177FE}" type="pres">
      <dgm:prSet presAssocID="{ADF6B2F4-2000-4262-B2BD-A5B1E4A617F5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48D3455F-27ED-4E9C-9D9C-885224CD8576}" type="pres">
      <dgm:prSet presAssocID="{ADF6B2F4-2000-4262-B2BD-A5B1E4A617F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D3B496F1-03DC-45EC-AC23-D6D3DCC924CF}" type="pres">
      <dgm:prSet presAssocID="{ADF6B2F4-2000-4262-B2BD-A5B1E4A617F5}" presName="spaceRect" presStyleCnt="0"/>
      <dgm:spPr/>
    </dgm:pt>
    <dgm:pt modelId="{3C463F9C-8492-4862-865C-0E3338FDDC84}" type="pres">
      <dgm:prSet presAssocID="{ADF6B2F4-2000-4262-B2BD-A5B1E4A617F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2DBBC1E-2F17-4578-8A55-DAFB9E0E31B0}" type="presOf" srcId="{71AF0DA3-E60C-42B1-B45A-E8AD0A6D1652}" destId="{9974B34C-DBA6-4A4E-B5B6-742C90443A09}" srcOrd="0" destOrd="0" presId="urn:microsoft.com/office/officeart/2018/5/layout/IconLeafLabelList"/>
    <dgm:cxn modelId="{17AB5044-5860-4CEF-9CA1-95E4BDE48E18}" type="presOf" srcId="{BC6B4C74-E287-4E38-B507-CC91A83FD3C0}" destId="{3499FE97-4D5F-48B5-97F4-EB2AFF019D49}" srcOrd="0" destOrd="0" presId="urn:microsoft.com/office/officeart/2018/5/layout/IconLeafLabelList"/>
    <dgm:cxn modelId="{73E00552-EC07-4173-81FC-2649A69016E7}" srcId="{BC6B4C74-E287-4E38-B507-CC91A83FD3C0}" destId="{ADF6B2F4-2000-4262-B2BD-A5B1E4A617F5}" srcOrd="2" destOrd="0" parTransId="{5E89BA32-E5FF-4D35-B8C2-15B28916E3FE}" sibTransId="{D547D1B5-2029-4EAD-B54C-1EA3682D7C4E}"/>
    <dgm:cxn modelId="{02F11E8A-6727-45CC-A4B2-78AC0F6881F1}" srcId="{BC6B4C74-E287-4E38-B507-CC91A83FD3C0}" destId="{71AF0DA3-E60C-42B1-B45A-E8AD0A6D1652}" srcOrd="1" destOrd="0" parTransId="{6DB18920-E664-45CC-91CE-7FF0DBF66C66}" sibTransId="{8C7A29BB-FC11-49F8-973C-BE2232CAE780}"/>
    <dgm:cxn modelId="{DB077BBC-7EBE-4CDF-A35F-EA6398C94FA5}" type="presOf" srcId="{ADF6B2F4-2000-4262-B2BD-A5B1E4A617F5}" destId="{3C463F9C-8492-4862-865C-0E3338FDDC84}" srcOrd="0" destOrd="0" presId="urn:microsoft.com/office/officeart/2018/5/layout/IconLeafLabelList"/>
    <dgm:cxn modelId="{4A5C0EBF-D1CB-46FD-AD59-905EDE4ADFAA}" type="presOf" srcId="{738B8055-2360-43AB-83F1-E482D1E43D8C}" destId="{B6DDC156-414C-4DD7-93B4-E626E0549C0A}" srcOrd="0" destOrd="0" presId="urn:microsoft.com/office/officeart/2018/5/layout/IconLeafLabelList"/>
    <dgm:cxn modelId="{BB06BFE7-4891-4DA6-8F27-459DE49E551A}" srcId="{BC6B4C74-E287-4E38-B507-CC91A83FD3C0}" destId="{738B8055-2360-43AB-83F1-E482D1E43D8C}" srcOrd="0" destOrd="0" parTransId="{CFB71459-8D6B-4FCB-82B1-1C2036DDF71C}" sibTransId="{2F45A35C-7A4C-44EB-A992-851AB6DA48E5}"/>
    <dgm:cxn modelId="{EAE6B7E5-FBE6-47BD-BA28-71202864E648}" type="presParOf" srcId="{3499FE97-4D5F-48B5-97F4-EB2AFF019D49}" destId="{BD32C4E9-8907-4593-BE19-A5BC9F097C5E}" srcOrd="0" destOrd="0" presId="urn:microsoft.com/office/officeart/2018/5/layout/IconLeafLabelList"/>
    <dgm:cxn modelId="{7DF60782-EFA9-4366-AC9A-5BB6E4AACB7A}" type="presParOf" srcId="{BD32C4E9-8907-4593-BE19-A5BC9F097C5E}" destId="{258F1513-3F14-4029-B33D-45FFF20AF9D2}" srcOrd="0" destOrd="0" presId="urn:microsoft.com/office/officeart/2018/5/layout/IconLeafLabelList"/>
    <dgm:cxn modelId="{69657C07-0564-4E1C-86C2-EAA1961E03F2}" type="presParOf" srcId="{BD32C4E9-8907-4593-BE19-A5BC9F097C5E}" destId="{2CDCB43A-4656-4729-B9A9-E1DC7A5593BB}" srcOrd="1" destOrd="0" presId="urn:microsoft.com/office/officeart/2018/5/layout/IconLeafLabelList"/>
    <dgm:cxn modelId="{91992267-5C9A-469C-A7F1-0277F106B580}" type="presParOf" srcId="{BD32C4E9-8907-4593-BE19-A5BC9F097C5E}" destId="{331F336C-D925-4218-9D4E-B6747BAA6B19}" srcOrd="2" destOrd="0" presId="urn:microsoft.com/office/officeart/2018/5/layout/IconLeafLabelList"/>
    <dgm:cxn modelId="{66F0C67A-4FB5-4F57-A569-DEC144D48410}" type="presParOf" srcId="{BD32C4E9-8907-4593-BE19-A5BC9F097C5E}" destId="{B6DDC156-414C-4DD7-93B4-E626E0549C0A}" srcOrd="3" destOrd="0" presId="urn:microsoft.com/office/officeart/2018/5/layout/IconLeafLabelList"/>
    <dgm:cxn modelId="{C8373C8A-3393-4ED0-9EC0-095CA63BD318}" type="presParOf" srcId="{3499FE97-4D5F-48B5-97F4-EB2AFF019D49}" destId="{9E6A9419-6F80-452F-B5AA-B083954BF7E4}" srcOrd="1" destOrd="0" presId="urn:microsoft.com/office/officeart/2018/5/layout/IconLeafLabelList"/>
    <dgm:cxn modelId="{DB080901-FFF3-45C4-9219-2F3612F18631}" type="presParOf" srcId="{3499FE97-4D5F-48B5-97F4-EB2AFF019D49}" destId="{211615C3-FF62-4B5C-AC7F-D21247D8A9E5}" srcOrd="2" destOrd="0" presId="urn:microsoft.com/office/officeart/2018/5/layout/IconLeafLabelList"/>
    <dgm:cxn modelId="{C7B1B144-80D6-441C-B2F4-CE46F4CC516E}" type="presParOf" srcId="{211615C3-FF62-4B5C-AC7F-D21247D8A9E5}" destId="{6001C06D-C327-4948-B8E6-E2557CBF7432}" srcOrd="0" destOrd="0" presId="urn:microsoft.com/office/officeart/2018/5/layout/IconLeafLabelList"/>
    <dgm:cxn modelId="{65F9FD25-511F-4CAA-9713-E47DBAFD7D7E}" type="presParOf" srcId="{211615C3-FF62-4B5C-AC7F-D21247D8A9E5}" destId="{C5E5BBCC-FCC4-45E0-9396-11056A239015}" srcOrd="1" destOrd="0" presId="urn:microsoft.com/office/officeart/2018/5/layout/IconLeafLabelList"/>
    <dgm:cxn modelId="{9C3DBF25-ED5F-4C5C-BA5F-195BF3048579}" type="presParOf" srcId="{211615C3-FF62-4B5C-AC7F-D21247D8A9E5}" destId="{C33E2F33-DCBE-446C-AAF3-D46AF6476C3E}" srcOrd="2" destOrd="0" presId="urn:microsoft.com/office/officeart/2018/5/layout/IconLeafLabelList"/>
    <dgm:cxn modelId="{5CD7DF9D-638D-4150-893B-DDAC4FD01AB9}" type="presParOf" srcId="{211615C3-FF62-4B5C-AC7F-D21247D8A9E5}" destId="{9974B34C-DBA6-4A4E-B5B6-742C90443A09}" srcOrd="3" destOrd="0" presId="urn:microsoft.com/office/officeart/2018/5/layout/IconLeafLabelList"/>
    <dgm:cxn modelId="{55DA4056-EBBB-4EDC-A067-DC920274F501}" type="presParOf" srcId="{3499FE97-4D5F-48B5-97F4-EB2AFF019D49}" destId="{E4D53A15-0F76-421A-B92E-6117B0BEDD7C}" srcOrd="3" destOrd="0" presId="urn:microsoft.com/office/officeart/2018/5/layout/IconLeafLabelList"/>
    <dgm:cxn modelId="{015C99F2-B720-4F20-8091-DA3C183528D2}" type="presParOf" srcId="{3499FE97-4D5F-48B5-97F4-EB2AFF019D49}" destId="{4AAEFF68-E694-42A5-952B-5EF703B42B77}" srcOrd="4" destOrd="0" presId="urn:microsoft.com/office/officeart/2018/5/layout/IconLeafLabelList"/>
    <dgm:cxn modelId="{C8979AFD-6C8B-42A5-B22A-DC16E464EB83}" type="presParOf" srcId="{4AAEFF68-E694-42A5-952B-5EF703B42B77}" destId="{DF190379-A99A-4106-AE63-03E126E177FE}" srcOrd="0" destOrd="0" presId="urn:microsoft.com/office/officeart/2018/5/layout/IconLeafLabelList"/>
    <dgm:cxn modelId="{A5AF393E-444B-4917-8065-FA88B6A2E6D5}" type="presParOf" srcId="{4AAEFF68-E694-42A5-952B-5EF703B42B77}" destId="{48D3455F-27ED-4E9C-9D9C-885224CD8576}" srcOrd="1" destOrd="0" presId="urn:microsoft.com/office/officeart/2018/5/layout/IconLeafLabelList"/>
    <dgm:cxn modelId="{4848732A-4068-4376-A003-CBFC8C6BB715}" type="presParOf" srcId="{4AAEFF68-E694-42A5-952B-5EF703B42B77}" destId="{D3B496F1-03DC-45EC-AC23-D6D3DCC924CF}" srcOrd="2" destOrd="0" presId="urn:microsoft.com/office/officeart/2018/5/layout/IconLeafLabelList"/>
    <dgm:cxn modelId="{578D02E7-416B-431F-8480-0503AAEAB250}" type="presParOf" srcId="{4AAEFF68-E694-42A5-952B-5EF703B42B77}" destId="{3C463F9C-8492-4862-865C-0E3338FDDC84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3A66F24-E992-44E9-A47B-8C55106047D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4_2" csCatId="accent4" phldr="1"/>
      <dgm:spPr/>
      <dgm:t>
        <a:bodyPr/>
        <a:lstStyle/>
        <a:p>
          <a:endParaRPr lang="en-US"/>
        </a:p>
      </dgm:t>
    </dgm:pt>
    <dgm:pt modelId="{2EFF82E6-2E2C-4E61-AE5D-D3D5B808CD82}">
      <dgm:prSet/>
      <dgm:spPr/>
      <dgm:t>
        <a:bodyPr/>
        <a:lstStyle/>
        <a:p>
          <a:pPr>
            <a:defRPr cap="all"/>
          </a:pPr>
          <a:r>
            <a:rPr lang="en-GB" b="0" i="0"/>
            <a:t>Constructive feedback from multiple sources</a:t>
          </a:r>
          <a:endParaRPr lang="en-US"/>
        </a:p>
      </dgm:t>
    </dgm:pt>
    <dgm:pt modelId="{7CD17164-ADD0-4EC5-A2C3-1A1BA00B529E}" type="parTrans" cxnId="{DF6BB7D4-9A85-4BA6-99A6-4332C159CC2A}">
      <dgm:prSet/>
      <dgm:spPr/>
      <dgm:t>
        <a:bodyPr/>
        <a:lstStyle/>
        <a:p>
          <a:endParaRPr lang="en-US"/>
        </a:p>
      </dgm:t>
    </dgm:pt>
    <dgm:pt modelId="{92544CF8-8CC5-4B48-85C3-99B60E600568}" type="sibTrans" cxnId="{DF6BB7D4-9A85-4BA6-99A6-4332C159CC2A}">
      <dgm:prSet/>
      <dgm:spPr/>
      <dgm:t>
        <a:bodyPr/>
        <a:lstStyle/>
        <a:p>
          <a:endParaRPr lang="en-US"/>
        </a:p>
      </dgm:t>
    </dgm:pt>
    <dgm:pt modelId="{A9C8070E-5F7B-4DC7-B192-50C22028F0A1}">
      <dgm:prSet/>
      <dgm:spPr/>
      <dgm:t>
        <a:bodyPr/>
        <a:lstStyle/>
        <a:p>
          <a:pPr>
            <a:defRPr cap="all"/>
          </a:pPr>
          <a:r>
            <a:rPr lang="en-GB" b="0" i="0"/>
            <a:t>Increased self-awareness of behaviors at work</a:t>
          </a:r>
          <a:endParaRPr lang="en-US"/>
        </a:p>
      </dgm:t>
    </dgm:pt>
    <dgm:pt modelId="{8A1C4526-BC00-461A-AFCE-29404EF406B2}" type="parTrans" cxnId="{8940EBF5-FBF2-4236-8133-6B2941CC51E6}">
      <dgm:prSet/>
      <dgm:spPr/>
      <dgm:t>
        <a:bodyPr/>
        <a:lstStyle/>
        <a:p>
          <a:endParaRPr lang="en-US"/>
        </a:p>
      </dgm:t>
    </dgm:pt>
    <dgm:pt modelId="{B287FF48-F9E4-4E2A-8FED-42B5E745E7AF}" type="sibTrans" cxnId="{8940EBF5-FBF2-4236-8133-6B2941CC51E6}">
      <dgm:prSet/>
      <dgm:spPr/>
      <dgm:t>
        <a:bodyPr/>
        <a:lstStyle/>
        <a:p>
          <a:endParaRPr lang="en-US"/>
        </a:p>
      </dgm:t>
    </dgm:pt>
    <dgm:pt modelId="{8C5D0732-5DF1-44B2-83C8-FD53EA193502}">
      <dgm:prSet/>
      <dgm:spPr/>
      <dgm:t>
        <a:bodyPr/>
        <a:lstStyle/>
        <a:p>
          <a:pPr>
            <a:defRPr cap="all"/>
          </a:pPr>
          <a:r>
            <a:rPr lang="en-GB" b="0" i="0"/>
            <a:t>Data to support own perspective</a:t>
          </a:r>
          <a:endParaRPr lang="en-US"/>
        </a:p>
      </dgm:t>
    </dgm:pt>
    <dgm:pt modelId="{041338AF-AF78-49E0-86DE-77FB7E1867E1}" type="parTrans" cxnId="{75B58C2C-ECC7-4A21-9A04-B7201B6F6CC7}">
      <dgm:prSet/>
      <dgm:spPr/>
      <dgm:t>
        <a:bodyPr/>
        <a:lstStyle/>
        <a:p>
          <a:endParaRPr lang="en-US"/>
        </a:p>
      </dgm:t>
    </dgm:pt>
    <dgm:pt modelId="{6DF0DFD4-247C-4428-A6EE-EE25A9467EAE}" type="sibTrans" cxnId="{75B58C2C-ECC7-4A21-9A04-B7201B6F6CC7}">
      <dgm:prSet/>
      <dgm:spPr/>
      <dgm:t>
        <a:bodyPr/>
        <a:lstStyle/>
        <a:p>
          <a:endParaRPr lang="en-US"/>
        </a:p>
      </dgm:t>
    </dgm:pt>
    <dgm:pt modelId="{92F98493-BD4A-4BB2-969F-1CA73BD4BA4C}" type="pres">
      <dgm:prSet presAssocID="{73A66F24-E992-44E9-A47B-8C55106047D5}" presName="root" presStyleCnt="0">
        <dgm:presLayoutVars>
          <dgm:dir/>
          <dgm:resizeHandles val="exact"/>
        </dgm:presLayoutVars>
      </dgm:prSet>
      <dgm:spPr/>
    </dgm:pt>
    <dgm:pt modelId="{03929A3A-6ACA-4236-A283-D24C168E1E5F}" type="pres">
      <dgm:prSet presAssocID="{2EFF82E6-2E2C-4E61-AE5D-D3D5B808CD82}" presName="compNode" presStyleCnt="0"/>
      <dgm:spPr/>
    </dgm:pt>
    <dgm:pt modelId="{E0113DF7-1E03-4B4A-9DC4-1F848BB9E7D6}" type="pres">
      <dgm:prSet presAssocID="{2EFF82E6-2E2C-4E61-AE5D-D3D5B808CD82}" presName="iconBgRect" presStyleLbl="bgShp" presStyleIdx="0" presStyleCnt="3"/>
      <dgm:spPr/>
    </dgm:pt>
    <dgm:pt modelId="{8AF658CB-3DF1-4929-9D6F-830B0C4DB987}" type="pres">
      <dgm:prSet presAssocID="{2EFF82E6-2E2C-4E61-AE5D-D3D5B808CD8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48F60F9-BB4F-4F73-BD8B-4F28A7131285}" type="pres">
      <dgm:prSet presAssocID="{2EFF82E6-2E2C-4E61-AE5D-D3D5B808CD82}" presName="spaceRect" presStyleCnt="0"/>
      <dgm:spPr/>
    </dgm:pt>
    <dgm:pt modelId="{4AF4C5C9-7295-483A-A390-073491EEBA64}" type="pres">
      <dgm:prSet presAssocID="{2EFF82E6-2E2C-4E61-AE5D-D3D5B808CD82}" presName="textRect" presStyleLbl="revTx" presStyleIdx="0" presStyleCnt="3">
        <dgm:presLayoutVars>
          <dgm:chMax val="1"/>
          <dgm:chPref val="1"/>
        </dgm:presLayoutVars>
      </dgm:prSet>
      <dgm:spPr/>
    </dgm:pt>
    <dgm:pt modelId="{4D9965DA-85A2-4820-B954-D1E3550C329E}" type="pres">
      <dgm:prSet presAssocID="{92544CF8-8CC5-4B48-85C3-99B60E600568}" presName="sibTrans" presStyleCnt="0"/>
      <dgm:spPr/>
    </dgm:pt>
    <dgm:pt modelId="{B65E1733-0DF3-43F8-B83D-1DE4610B3ABF}" type="pres">
      <dgm:prSet presAssocID="{A9C8070E-5F7B-4DC7-B192-50C22028F0A1}" presName="compNode" presStyleCnt="0"/>
      <dgm:spPr/>
    </dgm:pt>
    <dgm:pt modelId="{58D9AFEA-9B86-4183-AA51-E447FC74CE77}" type="pres">
      <dgm:prSet presAssocID="{A9C8070E-5F7B-4DC7-B192-50C22028F0A1}" presName="iconBgRect" presStyleLbl="bgShp" presStyleIdx="1" presStyleCnt="3"/>
      <dgm:spPr/>
    </dgm:pt>
    <dgm:pt modelId="{1CF92BF0-56BA-4B16-912E-75E0775D1625}" type="pres">
      <dgm:prSet presAssocID="{A9C8070E-5F7B-4DC7-B192-50C22028F0A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4E9B34B-C239-41BF-9E56-8E687FCC2BB3}" type="pres">
      <dgm:prSet presAssocID="{A9C8070E-5F7B-4DC7-B192-50C22028F0A1}" presName="spaceRect" presStyleCnt="0"/>
      <dgm:spPr/>
    </dgm:pt>
    <dgm:pt modelId="{D45DD2E4-C1CB-4274-BE8B-D541E55835D8}" type="pres">
      <dgm:prSet presAssocID="{A9C8070E-5F7B-4DC7-B192-50C22028F0A1}" presName="textRect" presStyleLbl="revTx" presStyleIdx="1" presStyleCnt="3">
        <dgm:presLayoutVars>
          <dgm:chMax val="1"/>
          <dgm:chPref val="1"/>
        </dgm:presLayoutVars>
      </dgm:prSet>
      <dgm:spPr/>
    </dgm:pt>
    <dgm:pt modelId="{3FA8F08A-87F8-4344-8BF2-810A049085D6}" type="pres">
      <dgm:prSet presAssocID="{B287FF48-F9E4-4E2A-8FED-42B5E745E7AF}" presName="sibTrans" presStyleCnt="0"/>
      <dgm:spPr/>
    </dgm:pt>
    <dgm:pt modelId="{8097E3C6-1847-4BAF-B150-5093709D1D40}" type="pres">
      <dgm:prSet presAssocID="{8C5D0732-5DF1-44B2-83C8-FD53EA193502}" presName="compNode" presStyleCnt="0"/>
      <dgm:spPr/>
    </dgm:pt>
    <dgm:pt modelId="{4994E33D-063B-402E-982A-62A71263899A}" type="pres">
      <dgm:prSet presAssocID="{8C5D0732-5DF1-44B2-83C8-FD53EA193502}" presName="iconBgRect" presStyleLbl="bgShp" presStyleIdx="2" presStyleCnt="3"/>
      <dgm:spPr/>
    </dgm:pt>
    <dgm:pt modelId="{16FCC6DB-DA8C-480A-95BD-74E89425C24D}" type="pres">
      <dgm:prSet presAssocID="{8C5D0732-5DF1-44B2-83C8-FD53EA19350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75670964-D883-4FD7-939B-A6F398953CAB}" type="pres">
      <dgm:prSet presAssocID="{8C5D0732-5DF1-44B2-83C8-FD53EA193502}" presName="spaceRect" presStyleCnt="0"/>
      <dgm:spPr/>
    </dgm:pt>
    <dgm:pt modelId="{7DCF29D1-4C38-4F23-A24D-57787AB71785}" type="pres">
      <dgm:prSet presAssocID="{8C5D0732-5DF1-44B2-83C8-FD53EA19350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3DF120B-7DEA-4950-B622-1AE88A01D4B7}" type="presOf" srcId="{2EFF82E6-2E2C-4E61-AE5D-D3D5B808CD82}" destId="{4AF4C5C9-7295-483A-A390-073491EEBA64}" srcOrd="0" destOrd="0" presId="urn:microsoft.com/office/officeart/2018/5/layout/IconCircleLabelList"/>
    <dgm:cxn modelId="{75B58C2C-ECC7-4A21-9A04-B7201B6F6CC7}" srcId="{73A66F24-E992-44E9-A47B-8C55106047D5}" destId="{8C5D0732-5DF1-44B2-83C8-FD53EA193502}" srcOrd="2" destOrd="0" parTransId="{041338AF-AF78-49E0-86DE-77FB7E1867E1}" sibTransId="{6DF0DFD4-247C-4428-A6EE-EE25A9467EAE}"/>
    <dgm:cxn modelId="{82362952-B1EE-4F72-AB2E-2968E80B5CAD}" type="presOf" srcId="{A9C8070E-5F7B-4DC7-B192-50C22028F0A1}" destId="{D45DD2E4-C1CB-4274-BE8B-D541E55835D8}" srcOrd="0" destOrd="0" presId="urn:microsoft.com/office/officeart/2018/5/layout/IconCircleLabelList"/>
    <dgm:cxn modelId="{2A4CE8B7-88DD-4F5E-BB5B-EBD0E0524517}" type="presOf" srcId="{73A66F24-E992-44E9-A47B-8C55106047D5}" destId="{92F98493-BD4A-4BB2-969F-1CA73BD4BA4C}" srcOrd="0" destOrd="0" presId="urn:microsoft.com/office/officeart/2018/5/layout/IconCircleLabelList"/>
    <dgm:cxn modelId="{B2440BC1-15E4-4EA7-AD3B-6A1FB55E564B}" type="presOf" srcId="{8C5D0732-5DF1-44B2-83C8-FD53EA193502}" destId="{7DCF29D1-4C38-4F23-A24D-57787AB71785}" srcOrd="0" destOrd="0" presId="urn:microsoft.com/office/officeart/2018/5/layout/IconCircleLabelList"/>
    <dgm:cxn modelId="{DF6BB7D4-9A85-4BA6-99A6-4332C159CC2A}" srcId="{73A66F24-E992-44E9-A47B-8C55106047D5}" destId="{2EFF82E6-2E2C-4E61-AE5D-D3D5B808CD82}" srcOrd="0" destOrd="0" parTransId="{7CD17164-ADD0-4EC5-A2C3-1A1BA00B529E}" sibTransId="{92544CF8-8CC5-4B48-85C3-99B60E600568}"/>
    <dgm:cxn modelId="{8940EBF5-FBF2-4236-8133-6B2941CC51E6}" srcId="{73A66F24-E992-44E9-A47B-8C55106047D5}" destId="{A9C8070E-5F7B-4DC7-B192-50C22028F0A1}" srcOrd="1" destOrd="0" parTransId="{8A1C4526-BC00-461A-AFCE-29404EF406B2}" sibTransId="{B287FF48-F9E4-4E2A-8FED-42B5E745E7AF}"/>
    <dgm:cxn modelId="{41F4B853-460F-4AD6-BD12-D170040A1632}" type="presParOf" srcId="{92F98493-BD4A-4BB2-969F-1CA73BD4BA4C}" destId="{03929A3A-6ACA-4236-A283-D24C168E1E5F}" srcOrd="0" destOrd="0" presId="urn:microsoft.com/office/officeart/2018/5/layout/IconCircleLabelList"/>
    <dgm:cxn modelId="{913E925B-43F6-4C80-BBDD-323B8FB1D4D8}" type="presParOf" srcId="{03929A3A-6ACA-4236-A283-D24C168E1E5F}" destId="{E0113DF7-1E03-4B4A-9DC4-1F848BB9E7D6}" srcOrd="0" destOrd="0" presId="urn:microsoft.com/office/officeart/2018/5/layout/IconCircleLabelList"/>
    <dgm:cxn modelId="{FB0F776C-B8F8-468C-97F2-AA08FCCE40BD}" type="presParOf" srcId="{03929A3A-6ACA-4236-A283-D24C168E1E5F}" destId="{8AF658CB-3DF1-4929-9D6F-830B0C4DB987}" srcOrd="1" destOrd="0" presId="urn:microsoft.com/office/officeart/2018/5/layout/IconCircleLabelList"/>
    <dgm:cxn modelId="{631DEFC2-F4E4-41A3-A644-70756B7C5B79}" type="presParOf" srcId="{03929A3A-6ACA-4236-A283-D24C168E1E5F}" destId="{648F60F9-BB4F-4F73-BD8B-4F28A7131285}" srcOrd="2" destOrd="0" presId="urn:microsoft.com/office/officeart/2018/5/layout/IconCircleLabelList"/>
    <dgm:cxn modelId="{1FC73522-DE95-45B3-8C73-D28AD12CC59B}" type="presParOf" srcId="{03929A3A-6ACA-4236-A283-D24C168E1E5F}" destId="{4AF4C5C9-7295-483A-A390-073491EEBA64}" srcOrd="3" destOrd="0" presId="urn:microsoft.com/office/officeart/2018/5/layout/IconCircleLabelList"/>
    <dgm:cxn modelId="{DA40657E-0DCE-4604-994C-168427BFBB76}" type="presParOf" srcId="{92F98493-BD4A-4BB2-969F-1CA73BD4BA4C}" destId="{4D9965DA-85A2-4820-B954-D1E3550C329E}" srcOrd="1" destOrd="0" presId="urn:microsoft.com/office/officeart/2018/5/layout/IconCircleLabelList"/>
    <dgm:cxn modelId="{F8B398FA-D4D5-4025-8A81-FEE69704A4AE}" type="presParOf" srcId="{92F98493-BD4A-4BB2-969F-1CA73BD4BA4C}" destId="{B65E1733-0DF3-43F8-B83D-1DE4610B3ABF}" srcOrd="2" destOrd="0" presId="urn:microsoft.com/office/officeart/2018/5/layout/IconCircleLabelList"/>
    <dgm:cxn modelId="{F85ECAA8-5D81-4F05-8A88-AF60A348534B}" type="presParOf" srcId="{B65E1733-0DF3-43F8-B83D-1DE4610B3ABF}" destId="{58D9AFEA-9B86-4183-AA51-E447FC74CE77}" srcOrd="0" destOrd="0" presId="urn:microsoft.com/office/officeart/2018/5/layout/IconCircleLabelList"/>
    <dgm:cxn modelId="{7D98CA5D-0ECB-428B-BBEF-761BECDAEC24}" type="presParOf" srcId="{B65E1733-0DF3-43F8-B83D-1DE4610B3ABF}" destId="{1CF92BF0-56BA-4B16-912E-75E0775D1625}" srcOrd="1" destOrd="0" presId="urn:microsoft.com/office/officeart/2018/5/layout/IconCircleLabelList"/>
    <dgm:cxn modelId="{72452F06-ABDD-48C3-89EF-BB56572A13E5}" type="presParOf" srcId="{B65E1733-0DF3-43F8-B83D-1DE4610B3ABF}" destId="{F4E9B34B-C239-41BF-9E56-8E687FCC2BB3}" srcOrd="2" destOrd="0" presId="urn:microsoft.com/office/officeart/2018/5/layout/IconCircleLabelList"/>
    <dgm:cxn modelId="{7898C318-A277-44CA-B2AA-DEEB4AA40611}" type="presParOf" srcId="{B65E1733-0DF3-43F8-B83D-1DE4610B3ABF}" destId="{D45DD2E4-C1CB-4274-BE8B-D541E55835D8}" srcOrd="3" destOrd="0" presId="urn:microsoft.com/office/officeart/2018/5/layout/IconCircleLabelList"/>
    <dgm:cxn modelId="{573FAA19-1CDD-4B0B-B15C-B140E8D18083}" type="presParOf" srcId="{92F98493-BD4A-4BB2-969F-1CA73BD4BA4C}" destId="{3FA8F08A-87F8-4344-8BF2-810A049085D6}" srcOrd="3" destOrd="0" presId="urn:microsoft.com/office/officeart/2018/5/layout/IconCircleLabelList"/>
    <dgm:cxn modelId="{226E9221-65E6-47EE-B221-138F9F174E93}" type="presParOf" srcId="{92F98493-BD4A-4BB2-969F-1CA73BD4BA4C}" destId="{8097E3C6-1847-4BAF-B150-5093709D1D40}" srcOrd="4" destOrd="0" presId="urn:microsoft.com/office/officeart/2018/5/layout/IconCircleLabelList"/>
    <dgm:cxn modelId="{C7A4B33C-B347-413E-B8B6-845B057D43A3}" type="presParOf" srcId="{8097E3C6-1847-4BAF-B150-5093709D1D40}" destId="{4994E33D-063B-402E-982A-62A71263899A}" srcOrd="0" destOrd="0" presId="urn:microsoft.com/office/officeart/2018/5/layout/IconCircleLabelList"/>
    <dgm:cxn modelId="{D4C20D43-9022-4060-8CD8-F31BF83BA147}" type="presParOf" srcId="{8097E3C6-1847-4BAF-B150-5093709D1D40}" destId="{16FCC6DB-DA8C-480A-95BD-74E89425C24D}" srcOrd="1" destOrd="0" presId="urn:microsoft.com/office/officeart/2018/5/layout/IconCircleLabelList"/>
    <dgm:cxn modelId="{8A11623F-6808-46D1-9F4A-E35E85F7A7F5}" type="presParOf" srcId="{8097E3C6-1847-4BAF-B150-5093709D1D40}" destId="{75670964-D883-4FD7-939B-A6F398953CAB}" srcOrd="2" destOrd="0" presId="urn:microsoft.com/office/officeart/2018/5/layout/IconCircleLabelList"/>
    <dgm:cxn modelId="{29A19602-E14E-4F9A-99CA-31F12433D091}" type="presParOf" srcId="{8097E3C6-1847-4BAF-B150-5093709D1D40}" destId="{7DCF29D1-4C38-4F23-A24D-57787AB7178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6F1C715-FE84-4DCE-9A3D-6288C82DFF6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BCD8600-DB85-421D-854B-F859C67DCBDE}">
      <dgm:prSet/>
      <dgm:spPr/>
      <dgm:t>
        <a:bodyPr/>
        <a:lstStyle/>
        <a:p>
          <a:pPr>
            <a:defRPr cap="all"/>
          </a:pPr>
          <a:r>
            <a:rPr lang="en-GB"/>
            <a:t>Holistic insights into performance and effectiveness</a:t>
          </a:r>
          <a:endParaRPr lang="en-US"/>
        </a:p>
      </dgm:t>
    </dgm:pt>
    <dgm:pt modelId="{40F2D537-ED78-4D03-B967-BC3DF2E32949}" type="parTrans" cxnId="{232677B2-25B3-45E3-95E7-767155C3C3AE}">
      <dgm:prSet/>
      <dgm:spPr/>
      <dgm:t>
        <a:bodyPr/>
        <a:lstStyle/>
        <a:p>
          <a:endParaRPr lang="en-US"/>
        </a:p>
      </dgm:t>
    </dgm:pt>
    <dgm:pt modelId="{FB698B74-724A-4414-99D9-565D09AC2D1A}" type="sibTrans" cxnId="{232677B2-25B3-45E3-95E7-767155C3C3AE}">
      <dgm:prSet/>
      <dgm:spPr/>
      <dgm:t>
        <a:bodyPr/>
        <a:lstStyle/>
        <a:p>
          <a:endParaRPr lang="en-US"/>
        </a:p>
      </dgm:t>
    </dgm:pt>
    <dgm:pt modelId="{9B1930E6-3FCA-4000-B0B3-FDF25DDAF0C5}">
      <dgm:prSet/>
      <dgm:spPr/>
      <dgm:t>
        <a:bodyPr/>
        <a:lstStyle/>
        <a:p>
          <a:pPr>
            <a:defRPr cap="all"/>
          </a:pPr>
          <a:r>
            <a:rPr lang="en-GB"/>
            <a:t>Ability to track development over time</a:t>
          </a:r>
          <a:endParaRPr lang="en-US"/>
        </a:p>
      </dgm:t>
    </dgm:pt>
    <dgm:pt modelId="{9B63B985-B02C-44DD-9140-C8449FDBF254}" type="parTrans" cxnId="{9C02EF09-03E5-4598-B6B0-E6692D086EB4}">
      <dgm:prSet/>
      <dgm:spPr/>
      <dgm:t>
        <a:bodyPr/>
        <a:lstStyle/>
        <a:p>
          <a:endParaRPr lang="en-US"/>
        </a:p>
      </dgm:t>
    </dgm:pt>
    <dgm:pt modelId="{39050B65-60C8-475A-AAA7-AD8CC7DBAE8F}" type="sibTrans" cxnId="{9C02EF09-03E5-4598-B6B0-E6692D086EB4}">
      <dgm:prSet/>
      <dgm:spPr/>
      <dgm:t>
        <a:bodyPr/>
        <a:lstStyle/>
        <a:p>
          <a:endParaRPr lang="en-US"/>
        </a:p>
      </dgm:t>
    </dgm:pt>
    <dgm:pt modelId="{6F588AFF-C141-427B-9165-F91F6A42885B}">
      <dgm:prSet/>
      <dgm:spPr/>
      <dgm:t>
        <a:bodyPr/>
        <a:lstStyle/>
        <a:p>
          <a:pPr>
            <a:defRPr cap="all"/>
          </a:pPr>
          <a:r>
            <a:rPr lang="en-GB"/>
            <a:t>Feedback data to guide coaching</a:t>
          </a:r>
          <a:endParaRPr lang="en-US"/>
        </a:p>
      </dgm:t>
    </dgm:pt>
    <dgm:pt modelId="{D851C38B-B911-4EC8-827F-BE8B68ED0A78}" type="parTrans" cxnId="{3494C573-D628-4468-98D3-234B265A40B8}">
      <dgm:prSet/>
      <dgm:spPr/>
      <dgm:t>
        <a:bodyPr/>
        <a:lstStyle/>
        <a:p>
          <a:endParaRPr lang="en-US"/>
        </a:p>
      </dgm:t>
    </dgm:pt>
    <dgm:pt modelId="{1672F15F-9D84-426B-884B-699A2985B8BC}" type="sibTrans" cxnId="{3494C573-D628-4468-98D3-234B265A40B8}">
      <dgm:prSet/>
      <dgm:spPr/>
      <dgm:t>
        <a:bodyPr/>
        <a:lstStyle/>
        <a:p>
          <a:endParaRPr lang="en-US"/>
        </a:p>
      </dgm:t>
    </dgm:pt>
    <dgm:pt modelId="{1F09E927-9ABB-48BB-9EF0-93609C7F6E6B}" type="pres">
      <dgm:prSet presAssocID="{16F1C715-FE84-4DCE-9A3D-6288C82DFF62}" presName="root" presStyleCnt="0">
        <dgm:presLayoutVars>
          <dgm:dir/>
          <dgm:resizeHandles val="exact"/>
        </dgm:presLayoutVars>
      </dgm:prSet>
      <dgm:spPr/>
    </dgm:pt>
    <dgm:pt modelId="{913669B8-E1D7-4E80-821E-78535661BECE}" type="pres">
      <dgm:prSet presAssocID="{4BCD8600-DB85-421D-854B-F859C67DCBDE}" presName="compNode" presStyleCnt="0"/>
      <dgm:spPr/>
    </dgm:pt>
    <dgm:pt modelId="{385BBD9A-8367-4ABA-8083-BE11DA2D47AD}" type="pres">
      <dgm:prSet presAssocID="{4BCD8600-DB85-421D-854B-F859C67DCBDE}" presName="iconBgRect" presStyleLbl="bgShp" presStyleIdx="0" presStyleCnt="3"/>
      <dgm:spPr/>
    </dgm:pt>
    <dgm:pt modelId="{FFF21AF0-5B04-476C-8ECA-96C74F1C9EBB}" type="pres">
      <dgm:prSet presAssocID="{4BCD8600-DB85-421D-854B-F859C67DCBD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5942ED5-5A7B-47BC-BC9A-3F8BA6C2046C}" type="pres">
      <dgm:prSet presAssocID="{4BCD8600-DB85-421D-854B-F859C67DCBDE}" presName="spaceRect" presStyleCnt="0"/>
      <dgm:spPr/>
    </dgm:pt>
    <dgm:pt modelId="{BC5D9229-3F89-4D60-8628-CBAA26E12F6D}" type="pres">
      <dgm:prSet presAssocID="{4BCD8600-DB85-421D-854B-F859C67DCBDE}" presName="textRect" presStyleLbl="revTx" presStyleIdx="0" presStyleCnt="3">
        <dgm:presLayoutVars>
          <dgm:chMax val="1"/>
          <dgm:chPref val="1"/>
        </dgm:presLayoutVars>
      </dgm:prSet>
      <dgm:spPr/>
    </dgm:pt>
    <dgm:pt modelId="{AC785A69-1DC9-43D5-8A0D-9C718CC2C02D}" type="pres">
      <dgm:prSet presAssocID="{FB698B74-724A-4414-99D9-565D09AC2D1A}" presName="sibTrans" presStyleCnt="0"/>
      <dgm:spPr/>
    </dgm:pt>
    <dgm:pt modelId="{9C8D78DB-FFE3-4753-9502-BCF25C118877}" type="pres">
      <dgm:prSet presAssocID="{9B1930E6-3FCA-4000-B0B3-FDF25DDAF0C5}" presName="compNode" presStyleCnt="0"/>
      <dgm:spPr/>
    </dgm:pt>
    <dgm:pt modelId="{8790A9FD-7A5C-441D-BB27-9301CFB1559B}" type="pres">
      <dgm:prSet presAssocID="{9B1930E6-3FCA-4000-B0B3-FDF25DDAF0C5}" presName="iconBgRect" presStyleLbl="bgShp" presStyleIdx="1" presStyleCnt="3"/>
      <dgm:spPr/>
    </dgm:pt>
    <dgm:pt modelId="{CB5401B2-B06C-4198-AFFC-0F52740687CC}" type="pres">
      <dgm:prSet presAssocID="{9B1930E6-3FCA-4000-B0B3-FDF25DDAF0C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D5D2C72C-1E71-469E-8873-8090DC5DF4D2}" type="pres">
      <dgm:prSet presAssocID="{9B1930E6-3FCA-4000-B0B3-FDF25DDAF0C5}" presName="spaceRect" presStyleCnt="0"/>
      <dgm:spPr/>
    </dgm:pt>
    <dgm:pt modelId="{BB5D6097-803A-46C3-B51E-E9032C1EC74D}" type="pres">
      <dgm:prSet presAssocID="{9B1930E6-3FCA-4000-B0B3-FDF25DDAF0C5}" presName="textRect" presStyleLbl="revTx" presStyleIdx="1" presStyleCnt="3">
        <dgm:presLayoutVars>
          <dgm:chMax val="1"/>
          <dgm:chPref val="1"/>
        </dgm:presLayoutVars>
      </dgm:prSet>
      <dgm:spPr/>
    </dgm:pt>
    <dgm:pt modelId="{35BAE8F1-3EA2-45ED-A277-82C2C8B062D8}" type="pres">
      <dgm:prSet presAssocID="{39050B65-60C8-475A-AAA7-AD8CC7DBAE8F}" presName="sibTrans" presStyleCnt="0"/>
      <dgm:spPr/>
    </dgm:pt>
    <dgm:pt modelId="{67237924-2634-4975-A17D-F88C4AFE1ED6}" type="pres">
      <dgm:prSet presAssocID="{6F588AFF-C141-427B-9165-F91F6A42885B}" presName="compNode" presStyleCnt="0"/>
      <dgm:spPr/>
    </dgm:pt>
    <dgm:pt modelId="{523622B3-38A4-4C4D-B2EE-58D21617011D}" type="pres">
      <dgm:prSet presAssocID="{6F588AFF-C141-427B-9165-F91F6A42885B}" presName="iconBgRect" presStyleLbl="bgShp" presStyleIdx="2" presStyleCnt="3"/>
      <dgm:spPr/>
    </dgm:pt>
    <dgm:pt modelId="{60D6A500-9F28-447F-9732-8784CF48333F}" type="pres">
      <dgm:prSet presAssocID="{6F588AFF-C141-427B-9165-F91F6A42885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9195E858-1AA3-4DF8-80A0-4CBB324F02E6}" type="pres">
      <dgm:prSet presAssocID="{6F588AFF-C141-427B-9165-F91F6A42885B}" presName="spaceRect" presStyleCnt="0"/>
      <dgm:spPr/>
    </dgm:pt>
    <dgm:pt modelId="{DE712741-4088-41DD-91E5-8534FF48E43E}" type="pres">
      <dgm:prSet presAssocID="{6F588AFF-C141-427B-9165-F91F6A42885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5037505-3B38-4011-B539-0267E30BAB51}" type="presOf" srcId="{16F1C715-FE84-4DCE-9A3D-6288C82DFF62}" destId="{1F09E927-9ABB-48BB-9EF0-93609C7F6E6B}" srcOrd="0" destOrd="0" presId="urn:microsoft.com/office/officeart/2018/5/layout/IconCircleLabelList"/>
    <dgm:cxn modelId="{9C02EF09-03E5-4598-B6B0-E6692D086EB4}" srcId="{16F1C715-FE84-4DCE-9A3D-6288C82DFF62}" destId="{9B1930E6-3FCA-4000-B0B3-FDF25DDAF0C5}" srcOrd="1" destOrd="0" parTransId="{9B63B985-B02C-44DD-9140-C8449FDBF254}" sibTransId="{39050B65-60C8-475A-AAA7-AD8CC7DBAE8F}"/>
    <dgm:cxn modelId="{2DEFDF37-FB66-4119-BCF3-C88B2E404306}" type="presOf" srcId="{9B1930E6-3FCA-4000-B0B3-FDF25DDAF0C5}" destId="{BB5D6097-803A-46C3-B51E-E9032C1EC74D}" srcOrd="0" destOrd="0" presId="urn:microsoft.com/office/officeart/2018/5/layout/IconCircleLabelList"/>
    <dgm:cxn modelId="{3494C573-D628-4468-98D3-234B265A40B8}" srcId="{16F1C715-FE84-4DCE-9A3D-6288C82DFF62}" destId="{6F588AFF-C141-427B-9165-F91F6A42885B}" srcOrd="2" destOrd="0" parTransId="{D851C38B-B911-4EC8-827F-BE8B68ED0A78}" sibTransId="{1672F15F-9D84-426B-884B-699A2985B8BC}"/>
    <dgm:cxn modelId="{232677B2-25B3-45E3-95E7-767155C3C3AE}" srcId="{16F1C715-FE84-4DCE-9A3D-6288C82DFF62}" destId="{4BCD8600-DB85-421D-854B-F859C67DCBDE}" srcOrd="0" destOrd="0" parTransId="{40F2D537-ED78-4D03-B967-BC3DF2E32949}" sibTransId="{FB698B74-724A-4414-99D9-565D09AC2D1A}"/>
    <dgm:cxn modelId="{D2247FC7-364E-4901-89FE-B5F71134D2A8}" type="presOf" srcId="{6F588AFF-C141-427B-9165-F91F6A42885B}" destId="{DE712741-4088-41DD-91E5-8534FF48E43E}" srcOrd="0" destOrd="0" presId="urn:microsoft.com/office/officeart/2018/5/layout/IconCircleLabelList"/>
    <dgm:cxn modelId="{015276DF-BCED-49BB-9FA6-C0B14D54AF2C}" type="presOf" srcId="{4BCD8600-DB85-421D-854B-F859C67DCBDE}" destId="{BC5D9229-3F89-4D60-8628-CBAA26E12F6D}" srcOrd="0" destOrd="0" presId="urn:microsoft.com/office/officeart/2018/5/layout/IconCircleLabelList"/>
    <dgm:cxn modelId="{87247B80-B18B-4B7A-814E-B00E894EA2A2}" type="presParOf" srcId="{1F09E927-9ABB-48BB-9EF0-93609C7F6E6B}" destId="{913669B8-E1D7-4E80-821E-78535661BECE}" srcOrd="0" destOrd="0" presId="urn:microsoft.com/office/officeart/2018/5/layout/IconCircleLabelList"/>
    <dgm:cxn modelId="{6E51CAC5-7B25-4335-A4D6-73BE129525A7}" type="presParOf" srcId="{913669B8-E1D7-4E80-821E-78535661BECE}" destId="{385BBD9A-8367-4ABA-8083-BE11DA2D47AD}" srcOrd="0" destOrd="0" presId="urn:microsoft.com/office/officeart/2018/5/layout/IconCircleLabelList"/>
    <dgm:cxn modelId="{B981BEC4-A97D-4443-A3BA-AA58A8A6E74B}" type="presParOf" srcId="{913669B8-E1D7-4E80-821E-78535661BECE}" destId="{FFF21AF0-5B04-476C-8ECA-96C74F1C9EBB}" srcOrd="1" destOrd="0" presId="urn:microsoft.com/office/officeart/2018/5/layout/IconCircleLabelList"/>
    <dgm:cxn modelId="{5F749CA5-6303-4EA3-BD21-DB8E0DC4AD48}" type="presParOf" srcId="{913669B8-E1D7-4E80-821E-78535661BECE}" destId="{55942ED5-5A7B-47BC-BC9A-3F8BA6C2046C}" srcOrd="2" destOrd="0" presId="urn:microsoft.com/office/officeart/2018/5/layout/IconCircleLabelList"/>
    <dgm:cxn modelId="{B3F452A9-3917-4571-A4C5-1DD17BC3059C}" type="presParOf" srcId="{913669B8-E1D7-4E80-821E-78535661BECE}" destId="{BC5D9229-3F89-4D60-8628-CBAA26E12F6D}" srcOrd="3" destOrd="0" presId="urn:microsoft.com/office/officeart/2018/5/layout/IconCircleLabelList"/>
    <dgm:cxn modelId="{8704DB2E-C6B8-4EEC-8D7C-3C6C6F09F2D8}" type="presParOf" srcId="{1F09E927-9ABB-48BB-9EF0-93609C7F6E6B}" destId="{AC785A69-1DC9-43D5-8A0D-9C718CC2C02D}" srcOrd="1" destOrd="0" presId="urn:microsoft.com/office/officeart/2018/5/layout/IconCircleLabelList"/>
    <dgm:cxn modelId="{44C4FFD0-9282-4383-A251-6C359911B881}" type="presParOf" srcId="{1F09E927-9ABB-48BB-9EF0-93609C7F6E6B}" destId="{9C8D78DB-FFE3-4753-9502-BCF25C118877}" srcOrd="2" destOrd="0" presId="urn:microsoft.com/office/officeart/2018/5/layout/IconCircleLabelList"/>
    <dgm:cxn modelId="{F0D17AF3-125F-43C8-B731-8618365DAC02}" type="presParOf" srcId="{9C8D78DB-FFE3-4753-9502-BCF25C118877}" destId="{8790A9FD-7A5C-441D-BB27-9301CFB1559B}" srcOrd="0" destOrd="0" presId="urn:microsoft.com/office/officeart/2018/5/layout/IconCircleLabelList"/>
    <dgm:cxn modelId="{72F98588-2747-4AF8-8BA6-70EAEAC13060}" type="presParOf" srcId="{9C8D78DB-FFE3-4753-9502-BCF25C118877}" destId="{CB5401B2-B06C-4198-AFFC-0F52740687CC}" srcOrd="1" destOrd="0" presId="urn:microsoft.com/office/officeart/2018/5/layout/IconCircleLabelList"/>
    <dgm:cxn modelId="{E1604CF6-5DC1-4888-AE7E-DF4C185421BA}" type="presParOf" srcId="{9C8D78DB-FFE3-4753-9502-BCF25C118877}" destId="{D5D2C72C-1E71-469E-8873-8090DC5DF4D2}" srcOrd="2" destOrd="0" presId="urn:microsoft.com/office/officeart/2018/5/layout/IconCircleLabelList"/>
    <dgm:cxn modelId="{279DA37D-B5D5-4E1F-98F6-8649E8D9D27B}" type="presParOf" srcId="{9C8D78DB-FFE3-4753-9502-BCF25C118877}" destId="{BB5D6097-803A-46C3-B51E-E9032C1EC74D}" srcOrd="3" destOrd="0" presId="urn:microsoft.com/office/officeart/2018/5/layout/IconCircleLabelList"/>
    <dgm:cxn modelId="{5BEEF9DB-D957-435C-B275-BA9FDA84D64F}" type="presParOf" srcId="{1F09E927-9ABB-48BB-9EF0-93609C7F6E6B}" destId="{35BAE8F1-3EA2-45ED-A277-82C2C8B062D8}" srcOrd="3" destOrd="0" presId="urn:microsoft.com/office/officeart/2018/5/layout/IconCircleLabelList"/>
    <dgm:cxn modelId="{AE564F2A-A8BB-4726-8642-F40CDC80EA88}" type="presParOf" srcId="{1F09E927-9ABB-48BB-9EF0-93609C7F6E6B}" destId="{67237924-2634-4975-A17D-F88C4AFE1ED6}" srcOrd="4" destOrd="0" presId="urn:microsoft.com/office/officeart/2018/5/layout/IconCircleLabelList"/>
    <dgm:cxn modelId="{BBF96263-93F4-480F-9C03-2E398A95AB3A}" type="presParOf" srcId="{67237924-2634-4975-A17D-F88C4AFE1ED6}" destId="{523622B3-38A4-4C4D-B2EE-58D21617011D}" srcOrd="0" destOrd="0" presId="urn:microsoft.com/office/officeart/2018/5/layout/IconCircleLabelList"/>
    <dgm:cxn modelId="{1274A815-360E-4774-B47C-59366922C80F}" type="presParOf" srcId="{67237924-2634-4975-A17D-F88C4AFE1ED6}" destId="{60D6A500-9F28-447F-9732-8784CF48333F}" srcOrd="1" destOrd="0" presId="urn:microsoft.com/office/officeart/2018/5/layout/IconCircleLabelList"/>
    <dgm:cxn modelId="{D1B8E916-EF00-4945-AEBB-D2B2D06B2703}" type="presParOf" srcId="{67237924-2634-4975-A17D-F88C4AFE1ED6}" destId="{9195E858-1AA3-4DF8-80A0-4CBB324F02E6}" srcOrd="2" destOrd="0" presId="urn:microsoft.com/office/officeart/2018/5/layout/IconCircleLabelList"/>
    <dgm:cxn modelId="{50B5B5AA-0B65-4EFC-89EE-353E7A1AE46E}" type="presParOf" srcId="{67237924-2634-4975-A17D-F88C4AFE1ED6}" destId="{DE712741-4088-41DD-91E5-8534FF48E43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D57DA89-97A9-441B-A87A-0355F44BEA12}" type="doc">
      <dgm:prSet loTypeId="urn:microsoft.com/office/officeart/2016/7/layout/LinearBlockProcessNumbered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6B27F9E-1633-43F0-A522-96534D7E0499}">
      <dgm:prSet/>
      <dgm:spPr/>
      <dgm:t>
        <a:bodyPr/>
        <a:lstStyle/>
        <a:p>
          <a:r>
            <a:rPr lang="en-GB"/>
            <a:t>O</a:t>
          </a:r>
          <a:r>
            <a:rPr lang="en-GB" b="0" i="0"/>
            <a:t>btaining support on all fronts</a:t>
          </a:r>
          <a:endParaRPr lang="en-US"/>
        </a:p>
      </dgm:t>
    </dgm:pt>
    <dgm:pt modelId="{4174A8DA-C3A3-4871-A56A-EDD71EC75614}" type="parTrans" cxnId="{1ACF28FB-F39E-4625-9EC7-186560CDB39F}">
      <dgm:prSet/>
      <dgm:spPr/>
      <dgm:t>
        <a:bodyPr/>
        <a:lstStyle/>
        <a:p>
          <a:endParaRPr lang="en-US"/>
        </a:p>
      </dgm:t>
    </dgm:pt>
    <dgm:pt modelId="{D0AAD6A0-FBF8-4DCD-B0A3-7C6C58ADE912}" type="sibTrans" cxnId="{1ACF28FB-F39E-4625-9EC7-186560CDB39F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47B07C4F-BBC9-4195-91A2-1CA00ED43BBD}">
      <dgm:prSet/>
      <dgm:spPr/>
      <dgm:t>
        <a:bodyPr/>
        <a:lstStyle/>
        <a:p>
          <a:r>
            <a:rPr lang="en-GB" b="0" i="0"/>
            <a:t>Giving instructions and guidance</a:t>
          </a:r>
          <a:endParaRPr lang="en-US"/>
        </a:p>
      </dgm:t>
    </dgm:pt>
    <dgm:pt modelId="{047FCD0C-14B7-4051-89C9-7076889D2E48}" type="parTrans" cxnId="{2A5C5D35-7013-42E6-81B0-39C836FEAA20}">
      <dgm:prSet/>
      <dgm:spPr/>
      <dgm:t>
        <a:bodyPr/>
        <a:lstStyle/>
        <a:p>
          <a:endParaRPr lang="en-US"/>
        </a:p>
      </dgm:t>
    </dgm:pt>
    <dgm:pt modelId="{32E4171A-82BB-4F5E-85B2-632A3CC8CE92}" type="sibTrans" cxnId="{2A5C5D35-7013-42E6-81B0-39C836FEAA20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FE99DDC9-D1BE-4F7E-AD6C-5D55101D8967}">
      <dgm:prSet/>
      <dgm:spPr/>
      <dgm:t>
        <a:bodyPr/>
        <a:lstStyle/>
        <a:p>
          <a:r>
            <a:rPr lang="en-GB" b="0" i="0"/>
            <a:t>Maintaining the reviewer's secrecy</a:t>
          </a:r>
          <a:endParaRPr lang="en-US"/>
        </a:p>
      </dgm:t>
    </dgm:pt>
    <dgm:pt modelId="{8AD6A471-7380-473D-840F-3B411A451BEE}" type="parTrans" cxnId="{7B84D2CF-8DDA-429B-9631-55E208E5D120}">
      <dgm:prSet/>
      <dgm:spPr/>
      <dgm:t>
        <a:bodyPr/>
        <a:lstStyle/>
        <a:p>
          <a:endParaRPr lang="en-US"/>
        </a:p>
      </dgm:t>
    </dgm:pt>
    <dgm:pt modelId="{2FCCF328-4235-4D80-9F7D-C60655EF4495}" type="sibTrans" cxnId="{7B84D2CF-8DDA-429B-9631-55E208E5D120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30166E00-AB96-4F1B-B9D3-877180E5C578}">
      <dgm:prSet/>
      <dgm:spPr/>
      <dgm:t>
        <a:bodyPr/>
        <a:lstStyle/>
        <a:p>
          <a:r>
            <a:rPr lang="en-GB"/>
            <a:t>I</a:t>
          </a:r>
          <a:r>
            <a:rPr lang="en-GB" b="0" i="0"/>
            <a:t>mplementing action plans</a:t>
          </a:r>
          <a:endParaRPr lang="en-US"/>
        </a:p>
      </dgm:t>
    </dgm:pt>
    <dgm:pt modelId="{04D00DF6-278B-4106-A4F5-892C7BC4C5EC}" type="parTrans" cxnId="{A1B2EB0A-DEA7-4E52-9577-2A84E98A3AE9}">
      <dgm:prSet/>
      <dgm:spPr/>
      <dgm:t>
        <a:bodyPr/>
        <a:lstStyle/>
        <a:p>
          <a:endParaRPr lang="en-US"/>
        </a:p>
      </dgm:t>
    </dgm:pt>
    <dgm:pt modelId="{F68E1419-D259-4D6A-8525-6056C5649682}" type="sibTrans" cxnId="{A1B2EB0A-DEA7-4E52-9577-2A84E98A3AE9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3A736667-7C6C-4062-A703-2A5721FBD459}" type="pres">
      <dgm:prSet presAssocID="{3D57DA89-97A9-441B-A87A-0355F44BEA12}" presName="Name0" presStyleCnt="0">
        <dgm:presLayoutVars>
          <dgm:animLvl val="lvl"/>
          <dgm:resizeHandles val="exact"/>
        </dgm:presLayoutVars>
      </dgm:prSet>
      <dgm:spPr/>
    </dgm:pt>
    <dgm:pt modelId="{A69EEAB4-7958-49B3-8E37-FE61505DFC7B}" type="pres">
      <dgm:prSet presAssocID="{16B27F9E-1633-43F0-A522-96534D7E0499}" presName="compositeNode" presStyleCnt="0">
        <dgm:presLayoutVars>
          <dgm:bulletEnabled val="1"/>
        </dgm:presLayoutVars>
      </dgm:prSet>
      <dgm:spPr/>
    </dgm:pt>
    <dgm:pt modelId="{9B42408E-CF89-440B-A3C0-CB36D0B11B84}" type="pres">
      <dgm:prSet presAssocID="{16B27F9E-1633-43F0-A522-96534D7E0499}" presName="bgRect" presStyleLbl="alignNode1" presStyleIdx="0" presStyleCnt="4"/>
      <dgm:spPr/>
    </dgm:pt>
    <dgm:pt modelId="{FACCB47C-0C27-4AAF-9ED0-9657148D1DE9}" type="pres">
      <dgm:prSet presAssocID="{D0AAD6A0-FBF8-4DCD-B0A3-7C6C58ADE912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4F0B239B-D822-4D43-91D5-17F140E28E7A}" type="pres">
      <dgm:prSet presAssocID="{16B27F9E-1633-43F0-A522-96534D7E0499}" presName="nodeRect" presStyleLbl="alignNode1" presStyleIdx="0" presStyleCnt="4">
        <dgm:presLayoutVars>
          <dgm:bulletEnabled val="1"/>
        </dgm:presLayoutVars>
      </dgm:prSet>
      <dgm:spPr/>
    </dgm:pt>
    <dgm:pt modelId="{EC34CF44-3169-4043-8BE1-D4A62E91514F}" type="pres">
      <dgm:prSet presAssocID="{D0AAD6A0-FBF8-4DCD-B0A3-7C6C58ADE912}" presName="sibTrans" presStyleCnt="0"/>
      <dgm:spPr/>
    </dgm:pt>
    <dgm:pt modelId="{E30DC27B-F302-43BF-885F-73BA888C1035}" type="pres">
      <dgm:prSet presAssocID="{47B07C4F-BBC9-4195-91A2-1CA00ED43BBD}" presName="compositeNode" presStyleCnt="0">
        <dgm:presLayoutVars>
          <dgm:bulletEnabled val="1"/>
        </dgm:presLayoutVars>
      </dgm:prSet>
      <dgm:spPr/>
    </dgm:pt>
    <dgm:pt modelId="{4A5F1E22-9372-4D7B-A9EF-906E46F25CE2}" type="pres">
      <dgm:prSet presAssocID="{47B07C4F-BBC9-4195-91A2-1CA00ED43BBD}" presName="bgRect" presStyleLbl="alignNode1" presStyleIdx="1" presStyleCnt="4"/>
      <dgm:spPr/>
    </dgm:pt>
    <dgm:pt modelId="{26D505BE-6BC0-4004-ACE0-7744AB7047C2}" type="pres">
      <dgm:prSet presAssocID="{32E4171A-82BB-4F5E-85B2-632A3CC8CE92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D3F61D48-D26E-4948-833B-2EE4606B7537}" type="pres">
      <dgm:prSet presAssocID="{47B07C4F-BBC9-4195-91A2-1CA00ED43BBD}" presName="nodeRect" presStyleLbl="alignNode1" presStyleIdx="1" presStyleCnt="4">
        <dgm:presLayoutVars>
          <dgm:bulletEnabled val="1"/>
        </dgm:presLayoutVars>
      </dgm:prSet>
      <dgm:spPr/>
    </dgm:pt>
    <dgm:pt modelId="{9E57389F-C4D6-40F0-8901-C3148BB2C9F7}" type="pres">
      <dgm:prSet presAssocID="{32E4171A-82BB-4F5E-85B2-632A3CC8CE92}" presName="sibTrans" presStyleCnt="0"/>
      <dgm:spPr/>
    </dgm:pt>
    <dgm:pt modelId="{1D401628-5927-4A0F-9F7B-0A66002F242C}" type="pres">
      <dgm:prSet presAssocID="{FE99DDC9-D1BE-4F7E-AD6C-5D55101D8967}" presName="compositeNode" presStyleCnt="0">
        <dgm:presLayoutVars>
          <dgm:bulletEnabled val="1"/>
        </dgm:presLayoutVars>
      </dgm:prSet>
      <dgm:spPr/>
    </dgm:pt>
    <dgm:pt modelId="{5927E50F-CE31-4657-9F73-F7066988B1D6}" type="pres">
      <dgm:prSet presAssocID="{FE99DDC9-D1BE-4F7E-AD6C-5D55101D8967}" presName="bgRect" presStyleLbl="alignNode1" presStyleIdx="2" presStyleCnt="4"/>
      <dgm:spPr/>
    </dgm:pt>
    <dgm:pt modelId="{466A0FEA-0195-49C0-B2F5-C9535598F165}" type="pres">
      <dgm:prSet presAssocID="{2FCCF328-4235-4D80-9F7D-C60655EF4495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73CBC48E-65C8-4C87-96A7-8BED8436AE81}" type="pres">
      <dgm:prSet presAssocID="{FE99DDC9-D1BE-4F7E-AD6C-5D55101D8967}" presName="nodeRect" presStyleLbl="alignNode1" presStyleIdx="2" presStyleCnt="4">
        <dgm:presLayoutVars>
          <dgm:bulletEnabled val="1"/>
        </dgm:presLayoutVars>
      </dgm:prSet>
      <dgm:spPr/>
    </dgm:pt>
    <dgm:pt modelId="{736E1F61-E1BA-4851-9AC2-2E2A2543AE37}" type="pres">
      <dgm:prSet presAssocID="{2FCCF328-4235-4D80-9F7D-C60655EF4495}" presName="sibTrans" presStyleCnt="0"/>
      <dgm:spPr/>
    </dgm:pt>
    <dgm:pt modelId="{9D69FE7D-531A-44AA-A840-D359592E3F6C}" type="pres">
      <dgm:prSet presAssocID="{30166E00-AB96-4F1B-B9D3-877180E5C578}" presName="compositeNode" presStyleCnt="0">
        <dgm:presLayoutVars>
          <dgm:bulletEnabled val="1"/>
        </dgm:presLayoutVars>
      </dgm:prSet>
      <dgm:spPr/>
    </dgm:pt>
    <dgm:pt modelId="{74F726F3-92DC-42BF-8E3A-5B43831DD9EE}" type="pres">
      <dgm:prSet presAssocID="{30166E00-AB96-4F1B-B9D3-877180E5C578}" presName="bgRect" presStyleLbl="alignNode1" presStyleIdx="3" presStyleCnt="4"/>
      <dgm:spPr/>
    </dgm:pt>
    <dgm:pt modelId="{C1F7982F-F060-45B2-B8AF-6F4222477E95}" type="pres">
      <dgm:prSet presAssocID="{F68E1419-D259-4D6A-8525-6056C5649682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9DE12EC4-3A95-4047-92F3-BA811F2667B2}" type="pres">
      <dgm:prSet presAssocID="{30166E00-AB96-4F1B-B9D3-877180E5C578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A1B2EB0A-DEA7-4E52-9577-2A84E98A3AE9}" srcId="{3D57DA89-97A9-441B-A87A-0355F44BEA12}" destId="{30166E00-AB96-4F1B-B9D3-877180E5C578}" srcOrd="3" destOrd="0" parTransId="{04D00DF6-278B-4106-A4F5-892C7BC4C5EC}" sibTransId="{F68E1419-D259-4D6A-8525-6056C5649682}"/>
    <dgm:cxn modelId="{32A80C15-167C-413E-8BE1-3FB4844C2CCA}" type="presOf" srcId="{F68E1419-D259-4D6A-8525-6056C5649682}" destId="{C1F7982F-F060-45B2-B8AF-6F4222477E95}" srcOrd="0" destOrd="0" presId="urn:microsoft.com/office/officeart/2016/7/layout/LinearBlockProcessNumbered"/>
    <dgm:cxn modelId="{D19D8E26-8146-42C3-934B-9FAB4CAAF4AE}" type="presOf" srcId="{FE99DDC9-D1BE-4F7E-AD6C-5D55101D8967}" destId="{5927E50F-CE31-4657-9F73-F7066988B1D6}" srcOrd="0" destOrd="0" presId="urn:microsoft.com/office/officeart/2016/7/layout/LinearBlockProcessNumbered"/>
    <dgm:cxn modelId="{2A5C5D35-7013-42E6-81B0-39C836FEAA20}" srcId="{3D57DA89-97A9-441B-A87A-0355F44BEA12}" destId="{47B07C4F-BBC9-4195-91A2-1CA00ED43BBD}" srcOrd="1" destOrd="0" parTransId="{047FCD0C-14B7-4051-89C9-7076889D2E48}" sibTransId="{32E4171A-82BB-4F5E-85B2-632A3CC8CE92}"/>
    <dgm:cxn modelId="{5EA5C736-0459-4A33-94B4-D85BEA8714A8}" type="presOf" srcId="{32E4171A-82BB-4F5E-85B2-632A3CC8CE92}" destId="{26D505BE-6BC0-4004-ACE0-7744AB7047C2}" srcOrd="0" destOrd="0" presId="urn:microsoft.com/office/officeart/2016/7/layout/LinearBlockProcessNumbered"/>
    <dgm:cxn modelId="{DEDE1964-DFB7-412A-999F-FDB17EDF8A51}" type="presOf" srcId="{30166E00-AB96-4F1B-B9D3-877180E5C578}" destId="{74F726F3-92DC-42BF-8E3A-5B43831DD9EE}" srcOrd="0" destOrd="0" presId="urn:microsoft.com/office/officeart/2016/7/layout/LinearBlockProcessNumbered"/>
    <dgm:cxn modelId="{137EAB65-154E-4C07-98AE-C625488A1433}" type="presOf" srcId="{2FCCF328-4235-4D80-9F7D-C60655EF4495}" destId="{466A0FEA-0195-49C0-B2F5-C9535598F165}" srcOrd="0" destOrd="0" presId="urn:microsoft.com/office/officeart/2016/7/layout/LinearBlockProcessNumbered"/>
    <dgm:cxn modelId="{D9CB2487-5A06-4415-91CD-A47926975098}" type="presOf" srcId="{16B27F9E-1633-43F0-A522-96534D7E0499}" destId="{9B42408E-CF89-440B-A3C0-CB36D0B11B84}" srcOrd="0" destOrd="0" presId="urn:microsoft.com/office/officeart/2016/7/layout/LinearBlockProcessNumbered"/>
    <dgm:cxn modelId="{D5094F95-B2B8-4196-A8C4-50A5CCDA2CD4}" type="presOf" srcId="{47B07C4F-BBC9-4195-91A2-1CA00ED43BBD}" destId="{4A5F1E22-9372-4D7B-A9EF-906E46F25CE2}" srcOrd="0" destOrd="0" presId="urn:microsoft.com/office/officeart/2016/7/layout/LinearBlockProcessNumbered"/>
    <dgm:cxn modelId="{AC7EEAC2-02F8-41C1-963B-F72C3CF781CE}" type="presOf" srcId="{16B27F9E-1633-43F0-A522-96534D7E0499}" destId="{4F0B239B-D822-4D43-91D5-17F140E28E7A}" srcOrd="1" destOrd="0" presId="urn:microsoft.com/office/officeart/2016/7/layout/LinearBlockProcessNumbered"/>
    <dgm:cxn modelId="{7B84D2CF-8DDA-429B-9631-55E208E5D120}" srcId="{3D57DA89-97A9-441B-A87A-0355F44BEA12}" destId="{FE99DDC9-D1BE-4F7E-AD6C-5D55101D8967}" srcOrd="2" destOrd="0" parTransId="{8AD6A471-7380-473D-840F-3B411A451BEE}" sibTransId="{2FCCF328-4235-4D80-9F7D-C60655EF4495}"/>
    <dgm:cxn modelId="{AC14EBD6-871F-4733-B13A-1A6C56EC946C}" type="presOf" srcId="{30166E00-AB96-4F1B-B9D3-877180E5C578}" destId="{9DE12EC4-3A95-4047-92F3-BA811F2667B2}" srcOrd="1" destOrd="0" presId="urn:microsoft.com/office/officeart/2016/7/layout/LinearBlockProcessNumbered"/>
    <dgm:cxn modelId="{663F5ADA-A8A6-4ED5-BD6A-4045208AD52A}" type="presOf" srcId="{47B07C4F-BBC9-4195-91A2-1CA00ED43BBD}" destId="{D3F61D48-D26E-4948-833B-2EE4606B7537}" srcOrd="1" destOrd="0" presId="urn:microsoft.com/office/officeart/2016/7/layout/LinearBlockProcessNumbered"/>
    <dgm:cxn modelId="{43045EE7-7319-46B3-9D05-42193DDC1463}" type="presOf" srcId="{3D57DA89-97A9-441B-A87A-0355F44BEA12}" destId="{3A736667-7C6C-4062-A703-2A5721FBD459}" srcOrd="0" destOrd="0" presId="urn:microsoft.com/office/officeart/2016/7/layout/LinearBlockProcessNumbered"/>
    <dgm:cxn modelId="{9F6C73EA-9978-4DF0-81C9-5856D6F0DB36}" type="presOf" srcId="{FE99DDC9-D1BE-4F7E-AD6C-5D55101D8967}" destId="{73CBC48E-65C8-4C87-96A7-8BED8436AE81}" srcOrd="1" destOrd="0" presId="urn:microsoft.com/office/officeart/2016/7/layout/LinearBlockProcessNumbered"/>
    <dgm:cxn modelId="{F65A92F1-5688-4CB9-A381-FCA309BE0A1B}" type="presOf" srcId="{D0AAD6A0-FBF8-4DCD-B0A3-7C6C58ADE912}" destId="{FACCB47C-0C27-4AAF-9ED0-9657148D1DE9}" srcOrd="0" destOrd="0" presId="urn:microsoft.com/office/officeart/2016/7/layout/LinearBlockProcessNumbered"/>
    <dgm:cxn modelId="{1ACF28FB-F39E-4625-9EC7-186560CDB39F}" srcId="{3D57DA89-97A9-441B-A87A-0355F44BEA12}" destId="{16B27F9E-1633-43F0-A522-96534D7E0499}" srcOrd="0" destOrd="0" parTransId="{4174A8DA-C3A3-4871-A56A-EDD71EC75614}" sibTransId="{D0AAD6A0-FBF8-4DCD-B0A3-7C6C58ADE912}"/>
    <dgm:cxn modelId="{8528E044-C8CD-485F-B4A9-F9D60E677EC0}" type="presParOf" srcId="{3A736667-7C6C-4062-A703-2A5721FBD459}" destId="{A69EEAB4-7958-49B3-8E37-FE61505DFC7B}" srcOrd="0" destOrd="0" presId="urn:microsoft.com/office/officeart/2016/7/layout/LinearBlockProcessNumbered"/>
    <dgm:cxn modelId="{48B7C079-CE9E-4001-B05B-1BE51DE1CD02}" type="presParOf" srcId="{A69EEAB4-7958-49B3-8E37-FE61505DFC7B}" destId="{9B42408E-CF89-440B-A3C0-CB36D0B11B84}" srcOrd="0" destOrd="0" presId="urn:microsoft.com/office/officeart/2016/7/layout/LinearBlockProcessNumbered"/>
    <dgm:cxn modelId="{02EE1D7F-DC95-4156-A0A6-FF34CD43E180}" type="presParOf" srcId="{A69EEAB4-7958-49B3-8E37-FE61505DFC7B}" destId="{FACCB47C-0C27-4AAF-9ED0-9657148D1DE9}" srcOrd="1" destOrd="0" presId="urn:microsoft.com/office/officeart/2016/7/layout/LinearBlockProcessNumbered"/>
    <dgm:cxn modelId="{C7D54EE4-3C20-4C5D-BAE7-421AE2B81566}" type="presParOf" srcId="{A69EEAB4-7958-49B3-8E37-FE61505DFC7B}" destId="{4F0B239B-D822-4D43-91D5-17F140E28E7A}" srcOrd="2" destOrd="0" presId="urn:microsoft.com/office/officeart/2016/7/layout/LinearBlockProcessNumbered"/>
    <dgm:cxn modelId="{B51B4EA0-07EE-42E2-B58D-83ECDC65DDB2}" type="presParOf" srcId="{3A736667-7C6C-4062-A703-2A5721FBD459}" destId="{EC34CF44-3169-4043-8BE1-D4A62E91514F}" srcOrd="1" destOrd="0" presId="urn:microsoft.com/office/officeart/2016/7/layout/LinearBlockProcessNumbered"/>
    <dgm:cxn modelId="{159E4625-1D34-4458-B2D6-4C71959094BF}" type="presParOf" srcId="{3A736667-7C6C-4062-A703-2A5721FBD459}" destId="{E30DC27B-F302-43BF-885F-73BA888C1035}" srcOrd="2" destOrd="0" presId="urn:microsoft.com/office/officeart/2016/7/layout/LinearBlockProcessNumbered"/>
    <dgm:cxn modelId="{72EF9C72-5400-4135-938B-A8FDB68F0019}" type="presParOf" srcId="{E30DC27B-F302-43BF-885F-73BA888C1035}" destId="{4A5F1E22-9372-4D7B-A9EF-906E46F25CE2}" srcOrd="0" destOrd="0" presId="urn:microsoft.com/office/officeart/2016/7/layout/LinearBlockProcessNumbered"/>
    <dgm:cxn modelId="{E0353370-48AD-4B81-B58C-BCC8F434B333}" type="presParOf" srcId="{E30DC27B-F302-43BF-885F-73BA888C1035}" destId="{26D505BE-6BC0-4004-ACE0-7744AB7047C2}" srcOrd="1" destOrd="0" presId="urn:microsoft.com/office/officeart/2016/7/layout/LinearBlockProcessNumbered"/>
    <dgm:cxn modelId="{F85D6939-FC03-49C9-8081-BF04F3CBDA30}" type="presParOf" srcId="{E30DC27B-F302-43BF-885F-73BA888C1035}" destId="{D3F61D48-D26E-4948-833B-2EE4606B7537}" srcOrd="2" destOrd="0" presId="urn:microsoft.com/office/officeart/2016/7/layout/LinearBlockProcessNumbered"/>
    <dgm:cxn modelId="{D5E75956-34BC-4BB0-A788-66B240A56DE0}" type="presParOf" srcId="{3A736667-7C6C-4062-A703-2A5721FBD459}" destId="{9E57389F-C4D6-40F0-8901-C3148BB2C9F7}" srcOrd="3" destOrd="0" presId="urn:microsoft.com/office/officeart/2016/7/layout/LinearBlockProcessNumbered"/>
    <dgm:cxn modelId="{E9D23DDF-0BBF-4AFF-AA7F-0D0A9523F442}" type="presParOf" srcId="{3A736667-7C6C-4062-A703-2A5721FBD459}" destId="{1D401628-5927-4A0F-9F7B-0A66002F242C}" srcOrd="4" destOrd="0" presId="urn:microsoft.com/office/officeart/2016/7/layout/LinearBlockProcessNumbered"/>
    <dgm:cxn modelId="{D9389B89-1F8E-447E-946E-B1482AF1166E}" type="presParOf" srcId="{1D401628-5927-4A0F-9F7B-0A66002F242C}" destId="{5927E50F-CE31-4657-9F73-F7066988B1D6}" srcOrd="0" destOrd="0" presId="urn:microsoft.com/office/officeart/2016/7/layout/LinearBlockProcessNumbered"/>
    <dgm:cxn modelId="{C1D2EE3B-09B9-4E53-8854-0C1CA344BBEF}" type="presParOf" srcId="{1D401628-5927-4A0F-9F7B-0A66002F242C}" destId="{466A0FEA-0195-49C0-B2F5-C9535598F165}" srcOrd="1" destOrd="0" presId="urn:microsoft.com/office/officeart/2016/7/layout/LinearBlockProcessNumbered"/>
    <dgm:cxn modelId="{C009168A-9965-445D-81CB-442CE07C2D08}" type="presParOf" srcId="{1D401628-5927-4A0F-9F7B-0A66002F242C}" destId="{73CBC48E-65C8-4C87-96A7-8BED8436AE81}" srcOrd="2" destOrd="0" presId="urn:microsoft.com/office/officeart/2016/7/layout/LinearBlockProcessNumbered"/>
    <dgm:cxn modelId="{E79F1BAD-A2F3-44D4-8978-9CED10F7820D}" type="presParOf" srcId="{3A736667-7C6C-4062-A703-2A5721FBD459}" destId="{736E1F61-E1BA-4851-9AC2-2E2A2543AE37}" srcOrd="5" destOrd="0" presId="urn:microsoft.com/office/officeart/2016/7/layout/LinearBlockProcessNumbered"/>
    <dgm:cxn modelId="{2C7DDF65-D728-4539-8EB1-C64A6774A20C}" type="presParOf" srcId="{3A736667-7C6C-4062-A703-2A5721FBD459}" destId="{9D69FE7D-531A-44AA-A840-D359592E3F6C}" srcOrd="6" destOrd="0" presId="urn:microsoft.com/office/officeart/2016/7/layout/LinearBlockProcessNumbered"/>
    <dgm:cxn modelId="{C5E1F425-E870-4BD1-B7A3-3B720B7FA572}" type="presParOf" srcId="{9D69FE7D-531A-44AA-A840-D359592E3F6C}" destId="{74F726F3-92DC-42BF-8E3A-5B43831DD9EE}" srcOrd="0" destOrd="0" presId="urn:microsoft.com/office/officeart/2016/7/layout/LinearBlockProcessNumbered"/>
    <dgm:cxn modelId="{936EE638-9CBF-4696-9A04-51F1D15A539F}" type="presParOf" srcId="{9D69FE7D-531A-44AA-A840-D359592E3F6C}" destId="{C1F7982F-F060-45B2-B8AF-6F4222477E95}" srcOrd="1" destOrd="0" presId="urn:microsoft.com/office/officeart/2016/7/layout/LinearBlockProcessNumbered"/>
    <dgm:cxn modelId="{A96A9C29-6251-4637-BA4D-147A31544F2E}" type="presParOf" srcId="{9D69FE7D-531A-44AA-A840-D359592E3F6C}" destId="{9DE12EC4-3A95-4047-92F3-BA811F2667B2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88D1313-F8D1-4CDE-BDD4-41DF2B852135}" type="doc">
      <dgm:prSet loTypeId="urn:microsoft.com/office/officeart/2016/7/layout/LinearBlockProcessNumbered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3F28040-4851-4F17-95FD-6621213BA819}">
      <dgm:prSet/>
      <dgm:spPr/>
      <dgm:t>
        <a:bodyPr/>
        <a:lstStyle/>
        <a:p>
          <a:r>
            <a:rPr lang="en-GB" b="0" i="0"/>
            <a:t>Avoiding recency bias in ratings</a:t>
          </a:r>
          <a:endParaRPr lang="en-US"/>
        </a:p>
      </dgm:t>
    </dgm:pt>
    <dgm:pt modelId="{706F68DB-4D6E-427F-9D56-6087086BB5F9}" type="parTrans" cxnId="{3FB7FA99-EDF7-4B46-B3D8-775486E860B2}">
      <dgm:prSet/>
      <dgm:spPr/>
      <dgm:t>
        <a:bodyPr/>
        <a:lstStyle/>
        <a:p>
          <a:endParaRPr lang="en-US"/>
        </a:p>
      </dgm:t>
    </dgm:pt>
    <dgm:pt modelId="{62F91702-C3FA-4039-B4BE-717378682778}" type="sibTrans" cxnId="{3FB7FA99-EDF7-4B46-B3D8-775486E860B2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C31FEB9F-A29C-40B3-A5E3-2EB3CB231372}">
      <dgm:prSet/>
      <dgm:spPr/>
      <dgm:t>
        <a:bodyPr/>
        <a:lstStyle/>
        <a:p>
          <a:r>
            <a:rPr lang="en-GB" b="0" i="0"/>
            <a:t>Managing time/resource commitments</a:t>
          </a:r>
          <a:endParaRPr lang="en-US"/>
        </a:p>
      </dgm:t>
    </dgm:pt>
    <dgm:pt modelId="{FCF364DD-5B80-4D9F-BC35-390463A6BB97}" type="parTrans" cxnId="{691652F1-1254-426B-96DA-240CC3169DF7}">
      <dgm:prSet/>
      <dgm:spPr/>
      <dgm:t>
        <a:bodyPr/>
        <a:lstStyle/>
        <a:p>
          <a:endParaRPr lang="en-US"/>
        </a:p>
      </dgm:t>
    </dgm:pt>
    <dgm:pt modelId="{5525596F-0773-47D6-A36E-1FE67ED5C6E0}" type="sibTrans" cxnId="{691652F1-1254-426B-96DA-240CC3169DF7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DA58EC6B-7380-4C24-BCEE-EEBB2ABB0FDE}">
      <dgm:prSet/>
      <dgm:spPr/>
      <dgm:t>
        <a:bodyPr/>
        <a:lstStyle/>
        <a:p>
          <a:r>
            <a:rPr lang="en-GB" b="0" i="0"/>
            <a:t>Setting up review/appeal procedures</a:t>
          </a:r>
          <a:endParaRPr lang="en-US"/>
        </a:p>
      </dgm:t>
    </dgm:pt>
    <dgm:pt modelId="{AE3E03B6-99E5-4ACE-87E5-D2A7E4E6622F}" type="parTrans" cxnId="{174BD739-606B-4562-AA6C-A703E5015CC4}">
      <dgm:prSet/>
      <dgm:spPr/>
      <dgm:t>
        <a:bodyPr/>
        <a:lstStyle/>
        <a:p>
          <a:endParaRPr lang="en-US"/>
        </a:p>
      </dgm:t>
    </dgm:pt>
    <dgm:pt modelId="{3088D516-4AE5-4635-A455-49F2D29E4AE1}" type="sibTrans" cxnId="{174BD739-606B-4562-AA6C-A703E5015CC4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57A1DB58-F6FC-40B8-A92B-F52706C763BE}">
      <dgm:prSet/>
      <dgm:spPr/>
      <dgm:t>
        <a:bodyPr/>
        <a:lstStyle/>
        <a:p>
          <a:r>
            <a:rPr lang="en-GB" b="0" i="0"/>
            <a:t>Tracking ROI and impact over time</a:t>
          </a:r>
          <a:endParaRPr lang="en-US"/>
        </a:p>
      </dgm:t>
    </dgm:pt>
    <dgm:pt modelId="{B2EF276F-6001-429F-8B6A-7047AA257EDD}" type="parTrans" cxnId="{0BB54541-B75B-484C-8068-4976F5C1922D}">
      <dgm:prSet/>
      <dgm:spPr/>
      <dgm:t>
        <a:bodyPr/>
        <a:lstStyle/>
        <a:p>
          <a:endParaRPr lang="en-US"/>
        </a:p>
      </dgm:t>
    </dgm:pt>
    <dgm:pt modelId="{894C961D-9A03-4D12-AC76-89F0B008A950}" type="sibTrans" cxnId="{0BB54541-B75B-484C-8068-4976F5C1922D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79A65865-90CB-4389-B435-8721779ECD6F}" type="pres">
      <dgm:prSet presAssocID="{788D1313-F8D1-4CDE-BDD4-41DF2B852135}" presName="Name0" presStyleCnt="0">
        <dgm:presLayoutVars>
          <dgm:animLvl val="lvl"/>
          <dgm:resizeHandles val="exact"/>
        </dgm:presLayoutVars>
      </dgm:prSet>
      <dgm:spPr/>
    </dgm:pt>
    <dgm:pt modelId="{9ACFCD85-46FE-483F-8F1F-751023E38B37}" type="pres">
      <dgm:prSet presAssocID="{03F28040-4851-4F17-95FD-6621213BA819}" presName="compositeNode" presStyleCnt="0">
        <dgm:presLayoutVars>
          <dgm:bulletEnabled val="1"/>
        </dgm:presLayoutVars>
      </dgm:prSet>
      <dgm:spPr/>
    </dgm:pt>
    <dgm:pt modelId="{FAEC00A0-96B1-41FC-A860-3AE19A8C797B}" type="pres">
      <dgm:prSet presAssocID="{03F28040-4851-4F17-95FD-6621213BA819}" presName="bgRect" presStyleLbl="alignNode1" presStyleIdx="0" presStyleCnt="4"/>
      <dgm:spPr/>
    </dgm:pt>
    <dgm:pt modelId="{50D85E82-4203-4B1A-90AD-26931184F222}" type="pres">
      <dgm:prSet presAssocID="{62F91702-C3FA-4039-B4BE-717378682778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F1C87E42-A391-4D6E-B627-C068F0759575}" type="pres">
      <dgm:prSet presAssocID="{03F28040-4851-4F17-95FD-6621213BA819}" presName="nodeRect" presStyleLbl="alignNode1" presStyleIdx="0" presStyleCnt="4">
        <dgm:presLayoutVars>
          <dgm:bulletEnabled val="1"/>
        </dgm:presLayoutVars>
      </dgm:prSet>
      <dgm:spPr/>
    </dgm:pt>
    <dgm:pt modelId="{F29B9C81-92B2-4932-88CD-B65C41C7D0C0}" type="pres">
      <dgm:prSet presAssocID="{62F91702-C3FA-4039-B4BE-717378682778}" presName="sibTrans" presStyleCnt="0"/>
      <dgm:spPr/>
    </dgm:pt>
    <dgm:pt modelId="{69A9FE12-2D77-43D4-9EC4-57C408D4387E}" type="pres">
      <dgm:prSet presAssocID="{C31FEB9F-A29C-40B3-A5E3-2EB3CB231372}" presName="compositeNode" presStyleCnt="0">
        <dgm:presLayoutVars>
          <dgm:bulletEnabled val="1"/>
        </dgm:presLayoutVars>
      </dgm:prSet>
      <dgm:spPr/>
    </dgm:pt>
    <dgm:pt modelId="{F67CE924-C9DD-4576-BC26-A4649DDCB7A6}" type="pres">
      <dgm:prSet presAssocID="{C31FEB9F-A29C-40B3-A5E3-2EB3CB231372}" presName="bgRect" presStyleLbl="alignNode1" presStyleIdx="1" presStyleCnt="4"/>
      <dgm:spPr/>
    </dgm:pt>
    <dgm:pt modelId="{981B257B-676F-4E07-9D5E-C232EFA8372D}" type="pres">
      <dgm:prSet presAssocID="{5525596F-0773-47D6-A36E-1FE67ED5C6E0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4EF655AF-F763-4A9C-A066-25DA8C8074FC}" type="pres">
      <dgm:prSet presAssocID="{C31FEB9F-A29C-40B3-A5E3-2EB3CB231372}" presName="nodeRect" presStyleLbl="alignNode1" presStyleIdx="1" presStyleCnt="4">
        <dgm:presLayoutVars>
          <dgm:bulletEnabled val="1"/>
        </dgm:presLayoutVars>
      </dgm:prSet>
      <dgm:spPr/>
    </dgm:pt>
    <dgm:pt modelId="{89A98850-D700-40E8-908C-F6CDBA1A2AAA}" type="pres">
      <dgm:prSet presAssocID="{5525596F-0773-47D6-A36E-1FE67ED5C6E0}" presName="sibTrans" presStyleCnt="0"/>
      <dgm:spPr/>
    </dgm:pt>
    <dgm:pt modelId="{C5C8DF4A-7449-47FA-A807-1F8A0F2C4149}" type="pres">
      <dgm:prSet presAssocID="{DA58EC6B-7380-4C24-BCEE-EEBB2ABB0FDE}" presName="compositeNode" presStyleCnt="0">
        <dgm:presLayoutVars>
          <dgm:bulletEnabled val="1"/>
        </dgm:presLayoutVars>
      </dgm:prSet>
      <dgm:spPr/>
    </dgm:pt>
    <dgm:pt modelId="{B7B4C885-31A2-48A4-8562-CAFE81FC5876}" type="pres">
      <dgm:prSet presAssocID="{DA58EC6B-7380-4C24-BCEE-EEBB2ABB0FDE}" presName="bgRect" presStyleLbl="alignNode1" presStyleIdx="2" presStyleCnt="4"/>
      <dgm:spPr/>
    </dgm:pt>
    <dgm:pt modelId="{02B480D3-3106-4C16-A24F-2BF7073FF278}" type="pres">
      <dgm:prSet presAssocID="{3088D516-4AE5-4635-A455-49F2D29E4AE1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48C8BADD-878F-4703-9668-694C733C3FEE}" type="pres">
      <dgm:prSet presAssocID="{DA58EC6B-7380-4C24-BCEE-EEBB2ABB0FDE}" presName="nodeRect" presStyleLbl="alignNode1" presStyleIdx="2" presStyleCnt="4">
        <dgm:presLayoutVars>
          <dgm:bulletEnabled val="1"/>
        </dgm:presLayoutVars>
      </dgm:prSet>
      <dgm:spPr/>
    </dgm:pt>
    <dgm:pt modelId="{73509417-C3C5-4466-B733-65EDF3C12531}" type="pres">
      <dgm:prSet presAssocID="{3088D516-4AE5-4635-A455-49F2D29E4AE1}" presName="sibTrans" presStyleCnt="0"/>
      <dgm:spPr/>
    </dgm:pt>
    <dgm:pt modelId="{B9CF2ABA-9CD3-4347-981A-AF60DA910CE4}" type="pres">
      <dgm:prSet presAssocID="{57A1DB58-F6FC-40B8-A92B-F52706C763BE}" presName="compositeNode" presStyleCnt="0">
        <dgm:presLayoutVars>
          <dgm:bulletEnabled val="1"/>
        </dgm:presLayoutVars>
      </dgm:prSet>
      <dgm:spPr/>
    </dgm:pt>
    <dgm:pt modelId="{71E4EA34-05E4-46E4-B6A0-D2724F3C941B}" type="pres">
      <dgm:prSet presAssocID="{57A1DB58-F6FC-40B8-A92B-F52706C763BE}" presName="bgRect" presStyleLbl="alignNode1" presStyleIdx="3" presStyleCnt="4"/>
      <dgm:spPr/>
    </dgm:pt>
    <dgm:pt modelId="{59F425B9-1471-4875-BE3F-35005CA1CC9D}" type="pres">
      <dgm:prSet presAssocID="{894C961D-9A03-4D12-AC76-89F0B008A950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0689DED3-1C78-4C71-A732-1F9D9CE4320B}" type="pres">
      <dgm:prSet presAssocID="{57A1DB58-F6FC-40B8-A92B-F52706C763BE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D16E9101-BB97-4CDA-A573-47D5232A4E7F}" type="presOf" srcId="{03F28040-4851-4F17-95FD-6621213BA819}" destId="{FAEC00A0-96B1-41FC-A860-3AE19A8C797B}" srcOrd="0" destOrd="0" presId="urn:microsoft.com/office/officeart/2016/7/layout/LinearBlockProcessNumbered"/>
    <dgm:cxn modelId="{A4408916-90AE-4533-BFC9-D5622253B8F3}" type="presOf" srcId="{57A1DB58-F6FC-40B8-A92B-F52706C763BE}" destId="{71E4EA34-05E4-46E4-B6A0-D2724F3C941B}" srcOrd="0" destOrd="0" presId="urn:microsoft.com/office/officeart/2016/7/layout/LinearBlockProcessNumbered"/>
    <dgm:cxn modelId="{D5216A26-D6F2-4D26-8117-262A9982C402}" type="presOf" srcId="{03F28040-4851-4F17-95FD-6621213BA819}" destId="{F1C87E42-A391-4D6E-B627-C068F0759575}" srcOrd="1" destOrd="0" presId="urn:microsoft.com/office/officeart/2016/7/layout/LinearBlockProcessNumbered"/>
    <dgm:cxn modelId="{D2394C38-23BE-44A4-A73D-22A8955C6609}" type="presOf" srcId="{788D1313-F8D1-4CDE-BDD4-41DF2B852135}" destId="{79A65865-90CB-4389-B435-8721779ECD6F}" srcOrd="0" destOrd="0" presId="urn:microsoft.com/office/officeart/2016/7/layout/LinearBlockProcessNumbered"/>
    <dgm:cxn modelId="{174BD739-606B-4562-AA6C-A703E5015CC4}" srcId="{788D1313-F8D1-4CDE-BDD4-41DF2B852135}" destId="{DA58EC6B-7380-4C24-BCEE-EEBB2ABB0FDE}" srcOrd="2" destOrd="0" parTransId="{AE3E03B6-99E5-4ACE-87E5-D2A7E4E6622F}" sibTransId="{3088D516-4AE5-4635-A455-49F2D29E4AE1}"/>
    <dgm:cxn modelId="{B5A79B3B-5F04-4400-BF73-E78AAA58B94C}" type="presOf" srcId="{894C961D-9A03-4D12-AC76-89F0B008A950}" destId="{59F425B9-1471-4875-BE3F-35005CA1CC9D}" srcOrd="0" destOrd="0" presId="urn:microsoft.com/office/officeart/2016/7/layout/LinearBlockProcessNumbered"/>
    <dgm:cxn modelId="{17B2C93E-F9E1-4A96-B95F-7F130C5D4B1B}" type="presOf" srcId="{DA58EC6B-7380-4C24-BCEE-EEBB2ABB0FDE}" destId="{48C8BADD-878F-4703-9668-694C733C3FEE}" srcOrd="1" destOrd="0" presId="urn:microsoft.com/office/officeart/2016/7/layout/LinearBlockProcessNumbered"/>
    <dgm:cxn modelId="{0BB54541-B75B-484C-8068-4976F5C1922D}" srcId="{788D1313-F8D1-4CDE-BDD4-41DF2B852135}" destId="{57A1DB58-F6FC-40B8-A92B-F52706C763BE}" srcOrd="3" destOrd="0" parTransId="{B2EF276F-6001-429F-8B6A-7047AA257EDD}" sibTransId="{894C961D-9A03-4D12-AC76-89F0B008A950}"/>
    <dgm:cxn modelId="{76169B6B-BA18-4F93-9BFA-48F5869D4DE1}" type="presOf" srcId="{C31FEB9F-A29C-40B3-A5E3-2EB3CB231372}" destId="{4EF655AF-F763-4A9C-A066-25DA8C8074FC}" srcOrd="1" destOrd="0" presId="urn:microsoft.com/office/officeart/2016/7/layout/LinearBlockProcessNumbered"/>
    <dgm:cxn modelId="{C969E857-612E-45AC-8E0F-719792F703C4}" type="presOf" srcId="{C31FEB9F-A29C-40B3-A5E3-2EB3CB231372}" destId="{F67CE924-C9DD-4576-BC26-A4649DDCB7A6}" srcOrd="0" destOrd="0" presId="urn:microsoft.com/office/officeart/2016/7/layout/LinearBlockProcessNumbered"/>
    <dgm:cxn modelId="{714D0785-71B6-4202-9245-9953EE27C422}" type="presOf" srcId="{62F91702-C3FA-4039-B4BE-717378682778}" destId="{50D85E82-4203-4B1A-90AD-26931184F222}" srcOrd="0" destOrd="0" presId="urn:microsoft.com/office/officeart/2016/7/layout/LinearBlockProcessNumbered"/>
    <dgm:cxn modelId="{DD8DD786-4CDF-4B56-868E-EC0BF7343602}" type="presOf" srcId="{57A1DB58-F6FC-40B8-A92B-F52706C763BE}" destId="{0689DED3-1C78-4C71-A732-1F9D9CE4320B}" srcOrd="1" destOrd="0" presId="urn:microsoft.com/office/officeart/2016/7/layout/LinearBlockProcessNumbered"/>
    <dgm:cxn modelId="{3FB7FA99-EDF7-4B46-B3D8-775486E860B2}" srcId="{788D1313-F8D1-4CDE-BDD4-41DF2B852135}" destId="{03F28040-4851-4F17-95FD-6621213BA819}" srcOrd="0" destOrd="0" parTransId="{706F68DB-4D6E-427F-9D56-6087086BB5F9}" sibTransId="{62F91702-C3FA-4039-B4BE-717378682778}"/>
    <dgm:cxn modelId="{61B7E4A8-3D53-4D8C-A65E-480BE7B8B607}" type="presOf" srcId="{3088D516-4AE5-4635-A455-49F2D29E4AE1}" destId="{02B480D3-3106-4C16-A24F-2BF7073FF278}" srcOrd="0" destOrd="0" presId="urn:microsoft.com/office/officeart/2016/7/layout/LinearBlockProcessNumbered"/>
    <dgm:cxn modelId="{010196A9-1A69-4694-9D1E-6ADCB3EA9E69}" type="presOf" srcId="{DA58EC6B-7380-4C24-BCEE-EEBB2ABB0FDE}" destId="{B7B4C885-31A2-48A4-8562-CAFE81FC5876}" srcOrd="0" destOrd="0" presId="urn:microsoft.com/office/officeart/2016/7/layout/LinearBlockProcessNumbered"/>
    <dgm:cxn modelId="{1380D1B6-9DE1-4CC9-94EE-6F27876D31D5}" type="presOf" srcId="{5525596F-0773-47D6-A36E-1FE67ED5C6E0}" destId="{981B257B-676F-4E07-9D5E-C232EFA8372D}" srcOrd="0" destOrd="0" presId="urn:microsoft.com/office/officeart/2016/7/layout/LinearBlockProcessNumbered"/>
    <dgm:cxn modelId="{691652F1-1254-426B-96DA-240CC3169DF7}" srcId="{788D1313-F8D1-4CDE-BDD4-41DF2B852135}" destId="{C31FEB9F-A29C-40B3-A5E3-2EB3CB231372}" srcOrd="1" destOrd="0" parTransId="{FCF364DD-5B80-4D9F-BC35-390463A6BB97}" sibTransId="{5525596F-0773-47D6-A36E-1FE67ED5C6E0}"/>
    <dgm:cxn modelId="{1B078B73-AE14-4D0A-8D49-EB09005A1D86}" type="presParOf" srcId="{79A65865-90CB-4389-B435-8721779ECD6F}" destId="{9ACFCD85-46FE-483F-8F1F-751023E38B37}" srcOrd="0" destOrd="0" presId="urn:microsoft.com/office/officeart/2016/7/layout/LinearBlockProcessNumbered"/>
    <dgm:cxn modelId="{A2DA0ADC-AE7E-463D-9871-819E24B00394}" type="presParOf" srcId="{9ACFCD85-46FE-483F-8F1F-751023E38B37}" destId="{FAEC00A0-96B1-41FC-A860-3AE19A8C797B}" srcOrd="0" destOrd="0" presId="urn:microsoft.com/office/officeart/2016/7/layout/LinearBlockProcessNumbered"/>
    <dgm:cxn modelId="{CB31A800-E304-43C7-8BE1-F75E374F97E0}" type="presParOf" srcId="{9ACFCD85-46FE-483F-8F1F-751023E38B37}" destId="{50D85E82-4203-4B1A-90AD-26931184F222}" srcOrd="1" destOrd="0" presId="urn:microsoft.com/office/officeart/2016/7/layout/LinearBlockProcessNumbered"/>
    <dgm:cxn modelId="{C6DAC667-5DB3-4B8C-85E1-867A46793FE2}" type="presParOf" srcId="{9ACFCD85-46FE-483F-8F1F-751023E38B37}" destId="{F1C87E42-A391-4D6E-B627-C068F0759575}" srcOrd="2" destOrd="0" presId="urn:microsoft.com/office/officeart/2016/7/layout/LinearBlockProcessNumbered"/>
    <dgm:cxn modelId="{C247CFA5-609B-406E-8261-3515A56F2C29}" type="presParOf" srcId="{79A65865-90CB-4389-B435-8721779ECD6F}" destId="{F29B9C81-92B2-4932-88CD-B65C41C7D0C0}" srcOrd="1" destOrd="0" presId="urn:microsoft.com/office/officeart/2016/7/layout/LinearBlockProcessNumbered"/>
    <dgm:cxn modelId="{0B4BD8A8-7400-45C0-BEFD-AF743BC01DA6}" type="presParOf" srcId="{79A65865-90CB-4389-B435-8721779ECD6F}" destId="{69A9FE12-2D77-43D4-9EC4-57C408D4387E}" srcOrd="2" destOrd="0" presId="urn:microsoft.com/office/officeart/2016/7/layout/LinearBlockProcessNumbered"/>
    <dgm:cxn modelId="{88E5D80F-BF2D-4CD2-8EF9-387A79223055}" type="presParOf" srcId="{69A9FE12-2D77-43D4-9EC4-57C408D4387E}" destId="{F67CE924-C9DD-4576-BC26-A4649DDCB7A6}" srcOrd="0" destOrd="0" presId="urn:microsoft.com/office/officeart/2016/7/layout/LinearBlockProcessNumbered"/>
    <dgm:cxn modelId="{74CB4FBD-19F4-46AE-B3F7-48D17DB79B27}" type="presParOf" srcId="{69A9FE12-2D77-43D4-9EC4-57C408D4387E}" destId="{981B257B-676F-4E07-9D5E-C232EFA8372D}" srcOrd="1" destOrd="0" presId="urn:microsoft.com/office/officeart/2016/7/layout/LinearBlockProcessNumbered"/>
    <dgm:cxn modelId="{FE2BA7EE-FBA4-4A57-8900-98180F202684}" type="presParOf" srcId="{69A9FE12-2D77-43D4-9EC4-57C408D4387E}" destId="{4EF655AF-F763-4A9C-A066-25DA8C8074FC}" srcOrd="2" destOrd="0" presId="urn:microsoft.com/office/officeart/2016/7/layout/LinearBlockProcessNumbered"/>
    <dgm:cxn modelId="{22BBD351-F3A5-4F57-84ED-058E66524FD4}" type="presParOf" srcId="{79A65865-90CB-4389-B435-8721779ECD6F}" destId="{89A98850-D700-40E8-908C-F6CDBA1A2AAA}" srcOrd="3" destOrd="0" presId="urn:microsoft.com/office/officeart/2016/7/layout/LinearBlockProcessNumbered"/>
    <dgm:cxn modelId="{2789C783-C306-4D5B-9C11-023865B16E5D}" type="presParOf" srcId="{79A65865-90CB-4389-B435-8721779ECD6F}" destId="{C5C8DF4A-7449-47FA-A807-1F8A0F2C4149}" srcOrd="4" destOrd="0" presId="urn:microsoft.com/office/officeart/2016/7/layout/LinearBlockProcessNumbered"/>
    <dgm:cxn modelId="{7C8CEFBC-5FA5-4151-B002-E8DBBB55C3C9}" type="presParOf" srcId="{C5C8DF4A-7449-47FA-A807-1F8A0F2C4149}" destId="{B7B4C885-31A2-48A4-8562-CAFE81FC5876}" srcOrd="0" destOrd="0" presId="urn:microsoft.com/office/officeart/2016/7/layout/LinearBlockProcessNumbered"/>
    <dgm:cxn modelId="{E269F22E-4CA1-4C89-B9AB-5DC64937D613}" type="presParOf" srcId="{C5C8DF4A-7449-47FA-A807-1F8A0F2C4149}" destId="{02B480D3-3106-4C16-A24F-2BF7073FF278}" srcOrd="1" destOrd="0" presId="urn:microsoft.com/office/officeart/2016/7/layout/LinearBlockProcessNumbered"/>
    <dgm:cxn modelId="{5FE55E53-1045-4AD0-99D0-6C3553AC9D55}" type="presParOf" srcId="{C5C8DF4A-7449-47FA-A807-1F8A0F2C4149}" destId="{48C8BADD-878F-4703-9668-694C733C3FEE}" srcOrd="2" destOrd="0" presId="urn:microsoft.com/office/officeart/2016/7/layout/LinearBlockProcessNumbered"/>
    <dgm:cxn modelId="{73A4FB0B-5331-4A49-B21D-519C1656E0F0}" type="presParOf" srcId="{79A65865-90CB-4389-B435-8721779ECD6F}" destId="{73509417-C3C5-4466-B733-65EDF3C12531}" srcOrd="5" destOrd="0" presId="urn:microsoft.com/office/officeart/2016/7/layout/LinearBlockProcessNumbered"/>
    <dgm:cxn modelId="{652314C1-980A-4DFC-A2BD-740DB2B1DAE4}" type="presParOf" srcId="{79A65865-90CB-4389-B435-8721779ECD6F}" destId="{B9CF2ABA-9CD3-4347-981A-AF60DA910CE4}" srcOrd="6" destOrd="0" presId="urn:microsoft.com/office/officeart/2016/7/layout/LinearBlockProcessNumbered"/>
    <dgm:cxn modelId="{409BE475-9EE9-4B65-BCF5-9CD0323BC80C}" type="presParOf" srcId="{B9CF2ABA-9CD3-4347-981A-AF60DA910CE4}" destId="{71E4EA34-05E4-46E4-B6A0-D2724F3C941B}" srcOrd="0" destOrd="0" presId="urn:microsoft.com/office/officeart/2016/7/layout/LinearBlockProcessNumbered"/>
    <dgm:cxn modelId="{6BB82E6D-8329-4FB8-9DB6-9A3A7AF1A050}" type="presParOf" srcId="{B9CF2ABA-9CD3-4347-981A-AF60DA910CE4}" destId="{59F425B9-1471-4875-BE3F-35005CA1CC9D}" srcOrd="1" destOrd="0" presId="urn:microsoft.com/office/officeart/2016/7/layout/LinearBlockProcessNumbered"/>
    <dgm:cxn modelId="{03089FE4-52F0-4217-B3E4-D8BF14157989}" type="presParOf" srcId="{B9CF2ABA-9CD3-4347-981A-AF60DA910CE4}" destId="{0689DED3-1C78-4C71-A732-1F9D9CE4320B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F76A994-CC70-4B1C-BB0C-F5FF917BE0A8}" type="doc">
      <dgm:prSet loTypeId="urn:microsoft.com/office/officeart/2008/layout/LinedLis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18C3D67-B6AB-4F49-B560-6DDDD33F9DBF}">
      <dgm:prSet/>
      <dgm:spPr/>
      <dgm:t>
        <a:bodyPr/>
        <a:lstStyle/>
        <a:p>
          <a:endParaRPr lang="en-US" dirty="0"/>
        </a:p>
      </dgm:t>
    </dgm:pt>
    <dgm:pt modelId="{D3EA93B7-90E5-449F-A743-C2F27E80E994}" type="parTrans" cxnId="{547D1AF5-2E94-4B39-A652-F57CB7E8B2DC}">
      <dgm:prSet/>
      <dgm:spPr/>
      <dgm:t>
        <a:bodyPr/>
        <a:lstStyle/>
        <a:p>
          <a:endParaRPr lang="en-US"/>
        </a:p>
      </dgm:t>
    </dgm:pt>
    <dgm:pt modelId="{C7DBA654-69C5-4DFD-80FE-B8637A87E3F4}" type="sibTrans" cxnId="{547D1AF5-2E94-4B39-A652-F57CB7E8B2DC}">
      <dgm:prSet/>
      <dgm:spPr/>
      <dgm:t>
        <a:bodyPr/>
        <a:lstStyle/>
        <a:p>
          <a:endParaRPr lang="en-US"/>
        </a:p>
      </dgm:t>
    </dgm:pt>
    <dgm:pt modelId="{76D1F1B2-8A8D-4E8E-B2B9-80394BDF030E}">
      <dgm:prSet/>
      <dgm:spPr/>
      <dgm:t>
        <a:bodyPr/>
        <a:lstStyle/>
        <a:p>
          <a:r>
            <a:rPr lang="en-GB" b="0" i="0" dirty="0"/>
            <a:t>-Atwater, L.E., Waldman, D.A., Atwater, D. &amp; Cartier, P. (2000) ‘An upward feedback field experiment: Supervisors' cynicism, reactions, and commitment to subordinates’, Personnel Psychology, vol. 53, no. 2, pp. 275-297.</a:t>
          </a:r>
        </a:p>
        <a:p>
          <a:r>
            <a:rPr lang="en-GB" b="0" i="0" dirty="0"/>
            <a:t>-Bracken, D.W., </a:t>
          </a:r>
          <a:r>
            <a:rPr lang="en-GB" b="0" i="0" dirty="0" err="1"/>
            <a:t>Timmreck</a:t>
          </a:r>
          <a:r>
            <a:rPr lang="en-GB" b="0" i="0" dirty="0"/>
            <a:t>, C.W., Fleenor, J.W. &amp; Summers, L. (2001) ‘360-degree feedback from another angle’, Human Resource Management, vol. 40, no. 1, pp. 3-20.</a:t>
          </a:r>
        </a:p>
        <a:p>
          <a:r>
            <a:rPr lang="en-GB" b="0" i="0" dirty="0"/>
            <a:t>- Campion, M.A., </a:t>
          </a:r>
          <a:r>
            <a:rPr lang="en-GB" b="0" i="0" dirty="0" err="1"/>
            <a:t>Papper</a:t>
          </a:r>
          <a:r>
            <a:rPr lang="en-GB" b="0" i="0" dirty="0"/>
            <a:t>, E.M. &amp; </a:t>
          </a:r>
          <a:r>
            <a:rPr lang="en-GB" b="0" i="0" dirty="0" err="1"/>
            <a:t>Medsker</a:t>
          </a:r>
          <a:r>
            <a:rPr lang="en-GB" b="0" i="0" dirty="0"/>
            <a:t>, G.J. (1996). Relations between work team characteristics and effectiveness: A replication and extension. Personnel Psychology, 49, 429-452.</a:t>
          </a:r>
        </a:p>
        <a:p>
          <a:r>
            <a:rPr lang="en-GB" b="0" i="0" dirty="0"/>
            <a:t>- Locke, E.A. &amp; Latham, G.P. (2002) ‘Building a practically useful theory of goal setting and task motivation: A 35-year odyssey’, American Psychologist, vol. 57, no. 9, pp. 705-717.</a:t>
          </a:r>
        </a:p>
        <a:p>
          <a:endParaRPr lang="en-US" dirty="0"/>
        </a:p>
      </dgm:t>
    </dgm:pt>
    <dgm:pt modelId="{F1B20BE9-0971-4730-9E52-6D50BED055C4}" type="parTrans" cxnId="{51020AA5-4A0B-4351-BA60-576E3227EF11}">
      <dgm:prSet/>
      <dgm:spPr/>
      <dgm:t>
        <a:bodyPr/>
        <a:lstStyle/>
        <a:p>
          <a:endParaRPr lang="en-US"/>
        </a:p>
      </dgm:t>
    </dgm:pt>
    <dgm:pt modelId="{E45FE15E-0C5C-49AB-83C5-621A5EFF8901}" type="sibTrans" cxnId="{51020AA5-4A0B-4351-BA60-576E3227EF11}">
      <dgm:prSet/>
      <dgm:spPr/>
      <dgm:t>
        <a:bodyPr/>
        <a:lstStyle/>
        <a:p>
          <a:endParaRPr lang="en-US"/>
        </a:p>
      </dgm:t>
    </dgm:pt>
    <dgm:pt modelId="{0F893AC5-04C6-4C70-9EA9-059B2D967D31}" type="pres">
      <dgm:prSet presAssocID="{DF76A994-CC70-4B1C-BB0C-F5FF917BE0A8}" presName="vert0" presStyleCnt="0">
        <dgm:presLayoutVars>
          <dgm:dir/>
          <dgm:animOne val="branch"/>
          <dgm:animLvl val="lvl"/>
        </dgm:presLayoutVars>
      </dgm:prSet>
      <dgm:spPr/>
    </dgm:pt>
    <dgm:pt modelId="{1553ABEA-CFAD-4239-AD84-4CA1DD6DA527}" type="pres">
      <dgm:prSet presAssocID="{E18C3D67-B6AB-4F49-B560-6DDDD33F9DBF}" presName="thickLine" presStyleLbl="alignNode1" presStyleIdx="0" presStyleCnt="2"/>
      <dgm:spPr/>
    </dgm:pt>
    <dgm:pt modelId="{A030800A-00F9-4ADA-8046-06C7FBDDFEA8}" type="pres">
      <dgm:prSet presAssocID="{E18C3D67-B6AB-4F49-B560-6DDDD33F9DBF}" presName="horz1" presStyleCnt="0"/>
      <dgm:spPr/>
    </dgm:pt>
    <dgm:pt modelId="{75E50F8E-DAF2-46F9-98E2-F7ECB6009A88}" type="pres">
      <dgm:prSet presAssocID="{E18C3D67-B6AB-4F49-B560-6DDDD33F9DBF}" presName="tx1" presStyleLbl="revTx" presStyleIdx="0" presStyleCnt="2"/>
      <dgm:spPr/>
    </dgm:pt>
    <dgm:pt modelId="{899F4221-D648-4383-848F-8E9116352D6F}" type="pres">
      <dgm:prSet presAssocID="{E18C3D67-B6AB-4F49-B560-6DDDD33F9DBF}" presName="vert1" presStyleCnt="0"/>
      <dgm:spPr/>
    </dgm:pt>
    <dgm:pt modelId="{FF98DAB3-8620-4FD1-8FB0-2EE446938290}" type="pres">
      <dgm:prSet presAssocID="{76D1F1B2-8A8D-4E8E-B2B9-80394BDF030E}" presName="thickLine" presStyleLbl="alignNode1" presStyleIdx="1" presStyleCnt="2" custLinFactNeighborX="-728" custLinFactNeighborY="89868"/>
      <dgm:spPr/>
    </dgm:pt>
    <dgm:pt modelId="{A93C0802-6DAD-461E-8ED7-FEE85DE448B4}" type="pres">
      <dgm:prSet presAssocID="{76D1F1B2-8A8D-4E8E-B2B9-80394BDF030E}" presName="horz1" presStyleCnt="0"/>
      <dgm:spPr/>
    </dgm:pt>
    <dgm:pt modelId="{4CFBBF9A-B229-4A8E-A668-584040CBA6C0}" type="pres">
      <dgm:prSet presAssocID="{76D1F1B2-8A8D-4E8E-B2B9-80394BDF030E}" presName="tx1" presStyleLbl="revTx" presStyleIdx="1" presStyleCnt="2" custScaleY="200000" custLinFactNeighborY="-51799"/>
      <dgm:spPr/>
    </dgm:pt>
    <dgm:pt modelId="{32D9FB65-DD85-4A69-9026-184600794340}" type="pres">
      <dgm:prSet presAssocID="{76D1F1B2-8A8D-4E8E-B2B9-80394BDF030E}" presName="vert1" presStyleCnt="0"/>
      <dgm:spPr/>
    </dgm:pt>
  </dgm:ptLst>
  <dgm:cxnLst>
    <dgm:cxn modelId="{4E47DB00-9293-4B12-9E33-1984818C9C04}" type="presOf" srcId="{76D1F1B2-8A8D-4E8E-B2B9-80394BDF030E}" destId="{4CFBBF9A-B229-4A8E-A668-584040CBA6C0}" srcOrd="0" destOrd="0" presId="urn:microsoft.com/office/officeart/2008/layout/LinedList"/>
    <dgm:cxn modelId="{D9196539-5055-4F35-8959-073B48C9B211}" type="presOf" srcId="{DF76A994-CC70-4B1C-BB0C-F5FF917BE0A8}" destId="{0F893AC5-04C6-4C70-9EA9-059B2D967D31}" srcOrd="0" destOrd="0" presId="urn:microsoft.com/office/officeart/2008/layout/LinedList"/>
    <dgm:cxn modelId="{2D7D5C73-8406-4704-8531-8254AFC6732D}" type="presOf" srcId="{E18C3D67-B6AB-4F49-B560-6DDDD33F9DBF}" destId="{75E50F8E-DAF2-46F9-98E2-F7ECB6009A88}" srcOrd="0" destOrd="0" presId="urn:microsoft.com/office/officeart/2008/layout/LinedList"/>
    <dgm:cxn modelId="{51020AA5-4A0B-4351-BA60-576E3227EF11}" srcId="{DF76A994-CC70-4B1C-BB0C-F5FF917BE0A8}" destId="{76D1F1B2-8A8D-4E8E-B2B9-80394BDF030E}" srcOrd="1" destOrd="0" parTransId="{F1B20BE9-0971-4730-9E52-6D50BED055C4}" sibTransId="{E45FE15E-0C5C-49AB-83C5-621A5EFF8901}"/>
    <dgm:cxn modelId="{547D1AF5-2E94-4B39-A652-F57CB7E8B2DC}" srcId="{DF76A994-CC70-4B1C-BB0C-F5FF917BE0A8}" destId="{E18C3D67-B6AB-4F49-B560-6DDDD33F9DBF}" srcOrd="0" destOrd="0" parTransId="{D3EA93B7-90E5-449F-A743-C2F27E80E994}" sibTransId="{C7DBA654-69C5-4DFD-80FE-B8637A87E3F4}"/>
    <dgm:cxn modelId="{BD7E999D-1AF4-4B8D-A5E3-16E8497FDEE0}" type="presParOf" srcId="{0F893AC5-04C6-4C70-9EA9-059B2D967D31}" destId="{1553ABEA-CFAD-4239-AD84-4CA1DD6DA527}" srcOrd="0" destOrd="0" presId="urn:microsoft.com/office/officeart/2008/layout/LinedList"/>
    <dgm:cxn modelId="{B97AB7D4-B06D-4A1C-A1F2-826701F5D061}" type="presParOf" srcId="{0F893AC5-04C6-4C70-9EA9-059B2D967D31}" destId="{A030800A-00F9-4ADA-8046-06C7FBDDFEA8}" srcOrd="1" destOrd="0" presId="urn:microsoft.com/office/officeart/2008/layout/LinedList"/>
    <dgm:cxn modelId="{249F4720-67C9-42CC-A89D-9E9B58EB312F}" type="presParOf" srcId="{A030800A-00F9-4ADA-8046-06C7FBDDFEA8}" destId="{75E50F8E-DAF2-46F9-98E2-F7ECB6009A88}" srcOrd="0" destOrd="0" presId="urn:microsoft.com/office/officeart/2008/layout/LinedList"/>
    <dgm:cxn modelId="{4C5415F1-AF12-4EB4-97BB-D1727963706A}" type="presParOf" srcId="{A030800A-00F9-4ADA-8046-06C7FBDDFEA8}" destId="{899F4221-D648-4383-848F-8E9116352D6F}" srcOrd="1" destOrd="0" presId="urn:microsoft.com/office/officeart/2008/layout/LinedList"/>
    <dgm:cxn modelId="{F9A73FB0-3682-47E9-8ADC-A6E74479C671}" type="presParOf" srcId="{0F893AC5-04C6-4C70-9EA9-059B2D967D31}" destId="{FF98DAB3-8620-4FD1-8FB0-2EE446938290}" srcOrd="2" destOrd="0" presId="urn:microsoft.com/office/officeart/2008/layout/LinedList"/>
    <dgm:cxn modelId="{632413E2-8E46-4A27-96B1-4D4009A80D7E}" type="presParOf" srcId="{0F893AC5-04C6-4C70-9EA9-059B2D967D31}" destId="{A93C0802-6DAD-461E-8ED7-FEE85DE448B4}" srcOrd="3" destOrd="0" presId="urn:microsoft.com/office/officeart/2008/layout/LinedList"/>
    <dgm:cxn modelId="{9A8586BC-348A-4761-A1FD-CCDDCCA0270C}" type="presParOf" srcId="{A93C0802-6DAD-461E-8ED7-FEE85DE448B4}" destId="{4CFBBF9A-B229-4A8E-A668-584040CBA6C0}" srcOrd="0" destOrd="0" presId="urn:microsoft.com/office/officeart/2008/layout/LinedList"/>
    <dgm:cxn modelId="{E0676D0E-4109-4CDD-96DE-29AEDE98D4E4}" type="presParOf" srcId="{A93C0802-6DAD-461E-8ED7-FEE85DE448B4}" destId="{32D9FB65-DD85-4A69-9026-18460079434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07183C-884B-4908-BDDA-7804DD55FFE5}">
      <dsp:nvSpPr>
        <dsp:cNvPr id="0" name=""/>
        <dsp:cNvSpPr/>
      </dsp:nvSpPr>
      <dsp:spPr>
        <a:xfrm>
          <a:off x="664949" y="122530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C328A7-DAB7-41D5-B6A5-D25A6E09CA13}">
      <dsp:nvSpPr>
        <dsp:cNvPr id="0" name=""/>
        <dsp:cNvSpPr/>
      </dsp:nvSpPr>
      <dsp:spPr>
        <a:xfrm>
          <a:off x="1081762" y="539343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2F75CE-D973-4363-8E14-FB8B1646DD87}">
      <dsp:nvSpPr>
        <dsp:cNvPr id="0" name=""/>
        <dsp:cNvSpPr/>
      </dsp:nvSpPr>
      <dsp:spPr>
        <a:xfrm>
          <a:off x="39731" y="26875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b="0" i="0" kern="1200"/>
            <a:t>Supports professional development through well-rounded feedback</a:t>
          </a:r>
          <a:endParaRPr lang="en-US" sz="1700" kern="1200"/>
        </a:p>
      </dsp:txBody>
      <dsp:txXfrm>
        <a:off x="39731" y="2687531"/>
        <a:ext cx="3206250" cy="720000"/>
      </dsp:txXfrm>
    </dsp:sp>
    <dsp:sp modelId="{EFF021F6-B461-4B68-85F9-B084446E72CD}">
      <dsp:nvSpPr>
        <dsp:cNvPr id="0" name=""/>
        <dsp:cNvSpPr/>
      </dsp:nvSpPr>
      <dsp:spPr>
        <a:xfrm>
          <a:off x="4432293" y="122530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B75EF1-CE6A-4B20-815E-A9166418690D}">
      <dsp:nvSpPr>
        <dsp:cNvPr id="0" name=""/>
        <dsp:cNvSpPr/>
      </dsp:nvSpPr>
      <dsp:spPr>
        <a:xfrm>
          <a:off x="4849106" y="539343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3B7A8E-6E4E-4D4C-AEAC-E3D82BE1EB5E}">
      <dsp:nvSpPr>
        <dsp:cNvPr id="0" name=""/>
        <dsp:cNvSpPr/>
      </dsp:nvSpPr>
      <dsp:spPr>
        <a:xfrm>
          <a:off x="3807075" y="26875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b="0" i="0" kern="1200"/>
            <a:t>Identifies unseen skills and growth opportunities</a:t>
          </a:r>
          <a:endParaRPr lang="en-US" sz="1700" kern="1200"/>
        </a:p>
      </dsp:txBody>
      <dsp:txXfrm>
        <a:off x="3807075" y="2687531"/>
        <a:ext cx="3206250" cy="720000"/>
      </dsp:txXfrm>
    </dsp:sp>
    <dsp:sp modelId="{4AD9D0B9-4E6B-48D5-AC57-715B43FF03A6}">
      <dsp:nvSpPr>
        <dsp:cNvPr id="0" name=""/>
        <dsp:cNvSpPr/>
      </dsp:nvSpPr>
      <dsp:spPr>
        <a:xfrm>
          <a:off x="8199637" y="122530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B0B43F-F339-4508-836A-512486E6D845}">
      <dsp:nvSpPr>
        <dsp:cNvPr id="0" name=""/>
        <dsp:cNvSpPr/>
      </dsp:nvSpPr>
      <dsp:spPr>
        <a:xfrm>
          <a:off x="8616450" y="539343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EC2BFB-A3C1-4D15-97D1-A39484D6E32C}">
      <dsp:nvSpPr>
        <dsp:cNvPr id="0" name=""/>
        <dsp:cNvSpPr/>
      </dsp:nvSpPr>
      <dsp:spPr>
        <a:xfrm>
          <a:off x="7574418" y="26875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b="0" i="0" kern="1200" dirty="0"/>
            <a:t>Increases role clarity and accountability</a:t>
          </a:r>
          <a:endParaRPr lang="en-US" sz="1700" kern="1200" dirty="0"/>
        </a:p>
      </dsp:txBody>
      <dsp:txXfrm>
        <a:off x="7574418" y="2687531"/>
        <a:ext cx="3206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8F1513-3F14-4029-B33D-45FFF20AF9D2}">
      <dsp:nvSpPr>
        <dsp:cNvPr id="0" name=""/>
        <dsp:cNvSpPr/>
      </dsp:nvSpPr>
      <dsp:spPr>
        <a:xfrm>
          <a:off x="664949" y="122530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DCB43A-4656-4729-B9A9-E1DC7A5593BB}">
      <dsp:nvSpPr>
        <dsp:cNvPr id="0" name=""/>
        <dsp:cNvSpPr/>
      </dsp:nvSpPr>
      <dsp:spPr>
        <a:xfrm>
          <a:off x="1081762" y="539343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DDC156-414C-4DD7-93B4-E626E0549C0A}">
      <dsp:nvSpPr>
        <dsp:cNvPr id="0" name=""/>
        <dsp:cNvSpPr/>
      </dsp:nvSpPr>
      <dsp:spPr>
        <a:xfrm>
          <a:off x="39731" y="26875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Drives development of leadership skills at all levels</a:t>
          </a:r>
          <a:endParaRPr lang="en-US" sz="1700" kern="1200" dirty="0"/>
        </a:p>
      </dsp:txBody>
      <dsp:txXfrm>
        <a:off x="39731" y="2687531"/>
        <a:ext cx="3206250" cy="720000"/>
      </dsp:txXfrm>
    </dsp:sp>
    <dsp:sp modelId="{6001C06D-C327-4948-B8E6-E2557CBF7432}">
      <dsp:nvSpPr>
        <dsp:cNvPr id="0" name=""/>
        <dsp:cNvSpPr/>
      </dsp:nvSpPr>
      <dsp:spPr>
        <a:xfrm>
          <a:off x="4432293" y="122530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E5BBCC-FCC4-45E0-9396-11056A239015}">
      <dsp:nvSpPr>
        <dsp:cNvPr id="0" name=""/>
        <dsp:cNvSpPr/>
      </dsp:nvSpPr>
      <dsp:spPr>
        <a:xfrm>
          <a:off x="4849106" y="539343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74B34C-DBA6-4A4E-B5B6-742C90443A09}">
      <dsp:nvSpPr>
        <dsp:cNvPr id="0" name=""/>
        <dsp:cNvSpPr/>
      </dsp:nvSpPr>
      <dsp:spPr>
        <a:xfrm>
          <a:off x="3807075" y="26875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Improves employee engagement and retention</a:t>
          </a:r>
          <a:endParaRPr lang="en-US" sz="1700" kern="1200"/>
        </a:p>
      </dsp:txBody>
      <dsp:txXfrm>
        <a:off x="3807075" y="2687531"/>
        <a:ext cx="3206250" cy="720000"/>
      </dsp:txXfrm>
    </dsp:sp>
    <dsp:sp modelId="{DF190379-A99A-4106-AE63-03E126E177FE}">
      <dsp:nvSpPr>
        <dsp:cNvPr id="0" name=""/>
        <dsp:cNvSpPr/>
      </dsp:nvSpPr>
      <dsp:spPr>
        <a:xfrm>
          <a:off x="8199637" y="122530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D3455F-27ED-4E9C-9D9C-885224CD8576}">
      <dsp:nvSpPr>
        <dsp:cNvPr id="0" name=""/>
        <dsp:cNvSpPr/>
      </dsp:nvSpPr>
      <dsp:spPr>
        <a:xfrm>
          <a:off x="8616450" y="539343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463F9C-8492-4862-865C-0E3338FDDC84}">
      <dsp:nvSpPr>
        <dsp:cNvPr id="0" name=""/>
        <dsp:cNvSpPr/>
      </dsp:nvSpPr>
      <dsp:spPr>
        <a:xfrm>
          <a:off x="7574418" y="26875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Enables objective performance management</a:t>
          </a:r>
          <a:endParaRPr lang="en-US" sz="1700" kern="1200"/>
        </a:p>
      </dsp:txBody>
      <dsp:txXfrm>
        <a:off x="7574418" y="2687531"/>
        <a:ext cx="320625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113DF7-1E03-4B4A-9DC4-1F848BB9E7D6}">
      <dsp:nvSpPr>
        <dsp:cNvPr id="0" name=""/>
        <dsp:cNvSpPr/>
      </dsp:nvSpPr>
      <dsp:spPr>
        <a:xfrm>
          <a:off x="664949" y="122530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F658CB-3DF1-4929-9D6F-830B0C4DB987}">
      <dsp:nvSpPr>
        <dsp:cNvPr id="0" name=""/>
        <dsp:cNvSpPr/>
      </dsp:nvSpPr>
      <dsp:spPr>
        <a:xfrm>
          <a:off x="1081762" y="539343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F4C5C9-7295-483A-A390-073491EEBA64}">
      <dsp:nvSpPr>
        <dsp:cNvPr id="0" name=""/>
        <dsp:cNvSpPr/>
      </dsp:nvSpPr>
      <dsp:spPr>
        <a:xfrm>
          <a:off x="39731" y="26875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0" i="0" kern="1200"/>
            <a:t>Constructive feedback from multiple sources</a:t>
          </a:r>
          <a:endParaRPr lang="en-US" sz="1800" kern="1200"/>
        </a:p>
      </dsp:txBody>
      <dsp:txXfrm>
        <a:off x="39731" y="2687531"/>
        <a:ext cx="3206250" cy="720000"/>
      </dsp:txXfrm>
    </dsp:sp>
    <dsp:sp modelId="{58D9AFEA-9B86-4183-AA51-E447FC74CE77}">
      <dsp:nvSpPr>
        <dsp:cNvPr id="0" name=""/>
        <dsp:cNvSpPr/>
      </dsp:nvSpPr>
      <dsp:spPr>
        <a:xfrm>
          <a:off x="4432293" y="122530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F92BF0-56BA-4B16-912E-75E0775D1625}">
      <dsp:nvSpPr>
        <dsp:cNvPr id="0" name=""/>
        <dsp:cNvSpPr/>
      </dsp:nvSpPr>
      <dsp:spPr>
        <a:xfrm>
          <a:off x="4849106" y="539343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5DD2E4-C1CB-4274-BE8B-D541E55835D8}">
      <dsp:nvSpPr>
        <dsp:cNvPr id="0" name=""/>
        <dsp:cNvSpPr/>
      </dsp:nvSpPr>
      <dsp:spPr>
        <a:xfrm>
          <a:off x="3807075" y="26875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0" i="0" kern="1200"/>
            <a:t>Increased self-awareness of behaviors at work</a:t>
          </a:r>
          <a:endParaRPr lang="en-US" sz="1800" kern="1200"/>
        </a:p>
      </dsp:txBody>
      <dsp:txXfrm>
        <a:off x="3807075" y="2687531"/>
        <a:ext cx="3206250" cy="720000"/>
      </dsp:txXfrm>
    </dsp:sp>
    <dsp:sp modelId="{4994E33D-063B-402E-982A-62A71263899A}">
      <dsp:nvSpPr>
        <dsp:cNvPr id="0" name=""/>
        <dsp:cNvSpPr/>
      </dsp:nvSpPr>
      <dsp:spPr>
        <a:xfrm>
          <a:off x="8199637" y="122530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FCC6DB-DA8C-480A-95BD-74E89425C24D}">
      <dsp:nvSpPr>
        <dsp:cNvPr id="0" name=""/>
        <dsp:cNvSpPr/>
      </dsp:nvSpPr>
      <dsp:spPr>
        <a:xfrm>
          <a:off x="8616450" y="539343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CF29D1-4C38-4F23-A24D-57787AB71785}">
      <dsp:nvSpPr>
        <dsp:cNvPr id="0" name=""/>
        <dsp:cNvSpPr/>
      </dsp:nvSpPr>
      <dsp:spPr>
        <a:xfrm>
          <a:off x="7574418" y="26875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0" i="0" kern="1200"/>
            <a:t>Data to support own perspective</a:t>
          </a:r>
          <a:endParaRPr lang="en-US" sz="1800" kern="1200"/>
        </a:p>
      </dsp:txBody>
      <dsp:txXfrm>
        <a:off x="7574418" y="2687531"/>
        <a:ext cx="32062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5BBD9A-8367-4ABA-8083-BE11DA2D47AD}">
      <dsp:nvSpPr>
        <dsp:cNvPr id="0" name=""/>
        <dsp:cNvSpPr/>
      </dsp:nvSpPr>
      <dsp:spPr>
        <a:xfrm>
          <a:off x="664949" y="122530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F21AF0-5B04-476C-8ECA-96C74F1C9EBB}">
      <dsp:nvSpPr>
        <dsp:cNvPr id="0" name=""/>
        <dsp:cNvSpPr/>
      </dsp:nvSpPr>
      <dsp:spPr>
        <a:xfrm>
          <a:off x="1081762" y="539343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5D9229-3F89-4D60-8628-CBAA26E12F6D}">
      <dsp:nvSpPr>
        <dsp:cNvPr id="0" name=""/>
        <dsp:cNvSpPr/>
      </dsp:nvSpPr>
      <dsp:spPr>
        <a:xfrm>
          <a:off x="39731" y="26875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Holistic insights into performance and effectiveness</a:t>
          </a:r>
          <a:endParaRPr lang="en-US" sz="1700" kern="1200"/>
        </a:p>
      </dsp:txBody>
      <dsp:txXfrm>
        <a:off x="39731" y="2687531"/>
        <a:ext cx="3206250" cy="720000"/>
      </dsp:txXfrm>
    </dsp:sp>
    <dsp:sp modelId="{8790A9FD-7A5C-441D-BB27-9301CFB1559B}">
      <dsp:nvSpPr>
        <dsp:cNvPr id="0" name=""/>
        <dsp:cNvSpPr/>
      </dsp:nvSpPr>
      <dsp:spPr>
        <a:xfrm>
          <a:off x="4432293" y="122530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5401B2-B06C-4198-AFFC-0F52740687CC}">
      <dsp:nvSpPr>
        <dsp:cNvPr id="0" name=""/>
        <dsp:cNvSpPr/>
      </dsp:nvSpPr>
      <dsp:spPr>
        <a:xfrm>
          <a:off x="4849106" y="539343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5D6097-803A-46C3-B51E-E9032C1EC74D}">
      <dsp:nvSpPr>
        <dsp:cNvPr id="0" name=""/>
        <dsp:cNvSpPr/>
      </dsp:nvSpPr>
      <dsp:spPr>
        <a:xfrm>
          <a:off x="3807075" y="26875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Ability to track development over time</a:t>
          </a:r>
          <a:endParaRPr lang="en-US" sz="1700" kern="1200"/>
        </a:p>
      </dsp:txBody>
      <dsp:txXfrm>
        <a:off x="3807075" y="2687531"/>
        <a:ext cx="3206250" cy="720000"/>
      </dsp:txXfrm>
    </dsp:sp>
    <dsp:sp modelId="{523622B3-38A4-4C4D-B2EE-58D21617011D}">
      <dsp:nvSpPr>
        <dsp:cNvPr id="0" name=""/>
        <dsp:cNvSpPr/>
      </dsp:nvSpPr>
      <dsp:spPr>
        <a:xfrm>
          <a:off x="8199637" y="122530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D6A500-9F28-447F-9732-8784CF48333F}">
      <dsp:nvSpPr>
        <dsp:cNvPr id="0" name=""/>
        <dsp:cNvSpPr/>
      </dsp:nvSpPr>
      <dsp:spPr>
        <a:xfrm>
          <a:off x="8616450" y="539343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712741-4088-41DD-91E5-8534FF48E43E}">
      <dsp:nvSpPr>
        <dsp:cNvPr id="0" name=""/>
        <dsp:cNvSpPr/>
      </dsp:nvSpPr>
      <dsp:spPr>
        <a:xfrm>
          <a:off x="7574418" y="26875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Feedback data to guide coaching</a:t>
          </a:r>
          <a:endParaRPr lang="en-US" sz="1700" kern="1200"/>
        </a:p>
      </dsp:txBody>
      <dsp:txXfrm>
        <a:off x="7574418" y="2687531"/>
        <a:ext cx="32062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42408E-CF89-440B-A3C0-CB36D0B11B84}">
      <dsp:nvSpPr>
        <dsp:cNvPr id="0" name=""/>
        <dsp:cNvSpPr/>
      </dsp:nvSpPr>
      <dsp:spPr>
        <a:xfrm>
          <a:off x="211" y="233902"/>
          <a:ext cx="2551881" cy="306225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2069" tIns="0" rIns="252069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</a:t>
          </a:r>
          <a:r>
            <a:rPr lang="en-GB" sz="2400" b="0" i="0" kern="1200"/>
            <a:t>btaining support on all fronts</a:t>
          </a:r>
          <a:endParaRPr lang="en-US" sz="2400" kern="1200"/>
        </a:p>
      </dsp:txBody>
      <dsp:txXfrm>
        <a:off x="211" y="1458805"/>
        <a:ext cx="2551881" cy="1837354"/>
      </dsp:txXfrm>
    </dsp:sp>
    <dsp:sp modelId="{FACCB47C-0C27-4AAF-9ED0-9657148D1DE9}">
      <dsp:nvSpPr>
        <dsp:cNvPr id="0" name=""/>
        <dsp:cNvSpPr/>
      </dsp:nvSpPr>
      <dsp:spPr>
        <a:xfrm>
          <a:off x="211" y="233902"/>
          <a:ext cx="2551881" cy="1224903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2069" tIns="165100" rIns="252069" bIns="165100" numCol="1" spcCol="1270" anchor="ctr" anchorCtr="0">
          <a:noAutofit/>
        </a:bodyPr>
        <a:lstStyle/>
        <a:p>
          <a:pPr marL="0" lvl="0" indent="0" algn="l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300" kern="1200"/>
            <a:t>01</a:t>
          </a:r>
        </a:p>
      </dsp:txBody>
      <dsp:txXfrm>
        <a:off x="211" y="233902"/>
        <a:ext cx="2551881" cy="1224903"/>
      </dsp:txXfrm>
    </dsp:sp>
    <dsp:sp modelId="{4A5F1E22-9372-4D7B-A9EF-906E46F25CE2}">
      <dsp:nvSpPr>
        <dsp:cNvPr id="0" name=""/>
        <dsp:cNvSpPr/>
      </dsp:nvSpPr>
      <dsp:spPr>
        <a:xfrm>
          <a:off x="2756243" y="233902"/>
          <a:ext cx="2551881" cy="306225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2069" tIns="0" rIns="252069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Giving instructions and guidance</a:t>
          </a:r>
          <a:endParaRPr lang="en-US" sz="2400" kern="1200"/>
        </a:p>
      </dsp:txBody>
      <dsp:txXfrm>
        <a:off x="2756243" y="1458805"/>
        <a:ext cx="2551881" cy="1837354"/>
      </dsp:txXfrm>
    </dsp:sp>
    <dsp:sp modelId="{26D505BE-6BC0-4004-ACE0-7744AB7047C2}">
      <dsp:nvSpPr>
        <dsp:cNvPr id="0" name=""/>
        <dsp:cNvSpPr/>
      </dsp:nvSpPr>
      <dsp:spPr>
        <a:xfrm>
          <a:off x="2756243" y="233902"/>
          <a:ext cx="2551881" cy="1224903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2069" tIns="165100" rIns="252069" bIns="165100" numCol="1" spcCol="1270" anchor="ctr" anchorCtr="0">
          <a:noAutofit/>
        </a:bodyPr>
        <a:lstStyle/>
        <a:p>
          <a:pPr marL="0" lvl="0" indent="0" algn="l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300" kern="1200"/>
            <a:t>02</a:t>
          </a:r>
        </a:p>
      </dsp:txBody>
      <dsp:txXfrm>
        <a:off x="2756243" y="233902"/>
        <a:ext cx="2551881" cy="1224903"/>
      </dsp:txXfrm>
    </dsp:sp>
    <dsp:sp modelId="{5927E50F-CE31-4657-9F73-F7066988B1D6}">
      <dsp:nvSpPr>
        <dsp:cNvPr id="0" name=""/>
        <dsp:cNvSpPr/>
      </dsp:nvSpPr>
      <dsp:spPr>
        <a:xfrm>
          <a:off x="5512275" y="233902"/>
          <a:ext cx="2551881" cy="306225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2069" tIns="0" rIns="252069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Maintaining the reviewer's secrecy</a:t>
          </a:r>
          <a:endParaRPr lang="en-US" sz="2400" kern="1200"/>
        </a:p>
      </dsp:txBody>
      <dsp:txXfrm>
        <a:off x="5512275" y="1458805"/>
        <a:ext cx="2551881" cy="1837354"/>
      </dsp:txXfrm>
    </dsp:sp>
    <dsp:sp modelId="{466A0FEA-0195-49C0-B2F5-C9535598F165}">
      <dsp:nvSpPr>
        <dsp:cNvPr id="0" name=""/>
        <dsp:cNvSpPr/>
      </dsp:nvSpPr>
      <dsp:spPr>
        <a:xfrm>
          <a:off x="5512275" y="233902"/>
          <a:ext cx="2551881" cy="1224903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2069" tIns="165100" rIns="252069" bIns="165100" numCol="1" spcCol="1270" anchor="ctr" anchorCtr="0">
          <a:noAutofit/>
        </a:bodyPr>
        <a:lstStyle/>
        <a:p>
          <a:pPr marL="0" lvl="0" indent="0" algn="l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300" kern="1200"/>
            <a:t>03</a:t>
          </a:r>
        </a:p>
      </dsp:txBody>
      <dsp:txXfrm>
        <a:off x="5512275" y="233902"/>
        <a:ext cx="2551881" cy="1224903"/>
      </dsp:txXfrm>
    </dsp:sp>
    <dsp:sp modelId="{74F726F3-92DC-42BF-8E3A-5B43831DD9EE}">
      <dsp:nvSpPr>
        <dsp:cNvPr id="0" name=""/>
        <dsp:cNvSpPr/>
      </dsp:nvSpPr>
      <dsp:spPr>
        <a:xfrm>
          <a:off x="8268307" y="233902"/>
          <a:ext cx="2551881" cy="306225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2069" tIns="0" rIns="252069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</a:t>
          </a:r>
          <a:r>
            <a:rPr lang="en-GB" sz="2400" b="0" i="0" kern="1200"/>
            <a:t>mplementing action plans</a:t>
          </a:r>
          <a:endParaRPr lang="en-US" sz="2400" kern="1200"/>
        </a:p>
      </dsp:txBody>
      <dsp:txXfrm>
        <a:off x="8268307" y="1458805"/>
        <a:ext cx="2551881" cy="1837354"/>
      </dsp:txXfrm>
    </dsp:sp>
    <dsp:sp modelId="{C1F7982F-F060-45B2-B8AF-6F4222477E95}">
      <dsp:nvSpPr>
        <dsp:cNvPr id="0" name=""/>
        <dsp:cNvSpPr/>
      </dsp:nvSpPr>
      <dsp:spPr>
        <a:xfrm>
          <a:off x="8268307" y="233902"/>
          <a:ext cx="2551881" cy="1224903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2069" tIns="165100" rIns="252069" bIns="165100" numCol="1" spcCol="1270" anchor="ctr" anchorCtr="0">
          <a:noAutofit/>
        </a:bodyPr>
        <a:lstStyle/>
        <a:p>
          <a:pPr marL="0" lvl="0" indent="0" algn="l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300" kern="1200"/>
            <a:t>04</a:t>
          </a:r>
        </a:p>
      </dsp:txBody>
      <dsp:txXfrm>
        <a:off x="8268307" y="233902"/>
        <a:ext cx="2551881" cy="122490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EC00A0-96B1-41FC-A860-3AE19A8C797B}">
      <dsp:nvSpPr>
        <dsp:cNvPr id="0" name=""/>
        <dsp:cNvSpPr/>
      </dsp:nvSpPr>
      <dsp:spPr>
        <a:xfrm>
          <a:off x="211" y="233902"/>
          <a:ext cx="2551881" cy="306225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2069" tIns="0" rIns="252069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Avoiding recency bias in ratings</a:t>
          </a:r>
          <a:endParaRPr lang="en-US" sz="2200" kern="1200"/>
        </a:p>
      </dsp:txBody>
      <dsp:txXfrm>
        <a:off x="211" y="1458805"/>
        <a:ext cx="2551881" cy="1837354"/>
      </dsp:txXfrm>
    </dsp:sp>
    <dsp:sp modelId="{50D85E82-4203-4B1A-90AD-26931184F222}">
      <dsp:nvSpPr>
        <dsp:cNvPr id="0" name=""/>
        <dsp:cNvSpPr/>
      </dsp:nvSpPr>
      <dsp:spPr>
        <a:xfrm>
          <a:off x="211" y="233902"/>
          <a:ext cx="2551881" cy="1224903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2069" tIns="165100" rIns="252069" bIns="165100" numCol="1" spcCol="1270" anchor="ctr" anchorCtr="0">
          <a:noAutofit/>
        </a:bodyPr>
        <a:lstStyle/>
        <a:p>
          <a:pPr marL="0" lvl="0" indent="0" algn="l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300" kern="1200"/>
            <a:t>01</a:t>
          </a:r>
        </a:p>
      </dsp:txBody>
      <dsp:txXfrm>
        <a:off x="211" y="233902"/>
        <a:ext cx="2551881" cy="1224903"/>
      </dsp:txXfrm>
    </dsp:sp>
    <dsp:sp modelId="{F67CE924-C9DD-4576-BC26-A4649DDCB7A6}">
      <dsp:nvSpPr>
        <dsp:cNvPr id="0" name=""/>
        <dsp:cNvSpPr/>
      </dsp:nvSpPr>
      <dsp:spPr>
        <a:xfrm>
          <a:off x="2756243" y="233902"/>
          <a:ext cx="2551881" cy="3062257"/>
        </a:xfrm>
        <a:prstGeom prst="rect">
          <a:avLst/>
        </a:prstGeom>
        <a:gradFill rotWithShape="0">
          <a:gsLst>
            <a:gs pos="0">
              <a:schemeClr val="accent2">
                <a:hueOff val="383163"/>
                <a:satOff val="-6257"/>
                <a:lumOff val="392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383163"/>
                <a:satOff val="-6257"/>
                <a:lumOff val="392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383163"/>
              <a:satOff val="-6257"/>
              <a:lumOff val="392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2069" tIns="0" rIns="252069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Managing time/resource commitments</a:t>
          </a:r>
          <a:endParaRPr lang="en-US" sz="2200" kern="1200"/>
        </a:p>
      </dsp:txBody>
      <dsp:txXfrm>
        <a:off x="2756243" y="1458805"/>
        <a:ext cx="2551881" cy="1837354"/>
      </dsp:txXfrm>
    </dsp:sp>
    <dsp:sp modelId="{981B257B-676F-4E07-9D5E-C232EFA8372D}">
      <dsp:nvSpPr>
        <dsp:cNvPr id="0" name=""/>
        <dsp:cNvSpPr/>
      </dsp:nvSpPr>
      <dsp:spPr>
        <a:xfrm>
          <a:off x="2756243" y="233902"/>
          <a:ext cx="2551881" cy="1224903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2069" tIns="165100" rIns="252069" bIns="165100" numCol="1" spcCol="1270" anchor="ctr" anchorCtr="0">
          <a:noAutofit/>
        </a:bodyPr>
        <a:lstStyle/>
        <a:p>
          <a:pPr marL="0" lvl="0" indent="0" algn="l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300" kern="1200"/>
            <a:t>02</a:t>
          </a:r>
        </a:p>
      </dsp:txBody>
      <dsp:txXfrm>
        <a:off x="2756243" y="233902"/>
        <a:ext cx="2551881" cy="1224903"/>
      </dsp:txXfrm>
    </dsp:sp>
    <dsp:sp modelId="{B7B4C885-31A2-48A4-8562-CAFE81FC5876}">
      <dsp:nvSpPr>
        <dsp:cNvPr id="0" name=""/>
        <dsp:cNvSpPr/>
      </dsp:nvSpPr>
      <dsp:spPr>
        <a:xfrm>
          <a:off x="5512275" y="233902"/>
          <a:ext cx="2551881" cy="3062257"/>
        </a:xfrm>
        <a:prstGeom prst="rect">
          <a:avLst/>
        </a:prstGeom>
        <a:gradFill rotWithShape="0">
          <a:gsLst>
            <a:gs pos="0">
              <a:schemeClr val="accent2">
                <a:hueOff val="766327"/>
                <a:satOff val="-12515"/>
                <a:lumOff val="784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766327"/>
                <a:satOff val="-12515"/>
                <a:lumOff val="784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766327"/>
              <a:satOff val="-12515"/>
              <a:lumOff val="784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2069" tIns="0" rIns="252069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Setting up review/appeal procedures</a:t>
          </a:r>
          <a:endParaRPr lang="en-US" sz="2200" kern="1200"/>
        </a:p>
      </dsp:txBody>
      <dsp:txXfrm>
        <a:off x="5512275" y="1458805"/>
        <a:ext cx="2551881" cy="1837354"/>
      </dsp:txXfrm>
    </dsp:sp>
    <dsp:sp modelId="{02B480D3-3106-4C16-A24F-2BF7073FF278}">
      <dsp:nvSpPr>
        <dsp:cNvPr id="0" name=""/>
        <dsp:cNvSpPr/>
      </dsp:nvSpPr>
      <dsp:spPr>
        <a:xfrm>
          <a:off x="5512275" y="233902"/>
          <a:ext cx="2551881" cy="1224903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2069" tIns="165100" rIns="252069" bIns="165100" numCol="1" spcCol="1270" anchor="ctr" anchorCtr="0">
          <a:noAutofit/>
        </a:bodyPr>
        <a:lstStyle/>
        <a:p>
          <a:pPr marL="0" lvl="0" indent="0" algn="l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300" kern="1200"/>
            <a:t>03</a:t>
          </a:r>
        </a:p>
      </dsp:txBody>
      <dsp:txXfrm>
        <a:off x="5512275" y="233902"/>
        <a:ext cx="2551881" cy="1224903"/>
      </dsp:txXfrm>
    </dsp:sp>
    <dsp:sp modelId="{71E4EA34-05E4-46E4-B6A0-D2724F3C941B}">
      <dsp:nvSpPr>
        <dsp:cNvPr id="0" name=""/>
        <dsp:cNvSpPr/>
      </dsp:nvSpPr>
      <dsp:spPr>
        <a:xfrm>
          <a:off x="8268307" y="233902"/>
          <a:ext cx="2551881" cy="3062257"/>
        </a:xfrm>
        <a:prstGeom prst="rect">
          <a:avLst/>
        </a:prstGeom>
        <a:gradFill rotWithShape="0">
          <a:gsLst>
            <a:gs pos="0">
              <a:schemeClr val="accent2">
                <a:hueOff val="1149490"/>
                <a:satOff val="-18772"/>
                <a:lumOff val="117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1149490"/>
                <a:satOff val="-18772"/>
                <a:lumOff val="117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1149490"/>
              <a:satOff val="-18772"/>
              <a:lumOff val="1176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2069" tIns="0" rIns="252069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Tracking ROI and impact over time</a:t>
          </a:r>
          <a:endParaRPr lang="en-US" sz="2200" kern="1200"/>
        </a:p>
      </dsp:txBody>
      <dsp:txXfrm>
        <a:off x="8268307" y="1458805"/>
        <a:ext cx="2551881" cy="1837354"/>
      </dsp:txXfrm>
    </dsp:sp>
    <dsp:sp modelId="{59F425B9-1471-4875-BE3F-35005CA1CC9D}">
      <dsp:nvSpPr>
        <dsp:cNvPr id="0" name=""/>
        <dsp:cNvSpPr/>
      </dsp:nvSpPr>
      <dsp:spPr>
        <a:xfrm>
          <a:off x="8268307" y="233902"/>
          <a:ext cx="2551881" cy="1224903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2069" tIns="165100" rIns="252069" bIns="165100" numCol="1" spcCol="1270" anchor="ctr" anchorCtr="0">
          <a:noAutofit/>
        </a:bodyPr>
        <a:lstStyle/>
        <a:p>
          <a:pPr marL="0" lvl="0" indent="0" algn="l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300" kern="1200"/>
            <a:t>04</a:t>
          </a:r>
        </a:p>
      </dsp:txBody>
      <dsp:txXfrm>
        <a:off x="8268307" y="233902"/>
        <a:ext cx="2551881" cy="122490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53ABEA-CFAD-4239-AD84-4CA1DD6DA527}">
      <dsp:nvSpPr>
        <dsp:cNvPr id="0" name=""/>
        <dsp:cNvSpPr/>
      </dsp:nvSpPr>
      <dsp:spPr>
        <a:xfrm>
          <a:off x="0" y="2484"/>
          <a:ext cx="6403994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5E50F8E-DAF2-46F9-98E2-F7ECB6009A88}">
      <dsp:nvSpPr>
        <dsp:cNvPr id="0" name=""/>
        <dsp:cNvSpPr/>
      </dsp:nvSpPr>
      <dsp:spPr>
        <a:xfrm>
          <a:off x="0" y="2484"/>
          <a:ext cx="6403994" cy="16941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 dirty="0"/>
        </a:p>
      </dsp:txBody>
      <dsp:txXfrm>
        <a:off x="0" y="2484"/>
        <a:ext cx="6403994" cy="1694146"/>
      </dsp:txXfrm>
    </dsp:sp>
    <dsp:sp modelId="{FF98DAB3-8620-4FD1-8FB0-2EE446938290}">
      <dsp:nvSpPr>
        <dsp:cNvPr id="0" name=""/>
        <dsp:cNvSpPr/>
      </dsp:nvSpPr>
      <dsp:spPr>
        <a:xfrm>
          <a:off x="0" y="4741622"/>
          <a:ext cx="6403994" cy="0"/>
        </a:xfrm>
        <a:prstGeom prst="line">
          <a:avLst/>
        </a:prstGeom>
        <a:gradFill rotWithShape="0">
          <a:gsLst>
            <a:gs pos="0">
              <a:schemeClr val="accent5">
                <a:hueOff val="2327545"/>
                <a:satOff val="7755"/>
                <a:lumOff val="882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2327545"/>
                <a:satOff val="7755"/>
                <a:lumOff val="882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2327545"/>
              <a:satOff val="7755"/>
              <a:lumOff val="882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CFBBF9A-B229-4A8E-A668-584040CBA6C0}">
      <dsp:nvSpPr>
        <dsp:cNvPr id="0" name=""/>
        <dsp:cNvSpPr/>
      </dsp:nvSpPr>
      <dsp:spPr>
        <a:xfrm>
          <a:off x="0" y="819079"/>
          <a:ext cx="6397740" cy="3388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dirty="0"/>
            <a:t>-Atwater, L.E., Waldman, D.A., Atwater, D. &amp; Cartier, P. (2000) ‘An upward feedback field experiment: Supervisors' cynicism, reactions, and commitment to subordinates’, Personnel Psychology, vol. 53, no. 2, pp. 275-297.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dirty="0"/>
            <a:t>-Bracken, D.W., </a:t>
          </a:r>
          <a:r>
            <a:rPr lang="en-GB" sz="1500" b="0" i="0" kern="1200" dirty="0" err="1"/>
            <a:t>Timmreck</a:t>
          </a:r>
          <a:r>
            <a:rPr lang="en-GB" sz="1500" b="0" i="0" kern="1200" dirty="0"/>
            <a:t>, C.W., Fleenor, J.W. &amp; Summers, L. (2001) ‘360-degree feedback from another angle’, Human Resource Management, vol. 40, no. 1, pp. 3-20.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dirty="0"/>
            <a:t>- Campion, M.A., </a:t>
          </a:r>
          <a:r>
            <a:rPr lang="en-GB" sz="1500" b="0" i="0" kern="1200" dirty="0" err="1"/>
            <a:t>Papper</a:t>
          </a:r>
          <a:r>
            <a:rPr lang="en-GB" sz="1500" b="0" i="0" kern="1200" dirty="0"/>
            <a:t>, E.M. &amp; </a:t>
          </a:r>
          <a:r>
            <a:rPr lang="en-GB" sz="1500" b="0" i="0" kern="1200" dirty="0" err="1"/>
            <a:t>Medsker</a:t>
          </a:r>
          <a:r>
            <a:rPr lang="en-GB" sz="1500" b="0" i="0" kern="1200" dirty="0"/>
            <a:t>, G.J. (1996). Relations between work team characteristics and effectiveness: A replication and extension. Personnel Psychology, 49, 429-452.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dirty="0"/>
            <a:t>- Locke, E.A. &amp; Latham, G.P. (2002) ‘Building a practically useful theory of goal setting and task motivation: A 35-year odyssey’, American Psychologist, vol. 57, no. 9, pp. 705-717.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 dirty="0"/>
        </a:p>
      </dsp:txBody>
      <dsp:txXfrm>
        <a:off x="0" y="819079"/>
        <a:ext cx="6397740" cy="33882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1E351CED-465B-40B5-ADCE-957C918F227B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9633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854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E351CED-465B-40B5-ADCE-957C918F227B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314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531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086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638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831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0728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439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304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E351CED-465B-40B5-ADCE-957C918F227B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1138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E351CED-465B-40B5-ADCE-957C918F227B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080582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E351CED-465B-40B5-ADCE-957C918F227B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4584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333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4280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9305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E351CED-465B-40B5-ADCE-957C918F227B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2520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036411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  <p:sldLayoutId id="2147483774" r:id="rId13"/>
    <p:sldLayoutId id="2147483775" r:id="rId14"/>
    <p:sldLayoutId id="2147483776" r:id="rId15"/>
    <p:sldLayoutId id="2147483777" r:id="rId16"/>
    <p:sldLayoutId id="2147483778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7244538-290E-40DA-A93A-14BB3E6CF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1999" cy="454372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771D89-403F-7D7B-9763-B6FACE78D1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9014" y="457200"/>
            <a:ext cx="6814650" cy="2258856"/>
          </a:xfrm>
          <a:noFill/>
          <a:ln w="19050">
            <a:noFill/>
            <a:prstDash val="dash"/>
          </a:ln>
        </p:spPr>
        <p:txBody>
          <a:bodyPr>
            <a:normAutofit/>
          </a:bodyPr>
          <a:lstStyle/>
          <a:p>
            <a:pPr algn="ctr"/>
            <a:r>
              <a:rPr lang="en-GB" sz="4000" dirty="0"/>
              <a:t>The Value of 360-Degree Feedback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37F825-1EC1-4C5E-8B57-64D479D372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9014" y="3327006"/>
            <a:ext cx="5935535" cy="2058765"/>
          </a:xfr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buChar char="•"/>
            </a:pPr>
            <a:r>
              <a:rPr lang="en-GB" sz="1800" dirty="0">
                <a:latin typeface="-apple-system"/>
              </a:rPr>
              <a:t>Student name: </a:t>
            </a:r>
            <a:r>
              <a:rPr lang="en-GB" sz="1800" dirty="0" err="1">
                <a:latin typeface="-apple-system"/>
              </a:rPr>
              <a:t>Ionut</a:t>
            </a:r>
            <a:r>
              <a:rPr lang="en-GB" sz="1800" dirty="0">
                <a:latin typeface="-apple-system"/>
              </a:rPr>
              <a:t> </a:t>
            </a:r>
            <a:r>
              <a:rPr lang="en-GB" sz="1800" dirty="0" err="1">
                <a:latin typeface="-apple-system"/>
              </a:rPr>
              <a:t>Nicusor</a:t>
            </a:r>
            <a:r>
              <a:rPr lang="en-GB" sz="1800" dirty="0">
                <a:latin typeface="-apple-system"/>
              </a:rPr>
              <a:t> Aliu</a:t>
            </a:r>
          </a:p>
          <a:p>
            <a:pPr marL="228600" indent="-228600">
              <a:buChar char="•"/>
            </a:pPr>
            <a:r>
              <a:rPr lang="en-GB" sz="1800" dirty="0">
                <a:latin typeface="-apple-system"/>
              </a:rPr>
              <a:t>Student number: 2131114</a:t>
            </a:r>
          </a:p>
          <a:p>
            <a:pPr marL="228600" indent="-228600">
              <a:buChar char="•"/>
            </a:pPr>
            <a:r>
              <a:rPr lang="en-GB" sz="1800" dirty="0">
                <a:latin typeface="-apple-system"/>
              </a:rPr>
              <a:t>Module code: BMSW5102</a:t>
            </a:r>
          </a:p>
          <a:p>
            <a:pPr marL="228600" indent="-228600">
              <a:buChar char="•"/>
            </a:pPr>
            <a:r>
              <a:rPr lang="en-GB" sz="1800" dirty="0">
                <a:latin typeface="-apple-system"/>
              </a:rPr>
              <a:t>Lecturer name: Ehsan </a:t>
            </a:r>
            <a:r>
              <a:rPr lang="en-GB" sz="1800" dirty="0" err="1">
                <a:latin typeface="-apple-system"/>
              </a:rPr>
              <a:t>Khajeh</a:t>
            </a:r>
            <a:endParaRPr lang="en-GB" sz="1800" dirty="0">
              <a:latin typeface="-apple-system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B1DF3B3-9DBC-445D-AE4E-A62E5A9B8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96638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EC4015A-38BA-3DE8-B7C9-72D3B2777E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933" r="41892"/>
          <a:stretch/>
        </p:blipFill>
        <p:spPr>
          <a:xfrm>
            <a:off x="-4" y="10"/>
            <a:ext cx="4654291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51F80E8-0CAC-410E-B59A-29FDDC357E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46782" y="-1"/>
            <a:ext cx="4245218" cy="5367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067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121E2-1C69-27B1-B13E-41179A288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764373"/>
            <a:ext cx="3977639" cy="1600200"/>
          </a:xfrm>
        </p:spPr>
        <p:txBody>
          <a:bodyPr anchor="b">
            <a:normAutofit/>
          </a:bodyPr>
          <a:lstStyle/>
          <a:p>
            <a:pPr algn="l"/>
            <a:r>
              <a:rPr lang="en-GB" sz="3200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52A20-9B0D-1FBF-0D36-FD7AB2A212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364573"/>
            <a:ext cx="3977639" cy="385411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b="0" i="0">
                <a:effectLst/>
                <a:latin typeface="-apple-system"/>
              </a:rPr>
              <a:t>What is 360-degree feedback?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0" i="0">
                <a:effectLst/>
                <a:latin typeface="-apple-system"/>
              </a:rPr>
              <a:t>Why is 360-degree feedback important?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0" i="0">
                <a:effectLst/>
                <a:latin typeface="-apple-system"/>
              </a:rPr>
              <a:t>What are the benefits of 360-degree feedback?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0" i="0">
                <a:effectLst/>
                <a:latin typeface="-apple-system"/>
              </a:rPr>
              <a:t>Key issues to consider when implementing 360-degree feedback</a:t>
            </a:r>
          </a:p>
          <a:p>
            <a:endParaRPr lang="en-GB" sz="1600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D25211A-4CA0-4B53-82BB-1EE7C7F3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51379" y="0"/>
            <a:ext cx="72406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D5BA3909-ADD0-1478-F8F9-D316852B13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797" r="23709"/>
          <a:stretch/>
        </p:blipFill>
        <p:spPr>
          <a:xfrm>
            <a:off x="5304147" y="10"/>
            <a:ext cx="688785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5390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BFF5F-D923-E734-E217-D980A3EA4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764373"/>
            <a:ext cx="3977639" cy="1600200"/>
          </a:xfrm>
        </p:spPr>
        <p:txBody>
          <a:bodyPr anchor="b">
            <a:normAutofit/>
          </a:bodyPr>
          <a:lstStyle/>
          <a:p>
            <a:pPr algn="l"/>
            <a:r>
              <a:rPr lang="en-GB" sz="3200" b="0" i="0">
                <a:effectLst/>
                <a:latin typeface="-apple-system"/>
              </a:rPr>
              <a:t>What is 360-Degree Feedback?</a:t>
            </a:r>
            <a:endParaRPr lang="en-GB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B1FB9-B6CB-301E-FC84-B3FE18BC93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364573"/>
            <a:ext cx="3977639" cy="3854112"/>
          </a:xfrm>
        </p:spPr>
        <p:txBody>
          <a:bodyPr>
            <a:normAutofit/>
          </a:bodyPr>
          <a:lstStyle/>
          <a:p>
            <a:r>
              <a:rPr lang="en-GB" sz="1600"/>
              <a:t>A performance review approach known as "360-degree feedback" requests input from an employee's superiors, colleagues, subordinates, and even customers (Campion et al, 1998).. </a:t>
            </a:r>
          </a:p>
          <a:p>
            <a:r>
              <a:rPr lang="en-GB" sz="1600"/>
              <a:t>Compared to only supervisor assessments, it gives employees a wider picture of their strengths and areas for improvement.</a:t>
            </a:r>
          </a:p>
          <a:p>
            <a:r>
              <a:rPr lang="en-GB" sz="1600"/>
              <a:t>In comparison to conventional top-down evaluations, it offers a deeper comprehension of opinions, development areas, and strengths (Bracken et al., 2001).</a:t>
            </a:r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D25211A-4CA0-4B53-82BB-1EE7C7F3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51379" y="0"/>
            <a:ext cx="72406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B12C2BD5-A671-321B-546C-CD35CDE1E7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98" r="31761" b="-1"/>
          <a:stretch/>
        </p:blipFill>
        <p:spPr>
          <a:xfrm>
            <a:off x="5304147" y="10"/>
            <a:ext cx="688785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9294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7DEA6-8995-5D25-A2B0-E56C4135E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7568" y="778691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Importance of 360-degree feedback for Employees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6BCAD7-9AFE-10DE-F41B-3BC0E5D096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588786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7AE9586-95A5-57B1-17AD-4AC2972D7382}"/>
              </a:ext>
            </a:extLst>
          </p:cNvPr>
          <p:cNvSpPr txBox="1"/>
          <p:nvPr/>
        </p:nvSpPr>
        <p:spPr>
          <a:xfrm>
            <a:off x="1486576" y="5971113"/>
            <a:ext cx="9218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-apple-system"/>
              </a:rPr>
              <a:t>“</a:t>
            </a:r>
            <a:r>
              <a:rPr lang="en-GB" b="0" i="0" dirty="0">
                <a:effectLst/>
                <a:latin typeface="-apple-system"/>
              </a:rPr>
              <a:t>Enables individuals to identify blind spots and improve self-awareness” (Locke &amp; Latham, 2002).</a:t>
            </a:r>
          </a:p>
        </p:txBody>
      </p:sp>
    </p:spTree>
    <p:extLst>
      <p:ext uri="{BB962C8B-B14F-4D97-AF65-F5344CB8AC3E}">
        <p14:creationId xmlns:p14="http://schemas.microsoft.com/office/powerpoint/2010/main" val="42073605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40473-C312-59B9-B8B6-D3BB15678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Importance of 360-degree feedback for Employers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FF5DC2-AEB7-8CFA-10BC-0872DBCE80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7868722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22E8444-35CA-323F-BD1E-0D4DDC1DB221}"/>
              </a:ext>
            </a:extLst>
          </p:cNvPr>
          <p:cNvSpPr txBox="1"/>
          <p:nvPr/>
        </p:nvSpPr>
        <p:spPr>
          <a:xfrm>
            <a:off x="1752600" y="5971113"/>
            <a:ext cx="868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0" i="0" dirty="0">
                <a:effectLst/>
                <a:latin typeface="-apple-system"/>
              </a:rPr>
              <a:t>Increased self-awareness of behaviours and impact at work (Atwater et al., 2007).</a:t>
            </a:r>
          </a:p>
        </p:txBody>
      </p:sp>
    </p:spTree>
    <p:extLst>
      <p:ext uri="{BB962C8B-B14F-4D97-AF65-F5344CB8AC3E}">
        <p14:creationId xmlns:p14="http://schemas.microsoft.com/office/powerpoint/2010/main" val="24295493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CF290-76D2-BECD-4B92-6696E814C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/>
              <a:t>Benefits for Employees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EE82220-3BE0-C94D-ACFD-5C23BE6632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9736385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220048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6E6E2-0745-CEF1-8219-6298B041D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/>
              <a:t>Benefits for Employers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FBF80DA-B89D-EAF7-0EFB-292A79E3C6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9915833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214862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BD1B3-E3B2-5CBC-C846-D712B79B52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Key implementation issues from employee's perspective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3259F5-1523-A879-7577-4A16159B18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5919136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9745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1D622-DAB3-CD84-672A-1576301C0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sz="3700"/>
              <a:t>Key implementation issues from organisation’s perspective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EF93E0-7A11-DACD-EA36-17CFC5DA55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6298558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83036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ople at the meeting desk">
            <a:extLst>
              <a:ext uri="{FF2B5EF4-FFF2-40B4-BE49-F238E27FC236}">
                <a16:creationId xmlns:a16="http://schemas.microsoft.com/office/drawing/2014/main" id="{836AE144-12F7-101D-FA06-6ED27CC2BBD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0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74AC71-A7A2-E3DC-742C-159DEC26D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D5F6A-B4C2-C75B-6C6B-4CA57ECFA1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4024125"/>
          </a:xfrm>
        </p:spPr>
        <p:txBody>
          <a:bodyPr>
            <a:normAutofit/>
          </a:bodyPr>
          <a:lstStyle/>
          <a:p>
            <a:r>
              <a:rPr lang="en-GB" b="0" i="0">
                <a:effectLst/>
                <a:latin typeface="-apple-system"/>
              </a:rPr>
              <a:t>360-degree feedback provides a comprehensive view of performance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>
                <a:effectLst/>
                <a:latin typeface="-apple-system"/>
              </a:rPr>
              <a:t>Individuals gain insights into strengths and development areas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>
                <a:effectLst/>
                <a:latin typeface="-apple-system"/>
              </a:rPr>
              <a:t>Organizations enhance leadership capability at all levels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>
                <a:effectLst/>
                <a:latin typeface="-apple-system"/>
              </a:rPr>
              <a:t>Success requires buy-in, policies, training, confidentiality, and follow-up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>
                <a:effectLst/>
                <a:latin typeface="-apple-system"/>
              </a:rPr>
              <a:t>Consider how 360-degree feedback can support our talent development needs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>
                <a:effectLst/>
                <a:latin typeface="-apple-system"/>
              </a:rPr>
              <a:t>Discuss any questions and next steps for potential implementation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42888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BD2399-7475-404C-BAC9-E55E167692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D748104-6E76-4AD9-9940-82154F97E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916AC7-248C-6EED-FCAD-F7DEAC89F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sz="3200"/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08EA9A-4F85-BBF7-BF9C-77E5A9D228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5871744"/>
              </p:ext>
            </p:extLst>
          </p:nvPr>
        </p:nvGraphicFramePr>
        <p:xfrm>
          <a:off x="4678344" y="1096643"/>
          <a:ext cx="6403994" cy="5087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72292760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64</TotalTime>
  <Words>561</Words>
  <Application>Microsoft Office PowerPoint</Application>
  <PresentationFormat>Widescreen</PresentationFormat>
  <Paragraphs>56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-apple-system</vt:lpstr>
      <vt:lpstr>Arial</vt:lpstr>
      <vt:lpstr>Century Gothic</vt:lpstr>
      <vt:lpstr>Vapor Trail</vt:lpstr>
      <vt:lpstr>The Value of 360-Degree Feedback</vt:lpstr>
      <vt:lpstr>Agenda</vt:lpstr>
      <vt:lpstr>What is 360-Degree Feedback?</vt:lpstr>
      <vt:lpstr>Importance of 360-degree feedback for Employees</vt:lpstr>
      <vt:lpstr>Importance of 360-degree feedback for Employers</vt:lpstr>
      <vt:lpstr>Benefits for Employees</vt:lpstr>
      <vt:lpstr>Benefits for Employers</vt:lpstr>
      <vt:lpstr>Key implementation issues from employee's perspective</vt:lpstr>
      <vt:lpstr>Key implementation issues from organisation’s perspective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Value of 360-Degree Feedback</dc:title>
  <dc:creator>Andreea Stochita</dc:creator>
  <cp:lastModifiedBy>Andreea Stochita</cp:lastModifiedBy>
  <cp:revision>1</cp:revision>
  <dcterms:created xsi:type="dcterms:W3CDTF">2023-10-25T14:58:48Z</dcterms:created>
  <dcterms:modified xsi:type="dcterms:W3CDTF">2023-10-25T17:51:31Z</dcterms:modified>
</cp:coreProperties>
</file>