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314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331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7632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14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1292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9950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941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483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053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877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824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105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171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30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484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228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277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FF7280F-5C6B-4AC6-A061-4D02D584109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366CB9D-DE6D-48E8-8A22-165A9A47FF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74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F5EB-B739-36EB-629C-A9856D25EF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684870"/>
            <a:ext cx="6815669" cy="151553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B7E210-4FD3-01AE-903C-DBBACE8F1F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</a:p>
        </p:txBody>
      </p:sp>
    </p:spTree>
    <p:extLst>
      <p:ext uri="{BB962C8B-B14F-4D97-AF65-F5344CB8AC3E}">
        <p14:creationId xmlns:p14="http://schemas.microsoft.com/office/powerpoint/2010/main" val="1621181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62EE9-A362-D2CB-063A-B1CA01871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F09B1-7112-4B99-74FD-4431553CB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828" y="2498271"/>
            <a:ext cx="10804071" cy="3377597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Presentation- with accompanying Power Point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15-20 Minutes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Submission of slides- Friday 21</a:t>
            </a:r>
            <a:r>
              <a:rPr lang="en-GB" sz="32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February  2025 by 2pm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Presentations- Week Commencing Monday 24</a:t>
            </a:r>
            <a:r>
              <a:rPr lang="en-GB" sz="3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2025 (times to be arranged)</a:t>
            </a:r>
          </a:p>
        </p:txBody>
      </p:sp>
    </p:spTree>
    <p:extLst>
      <p:ext uri="{BB962C8B-B14F-4D97-AF65-F5344CB8AC3E}">
        <p14:creationId xmlns:p14="http://schemas.microsoft.com/office/powerpoint/2010/main" val="395700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F98A-DCC8-C264-96AE-529FE0A56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26FBC-EDB9-BB93-9399-9C85B112D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Critically examine health, education or wellbeing initiatives that have helped to develop a community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Investigate and critically evaluate innovative digital technologies that could be used to develop communities now and in the future.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94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F57B-F179-D2E1-303A-7576C0632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8CCB9-2C49-507E-8311-69F810F37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351" y="2556932"/>
            <a:ext cx="10369549" cy="331893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Deliver an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presentation in class (duration of 15-20 minutes) outlining an assessment of the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and social care needs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an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existing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community in the UK of your choice. </a:t>
            </a: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are to choose a specific community in a UK location, such as the Asian community in Sparkhill, Birmingham, or the Traveller community in Tower Hamlets, London, and focus their assessment on the community’s characteristics and challenges.</a:t>
            </a: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consider the </a:t>
            </a: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location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diversity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changing </a:t>
            </a: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demographics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modern society as well as </a:t>
            </a: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current legislation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that is likely to impact the support and growth of such a community. </a:t>
            </a: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part of this presentation, you should discuss the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demographics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prevalent health issues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risks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possible existing means of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health and social care providers both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internally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(e.g. within the community groups, healthcare services), 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externally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(e.g., with agencies, organisations and other communities) paying attention to the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technologies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 are currently available to communicate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health-related information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this community.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94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F57B-F179-D2E1-303A-7576C0632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8CCB9-2C49-507E-8311-69F810F37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351" y="2556932"/>
            <a:ext cx="10521949" cy="3318936"/>
          </a:xfrm>
        </p:spPr>
        <p:txBody>
          <a:bodyPr/>
          <a:lstStyle/>
          <a:p>
            <a:pPr marL="0" indent="0" algn="just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also consider: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wide variety of needs of the individuals, families and groups within your community (related to education, health and social care, employment, etc.)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Concepts such as discrimination, prejudice, power, empowerment, equality and the rights of individuals and groups.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existing use of digital communication and social media in community development.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63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F57B-F179-D2E1-303A-7576C0632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8CCB9-2C49-507E-8311-69F810F37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351" y="2556932"/>
            <a:ext cx="10521949" cy="3318936"/>
          </a:xfrm>
        </p:spPr>
        <p:txBody>
          <a:bodyPr/>
          <a:lstStyle/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lease Note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You will not be required to submit 2,000 written words to accompany the PowerPoint, due to the presentation element students will speak this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approximately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 in order to demonstrate their interpretation of the task outlined above.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Students are welcome to have notes and accompanying documentation to aid them during the presentation, however this will not be a marked element of the task and is up to the discretion of the student.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63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817100" cy="33189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are suggested guidelines only (you do not have to follow this exactly)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organise this presentation in any way you like as long as you satisfy the requirements, answer the question fully and address all the required criteria.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Don’t forget, your presentation should have a logical flow and the slides should be to an academic standard appropriate for level six.</a:t>
            </a:r>
          </a:p>
        </p:txBody>
      </p:sp>
    </p:spTree>
    <p:extLst>
      <p:ext uri="{BB962C8B-B14F-4D97-AF65-F5344CB8AC3E}">
        <p14:creationId xmlns:p14="http://schemas.microsoft.com/office/powerpoint/2010/main" val="91482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817100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 and introduce the community you will be focused 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with all academic assignments there must be an introduction where you tell your listener what your presentation is about.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‘community’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general terms.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Tell your audience briefly why your specific community was chosen.</a:t>
            </a:r>
          </a:p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THE CONTEXT</a:t>
            </a:r>
          </a:p>
        </p:txBody>
      </p:sp>
    </p:spTree>
    <p:extLst>
      <p:ext uri="{BB962C8B-B14F-4D97-AF65-F5344CB8AC3E}">
        <p14:creationId xmlns:p14="http://schemas.microsoft.com/office/powerpoint/2010/main" val="2946539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817100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Describe your community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Where is it located?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it a rural, urban or suburban community?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it open or closed (does it freely accept new members or are there restrictions?)</a:t>
            </a:r>
          </a:p>
        </p:txBody>
      </p:sp>
    </p:spTree>
    <p:extLst>
      <p:ext uri="{BB962C8B-B14F-4D97-AF65-F5344CB8AC3E}">
        <p14:creationId xmlns:p14="http://schemas.microsoft.com/office/powerpoint/2010/main" val="1011106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817100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is in your community?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ages and gender of your members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it ethnically diverse?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people of different socio economic status, class or ability?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people with disabilities?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ONS statistics etc here</a:t>
            </a:r>
          </a:p>
        </p:txBody>
      </p:sp>
    </p:spTree>
    <p:extLst>
      <p:ext uri="{BB962C8B-B14F-4D97-AF65-F5344CB8AC3E}">
        <p14:creationId xmlns:p14="http://schemas.microsoft.com/office/powerpoint/2010/main" val="3767866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817100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are the needs of your community?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Include individual needs as well as those of the whole community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Look at housing needs, education, employment etc.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needs should be explored.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specialist needs specific to your chosen community?</a:t>
            </a:r>
          </a:p>
        </p:txBody>
      </p:sp>
    </p:spTree>
    <p:extLst>
      <p:ext uri="{BB962C8B-B14F-4D97-AF65-F5344CB8AC3E}">
        <p14:creationId xmlns:p14="http://schemas.microsoft.com/office/powerpoint/2010/main" val="351354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are the issues experienced by your community?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well as issues which are common to most communities, are there any which are specific to your chosen community?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should look at environmental, social, economic issues etc.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specific Health risks in your community? 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members at risk of obesity, poor MH or any other specific condition?</a:t>
            </a:r>
          </a:p>
        </p:txBody>
      </p:sp>
    </p:spTree>
    <p:extLst>
      <p:ext uri="{BB962C8B-B14F-4D97-AF65-F5344CB8AC3E}">
        <p14:creationId xmlns:p14="http://schemas.microsoft.com/office/powerpoint/2010/main" val="1348088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are the issues experienced by your community?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there discrimination/prejudice within your community?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community as a whole (or individual members) discriminated against?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the community experience inequalities?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could talk about health inequalities, education inequalities etc.  </a:t>
            </a:r>
          </a:p>
        </p:txBody>
      </p:sp>
    </p:spTree>
    <p:extLst>
      <p:ext uri="{BB962C8B-B14F-4D97-AF65-F5344CB8AC3E}">
        <p14:creationId xmlns:p14="http://schemas.microsoft.com/office/powerpoint/2010/main" val="1420281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Communication-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 community members communicate with each other? </a:t>
            </a: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(bonding?)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 H+SC professionals communicate with members to identify and address needs?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How, when, and why, do H+SC professionals communicate with other agencies and organisations? </a:t>
            </a: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(bridging or linking)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could link this to digital technology and perhaps social media?  </a:t>
            </a:r>
          </a:p>
        </p:txBody>
      </p:sp>
    </p:spTree>
    <p:extLst>
      <p:ext uri="{BB962C8B-B14F-4D97-AF65-F5344CB8AC3E}">
        <p14:creationId xmlns:p14="http://schemas.microsoft.com/office/powerpoint/2010/main" val="1694249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support and provision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support does your community currently receive?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services such as Health Care, Social Care, Education?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provision sufficient?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there a gap between need and availability?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need to look critically at this area </a:t>
            </a:r>
          </a:p>
        </p:txBody>
      </p:sp>
    </p:spTree>
    <p:extLst>
      <p:ext uri="{BB962C8B-B14F-4D97-AF65-F5344CB8AC3E}">
        <p14:creationId xmlns:p14="http://schemas.microsoft.com/office/powerpoint/2010/main" val="729606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policies and legislation that are in place to support your community and ensure that it is a place that people want to live and work in now and in the future?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may be general UK policies, or those more specific to your chosen community.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could also look at the big three- HR Act, Equality Act, Care Act. </a:t>
            </a:r>
          </a:p>
        </p:txBody>
      </p:sp>
    </p:spTree>
    <p:extLst>
      <p:ext uri="{BB962C8B-B14F-4D97-AF65-F5344CB8AC3E}">
        <p14:creationId xmlns:p14="http://schemas.microsoft.com/office/powerpoint/2010/main" val="2020648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it is not specified in the assignment brief, you must include theory as you would in any academic assignment.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talk about Social Identity Theory, Maslow, or any other theory specific to your chosen community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e.g.old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people- disengagement etc)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include SOCIAL CAPITAL THEORY and bridging bonding and linking as well as reciprocity.</a:t>
            </a:r>
          </a:p>
        </p:txBody>
      </p:sp>
    </p:spTree>
    <p:extLst>
      <p:ext uri="{BB962C8B-B14F-4D97-AF65-F5344CB8AC3E}">
        <p14:creationId xmlns:p14="http://schemas.microsoft.com/office/powerpoint/2010/main" val="776696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350" y="2556932"/>
            <a:ext cx="10147300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summary of the main points of the presentation should be given.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important things have you found out during your research?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do you think needs to be done so that your community is successful now and in the future? (sustainability)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make recommendations for the future, look at barriers to their success and then suggest possible solutions to these-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THINKING-</a:t>
            </a:r>
          </a:p>
        </p:txBody>
      </p:sp>
    </p:spTree>
    <p:extLst>
      <p:ext uri="{BB962C8B-B14F-4D97-AF65-F5344CB8AC3E}">
        <p14:creationId xmlns:p14="http://schemas.microsoft.com/office/powerpoint/2010/main" val="22128493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2556932"/>
            <a:ext cx="10509250" cy="33189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Power Point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 slides must be referenced including any images/diagrams used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include too much text on the slides, they should be easy to follow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appropriate font style and size and ensure the pp looks professional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 a reference slide(s) using Harvard referencing 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the presentation is well formatted and follows a logical progression including and introduction and conclusion/recommendations.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671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A468-B0C6-0A7A-28B1-16658B7E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889A-8E08-89F6-CA76-B5BD7072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2556932"/>
            <a:ext cx="10509250" cy="33189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to use verbal citation throughout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your presentation by reading it out loud.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lose marks if it is way over or under!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be relaxed and do not rush (don’t include too much information for the time allowed)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there are words that are difficult to pronounce, practice them (or ask your lecturer) if you are really struggling with certain words, do not use them! (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 alternatives)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biggest tip here is PRACTICE, PRACTICE, PRACTICE and try to enjoy yourself!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0445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1297</Words>
  <Application>Microsoft Office PowerPoint</Application>
  <PresentationFormat>Widescreen</PresentationFormat>
  <Paragraphs>109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Garamond</vt:lpstr>
      <vt:lpstr>Times New Roman</vt:lpstr>
      <vt:lpstr>Organic</vt:lpstr>
      <vt:lpstr>BMHP6022</vt:lpstr>
      <vt:lpstr>Assessment Component 1</vt:lpstr>
      <vt:lpstr>Module Learning Outcomes </vt:lpstr>
      <vt:lpstr>Task Description</vt:lpstr>
      <vt:lpstr>Task Description</vt:lpstr>
      <vt:lpstr>Task Description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Suggested Guidelines</vt:lpstr>
      <vt:lpstr>Final Tips</vt:lpstr>
      <vt:lpstr>Final Tips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BMHP6022</dc:title>
  <dc:creator>Joanne Davies (Yr Athrofa)</dc:creator>
  <cp:lastModifiedBy>Joanne Davies (Yr Athrofa)</cp:lastModifiedBy>
  <cp:revision>7</cp:revision>
  <dcterms:created xsi:type="dcterms:W3CDTF">2023-02-11T12:34:00Z</dcterms:created>
  <dcterms:modified xsi:type="dcterms:W3CDTF">2025-01-19T17:05:05Z</dcterms:modified>
</cp:coreProperties>
</file>