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sldIdLst>
    <p:sldId id="256" r:id="rId2"/>
    <p:sldId id="267" r:id="rId3"/>
    <p:sldId id="260" r:id="rId4"/>
    <p:sldId id="274" r:id="rId5"/>
    <p:sldId id="275" r:id="rId6"/>
    <p:sldId id="258" r:id="rId7"/>
    <p:sldId id="265" r:id="rId8"/>
    <p:sldId id="266" r:id="rId9"/>
    <p:sldId id="271" r:id="rId10"/>
    <p:sldId id="259" r:id="rId11"/>
    <p:sldId id="273" r:id="rId12"/>
    <p:sldId id="261" r:id="rId13"/>
    <p:sldId id="272" r:id="rId14"/>
    <p:sldId id="264" r:id="rId15"/>
    <p:sldId id="269" r:id="rId16"/>
    <p:sldId id="276" r:id="rId17"/>
    <p:sldId id="270" r:id="rId18"/>
    <p:sldId id="277"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497E86-01FA-4F07-BA33-A57D51DEEE63}" v="98" dt="2023-01-26T18:40:05.0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2" autoAdjust="0"/>
    <p:restoredTop sz="94660"/>
  </p:normalViewPr>
  <p:slideViewPr>
    <p:cSldViewPr snapToGrid="0">
      <p:cViewPr>
        <p:scale>
          <a:sx n="79" d="100"/>
          <a:sy n="79" d="100"/>
        </p:scale>
        <p:origin x="76"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Thompson-Charman (2104854)" userId="42f9d3f1-6f2f-49e0-ba7d-ee3fb618a195" providerId="ADAL" clId="{07497E86-01FA-4F07-BA33-A57D51DEEE63}"/>
    <pc:docChg chg="undo custSel addSld modSld">
      <pc:chgData name="Catherine Thompson-Charman (2104854)" userId="42f9d3f1-6f2f-49e0-ba7d-ee3fb618a195" providerId="ADAL" clId="{07497E86-01FA-4F07-BA33-A57D51DEEE63}" dt="2023-01-26T21:55:16.651" v="434" actId="313"/>
      <pc:docMkLst>
        <pc:docMk/>
      </pc:docMkLst>
      <pc:sldChg chg="modSp mod">
        <pc:chgData name="Catherine Thompson-Charman (2104854)" userId="42f9d3f1-6f2f-49e0-ba7d-ee3fb618a195" providerId="ADAL" clId="{07497E86-01FA-4F07-BA33-A57D51DEEE63}" dt="2023-01-26T16:11:36.919" v="188" actId="20577"/>
        <pc:sldMkLst>
          <pc:docMk/>
          <pc:sldMk cId="2018663087" sldId="260"/>
        </pc:sldMkLst>
        <pc:spChg chg="mod">
          <ac:chgData name="Catherine Thompson-Charman (2104854)" userId="42f9d3f1-6f2f-49e0-ba7d-ee3fb618a195" providerId="ADAL" clId="{07497E86-01FA-4F07-BA33-A57D51DEEE63}" dt="2023-01-26T16:11:36.919" v="188" actId="20577"/>
          <ac:spMkLst>
            <pc:docMk/>
            <pc:sldMk cId="2018663087" sldId="260"/>
            <ac:spMk id="3" creationId="{CD43D607-5752-6B4E-BA2B-CDF3AE6BEBB2}"/>
          </ac:spMkLst>
        </pc:spChg>
      </pc:sldChg>
      <pc:sldChg chg="modSp mod">
        <pc:chgData name="Catherine Thompson-Charman (2104854)" userId="42f9d3f1-6f2f-49e0-ba7d-ee3fb618a195" providerId="ADAL" clId="{07497E86-01FA-4F07-BA33-A57D51DEEE63}" dt="2023-01-25T21:19:01.190" v="2" actId="20577"/>
        <pc:sldMkLst>
          <pc:docMk/>
          <pc:sldMk cId="3388158603" sldId="264"/>
        </pc:sldMkLst>
        <pc:spChg chg="mod">
          <ac:chgData name="Catherine Thompson-Charman (2104854)" userId="42f9d3f1-6f2f-49e0-ba7d-ee3fb618a195" providerId="ADAL" clId="{07497E86-01FA-4F07-BA33-A57D51DEEE63}" dt="2023-01-25T21:19:01.190" v="2" actId="20577"/>
          <ac:spMkLst>
            <pc:docMk/>
            <pc:sldMk cId="3388158603" sldId="264"/>
            <ac:spMk id="3" creationId="{D433F6B4-7631-5079-5CC9-2E646E5CDD1C}"/>
          </ac:spMkLst>
        </pc:spChg>
      </pc:sldChg>
      <pc:sldChg chg="modSp mod">
        <pc:chgData name="Catherine Thompson-Charman (2104854)" userId="42f9d3f1-6f2f-49e0-ba7d-ee3fb618a195" providerId="ADAL" clId="{07497E86-01FA-4F07-BA33-A57D51DEEE63}" dt="2023-01-26T19:29:00.197" v="309" actId="20577"/>
        <pc:sldMkLst>
          <pc:docMk/>
          <pc:sldMk cId="533262676" sldId="266"/>
        </pc:sldMkLst>
        <pc:spChg chg="mod">
          <ac:chgData name="Catherine Thompson-Charman (2104854)" userId="42f9d3f1-6f2f-49e0-ba7d-ee3fb618a195" providerId="ADAL" clId="{07497E86-01FA-4F07-BA33-A57D51DEEE63}" dt="2023-01-26T19:29:00.197" v="309" actId="20577"/>
          <ac:spMkLst>
            <pc:docMk/>
            <pc:sldMk cId="533262676" sldId="266"/>
            <ac:spMk id="2" creationId="{255F1EE9-B48A-F8D7-632A-B3474C20CFA8}"/>
          </ac:spMkLst>
        </pc:spChg>
      </pc:sldChg>
      <pc:sldChg chg="modSp mod">
        <pc:chgData name="Catherine Thompson-Charman (2104854)" userId="42f9d3f1-6f2f-49e0-ba7d-ee3fb618a195" providerId="ADAL" clId="{07497E86-01FA-4F07-BA33-A57D51DEEE63}" dt="2023-01-26T15:59:03.899" v="73" actId="1076"/>
        <pc:sldMkLst>
          <pc:docMk/>
          <pc:sldMk cId="679927358" sldId="269"/>
        </pc:sldMkLst>
        <pc:spChg chg="mod">
          <ac:chgData name="Catherine Thompson-Charman (2104854)" userId="42f9d3f1-6f2f-49e0-ba7d-ee3fb618a195" providerId="ADAL" clId="{07497E86-01FA-4F07-BA33-A57D51DEEE63}" dt="2023-01-26T15:59:03.899" v="73" actId="1076"/>
          <ac:spMkLst>
            <pc:docMk/>
            <pc:sldMk cId="679927358" sldId="269"/>
            <ac:spMk id="13" creationId="{0718E760-5D50-548F-BA6C-40D4E507FC2F}"/>
          </ac:spMkLst>
        </pc:spChg>
      </pc:sldChg>
      <pc:sldChg chg="modSp mod">
        <pc:chgData name="Catherine Thompson-Charman (2104854)" userId="42f9d3f1-6f2f-49e0-ba7d-ee3fb618a195" providerId="ADAL" clId="{07497E86-01FA-4F07-BA33-A57D51DEEE63}" dt="2023-01-26T21:55:16.651" v="434" actId="313"/>
        <pc:sldMkLst>
          <pc:docMk/>
          <pc:sldMk cId="3722477085" sldId="270"/>
        </pc:sldMkLst>
        <pc:spChg chg="mod">
          <ac:chgData name="Catherine Thompson-Charman (2104854)" userId="42f9d3f1-6f2f-49e0-ba7d-ee3fb618a195" providerId="ADAL" clId="{07497E86-01FA-4F07-BA33-A57D51DEEE63}" dt="2023-01-26T20:52:10.412" v="365" actId="1076"/>
          <ac:spMkLst>
            <pc:docMk/>
            <pc:sldMk cId="3722477085" sldId="270"/>
            <ac:spMk id="2" creationId="{344FC42B-6446-9908-5BFC-A4E56444990E}"/>
          </ac:spMkLst>
        </pc:spChg>
        <pc:spChg chg="mod">
          <ac:chgData name="Catherine Thompson-Charman (2104854)" userId="42f9d3f1-6f2f-49e0-ba7d-ee3fb618a195" providerId="ADAL" clId="{07497E86-01FA-4F07-BA33-A57D51DEEE63}" dt="2023-01-26T21:55:16.651" v="434" actId="313"/>
          <ac:spMkLst>
            <pc:docMk/>
            <pc:sldMk cId="3722477085" sldId="270"/>
            <ac:spMk id="3" creationId="{86C5A1BB-922C-BFA5-5B21-85156515A5AD}"/>
          </ac:spMkLst>
        </pc:spChg>
      </pc:sldChg>
      <pc:sldChg chg="addSp delSp modSp mod">
        <pc:chgData name="Catherine Thompson-Charman (2104854)" userId="42f9d3f1-6f2f-49e0-ba7d-ee3fb618a195" providerId="ADAL" clId="{07497E86-01FA-4F07-BA33-A57D51DEEE63}" dt="2023-01-26T18:41:19.699" v="296" actId="26606"/>
        <pc:sldMkLst>
          <pc:docMk/>
          <pc:sldMk cId="4123216766" sldId="275"/>
        </pc:sldMkLst>
        <pc:spChg chg="mod">
          <ac:chgData name="Catherine Thompson-Charman (2104854)" userId="42f9d3f1-6f2f-49e0-ba7d-ee3fb618a195" providerId="ADAL" clId="{07497E86-01FA-4F07-BA33-A57D51DEEE63}" dt="2023-01-26T18:41:19.699" v="296" actId="26606"/>
          <ac:spMkLst>
            <pc:docMk/>
            <pc:sldMk cId="4123216766" sldId="275"/>
            <ac:spMk id="2" creationId="{B3948274-8CDF-B714-E0C2-A5522754138E}"/>
          </ac:spMkLst>
        </pc:spChg>
        <pc:spChg chg="add del mod">
          <ac:chgData name="Catherine Thompson-Charman (2104854)" userId="42f9d3f1-6f2f-49e0-ba7d-ee3fb618a195" providerId="ADAL" clId="{07497E86-01FA-4F07-BA33-A57D51DEEE63}" dt="2023-01-26T18:40:17.218" v="291" actId="478"/>
          <ac:spMkLst>
            <pc:docMk/>
            <pc:sldMk cId="4123216766" sldId="275"/>
            <ac:spMk id="4" creationId="{9A32DEF2-1EC6-577B-8D07-DA27211F6F2C}"/>
          </ac:spMkLst>
        </pc:spChg>
        <pc:spChg chg="add del mod">
          <ac:chgData name="Catherine Thompson-Charman (2104854)" userId="42f9d3f1-6f2f-49e0-ba7d-ee3fb618a195" providerId="ADAL" clId="{07497E86-01FA-4F07-BA33-A57D51DEEE63}" dt="2023-01-26T18:40:31.222" v="295" actId="478"/>
          <ac:spMkLst>
            <pc:docMk/>
            <pc:sldMk cId="4123216766" sldId="275"/>
            <ac:spMk id="6" creationId="{25705F67-E794-27A0-E18A-C0D3C02748F4}"/>
          </ac:spMkLst>
        </pc:spChg>
        <pc:spChg chg="add del mod">
          <ac:chgData name="Catherine Thompson-Charman (2104854)" userId="42f9d3f1-6f2f-49e0-ba7d-ee3fb618a195" providerId="ADAL" clId="{07497E86-01FA-4F07-BA33-A57D51DEEE63}" dt="2023-01-26T18:40:25.806" v="294" actId="478"/>
          <ac:spMkLst>
            <pc:docMk/>
            <pc:sldMk cId="4123216766" sldId="275"/>
            <ac:spMk id="8" creationId="{EF003C61-3782-EE69-E8EC-BD97C68A0CAE}"/>
          </ac:spMkLst>
        </pc:spChg>
        <pc:spChg chg="add del mod">
          <ac:chgData name="Catherine Thompson-Charman (2104854)" userId="42f9d3f1-6f2f-49e0-ba7d-ee3fb618a195" providerId="ADAL" clId="{07497E86-01FA-4F07-BA33-A57D51DEEE63}" dt="2023-01-26T18:39:57.857" v="287" actId="478"/>
          <ac:spMkLst>
            <pc:docMk/>
            <pc:sldMk cId="4123216766" sldId="275"/>
            <ac:spMk id="11" creationId="{97C8081E-C2BD-54BE-CD6A-E63576C5547C}"/>
          </ac:spMkLst>
        </pc:spChg>
        <pc:spChg chg="del">
          <ac:chgData name="Catherine Thompson-Charman (2104854)" userId="42f9d3f1-6f2f-49e0-ba7d-ee3fb618a195" providerId="ADAL" clId="{07497E86-01FA-4F07-BA33-A57D51DEEE63}" dt="2023-01-26T18:41:19.699" v="296" actId="26606"/>
          <ac:spMkLst>
            <pc:docMk/>
            <pc:sldMk cId="4123216766" sldId="275"/>
            <ac:spMk id="25" creationId="{19F9BF86-FE94-4517-B97D-026C7515E589}"/>
          </ac:spMkLst>
        </pc:spChg>
        <pc:spChg chg="add">
          <ac:chgData name="Catherine Thompson-Charman (2104854)" userId="42f9d3f1-6f2f-49e0-ba7d-ee3fb618a195" providerId="ADAL" clId="{07497E86-01FA-4F07-BA33-A57D51DEEE63}" dt="2023-01-26T18:41:19.699" v="296" actId="26606"/>
          <ac:spMkLst>
            <pc:docMk/>
            <pc:sldMk cId="4123216766" sldId="275"/>
            <ac:spMk id="32" creationId="{DBDA151C-5770-45E4-AAFF-59E7F403866D}"/>
          </ac:spMkLst>
        </pc:spChg>
        <pc:graphicFrameChg chg="add mod modGraphic">
          <ac:chgData name="Catherine Thompson-Charman (2104854)" userId="42f9d3f1-6f2f-49e0-ba7d-ee3fb618a195" providerId="ADAL" clId="{07497E86-01FA-4F07-BA33-A57D51DEEE63}" dt="2023-01-26T18:41:19.699" v="296" actId="26606"/>
          <ac:graphicFrameMkLst>
            <pc:docMk/>
            <pc:sldMk cId="4123216766" sldId="275"/>
            <ac:graphicFrameMk id="9" creationId="{9D69A88B-2276-2536-B6F1-1248E403DEC8}"/>
          </ac:graphicFrameMkLst>
        </pc:graphicFrameChg>
        <pc:graphicFrameChg chg="del mod">
          <ac:chgData name="Catherine Thompson-Charman (2104854)" userId="42f9d3f1-6f2f-49e0-ba7d-ee3fb618a195" providerId="ADAL" clId="{07497E86-01FA-4F07-BA33-A57D51DEEE63}" dt="2023-01-26T18:39:54.968" v="286" actId="478"/>
          <ac:graphicFrameMkLst>
            <pc:docMk/>
            <pc:sldMk cId="4123216766" sldId="275"/>
            <ac:graphicFrameMk id="12" creationId="{0EC8A8A4-A747-6F20-6ECB-9A0F0D8EC637}"/>
          </ac:graphicFrameMkLst>
        </pc:graphicFrameChg>
        <pc:cxnChg chg="del">
          <ac:chgData name="Catherine Thompson-Charman (2104854)" userId="42f9d3f1-6f2f-49e0-ba7d-ee3fb618a195" providerId="ADAL" clId="{07497E86-01FA-4F07-BA33-A57D51DEEE63}" dt="2023-01-26T18:41:19.699" v="296" actId="26606"/>
          <ac:cxnSpMkLst>
            <pc:docMk/>
            <pc:sldMk cId="4123216766" sldId="275"/>
            <ac:cxnSpMk id="23" creationId="{F209B62C-3402-4623-9A7C-AA048B56F8C3}"/>
          </ac:cxnSpMkLst>
        </pc:cxnChg>
        <pc:cxnChg chg="del">
          <ac:chgData name="Catherine Thompson-Charman (2104854)" userId="42f9d3f1-6f2f-49e0-ba7d-ee3fb618a195" providerId="ADAL" clId="{07497E86-01FA-4F07-BA33-A57D51DEEE63}" dt="2023-01-26T18:41:19.699" v="296" actId="26606"/>
          <ac:cxnSpMkLst>
            <pc:docMk/>
            <pc:sldMk cId="4123216766" sldId="275"/>
            <ac:cxnSpMk id="27" creationId="{7CC73A33-65FF-41A9-A3B0-006753CD1028}"/>
          </ac:cxnSpMkLst>
        </pc:cxnChg>
        <pc:cxnChg chg="add">
          <ac:chgData name="Catherine Thompson-Charman (2104854)" userId="42f9d3f1-6f2f-49e0-ba7d-ee3fb618a195" providerId="ADAL" clId="{07497E86-01FA-4F07-BA33-A57D51DEEE63}" dt="2023-01-26T18:41:19.699" v="296" actId="26606"/>
          <ac:cxnSpMkLst>
            <pc:docMk/>
            <pc:sldMk cId="4123216766" sldId="275"/>
            <ac:cxnSpMk id="34" creationId="{E62D3963-2153-4637-96E6-E31BD2CE5D0D}"/>
          </ac:cxnSpMkLst>
        </pc:cxnChg>
      </pc:sldChg>
      <pc:sldChg chg="addSp delSp modSp mod">
        <pc:chgData name="Catherine Thompson-Charman (2104854)" userId="42f9d3f1-6f2f-49e0-ba7d-ee3fb618a195" providerId="ADAL" clId="{07497E86-01FA-4F07-BA33-A57D51DEEE63}" dt="2023-01-26T15:59:56" v="82" actId="20577"/>
        <pc:sldMkLst>
          <pc:docMk/>
          <pc:sldMk cId="3811491836" sldId="276"/>
        </pc:sldMkLst>
        <pc:spChg chg="del mod">
          <ac:chgData name="Catherine Thompson-Charman (2104854)" userId="42f9d3f1-6f2f-49e0-ba7d-ee3fb618a195" providerId="ADAL" clId="{07497E86-01FA-4F07-BA33-A57D51DEEE63}" dt="2023-01-26T15:57:30.703" v="40" actId="478"/>
          <ac:spMkLst>
            <pc:docMk/>
            <pc:sldMk cId="3811491836" sldId="276"/>
            <ac:spMk id="2" creationId="{F9CF0549-F76A-6A6A-98E3-56A15FFD9BE0}"/>
          </ac:spMkLst>
        </pc:spChg>
        <pc:spChg chg="add del mod">
          <ac:chgData name="Catherine Thompson-Charman (2104854)" userId="42f9d3f1-6f2f-49e0-ba7d-ee3fb618a195" providerId="ADAL" clId="{07497E86-01FA-4F07-BA33-A57D51DEEE63}" dt="2023-01-26T15:56:46.832" v="34" actId="478"/>
          <ac:spMkLst>
            <pc:docMk/>
            <pc:sldMk cId="3811491836" sldId="276"/>
            <ac:spMk id="3" creationId="{314ABD62-0678-AB92-0AC0-FF04303359EB}"/>
          </ac:spMkLst>
        </pc:spChg>
        <pc:spChg chg="add del mod">
          <ac:chgData name="Catherine Thompson-Charman (2104854)" userId="42f9d3f1-6f2f-49e0-ba7d-ee3fb618a195" providerId="ADAL" clId="{07497E86-01FA-4F07-BA33-A57D51DEEE63}" dt="2023-01-26T15:56:19.470" v="26" actId="478"/>
          <ac:spMkLst>
            <pc:docMk/>
            <pc:sldMk cId="3811491836" sldId="276"/>
            <ac:spMk id="4" creationId="{EF9DC698-0D70-4BDA-A79E-F80FD3D6F504}"/>
          </ac:spMkLst>
        </pc:spChg>
        <pc:spChg chg="add del mod">
          <ac:chgData name="Catherine Thompson-Charman (2104854)" userId="42f9d3f1-6f2f-49e0-ba7d-ee3fb618a195" providerId="ADAL" clId="{07497E86-01FA-4F07-BA33-A57D51DEEE63}" dt="2023-01-26T15:56:57.374" v="36" actId="478"/>
          <ac:spMkLst>
            <pc:docMk/>
            <pc:sldMk cId="3811491836" sldId="276"/>
            <ac:spMk id="6" creationId="{B7C630E2-85A1-8CF6-ED57-6F5BA2ADFE4D}"/>
          </ac:spMkLst>
        </pc:spChg>
        <pc:spChg chg="add del mod">
          <ac:chgData name="Catherine Thompson-Charman (2104854)" userId="42f9d3f1-6f2f-49e0-ba7d-ee3fb618a195" providerId="ADAL" clId="{07497E86-01FA-4F07-BA33-A57D51DEEE63}" dt="2023-01-26T15:57:37.067" v="41" actId="478"/>
          <ac:spMkLst>
            <pc:docMk/>
            <pc:sldMk cId="3811491836" sldId="276"/>
            <ac:spMk id="8" creationId="{2B99DC9D-BD6F-4CBB-0646-4F87CEE0F307}"/>
          </ac:spMkLst>
        </pc:spChg>
        <pc:spChg chg="add mod">
          <ac:chgData name="Catherine Thompson-Charman (2104854)" userId="42f9d3f1-6f2f-49e0-ba7d-ee3fb618a195" providerId="ADAL" clId="{07497E86-01FA-4F07-BA33-A57D51DEEE63}" dt="2023-01-26T15:58:40.199" v="61" actId="1076"/>
          <ac:spMkLst>
            <pc:docMk/>
            <pc:sldMk cId="3811491836" sldId="276"/>
            <ac:spMk id="10" creationId="{79A5B876-01AA-B777-3EFE-D82DF5C8128F}"/>
          </ac:spMkLst>
        </pc:spChg>
        <pc:spChg chg="add mod">
          <ac:chgData name="Catherine Thompson-Charman (2104854)" userId="42f9d3f1-6f2f-49e0-ba7d-ee3fb618a195" providerId="ADAL" clId="{07497E86-01FA-4F07-BA33-A57D51DEEE63}" dt="2023-01-26T15:59:56" v="82" actId="20577"/>
          <ac:spMkLst>
            <pc:docMk/>
            <pc:sldMk cId="3811491836" sldId="276"/>
            <ac:spMk id="12" creationId="{45788614-775B-6915-A833-E7EF78DD8E18}"/>
          </ac:spMkLst>
        </pc:spChg>
        <pc:picChg chg="add del mod">
          <ac:chgData name="Catherine Thompson-Charman (2104854)" userId="42f9d3f1-6f2f-49e0-ba7d-ee3fb618a195" providerId="ADAL" clId="{07497E86-01FA-4F07-BA33-A57D51DEEE63}" dt="2023-01-26T15:57:55.295" v="43" actId="14100"/>
          <ac:picMkLst>
            <pc:docMk/>
            <pc:sldMk cId="3811491836" sldId="276"/>
            <ac:picMk id="1026" creationId="{1DC668BC-E2BF-C035-F123-EF4CC6C2DDD3}"/>
          </ac:picMkLst>
        </pc:picChg>
      </pc:sldChg>
      <pc:sldChg chg="delSp modSp new mod">
        <pc:chgData name="Catherine Thompson-Charman (2104854)" userId="42f9d3f1-6f2f-49e0-ba7d-ee3fb618a195" providerId="ADAL" clId="{07497E86-01FA-4F07-BA33-A57D51DEEE63}" dt="2023-01-26T20:56:11.568" v="415" actId="27636"/>
        <pc:sldMkLst>
          <pc:docMk/>
          <pc:sldMk cId="2218245158" sldId="277"/>
        </pc:sldMkLst>
        <pc:spChg chg="del mod">
          <ac:chgData name="Catherine Thompson-Charman (2104854)" userId="42f9d3f1-6f2f-49e0-ba7d-ee3fb618a195" providerId="ADAL" clId="{07497E86-01FA-4F07-BA33-A57D51DEEE63}" dt="2023-01-26T20:47:40.015" v="320" actId="478"/>
          <ac:spMkLst>
            <pc:docMk/>
            <pc:sldMk cId="2218245158" sldId="277"/>
            <ac:spMk id="2" creationId="{1861C186-E00A-4BFC-A5EC-16A11DE2BE56}"/>
          </ac:spMkLst>
        </pc:spChg>
        <pc:spChg chg="mod">
          <ac:chgData name="Catherine Thompson-Charman (2104854)" userId="42f9d3f1-6f2f-49e0-ba7d-ee3fb618a195" providerId="ADAL" clId="{07497E86-01FA-4F07-BA33-A57D51DEEE63}" dt="2023-01-26T20:56:11.568" v="415" actId="27636"/>
          <ac:spMkLst>
            <pc:docMk/>
            <pc:sldMk cId="2218245158" sldId="277"/>
            <ac:spMk id="3" creationId="{3BF9A0E2-6AD4-6A30-B045-F269CC7DE88C}"/>
          </ac:spMkLst>
        </pc:spChg>
      </pc:sldChg>
      <pc:sldChg chg="delSp modSp new mod">
        <pc:chgData name="Catherine Thompson-Charman (2104854)" userId="42f9d3f1-6f2f-49e0-ba7d-ee3fb618a195" providerId="ADAL" clId="{07497E86-01FA-4F07-BA33-A57D51DEEE63}" dt="2023-01-26T20:55:22.770" v="409" actId="207"/>
        <pc:sldMkLst>
          <pc:docMk/>
          <pc:sldMk cId="3441398655" sldId="278"/>
        </pc:sldMkLst>
        <pc:spChg chg="del mod">
          <ac:chgData name="Catherine Thompson-Charman (2104854)" userId="42f9d3f1-6f2f-49e0-ba7d-ee3fb618a195" providerId="ADAL" clId="{07497E86-01FA-4F07-BA33-A57D51DEEE63}" dt="2023-01-26T20:48:29.697" v="325" actId="478"/>
          <ac:spMkLst>
            <pc:docMk/>
            <pc:sldMk cId="3441398655" sldId="278"/>
            <ac:spMk id="2" creationId="{F4C8BAE3-2909-17C8-5A0A-779569A0C701}"/>
          </ac:spMkLst>
        </pc:spChg>
        <pc:spChg chg="mod">
          <ac:chgData name="Catherine Thompson-Charman (2104854)" userId="42f9d3f1-6f2f-49e0-ba7d-ee3fb618a195" providerId="ADAL" clId="{07497E86-01FA-4F07-BA33-A57D51DEEE63}" dt="2023-01-26T20:55:22.770" v="409" actId="207"/>
          <ac:spMkLst>
            <pc:docMk/>
            <pc:sldMk cId="3441398655" sldId="278"/>
            <ac:spMk id="3" creationId="{E2E3D4FC-A00A-A9FD-1343-945ED48894B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63DFF1-AF97-4F2E-BF50-B17A3BD62D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C4E072D3-1A35-4287-8355-39AD56D57A87}">
      <dgm:prSet phldrT="[Text]"/>
      <dgm:spPr/>
      <dgm:t>
        <a:bodyPr/>
        <a:lstStyle/>
        <a:p>
          <a:r>
            <a:rPr lang="en-GB" dirty="0"/>
            <a:t>Play-Based</a:t>
          </a:r>
        </a:p>
      </dgm:t>
    </dgm:pt>
    <dgm:pt modelId="{EB918885-6AF3-483C-91FB-CBD22AF0A274}" type="parTrans" cxnId="{8CCDF7F6-3DCD-4E82-A79F-A5FB16F262DA}">
      <dgm:prSet/>
      <dgm:spPr/>
      <dgm:t>
        <a:bodyPr/>
        <a:lstStyle/>
        <a:p>
          <a:endParaRPr lang="en-GB"/>
        </a:p>
      </dgm:t>
    </dgm:pt>
    <dgm:pt modelId="{D20B0060-DC3D-444A-8AC9-320A84A1F1CD}" type="sibTrans" cxnId="{8CCDF7F6-3DCD-4E82-A79F-A5FB16F262DA}">
      <dgm:prSet/>
      <dgm:spPr/>
      <dgm:t>
        <a:bodyPr/>
        <a:lstStyle/>
        <a:p>
          <a:endParaRPr lang="en-GB"/>
        </a:p>
      </dgm:t>
    </dgm:pt>
    <dgm:pt modelId="{ADE3E8EF-B23B-4AEF-B6F1-EB538C9B922B}">
      <dgm:prSet phldrT="[Text]"/>
      <dgm:spPr/>
      <dgm:t>
        <a:bodyPr/>
        <a:lstStyle/>
        <a:p>
          <a:r>
            <a:rPr lang="en-GB" dirty="0"/>
            <a:t>Outdoor Environment</a:t>
          </a:r>
        </a:p>
      </dgm:t>
    </dgm:pt>
    <dgm:pt modelId="{4159F859-77B7-4ADC-978D-E0D60BDAE010}" type="parTrans" cxnId="{F1905106-832F-4752-9272-7ED00A0632C3}">
      <dgm:prSet/>
      <dgm:spPr/>
      <dgm:t>
        <a:bodyPr/>
        <a:lstStyle/>
        <a:p>
          <a:endParaRPr lang="en-GB"/>
        </a:p>
      </dgm:t>
    </dgm:pt>
    <dgm:pt modelId="{A2D37C4A-DBBD-4D8A-A1FF-E1929D4A15F7}" type="sibTrans" cxnId="{F1905106-832F-4752-9272-7ED00A0632C3}">
      <dgm:prSet/>
      <dgm:spPr/>
      <dgm:t>
        <a:bodyPr/>
        <a:lstStyle/>
        <a:p>
          <a:endParaRPr lang="en-GB"/>
        </a:p>
      </dgm:t>
    </dgm:pt>
    <dgm:pt modelId="{DAD24530-ED89-4083-9266-2B04E3CE6446}">
      <dgm:prSet phldrT="[Text]"/>
      <dgm:spPr/>
      <dgm:t>
        <a:bodyPr/>
        <a:lstStyle/>
        <a:p>
          <a:r>
            <a:rPr lang="en-GB" dirty="0"/>
            <a:t>Physical</a:t>
          </a:r>
        </a:p>
      </dgm:t>
    </dgm:pt>
    <dgm:pt modelId="{89BCCDD9-B6A5-4481-8F7A-F18FED93F5E7}" type="parTrans" cxnId="{6B9E6CEB-513E-41CB-BADA-41C9B8EEE300}">
      <dgm:prSet/>
      <dgm:spPr/>
      <dgm:t>
        <a:bodyPr/>
        <a:lstStyle/>
        <a:p>
          <a:endParaRPr lang="en-GB"/>
        </a:p>
      </dgm:t>
    </dgm:pt>
    <dgm:pt modelId="{EDB92BDB-C5F0-48F6-90A3-0E520300FA58}" type="sibTrans" cxnId="{6B9E6CEB-513E-41CB-BADA-41C9B8EEE300}">
      <dgm:prSet/>
      <dgm:spPr/>
      <dgm:t>
        <a:bodyPr/>
        <a:lstStyle/>
        <a:p>
          <a:endParaRPr lang="en-GB"/>
        </a:p>
      </dgm:t>
    </dgm:pt>
    <dgm:pt modelId="{566BF5FC-C6B9-4C0B-B8FA-6CA975F7A17A}">
      <dgm:prSet phldrT="[Text]"/>
      <dgm:spPr/>
      <dgm:t>
        <a:bodyPr/>
        <a:lstStyle/>
        <a:p>
          <a:r>
            <a:rPr lang="en-GB" dirty="0"/>
            <a:t>Creative</a:t>
          </a:r>
        </a:p>
      </dgm:t>
    </dgm:pt>
    <dgm:pt modelId="{46D9813F-FEE6-4E0A-B990-4E3CAA9CB61D}" type="parTrans" cxnId="{7DDBF642-8FA4-4828-8731-92649CF7668F}">
      <dgm:prSet/>
      <dgm:spPr/>
      <dgm:t>
        <a:bodyPr/>
        <a:lstStyle/>
        <a:p>
          <a:endParaRPr lang="en-GB"/>
        </a:p>
      </dgm:t>
    </dgm:pt>
    <dgm:pt modelId="{E6169683-22BD-4C1A-AF89-2BF5F8B6865C}" type="sibTrans" cxnId="{7DDBF642-8FA4-4828-8731-92649CF7668F}">
      <dgm:prSet/>
      <dgm:spPr/>
      <dgm:t>
        <a:bodyPr/>
        <a:lstStyle/>
        <a:p>
          <a:endParaRPr lang="en-GB"/>
        </a:p>
      </dgm:t>
    </dgm:pt>
    <dgm:pt modelId="{2C60660D-DA91-42B6-9F21-C244DB4D3A18}">
      <dgm:prSet/>
      <dgm:spPr/>
      <dgm:t>
        <a:bodyPr/>
        <a:lstStyle/>
        <a:p>
          <a:r>
            <a:rPr lang="en-GB" dirty="0"/>
            <a:t>Social</a:t>
          </a:r>
        </a:p>
      </dgm:t>
    </dgm:pt>
    <dgm:pt modelId="{6128C3AD-C9F6-4CA1-853E-B053C6C31435}" type="parTrans" cxnId="{EAFD79CD-B7E2-4EA1-84F8-2E9DA73D5D2A}">
      <dgm:prSet/>
      <dgm:spPr/>
      <dgm:t>
        <a:bodyPr/>
        <a:lstStyle/>
        <a:p>
          <a:endParaRPr lang="en-GB"/>
        </a:p>
      </dgm:t>
    </dgm:pt>
    <dgm:pt modelId="{F9354F21-F2C2-4D6E-A01B-68BC84B2E591}" type="sibTrans" cxnId="{EAFD79CD-B7E2-4EA1-84F8-2E9DA73D5D2A}">
      <dgm:prSet/>
      <dgm:spPr/>
      <dgm:t>
        <a:bodyPr/>
        <a:lstStyle/>
        <a:p>
          <a:endParaRPr lang="en-GB"/>
        </a:p>
      </dgm:t>
    </dgm:pt>
    <dgm:pt modelId="{07CCD41A-C5A1-43A6-8288-DDCF928738EC}">
      <dgm:prSet/>
      <dgm:spPr/>
      <dgm:t>
        <a:bodyPr/>
        <a:lstStyle/>
        <a:p>
          <a:r>
            <a:rPr lang="en-GB" dirty="0"/>
            <a:t>Personal</a:t>
          </a:r>
        </a:p>
      </dgm:t>
    </dgm:pt>
    <dgm:pt modelId="{B404C2D9-2257-4C4D-9E92-2A8BCF8D8EE5}" type="parTrans" cxnId="{AFE63D5E-9F64-4CD2-8463-B977E2FAB0B0}">
      <dgm:prSet/>
      <dgm:spPr/>
      <dgm:t>
        <a:bodyPr/>
        <a:lstStyle/>
        <a:p>
          <a:endParaRPr lang="en-GB"/>
        </a:p>
      </dgm:t>
    </dgm:pt>
    <dgm:pt modelId="{222C5F97-4701-461B-BCBB-0CEF3193BF01}" type="sibTrans" cxnId="{AFE63D5E-9F64-4CD2-8463-B977E2FAB0B0}">
      <dgm:prSet/>
      <dgm:spPr/>
      <dgm:t>
        <a:bodyPr/>
        <a:lstStyle/>
        <a:p>
          <a:endParaRPr lang="en-GB"/>
        </a:p>
      </dgm:t>
    </dgm:pt>
    <dgm:pt modelId="{FCEB2F90-A039-40FA-989E-43B645467196}" type="pres">
      <dgm:prSet presAssocID="{A063DFF1-AF97-4F2E-BF50-B17A3BD62DA3}" presName="hierChild1" presStyleCnt="0">
        <dgm:presLayoutVars>
          <dgm:chPref val="1"/>
          <dgm:dir/>
          <dgm:animOne val="branch"/>
          <dgm:animLvl val="lvl"/>
          <dgm:resizeHandles/>
        </dgm:presLayoutVars>
      </dgm:prSet>
      <dgm:spPr/>
    </dgm:pt>
    <dgm:pt modelId="{0A61DB6B-8E19-474C-9D2C-07C3E4AEB5F5}" type="pres">
      <dgm:prSet presAssocID="{C4E072D3-1A35-4287-8355-39AD56D57A87}" presName="hierRoot1" presStyleCnt="0"/>
      <dgm:spPr/>
    </dgm:pt>
    <dgm:pt modelId="{FA4E7CFD-44DD-49DA-972C-8124A7BD5EA2}" type="pres">
      <dgm:prSet presAssocID="{C4E072D3-1A35-4287-8355-39AD56D57A87}" presName="composite" presStyleCnt="0"/>
      <dgm:spPr/>
    </dgm:pt>
    <dgm:pt modelId="{5856A882-864E-4861-A36F-0216B0FB670E}" type="pres">
      <dgm:prSet presAssocID="{C4E072D3-1A35-4287-8355-39AD56D57A87}" presName="background" presStyleLbl="node0" presStyleIdx="0" presStyleCnt="2"/>
      <dgm:spPr/>
    </dgm:pt>
    <dgm:pt modelId="{E80C1086-1F31-4E0C-BE70-0C10F271C1CB}" type="pres">
      <dgm:prSet presAssocID="{C4E072D3-1A35-4287-8355-39AD56D57A87}" presName="text" presStyleLbl="fgAcc0" presStyleIdx="0" presStyleCnt="2">
        <dgm:presLayoutVars>
          <dgm:chPref val="3"/>
        </dgm:presLayoutVars>
      </dgm:prSet>
      <dgm:spPr/>
    </dgm:pt>
    <dgm:pt modelId="{7B69DA76-EB09-48C4-9B0D-445A7FD4098D}" type="pres">
      <dgm:prSet presAssocID="{C4E072D3-1A35-4287-8355-39AD56D57A87}" presName="hierChild2" presStyleCnt="0"/>
      <dgm:spPr/>
    </dgm:pt>
    <dgm:pt modelId="{B4383616-D7D3-4F4C-BFC8-F7ABFADA2940}" type="pres">
      <dgm:prSet presAssocID="{6128C3AD-C9F6-4CA1-853E-B053C6C31435}" presName="Name10" presStyleLbl="parChTrans1D2" presStyleIdx="0" presStyleCnt="4"/>
      <dgm:spPr/>
    </dgm:pt>
    <dgm:pt modelId="{D44FED7C-F6C0-4338-9E2E-ABE91FE24E25}" type="pres">
      <dgm:prSet presAssocID="{2C60660D-DA91-42B6-9F21-C244DB4D3A18}" presName="hierRoot2" presStyleCnt="0"/>
      <dgm:spPr/>
    </dgm:pt>
    <dgm:pt modelId="{0DE7563E-A35B-4590-8478-7017E214E283}" type="pres">
      <dgm:prSet presAssocID="{2C60660D-DA91-42B6-9F21-C244DB4D3A18}" presName="composite2" presStyleCnt="0"/>
      <dgm:spPr/>
    </dgm:pt>
    <dgm:pt modelId="{20747C79-733A-4CF9-AD36-C353BF226D46}" type="pres">
      <dgm:prSet presAssocID="{2C60660D-DA91-42B6-9F21-C244DB4D3A18}" presName="background2" presStyleLbl="node2" presStyleIdx="0" presStyleCnt="4"/>
      <dgm:spPr/>
    </dgm:pt>
    <dgm:pt modelId="{12AD6893-3927-4DAB-949D-B5A5A791D93D}" type="pres">
      <dgm:prSet presAssocID="{2C60660D-DA91-42B6-9F21-C244DB4D3A18}" presName="text2" presStyleLbl="fgAcc2" presStyleIdx="0" presStyleCnt="4">
        <dgm:presLayoutVars>
          <dgm:chPref val="3"/>
        </dgm:presLayoutVars>
      </dgm:prSet>
      <dgm:spPr/>
    </dgm:pt>
    <dgm:pt modelId="{741722E1-E51F-444B-B5C8-A4ED836978D0}" type="pres">
      <dgm:prSet presAssocID="{2C60660D-DA91-42B6-9F21-C244DB4D3A18}" presName="hierChild3" presStyleCnt="0"/>
      <dgm:spPr/>
    </dgm:pt>
    <dgm:pt modelId="{8A314C1C-EE72-4E82-AB6D-E5C3B467BC01}" type="pres">
      <dgm:prSet presAssocID="{B404C2D9-2257-4C4D-9E92-2A8BCF8D8EE5}" presName="Name10" presStyleLbl="parChTrans1D2" presStyleIdx="1" presStyleCnt="4"/>
      <dgm:spPr/>
    </dgm:pt>
    <dgm:pt modelId="{E8743D28-433F-4969-B1EB-EFB9EF77662F}" type="pres">
      <dgm:prSet presAssocID="{07CCD41A-C5A1-43A6-8288-DDCF928738EC}" presName="hierRoot2" presStyleCnt="0"/>
      <dgm:spPr/>
    </dgm:pt>
    <dgm:pt modelId="{E6AB3DDA-22CE-4BD4-A793-50CB1C4DD0B6}" type="pres">
      <dgm:prSet presAssocID="{07CCD41A-C5A1-43A6-8288-DDCF928738EC}" presName="composite2" presStyleCnt="0"/>
      <dgm:spPr/>
    </dgm:pt>
    <dgm:pt modelId="{7BB9E816-4B2B-480B-A63C-6D14682251CE}" type="pres">
      <dgm:prSet presAssocID="{07CCD41A-C5A1-43A6-8288-DDCF928738EC}" presName="background2" presStyleLbl="node2" presStyleIdx="1" presStyleCnt="4"/>
      <dgm:spPr/>
    </dgm:pt>
    <dgm:pt modelId="{7549B73A-5D37-4C3A-A038-37D3C70BEDAB}" type="pres">
      <dgm:prSet presAssocID="{07CCD41A-C5A1-43A6-8288-DDCF928738EC}" presName="text2" presStyleLbl="fgAcc2" presStyleIdx="1" presStyleCnt="4">
        <dgm:presLayoutVars>
          <dgm:chPref val="3"/>
        </dgm:presLayoutVars>
      </dgm:prSet>
      <dgm:spPr/>
    </dgm:pt>
    <dgm:pt modelId="{978EE429-A5F5-486D-AC6A-DD3BBFAD753B}" type="pres">
      <dgm:prSet presAssocID="{07CCD41A-C5A1-43A6-8288-DDCF928738EC}" presName="hierChild3" presStyleCnt="0"/>
      <dgm:spPr/>
    </dgm:pt>
    <dgm:pt modelId="{D2FC0F75-2BD1-4398-802C-62CE5776974A}" type="pres">
      <dgm:prSet presAssocID="{ADE3E8EF-B23B-4AEF-B6F1-EB538C9B922B}" presName="hierRoot1" presStyleCnt="0"/>
      <dgm:spPr/>
    </dgm:pt>
    <dgm:pt modelId="{0162DC0B-40CF-4190-B95E-623D860DFF3B}" type="pres">
      <dgm:prSet presAssocID="{ADE3E8EF-B23B-4AEF-B6F1-EB538C9B922B}" presName="composite" presStyleCnt="0"/>
      <dgm:spPr/>
    </dgm:pt>
    <dgm:pt modelId="{832B42C3-4BD6-43BF-837C-840EB85BDE65}" type="pres">
      <dgm:prSet presAssocID="{ADE3E8EF-B23B-4AEF-B6F1-EB538C9B922B}" presName="background" presStyleLbl="node0" presStyleIdx="1" presStyleCnt="2"/>
      <dgm:spPr/>
    </dgm:pt>
    <dgm:pt modelId="{1FF2790C-BFB8-4C22-B690-698D8FFD6393}" type="pres">
      <dgm:prSet presAssocID="{ADE3E8EF-B23B-4AEF-B6F1-EB538C9B922B}" presName="text" presStyleLbl="fgAcc0" presStyleIdx="1" presStyleCnt="2">
        <dgm:presLayoutVars>
          <dgm:chPref val="3"/>
        </dgm:presLayoutVars>
      </dgm:prSet>
      <dgm:spPr/>
    </dgm:pt>
    <dgm:pt modelId="{1ADAC3E1-9A4E-4C1F-A6C7-DF75503A3576}" type="pres">
      <dgm:prSet presAssocID="{ADE3E8EF-B23B-4AEF-B6F1-EB538C9B922B}" presName="hierChild2" presStyleCnt="0"/>
      <dgm:spPr/>
    </dgm:pt>
    <dgm:pt modelId="{706198CE-F8CB-4BE4-B79D-35F0843768C6}" type="pres">
      <dgm:prSet presAssocID="{89BCCDD9-B6A5-4481-8F7A-F18FED93F5E7}" presName="Name10" presStyleLbl="parChTrans1D2" presStyleIdx="2" presStyleCnt="4"/>
      <dgm:spPr/>
    </dgm:pt>
    <dgm:pt modelId="{08B2683E-0483-4BA2-A780-A3A2E6B71E7F}" type="pres">
      <dgm:prSet presAssocID="{DAD24530-ED89-4083-9266-2B04E3CE6446}" presName="hierRoot2" presStyleCnt="0"/>
      <dgm:spPr/>
    </dgm:pt>
    <dgm:pt modelId="{D478E317-CC8A-4F72-8585-DE8EB7CE43C1}" type="pres">
      <dgm:prSet presAssocID="{DAD24530-ED89-4083-9266-2B04E3CE6446}" presName="composite2" presStyleCnt="0"/>
      <dgm:spPr/>
    </dgm:pt>
    <dgm:pt modelId="{6C9D265A-A9B8-446B-87A3-A468C934E101}" type="pres">
      <dgm:prSet presAssocID="{DAD24530-ED89-4083-9266-2B04E3CE6446}" presName="background2" presStyleLbl="node2" presStyleIdx="2" presStyleCnt="4"/>
      <dgm:spPr/>
    </dgm:pt>
    <dgm:pt modelId="{04E2CECC-D490-48EE-AA33-F6D22EC8593F}" type="pres">
      <dgm:prSet presAssocID="{DAD24530-ED89-4083-9266-2B04E3CE6446}" presName="text2" presStyleLbl="fgAcc2" presStyleIdx="2" presStyleCnt="4">
        <dgm:presLayoutVars>
          <dgm:chPref val="3"/>
        </dgm:presLayoutVars>
      </dgm:prSet>
      <dgm:spPr/>
    </dgm:pt>
    <dgm:pt modelId="{B819E53C-87C3-44CE-8DAD-203841A328BE}" type="pres">
      <dgm:prSet presAssocID="{DAD24530-ED89-4083-9266-2B04E3CE6446}" presName="hierChild3" presStyleCnt="0"/>
      <dgm:spPr/>
    </dgm:pt>
    <dgm:pt modelId="{346D5BF9-49BB-4179-B3BA-1E6FD5D24D71}" type="pres">
      <dgm:prSet presAssocID="{46D9813F-FEE6-4E0A-B990-4E3CAA9CB61D}" presName="Name10" presStyleLbl="parChTrans1D2" presStyleIdx="3" presStyleCnt="4"/>
      <dgm:spPr/>
    </dgm:pt>
    <dgm:pt modelId="{4B8242DD-D1EF-4A3E-BF0E-0013D5B5D079}" type="pres">
      <dgm:prSet presAssocID="{566BF5FC-C6B9-4C0B-B8FA-6CA975F7A17A}" presName="hierRoot2" presStyleCnt="0"/>
      <dgm:spPr/>
    </dgm:pt>
    <dgm:pt modelId="{3C5EF267-ED8B-4FD1-BCFA-77EAC473C0FB}" type="pres">
      <dgm:prSet presAssocID="{566BF5FC-C6B9-4C0B-B8FA-6CA975F7A17A}" presName="composite2" presStyleCnt="0"/>
      <dgm:spPr/>
    </dgm:pt>
    <dgm:pt modelId="{8D6D43AA-8884-4F4A-942E-14BED324EB8D}" type="pres">
      <dgm:prSet presAssocID="{566BF5FC-C6B9-4C0B-B8FA-6CA975F7A17A}" presName="background2" presStyleLbl="node2" presStyleIdx="3" presStyleCnt="4"/>
      <dgm:spPr/>
    </dgm:pt>
    <dgm:pt modelId="{CD493C88-1525-41C4-BE3B-29A7A14C14EF}" type="pres">
      <dgm:prSet presAssocID="{566BF5FC-C6B9-4C0B-B8FA-6CA975F7A17A}" presName="text2" presStyleLbl="fgAcc2" presStyleIdx="3" presStyleCnt="4">
        <dgm:presLayoutVars>
          <dgm:chPref val="3"/>
        </dgm:presLayoutVars>
      </dgm:prSet>
      <dgm:spPr/>
    </dgm:pt>
    <dgm:pt modelId="{0D3056EF-15F1-429B-9CAC-3566300B25EF}" type="pres">
      <dgm:prSet presAssocID="{566BF5FC-C6B9-4C0B-B8FA-6CA975F7A17A}" presName="hierChild3" presStyleCnt="0"/>
      <dgm:spPr/>
    </dgm:pt>
  </dgm:ptLst>
  <dgm:cxnLst>
    <dgm:cxn modelId="{F1905106-832F-4752-9272-7ED00A0632C3}" srcId="{A063DFF1-AF97-4F2E-BF50-B17A3BD62DA3}" destId="{ADE3E8EF-B23B-4AEF-B6F1-EB538C9B922B}" srcOrd="1" destOrd="0" parTransId="{4159F859-77B7-4ADC-978D-E0D60BDAE010}" sibTransId="{A2D37C4A-DBBD-4D8A-A1FF-E1929D4A15F7}"/>
    <dgm:cxn modelId="{F1B11C0A-BA34-4A9D-9C3D-2C4A51D80A85}" type="presOf" srcId="{A063DFF1-AF97-4F2E-BF50-B17A3BD62DA3}" destId="{FCEB2F90-A039-40FA-989E-43B645467196}" srcOrd="0" destOrd="0" presId="urn:microsoft.com/office/officeart/2005/8/layout/hierarchy1"/>
    <dgm:cxn modelId="{BAF65B11-E0B7-4BA8-9675-3804404865E9}" type="presOf" srcId="{89BCCDD9-B6A5-4481-8F7A-F18FED93F5E7}" destId="{706198CE-F8CB-4BE4-B79D-35F0843768C6}" srcOrd="0" destOrd="0" presId="urn:microsoft.com/office/officeart/2005/8/layout/hierarchy1"/>
    <dgm:cxn modelId="{92967415-E1D1-4187-BB3D-47872357CE93}" type="presOf" srcId="{07CCD41A-C5A1-43A6-8288-DDCF928738EC}" destId="{7549B73A-5D37-4C3A-A038-37D3C70BEDAB}" srcOrd="0" destOrd="0" presId="urn:microsoft.com/office/officeart/2005/8/layout/hierarchy1"/>
    <dgm:cxn modelId="{2B19E33A-EC3C-4799-BA62-18C0C955D354}" type="presOf" srcId="{C4E072D3-1A35-4287-8355-39AD56D57A87}" destId="{E80C1086-1F31-4E0C-BE70-0C10F271C1CB}" srcOrd="0" destOrd="0" presId="urn:microsoft.com/office/officeart/2005/8/layout/hierarchy1"/>
    <dgm:cxn modelId="{CC1A863E-8840-485D-A724-3A4B4B9904DE}" type="presOf" srcId="{46D9813F-FEE6-4E0A-B990-4E3CAA9CB61D}" destId="{346D5BF9-49BB-4179-B3BA-1E6FD5D24D71}" srcOrd="0" destOrd="0" presId="urn:microsoft.com/office/officeart/2005/8/layout/hierarchy1"/>
    <dgm:cxn modelId="{AFE63D5E-9F64-4CD2-8463-B977E2FAB0B0}" srcId="{C4E072D3-1A35-4287-8355-39AD56D57A87}" destId="{07CCD41A-C5A1-43A6-8288-DDCF928738EC}" srcOrd="1" destOrd="0" parTransId="{B404C2D9-2257-4C4D-9E92-2A8BCF8D8EE5}" sibTransId="{222C5F97-4701-461B-BCBB-0CEF3193BF01}"/>
    <dgm:cxn modelId="{7DDBF642-8FA4-4828-8731-92649CF7668F}" srcId="{ADE3E8EF-B23B-4AEF-B6F1-EB538C9B922B}" destId="{566BF5FC-C6B9-4C0B-B8FA-6CA975F7A17A}" srcOrd="1" destOrd="0" parTransId="{46D9813F-FEE6-4E0A-B990-4E3CAA9CB61D}" sibTransId="{E6169683-22BD-4C1A-AF89-2BF5F8B6865C}"/>
    <dgm:cxn modelId="{D3819A45-D245-41D7-A5C1-3169744E9FA7}" type="presOf" srcId="{B404C2D9-2257-4C4D-9E92-2A8BCF8D8EE5}" destId="{8A314C1C-EE72-4E82-AB6D-E5C3B467BC01}" srcOrd="0" destOrd="0" presId="urn:microsoft.com/office/officeart/2005/8/layout/hierarchy1"/>
    <dgm:cxn modelId="{C12FED70-3DE4-4A5E-8430-6356FB073022}" type="presOf" srcId="{ADE3E8EF-B23B-4AEF-B6F1-EB538C9B922B}" destId="{1FF2790C-BFB8-4C22-B690-698D8FFD6393}" srcOrd="0" destOrd="0" presId="urn:microsoft.com/office/officeart/2005/8/layout/hierarchy1"/>
    <dgm:cxn modelId="{8BE2E279-E710-4F96-A5E8-944A4196BB51}" type="presOf" srcId="{566BF5FC-C6B9-4C0B-B8FA-6CA975F7A17A}" destId="{CD493C88-1525-41C4-BE3B-29A7A14C14EF}" srcOrd="0" destOrd="0" presId="urn:microsoft.com/office/officeart/2005/8/layout/hierarchy1"/>
    <dgm:cxn modelId="{346C6E82-DD76-4EAF-A7D9-7E7DF8A9B4CE}" type="presOf" srcId="{6128C3AD-C9F6-4CA1-853E-B053C6C31435}" destId="{B4383616-D7D3-4F4C-BFC8-F7ABFADA2940}" srcOrd="0" destOrd="0" presId="urn:microsoft.com/office/officeart/2005/8/layout/hierarchy1"/>
    <dgm:cxn modelId="{0C3F54CD-5CAC-4743-BE4A-B2FB36659FA5}" type="presOf" srcId="{DAD24530-ED89-4083-9266-2B04E3CE6446}" destId="{04E2CECC-D490-48EE-AA33-F6D22EC8593F}" srcOrd="0" destOrd="0" presId="urn:microsoft.com/office/officeart/2005/8/layout/hierarchy1"/>
    <dgm:cxn modelId="{EAFD79CD-B7E2-4EA1-84F8-2E9DA73D5D2A}" srcId="{C4E072D3-1A35-4287-8355-39AD56D57A87}" destId="{2C60660D-DA91-42B6-9F21-C244DB4D3A18}" srcOrd="0" destOrd="0" parTransId="{6128C3AD-C9F6-4CA1-853E-B053C6C31435}" sibTransId="{F9354F21-F2C2-4D6E-A01B-68BC84B2E591}"/>
    <dgm:cxn modelId="{297A9DD2-DC18-4421-AB7E-2EDBC2348BA9}" type="presOf" srcId="{2C60660D-DA91-42B6-9F21-C244DB4D3A18}" destId="{12AD6893-3927-4DAB-949D-B5A5A791D93D}" srcOrd="0" destOrd="0" presId="urn:microsoft.com/office/officeart/2005/8/layout/hierarchy1"/>
    <dgm:cxn modelId="{6B9E6CEB-513E-41CB-BADA-41C9B8EEE300}" srcId="{ADE3E8EF-B23B-4AEF-B6F1-EB538C9B922B}" destId="{DAD24530-ED89-4083-9266-2B04E3CE6446}" srcOrd="0" destOrd="0" parTransId="{89BCCDD9-B6A5-4481-8F7A-F18FED93F5E7}" sibTransId="{EDB92BDB-C5F0-48F6-90A3-0E520300FA58}"/>
    <dgm:cxn modelId="{8CCDF7F6-3DCD-4E82-A79F-A5FB16F262DA}" srcId="{A063DFF1-AF97-4F2E-BF50-B17A3BD62DA3}" destId="{C4E072D3-1A35-4287-8355-39AD56D57A87}" srcOrd="0" destOrd="0" parTransId="{EB918885-6AF3-483C-91FB-CBD22AF0A274}" sibTransId="{D20B0060-DC3D-444A-8AC9-320A84A1F1CD}"/>
    <dgm:cxn modelId="{8A506F02-AF37-42CF-8AB7-1801678BC837}" type="presParOf" srcId="{FCEB2F90-A039-40FA-989E-43B645467196}" destId="{0A61DB6B-8E19-474C-9D2C-07C3E4AEB5F5}" srcOrd="0" destOrd="0" presId="urn:microsoft.com/office/officeart/2005/8/layout/hierarchy1"/>
    <dgm:cxn modelId="{0FBDED4C-823F-4D0D-83EA-81D7121EBDEE}" type="presParOf" srcId="{0A61DB6B-8E19-474C-9D2C-07C3E4AEB5F5}" destId="{FA4E7CFD-44DD-49DA-972C-8124A7BD5EA2}" srcOrd="0" destOrd="0" presId="urn:microsoft.com/office/officeart/2005/8/layout/hierarchy1"/>
    <dgm:cxn modelId="{7E171D3D-191C-4C98-A8C5-668A898F0FE2}" type="presParOf" srcId="{FA4E7CFD-44DD-49DA-972C-8124A7BD5EA2}" destId="{5856A882-864E-4861-A36F-0216B0FB670E}" srcOrd="0" destOrd="0" presId="urn:microsoft.com/office/officeart/2005/8/layout/hierarchy1"/>
    <dgm:cxn modelId="{B10187F8-AEAA-4733-B001-A867A508A1AB}" type="presParOf" srcId="{FA4E7CFD-44DD-49DA-972C-8124A7BD5EA2}" destId="{E80C1086-1F31-4E0C-BE70-0C10F271C1CB}" srcOrd="1" destOrd="0" presId="urn:microsoft.com/office/officeart/2005/8/layout/hierarchy1"/>
    <dgm:cxn modelId="{0D2CE646-6DF3-42BB-A04C-E59AAE28A4D2}" type="presParOf" srcId="{0A61DB6B-8E19-474C-9D2C-07C3E4AEB5F5}" destId="{7B69DA76-EB09-48C4-9B0D-445A7FD4098D}" srcOrd="1" destOrd="0" presId="urn:microsoft.com/office/officeart/2005/8/layout/hierarchy1"/>
    <dgm:cxn modelId="{A5465009-4168-4965-9478-A6A1DE524E33}" type="presParOf" srcId="{7B69DA76-EB09-48C4-9B0D-445A7FD4098D}" destId="{B4383616-D7D3-4F4C-BFC8-F7ABFADA2940}" srcOrd="0" destOrd="0" presId="urn:microsoft.com/office/officeart/2005/8/layout/hierarchy1"/>
    <dgm:cxn modelId="{B6A28A69-E50B-4E49-BC08-9E7A0DC71848}" type="presParOf" srcId="{7B69DA76-EB09-48C4-9B0D-445A7FD4098D}" destId="{D44FED7C-F6C0-4338-9E2E-ABE91FE24E25}" srcOrd="1" destOrd="0" presId="urn:microsoft.com/office/officeart/2005/8/layout/hierarchy1"/>
    <dgm:cxn modelId="{17812968-0E9E-420F-92EA-14A326068AA2}" type="presParOf" srcId="{D44FED7C-F6C0-4338-9E2E-ABE91FE24E25}" destId="{0DE7563E-A35B-4590-8478-7017E214E283}" srcOrd="0" destOrd="0" presId="urn:microsoft.com/office/officeart/2005/8/layout/hierarchy1"/>
    <dgm:cxn modelId="{13DBEF32-550F-400B-B9C0-258828A37D51}" type="presParOf" srcId="{0DE7563E-A35B-4590-8478-7017E214E283}" destId="{20747C79-733A-4CF9-AD36-C353BF226D46}" srcOrd="0" destOrd="0" presId="urn:microsoft.com/office/officeart/2005/8/layout/hierarchy1"/>
    <dgm:cxn modelId="{C5830D28-FA23-4255-8F90-E9A8E0BAE716}" type="presParOf" srcId="{0DE7563E-A35B-4590-8478-7017E214E283}" destId="{12AD6893-3927-4DAB-949D-B5A5A791D93D}" srcOrd="1" destOrd="0" presId="urn:microsoft.com/office/officeart/2005/8/layout/hierarchy1"/>
    <dgm:cxn modelId="{8DFC0C34-2AAD-486E-AA81-78A07960F8C4}" type="presParOf" srcId="{D44FED7C-F6C0-4338-9E2E-ABE91FE24E25}" destId="{741722E1-E51F-444B-B5C8-A4ED836978D0}" srcOrd="1" destOrd="0" presId="urn:microsoft.com/office/officeart/2005/8/layout/hierarchy1"/>
    <dgm:cxn modelId="{81FA867D-FB13-4FEE-AA0B-598E4B3ECDC5}" type="presParOf" srcId="{7B69DA76-EB09-48C4-9B0D-445A7FD4098D}" destId="{8A314C1C-EE72-4E82-AB6D-E5C3B467BC01}" srcOrd="2" destOrd="0" presId="urn:microsoft.com/office/officeart/2005/8/layout/hierarchy1"/>
    <dgm:cxn modelId="{8A928AF6-D013-4287-89D6-ED7865CD9831}" type="presParOf" srcId="{7B69DA76-EB09-48C4-9B0D-445A7FD4098D}" destId="{E8743D28-433F-4969-B1EB-EFB9EF77662F}" srcOrd="3" destOrd="0" presId="urn:microsoft.com/office/officeart/2005/8/layout/hierarchy1"/>
    <dgm:cxn modelId="{8270643D-08D2-48A5-AF74-FEBD512F1F98}" type="presParOf" srcId="{E8743D28-433F-4969-B1EB-EFB9EF77662F}" destId="{E6AB3DDA-22CE-4BD4-A793-50CB1C4DD0B6}" srcOrd="0" destOrd="0" presId="urn:microsoft.com/office/officeart/2005/8/layout/hierarchy1"/>
    <dgm:cxn modelId="{9B89518E-F94C-4748-807A-B1205D4102E2}" type="presParOf" srcId="{E6AB3DDA-22CE-4BD4-A793-50CB1C4DD0B6}" destId="{7BB9E816-4B2B-480B-A63C-6D14682251CE}" srcOrd="0" destOrd="0" presId="urn:microsoft.com/office/officeart/2005/8/layout/hierarchy1"/>
    <dgm:cxn modelId="{23D003DA-9759-4DF6-8FA8-860ABAF91805}" type="presParOf" srcId="{E6AB3DDA-22CE-4BD4-A793-50CB1C4DD0B6}" destId="{7549B73A-5D37-4C3A-A038-37D3C70BEDAB}" srcOrd="1" destOrd="0" presId="urn:microsoft.com/office/officeart/2005/8/layout/hierarchy1"/>
    <dgm:cxn modelId="{1D1FA2E3-CE02-436E-861C-BC244BB0EE26}" type="presParOf" srcId="{E8743D28-433F-4969-B1EB-EFB9EF77662F}" destId="{978EE429-A5F5-486D-AC6A-DD3BBFAD753B}" srcOrd="1" destOrd="0" presId="urn:microsoft.com/office/officeart/2005/8/layout/hierarchy1"/>
    <dgm:cxn modelId="{9CFCC92A-F8D4-40EF-AF14-EA8022F31A72}" type="presParOf" srcId="{FCEB2F90-A039-40FA-989E-43B645467196}" destId="{D2FC0F75-2BD1-4398-802C-62CE5776974A}" srcOrd="1" destOrd="0" presId="urn:microsoft.com/office/officeart/2005/8/layout/hierarchy1"/>
    <dgm:cxn modelId="{F63E692A-19D7-4583-A986-01CD9390ED54}" type="presParOf" srcId="{D2FC0F75-2BD1-4398-802C-62CE5776974A}" destId="{0162DC0B-40CF-4190-B95E-623D860DFF3B}" srcOrd="0" destOrd="0" presId="urn:microsoft.com/office/officeart/2005/8/layout/hierarchy1"/>
    <dgm:cxn modelId="{37A202D3-1743-41F6-9B76-57DE4907D5EE}" type="presParOf" srcId="{0162DC0B-40CF-4190-B95E-623D860DFF3B}" destId="{832B42C3-4BD6-43BF-837C-840EB85BDE65}" srcOrd="0" destOrd="0" presId="urn:microsoft.com/office/officeart/2005/8/layout/hierarchy1"/>
    <dgm:cxn modelId="{E83B8F61-CA4F-470D-B8E8-13E5D33CC506}" type="presParOf" srcId="{0162DC0B-40CF-4190-B95E-623D860DFF3B}" destId="{1FF2790C-BFB8-4C22-B690-698D8FFD6393}" srcOrd="1" destOrd="0" presId="urn:microsoft.com/office/officeart/2005/8/layout/hierarchy1"/>
    <dgm:cxn modelId="{76EFABF1-4A4E-44BD-9622-7B84DA55A528}" type="presParOf" srcId="{D2FC0F75-2BD1-4398-802C-62CE5776974A}" destId="{1ADAC3E1-9A4E-4C1F-A6C7-DF75503A3576}" srcOrd="1" destOrd="0" presId="urn:microsoft.com/office/officeart/2005/8/layout/hierarchy1"/>
    <dgm:cxn modelId="{A32C5356-8603-4CF0-8776-76693D87C1CA}" type="presParOf" srcId="{1ADAC3E1-9A4E-4C1F-A6C7-DF75503A3576}" destId="{706198CE-F8CB-4BE4-B79D-35F0843768C6}" srcOrd="0" destOrd="0" presId="urn:microsoft.com/office/officeart/2005/8/layout/hierarchy1"/>
    <dgm:cxn modelId="{B9217B0D-AA15-438B-8EA3-6A5431BBC908}" type="presParOf" srcId="{1ADAC3E1-9A4E-4C1F-A6C7-DF75503A3576}" destId="{08B2683E-0483-4BA2-A780-A3A2E6B71E7F}" srcOrd="1" destOrd="0" presId="urn:microsoft.com/office/officeart/2005/8/layout/hierarchy1"/>
    <dgm:cxn modelId="{1C137FBC-D159-4C3E-A566-BAE3298BCB8C}" type="presParOf" srcId="{08B2683E-0483-4BA2-A780-A3A2E6B71E7F}" destId="{D478E317-CC8A-4F72-8585-DE8EB7CE43C1}" srcOrd="0" destOrd="0" presId="urn:microsoft.com/office/officeart/2005/8/layout/hierarchy1"/>
    <dgm:cxn modelId="{B07D47C5-0012-4ABB-A691-0103F3BACD37}" type="presParOf" srcId="{D478E317-CC8A-4F72-8585-DE8EB7CE43C1}" destId="{6C9D265A-A9B8-446B-87A3-A468C934E101}" srcOrd="0" destOrd="0" presId="urn:microsoft.com/office/officeart/2005/8/layout/hierarchy1"/>
    <dgm:cxn modelId="{A50C6B92-4778-47C2-B81A-9846929245E7}" type="presParOf" srcId="{D478E317-CC8A-4F72-8585-DE8EB7CE43C1}" destId="{04E2CECC-D490-48EE-AA33-F6D22EC8593F}" srcOrd="1" destOrd="0" presId="urn:microsoft.com/office/officeart/2005/8/layout/hierarchy1"/>
    <dgm:cxn modelId="{C350515E-27D6-4512-A750-16265ED7745B}" type="presParOf" srcId="{08B2683E-0483-4BA2-A780-A3A2E6B71E7F}" destId="{B819E53C-87C3-44CE-8DAD-203841A328BE}" srcOrd="1" destOrd="0" presId="urn:microsoft.com/office/officeart/2005/8/layout/hierarchy1"/>
    <dgm:cxn modelId="{36EBD83E-ECA0-4F72-B11D-48ED70E3CF86}" type="presParOf" srcId="{1ADAC3E1-9A4E-4C1F-A6C7-DF75503A3576}" destId="{346D5BF9-49BB-4179-B3BA-1E6FD5D24D71}" srcOrd="2" destOrd="0" presId="urn:microsoft.com/office/officeart/2005/8/layout/hierarchy1"/>
    <dgm:cxn modelId="{A54777DA-59E4-492E-9580-463F058584B1}" type="presParOf" srcId="{1ADAC3E1-9A4E-4C1F-A6C7-DF75503A3576}" destId="{4B8242DD-D1EF-4A3E-BF0E-0013D5B5D079}" srcOrd="3" destOrd="0" presId="urn:microsoft.com/office/officeart/2005/8/layout/hierarchy1"/>
    <dgm:cxn modelId="{248F5E48-E982-46F2-B949-CDB8DFA14397}" type="presParOf" srcId="{4B8242DD-D1EF-4A3E-BF0E-0013D5B5D079}" destId="{3C5EF267-ED8B-4FD1-BCFA-77EAC473C0FB}" srcOrd="0" destOrd="0" presId="urn:microsoft.com/office/officeart/2005/8/layout/hierarchy1"/>
    <dgm:cxn modelId="{5F03A7E1-4F2F-4AB9-AD92-543535453C2E}" type="presParOf" srcId="{3C5EF267-ED8B-4FD1-BCFA-77EAC473C0FB}" destId="{8D6D43AA-8884-4F4A-942E-14BED324EB8D}" srcOrd="0" destOrd="0" presId="urn:microsoft.com/office/officeart/2005/8/layout/hierarchy1"/>
    <dgm:cxn modelId="{88DB11FA-714E-47AD-964C-A75D111E2457}" type="presParOf" srcId="{3C5EF267-ED8B-4FD1-BCFA-77EAC473C0FB}" destId="{CD493C88-1525-41C4-BE3B-29A7A14C14EF}" srcOrd="1" destOrd="0" presId="urn:microsoft.com/office/officeart/2005/8/layout/hierarchy1"/>
    <dgm:cxn modelId="{4136F094-AB4F-4DB9-B903-97394EB0C789}" type="presParOf" srcId="{4B8242DD-D1EF-4A3E-BF0E-0013D5B5D079}" destId="{0D3056EF-15F1-429B-9CAC-3566300B25E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B9F2B9-09FB-4486-99B4-4D4BBB1E9B48}"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80A11AC1-16B4-40A1-8387-B517615C9545}">
      <dgm:prSet phldrT="[Text]"/>
      <dgm:spPr/>
      <dgm:t>
        <a:bodyPr/>
        <a:lstStyle/>
        <a:p>
          <a:r>
            <a:rPr lang="en-GB" dirty="0"/>
            <a:t>Monday Bike Activity</a:t>
          </a:r>
        </a:p>
      </dgm:t>
    </dgm:pt>
    <dgm:pt modelId="{EE1A884A-4499-4FBC-9FB9-C918043960B0}" type="parTrans" cxnId="{5D4EAA46-44A1-4C5B-8F75-1F2ED3A3D8E7}">
      <dgm:prSet/>
      <dgm:spPr/>
      <dgm:t>
        <a:bodyPr/>
        <a:lstStyle/>
        <a:p>
          <a:endParaRPr lang="en-GB"/>
        </a:p>
      </dgm:t>
    </dgm:pt>
    <dgm:pt modelId="{E5A9C963-B520-4C80-87B2-E88FA905AEED}" type="sibTrans" cxnId="{5D4EAA46-44A1-4C5B-8F75-1F2ED3A3D8E7}">
      <dgm:prSet/>
      <dgm:spPr/>
      <dgm:t>
        <a:bodyPr/>
        <a:lstStyle/>
        <a:p>
          <a:endParaRPr lang="en-GB"/>
        </a:p>
      </dgm:t>
    </dgm:pt>
    <dgm:pt modelId="{52410EB0-641A-4880-A119-25515A6E5E52}">
      <dgm:prSet phldrT="[Text]"/>
      <dgm:spPr/>
      <dgm:t>
        <a:bodyPr/>
        <a:lstStyle/>
        <a:p>
          <a:r>
            <a:rPr lang="en-GB" dirty="0"/>
            <a:t>Class A</a:t>
          </a:r>
        </a:p>
      </dgm:t>
    </dgm:pt>
    <dgm:pt modelId="{16F89C55-FE87-42FA-B018-72569F7DAA4F}" type="parTrans" cxnId="{1476E1A9-2681-4CD6-9F91-2AD8FC9E9539}">
      <dgm:prSet/>
      <dgm:spPr/>
      <dgm:t>
        <a:bodyPr/>
        <a:lstStyle/>
        <a:p>
          <a:endParaRPr lang="en-GB"/>
        </a:p>
      </dgm:t>
    </dgm:pt>
    <dgm:pt modelId="{3A4FBB8E-91F8-48F0-8743-548A9A9B57FE}" type="sibTrans" cxnId="{1476E1A9-2681-4CD6-9F91-2AD8FC9E9539}">
      <dgm:prSet/>
      <dgm:spPr/>
      <dgm:t>
        <a:bodyPr/>
        <a:lstStyle/>
        <a:p>
          <a:endParaRPr lang="en-GB"/>
        </a:p>
      </dgm:t>
    </dgm:pt>
    <dgm:pt modelId="{22A76AA1-837C-4322-8AF4-E564EE2E698C}">
      <dgm:prSet phldrT="[Text]"/>
      <dgm:spPr/>
      <dgm:t>
        <a:bodyPr/>
        <a:lstStyle/>
        <a:p>
          <a:r>
            <a:rPr lang="en-GB" dirty="0"/>
            <a:t>Monday </a:t>
          </a:r>
        </a:p>
        <a:p>
          <a:r>
            <a:rPr lang="en-GB" dirty="0"/>
            <a:t>Painting Activity</a:t>
          </a:r>
        </a:p>
        <a:p>
          <a:endParaRPr lang="en-GB" dirty="0"/>
        </a:p>
      </dgm:t>
    </dgm:pt>
    <dgm:pt modelId="{6BE46701-C335-4A61-B7B8-F5E362A4FA9F}" type="parTrans" cxnId="{F4CE262D-4645-421C-BB95-8AE1725BDF71}">
      <dgm:prSet/>
      <dgm:spPr/>
      <dgm:t>
        <a:bodyPr/>
        <a:lstStyle/>
        <a:p>
          <a:endParaRPr lang="en-GB"/>
        </a:p>
      </dgm:t>
    </dgm:pt>
    <dgm:pt modelId="{8973F555-1EFD-4101-9366-594E9B69C08A}" type="sibTrans" cxnId="{F4CE262D-4645-421C-BB95-8AE1725BDF71}">
      <dgm:prSet/>
      <dgm:spPr/>
      <dgm:t>
        <a:bodyPr/>
        <a:lstStyle/>
        <a:p>
          <a:endParaRPr lang="en-GB"/>
        </a:p>
      </dgm:t>
    </dgm:pt>
    <dgm:pt modelId="{C6DE3DFB-E3B7-420B-8D27-AE2433211E8C}">
      <dgm:prSet phldrT="[Text]"/>
      <dgm:spPr/>
      <dgm:t>
        <a:bodyPr/>
        <a:lstStyle/>
        <a:p>
          <a:r>
            <a:rPr lang="en-GB" dirty="0"/>
            <a:t>Class B</a:t>
          </a:r>
        </a:p>
      </dgm:t>
    </dgm:pt>
    <dgm:pt modelId="{EAE50457-FD45-442E-8624-7216D6C28B51}" type="parTrans" cxnId="{6D873ECD-7B62-484E-BC43-154A0781BD5D}">
      <dgm:prSet/>
      <dgm:spPr/>
      <dgm:t>
        <a:bodyPr/>
        <a:lstStyle/>
        <a:p>
          <a:endParaRPr lang="en-GB"/>
        </a:p>
      </dgm:t>
    </dgm:pt>
    <dgm:pt modelId="{26D8121F-A59C-4457-9771-62677B3FD8C5}" type="sibTrans" cxnId="{6D873ECD-7B62-484E-BC43-154A0781BD5D}">
      <dgm:prSet/>
      <dgm:spPr/>
      <dgm:t>
        <a:bodyPr/>
        <a:lstStyle/>
        <a:p>
          <a:endParaRPr lang="en-GB"/>
        </a:p>
      </dgm:t>
    </dgm:pt>
    <dgm:pt modelId="{CA3A2ACD-E8AA-4AAA-83DC-A05DF9B6718E}">
      <dgm:prSet phldrT="[Text]"/>
      <dgm:spPr/>
      <dgm:t>
        <a:bodyPr/>
        <a:lstStyle/>
        <a:p>
          <a:r>
            <a:rPr lang="en-GB" dirty="0"/>
            <a:t>Friday Bike Activity</a:t>
          </a:r>
        </a:p>
      </dgm:t>
    </dgm:pt>
    <dgm:pt modelId="{9262DD78-2BEA-4383-A034-4EF6766BAF72}" type="parTrans" cxnId="{F5FED188-DFA1-4895-BE3F-25429D56D961}">
      <dgm:prSet/>
      <dgm:spPr/>
      <dgm:t>
        <a:bodyPr/>
        <a:lstStyle/>
        <a:p>
          <a:endParaRPr lang="en-GB"/>
        </a:p>
      </dgm:t>
    </dgm:pt>
    <dgm:pt modelId="{76EC1C80-55B4-458D-AB15-2D622C6B72DE}" type="sibTrans" cxnId="{F5FED188-DFA1-4895-BE3F-25429D56D961}">
      <dgm:prSet/>
      <dgm:spPr/>
      <dgm:t>
        <a:bodyPr/>
        <a:lstStyle/>
        <a:p>
          <a:endParaRPr lang="en-GB"/>
        </a:p>
      </dgm:t>
    </dgm:pt>
    <dgm:pt modelId="{A0C3BD94-8E4E-41D7-9EF2-ACC710A061A0}">
      <dgm:prSet phldrT="[Text]"/>
      <dgm:spPr/>
      <dgm:t>
        <a:bodyPr/>
        <a:lstStyle/>
        <a:p>
          <a:r>
            <a:rPr lang="en-GB" dirty="0"/>
            <a:t>Class B</a:t>
          </a:r>
        </a:p>
      </dgm:t>
    </dgm:pt>
    <dgm:pt modelId="{C856604B-87A4-4568-8F54-5D52B4B130B9}" type="parTrans" cxnId="{1EBC8FFC-96DB-405E-B6F1-1125597E8160}">
      <dgm:prSet/>
      <dgm:spPr/>
      <dgm:t>
        <a:bodyPr/>
        <a:lstStyle/>
        <a:p>
          <a:endParaRPr lang="en-GB"/>
        </a:p>
      </dgm:t>
    </dgm:pt>
    <dgm:pt modelId="{CD61DA5B-A3CF-4A64-8D1F-002BAB19B438}" type="sibTrans" cxnId="{1EBC8FFC-96DB-405E-B6F1-1125597E8160}">
      <dgm:prSet/>
      <dgm:spPr/>
      <dgm:t>
        <a:bodyPr/>
        <a:lstStyle/>
        <a:p>
          <a:endParaRPr lang="en-GB"/>
        </a:p>
      </dgm:t>
    </dgm:pt>
    <dgm:pt modelId="{EB0B776C-9B48-40C5-BF55-991C6FDE2BA3}">
      <dgm:prSet phldrT="[Text]"/>
      <dgm:spPr/>
      <dgm:t>
        <a:bodyPr/>
        <a:lstStyle/>
        <a:p>
          <a:r>
            <a:rPr lang="en-GB" dirty="0"/>
            <a:t>Friday Painting Activity</a:t>
          </a:r>
        </a:p>
      </dgm:t>
    </dgm:pt>
    <dgm:pt modelId="{29B9208B-4FA8-441C-912F-2D61F6041ADD}" type="parTrans" cxnId="{A4F1B363-B738-48E5-ACAF-9B9C142025AD}">
      <dgm:prSet/>
      <dgm:spPr/>
      <dgm:t>
        <a:bodyPr/>
        <a:lstStyle/>
        <a:p>
          <a:endParaRPr lang="en-GB"/>
        </a:p>
      </dgm:t>
    </dgm:pt>
    <dgm:pt modelId="{F5F57607-2988-4344-A2B6-D864A98DA49C}" type="sibTrans" cxnId="{A4F1B363-B738-48E5-ACAF-9B9C142025AD}">
      <dgm:prSet/>
      <dgm:spPr/>
      <dgm:t>
        <a:bodyPr/>
        <a:lstStyle/>
        <a:p>
          <a:endParaRPr lang="en-GB"/>
        </a:p>
      </dgm:t>
    </dgm:pt>
    <dgm:pt modelId="{6EAADDAA-F627-4F9A-B8DE-33EB7E2F10DE}">
      <dgm:prSet phldrT="[Text]"/>
      <dgm:spPr/>
      <dgm:t>
        <a:bodyPr/>
        <a:lstStyle/>
        <a:p>
          <a:r>
            <a:rPr lang="en-GB" dirty="0"/>
            <a:t>Class A</a:t>
          </a:r>
        </a:p>
      </dgm:t>
    </dgm:pt>
    <dgm:pt modelId="{3487AC03-2B7B-4A44-8310-47F0E89248DE}" type="parTrans" cxnId="{C280235A-1F83-474E-BAF0-CF7D8A0D2521}">
      <dgm:prSet/>
      <dgm:spPr/>
      <dgm:t>
        <a:bodyPr/>
        <a:lstStyle/>
        <a:p>
          <a:endParaRPr lang="en-GB"/>
        </a:p>
      </dgm:t>
    </dgm:pt>
    <dgm:pt modelId="{1B418D4E-E56F-4BF3-A5A1-CFBC31B95A9D}" type="sibTrans" cxnId="{C280235A-1F83-474E-BAF0-CF7D8A0D2521}">
      <dgm:prSet/>
      <dgm:spPr/>
      <dgm:t>
        <a:bodyPr/>
        <a:lstStyle/>
        <a:p>
          <a:endParaRPr lang="en-GB"/>
        </a:p>
      </dgm:t>
    </dgm:pt>
    <dgm:pt modelId="{A8C17426-7FD0-47FB-AB1E-0F0D1707F3FE}" type="pres">
      <dgm:prSet presAssocID="{C3B9F2B9-09FB-4486-99B4-4D4BBB1E9B48}" presName="cycleMatrixDiagram" presStyleCnt="0">
        <dgm:presLayoutVars>
          <dgm:chMax val="1"/>
          <dgm:dir/>
          <dgm:animLvl val="lvl"/>
          <dgm:resizeHandles val="exact"/>
        </dgm:presLayoutVars>
      </dgm:prSet>
      <dgm:spPr/>
    </dgm:pt>
    <dgm:pt modelId="{2297A740-349F-4B9B-8326-33511B3454DE}" type="pres">
      <dgm:prSet presAssocID="{C3B9F2B9-09FB-4486-99B4-4D4BBB1E9B48}" presName="children" presStyleCnt="0"/>
      <dgm:spPr/>
    </dgm:pt>
    <dgm:pt modelId="{FCEA408E-3C65-4F24-8E76-887F1E1BBDB2}" type="pres">
      <dgm:prSet presAssocID="{C3B9F2B9-09FB-4486-99B4-4D4BBB1E9B48}" presName="child1group" presStyleCnt="0"/>
      <dgm:spPr/>
    </dgm:pt>
    <dgm:pt modelId="{3D904D78-ED4D-4F09-8F16-64093513C83A}" type="pres">
      <dgm:prSet presAssocID="{C3B9F2B9-09FB-4486-99B4-4D4BBB1E9B48}" presName="child1" presStyleLbl="bgAcc1" presStyleIdx="0" presStyleCnt="4"/>
      <dgm:spPr/>
    </dgm:pt>
    <dgm:pt modelId="{56CFA93C-92E7-4B84-8873-D7EE5D1FA933}" type="pres">
      <dgm:prSet presAssocID="{C3B9F2B9-09FB-4486-99B4-4D4BBB1E9B48}" presName="child1Text" presStyleLbl="bgAcc1" presStyleIdx="0" presStyleCnt="4">
        <dgm:presLayoutVars>
          <dgm:bulletEnabled val="1"/>
        </dgm:presLayoutVars>
      </dgm:prSet>
      <dgm:spPr/>
    </dgm:pt>
    <dgm:pt modelId="{39BBE907-9437-42AA-9AA7-939336B084DA}" type="pres">
      <dgm:prSet presAssocID="{C3B9F2B9-09FB-4486-99B4-4D4BBB1E9B48}" presName="child2group" presStyleCnt="0"/>
      <dgm:spPr/>
    </dgm:pt>
    <dgm:pt modelId="{A7E532A0-0595-4C1B-AEDF-4188976426AB}" type="pres">
      <dgm:prSet presAssocID="{C3B9F2B9-09FB-4486-99B4-4D4BBB1E9B48}" presName="child2" presStyleLbl="bgAcc1" presStyleIdx="1" presStyleCnt="4"/>
      <dgm:spPr/>
    </dgm:pt>
    <dgm:pt modelId="{DFA372A7-A452-42C9-84D6-E0F70AB200A7}" type="pres">
      <dgm:prSet presAssocID="{C3B9F2B9-09FB-4486-99B4-4D4BBB1E9B48}" presName="child2Text" presStyleLbl="bgAcc1" presStyleIdx="1" presStyleCnt="4">
        <dgm:presLayoutVars>
          <dgm:bulletEnabled val="1"/>
        </dgm:presLayoutVars>
      </dgm:prSet>
      <dgm:spPr/>
    </dgm:pt>
    <dgm:pt modelId="{65A418EE-2DEA-44F3-A50D-F8BC138E0F74}" type="pres">
      <dgm:prSet presAssocID="{C3B9F2B9-09FB-4486-99B4-4D4BBB1E9B48}" presName="child3group" presStyleCnt="0"/>
      <dgm:spPr/>
    </dgm:pt>
    <dgm:pt modelId="{517C3822-DE77-4B9C-B97D-7127AB5F6B37}" type="pres">
      <dgm:prSet presAssocID="{C3B9F2B9-09FB-4486-99B4-4D4BBB1E9B48}" presName="child3" presStyleLbl="bgAcc1" presStyleIdx="2" presStyleCnt="4"/>
      <dgm:spPr/>
    </dgm:pt>
    <dgm:pt modelId="{77868D5D-B3F9-44DD-9888-6B821C81D9AD}" type="pres">
      <dgm:prSet presAssocID="{C3B9F2B9-09FB-4486-99B4-4D4BBB1E9B48}" presName="child3Text" presStyleLbl="bgAcc1" presStyleIdx="2" presStyleCnt="4">
        <dgm:presLayoutVars>
          <dgm:bulletEnabled val="1"/>
        </dgm:presLayoutVars>
      </dgm:prSet>
      <dgm:spPr/>
    </dgm:pt>
    <dgm:pt modelId="{D89873B6-8CF8-477D-9BFC-8D8B70BF4BC1}" type="pres">
      <dgm:prSet presAssocID="{C3B9F2B9-09FB-4486-99B4-4D4BBB1E9B48}" presName="child4group" presStyleCnt="0"/>
      <dgm:spPr/>
    </dgm:pt>
    <dgm:pt modelId="{366034AC-36A2-4F24-9782-1CE421D3C89B}" type="pres">
      <dgm:prSet presAssocID="{C3B9F2B9-09FB-4486-99B4-4D4BBB1E9B48}" presName="child4" presStyleLbl="bgAcc1" presStyleIdx="3" presStyleCnt="4"/>
      <dgm:spPr/>
    </dgm:pt>
    <dgm:pt modelId="{2A74066C-00BA-42B9-8BBF-DC93E34F12DA}" type="pres">
      <dgm:prSet presAssocID="{C3B9F2B9-09FB-4486-99B4-4D4BBB1E9B48}" presName="child4Text" presStyleLbl="bgAcc1" presStyleIdx="3" presStyleCnt="4">
        <dgm:presLayoutVars>
          <dgm:bulletEnabled val="1"/>
        </dgm:presLayoutVars>
      </dgm:prSet>
      <dgm:spPr/>
    </dgm:pt>
    <dgm:pt modelId="{31688581-9402-4513-8EEE-D81972B2D50D}" type="pres">
      <dgm:prSet presAssocID="{C3B9F2B9-09FB-4486-99B4-4D4BBB1E9B48}" presName="childPlaceholder" presStyleCnt="0"/>
      <dgm:spPr/>
    </dgm:pt>
    <dgm:pt modelId="{362490F6-4991-4247-BAB5-B35E479AA8B5}" type="pres">
      <dgm:prSet presAssocID="{C3B9F2B9-09FB-4486-99B4-4D4BBB1E9B48}" presName="circle" presStyleCnt="0"/>
      <dgm:spPr/>
    </dgm:pt>
    <dgm:pt modelId="{C298CF18-9F79-4BA3-9781-7004AF2394BC}" type="pres">
      <dgm:prSet presAssocID="{C3B9F2B9-09FB-4486-99B4-4D4BBB1E9B48}" presName="quadrant1" presStyleLbl="node1" presStyleIdx="0" presStyleCnt="4">
        <dgm:presLayoutVars>
          <dgm:chMax val="1"/>
          <dgm:bulletEnabled val="1"/>
        </dgm:presLayoutVars>
      </dgm:prSet>
      <dgm:spPr/>
    </dgm:pt>
    <dgm:pt modelId="{03619A4A-8AD5-4046-A421-EB77E4DC2279}" type="pres">
      <dgm:prSet presAssocID="{C3B9F2B9-09FB-4486-99B4-4D4BBB1E9B48}" presName="quadrant2" presStyleLbl="node1" presStyleIdx="1" presStyleCnt="4" custLinFactNeighborX="2790" custLinFactNeighborY="335">
        <dgm:presLayoutVars>
          <dgm:chMax val="1"/>
          <dgm:bulletEnabled val="1"/>
        </dgm:presLayoutVars>
      </dgm:prSet>
      <dgm:spPr/>
    </dgm:pt>
    <dgm:pt modelId="{5D34AC93-5B36-4DD5-BC41-AB3B9D3558E8}" type="pres">
      <dgm:prSet presAssocID="{C3B9F2B9-09FB-4486-99B4-4D4BBB1E9B48}" presName="quadrant3" presStyleLbl="node1" presStyleIdx="2" presStyleCnt="4">
        <dgm:presLayoutVars>
          <dgm:chMax val="1"/>
          <dgm:bulletEnabled val="1"/>
        </dgm:presLayoutVars>
      </dgm:prSet>
      <dgm:spPr/>
    </dgm:pt>
    <dgm:pt modelId="{40D27600-DC97-4AF4-B1B0-308556AA16C1}" type="pres">
      <dgm:prSet presAssocID="{C3B9F2B9-09FB-4486-99B4-4D4BBB1E9B48}" presName="quadrant4" presStyleLbl="node1" presStyleIdx="3" presStyleCnt="4">
        <dgm:presLayoutVars>
          <dgm:chMax val="1"/>
          <dgm:bulletEnabled val="1"/>
        </dgm:presLayoutVars>
      </dgm:prSet>
      <dgm:spPr/>
    </dgm:pt>
    <dgm:pt modelId="{3DC6EACB-BFBB-4D0E-9AC3-C4C2F8052358}" type="pres">
      <dgm:prSet presAssocID="{C3B9F2B9-09FB-4486-99B4-4D4BBB1E9B48}" presName="quadrantPlaceholder" presStyleCnt="0"/>
      <dgm:spPr/>
    </dgm:pt>
    <dgm:pt modelId="{5F03ACE2-E544-408A-B07D-45BD62398A8A}" type="pres">
      <dgm:prSet presAssocID="{C3B9F2B9-09FB-4486-99B4-4D4BBB1E9B48}" presName="center1" presStyleLbl="fgShp" presStyleIdx="0" presStyleCnt="2" custLinFactX="-271651" custLinFactY="46522" custLinFactNeighborX="-300000" custLinFactNeighborY="100000"/>
      <dgm:spPr/>
    </dgm:pt>
    <dgm:pt modelId="{2A9C4712-28B3-4E7C-8692-951A914579BD}" type="pres">
      <dgm:prSet presAssocID="{C3B9F2B9-09FB-4486-99B4-4D4BBB1E9B48}" presName="center2" presStyleLbl="fgShp" presStyleIdx="1" presStyleCnt="2"/>
      <dgm:spPr/>
    </dgm:pt>
  </dgm:ptLst>
  <dgm:cxnLst>
    <dgm:cxn modelId="{F4CE262D-4645-421C-BB95-8AE1725BDF71}" srcId="{C3B9F2B9-09FB-4486-99B4-4D4BBB1E9B48}" destId="{22A76AA1-837C-4322-8AF4-E564EE2E698C}" srcOrd="1" destOrd="0" parTransId="{6BE46701-C335-4A61-B7B8-F5E362A4FA9F}" sibTransId="{8973F555-1EFD-4101-9366-594E9B69C08A}"/>
    <dgm:cxn modelId="{D2DCF836-71AF-41A3-8059-53D5858334E8}" type="presOf" srcId="{6EAADDAA-F627-4F9A-B8DE-33EB7E2F10DE}" destId="{366034AC-36A2-4F24-9782-1CE421D3C89B}" srcOrd="0" destOrd="0" presId="urn:microsoft.com/office/officeart/2005/8/layout/cycle4"/>
    <dgm:cxn modelId="{9CFAD837-9CB6-46A8-8E03-865A3D47EAEB}" type="presOf" srcId="{C6DE3DFB-E3B7-420B-8D27-AE2433211E8C}" destId="{DFA372A7-A452-42C9-84D6-E0F70AB200A7}" srcOrd="1" destOrd="0" presId="urn:microsoft.com/office/officeart/2005/8/layout/cycle4"/>
    <dgm:cxn modelId="{70A32F3D-C572-4944-8681-FDC3BD2249D0}" type="presOf" srcId="{52410EB0-641A-4880-A119-25515A6E5E52}" destId="{3D904D78-ED4D-4F09-8F16-64093513C83A}" srcOrd="0" destOrd="0" presId="urn:microsoft.com/office/officeart/2005/8/layout/cycle4"/>
    <dgm:cxn modelId="{A4F1B363-B738-48E5-ACAF-9B9C142025AD}" srcId="{C3B9F2B9-09FB-4486-99B4-4D4BBB1E9B48}" destId="{EB0B776C-9B48-40C5-BF55-991C6FDE2BA3}" srcOrd="3" destOrd="0" parTransId="{29B9208B-4FA8-441C-912F-2D61F6041ADD}" sibTransId="{F5F57607-2988-4344-A2B6-D864A98DA49C}"/>
    <dgm:cxn modelId="{5D4EAA46-44A1-4C5B-8F75-1F2ED3A3D8E7}" srcId="{C3B9F2B9-09FB-4486-99B4-4D4BBB1E9B48}" destId="{80A11AC1-16B4-40A1-8387-B517615C9545}" srcOrd="0" destOrd="0" parTransId="{EE1A884A-4499-4FBC-9FB9-C918043960B0}" sibTransId="{E5A9C963-B520-4C80-87B2-E88FA905AEED}"/>
    <dgm:cxn modelId="{CEFE6752-6AE7-4F26-834D-7E4AE55A6FAC}" type="presOf" srcId="{6EAADDAA-F627-4F9A-B8DE-33EB7E2F10DE}" destId="{2A74066C-00BA-42B9-8BBF-DC93E34F12DA}" srcOrd="1" destOrd="0" presId="urn:microsoft.com/office/officeart/2005/8/layout/cycle4"/>
    <dgm:cxn modelId="{F7956379-57A2-41FB-894D-B1A02BE6B605}" type="presOf" srcId="{22A76AA1-837C-4322-8AF4-E564EE2E698C}" destId="{03619A4A-8AD5-4046-A421-EB77E4DC2279}" srcOrd="0" destOrd="0" presId="urn:microsoft.com/office/officeart/2005/8/layout/cycle4"/>
    <dgm:cxn modelId="{C280235A-1F83-474E-BAF0-CF7D8A0D2521}" srcId="{EB0B776C-9B48-40C5-BF55-991C6FDE2BA3}" destId="{6EAADDAA-F627-4F9A-B8DE-33EB7E2F10DE}" srcOrd="0" destOrd="0" parTransId="{3487AC03-2B7B-4A44-8310-47F0E89248DE}" sibTransId="{1B418D4E-E56F-4BF3-A5A1-CFBC31B95A9D}"/>
    <dgm:cxn modelId="{4C4AF95A-7E43-41D0-B56C-EBA98CED0AC5}" type="presOf" srcId="{A0C3BD94-8E4E-41D7-9EF2-ACC710A061A0}" destId="{77868D5D-B3F9-44DD-9888-6B821C81D9AD}" srcOrd="1" destOrd="0" presId="urn:microsoft.com/office/officeart/2005/8/layout/cycle4"/>
    <dgm:cxn modelId="{F5FED188-DFA1-4895-BE3F-25429D56D961}" srcId="{C3B9F2B9-09FB-4486-99B4-4D4BBB1E9B48}" destId="{CA3A2ACD-E8AA-4AAA-83DC-A05DF9B6718E}" srcOrd="2" destOrd="0" parTransId="{9262DD78-2BEA-4383-A034-4EF6766BAF72}" sibTransId="{76EC1C80-55B4-458D-AB15-2D622C6B72DE}"/>
    <dgm:cxn modelId="{05DA98A9-0762-47EA-B2A7-EEAA42A07C79}" type="presOf" srcId="{EB0B776C-9B48-40C5-BF55-991C6FDE2BA3}" destId="{40D27600-DC97-4AF4-B1B0-308556AA16C1}" srcOrd="0" destOrd="0" presId="urn:microsoft.com/office/officeart/2005/8/layout/cycle4"/>
    <dgm:cxn modelId="{1476E1A9-2681-4CD6-9F91-2AD8FC9E9539}" srcId="{80A11AC1-16B4-40A1-8387-B517615C9545}" destId="{52410EB0-641A-4880-A119-25515A6E5E52}" srcOrd="0" destOrd="0" parTransId="{16F89C55-FE87-42FA-B018-72569F7DAA4F}" sibTransId="{3A4FBB8E-91F8-48F0-8743-548A9A9B57FE}"/>
    <dgm:cxn modelId="{611068AE-DDAB-4DFD-851B-D857E8DE2FC8}" type="presOf" srcId="{C6DE3DFB-E3B7-420B-8D27-AE2433211E8C}" destId="{A7E532A0-0595-4C1B-AEDF-4188976426AB}" srcOrd="0" destOrd="0" presId="urn:microsoft.com/office/officeart/2005/8/layout/cycle4"/>
    <dgm:cxn modelId="{0311C0B5-FE19-4029-8FC0-2B91CFEFD760}" type="presOf" srcId="{80A11AC1-16B4-40A1-8387-B517615C9545}" destId="{C298CF18-9F79-4BA3-9781-7004AF2394BC}" srcOrd="0" destOrd="0" presId="urn:microsoft.com/office/officeart/2005/8/layout/cycle4"/>
    <dgm:cxn modelId="{2C3551B6-B2AB-4120-8F87-129B913B9007}" type="presOf" srcId="{52410EB0-641A-4880-A119-25515A6E5E52}" destId="{56CFA93C-92E7-4B84-8873-D7EE5D1FA933}" srcOrd="1" destOrd="0" presId="urn:microsoft.com/office/officeart/2005/8/layout/cycle4"/>
    <dgm:cxn modelId="{6D873ECD-7B62-484E-BC43-154A0781BD5D}" srcId="{22A76AA1-837C-4322-8AF4-E564EE2E698C}" destId="{C6DE3DFB-E3B7-420B-8D27-AE2433211E8C}" srcOrd="0" destOrd="0" parTransId="{EAE50457-FD45-442E-8624-7216D6C28B51}" sibTransId="{26D8121F-A59C-4457-9771-62677B3FD8C5}"/>
    <dgm:cxn modelId="{D40A75DB-1974-47C7-B13F-9B744A62CEAA}" type="presOf" srcId="{A0C3BD94-8E4E-41D7-9EF2-ACC710A061A0}" destId="{517C3822-DE77-4B9C-B97D-7127AB5F6B37}" srcOrd="0" destOrd="0" presId="urn:microsoft.com/office/officeart/2005/8/layout/cycle4"/>
    <dgm:cxn modelId="{316438F2-881E-4C19-A4BF-6389FC991ECA}" type="presOf" srcId="{CA3A2ACD-E8AA-4AAA-83DC-A05DF9B6718E}" destId="{5D34AC93-5B36-4DD5-BC41-AB3B9D3558E8}" srcOrd="0" destOrd="0" presId="urn:microsoft.com/office/officeart/2005/8/layout/cycle4"/>
    <dgm:cxn modelId="{1EBC8FFC-96DB-405E-B6F1-1125597E8160}" srcId="{CA3A2ACD-E8AA-4AAA-83DC-A05DF9B6718E}" destId="{A0C3BD94-8E4E-41D7-9EF2-ACC710A061A0}" srcOrd="0" destOrd="0" parTransId="{C856604B-87A4-4568-8F54-5D52B4B130B9}" sibTransId="{CD61DA5B-A3CF-4A64-8D1F-002BAB19B438}"/>
    <dgm:cxn modelId="{DF892EFE-4254-48D8-85E6-8A5490C227AB}" type="presOf" srcId="{C3B9F2B9-09FB-4486-99B4-4D4BBB1E9B48}" destId="{A8C17426-7FD0-47FB-AB1E-0F0D1707F3FE}" srcOrd="0" destOrd="0" presId="urn:microsoft.com/office/officeart/2005/8/layout/cycle4"/>
    <dgm:cxn modelId="{C74B021C-2746-4E5C-9B1D-0F9F31132788}" type="presParOf" srcId="{A8C17426-7FD0-47FB-AB1E-0F0D1707F3FE}" destId="{2297A740-349F-4B9B-8326-33511B3454DE}" srcOrd="0" destOrd="0" presId="urn:microsoft.com/office/officeart/2005/8/layout/cycle4"/>
    <dgm:cxn modelId="{68AF2150-7751-4870-89DF-AB49926D4A61}" type="presParOf" srcId="{2297A740-349F-4B9B-8326-33511B3454DE}" destId="{FCEA408E-3C65-4F24-8E76-887F1E1BBDB2}" srcOrd="0" destOrd="0" presId="urn:microsoft.com/office/officeart/2005/8/layout/cycle4"/>
    <dgm:cxn modelId="{BB548611-458B-4F5F-A980-5101C7EBA6ED}" type="presParOf" srcId="{FCEA408E-3C65-4F24-8E76-887F1E1BBDB2}" destId="{3D904D78-ED4D-4F09-8F16-64093513C83A}" srcOrd="0" destOrd="0" presId="urn:microsoft.com/office/officeart/2005/8/layout/cycle4"/>
    <dgm:cxn modelId="{4F3AF1FB-BD17-48CC-B4B2-3C640951E57F}" type="presParOf" srcId="{FCEA408E-3C65-4F24-8E76-887F1E1BBDB2}" destId="{56CFA93C-92E7-4B84-8873-D7EE5D1FA933}" srcOrd="1" destOrd="0" presId="urn:microsoft.com/office/officeart/2005/8/layout/cycle4"/>
    <dgm:cxn modelId="{78128824-B00F-45D5-A5C4-66E2EAAC18C3}" type="presParOf" srcId="{2297A740-349F-4B9B-8326-33511B3454DE}" destId="{39BBE907-9437-42AA-9AA7-939336B084DA}" srcOrd="1" destOrd="0" presId="urn:microsoft.com/office/officeart/2005/8/layout/cycle4"/>
    <dgm:cxn modelId="{73E3DD85-105C-4716-B49A-FFEB5528D709}" type="presParOf" srcId="{39BBE907-9437-42AA-9AA7-939336B084DA}" destId="{A7E532A0-0595-4C1B-AEDF-4188976426AB}" srcOrd="0" destOrd="0" presId="urn:microsoft.com/office/officeart/2005/8/layout/cycle4"/>
    <dgm:cxn modelId="{77F2E2A9-82B2-42F8-834B-01B18045F223}" type="presParOf" srcId="{39BBE907-9437-42AA-9AA7-939336B084DA}" destId="{DFA372A7-A452-42C9-84D6-E0F70AB200A7}" srcOrd="1" destOrd="0" presId="urn:microsoft.com/office/officeart/2005/8/layout/cycle4"/>
    <dgm:cxn modelId="{57475543-224B-4D27-9039-0599DE2948B9}" type="presParOf" srcId="{2297A740-349F-4B9B-8326-33511B3454DE}" destId="{65A418EE-2DEA-44F3-A50D-F8BC138E0F74}" srcOrd="2" destOrd="0" presId="urn:microsoft.com/office/officeart/2005/8/layout/cycle4"/>
    <dgm:cxn modelId="{C23F7DA1-E4B6-4DEC-96A7-707E768E0028}" type="presParOf" srcId="{65A418EE-2DEA-44F3-A50D-F8BC138E0F74}" destId="{517C3822-DE77-4B9C-B97D-7127AB5F6B37}" srcOrd="0" destOrd="0" presId="urn:microsoft.com/office/officeart/2005/8/layout/cycle4"/>
    <dgm:cxn modelId="{24D5B4E8-17BB-4AEB-A3FA-4479A31AD2A1}" type="presParOf" srcId="{65A418EE-2DEA-44F3-A50D-F8BC138E0F74}" destId="{77868D5D-B3F9-44DD-9888-6B821C81D9AD}" srcOrd="1" destOrd="0" presId="urn:microsoft.com/office/officeart/2005/8/layout/cycle4"/>
    <dgm:cxn modelId="{9BDEB421-B3BD-4062-B117-C5308D88186A}" type="presParOf" srcId="{2297A740-349F-4B9B-8326-33511B3454DE}" destId="{D89873B6-8CF8-477D-9BFC-8D8B70BF4BC1}" srcOrd="3" destOrd="0" presId="urn:microsoft.com/office/officeart/2005/8/layout/cycle4"/>
    <dgm:cxn modelId="{E7F740AA-6476-4389-B9FB-0BB9FD35998A}" type="presParOf" srcId="{D89873B6-8CF8-477D-9BFC-8D8B70BF4BC1}" destId="{366034AC-36A2-4F24-9782-1CE421D3C89B}" srcOrd="0" destOrd="0" presId="urn:microsoft.com/office/officeart/2005/8/layout/cycle4"/>
    <dgm:cxn modelId="{CE951B90-4CFE-406A-987D-A69F42C859D1}" type="presParOf" srcId="{D89873B6-8CF8-477D-9BFC-8D8B70BF4BC1}" destId="{2A74066C-00BA-42B9-8BBF-DC93E34F12DA}" srcOrd="1" destOrd="0" presId="urn:microsoft.com/office/officeart/2005/8/layout/cycle4"/>
    <dgm:cxn modelId="{56CA6CC6-C32B-4FF0-B44B-F1AA55CD5B44}" type="presParOf" srcId="{2297A740-349F-4B9B-8326-33511B3454DE}" destId="{31688581-9402-4513-8EEE-D81972B2D50D}" srcOrd="4" destOrd="0" presId="urn:microsoft.com/office/officeart/2005/8/layout/cycle4"/>
    <dgm:cxn modelId="{90221556-5D5A-425A-8B5C-57ABFB0BE0D7}" type="presParOf" srcId="{A8C17426-7FD0-47FB-AB1E-0F0D1707F3FE}" destId="{362490F6-4991-4247-BAB5-B35E479AA8B5}" srcOrd="1" destOrd="0" presId="urn:microsoft.com/office/officeart/2005/8/layout/cycle4"/>
    <dgm:cxn modelId="{C6B30603-2A23-4188-9AF4-7A622729A588}" type="presParOf" srcId="{362490F6-4991-4247-BAB5-B35E479AA8B5}" destId="{C298CF18-9F79-4BA3-9781-7004AF2394BC}" srcOrd="0" destOrd="0" presId="urn:microsoft.com/office/officeart/2005/8/layout/cycle4"/>
    <dgm:cxn modelId="{297016AB-758F-4F14-A63B-FAA76F81898C}" type="presParOf" srcId="{362490F6-4991-4247-BAB5-B35E479AA8B5}" destId="{03619A4A-8AD5-4046-A421-EB77E4DC2279}" srcOrd="1" destOrd="0" presId="urn:microsoft.com/office/officeart/2005/8/layout/cycle4"/>
    <dgm:cxn modelId="{66551AA9-1A5A-4E7F-9AD0-BD65DF1B1D2A}" type="presParOf" srcId="{362490F6-4991-4247-BAB5-B35E479AA8B5}" destId="{5D34AC93-5B36-4DD5-BC41-AB3B9D3558E8}" srcOrd="2" destOrd="0" presId="urn:microsoft.com/office/officeart/2005/8/layout/cycle4"/>
    <dgm:cxn modelId="{D2D6BB26-8668-439E-AAAA-B1FC155E44A1}" type="presParOf" srcId="{362490F6-4991-4247-BAB5-B35E479AA8B5}" destId="{40D27600-DC97-4AF4-B1B0-308556AA16C1}" srcOrd="3" destOrd="0" presId="urn:microsoft.com/office/officeart/2005/8/layout/cycle4"/>
    <dgm:cxn modelId="{B84A08C7-A29E-44DB-B557-E53CF47CFFDD}" type="presParOf" srcId="{362490F6-4991-4247-BAB5-B35E479AA8B5}" destId="{3DC6EACB-BFBB-4D0E-9AC3-C4C2F8052358}" srcOrd="4" destOrd="0" presId="urn:microsoft.com/office/officeart/2005/8/layout/cycle4"/>
    <dgm:cxn modelId="{257F960C-C8C8-468E-A22F-C477D76290BA}" type="presParOf" srcId="{A8C17426-7FD0-47FB-AB1E-0F0D1707F3FE}" destId="{5F03ACE2-E544-408A-B07D-45BD62398A8A}" srcOrd="2" destOrd="0" presId="urn:microsoft.com/office/officeart/2005/8/layout/cycle4"/>
    <dgm:cxn modelId="{A77975E4-3480-4132-937E-EEDFF5B8824C}" type="presParOf" srcId="{A8C17426-7FD0-47FB-AB1E-0F0D1707F3FE}" destId="{2A9C4712-28B3-4E7C-8692-951A914579BD}"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D5BF9-49BB-4179-B3BA-1E6FD5D24D71}">
      <dsp:nvSpPr>
        <dsp:cNvPr id="0" name=""/>
        <dsp:cNvSpPr/>
      </dsp:nvSpPr>
      <dsp:spPr>
        <a:xfrm>
          <a:off x="7344057" y="1177277"/>
          <a:ext cx="1132715" cy="539069"/>
        </a:xfrm>
        <a:custGeom>
          <a:avLst/>
          <a:gdLst/>
          <a:ahLst/>
          <a:cxnLst/>
          <a:rect l="0" t="0" r="0" b="0"/>
          <a:pathLst>
            <a:path>
              <a:moveTo>
                <a:pt x="0" y="0"/>
              </a:moveTo>
              <a:lnTo>
                <a:pt x="0" y="367360"/>
              </a:lnTo>
              <a:lnTo>
                <a:pt x="1132715" y="367360"/>
              </a:lnTo>
              <a:lnTo>
                <a:pt x="1132715" y="53906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6198CE-F8CB-4BE4-B79D-35F0843768C6}">
      <dsp:nvSpPr>
        <dsp:cNvPr id="0" name=""/>
        <dsp:cNvSpPr/>
      </dsp:nvSpPr>
      <dsp:spPr>
        <a:xfrm>
          <a:off x="6211341" y="1177277"/>
          <a:ext cx="1132715" cy="539069"/>
        </a:xfrm>
        <a:custGeom>
          <a:avLst/>
          <a:gdLst/>
          <a:ahLst/>
          <a:cxnLst/>
          <a:rect l="0" t="0" r="0" b="0"/>
          <a:pathLst>
            <a:path>
              <a:moveTo>
                <a:pt x="1132715" y="0"/>
              </a:moveTo>
              <a:lnTo>
                <a:pt x="1132715" y="367360"/>
              </a:lnTo>
              <a:lnTo>
                <a:pt x="0" y="367360"/>
              </a:lnTo>
              <a:lnTo>
                <a:pt x="0" y="53906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314C1C-EE72-4E82-AB6D-E5C3B467BC01}">
      <dsp:nvSpPr>
        <dsp:cNvPr id="0" name=""/>
        <dsp:cNvSpPr/>
      </dsp:nvSpPr>
      <dsp:spPr>
        <a:xfrm>
          <a:off x="2813193" y="1177277"/>
          <a:ext cx="1132715" cy="539069"/>
        </a:xfrm>
        <a:custGeom>
          <a:avLst/>
          <a:gdLst/>
          <a:ahLst/>
          <a:cxnLst/>
          <a:rect l="0" t="0" r="0" b="0"/>
          <a:pathLst>
            <a:path>
              <a:moveTo>
                <a:pt x="0" y="0"/>
              </a:moveTo>
              <a:lnTo>
                <a:pt x="0" y="367360"/>
              </a:lnTo>
              <a:lnTo>
                <a:pt x="1132715" y="367360"/>
              </a:lnTo>
              <a:lnTo>
                <a:pt x="1132715" y="53906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383616-D7D3-4F4C-BFC8-F7ABFADA2940}">
      <dsp:nvSpPr>
        <dsp:cNvPr id="0" name=""/>
        <dsp:cNvSpPr/>
      </dsp:nvSpPr>
      <dsp:spPr>
        <a:xfrm>
          <a:off x="1680477" y="1177277"/>
          <a:ext cx="1132715" cy="539069"/>
        </a:xfrm>
        <a:custGeom>
          <a:avLst/>
          <a:gdLst/>
          <a:ahLst/>
          <a:cxnLst/>
          <a:rect l="0" t="0" r="0" b="0"/>
          <a:pathLst>
            <a:path>
              <a:moveTo>
                <a:pt x="1132715" y="0"/>
              </a:moveTo>
              <a:lnTo>
                <a:pt x="1132715" y="367360"/>
              </a:lnTo>
              <a:lnTo>
                <a:pt x="0" y="367360"/>
              </a:lnTo>
              <a:lnTo>
                <a:pt x="0" y="53906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56A882-864E-4861-A36F-0216B0FB670E}">
      <dsp:nvSpPr>
        <dsp:cNvPr id="0" name=""/>
        <dsp:cNvSpPr/>
      </dsp:nvSpPr>
      <dsp:spPr>
        <a:xfrm>
          <a:off x="1886426" y="282"/>
          <a:ext cx="1853535" cy="1176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C1086-1F31-4E0C-BE70-0C10F271C1CB}">
      <dsp:nvSpPr>
        <dsp:cNvPr id="0" name=""/>
        <dsp:cNvSpPr/>
      </dsp:nvSpPr>
      <dsp:spPr>
        <a:xfrm>
          <a:off x="2092374" y="195933"/>
          <a:ext cx="1853535" cy="1176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Play-Based</a:t>
          </a:r>
        </a:p>
      </dsp:txBody>
      <dsp:txXfrm>
        <a:off x="2126847" y="230406"/>
        <a:ext cx="1784589" cy="1108048"/>
      </dsp:txXfrm>
    </dsp:sp>
    <dsp:sp modelId="{20747C79-733A-4CF9-AD36-C353BF226D46}">
      <dsp:nvSpPr>
        <dsp:cNvPr id="0" name=""/>
        <dsp:cNvSpPr/>
      </dsp:nvSpPr>
      <dsp:spPr>
        <a:xfrm>
          <a:off x="753710" y="1716346"/>
          <a:ext cx="1853535" cy="1176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D6893-3927-4DAB-949D-B5A5A791D93D}">
      <dsp:nvSpPr>
        <dsp:cNvPr id="0" name=""/>
        <dsp:cNvSpPr/>
      </dsp:nvSpPr>
      <dsp:spPr>
        <a:xfrm>
          <a:off x="959658" y="1911997"/>
          <a:ext cx="1853535" cy="1176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Social</a:t>
          </a:r>
        </a:p>
      </dsp:txBody>
      <dsp:txXfrm>
        <a:off x="994131" y="1946470"/>
        <a:ext cx="1784589" cy="1108048"/>
      </dsp:txXfrm>
    </dsp:sp>
    <dsp:sp modelId="{7BB9E816-4B2B-480B-A63C-6D14682251CE}">
      <dsp:nvSpPr>
        <dsp:cNvPr id="0" name=""/>
        <dsp:cNvSpPr/>
      </dsp:nvSpPr>
      <dsp:spPr>
        <a:xfrm>
          <a:off x="3019142" y="1716346"/>
          <a:ext cx="1853535" cy="1176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49B73A-5D37-4C3A-A038-37D3C70BEDAB}">
      <dsp:nvSpPr>
        <dsp:cNvPr id="0" name=""/>
        <dsp:cNvSpPr/>
      </dsp:nvSpPr>
      <dsp:spPr>
        <a:xfrm>
          <a:off x="3225090" y="1911997"/>
          <a:ext cx="1853535" cy="1176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Personal</a:t>
          </a:r>
        </a:p>
      </dsp:txBody>
      <dsp:txXfrm>
        <a:off x="3259563" y="1946470"/>
        <a:ext cx="1784589" cy="1108048"/>
      </dsp:txXfrm>
    </dsp:sp>
    <dsp:sp modelId="{832B42C3-4BD6-43BF-837C-840EB85BDE65}">
      <dsp:nvSpPr>
        <dsp:cNvPr id="0" name=""/>
        <dsp:cNvSpPr/>
      </dsp:nvSpPr>
      <dsp:spPr>
        <a:xfrm>
          <a:off x="6417290" y="282"/>
          <a:ext cx="1853535" cy="1176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2790C-BFB8-4C22-B690-698D8FFD6393}">
      <dsp:nvSpPr>
        <dsp:cNvPr id="0" name=""/>
        <dsp:cNvSpPr/>
      </dsp:nvSpPr>
      <dsp:spPr>
        <a:xfrm>
          <a:off x="6623238" y="195933"/>
          <a:ext cx="1853535" cy="1176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Outdoor Environment</a:t>
          </a:r>
        </a:p>
      </dsp:txBody>
      <dsp:txXfrm>
        <a:off x="6657711" y="230406"/>
        <a:ext cx="1784589" cy="1108048"/>
      </dsp:txXfrm>
    </dsp:sp>
    <dsp:sp modelId="{6C9D265A-A9B8-446B-87A3-A468C934E101}">
      <dsp:nvSpPr>
        <dsp:cNvPr id="0" name=""/>
        <dsp:cNvSpPr/>
      </dsp:nvSpPr>
      <dsp:spPr>
        <a:xfrm>
          <a:off x="5284574" y="1716346"/>
          <a:ext cx="1853535" cy="1176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2CECC-D490-48EE-AA33-F6D22EC8593F}">
      <dsp:nvSpPr>
        <dsp:cNvPr id="0" name=""/>
        <dsp:cNvSpPr/>
      </dsp:nvSpPr>
      <dsp:spPr>
        <a:xfrm>
          <a:off x="5490522" y="1911997"/>
          <a:ext cx="1853535" cy="1176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Physical</a:t>
          </a:r>
        </a:p>
      </dsp:txBody>
      <dsp:txXfrm>
        <a:off x="5524995" y="1946470"/>
        <a:ext cx="1784589" cy="1108048"/>
      </dsp:txXfrm>
    </dsp:sp>
    <dsp:sp modelId="{8D6D43AA-8884-4F4A-942E-14BED324EB8D}">
      <dsp:nvSpPr>
        <dsp:cNvPr id="0" name=""/>
        <dsp:cNvSpPr/>
      </dsp:nvSpPr>
      <dsp:spPr>
        <a:xfrm>
          <a:off x="7550006" y="1716346"/>
          <a:ext cx="1853535" cy="1176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93C88-1525-41C4-BE3B-29A7A14C14EF}">
      <dsp:nvSpPr>
        <dsp:cNvPr id="0" name=""/>
        <dsp:cNvSpPr/>
      </dsp:nvSpPr>
      <dsp:spPr>
        <a:xfrm>
          <a:off x="7755954" y="1911997"/>
          <a:ext cx="1853535" cy="1176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Creative</a:t>
          </a:r>
        </a:p>
      </dsp:txBody>
      <dsp:txXfrm>
        <a:off x="7790427" y="1946470"/>
        <a:ext cx="1784589" cy="1108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C3822-DE77-4B9C-B97D-7127AB5F6B37}">
      <dsp:nvSpPr>
        <dsp:cNvPr id="0" name=""/>
        <dsp:cNvSpPr/>
      </dsp:nvSpPr>
      <dsp:spPr>
        <a:xfrm>
          <a:off x="2612277" y="2870175"/>
          <a:ext cx="1601073" cy="10371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Class B</a:t>
          </a:r>
        </a:p>
      </dsp:txBody>
      <dsp:txXfrm>
        <a:off x="3115381" y="3152240"/>
        <a:ext cx="1075187" cy="732285"/>
      </dsp:txXfrm>
    </dsp:sp>
    <dsp:sp modelId="{366034AC-36A2-4F24-9782-1CE421D3C89B}">
      <dsp:nvSpPr>
        <dsp:cNvPr id="0" name=""/>
        <dsp:cNvSpPr/>
      </dsp:nvSpPr>
      <dsp:spPr>
        <a:xfrm>
          <a:off x="0" y="2870175"/>
          <a:ext cx="1601073" cy="10371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Class A</a:t>
          </a:r>
        </a:p>
      </dsp:txBody>
      <dsp:txXfrm>
        <a:off x="22782" y="3152240"/>
        <a:ext cx="1075187" cy="732285"/>
      </dsp:txXfrm>
    </dsp:sp>
    <dsp:sp modelId="{A7E532A0-0595-4C1B-AEDF-4188976426AB}">
      <dsp:nvSpPr>
        <dsp:cNvPr id="0" name=""/>
        <dsp:cNvSpPr/>
      </dsp:nvSpPr>
      <dsp:spPr>
        <a:xfrm>
          <a:off x="2612277" y="666268"/>
          <a:ext cx="1601073" cy="10371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Class B</a:t>
          </a:r>
        </a:p>
      </dsp:txBody>
      <dsp:txXfrm>
        <a:off x="3115381" y="689050"/>
        <a:ext cx="1075187" cy="732285"/>
      </dsp:txXfrm>
    </dsp:sp>
    <dsp:sp modelId="{3D904D78-ED4D-4F09-8F16-64093513C83A}">
      <dsp:nvSpPr>
        <dsp:cNvPr id="0" name=""/>
        <dsp:cNvSpPr/>
      </dsp:nvSpPr>
      <dsp:spPr>
        <a:xfrm>
          <a:off x="0" y="666268"/>
          <a:ext cx="1601073" cy="10371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Class A</a:t>
          </a:r>
        </a:p>
      </dsp:txBody>
      <dsp:txXfrm>
        <a:off x="22782" y="689050"/>
        <a:ext cx="1075187" cy="732285"/>
      </dsp:txXfrm>
    </dsp:sp>
    <dsp:sp modelId="{C298CF18-9F79-4BA3-9781-7004AF2394BC}">
      <dsp:nvSpPr>
        <dsp:cNvPr id="0" name=""/>
        <dsp:cNvSpPr/>
      </dsp:nvSpPr>
      <dsp:spPr>
        <a:xfrm>
          <a:off x="670895" y="851007"/>
          <a:ext cx="1403369" cy="140336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Monday Bike Activity</a:t>
          </a:r>
        </a:p>
      </dsp:txBody>
      <dsp:txXfrm>
        <a:off x="1081932" y="1262044"/>
        <a:ext cx="992332" cy="992332"/>
      </dsp:txXfrm>
    </dsp:sp>
    <dsp:sp modelId="{03619A4A-8AD5-4046-A421-EB77E4DC2279}">
      <dsp:nvSpPr>
        <dsp:cNvPr id="0" name=""/>
        <dsp:cNvSpPr/>
      </dsp:nvSpPr>
      <dsp:spPr>
        <a:xfrm rot="5400000">
          <a:off x="2178239" y="855708"/>
          <a:ext cx="1403369" cy="140336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Monday </a:t>
          </a:r>
        </a:p>
        <a:p>
          <a:pPr marL="0" lvl="0" indent="0" algn="ctr" defTabSz="533400">
            <a:lnSpc>
              <a:spcPct val="90000"/>
            </a:lnSpc>
            <a:spcBef>
              <a:spcPct val="0"/>
            </a:spcBef>
            <a:spcAft>
              <a:spcPct val="35000"/>
            </a:spcAft>
            <a:buNone/>
          </a:pPr>
          <a:r>
            <a:rPr lang="en-GB" sz="1200" kern="1200" dirty="0"/>
            <a:t>Painting Activity</a:t>
          </a:r>
        </a:p>
        <a:p>
          <a:pPr marL="0" lvl="0" indent="0" algn="ctr" defTabSz="533400">
            <a:lnSpc>
              <a:spcPct val="90000"/>
            </a:lnSpc>
            <a:spcBef>
              <a:spcPct val="0"/>
            </a:spcBef>
            <a:spcAft>
              <a:spcPct val="35000"/>
            </a:spcAft>
            <a:buNone/>
          </a:pPr>
          <a:endParaRPr lang="en-GB" sz="1200" kern="1200" dirty="0"/>
        </a:p>
      </dsp:txBody>
      <dsp:txXfrm rot="-5400000">
        <a:off x="2178239" y="1266745"/>
        <a:ext cx="992332" cy="992332"/>
      </dsp:txXfrm>
    </dsp:sp>
    <dsp:sp modelId="{5D34AC93-5B36-4DD5-BC41-AB3B9D3558E8}">
      <dsp:nvSpPr>
        <dsp:cNvPr id="0" name=""/>
        <dsp:cNvSpPr/>
      </dsp:nvSpPr>
      <dsp:spPr>
        <a:xfrm rot="10800000">
          <a:off x="2139085" y="2319198"/>
          <a:ext cx="1403369" cy="140336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Friday Bike Activity</a:t>
          </a:r>
        </a:p>
      </dsp:txBody>
      <dsp:txXfrm rot="10800000">
        <a:off x="2139085" y="2319198"/>
        <a:ext cx="992332" cy="992332"/>
      </dsp:txXfrm>
    </dsp:sp>
    <dsp:sp modelId="{40D27600-DC97-4AF4-B1B0-308556AA16C1}">
      <dsp:nvSpPr>
        <dsp:cNvPr id="0" name=""/>
        <dsp:cNvSpPr/>
      </dsp:nvSpPr>
      <dsp:spPr>
        <a:xfrm rot="16200000">
          <a:off x="670895" y="2319198"/>
          <a:ext cx="1403369" cy="140336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Friday Painting Activity</a:t>
          </a:r>
        </a:p>
      </dsp:txBody>
      <dsp:txXfrm rot="5400000">
        <a:off x="1081932" y="2319198"/>
        <a:ext cx="992332" cy="992332"/>
      </dsp:txXfrm>
    </dsp:sp>
    <dsp:sp modelId="{5F03ACE2-E544-408A-B07D-45BD62398A8A}">
      <dsp:nvSpPr>
        <dsp:cNvPr id="0" name=""/>
        <dsp:cNvSpPr/>
      </dsp:nvSpPr>
      <dsp:spPr>
        <a:xfrm>
          <a:off x="-242267" y="2612443"/>
          <a:ext cx="484535" cy="421335"/>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9C4712-28B3-4E7C-8692-951A914579BD}">
      <dsp:nvSpPr>
        <dsp:cNvPr id="0" name=""/>
        <dsp:cNvSpPr/>
      </dsp:nvSpPr>
      <dsp:spPr>
        <a:xfrm rot="10800000">
          <a:off x="1864407" y="2157146"/>
          <a:ext cx="484535" cy="421335"/>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472895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9715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668566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87504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901147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17226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384955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290975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12473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097488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1/25/2023</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900962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1/25/2023</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75292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0" r:id="rId6"/>
    <p:sldLayoutId id="2147483816" r:id="rId7"/>
    <p:sldLayoutId id="2147483817" r:id="rId8"/>
    <p:sldLayoutId id="2147483818" r:id="rId9"/>
    <p:sldLayoutId id="2147483819" r:id="rId10"/>
    <p:sldLayoutId id="2147483821"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hyperlink" Target="https://allthetropes.org/wiki/Skip_of_Innocence" TargetMode="External"/><Relationship Id="rId3" Type="http://schemas.openxmlformats.org/officeDocument/2006/relationships/image" Target="../media/image11.jpeg"/><Relationship Id="rId7" Type="http://schemas.openxmlformats.org/officeDocument/2006/relationships/image" Target="../media/image14.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courses.lumenlearning.com/wmopen-lifespandevelopment/chapter/introduction-to-lesson-6-middle-childhood/" TargetMode="Externa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2.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activieforlife.co.uk/" TargetMode="External"/><Relationship Id="rId2" Type="http://schemas.openxmlformats.org/officeDocument/2006/relationships/hyperlink" Target="https://activeforlife.com/physical-literacy-and-physical-development/" TargetMode="External"/><Relationship Id="rId1" Type="http://schemas.openxmlformats.org/officeDocument/2006/relationships/slideLayout" Target="../slideLayouts/slideLayout2.xml"/><Relationship Id="rId4" Type="http://schemas.openxmlformats.org/officeDocument/2006/relationships/hyperlink" Target="http://www.gov.wales/learn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7752/jpes.2021.s1047" TargetMode="External"/><Relationship Id="rId2" Type="http://schemas.openxmlformats.org/officeDocument/2006/relationships/hyperlink" Target="http://www.gov.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10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412F4AA2-ADCD-866D-57C0-A426E1D551DA}"/>
              </a:ext>
            </a:extLst>
          </p:cNvPr>
          <p:cNvPicPr>
            <a:picLocks noChangeAspect="1"/>
          </p:cNvPicPr>
          <p:nvPr/>
        </p:nvPicPr>
        <p:blipFill rotWithShape="1">
          <a:blip r:embed="rId2"/>
          <a:srcRect t="21073" b="36599"/>
          <a:stretch/>
        </p:blipFill>
        <p:spPr>
          <a:xfrm>
            <a:off x="20" y="10"/>
            <a:ext cx="12191979" cy="6857990"/>
          </a:xfrm>
          <a:prstGeom prst="rect">
            <a:avLst/>
          </a:prstGeom>
        </p:spPr>
      </p:pic>
      <p:sp>
        <p:nvSpPr>
          <p:cNvPr id="108" name="Rectangle 103">
            <a:extLst>
              <a:ext uri="{FF2B5EF4-FFF2-40B4-BE49-F238E27FC236}">
                <a16:creationId xmlns:a16="http://schemas.microsoft.com/office/drawing/2014/main" id="{0AF66B7C-69F6-439C-A508-14C94AF6B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61948" y="0"/>
            <a:ext cx="7230052"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5B8DE-0FEA-0FC2-36E5-8135A3815EFE}"/>
              </a:ext>
            </a:extLst>
          </p:cNvPr>
          <p:cNvSpPr>
            <a:spLocks noGrp="1"/>
          </p:cNvSpPr>
          <p:nvPr>
            <p:ph type="ctrTitle"/>
          </p:nvPr>
        </p:nvSpPr>
        <p:spPr>
          <a:xfrm>
            <a:off x="6421729" y="914400"/>
            <a:ext cx="4892948" cy="3427867"/>
          </a:xfrm>
        </p:spPr>
        <p:txBody>
          <a:bodyPr anchor="t">
            <a:normAutofit/>
          </a:bodyPr>
          <a:lstStyle/>
          <a:p>
            <a:pPr algn="r"/>
            <a:r>
              <a:rPr lang="en-GB" sz="3700" dirty="0">
                <a:solidFill>
                  <a:srgbClr val="FFFFFF"/>
                </a:solidFill>
                <a:latin typeface="Times New Roman"/>
                <a:cs typeface="Times New Roman"/>
              </a:rPr>
              <a:t>How the outdoor environment contributes to a child’s physical literacy</a:t>
            </a:r>
          </a:p>
        </p:txBody>
      </p:sp>
      <p:cxnSp>
        <p:nvCxnSpPr>
          <p:cNvPr id="106" name="Straight Connector 105">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22043"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79789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61518-79BF-31AF-A34E-AD2C6B4E8227}"/>
              </a:ext>
            </a:extLst>
          </p:cNvPr>
          <p:cNvSpPr>
            <a:spLocks noGrp="1"/>
          </p:cNvSpPr>
          <p:nvPr>
            <p:ph type="title"/>
          </p:nvPr>
        </p:nvSpPr>
        <p:spPr>
          <a:xfrm>
            <a:off x="914400" y="914400"/>
            <a:ext cx="4694904" cy="2881221"/>
          </a:xfrm>
        </p:spPr>
        <p:txBody>
          <a:bodyPr anchor="t">
            <a:normAutofit/>
          </a:bodyPr>
          <a:lstStyle/>
          <a:p>
            <a:r>
              <a:rPr lang="en-GB" dirty="0"/>
              <a:t>Contents</a:t>
            </a:r>
          </a:p>
        </p:txBody>
      </p:sp>
      <p:sp>
        <p:nvSpPr>
          <p:cNvPr id="3" name="Content Placeholder 2">
            <a:extLst>
              <a:ext uri="{FF2B5EF4-FFF2-40B4-BE49-F238E27FC236}">
                <a16:creationId xmlns:a16="http://schemas.microsoft.com/office/drawing/2014/main" id="{7A5E2E88-87E8-45A8-D021-26575CDA9C4D}"/>
              </a:ext>
            </a:extLst>
          </p:cNvPr>
          <p:cNvSpPr>
            <a:spLocks noGrp="1"/>
          </p:cNvSpPr>
          <p:nvPr>
            <p:ph idx="1"/>
          </p:nvPr>
        </p:nvSpPr>
        <p:spPr>
          <a:xfrm>
            <a:off x="6400800" y="960120"/>
            <a:ext cx="4677696" cy="4335780"/>
          </a:xfrm>
        </p:spPr>
        <p:txBody>
          <a:bodyPr vert="horz" lIns="91440" tIns="45720" rIns="91440" bIns="45720" rtlCol="0" anchor="t">
            <a:normAutofit/>
          </a:bodyPr>
          <a:lstStyle/>
          <a:p>
            <a:pPr>
              <a:lnSpc>
                <a:spcPct val="110000"/>
              </a:lnSpc>
            </a:pPr>
            <a:r>
              <a:rPr lang="en-GB" sz="1600" dirty="0"/>
              <a:t>Introduction</a:t>
            </a:r>
          </a:p>
          <a:p>
            <a:pPr>
              <a:lnSpc>
                <a:spcPct val="110000"/>
              </a:lnSpc>
            </a:pPr>
            <a:r>
              <a:rPr lang="en-GB" sz="1600" dirty="0">
                <a:ea typeface="+mn-lt"/>
                <a:cs typeface="+mn-lt"/>
              </a:rPr>
              <a:t>Methodology</a:t>
            </a:r>
            <a:endParaRPr lang="en-US" sz="1600" dirty="0">
              <a:ea typeface="+mn-lt"/>
              <a:cs typeface="+mn-lt"/>
            </a:endParaRPr>
          </a:p>
          <a:p>
            <a:pPr>
              <a:lnSpc>
                <a:spcPct val="110000"/>
              </a:lnSpc>
            </a:pPr>
            <a:r>
              <a:rPr lang="en-GB" sz="1600" dirty="0"/>
              <a:t>Foundation Learning Curriculum in Wales</a:t>
            </a:r>
          </a:p>
          <a:p>
            <a:pPr>
              <a:lnSpc>
                <a:spcPct val="110000"/>
              </a:lnSpc>
            </a:pPr>
            <a:r>
              <a:rPr lang="en-GB" sz="1600" dirty="0"/>
              <a:t>Physical Literacy</a:t>
            </a:r>
          </a:p>
          <a:p>
            <a:pPr>
              <a:lnSpc>
                <a:spcPct val="110000"/>
              </a:lnSpc>
            </a:pPr>
            <a:r>
              <a:rPr lang="en-GB" sz="1600" dirty="0"/>
              <a:t>Fundamental Movement Skills (FMS)</a:t>
            </a:r>
          </a:p>
          <a:p>
            <a:pPr>
              <a:lnSpc>
                <a:spcPct val="110000"/>
              </a:lnSpc>
            </a:pPr>
            <a:r>
              <a:rPr lang="en-GB" sz="1600" dirty="0"/>
              <a:t>Physical Skills</a:t>
            </a:r>
          </a:p>
          <a:p>
            <a:pPr>
              <a:lnSpc>
                <a:spcPct val="110000"/>
              </a:lnSpc>
            </a:pPr>
            <a:r>
              <a:rPr lang="en-GB" sz="1600" dirty="0"/>
              <a:t>Affordances</a:t>
            </a:r>
          </a:p>
          <a:p>
            <a:pPr>
              <a:lnSpc>
                <a:spcPct val="110000"/>
              </a:lnSpc>
            </a:pPr>
            <a:r>
              <a:rPr lang="en-GB" sz="1600" dirty="0"/>
              <a:t>Creativity</a:t>
            </a:r>
          </a:p>
          <a:p>
            <a:pPr>
              <a:lnSpc>
                <a:spcPct val="110000"/>
              </a:lnSpc>
            </a:pPr>
            <a:r>
              <a:rPr lang="en-GB" sz="1600" dirty="0"/>
              <a:t>Conclusion</a:t>
            </a:r>
          </a:p>
          <a:p>
            <a:pPr>
              <a:lnSpc>
                <a:spcPct val="110000"/>
              </a:lnSpc>
            </a:pPr>
            <a:r>
              <a:rPr lang="en-GB" sz="1600" dirty="0"/>
              <a:t>Recommendations</a:t>
            </a:r>
          </a:p>
          <a:p>
            <a:pPr>
              <a:lnSpc>
                <a:spcPct val="110000"/>
              </a:lnSpc>
            </a:pPr>
            <a:r>
              <a:rPr lang="en-GB" sz="1600" dirty="0"/>
              <a:t>References</a:t>
            </a:r>
          </a:p>
          <a:p>
            <a:pPr>
              <a:lnSpc>
                <a:spcPct val="110000"/>
              </a:lnSpc>
            </a:pPr>
            <a:endParaRPr lang="en-GB" sz="1600"/>
          </a:p>
          <a:p>
            <a:pPr>
              <a:lnSpc>
                <a:spcPct val="110000"/>
              </a:lnSpc>
            </a:pPr>
            <a:endParaRPr lang="en-GB" sz="1600"/>
          </a:p>
          <a:p>
            <a:pPr>
              <a:lnSpc>
                <a:spcPct val="110000"/>
              </a:lnSpc>
            </a:pPr>
            <a:endParaRPr lang="en-GB" sz="1600"/>
          </a:p>
          <a:p>
            <a:pPr>
              <a:lnSpc>
                <a:spcPct val="110000"/>
              </a:lnSpc>
            </a:pPr>
            <a:endParaRPr lang="en-GB" sz="1600"/>
          </a:p>
          <a:p>
            <a:pPr>
              <a:lnSpc>
                <a:spcPct val="110000"/>
              </a:lnSpc>
            </a:pPr>
            <a:endParaRPr lang="en-GB" sz="1600"/>
          </a:p>
        </p:txBody>
      </p:sp>
      <p:cxnSp>
        <p:nvCxnSpPr>
          <p:cNvPr id="10" name="Straight Connector 9">
            <a:extLst>
              <a:ext uri="{FF2B5EF4-FFF2-40B4-BE49-F238E27FC236}">
                <a16:creationId xmlns:a16="http://schemas.microsoft.com/office/drawing/2014/main" id="{61AF2F3F-06F0-42E3-8F72-36BEDCB69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794864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ss, sky, outdoor, tree&#10;&#10;Description automatically generated">
            <a:extLst>
              <a:ext uri="{FF2B5EF4-FFF2-40B4-BE49-F238E27FC236}">
                <a16:creationId xmlns:a16="http://schemas.microsoft.com/office/drawing/2014/main" id="{D2DC6383-C99A-6545-BB0D-CEBC36EAF2EE}"/>
              </a:ext>
            </a:extLst>
          </p:cNvPr>
          <p:cNvPicPr>
            <a:picLocks noChangeAspect="1"/>
          </p:cNvPicPr>
          <p:nvPr/>
        </p:nvPicPr>
        <p:blipFill rotWithShape="1">
          <a:blip r:embed="rId2"/>
          <a:srcRect l="3928" r="962" b="1"/>
          <a:stretch/>
        </p:blipFill>
        <p:spPr>
          <a:xfrm>
            <a:off x="20" y="10"/>
            <a:ext cx="12191980" cy="6857990"/>
          </a:xfrm>
          <a:prstGeom prst="rect">
            <a:avLst/>
          </a:prstGeom>
        </p:spPr>
      </p:pic>
      <p:sp useBgFill="1">
        <p:nvSpPr>
          <p:cNvPr id="18" name="Rectangle 17">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599" y="1071435"/>
            <a:ext cx="5777024"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1D34D2-E37A-EA52-0361-694E4BB2C376}"/>
              </a:ext>
            </a:extLst>
          </p:cNvPr>
          <p:cNvSpPr>
            <a:spLocks noGrp="1"/>
          </p:cNvSpPr>
          <p:nvPr>
            <p:ph type="title"/>
          </p:nvPr>
        </p:nvSpPr>
        <p:spPr>
          <a:xfrm>
            <a:off x="1760645" y="1584798"/>
            <a:ext cx="4235202" cy="1368543"/>
          </a:xfrm>
        </p:spPr>
        <p:txBody>
          <a:bodyPr>
            <a:normAutofit/>
          </a:bodyPr>
          <a:lstStyle/>
          <a:p>
            <a:r>
              <a:rPr lang="en-GB" dirty="0"/>
              <a:t>Introduction</a:t>
            </a:r>
          </a:p>
        </p:txBody>
      </p:sp>
      <p:cxnSp>
        <p:nvCxnSpPr>
          <p:cNvPr id="20" name="Straight Connector 19">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21378" y="1071435"/>
            <a:ext cx="0" cy="4719766"/>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43D607-5752-6B4E-BA2B-CDF3AE6BEBB2}"/>
              </a:ext>
            </a:extLst>
          </p:cNvPr>
          <p:cNvSpPr>
            <a:spLocks noGrp="1"/>
          </p:cNvSpPr>
          <p:nvPr>
            <p:ph idx="1"/>
          </p:nvPr>
        </p:nvSpPr>
        <p:spPr>
          <a:xfrm>
            <a:off x="1760647" y="2610255"/>
            <a:ext cx="4136467" cy="2611826"/>
          </a:xfrm>
        </p:spPr>
        <p:txBody>
          <a:bodyPr vert="horz" lIns="91440" tIns="45720" rIns="91440" bIns="45720" rtlCol="0" anchor="t">
            <a:normAutofit/>
          </a:bodyPr>
          <a:lstStyle/>
          <a:p>
            <a:r>
              <a:rPr lang="en-GB" dirty="0"/>
              <a:t>This presentation will be analysing the data gathered from two different schools and one video to identify the benefits from being in an outdoor environment.</a:t>
            </a:r>
          </a:p>
          <a:p>
            <a:endParaRPr lang="en-GB" dirty="0"/>
          </a:p>
        </p:txBody>
      </p:sp>
    </p:spTree>
    <p:extLst>
      <p:ext uri="{BB962C8B-B14F-4D97-AF65-F5344CB8AC3E}">
        <p14:creationId xmlns:p14="http://schemas.microsoft.com/office/powerpoint/2010/main" val="20186630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4D7C3-95E0-EE54-439F-AA0CF9E74207}"/>
              </a:ext>
            </a:extLst>
          </p:cNvPr>
          <p:cNvSpPr>
            <a:spLocks noGrp="1"/>
          </p:cNvSpPr>
          <p:nvPr>
            <p:ph type="title"/>
          </p:nvPr>
        </p:nvSpPr>
        <p:spPr>
          <a:xfrm>
            <a:off x="914400" y="1371600"/>
            <a:ext cx="5179595" cy="1314443"/>
          </a:xfrm>
        </p:spPr>
        <p:txBody>
          <a:bodyPr/>
          <a:lstStyle/>
          <a:p>
            <a:r>
              <a:rPr lang="en-GB" b="1" u="sng" dirty="0">
                <a:ea typeface="+mj-lt"/>
                <a:cs typeface="+mj-lt"/>
              </a:rPr>
              <a:t>Methodology</a:t>
            </a:r>
            <a:r>
              <a:rPr lang="en-GB" dirty="0">
                <a:ea typeface="+mj-lt"/>
                <a:cs typeface="+mj-lt"/>
              </a:rPr>
              <a:t> </a:t>
            </a:r>
            <a:br>
              <a:rPr lang="en-GB" dirty="0">
                <a:ea typeface="+mj-lt"/>
                <a:cs typeface="+mj-lt"/>
              </a:rPr>
            </a:br>
            <a:r>
              <a:rPr lang="en-GB" dirty="0">
                <a:ea typeface="+mj-lt"/>
                <a:cs typeface="+mj-lt"/>
              </a:rPr>
              <a:t>Qualitative Research</a:t>
            </a:r>
          </a:p>
          <a:p>
            <a:endParaRPr lang="en-GB" dirty="0"/>
          </a:p>
        </p:txBody>
      </p:sp>
      <p:pic>
        <p:nvPicPr>
          <p:cNvPr id="5" name="Graphic 6" descr="Clipboard outline">
            <a:extLst>
              <a:ext uri="{FF2B5EF4-FFF2-40B4-BE49-F238E27FC236}">
                <a16:creationId xmlns:a16="http://schemas.microsoft.com/office/drawing/2014/main" id="{D2942095-6A59-F784-7D65-4E54B055325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8033" y="3264236"/>
            <a:ext cx="2377313" cy="2377313"/>
          </a:xfrm>
          <a:prstGeom prst="rect">
            <a:avLst/>
          </a:prstGeom>
        </p:spPr>
      </p:pic>
      <p:pic>
        <p:nvPicPr>
          <p:cNvPr id="7" name="Graphic 5" descr="Postit Notes outline">
            <a:extLst>
              <a:ext uri="{FF2B5EF4-FFF2-40B4-BE49-F238E27FC236}">
                <a16:creationId xmlns:a16="http://schemas.microsoft.com/office/drawing/2014/main" id="{ECC5D911-DCF0-2AF8-914A-12924AAD89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20056" y="3264236"/>
            <a:ext cx="2387340" cy="2377313"/>
          </a:xfrm>
          <a:prstGeom prst="rect">
            <a:avLst/>
          </a:prstGeom>
        </p:spPr>
      </p:pic>
      <p:sp>
        <p:nvSpPr>
          <p:cNvPr id="8" name="TextBox 7">
            <a:extLst>
              <a:ext uri="{FF2B5EF4-FFF2-40B4-BE49-F238E27FC236}">
                <a16:creationId xmlns:a16="http://schemas.microsoft.com/office/drawing/2014/main" id="{14526C04-721E-BCCC-BE0B-DCE7ABD6C5B5}"/>
              </a:ext>
            </a:extLst>
          </p:cNvPr>
          <p:cNvSpPr txBox="1"/>
          <p:nvPr/>
        </p:nvSpPr>
        <p:spPr>
          <a:xfrm>
            <a:off x="7042209" y="3942347"/>
            <a:ext cx="438374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Times New Roman"/>
                <a:cs typeface="Arial"/>
              </a:rPr>
              <a:t>Qualitative research is a situated activity that locates the observer in the world (Denzin and </a:t>
            </a:r>
            <a:r>
              <a:rPr lang="en-GB" sz="2400" dirty="0" err="1">
                <a:latin typeface="Times New Roman"/>
                <a:cs typeface="Arial"/>
              </a:rPr>
              <a:t>Lincole</a:t>
            </a:r>
            <a:r>
              <a:rPr lang="en-GB" sz="2400" dirty="0">
                <a:latin typeface="Times New Roman"/>
                <a:cs typeface="Arial"/>
              </a:rPr>
              <a:t>, 2011).</a:t>
            </a:r>
            <a:r>
              <a:rPr lang="en-US" sz="2400" dirty="0">
                <a:latin typeface="Times New Roman"/>
                <a:cs typeface="Arial"/>
              </a:rPr>
              <a:t>​</a:t>
            </a:r>
          </a:p>
          <a:p>
            <a:pPr>
              <a:buChar char="•"/>
            </a:pPr>
            <a:endParaRPr lang="en-GB" dirty="0">
              <a:latin typeface="Times New Roman"/>
              <a:cs typeface="Arial"/>
            </a:endParaRPr>
          </a:p>
        </p:txBody>
      </p:sp>
      <p:sp>
        <p:nvSpPr>
          <p:cNvPr id="9" name="TextBox 8">
            <a:extLst>
              <a:ext uri="{FF2B5EF4-FFF2-40B4-BE49-F238E27FC236}">
                <a16:creationId xmlns:a16="http://schemas.microsoft.com/office/drawing/2014/main" id="{20E445BC-51F7-7873-5C9C-01B51BE97068}"/>
              </a:ext>
            </a:extLst>
          </p:cNvPr>
          <p:cNvSpPr txBox="1"/>
          <p:nvPr/>
        </p:nvSpPr>
        <p:spPr>
          <a:xfrm>
            <a:off x="7863328" y="1134633"/>
            <a:ext cx="27432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dirty="0">
                <a:latin typeface="Times New Roman"/>
                <a:cs typeface="Arial"/>
              </a:rPr>
              <a:t> Observation </a:t>
            </a:r>
            <a:r>
              <a:rPr lang="en-US" sz="2800" dirty="0">
                <a:latin typeface="Times New Roman"/>
                <a:cs typeface="Arial"/>
              </a:rPr>
              <a:t>​</a:t>
            </a:r>
          </a:p>
          <a:p>
            <a:endParaRPr lang="en-US" sz="2800" dirty="0">
              <a:latin typeface="Times New Roman"/>
              <a:cs typeface="Arial"/>
            </a:endParaRPr>
          </a:p>
          <a:p>
            <a:pPr>
              <a:buChar char="•"/>
            </a:pPr>
            <a:r>
              <a:rPr lang="en-GB" sz="2800" dirty="0">
                <a:latin typeface="Times New Roman"/>
                <a:cs typeface="Arial"/>
              </a:rPr>
              <a:t> Field Notes</a:t>
            </a:r>
            <a:r>
              <a:rPr lang="en-US" sz="2800" dirty="0">
                <a:latin typeface="Times New Roman"/>
                <a:cs typeface="Arial"/>
              </a:rPr>
              <a:t>​</a:t>
            </a:r>
          </a:p>
          <a:p>
            <a:endParaRPr lang="en-US" sz="2800" dirty="0">
              <a:latin typeface="Times New Roman"/>
              <a:cs typeface="Arial"/>
            </a:endParaRPr>
          </a:p>
          <a:p>
            <a:pPr>
              <a:buChar char="•"/>
            </a:pPr>
            <a:r>
              <a:rPr lang="en-GB" sz="2800" dirty="0">
                <a:latin typeface="Times New Roman"/>
                <a:cs typeface="Arial"/>
              </a:rPr>
              <a:t> Photographs</a:t>
            </a:r>
            <a:r>
              <a:rPr lang="en-US" sz="2800" dirty="0">
                <a:latin typeface="Times New Roman"/>
                <a:cs typeface="Arial"/>
              </a:rPr>
              <a:t>​</a:t>
            </a:r>
          </a:p>
        </p:txBody>
      </p:sp>
    </p:spTree>
    <p:extLst>
      <p:ext uri="{BB962C8B-B14F-4D97-AF65-F5344CB8AC3E}">
        <p14:creationId xmlns:p14="http://schemas.microsoft.com/office/powerpoint/2010/main" val="3178793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48274-8CDF-B714-E0C2-A5522754138E}"/>
              </a:ext>
            </a:extLst>
          </p:cNvPr>
          <p:cNvSpPr>
            <a:spLocks noGrp="1"/>
          </p:cNvSpPr>
          <p:nvPr>
            <p:ph type="title"/>
          </p:nvPr>
        </p:nvSpPr>
        <p:spPr>
          <a:xfrm>
            <a:off x="914400" y="570750"/>
            <a:ext cx="10110857" cy="1387934"/>
          </a:xfrm>
        </p:spPr>
        <p:txBody>
          <a:bodyPr vert="horz" lIns="91440" tIns="45720" rIns="91440" bIns="45720" rtlCol="0" anchor="b">
            <a:normAutofit/>
          </a:bodyPr>
          <a:lstStyle/>
          <a:p>
            <a:r>
              <a:rPr lang="en-US" dirty="0"/>
              <a:t>Foundation Learning Curriculum for Wales </a:t>
            </a:r>
          </a:p>
          <a:p>
            <a:endParaRPr lang="en-US" dirty="0"/>
          </a:p>
        </p:txBody>
      </p:sp>
      <p:cxnSp>
        <p:nvCxnSpPr>
          <p:cNvPr id="34" name="Straight Connector 33">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9" name="Diagram 8">
            <a:extLst>
              <a:ext uri="{FF2B5EF4-FFF2-40B4-BE49-F238E27FC236}">
                <a16:creationId xmlns:a16="http://schemas.microsoft.com/office/drawing/2014/main" id="{9D69A88B-2276-2536-B6F1-1248E403DEC8}"/>
              </a:ext>
            </a:extLst>
          </p:cNvPr>
          <p:cNvGraphicFramePr/>
          <p:nvPr>
            <p:extLst>
              <p:ext uri="{D42A27DB-BD31-4B8C-83A1-F6EECF244321}">
                <p14:modId xmlns:p14="http://schemas.microsoft.com/office/powerpoint/2010/main" val="543377945"/>
              </p:ext>
            </p:extLst>
          </p:nvPr>
        </p:nvGraphicFramePr>
        <p:xfrm>
          <a:off x="914400" y="2852738"/>
          <a:ext cx="10363200" cy="3089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216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A15C3-AE2C-C7AC-DC2A-A9E0E1C14900}"/>
              </a:ext>
            </a:extLst>
          </p:cNvPr>
          <p:cNvSpPr>
            <a:spLocks noGrp="1"/>
          </p:cNvSpPr>
          <p:nvPr>
            <p:ph type="title"/>
          </p:nvPr>
        </p:nvSpPr>
        <p:spPr>
          <a:xfrm>
            <a:off x="292768" y="1191126"/>
            <a:ext cx="4084821" cy="1314443"/>
          </a:xfrm>
        </p:spPr>
        <p:txBody>
          <a:bodyPr>
            <a:normAutofit/>
          </a:bodyPr>
          <a:lstStyle/>
          <a:p>
            <a:r>
              <a:rPr lang="en-GB" dirty="0"/>
              <a:t>Physical Literacy</a:t>
            </a:r>
          </a:p>
        </p:txBody>
      </p:sp>
      <p:cxnSp>
        <p:nvCxnSpPr>
          <p:cNvPr id="13" name="Straight Connector 12">
            <a:extLst>
              <a:ext uri="{FF2B5EF4-FFF2-40B4-BE49-F238E27FC236}">
                <a16:creationId xmlns:a16="http://schemas.microsoft.com/office/drawing/2014/main" id="{5F36BA04-2CA4-4727-91BA-40C378D140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6C902B-337A-1617-D61E-02E96B5B85E6}"/>
              </a:ext>
            </a:extLst>
          </p:cNvPr>
          <p:cNvSpPr>
            <a:spLocks noGrp="1"/>
          </p:cNvSpPr>
          <p:nvPr>
            <p:ph idx="1"/>
          </p:nvPr>
        </p:nvSpPr>
        <p:spPr>
          <a:xfrm>
            <a:off x="362606" y="2577472"/>
            <a:ext cx="5070165" cy="3088460"/>
          </a:xfrm>
        </p:spPr>
        <p:txBody>
          <a:bodyPr vert="horz" lIns="91440" tIns="45720" rIns="91440" bIns="45720" rtlCol="0" anchor="t">
            <a:normAutofit fontScale="77500" lnSpcReduction="20000"/>
          </a:bodyPr>
          <a:lstStyle/>
          <a:p>
            <a:pPr marL="0" indent="0">
              <a:lnSpc>
                <a:spcPct val="110000"/>
              </a:lnSpc>
              <a:buNone/>
            </a:pPr>
            <a:r>
              <a:rPr lang="en-GB" sz="3200" dirty="0">
                <a:latin typeface="Times New Roman"/>
                <a:ea typeface="+mn-lt"/>
                <a:cs typeface="+mn-lt"/>
              </a:rPr>
              <a:t>Physical literacy can be described as the motivation, confidence, physical competence, knowledge and understanding to maintain physical activity throughout the </a:t>
            </a:r>
            <a:r>
              <a:rPr lang="en-GB" sz="3200" dirty="0" err="1">
                <a:latin typeface="Times New Roman"/>
                <a:ea typeface="+mn-lt"/>
                <a:cs typeface="+mn-lt"/>
              </a:rPr>
              <a:t>lifecourse</a:t>
            </a:r>
            <a:r>
              <a:rPr lang="en-GB" sz="3200" dirty="0">
                <a:latin typeface="Times New Roman"/>
                <a:ea typeface="+mn-lt"/>
                <a:cs typeface="+mn-lt"/>
              </a:rPr>
              <a:t> (Whitehead, 2010).</a:t>
            </a:r>
          </a:p>
          <a:p>
            <a:pPr marL="0" indent="0">
              <a:lnSpc>
                <a:spcPct val="110000"/>
              </a:lnSpc>
              <a:buNone/>
            </a:pPr>
            <a:endParaRPr lang="en-GB" sz="1600" dirty="0">
              <a:ea typeface="+mn-lt"/>
              <a:cs typeface="+mn-lt"/>
            </a:endParaRPr>
          </a:p>
          <a:p>
            <a:pPr marL="0" indent="0">
              <a:lnSpc>
                <a:spcPct val="110000"/>
              </a:lnSpc>
              <a:buNone/>
            </a:pPr>
            <a:br>
              <a:rPr lang="en-GB" sz="1600" dirty="0">
                <a:ea typeface="+mn-lt"/>
                <a:cs typeface="+mn-lt"/>
              </a:rPr>
            </a:br>
            <a:br>
              <a:rPr lang="en-GB" sz="1600" dirty="0">
                <a:ea typeface="+mn-lt"/>
                <a:cs typeface="+mn-lt"/>
              </a:rPr>
            </a:br>
            <a:endParaRPr lang="en-GB" sz="1600" dirty="0"/>
          </a:p>
        </p:txBody>
      </p:sp>
      <p:pic>
        <p:nvPicPr>
          <p:cNvPr id="4" name="Picture 4" descr="Senior biker cycling">
            <a:extLst>
              <a:ext uri="{FF2B5EF4-FFF2-40B4-BE49-F238E27FC236}">
                <a16:creationId xmlns:a16="http://schemas.microsoft.com/office/drawing/2014/main" id="{A5EA7646-FD76-79F9-31F0-BA3BADC85B6B}"/>
              </a:ext>
            </a:extLst>
          </p:cNvPr>
          <p:cNvPicPr>
            <a:picLocks noChangeAspect="1"/>
          </p:cNvPicPr>
          <p:nvPr/>
        </p:nvPicPr>
        <p:blipFill rotWithShape="1">
          <a:blip r:embed="rId2"/>
          <a:srcRect l="32616" r="3997" b="2"/>
          <a:stretch/>
        </p:blipFill>
        <p:spPr>
          <a:xfrm>
            <a:off x="5679448" y="2"/>
            <a:ext cx="3256277" cy="3428999"/>
          </a:xfrm>
          <a:prstGeom prst="rect">
            <a:avLst/>
          </a:prstGeom>
        </p:spPr>
      </p:pic>
      <p:pic>
        <p:nvPicPr>
          <p:cNvPr id="5" name="Picture 5" descr="Person running down forest boardwalk">
            <a:extLst>
              <a:ext uri="{FF2B5EF4-FFF2-40B4-BE49-F238E27FC236}">
                <a16:creationId xmlns:a16="http://schemas.microsoft.com/office/drawing/2014/main" id="{D92928DB-5FD6-CF4B-99A1-535A8900D5ED}"/>
              </a:ext>
            </a:extLst>
          </p:cNvPr>
          <p:cNvPicPr>
            <a:picLocks noChangeAspect="1"/>
          </p:cNvPicPr>
          <p:nvPr/>
        </p:nvPicPr>
        <p:blipFill rotWithShape="1">
          <a:blip r:embed="rId3"/>
          <a:srcRect l="3146" r="33468" b="2"/>
          <a:stretch/>
        </p:blipFill>
        <p:spPr>
          <a:xfrm>
            <a:off x="8935722" y="1"/>
            <a:ext cx="3256277" cy="3429000"/>
          </a:xfrm>
          <a:prstGeom prst="rect">
            <a:avLst/>
          </a:prstGeom>
        </p:spPr>
      </p:pic>
      <p:pic>
        <p:nvPicPr>
          <p:cNvPr id="6" name="Picture 6" descr="Surfer running along the beach">
            <a:extLst>
              <a:ext uri="{FF2B5EF4-FFF2-40B4-BE49-F238E27FC236}">
                <a16:creationId xmlns:a16="http://schemas.microsoft.com/office/drawing/2014/main" id="{EE04BD47-7287-9CAB-5C77-E094FBE00BDC}"/>
              </a:ext>
            </a:extLst>
          </p:cNvPr>
          <p:cNvPicPr>
            <a:picLocks noChangeAspect="1"/>
          </p:cNvPicPr>
          <p:nvPr/>
        </p:nvPicPr>
        <p:blipFill rotWithShape="1">
          <a:blip r:embed="rId4"/>
          <a:srcRect t="11242" r="-2" b="9876"/>
          <a:stretch/>
        </p:blipFill>
        <p:spPr>
          <a:xfrm>
            <a:off x="5679451" y="3429000"/>
            <a:ext cx="6512547" cy="3429000"/>
          </a:xfrm>
          <a:prstGeom prst="rect">
            <a:avLst/>
          </a:prstGeom>
        </p:spPr>
      </p:pic>
    </p:spTree>
    <p:extLst>
      <p:ext uri="{BB962C8B-B14F-4D97-AF65-F5344CB8AC3E}">
        <p14:creationId xmlns:p14="http://schemas.microsoft.com/office/powerpoint/2010/main" val="3662563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1C80F-F43C-3E70-9509-7D5A31C447E3}"/>
              </a:ext>
            </a:extLst>
          </p:cNvPr>
          <p:cNvSpPr>
            <a:spLocks noGrp="1"/>
          </p:cNvSpPr>
          <p:nvPr>
            <p:ph type="title"/>
          </p:nvPr>
        </p:nvSpPr>
        <p:spPr>
          <a:xfrm>
            <a:off x="914401" y="1371600"/>
            <a:ext cx="3943762" cy="1314443"/>
          </a:xfrm>
        </p:spPr>
        <p:txBody>
          <a:bodyPr>
            <a:normAutofit/>
          </a:bodyPr>
          <a:lstStyle/>
          <a:p>
            <a:pPr>
              <a:lnSpc>
                <a:spcPct val="90000"/>
              </a:lnSpc>
            </a:pPr>
            <a:r>
              <a:rPr lang="en-GB" sz="2800"/>
              <a:t>Fundamental Movement Skills (FMS)</a:t>
            </a:r>
          </a:p>
        </p:txBody>
      </p:sp>
      <p:cxnSp>
        <p:nvCxnSpPr>
          <p:cNvPr id="34" name="Straight Connector 33">
            <a:extLst>
              <a:ext uri="{FF2B5EF4-FFF2-40B4-BE49-F238E27FC236}">
                <a16:creationId xmlns:a16="http://schemas.microsoft.com/office/drawing/2014/main" id="{A1DB5636-7209-441D-A20B-2A24C54D5C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8277D4BA-16BF-79C8-054E-BE25721B158D}"/>
              </a:ext>
            </a:extLst>
          </p:cNvPr>
          <p:cNvSpPr>
            <a:spLocks noGrp="1"/>
          </p:cNvSpPr>
          <p:nvPr>
            <p:ph idx="1"/>
          </p:nvPr>
        </p:nvSpPr>
        <p:spPr>
          <a:xfrm>
            <a:off x="914400" y="2492422"/>
            <a:ext cx="3943762" cy="3780275"/>
          </a:xfrm>
        </p:spPr>
        <p:txBody>
          <a:bodyPr vert="horz" lIns="91440" tIns="45720" rIns="91440" bIns="45720" rtlCol="0" anchor="t">
            <a:normAutofit/>
          </a:bodyPr>
          <a:lstStyle/>
          <a:p>
            <a:pPr marL="0" indent="0">
              <a:lnSpc>
                <a:spcPct val="110000"/>
              </a:lnSpc>
              <a:buNone/>
            </a:pPr>
            <a:endParaRPr lang="en-US" sz="1400"/>
          </a:p>
          <a:p>
            <a:pPr marL="342900" indent="-342900">
              <a:lnSpc>
                <a:spcPct val="110000"/>
              </a:lnSpc>
              <a:buFont typeface="Calibri" panose="020F0502020204030204" pitchFamily="34" charset="0"/>
              <a:buChar char="-"/>
            </a:pPr>
            <a:r>
              <a:rPr lang="en-GB" dirty="0">
                <a:latin typeface="Times New Roman"/>
                <a:ea typeface="DengXian"/>
                <a:cs typeface="Times New Roman"/>
              </a:rPr>
              <a:t>Running</a:t>
            </a:r>
          </a:p>
          <a:p>
            <a:pPr marL="342900" indent="-342900">
              <a:lnSpc>
                <a:spcPct val="110000"/>
              </a:lnSpc>
              <a:buFont typeface="Calibri" panose="020F0502020204030204" pitchFamily="34" charset="0"/>
              <a:buChar char="-"/>
            </a:pPr>
            <a:r>
              <a:rPr lang="en-GB" dirty="0">
                <a:latin typeface="Times New Roman"/>
                <a:ea typeface="DengXian"/>
                <a:cs typeface="Times New Roman"/>
              </a:rPr>
              <a:t>Jumping</a:t>
            </a:r>
          </a:p>
          <a:p>
            <a:pPr marL="342900" indent="-342900">
              <a:lnSpc>
                <a:spcPct val="110000"/>
              </a:lnSpc>
              <a:buFont typeface="Calibri" panose="020F0502020204030204" pitchFamily="34" charset="0"/>
              <a:buChar char="-"/>
            </a:pPr>
            <a:r>
              <a:rPr lang="en-GB" dirty="0">
                <a:latin typeface="Times New Roman"/>
                <a:ea typeface="DengXian"/>
                <a:cs typeface="Times New Roman"/>
              </a:rPr>
              <a:t>Throwing</a:t>
            </a:r>
          </a:p>
          <a:p>
            <a:pPr marL="342900" indent="-342900">
              <a:lnSpc>
                <a:spcPct val="110000"/>
              </a:lnSpc>
              <a:buFont typeface="Calibri" panose="020F0502020204030204" pitchFamily="34" charset="0"/>
              <a:buChar char="-"/>
            </a:pPr>
            <a:r>
              <a:rPr lang="en-GB" dirty="0">
                <a:latin typeface="Times New Roman"/>
                <a:ea typeface="DengXian"/>
                <a:cs typeface="Times New Roman"/>
              </a:rPr>
              <a:t>Catching</a:t>
            </a:r>
          </a:p>
          <a:p>
            <a:pPr marL="342900" indent="-342900">
              <a:lnSpc>
                <a:spcPct val="110000"/>
              </a:lnSpc>
              <a:buFont typeface="Calibri" panose="020F0502020204030204" pitchFamily="34" charset="0"/>
              <a:buChar char="-"/>
            </a:pPr>
            <a:r>
              <a:rPr lang="en-GB" dirty="0">
                <a:latin typeface="Times New Roman"/>
                <a:ea typeface="DengXian"/>
                <a:cs typeface="Times New Roman"/>
              </a:rPr>
              <a:t>Skipping</a:t>
            </a:r>
          </a:p>
          <a:p>
            <a:pPr marL="342900" indent="-342900">
              <a:lnSpc>
                <a:spcPct val="110000"/>
              </a:lnSpc>
              <a:buFont typeface="Calibri" panose="020F0502020204030204" pitchFamily="34" charset="0"/>
              <a:buChar char="-"/>
            </a:pPr>
            <a:r>
              <a:rPr lang="en-GB" dirty="0">
                <a:latin typeface="Times New Roman"/>
                <a:ea typeface="DengXian"/>
                <a:cs typeface="Times New Roman"/>
              </a:rPr>
              <a:t>Hopping </a:t>
            </a:r>
            <a:r>
              <a:rPr lang="en-GB" sz="1400" dirty="0">
                <a:latin typeface="Calibri"/>
                <a:ea typeface="DengXian"/>
                <a:cs typeface="Times New Roman"/>
              </a:rPr>
              <a:t>  </a:t>
            </a:r>
            <a:endParaRPr lang="en-GB" dirty="0">
              <a:effectLst/>
              <a:latin typeface="Times New Roman"/>
              <a:ea typeface="DengXian"/>
              <a:cs typeface="Times New Roman"/>
            </a:endParaRPr>
          </a:p>
          <a:p>
            <a:pPr marL="457200">
              <a:lnSpc>
                <a:spcPct val="110000"/>
              </a:lnSpc>
              <a:spcAft>
                <a:spcPts val="800"/>
              </a:spcAft>
            </a:pP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pPr>
            <a:endParaRPr lang="en-GB" sz="1400"/>
          </a:p>
        </p:txBody>
      </p:sp>
      <p:pic>
        <p:nvPicPr>
          <p:cNvPr id="27" name="Picture 27" descr="Children running on the field">
            <a:extLst>
              <a:ext uri="{FF2B5EF4-FFF2-40B4-BE49-F238E27FC236}">
                <a16:creationId xmlns:a16="http://schemas.microsoft.com/office/drawing/2014/main" id="{E206C4BC-23D0-5AEB-DF89-17053AD4C358}"/>
              </a:ext>
            </a:extLst>
          </p:cNvPr>
          <p:cNvPicPr>
            <a:picLocks noChangeAspect="1"/>
          </p:cNvPicPr>
          <p:nvPr/>
        </p:nvPicPr>
        <p:blipFill rotWithShape="1">
          <a:blip r:embed="rId2"/>
          <a:srcRect t="21121" r="-2" b="-2"/>
          <a:stretch/>
        </p:blipFill>
        <p:spPr>
          <a:xfrm>
            <a:off x="5495520" y="1"/>
            <a:ext cx="3389523" cy="2020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6" name="Picture 26" descr="Child with baseball and glove">
            <a:extLst>
              <a:ext uri="{FF2B5EF4-FFF2-40B4-BE49-F238E27FC236}">
                <a16:creationId xmlns:a16="http://schemas.microsoft.com/office/drawing/2014/main" id="{542E26F6-F5B7-515C-3D78-AE31663078A3}"/>
              </a:ext>
            </a:extLst>
          </p:cNvPr>
          <p:cNvPicPr>
            <a:picLocks noChangeAspect="1"/>
          </p:cNvPicPr>
          <p:nvPr/>
        </p:nvPicPr>
        <p:blipFill rotWithShape="1">
          <a:blip r:embed="rId3"/>
          <a:srcRect t="11598" r="-2" b="9520"/>
          <a:stretch/>
        </p:blipFill>
        <p:spPr>
          <a:xfrm>
            <a:off x="5547380" y="4393599"/>
            <a:ext cx="3339046" cy="2385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8" name="Picture 28" descr="Person throwing football">
            <a:extLst>
              <a:ext uri="{FF2B5EF4-FFF2-40B4-BE49-F238E27FC236}">
                <a16:creationId xmlns:a16="http://schemas.microsoft.com/office/drawing/2014/main" id="{8CEE5060-4FAC-5309-9677-ED11334B6C46}"/>
              </a:ext>
            </a:extLst>
          </p:cNvPr>
          <p:cNvPicPr>
            <a:picLocks noChangeAspect="1"/>
          </p:cNvPicPr>
          <p:nvPr/>
        </p:nvPicPr>
        <p:blipFill>
          <a:blip r:embed="rId4"/>
          <a:stretch>
            <a:fillRect/>
          </a:stretch>
        </p:blipFill>
        <p:spPr>
          <a:xfrm>
            <a:off x="5499539" y="2015360"/>
            <a:ext cx="3386957" cy="23674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9" name="Picture 29" descr="A group of people jumping in the air&#10;&#10;Description automatically generated">
            <a:extLst>
              <a:ext uri="{FF2B5EF4-FFF2-40B4-BE49-F238E27FC236}">
                <a16:creationId xmlns:a16="http://schemas.microsoft.com/office/drawing/2014/main" id="{A0AD4722-579C-2575-4E9C-14870FF3452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82901" y="5255"/>
            <a:ext cx="3314353" cy="21167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3" name="Picture 34" descr="A picture containing grass, person, outdoor, playing&#10;&#10;Description automatically generated">
            <a:extLst>
              <a:ext uri="{FF2B5EF4-FFF2-40B4-BE49-F238E27FC236}">
                <a16:creationId xmlns:a16="http://schemas.microsoft.com/office/drawing/2014/main" id="{BD3686DC-22DE-799E-9E58-46EC9FA51FC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880826" y="2015994"/>
            <a:ext cx="3328875" cy="42355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6AB5691F-B946-BF56-0C37-311B08823811}"/>
              </a:ext>
            </a:extLst>
          </p:cNvPr>
          <p:cNvSpPr txBox="1"/>
          <p:nvPr/>
        </p:nvSpPr>
        <p:spPr>
          <a:xfrm>
            <a:off x="9108908" y="6411828"/>
            <a:ext cx="1428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Bing.com</a:t>
            </a:r>
          </a:p>
        </p:txBody>
      </p:sp>
    </p:spTree>
    <p:extLst>
      <p:ext uri="{BB962C8B-B14F-4D97-AF65-F5344CB8AC3E}">
        <p14:creationId xmlns:p14="http://schemas.microsoft.com/office/powerpoint/2010/main" val="33783177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9">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F1EE9-B48A-F8D7-632A-B3474C20CFA8}"/>
              </a:ext>
            </a:extLst>
          </p:cNvPr>
          <p:cNvSpPr>
            <a:spLocks noGrp="1"/>
          </p:cNvSpPr>
          <p:nvPr>
            <p:ph type="title"/>
          </p:nvPr>
        </p:nvSpPr>
        <p:spPr>
          <a:xfrm>
            <a:off x="914401" y="924426"/>
            <a:ext cx="3130062" cy="5002194"/>
          </a:xfrm>
        </p:spPr>
        <p:txBody>
          <a:bodyPr vert="horz" lIns="91440" tIns="45720" rIns="91440" bIns="45720" rtlCol="0" anchor="t">
            <a:normAutofit/>
          </a:bodyPr>
          <a:lstStyle/>
          <a:p>
            <a:r>
              <a:rPr lang="en-US" u="sng" dirty="0"/>
              <a:t>Physical Skills</a:t>
            </a:r>
            <a:br>
              <a:rPr lang="en-US" u="sng" dirty="0"/>
            </a:br>
            <a:br>
              <a:rPr lang="en-US" dirty="0"/>
            </a:br>
            <a:r>
              <a:rPr lang="en-US" sz="2400" dirty="0">
                <a:latin typeface="Times New Roman"/>
                <a:ea typeface="+mj-lt"/>
                <a:cs typeface="+mj-lt"/>
              </a:rPr>
              <a:t>Children that play outdoors are seen to be more physically active (Truelove et al, 2017; 2019 cited in </a:t>
            </a:r>
            <a:r>
              <a:rPr lang="en-US" sz="2400" dirty="0" err="1">
                <a:latin typeface="Times New Roman"/>
                <a:ea typeface="+mj-lt"/>
                <a:cs typeface="+mj-lt"/>
              </a:rPr>
              <a:t>Sääkslahti</a:t>
            </a:r>
            <a:r>
              <a:rPr lang="en-US" sz="2400" dirty="0">
                <a:latin typeface="Times New Roman"/>
                <a:ea typeface="+mj-lt"/>
                <a:cs typeface="+mj-lt"/>
              </a:rPr>
              <a:t> and </a:t>
            </a:r>
            <a:r>
              <a:rPr lang="en-US" sz="2400" dirty="0" err="1">
                <a:latin typeface="Times New Roman"/>
                <a:ea typeface="+mj-lt"/>
                <a:cs typeface="+mj-lt"/>
              </a:rPr>
              <a:t>Niemistö</a:t>
            </a:r>
            <a:r>
              <a:rPr lang="en-US" sz="2400" dirty="0">
                <a:latin typeface="Times New Roman"/>
                <a:ea typeface="+mj-lt"/>
                <a:cs typeface="+mj-lt"/>
              </a:rPr>
              <a:t> (2021).</a:t>
            </a:r>
            <a:endParaRPr lang="en-US" sz="2400" dirty="0">
              <a:latin typeface="Times New Roman"/>
              <a:cs typeface="Times New Roman"/>
            </a:endParaRPr>
          </a:p>
        </p:txBody>
      </p:sp>
      <p:pic>
        <p:nvPicPr>
          <p:cNvPr id="4" name="Picture 4" descr="A picture containing grass, outdoor, tree, sky&#10;&#10;Description automatically generated">
            <a:extLst>
              <a:ext uri="{FF2B5EF4-FFF2-40B4-BE49-F238E27FC236}">
                <a16:creationId xmlns:a16="http://schemas.microsoft.com/office/drawing/2014/main" id="{8B377BAD-F8A7-8DB9-3E68-5B757AF1DB0A}"/>
              </a:ext>
            </a:extLst>
          </p:cNvPr>
          <p:cNvPicPr>
            <a:picLocks noGrp="1" noChangeAspect="1"/>
          </p:cNvPicPr>
          <p:nvPr>
            <p:ph idx="1"/>
          </p:nvPr>
        </p:nvPicPr>
        <p:blipFill rotWithShape="1">
          <a:blip r:embed="rId2"/>
          <a:srcRect t="12040" r="-2" b="23719"/>
          <a:stretch/>
        </p:blipFill>
        <p:spPr>
          <a:xfrm>
            <a:off x="4457700" y="1066800"/>
            <a:ext cx="3876675" cy="46549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descr="A picture containing tree, outdoor, ground&#10;&#10;Description automatically generated">
            <a:extLst>
              <a:ext uri="{FF2B5EF4-FFF2-40B4-BE49-F238E27FC236}">
                <a16:creationId xmlns:a16="http://schemas.microsoft.com/office/drawing/2014/main" id="{C154E9CD-E1DB-CFA7-688F-57BC77E8C179}"/>
              </a:ext>
            </a:extLst>
          </p:cNvPr>
          <p:cNvPicPr>
            <a:picLocks noChangeAspect="1"/>
          </p:cNvPicPr>
          <p:nvPr/>
        </p:nvPicPr>
        <p:blipFill rotWithShape="1">
          <a:blip r:embed="rId3"/>
          <a:srcRect t="4308" b="20878"/>
          <a:stretch/>
        </p:blipFill>
        <p:spPr>
          <a:xfrm>
            <a:off x="8334375" y="1066801"/>
            <a:ext cx="3857625" cy="46549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21" name="Straight Connector 13">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57700" y="5756461"/>
            <a:ext cx="77343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88B165E-497D-2ADF-22B7-6D95C0B7734D}"/>
              </a:ext>
            </a:extLst>
          </p:cNvPr>
          <p:cNvSpPr txBox="1"/>
          <p:nvPr/>
        </p:nvSpPr>
        <p:spPr>
          <a:xfrm>
            <a:off x="7775408" y="6361697"/>
            <a:ext cx="11028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School A</a:t>
            </a:r>
          </a:p>
        </p:txBody>
      </p:sp>
      <p:sp>
        <p:nvSpPr>
          <p:cNvPr id="7" name="TextBox 6">
            <a:extLst>
              <a:ext uri="{FF2B5EF4-FFF2-40B4-BE49-F238E27FC236}">
                <a16:creationId xmlns:a16="http://schemas.microsoft.com/office/drawing/2014/main" id="{564A5BB6-44CB-ACF0-57DE-6186F0E4EDA3}"/>
              </a:ext>
            </a:extLst>
          </p:cNvPr>
          <p:cNvSpPr txBox="1"/>
          <p:nvPr/>
        </p:nvSpPr>
        <p:spPr>
          <a:xfrm>
            <a:off x="7504698" y="5995736"/>
            <a:ext cx="2045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Climbing Walls</a:t>
            </a:r>
          </a:p>
        </p:txBody>
      </p:sp>
    </p:spTree>
    <p:extLst>
      <p:ext uri="{BB962C8B-B14F-4D97-AF65-F5344CB8AC3E}">
        <p14:creationId xmlns:p14="http://schemas.microsoft.com/office/powerpoint/2010/main" val="533262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408854D0-09B2-BAB9-34CC-AC6E973443F0}"/>
              </a:ext>
            </a:extLst>
          </p:cNvPr>
          <p:cNvPicPr>
            <a:picLocks noGrp="1" noChangeAspect="1"/>
          </p:cNvPicPr>
          <p:nvPr>
            <p:ph idx="1"/>
          </p:nvPr>
        </p:nvPicPr>
        <p:blipFill rotWithShape="1">
          <a:blip r:embed="rId2"/>
          <a:srcRect r="3" b="4949"/>
          <a:stretch/>
        </p:blipFill>
        <p:spPr>
          <a:xfrm>
            <a:off x="1" y="1"/>
            <a:ext cx="12192000" cy="6857988"/>
          </a:xfrm>
          <a:prstGeom prst="rect">
            <a:avLst/>
          </a:prstGeom>
        </p:spPr>
      </p:pic>
      <p:sp>
        <p:nvSpPr>
          <p:cNvPr id="2" name="TextBox 1">
            <a:extLst>
              <a:ext uri="{FF2B5EF4-FFF2-40B4-BE49-F238E27FC236}">
                <a16:creationId xmlns:a16="http://schemas.microsoft.com/office/drawing/2014/main" id="{EC0D1296-3417-A38E-98E5-3446BBCCA185}"/>
              </a:ext>
            </a:extLst>
          </p:cNvPr>
          <p:cNvSpPr txBox="1"/>
          <p:nvPr/>
        </p:nvSpPr>
        <p:spPr>
          <a:xfrm>
            <a:off x="6707606" y="611605"/>
            <a:ext cx="406065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Times New Roman"/>
                <a:cs typeface="Times New Roman"/>
              </a:rPr>
              <a:t>Mountain of Motor Development</a:t>
            </a:r>
          </a:p>
        </p:txBody>
      </p:sp>
      <p:sp>
        <p:nvSpPr>
          <p:cNvPr id="3" name="TextBox 2">
            <a:extLst>
              <a:ext uri="{FF2B5EF4-FFF2-40B4-BE49-F238E27FC236}">
                <a16:creationId xmlns:a16="http://schemas.microsoft.com/office/drawing/2014/main" id="{71C3A959-68FF-6351-E3D7-93F6D20C83C1}"/>
              </a:ext>
            </a:extLst>
          </p:cNvPr>
          <p:cNvSpPr txBox="1"/>
          <p:nvPr/>
        </p:nvSpPr>
        <p:spPr>
          <a:xfrm>
            <a:off x="681789" y="6261434"/>
            <a:ext cx="27522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Clarke &amp; Metcalfe, 2003</a:t>
            </a:r>
          </a:p>
        </p:txBody>
      </p:sp>
    </p:spTree>
    <p:extLst>
      <p:ext uri="{BB962C8B-B14F-4D97-AF65-F5344CB8AC3E}">
        <p14:creationId xmlns:p14="http://schemas.microsoft.com/office/powerpoint/2010/main" val="1737764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59715-9326-9D1B-BE3F-5946CF64F30A}"/>
              </a:ext>
            </a:extLst>
          </p:cNvPr>
          <p:cNvSpPr>
            <a:spLocks noGrp="1"/>
          </p:cNvSpPr>
          <p:nvPr>
            <p:ph type="title"/>
          </p:nvPr>
        </p:nvSpPr>
        <p:spPr>
          <a:xfrm>
            <a:off x="914400" y="1371600"/>
            <a:ext cx="3814355" cy="1314443"/>
          </a:xfrm>
        </p:spPr>
        <p:txBody>
          <a:bodyPr>
            <a:normAutofit/>
          </a:bodyPr>
          <a:lstStyle/>
          <a:p>
            <a:pPr>
              <a:lnSpc>
                <a:spcPct val="90000"/>
              </a:lnSpc>
            </a:pPr>
            <a:r>
              <a:rPr lang="en-GB" sz="2800" u="sng" dirty="0"/>
              <a:t>Affordances – Natural and Artificial</a:t>
            </a:r>
            <a:br>
              <a:rPr lang="en-GB" sz="2800" u="sng" dirty="0"/>
            </a:br>
            <a:endParaRPr lang="en-GB" sz="2800"/>
          </a:p>
        </p:txBody>
      </p:sp>
      <p:cxnSp>
        <p:nvCxnSpPr>
          <p:cNvPr id="14" name="Straight Connector 13">
            <a:extLst>
              <a:ext uri="{FF2B5EF4-FFF2-40B4-BE49-F238E27FC236}">
                <a16:creationId xmlns:a16="http://schemas.microsoft.com/office/drawing/2014/main" id="{5F36BA04-2CA4-4727-91BA-40C378D140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9DB8C8-A319-3DC3-BDDA-738563A91C7B}"/>
              </a:ext>
            </a:extLst>
          </p:cNvPr>
          <p:cNvSpPr>
            <a:spLocks noGrp="1"/>
          </p:cNvSpPr>
          <p:nvPr>
            <p:ph idx="1"/>
          </p:nvPr>
        </p:nvSpPr>
        <p:spPr>
          <a:xfrm>
            <a:off x="914399" y="2853369"/>
            <a:ext cx="3814355" cy="3088460"/>
          </a:xfrm>
        </p:spPr>
        <p:txBody>
          <a:bodyPr vert="horz" lIns="91440" tIns="45720" rIns="91440" bIns="45720" rtlCol="0" anchor="t">
            <a:normAutofit/>
          </a:bodyPr>
          <a:lstStyle/>
          <a:p>
            <a:pPr marL="0" indent="0">
              <a:buNone/>
            </a:pPr>
            <a:r>
              <a:rPr lang="en-GB" dirty="0">
                <a:ea typeface="+mn-lt"/>
                <a:cs typeface="+mn-lt"/>
              </a:rPr>
              <a:t>'Affordances are always unique and different for each individual and each specific group of people. Therefore, the concept is well suited for describing the psychologically essential qualities of children’s environments'. (Kytta, 2002).</a:t>
            </a:r>
          </a:p>
          <a:p>
            <a:pPr marL="0" indent="0">
              <a:buNone/>
            </a:pPr>
            <a:endParaRPr lang="en-GB" dirty="0"/>
          </a:p>
        </p:txBody>
      </p:sp>
      <p:pic>
        <p:nvPicPr>
          <p:cNvPr id="4" name="Picture 4" descr="A picture containing tree, outdoor, sky, ground&#10;&#10;Description automatically generated">
            <a:extLst>
              <a:ext uri="{FF2B5EF4-FFF2-40B4-BE49-F238E27FC236}">
                <a16:creationId xmlns:a16="http://schemas.microsoft.com/office/drawing/2014/main" id="{E377AEF7-716D-4863-84FE-39C1A85DDDF5}"/>
              </a:ext>
            </a:extLst>
          </p:cNvPr>
          <p:cNvPicPr>
            <a:picLocks noChangeAspect="1"/>
          </p:cNvPicPr>
          <p:nvPr/>
        </p:nvPicPr>
        <p:blipFill rotWithShape="1">
          <a:blip r:embed="rId2"/>
          <a:srcRect r="-2" b="20757"/>
          <a:stretch/>
        </p:blipFill>
        <p:spPr>
          <a:xfrm>
            <a:off x="5679451" y="-1"/>
            <a:ext cx="3256277" cy="3429000"/>
          </a:xfrm>
          <a:prstGeom prst="rect">
            <a:avLst/>
          </a:prstGeom>
        </p:spPr>
      </p:pic>
      <p:pic>
        <p:nvPicPr>
          <p:cNvPr id="7" name="Picture 7" descr="A picture containing ground, lined, several&#10;&#10;Description automatically generated">
            <a:extLst>
              <a:ext uri="{FF2B5EF4-FFF2-40B4-BE49-F238E27FC236}">
                <a16:creationId xmlns:a16="http://schemas.microsoft.com/office/drawing/2014/main" id="{FB1ADDE9-5B72-92D4-D6C3-D39B37B956C2}"/>
              </a:ext>
            </a:extLst>
          </p:cNvPr>
          <p:cNvPicPr>
            <a:picLocks noChangeAspect="1"/>
          </p:cNvPicPr>
          <p:nvPr/>
        </p:nvPicPr>
        <p:blipFill rotWithShape="1">
          <a:blip r:embed="rId3"/>
          <a:srcRect t="15210" r="-2" b="5547"/>
          <a:stretch/>
        </p:blipFill>
        <p:spPr>
          <a:xfrm>
            <a:off x="8935722" y="1"/>
            <a:ext cx="3256277" cy="3429000"/>
          </a:xfrm>
          <a:prstGeom prst="rect">
            <a:avLst/>
          </a:prstGeom>
        </p:spPr>
      </p:pic>
      <p:pic>
        <p:nvPicPr>
          <p:cNvPr id="6" name="Picture 6" descr="A picture containing sky, outdoor&#10;&#10;Description automatically generated">
            <a:extLst>
              <a:ext uri="{FF2B5EF4-FFF2-40B4-BE49-F238E27FC236}">
                <a16:creationId xmlns:a16="http://schemas.microsoft.com/office/drawing/2014/main" id="{60873376-E92D-2571-F385-A43F3B88A26A}"/>
              </a:ext>
            </a:extLst>
          </p:cNvPr>
          <p:cNvPicPr>
            <a:picLocks noChangeAspect="1"/>
          </p:cNvPicPr>
          <p:nvPr/>
        </p:nvPicPr>
        <p:blipFill rotWithShape="1">
          <a:blip r:embed="rId4"/>
          <a:srcRect r="-2" b="21020"/>
          <a:stretch/>
        </p:blipFill>
        <p:spPr>
          <a:xfrm>
            <a:off x="5679449" y="3428999"/>
            <a:ext cx="3256277" cy="3429000"/>
          </a:xfrm>
          <a:prstGeom prst="rect">
            <a:avLst/>
          </a:prstGeom>
        </p:spPr>
      </p:pic>
      <p:pic>
        <p:nvPicPr>
          <p:cNvPr id="5" name="Picture 5" descr="A picture containing sky, outdoor, railroad, day&#10;&#10;Description automatically generated">
            <a:extLst>
              <a:ext uri="{FF2B5EF4-FFF2-40B4-BE49-F238E27FC236}">
                <a16:creationId xmlns:a16="http://schemas.microsoft.com/office/drawing/2014/main" id="{CB391B85-CF81-EF87-E649-DCB1A2F2B78C}"/>
              </a:ext>
            </a:extLst>
          </p:cNvPr>
          <p:cNvPicPr>
            <a:picLocks noChangeAspect="1"/>
          </p:cNvPicPr>
          <p:nvPr/>
        </p:nvPicPr>
        <p:blipFill rotWithShape="1">
          <a:blip r:embed="rId5"/>
          <a:srcRect t="6418" r="-2" b="14340"/>
          <a:stretch/>
        </p:blipFill>
        <p:spPr>
          <a:xfrm>
            <a:off x="8935718" y="3429000"/>
            <a:ext cx="3256278" cy="3429000"/>
          </a:xfrm>
          <a:prstGeom prst="rect">
            <a:avLst/>
          </a:prstGeom>
        </p:spPr>
      </p:pic>
      <p:sp>
        <p:nvSpPr>
          <p:cNvPr id="8" name="TextBox 7">
            <a:extLst>
              <a:ext uri="{FF2B5EF4-FFF2-40B4-BE49-F238E27FC236}">
                <a16:creationId xmlns:a16="http://schemas.microsoft.com/office/drawing/2014/main" id="{E696819C-1958-30FC-0308-73CD634F818B}"/>
              </a:ext>
            </a:extLst>
          </p:cNvPr>
          <p:cNvSpPr txBox="1"/>
          <p:nvPr/>
        </p:nvSpPr>
        <p:spPr>
          <a:xfrm>
            <a:off x="4420913" y="6312775"/>
            <a:ext cx="22268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School A</a:t>
            </a:r>
          </a:p>
        </p:txBody>
      </p:sp>
    </p:spTree>
    <p:extLst>
      <p:ext uri="{BB962C8B-B14F-4D97-AF65-F5344CB8AC3E}">
        <p14:creationId xmlns:p14="http://schemas.microsoft.com/office/powerpoint/2010/main" val="3079378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C9BE9-31A0-6A2E-25F1-679111C684B4}"/>
              </a:ext>
            </a:extLst>
          </p:cNvPr>
          <p:cNvSpPr>
            <a:spLocks noGrp="1"/>
          </p:cNvSpPr>
          <p:nvPr>
            <p:ph type="title"/>
          </p:nvPr>
        </p:nvSpPr>
        <p:spPr>
          <a:xfrm>
            <a:off x="914400" y="1371600"/>
            <a:ext cx="4079987" cy="1314443"/>
          </a:xfrm>
        </p:spPr>
        <p:txBody>
          <a:bodyPr>
            <a:normAutofit/>
          </a:bodyPr>
          <a:lstStyle/>
          <a:p>
            <a:r>
              <a:rPr lang="en-GB" u="sng" dirty="0">
                <a:latin typeface="Times New Roman"/>
                <a:cs typeface="Times New Roman"/>
              </a:rPr>
              <a:t>Creativity</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E9FACF-A6BC-8CAB-4556-51ECE158981C}"/>
              </a:ext>
            </a:extLst>
          </p:cNvPr>
          <p:cNvSpPr>
            <a:spLocks noGrp="1"/>
          </p:cNvSpPr>
          <p:nvPr>
            <p:ph idx="1"/>
          </p:nvPr>
        </p:nvSpPr>
        <p:spPr>
          <a:xfrm>
            <a:off x="914400" y="2853369"/>
            <a:ext cx="4079988" cy="3088460"/>
          </a:xfrm>
        </p:spPr>
        <p:txBody>
          <a:bodyPr vert="horz" lIns="91440" tIns="45720" rIns="91440" bIns="45720" rtlCol="0" anchor="t">
            <a:noAutofit/>
          </a:bodyPr>
          <a:lstStyle/>
          <a:p>
            <a:r>
              <a:rPr lang="en-GB" sz="2400" dirty="0">
                <a:latin typeface="Times New Roman"/>
                <a:cs typeface="Times New Roman"/>
              </a:rPr>
              <a:t>Creative thinking is thinking which is new for that individual and not necessarily for society as a whole (Kaufmann, 2003).</a:t>
            </a:r>
          </a:p>
          <a:p>
            <a:endParaRPr lang="en-GB" dirty="0"/>
          </a:p>
          <a:p>
            <a:endParaRPr lang="en-GB" dirty="0"/>
          </a:p>
          <a:p>
            <a:endParaRPr lang="en-GB" dirty="0"/>
          </a:p>
        </p:txBody>
      </p:sp>
      <p:pic>
        <p:nvPicPr>
          <p:cNvPr id="4" name="Picture 4" descr="A picture containing grass, outdoor, person, park&#10;&#10;Description automatically generated">
            <a:extLst>
              <a:ext uri="{FF2B5EF4-FFF2-40B4-BE49-F238E27FC236}">
                <a16:creationId xmlns:a16="http://schemas.microsoft.com/office/drawing/2014/main" id="{870C9B73-4796-BB60-ECBD-B6A625619ED0}"/>
              </a:ext>
            </a:extLst>
          </p:cNvPr>
          <p:cNvPicPr>
            <a:picLocks noChangeAspect="1"/>
          </p:cNvPicPr>
          <p:nvPr/>
        </p:nvPicPr>
        <p:blipFill>
          <a:blip r:embed="rId2"/>
          <a:stretch>
            <a:fillRect/>
          </a:stretch>
        </p:blipFill>
        <p:spPr>
          <a:xfrm>
            <a:off x="5748569" y="855266"/>
            <a:ext cx="5799963" cy="5147467"/>
          </a:xfrm>
          <a:prstGeom prst="rect">
            <a:avLst/>
          </a:prstGeom>
        </p:spPr>
      </p:pic>
    </p:spTree>
    <p:extLst>
      <p:ext uri="{BB962C8B-B14F-4D97-AF65-F5344CB8AC3E}">
        <p14:creationId xmlns:p14="http://schemas.microsoft.com/office/powerpoint/2010/main" val="3645145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68897060-5ADF-FB72-3A0C-C97A31BFA300}"/>
              </a:ext>
            </a:extLst>
          </p:cNvPr>
          <p:cNvPicPr>
            <a:picLocks noChangeAspect="1"/>
          </p:cNvPicPr>
          <p:nvPr/>
        </p:nvPicPr>
        <p:blipFill rotWithShape="1">
          <a:blip r:embed="rId2"/>
          <a:srcRect t="2268" r="1" b="32971"/>
          <a:stretch/>
        </p:blipFill>
        <p:spPr>
          <a:xfrm>
            <a:off x="484632" y="1907080"/>
            <a:ext cx="2586595" cy="3050831"/>
          </a:xfrm>
          <a:prstGeom prst="rect">
            <a:avLst/>
          </a:prstGeom>
        </p:spPr>
      </p:pic>
      <p:cxnSp>
        <p:nvCxnSpPr>
          <p:cNvPr id="55" name="Straight Connector 51">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6" descr="A picture containing ground, outdoor&#10;&#10;Description automatically generated">
            <a:extLst>
              <a:ext uri="{FF2B5EF4-FFF2-40B4-BE49-F238E27FC236}">
                <a16:creationId xmlns:a16="http://schemas.microsoft.com/office/drawing/2014/main" id="{21988B70-8398-A866-F956-172A54C06368}"/>
              </a:ext>
            </a:extLst>
          </p:cNvPr>
          <p:cNvPicPr>
            <a:picLocks noChangeAspect="1"/>
          </p:cNvPicPr>
          <p:nvPr/>
        </p:nvPicPr>
        <p:blipFill rotWithShape="1">
          <a:blip r:embed="rId3"/>
          <a:srcRect r="-2" b="20757"/>
          <a:stretch/>
        </p:blipFill>
        <p:spPr>
          <a:xfrm>
            <a:off x="3341494" y="1920211"/>
            <a:ext cx="2599731" cy="3024571"/>
          </a:xfrm>
          <a:prstGeom prst="rect">
            <a:avLst/>
          </a:prstGeom>
        </p:spPr>
      </p:pic>
      <p:cxnSp>
        <p:nvCxnSpPr>
          <p:cNvPr id="54" name="Straight Connector 53">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 name="Picture 13" descr="A picture containing ground, outdoor, person, chalk&#10;&#10;Description automatically generated">
            <a:extLst>
              <a:ext uri="{FF2B5EF4-FFF2-40B4-BE49-F238E27FC236}">
                <a16:creationId xmlns:a16="http://schemas.microsoft.com/office/drawing/2014/main" id="{2B2376AE-FFB1-6A0D-2E53-AA2A187A96D4}"/>
              </a:ext>
            </a:extLst>
          </p:cNvPr>
          <p:cNvPicPr>
            <a:picLocks noChangeAspect="1"/>
          </p:cNvPicPr>
          <p:nvPr/>
        </p:nvPicPr>
        <p:blipFill>
          <a:blip r:embed="rId4"/>
          <a:stretch>
            <a:fillRect/>
          </a:stretch>
        </p:blipFill>
        <p:spPr>
          <a:xfrm>
            <a:off x="9218036" y="1910945"/>
            <a:ext cx="2560320" cy="3029964"/>
          </a:xfrm>
          <a:prstGeom prst="rect">
            <a:avLst/>
          </a:prstGeom>
        </p:spPr>
      </p:pic>
      <p:cxnSp>
        <p:nvCxnSpPr>
          <p:cNvPr id="56" name="Straight Connector 55">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2" name="Picture 12" descr="A picture containing grass, outdoor, person, park&#10;&#10;Description automatically generated">
            <a:extLst>
              <a:ext uri="{FF2B5EF4-FFF2-40B4-BE49-F238E27FC236}">
                <a16:creationId xmlns:a16="http://schemas.microsoft.com/office/drawing/2014/main" id="{8E694A70-75BB-8E64-D5FD-39AE1ABFDA08}"/>
              </a:ext>
            </a:extLst>
          </p:cNvPr>
          <p:cNvPicPr>
            <a:picLocks noChangeAspect="1"/>
          </p:cNvPicPr>
          <p:nvPr/>
        </p:nvPicPr>
        <p:blipFill>
          <a:blip r:embed="rId5"/>
          <a:stretch>
            <a:fillRect/>
          </a:stretch>
        </p:blipFill>
        <p:spPr>
          <a:xfrm>
            <a:off x="6204041" y="1908787"/>
            <a:ext cx="2560320" cy="3021144"/>
          </a:xfrm>
          <a:prstGeom prst="rect">
            <a:avLst/>
          </a:prstGeom>
        </p:spPr>
      </p:pic>
      <p:sp>
        <p:nvSpPr>
          <p:cNvPr id="14" name="TextBox 13">
            <a:extLst>
              <a:ext uri="{FF2B5EF4-FFF2-40B4-BE49-F238E27FC236}">
                <a16:creationId xmlns:a16="http://schemas.microsoft.com/office/drawing/2014/main" id="{01D4F459-CE66-F5C8-5BD1-5F82A776BC24}"/>
              </a:ext>
            </a:extLst>
          </p:cNvPr>
          <p:cNvSpPr txBox="1"/>
          <p:nvPr/>
        </p:nvSpPr>
        <p:spPr>
          <a:xfrm>
            <a:off x="5150068" y="6332482"/>
            <a:ext cx="2680137" cy="3744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School A and B</a:t>
            </a:r>
          </a:p>
        </p:txBody>
      </p:sp>
      <p:sp>
        <p:nvSpPr>
          <p:cNvPr id="15" name="TextBox 14">
            <a:extLst>
              <a:ext uri="{FF2B5EF4-FFF2-40B4-BE49-F238E27FC236}">
                <a16:creationId xmlns:a16="http://schemas.microsoft.com/office/drawing/2014/main" id="{630B51B8-819E-6C86-EFA9-6636FC5C9E15}"/>
              </a:ext>
            </a:extLst>
          </p:cNvPr>
          <p:cNvSpPr txBox="1"/>
          <p:nvPr/>
        </p:nvSpPr>
        <p:spPr>
          <a:xfrm>
            <a:off x="4624552" y="1188983"/>
            <a:ext cx="36589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dirty="0">
                <a:latin typeface="Times New Roman"/>
                <a:cs typeface="Times New Roman"/>
              </a:rPr>
              <a:t>Natural Resources</a:t>
            </a:r>
          </a:p>
        </p:txBody>
      </p:sp>
    </p:spTree>
    <p:extLst>
      <p:ext uri="{BB962C8B-B14F-4D97-AF65-F5344CB8AC3E}">
        <p14:creationId xmlns:p14="http://schemas.microsoft.com/office/powerpoint/2010/main" val="2693423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F3A97-B2C0-54CE-BB63-9E3FCCAD028B}"/>
              </a:ext>
            </a:extLst>
          </p:cNvPr>
          <p:cNvSpPr>
            <a:spLocks noGrp="1"/>
          </p:cNvSpPr>
          <p:nvPr>
            <p:ph type="title"/>
          </p:nvPr>
        </p:nvSpPr>
        <p:spPr>
          <a:xfrm>
            <a:off x="914401" y="914400"/>
            <a:ext cx="4035055" cy="2996649"/>
          </a:xfrm>
        </p:spPr>
        <p:txBody>
          <a:bodyPr vert="horz" lIns="91440" tIns="45720" rIns="91440" bIns="45720" rtlCol="0" anchor="t">
            <a:normAutofit fontScale="90000"/>
          </a:bodyPr>
          <a:lstStyle/>
          <a:p>
            <a:r>
              <a:rPr lang="en-US" dirty="0"/>
              <a:t>Artificially made to inspire creativity for learning</a:t>
            </a:r>
            <a:br>
              <a:rPr lang="en-US" dirty="0"/>
            </a:br>
            <a:endParaRPr lang="en-US" dirty="0"/>
          </a:p>
        </p:txBody>
      </p:sp>
      <p:pic>
        <p:nvPicPr>
          <p:cNvPr id="6" name="Picture 6" descr="A picture containing outdoor, ground, person&#10;&#10;Description automatically generated">
            <a:extLst>
              <a:ext uri="{FF2B5EF4-FFF2-40B4-BE49-F238E27FC236}">
                <a16:creationId xmlns:a16="http://schemas.microsoft.com/office/drawing/2014/main" id="{CC0403DF-997E-862E-90FB-D717A97DAF76}"/>
              </a:ext>
            </a:extLst>
          </p:cNvPr>
          <p:cNvPicPr>
            <a:picLocks noChangeAspect="1"/>
          </p:cNvPicPr>
          <p:nvPr/>
        </p:nvPicPr>
        <p:blipFill rotWithShape="1">
          <a:blip r:embed="rId2"/>
          <a:srcRect r="4" b="26466"/>
          <a:stretch/>
        </p:blipFill>
        <p:spPr>
          <a:xfrm>
            <a:off x="5748570" y="652278"/>
            <a:ext cx="2679748" cy="2636260"/>
          </a:xfrm>
          <a:prstGeom prst="rect">
            <a:avLst/>
          </a:prstGeom>
        </p:spPr>
      </p:pic>
      <p:pic>
        <p:nvPicPr>
          <p:cNvPr id="4" name="Picture 4" descr="A picture containing outdoor, grass, old, wooden&#10;&#10;Description automatically generated">
            <a:extLst>
              <a:ext uri="{FF2B5EF4-FFF2-40B4-BE49-F238E27FC236}">
                <a16:creationId xmlns:a16="http://schemas.microsoft.com/office/drawing/2014/main" id="{5352A57C-5166-5D7F-C0D3-85A4A85DD9ED}"/>
              </a:ext>
            </a:extLst>
          </p:cNvPr>
          <p:cNvPicPr>
            <a:picLocks noGrp="1" noChangeAspect="1"/>
          </p:cNvPicPr>
          <p:nvPr>
            <p:ph idx="1"/>
          </p:nvPr>
        </p:nvPicPr>
        <p:blipFill rotWithShape="1">
          <a:blip r:embed="rId3"/>
          <a:srcRect t="353" b="23300"/>
          <a:stretch/>
        </p:blipFill>
        <p:spPr>
          <a:xfrm>
            <a:off x="8750052" y="643469"/>
            <a:ext cx="2598401" cy="2645069"/>
          </a:xfrm>
          <a:prstGeom prst="rect">
            <a:avLst/>
          </a:prstGeom>
        </p:spPr>
      </p:pic>
      <p:cxnSp>
        <p:nvCxnSpPr>
          <p:cNvPr id="24" name="Straight Connector 23">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ground, outdoor&#10;&#10;Description automatically generated">
            <a:extLst>
              <a:ext uri="{FF2B5EF4-FFF2-40B4-BE49-F238E27FC236}">
                <a16:creationId xmlns:a16="http://schemas.microsoft.com/office/drawing/2014/main" id="{6F6A8310-264C-3B41-01CC-72FAFD067AD2}"/>
              </a:ext>
            </a:extLst>
          </p:cNvPr>
          <p:cNvPicPr>
            <a:picLocks noChangeAspect="1"/>
          </p:cNvPicPr>
          <p:nvPr/>
        </p:nvPicPr>
        <p:blipFill rotWithShape="1">
          <a:blip r:embed="rId4"/>
          <a:srcRect r="-1" b="27407"/>
          <a:stretch/>
        </p:blipFill>
        <p:spPr>
          <a:xfrm>
            <a:off x="8749045" y="3779670"/>
            <a:ext cx="2741910" cy="2855276"/>
          </a:xfrm>
          <a:prstGeom prst="rect">
            <a:avLst/>
          </a:prstGeom>
        </p:spPr>
      </p:pic>
      <p:pic>
        <p:nvPicPr>
          <p:cNvPr id="7" name="Picture 7" descr="A picture containing grass, sky, outdoor, garden&#10;&#10;Description automatically generated">
            <a:extLst>
              <a:ext uri="{FF2B5EF4-FFF2-40B4-BE49-F238E27FC236}">
                <a16:creationId xmlns:a16="http://schemas.microsoft.com/office/drawing/2014/main" id="{A9D5DC2E-5CAE-8982-9718-94212EEC6335}"/>
              </a:ext>
            </a:extLst>
          </p:cNvPr>
          <p:cNvPicPr>
            <a:picLocks noChangeAspect="1"/>
          </p:cNvPicPr>
          <p:nvPr/>
        </p:nvPicPr>
        <p:blipFill>
          <a:blip r:embed="rId5"/>
          <a:stretch>
            <a:fillRect/>
          </a:stretch>
        </p:blipFill>
        <p:spPr>
          <a:xfrm>
            <a:off x="5749159" y="3784899"/>
            <a:ext cx="2769477" cy="2835444"/>
          </a:xfrm>
          <a:prstGeom prst="rect">
            <a:avLst/>
          </a:prstGeom>
        </p:spPr>
      </p:pic>
      <p:sp>
        <p:nvSpPr>
          <p:cNvPr id="8" name="TextBox 7">
            <a:extLst>
              <a:ext uri="{FF2B5EF4-FFF2-40B4-BE49-F238E27FC236}">
                <a16:creationId xmlns:a16="http://schemas.microsoft.com/office/drawing/2014/main" id="{A29F5167-BC55-56EF-C268-FB19F9BCCC30}"/>
              </a:ext>
            </a:extLst>
          </p:cNvPr>
          <p:cNvSpPr txBox="1"/>
          <p:nvPr/>
        </p:nvSpPr>
        <p:spPr>
          <a:xfrm>
            <a:off x="6601809" y="256189"/>
            <a:ext cx="10444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Tubing </a:t>
            </a:r>
          </a:p>
        </p:txBody>
      </p:sp>
      <p:sp>
        <p:nvSpPr>
          <p:cNvPr id="9" name="TextBox 8">
            <a:extLst>
              <a:ext uri="{FF2B5EF4-FFF2-40B4-BE49-F238E27FC236}">
                <a16:creationId xmlns:a16="http://schemas.microsoft.com/office/drawing/2014/main" id="{D8296431-6738-168E-4FE7-E59ACCA9D0DA}"/>
              </a:ext>
            </a:extLst>
          </p:cNvPr>
          <p:cNvSpPr txBox="1"/>
          <p:nvPr/>
        </p:nvSpPr>
        <p:spPr>
          <a:xfrm>
            <a:off x="9130862" y="256190"/>
            <a:ext cx="1727637" cy="380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Insect Hotel</a:t>
            </a:r>
          </a:p>
        </p:txBody>
      </p:sp>
      <p:sp>
        <p:nvSpPr>
          <p:cNvPr id="10" name="TextBox 9">
            <a:extLst>
              <a:ext uri="{FF2B5EF4-FFF2-40B4-BE49-F238E27FC236}">
                <a16:creationId xmlns:a16="http://schemas.microsoft.com/office/drawing/2014/main" id="{2C69766D-2627-8161-5AD9-126FA116F793}"/>
              </a:ext>
            </a:extLst>
          </p:cNvPr>
          <p:cNvSpPr txBox="1"/>
          <p:nvPr/>
        </p:nvSpPr>
        <p:spPr>
          <a:xfrm>
            <a:off x="6417878" y="3396155"/>
            <a:ext cx="15568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Raised beds</a:t>
            </a:r>
          </a:p>
        </p:txBody>
      </p:sp>
      <p:sp>
        <p:nvSpPr>
          <p:cNvPr id="11" name="TextBox 10">
            <a:extLst>
              <a:ext uri="{FF2B5EF4-FFF2-40B4-BE49-F238E27FC236}">
                <a16:creationId xmlns:a16="http://schemas.microsoft.com/office/drawing/2014/main" id="{859D88C3-F25D-69DD-96CA-7CDD841512B8}"/>
              </a:ext>
            </a:extLst>
          </p:cNvPr>
          <p:cNvSpPr txBox="1"/>
          <p:nvPr/>
        </p:nvSpPr>
        <p:spPr>
          <a:xfrm>
            <a:off x="9439603" y="3396155"/>
            <a:ext cx="2049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Sand tray</a:t>
            </a:r>
          </a:p>
        </p:txBody>
      </p:sp>
    </p:spTree>
    <p:extLst>
      <p:ext uri="{BB962C8B-B14F-4D97-AF65-F5344CB8AC3E}">
        <p14:creationId xmlns:p14="http://schemas.microsoft.com/office/powerpoint/2010/main" val="2520611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F536C-6A2E-1A22-442A-2947FE6C5669}"/>
              </a:ext>
            </a:extLst>
          </p:cNvPr>
          <p:cNvSpPr>
            <a:spLocks noGrp="1"/>
          </p:cNvSpPr>
          <p:nvPr>
            <p:ph type="title"/>
          </p:nvPr>
        </p:nvSpPr>
        <p:spPr>
          <a:xfrm>
            <a:off x="914401" y="1371600"/>
            <a:ext cx="5799382" cy="1314443"/>
          </a:xfrm>
        </p:spPr>
        <p:txBody>
          <a:bodyPr>
            <a:normAutofit/>
          </a:bodyPr>
          <a:lstStyle/>
          <a:p>
            <a:r>
              <a:rPr lang="en-GB" dirty="0"/>
              <a:t>Conclusion</a:t>
            </a:r>
          </a:p>
        </p:txBody>
      </p:sp>
      <p:cxnSp>
        <p:nvCxnSpPr>
          <p:cNvPr id="14" name="Straight Connector 13">
            <a:extLst>
              <a:ext uri="{FF2B5EF4-FFF2-40B4-BE49-F238E27FC236}">
                <a16:creationId xmlns:a16="http://schemas.microsoft.com/office/drawing/2014/main" id="{A1DB5636-7209-441D-A20B-2A24C54D5C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33F6B4-7631-5079-5CC9-2E646E5CDD1C}"/>
              </a:ext>
            </a:extLst>
          </p:cNvPr>
          <p:cNvSpPr>
            <a:spLocks noGrp="1"/>
          </p:cNvSpPr>
          <p:nvPr>
            <p:ph idx="1"/>
          </p:nvPr>
        </p:nvSpPr>
        <p:spPr>
          <a:xfrm>
            <a:off x="914399" y="2853369"/>
            <a:ext cx="5750288" cy="3088460"/>
          </a:xfrm>
        </p:spPr>
        <p:txBody>
          <a:bodyPr>
            <a:normAutofit/>
          </a:bodyPr>
          <a:lstStyle/>
          <a:p>
            <a:r>
              <a:rPr lang="en-GB" dirty="0"/>
              <a:t>Outdoor Environment </a:t>
            </a:r>
          </a:p>
          <a:p>
            <a:r>
              <a:rPr lang="en-GB" dirty="0"/>
              <a:t>FMS</a:t>
            </a:r>
          </a:p>
          <a:p>
            <a:r>
              <a:rPr lang="en-GB" dirty="0"/>
              <a:t>Physical Development </a:t>
            </a:r>
          </a:p>
          <a:p>
            <a:r>
              <a:rPr lang="en-GB" dirty="0"/>
              <a:t>Benefits for the child</a:t>
            </a:r>
          </a:p>
          <a:p>
            <a:r>
              <a:rPr lang="en-GB" dirty="0"/>
              <a:t>Recommendations</a:t>
            </a:r>
          </a:p>
          <a:p>
            <a:endParaRPr lang="en-GB" dirty="0"/>
          </a:p>
          <a:p>
            <a:endParaRPr lang="en-GB" dirty="0"/>
          </a:p>
        </p:txBody>
      </p:sp>
      <p:pic>
        <p:nvPicPr>
          <p:cNvPr id="5" name="Picture 4" descr="Children celebrating on a court">
            <a:extLst>
              <a:ext uri="{FF2B5EF4-FFF2-40B4-BE49-F238E27FC236}">
                <a16:creationId xmlns:a16="http://schemas.microsoft.com/office/drawing/2014/main" id="{0880F785-4C26-D321-3FC0-13F34E34B2B1}"/>
              </a:ext>
            </a:extLst>
          </p:cNvPr>
          <p:cNvPicPr>
            <a:picLocks noChangeAspect="1"/>
          </p:cNvPicPr>
          <p:nvPr/>
        </p:nvPicPr>
        <p:blipFill rotWithShape="1">
          <a:blip r:embed="rId2">
            <a:extLst>
              <a:ext uri="{28A0092B-C50C-407E-A947-70E740481C1C}">
                <a14:useLocalDpi xmlns:a14="http://schemas.microsoft.com/office/drawing/2010/main" val="0"/>
              </a:ext>
            </a:extLst>
          </a:blip>
          <a:srcRect l="4509" r="10201" b="2"/>
          <a:stretch/>
        </p:blipFill>
        <p:spPr>
          <a:xfrm>
            <a:off x="7020909" y="1"/>
            <a:ext cx="5171089" cy="3429000"/>
          </a:xfrm>
          <a:prstGeom prst="rect">
            <a:avLst/>
          </a:prstGeom>
        </p:spPr>
      </p:pic>
      <p:pic>
        <p:nvPicPr>
          <p:cNvPr id="7" name="Picture 6" descr="Family playing at the beach">
            <a:extLst>
              <a:ext uri="{FF2B5EF4-FFF2-40B4-BE49-F238E27FC236}">
                <a16:creationId xmlns:a16="http://schemas.microsoft.com/office/drawing/2014/main" id="{3AC61D42-B8C4-8895-2092-B801BC7A7D43}"/>
              </a:ext>
            </a:extLst>
          </p:cNvPr>
          <p:cNvPicPr>
            <a:picLocks noChangeAspect="1"/>
          </p:cNvPicPr>
          <p:nvPr/>
        </p:nvPicPr>
        <p:blipFill rotWithShape="1">
          <a:blip r:embed="rId3">
            <a:extLst>
              <a:ext uri="{28A0092B-C50C-407E-A947-70E740481C1C}">
                <a14:useLocalDpi xmlns:a14="http://schemas.microsoft.com/office/drawing/2010/main" val="0"/>
              </a:ext>
            </a:extLst>
          </a:blip>
          <a:srcRect l="14708" r="2" b="2"/>
          <a:stretch/>
        </p:blipFill>
        <p:spPr>
          <a:xfrm>
            <a:off x="7020910" y="3429000"/>
            <a:ext cx="5171089" cy="3429000"/>
          </a:xfrm>
          <a:prstGeom prst="rect">
            <a:avLst/>
          </a:prstGeom>
        </p:spPr>
      </p:pic>
    </p:spTree>
    <p:extLst>
      <p:ext uri="{BB962C8B-B14F-4D97-AF65-F5344CB8AC3E}">
        <p14:creationId xmlns:p14="http://schemas.microsoft.com/office/powerpoint/2010/main" val="3388158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8DEAE-DD90-AA4A-6DF0-B00404E88056}"/>
              </a:ext>
            </a:extLst>
          </p:cNvPr>
          <p:cNvSpPr>
            <a:spLocks noGrp="1"/>
          </p:cNvSpPr>
          <p:nvPr>
            <p:ph type="title"/>
          </p:nvPr>
        </p:nvSpPr>
        <p:spPr>
          <a:xfrm>
            <a:off x="3641416" y="598905"/>
            <a:ext cx="4079987" cy="1314443"/>
          </a:xfrm>
        </p:spPr>
        <p:txBody>
          <a:bodyPr>
            <a:normAutofit/>
          </a:bodyPr>
          <a:lstStyle/>
          <a:p>
            <a:r>
              <a:rPr lang="en-GB" sz="3700" b="1" u="sng" dirty="0"/>
              <a:t>Recommendations</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Graphical user interface">
            <a:extLst>
              <a:ext uri="{FF2B5EF4-FFF2-40B4-BE49-F238E27FC236}">
                <a16:creationId xmlns:a16="http://schemas.microsoft.com/office/drawing/2014/main" id="{5F64D946-9F75-F30C-D7B4-EB0A60FAC0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4767" y="1142212"/>
            <a:ext cx="3212937" cy="4573576"/>
          </a:xfrm>
          <a:prstGeom prst="rect">
            <a:avLst/>
          </a:prstGeom>
        </p:spPr>
      </p:pic>
      <p:graphicFrame>
        <p:nvGraphicFramePr>
          <p:cNvPr id="6" name="Diagram 5">
            <a:extLst>
              <a:ext uri="{FF2B5EF4-FFF2-40B4-BE49-F238E27FC236}">
                <a16:creationId xmlns:a16="http://schemas.microsoft.com/office/drawing/2014/main" id="{5B0BB5D6-058A-C50B-475C-F4E101FB3891}"/>
              </a:ext>
            </a:extLst>
          </p:cNvPr>
          <p:cNvGraphicFramePr/>
          <p:nvPr>
            <p:extLst>
              <p:ext uri="{D42A27DB-BD31-4B8C-83A1-F6EECF244321}">
                <p14:modId xmlns:p14="http://schemas.microsoft.com/office/powerpoint/2010/main" val="3945547439"/>
              </p:ext>
            </p:extLst>
          </p:nvPr>
        </p:nvGraphicFramePr>
        <p:xfrm>
          <a:off x="325880" y="1424912"/>
          <a:ext cx="4213351" cy="4573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2975C31-4E63-97EB-93F6-EBD4F202F941}"/>
              </a:ext>
            </a:extLst>
          </p:cNvPr>
          <p:cNvSpPr txBox="1"/>
          <p:nvPr/>
        </p:nvSpPr>
        <p:spPr>
          <a:xfrm>
            <a:off x="1396324" y="5826999"/>
            <a:ext cx="3333919" cy="369332"/>
          </a:xfrm>
          <a:prstGeom prst="rect">
            <a:avLst/>
          </a:prstGeom>
          <a:noFill/>
        </p:spPr>
        <p:txBody>
          <a:bodyPr wrap="square" rtlCol="0">
            <a:spAutoFit/>
          </a:bodyPr>
          <a:lstStyle/>
          <a:p>
            <a:r>
              <a:rPr lang="en-GB" sz="1800" b="1" dirty="0">
                <a:latin typeface="Times New Roman" panose="02020603050405020304" pitchFamily="18" charset="0"/>
                <a:cs typeface="Times New Roman" panose="02020603050405020304" pitchFamily="18" charset="0"/>
              </a:rPr>
              <a:t>Child Led Play Time </a:t>
            </a:r>
          </a:p>
        </p:txBody>
      </p:sp>
      <p:sp>
        <p:nvSpPr>
          <p:cNvPr id="8" name="TextBox 7">
            <a:extLst>
              <a:ext uri="{FF2B5EF4-FFF2-40B4-BE49-F238E27FC236}">
                <a16:creationId xmlns:a16="http://schemas.microsoft.com/office/drawing/2014/main" id="{8C6A835D-FC86-FD02-2B83-B720C57B4F0C}"/>
              </a:ext>
            </a:extLst>
          </p:cNvPr>
          <p:cNvSpPr txBox="1"/>
          <p:nvPr/>
        </p:nvSpPr>
        <p:spPr>
          <a:xfrm>
            <a:off x="8311421" y="5917562"/>
            <a:ext cx="2484255" cy="369332"/>
          </a:xfrm>
          <a:prstGeom prst="rect">
            <a:avLst/>
          </a:prstGeom>
          <a:noFill/>
        </p:spPr>
        <p:txBody>
          <a:bodyPr wrap="square" rtlCol="0">
            <a:spAutoFit/>
          </a:bodyPr>
          <a:lstStyle/>
          <a:p>
            <a:r>
              <a:rPr lang="en-GB" sz="1800" b="1" dirty="0">
                <a:latin typeface="Times New Roman" panose="02020603050405020304" pitchFamily="18" charset="0"/>
                <a:cs typeface="Times New Roman" panose="02020603050405020304" pitchFamily="18" charset="0"/>
              </a:rPr>
              <a:t>SKIP – Object Control</a:t>
            </a:r>
          </a:p>
        </p:txBody>
      </p:sp>
      <p:sp>
        <p:nvSpPr>
          <p:cNvPr id="13" name="TextBox 12">
            <a:extLst>
              <a:ext uri="{FF2B5EF4-FFF2-40B4-BE49-F238E27FC236}">
                <a16:creationId xmlns:a16="http://schemas.microsoft.com/office/drawing/2014/main" id="{0718E760-5D50-548F-BA6C-40D4E507FC2F}"/>
              </a:ext>
            </a:extLst>
          </p:cNvPr>
          <p:cNvSpPr txBox="1"/>
          <p:nvPr/>
        </p:nvSpPr>
        <p:spPr>
          <a:xfrm>
            <a:off x="978910" y="1424912"/>
            <a:ext cx="3142907" cy="369332"/>
          </a:xfrm>
          <a:prstGeom prst="rect">
            <a:avLst/>
          </a:prstGeom>
          <a:noFill/>
        </p:spPr>
        <p:txBody>
          <a:bodyPr wrap="square" rtlCol="0">
            <a:spAutoFit/>
          </a:bodyPr>
          <a:lstStyle/>
          <a:p>
            <a:r>
              <a:rPr lang="en-GB" dirty="0"/>
              <a:t>Weekly Free Play Time Table</a:t>
            </a:r>
          </a:p>
        </p:txBody>
      </p:sp>
    </p:spTree>
    <p:extLst>
      <p:ext uri="{BB962C8B-B14F-4D97-AF65-F5344CB8AC3E}">
        <p14:creationId xmlns:p14="http://schemas.microsoft.com/office/powerpoint/2010/main" val="679927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Clipart Panda - Free Clipart Images">
            <a:extLst>
              <a:ext uri="{FF2B5EF4-FFF2-40B4-BE49-F238E27FC236}">
                <a16:creationId xmlns:a16="http://schemas.microsoft.com/office/drawing/2014/main" id="{1DC668BC-E2BF-C035-F123-EF4CC6C2DD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1585" y="1196383"/>
            <a:ext cx="7058925" cy="446523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9A5B876-01AA-B777-3EFE-D82DF5C8128F}"/>
              </a:ext>
            </a:extLst>
          </p:cNvPr>
          <p:cNvSpPr txBox="1"/>
          <p:nvPr/>
        </p:nvSpPr>
        <p:spPr>
          <a:xfrm>
            <a:off x="5440545" y="6075142"/>
            <a:ext cx="1310909" cy="369332"/>
          </a:xfrm>
          <a:prstGeom prst="rect">
            <a:avLst/>
          </a:prstGeom>
          <a:noFill/>
        </p:spPr>
        <p:txBody>
          <a:bodyPr wrap="square" rtlCol="0">
            <a:spAutoFit/>
          </a:bodyPr>
          <a:lstStyle/>
          <a:p>
            <a:r>
              <a:rPr lang="en-GB" dirty="0"/>
              <a:t>Thank you</a:t>
            </a:r>
          </a:p>
        </p:txBody>
      </p:sp>
      <p:sp>
        <p:nvSpPr>
          <p:cNvPr id="12" name="TextBox 11">
            <a:extLst>
              <a:ext uri="{FF2B5EF4-FFF2-40B4-BE49-F238E27FC236}">
                <a16:creationId xmlns:a16="http://schemas.microsoft.com/office/drawing/2014/main" id="{45788614-775B-6915-A833-E7EF78DD8E18}"/>
              </a:ext>
            </a:extLst>
          </p:cNvPr>
          <p:cNvSpPr txBox="1"/>
          <p:nvPr/>
        </p:nvSpPr>
        <p:spPr>
          <a:xfrm>
            <a:off x="10835235" y="6444474"/>
            <a:ext cx="1165253" cy="369332"/>
          </a:xfrm>
          <a:prstGeom prst="rect">
            <a:avLst/>
          </a:prstGeom>
          <a:noFill/>
        </p:spPr>
        <p:txBody>
          <a:bodyPr wrap="square" rtlCol="0">
            <a:spAutoFit/>
          </a:bodyPr>
          <a:lstStyle/>
          <a:p>
            <a:r>
              <a:rPr lang="en-GB" dirty="0"/>
              <a:t>Bing.com</a:t>
            </a:r>
          </a:p>
        </p:txBody>
      </p:sp>
    </p:spTree>
    <p:extLst>
      <p:ext uri="{BB962C8B-B14F-4D97-AF65-F5344CB8AC3E}">
        <p14:creationId xmlns:p14="http://schemas.microsoft.com/office/powerpoint/2010/main" val="3811491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C42B-6446-9908-5BFC-A4E56444990E}"/>
              </a:ext>
            </a:extLst>
          </p:cNvPr>
          <p:cNvSpPr>
            <a:spLocks noGrp="1"/>
          </p:cNvSpPr>
          <p:nvPr>
            <p:ph type="title"/>
          </p:nvPr>
        </p:nvSpPr>
        <p:spPr>
          <a:xfrm>
            <a:off x="813249" y="222531"/>
            <a:ext cx="10363200" cy="1314443"/>
          </a:xfrm>
        </p:spPr>
        <p:txBody>
          <a:bodyPr/>
          <a:lstStyle/>
          <a:p>
            <a:r>
              <a:rPr lang="en-GB" dirty="0"/>
              <a:t>References</a:t>
            </a:r>
          </a:p>
        </p:txBody>
      </p:sp>
      <p:sp>
        <p:nvSpPr>
          <p:cNvPr id="3" name="Content Placeholder 2">
            <a:extLst>
              <a:ext uri="{FF2B5EF4-FFF2-40B4-BE49-F238E27FC236}">
                <a16:creationId xmlns:a16="http://schemas.microsoft.com/office/drawing/2014/main" id="{86C5A1BB-922C-BFA5-5B21-85156515A5AD}"/>
              </a:ext>
            </a:extLst>
          </p:cNvPr>
          <p:cNvSpPr>
            <a:spLocks noGrp="1"/>
          </p:cNvSpPr>
          <p:nvPr>
            <p:ph idx="1"/>
          </p:nvPr>
        </p:nvSpPr>
        <p:spPr>
          <a:xfrm>
            <a:off x="712099" y="1246173"/>
            <a:ext cx="10565500" cy="5365019"/>
          </a:xfrm>
        </p:spPr>
        <p:txBody>
          <a:bodyPr>
            <a:normAutofit/>
          </a:bodyPr>
          <a:lstStyle/>
          <a:p>
            <a:pPr marL="0" indent="0">
              <a:lnSpc>
                <a:spcPct val="107000"/>
              </a:lnSpc>
              <a:spcAft>
                <a:spcPts val="800"/>
              </a:spcAft>
              <a:buNone/>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Active For Life (2023</a:t>
            </a:r>
            <a:r>
              <a:rPr lang="en-GB" sz="1800">
                <a:effectLst/>
                <a:latin typeface="Times New Roman" panose="02020603050405020304" pitchFamily="18" charset="0"/>
                <a:ea typeface="DengXian" panose="02010600030101010101" pitchFamily="2" charset="-122"/>
                <a:cs typeface="Times New Roman" panose="02020603050405020304" pitchFamily="18" charset="0"/>
              </a:rPr>
              <a:t>) ‘</a:t>
            </a:r>
            <a:r>
              <a:rPr lang="en-GB" sz="1800" i="1">
                <a:effectLst/>
                <a:latin typeface="Times New Roman" panose="02020603050405020304" pitchFamily="18" charset="0"/>
                <a:ea typeface="DengXian" panose="02010600030101010101" pitchFamily="2" charset="-122"/>
                <a:cs typeface="Times New Roman" panose="02020603050405020304" pitchFamily="18" charset="0"/>
              </a:rPr>
              <a:t>Physical </a:t>
            </a:r>
            <a:r>
              <a:rPr lang="en-GB" sz="1800" i="1" dirty="0">
                <a:effectLst/>
                <a:latin typeface="Times New Roman" panose="02020603050405020304" pitchFamily="18" charset="0"/>
                <a:ea typeface="DengXian" panose="02010600030101010101" pitchFamily="2" charset="-122"/>
                <a:cs typeface="Times New Roman" panose="02020603050405020304" pitchFamily="18" charset="0"/>
              </a:rPr>
              <a:t>Literacy and </a:t>
            </a:r>
            <a:r>
              <a:rPr lang="en-GB" sz="1800" i="1">
                <a:effectLst/>
                <a:latin typeface="Times New Roman" panose="02020603050405020304" pitchFamily="18" charset="0"/>
                <a:ea typeface="DengXian" panose="02010600030101010101" pitchFamily="2" charset="-122"/>
                <a:cs typeface="Times New Roman" panose="02020603050405020304" pitchFamily="18" charset="0"/>
              </a:rPr>
              <a:t>Physical Development’</a:t>
            </a:r>
            <a:r>
              <a:rPr lang="en-GB" sz="1800">
                <a:effectLst/>
                <a:latin typeface="Times New Roman" panose="02020603050405020304" pitchFamily="18" charset="0"/>
                <a:ea typeface="DengXian" panose="02010600030101010101" pitchFamily="2" charset="-122"/>
                <a:cs typeface="Times New Roman" panose="02020603050405020304" pitchFamily="18" charset="0"/>
              </a:rPr>
              <a:t>. </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Available at: </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Physical literacy and physical development  – Active For Life</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http://www.Activieforlife.co.uk</a:t>
            </a:r>
            <a:r>
              <a:rPr lang="en-GB" sz="1800" u="sng" dirty="0">
                <a:effectLst/>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(Accessed: 17 January 2023).</a:t>
            </a:r>
          </a:p>
          <a:p>
            <a:pPr marL="0" indent="0">
              <a:lnSpc>
                <a:spcPts val="1680"/>
              </a:lnSpc>
              <a:spcAft>
                <a:spcPts val="800"/>
              </a:spcAft>
              <a:buNone/>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Blythe, S.G. (2004). </a:t>
            </a:r>
            <a:r>
              <a:rPr lang="en-GB" sz="1800" i="1" dirty="0">
                <a:effectLst/>
                <a:latin typeface="Times New Roman" panose="02020603050405020304" pitchFamily="18" charset="0"/>
                <a:ea typeface="DengXian" panose="02010600030101010101" pitchFamily="2" charset="-122"/>
                <a:cs typeface="Times New Roman" panose="02020603050405020304" pitchFamily="18" charset="0"/>
              </a:rPr>
              <a:t>The Well Balanced Child: Movement and Early Learning: </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Hawthorn </a:t>
            </a:r>
          </a:p>
          <a:p>
            <a:pPr marL="0" indent="0">
              <a:lnSpc>
                <a:spcPts val="1680"/>
              </a:lnSpc>
              <a:spcAft>
                <a:spcPts val="800"/>
              </a:spcAft>
              <a:buNone/>
            </a:pPr>
            <a:r>
              <a:rPr lang="en-GB" sz="1800" dirty="0">
                <a:latin typeface="Times New Roman" panose="02020603050405020304" pitchFamily="18" charset="0"/>
                <a:ea typeface="DengXian" panose="02010600030101010101" pitchFamily="2" charset="-122"/>
                <a:cs typeface="Times New Roman" panose="02020603050405020304" pitchFamily="18" charset="0"/>
              </a:rPr>
              <a:t>Bing.com</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a:t>
            </a:r>
          </a:p>
          <a:p>
            <a:pPr marL="0" indent="0" fontAlgn="base">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Brinkmann, S. (2017) ‘Introduction: Philosophy and Qualitative Research',</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Philosophies of Qualitative Research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Oxford: Oxford University Press</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ts val="1680"/>
              </a:lnSpc>
              <a:spcAft>
                <a:spcPts val="800"/>
              </a:spcAft>
              <a:buNone/>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Clark, J, and Metcalf, J.S. (2002) ‘The Mountain of Motor Development’, </a:t>
            </a:r>
            <a:r>
              <a:rPr lang="en-GB" sz="1800" i="1" dirty="0">
                <a:effectLst/>
                <a:latin typeface="Times New Roman" panose="02020603050405020304" pitchFamily="18" charset="0"/>
                <a:ea typeface="DengXian" panose="02010600030101010101" pitchFamily="2" charset="-122"/>
                <a:cs typeface="Times New Roman" panose="02020603050405020304" pitchFamily="18" charset="0"/>
              </a:rPr>
              <a:t>A Metaphor, Motor Development: Research and Review</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Vol 2, pp. 62-95.</a:t>
            </a:r>
          </a:p>
          <a:p>
            <a:pPr marL="0" indent="0">
              <a:lnSpc>
                <a:spcPct val="107000"/>
              </a:lnSpc>
              <a:spcAft>
                <a:spcPts val="800"/>
              </a:spcAft>
              <a:buNone/>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Curriculum for Wales (2015) </a:t>
            </a:r>
            <a:r>
              <a:rPr lang="en-GB" sz="1800" i="1" dirty="0">
                <a:effectLst/>
                <a:latin typeface="Times New Roman" panose="02020603050405020304" pitchFamily="18" charset="0"/>
                <a:ea typeface="DengXian" panose="02010600030101010101" pitchFamily="2" charset="-122"/>
                <a:cs typeface="Times New Roman" panose="02020603050405020304" pitchFamily="18" charset="0"/>
              </a:rPr>
              <a:t>Foundation Phase Framework</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Available at: </a:t>
            </a:r>
            <a:r>
              <a:rPr lang="en-GB" sz="1800" u="sng" dirty="0">
                <a:effectLst/>
                <a:latin typeface="Times New Roman" panose="02020603050405020304" pitchFamily="18"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http://www.gov.wales/learning</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(Accessed: 24 January 2023).</a:t>
            </a:r>
          </a:p>
          <a:p>
            <a:pPr marL="0" indent="0">
              <a:lnSpc>
                <a:spcPct val="107000"/>
              </a:lnSpc>
              <a:spcAft>
                <a:spcPts val="800"/>
              </a:spcAft>
              <a:buNone/>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Denzin, N.K, and Lincoln, Y.S. (2011) Introduction: The Stage handbook of qualitative research. 4</a:t>
            </a:r>
            <a:r>
              <a:rPr lang="en-GB"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GB" sz="1800" dirty="0" err="1">
                <a:effectLst/>
                <a:latin typeface="Times New Roman" panose="02020603050405020304" pitchFamily="18" charset="0"/>
                <a:ea typeface="DengXian" panose="02010600030101010101" pitchFamily="2" charset="-122"/>
                <a:cs typeface="Times New Roman" panose="02020603050405020304" pitchFamily="18" charset="0"/>
              </a:rPr>
              <a:t>edn</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CA: Stage.</a:t>
            </a:r>
          </a:p>
          <a:p>
            <a:pPr marL="0" indent="0">
              <a:lnSpc>
                <a:spcPts val="1680"/>
              </a:lnSpc>
              <a:spcAft>
                <a:spcPts val="800"/>
              </a:spcAft>
              <a:buNone/>
            </a:pPr>
            <a:r>
              <a:rPr lang="en-GB" sz="1800" dirty="0" err="1">
                <a:effectLst/>
                <a:latin typeface="Times New Roman" panose="02020603050405020304" pitchFamily="18" charset="0"/>
                <a:ea typeface="DengXian" panose="02010600030101010101" pitchFamily="2" charset="-122"/>
                <a:cs typeface="Times New Roman" panose="02020603050405020304" pitchFamily="18" charset="0"/>
              </a:rPr>
              <a:t>Fumoto</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H. (2012) </a:t>
            </a:r>
            <a:r>
              <a:rPr lang="en-GB" sz="1800" i="1" dirty="0">
                <a:effectLst/>
                <a:latin typeface="Times New Roman" panose="02020603050405020304" pitchFamily="18" charset="0"/>
                <a:ea typeface="DengXian" panose="02010600030101010101" pitchFamily="2" charset="-122"/>
                <a:cs typeface="Times New Roman" panose="02020603050405020304" pitchFamily="18" charset="0"/>
              </a:rPr>
              <a:t>Young children’s creative thinking</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SAGE.</a:t>
            </a:r>
          </a:p>
          <a:p>
            <a:endParaRPr lang="en-GB" dirty="0"/>
          </a:p>
        </p:txBody>
      </p:sp>
    </p:spTree>
    <p:extLst>
      <p:ext uri="{BB962C8B-B14F-4D97-AF65-F5344CB8AC3E}">
        <p14:creationId xmlns:p14="http://schemas.microsoft.com/office/powerpoint/2010/main" val="3722477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9A0E2-6AD4-6A30-B045-F269CC7DE88C}"/>
              </a:ext>
            </a:extLst>
          </p:cNvPr>
          <p:cNvSpPr>
            <a:spLocks noGrp="1"/>
          </p:cNvSpPr>
          <p:nvPr>
            <p:ph idx="1"/>
          </p:nvPr>
        </p:nvSpPr>
        <p:spPr>
          <a:xfrm>
            <a:off x="914399" y="1367554"/>
            <a:ext cx="10363200" cy="4574275"/>
          </a:xfrm>
        </p:spPr>
        <p:txBody>
          <a:bodyPr>
            <a:normAutofit fontScale="70000" lnSpcReduction="20000"/>
          </a:bodyPr>
          <a:lstStyle/>
          <a:p>
            <a:pPr marL="0" indent="0">
              <a:lnSpc>
                <a:spcPct val="107000"/>
              </a:lnSpc>
              <a:spcAft>
                <a:spcPts val="800"/>
              </a:spcAft>
              <a:buNone/>
            </a:pP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GOV.UK (2018) Help for early years providers</a:t>
            </a:r>
          </a:p>
          <a:p>
            <a:pPr marL="0" indent="0">
              <a:lnSpc>
                <a:spcPts val="1680"/>
              </a:lnSpc>
              <a:spcAft>
                <a:spcPts val="800"/>
              </a:spcAft>
              <a:buNone/>
            </a:pP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Herrington, S. and </a:t>
            </a:r>
            <a:r>
              <a:rPr lang="en-GB" sz="2300" dirty="0" err="1">
                <a:effectLst/>
                <a:latin typeface="Times New Roman" panose="02020603050405020304" pitchFamily="18" charset="0"/>
                <a:ea typeface="DengXian" panose="02010600030101010101" pitchFamily="2" charset="-122"/>
                <a:cs typeface="Times New Roman" panose="02020603050405020304" pitchFamily="18" charset="0"/>
              </a:rPr>
              <a:t>Bussoni</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 M. (2015) ‘</a:t>
            </a:r>
            <a:r>
              <a:rPr lang="en-GB" sz="2300" i="1" dirty="0">
                <a:effectLst/>
                <a:latin typeface="Times New Roman" panose="02020603050405020304" pitchFamily="18" charset="0"/>
                <a:ea typeface="DengXian" panose="02010600030101010101" pitchFamily="2" charset="-122"/>
                <a:cs typeface="Times New Roman" panose="02020603050405020304" pitchFamily="18" charset="0"/>
              </a:rPr>
              <a:t>Beyond Physical Activity: The Importance of Play and Nature-Based Play Spaces for Children’s Health and Development’. </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DOI: 10.1007/s13679-015-0179-2. </a:t>
            </a:r>
          </a:p>
          <a:p>
            <a:pPr marL="0" indent="0">
              <a:lnSpc>
                <a:spcPct val="107000"/>
              </a:lnSpc>
              <a:spcAft>
                <a:spcPts val="800"/>
              </a:spcAft>
              <a:buNone/>
            </a:pPr>
            <a:r>
              <a:rPr lang="en-GB" sz="2300" dirty="0">
                <a:effectLst/>
                <a:latin typeface="Times New Roman" panose="02020603050405020304" pitchFamily="18" charset="0"/>
                <a:ea typeface="Times New Roman" panose="02020603050405020304" pitchFamily="18" charset="0"/>
                <a:cs typeface="Times New Roman" panose="02020603050405020304" pitchFamily="18" charset="0"/>
              </a:rPr>
              <a:t>Knight, S. (2013) </a:t>
            </a:r>
            <a:r>
              <a:rPr lang="en-GB" sz="2300" i="1" dirty="0">
                <a:effectLst/>
                <a:latin typeface="Times New Roman" panose="02020603050405020304" pitchFamily="18" charset="0"/>
                <a:ea typeface="Times New Roman" panose="02020603050405020304" pitchFamily="18" charset="0"/>
                <a:cs typeface="Times New Roman" panose="02020603050405020304" pitchFamily="18" charset="0"/>
              </a:rPr>
              <a:t>Forest School and Outdoor Learning in the Early Years</a:t>
            </a:r>
            <a:r>
              <a:rPr lang="en-GB" sz="2300" dirty="0">
                <a:effectLst/>
                <a:latin typeface="Times New Roman" panose="02020603050405020304" pitchFamily="18" charset="0"/>
                <a:ea typeface="Times New Roman" panose="02020603050405020304" pitchFamily="18" charset="0"/>
                <a:cs typeface="Times New Roman" panose="02020603050405020304" pitchFamily="18" charset="0"/>
              </a:rPr>
              <a:t>. 2</a:t>
            </a:r>
            <a:r>
              <a:rPr lang="en-GB" sz="2300" baseline="30000" dirty="0">
                <a:effectLst/>
                <a:latin typeface="Times New Roman" panose="02020603050405020304" pitchFamily="18" charset="0"/>
                <a:ea typeface="Times New Roman" panose="02020603050405020304" pitchFamily="18" charset="0"/>
                <a:cs typeface="Times New Roman" panose="02020603050405020304" pitchFamily="18" charset="0"/>
              </a:rPr>
              <a:t>nd</a:t>
            </a:r>
            <a:r>
              <a:rPr lang="en-GB" sz="2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3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2300" dirty="0">
                <a:effectLst/>
                <a:latin typeface="Times New Roman" panose="02020603050405020304" pitchFamily="18" charset="0"/>
                <a:ea typeface="Times New Roman" panose="02020603050405020304" pitchFamily="18" charset="0"/>
                <a:cs typeface="Times New Roman" panose="02020603050405020304" pitchFamily="18" charset="0"/>
              </a:rPr>
              <a:t>. Los Angeles: SAGE Publications.</a:t>
            </a:r>
            <a:endParaRPr lang="en-GB" sz="23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LI, S, JIANG, Q. and DENG, C. (2023) The Development and Validation of an Outdoor Free Play Scale for Preschool Children. </a:t>
            </a:r>
            <a:r>
              <a:rPr lang="en-GB" sz="23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Environmental Research and Public Health, </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20(1), pp. 350.</a:t>
            </a:r>
          </a:p>
          <a:p>
            <a:pPr marL="0" indent="0">
              <a:lnSpc>
                <a:spcPct val="107000"/>
              </a:lnSpc>
              <a:spcAft>
                <a:spcPts val="800"/>
              </a:spcAft>
              <a:buNone/>
            </a:pPr>
            <a:r>
              <a:rPr lang="en-GB" sz="2300" u="sng" dirty="0" err="1">
                <a:effectLst/>
                <a:latin typeface="Times New Roman" panose="02020603050405020304" pitchFamily="18" charset="0"/>
                <a:ea typeface="DengXian" panose="02010600030101010101" pitchFamily="2" charset="-122"/>
                <a:cs typeface="Times New Roman" panose="02020603050405020304" pitchFamily="18" charset="0"/>
              </a:rPr>
              <a:t>Niklasson</a:t>
            </a:r>
            <a:r>
              <a:rPr lang="en-GB" sz="2300" u="sng" dirty="0">
                <a:effectLst/>
                <a:latin typeface="Times New Roman" panose="02020603050405020304" pitchFamily="18" charset="0"/>
                <a:ea typeface="DengXian" panose="02010600030101010101" pitchFamily="2" charset="-122"/>
                <a:cs typeface="Times New Roman" panose="02020603050405020304" pitchFamily="18" charset="0"/>
              </a:rPr>
              <a:t>, L and Sandberg, A. (2010) ‘</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Children and the outdoor environment’, </a:t>
            </a:r>
            <a:r>
              <a:rPr lang="en-GB" sz="2300" i="1" dirty="0">
                <a:effectLst/>
                <a:latin typeface="Times New Roman" panose="02020603050405020304" pitchFamily="18" charset="0"/>
                <a:ea typeface="DengXian" panose="02010600030101010101" pitchFamily="2" charset="-122"/>
                <a:cs typeface="Times New Roman" panose="02020603050405020304" pitchFamily="18" charset="0"/>
              </a:rPr>
              <a:t>European Early Childhood Education Research Journal</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 18(4), pp. 485-496. DOI: 10.1080/1350293X.2010.525945.</a:t>
            </a:r>
            <a:endParaRPr lang="en-GB" sz="2300" dirty="0">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300" dirty="0">
                <a:effectLst/>
                <a:latin typeface="Times New Roman" panose="02020603050405020304" pitchFamily="18" charset="0"/>
                <a:ea typeface="Times New Roman" panose="02020603050405020304" pitchFamily="18" charset="0"/>
                <a:cs typeface="Times New Roman" panose="02020603050405020304" pitchFamily="18" charset="0"/>
              </a:rPr>
              <a:t>Public Health England (2017) Number of children getting enough physical activity drops by 40%. Available at: </a:t>
            </a:r>
            <a:r>
              <a:rPr lang="en-GB" sz="23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www.gov.uk/</a:t>
            </a:r>
            <a:r>
              <a:rPr lang="en-GB" sz="2300" dirty="0">
                <a:effectLst/>
                <a:latin typeface="Times New Roman" panose="02020603050405020304" pitchFamily="18" charset="0"/>
                <a:ea typeface="Times New Roman" panose="02020603050405020304" pitchFamily="18" charset="0"/>
                <a:cs typeface="Times New Roman" panose="02020603050405020304" pitchFamily="18" charset="0"/>
              </a:rPr>
              <a:t> (Accessed: 20 January 2023).</a:t>
            </a:r>
          </a:p>
          <a:p>
            <a:pPr marL="0" indent="0">
              <a:lnSpc>
                <a:spcPts val="1680"/>
              </a:lnSpc>
              <a:spcAft>
                <a:spcPts val="800"/>
              </a:spcAft>
              <a:buNone/>
            </a:pPr>
            <a:r>
              <a:rPr lang="en-GB" sz="2300" dirty="0" err="1">
                <a:effectLst/>
                <a:latin typeface="Times New Roman" panose="02020603050405020304" pitchFamily="18" charset="0"/>
                <a:ea typeface="DengXian" panose="02010600030101010101" pitchFamily="2" charset="-122"/>
                <a:cs typeface="Times New Roman" panose="02020603050405020304" pitchFamily="18" charset="0"/>
              </a:rPr>
              <a:t>Saakslahti</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 A, and </a:t>
            </a:r>
            <a:r>
              <a:rPr lang="en-GB" sz="2300" dirty="0" err="1">
                <a:effectLst/>
                <a:latin typeface="Times New Roman" panose="02020603050405020304" pitchFamily="18" charset="0"/>
                <a:ea typeface="DengXian" panose="02010600030101010101" pitchFamily="2" charset="-122"/>
                <a:cs typeface="Times New Roman" panose="02020603050405020304" pitchFamily="18" charset="0"/>
              </a:rPr>
              <a:t>Niemisto</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 D. (2021) ‘Outdoor activities and motor development in 2-7-year-old boys and girls’, </a:t>
            </a:r>
            <a:r>
              <a:rPr lang="en-GB" sz="2300" i="1" dirty="0">
                <a:effectLst/>
                <a:latin typeface="Times New Roman" panose="02020603050405020304" pitchFamily="18" charset="0"/>
                <a:ea typeface="DengXian" panose="02010600030101010101" pitchFamily="2" charset="-122"/>
                <a:cs typeface="Times New Roman" panose="02020603050405020304" pitchFamily="18" charset="0"/>
              </a:rPr>
              <a:t>Journal of Physical Education and Sport</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 Vol </a:t>
            </a:r>
            <a:r>
              <a:rPr lang="en-GB" sz="2300" i="1" dirty="0">
                <a:effectLst/>
                <a:latin typeface="Times New Roman" panose="02020603050405020304" pitchFamily="18" charset="0"/>
                <a:ea typeface="DengXian" panose="02010600030101010101" pitchFamily="2" charset="-122"/>
                <a:cs typeface="Times New Roman" panose="02020603050405020304" pitchFamily="18" charset="0"/>
              </a:rPr>
              <a:t>21</a:t>
            </a:r>
            <a:r>
              <a:rPr lang="en-GB" sz="2300" dirty="0">
                <a:effectLst/>
                <a:latin typeface="Times New Roman" panose="02020603050405020304" pitchFamily="18" charset="0"/>
                <a:ea typeface="DengXian" panose="02010600030101010101" pitchFamily="2" charset="-122"/>
                <a:cs typeface="Times New Roman" panose="02020603050405020304" pitchFamily="18" charset="0"/>
              </a:rPr>
              <a:t>, pp. 463–468. </a:t>
            </a:r>
            <a:r>
              <a:rPr lang="en-GB" sz="2300" u="sng" dirty="0">
                <a:effectLst/>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https://doi.org/10.7752/jpes.2021.s1047</a:t>
            </a:r>
            <a:endParaRPr lang="en-GB" sz="23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6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18245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E3D4FC-A00A-A9FD-1343-945ED48894B8}"/>
              </a:ext>
            </a:extLst>
          </p:cNvPr>
          <p:cNvSpPr>
            <a:spLocks noGrp="1"/>
          </p:cNvSpPr>
          <p:nvPr>
            <p:ph idx="1"/>
          </p:nvPr>
        </p:nvSpPr>
        <p:spPr>
          <a:xfrm>
            <a:off x="574534" y="1213806"/>
            <a:ext cx="10363200" cy="4968510"/>
          </a:xfrm>
        </p:spPr>
        <p:txBody>
          <a:bodyPr>
            <a:normAutofit fontScale="47500" lnSpcReduction="20000"/>
          </a:bodyPr>
          <a:lstStyle/>
          <a:p>
            <a:pPr marL="0" indent="0" fontAlgn="base">
              <a:buNone/>
            </a:pPr>
            <a:r>
              <a:rPr lang="en-GB" sz="3800" dirty="0">
                <a:effectLst/>
                <a:latin typeface="Times New Roman" panose="02020603050405020304" pitchFamily="18" charset="0"/>
                <a:ea typeface="Times New Roman" panose="02020603050405020304" pitchFamily="18" charset="0"/>
                <a:cs typeface="Times New Roman" panose="02020603050405020304" pitchFamily="18" charset="0"/>
              </a:rPr>
              <a:t>Wainwright, N, Goodway, J, John, A, Thomas, K, Piper, K, Williams, K and Gardener, D. (2019) </a:t>
            </a:r>
            <a:r>
              <a:rPr lang="en-GB" sz="3800" i="1" dirty="0">
                <a:effectLst/>
                <a:latin typeface="Times New Roman" panose="02020603050405020304" pitchFamily="18" charset="0"/>
                <a:ea typeface="Times New Roman" panose="02020603050405020304" pitchFamily="18" charset="0"/>
                <a:cs typeface="Times New Roman" panose="02020603050405020304" pitchFamily="18" charset="0"/>
              </a:rPr>
              <a:t>Developing children’s motor skills in the Foundation Phase in Wales to support physical literacy: </a:t>
            </a:r>
            <a:r>
              <a:rPr lang="en-GB" sz="3800" dirty="0">
                <a:effectLst/>
                <a:latin typeface="Times New Roman" panose="02020603050405020304" pitchFamily="18" charset="0"/>
                <a:ea typeface="Times New Roman" panose="02020603050405020304" pitchFamily="18" charset="0"/>
                <a:cs typeface="Times New Roman" panose="02020603050405020304" pitchFamily="18" charset="0"/>
              </a:rPr>
              <a:t>Education 3-13. DOI: 10.1080/03004279.2019.1633374. </a:t>
            </a:r>
            <a:endParaRPr lang="en-GB" sz="38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3800" b="0" dirty="0">
                <a:effectLst/>
                <a:latin typeface="Times New Roman" panose="02020603050405020304" pitchFamily="18" charset="0"/>
                <a:ea typeface="DengXian" panose="02010600030101010101" pitchFamily="2" charset="-122"/>
                <a:cs typeface="Times New Roman" panose="02020603050405020304" pitchFamily="18" charset="0"/>
              </a:rPr>
              <a:t>Wainwright, N.</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(2021) The Foundation Phase, Outdoor Learning and Motor Development. </a:t>
            </a:r>
            <a:r>
              <a:rPr lang="en-GB" sz="3800" i="1" dirty="0">
                <a:effectLst/>
                <a:latin typeface="Times New Roman" panose="02020603050405020304" pitchFamily="18" charset="0"/>
                <a:ea typeface="DengXian" panose="02010600030101010101" pitchFamily="2" charset="-122"/>
                <a:cs typeface="Times New Roman" panose="02020603050405020304" pitchFamily="18" charset="0"/>
              </a:rPr>
              <a:t>Journal of Physical Education and Sport</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Vol 21, pp. 567-673 DOI:10.7752/jpes.2021.s1064</a:t>
            </a:r>
          </a:p>
          <a:p>
            <a:pPr marL="0" indent="0">
              <a:lnSpc>
                <a:spcPct val="107000"/>
              </a:lnSpc>
              <a:spcAft>
                <a:spcPts val="800"/>
              </a:spcAft>
              <a:buNone/>
            </a:pP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Wainwright, N.J. Goodway, M. </a:t>
            </a:r>
            <a:r>
              <a:rPr lang="en-GB" sz="3800" dirty="0" err="1">
                <a:effectLst/>
                <a:latin typeface="Times New Roman" panose="02020603050405020304" pitchFamily="18" charset="0"/>
                <a:ea typeface="DengXian" panose="02010600030101010101" pitchFamily="2" charset="-122"/>
                <a:cs typeface="Times New Roman" panose="02020603050405020304" pitchFamily="18" charset="0"/>
              </a:rPr>
              <a:t>Whitehed</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A. Williams and Kirk, D. (2016</a:t>
            </a:r>
            <a:r>
              <a:rPr lang="en-GB" sz="3800" i="1" dirty="0">
                <a:effectLst/>
                <a:latin typeface="Times New Roman" panose="02020603050405020304" pitchFamily="18" charset="0"/>
                <a:ea typeface="DengXian" panose="02010600030101010101" pitchFamily="2" charset="-122"/>
                <a:cs typeface="Times New Roman" panose="02020603050405020304" pitchFamily="18" charset="0"/>
              </a:rPr>
              <a:t>) The Foundation Phase in Wales – a play-based curriculum that supports the development of physical literacy</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Education 3-13, 44(5), pp. 513-524. DOI: 10.1080/03004279.2016.1176360</a:t>
            </a:r>
          </a:p>
          <a:p>
            <a:pPr marL="0" indent="0">
              <a:lnSpc>
                <a:spcPct val="107000"/>
              </a:lnSpc>
              <a:spcAft>
                <a:spcPts val="800"/>
              </a:spcAft>
              <a:buNone/>
            </a:pP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Wales Academy for Health and Physical Literacy. (2016) </a:t>
            </a:r>
            <a:r>
              <a:rPr lang="en-GB" sz="3800" i="1" dirty="0">
                <a:effectLst/>
                <a:latin typeface="Times New Roman" panose="02020603050405020304" pitchFamily="18" charset="0"/>
                <a:ea typeface="DengXian" panose="02010600030101010101" pitchFamily="2" charset="-122"/>
                <a:cs typeface="Times New Roman" panose="02020603050405020304" pitchFamily="18" charset="0"/>
              </a:rPr>
              <a:t>Successful Kinaesthetic Instruction for </a:t>
            </a:r>
            <a:r>
              <a:rPr lang="en-GB" sz="3800" i="1" dirty="0" err="1">
                <a:effectLst/>
                <a:latin typeface="Times New Roman" panose="02020603050405020304" pitchFamily="18" charset="0"/>
                <a:ea typeface="DengXian" panose="02010600030101010101" pitchFamily="2" charset="-122"/>
                <a:cs typeface="Times New Roman" panose="02020603050405020304" pitchFamily="18" charset="0"/>
              </a:rPr>
              <a:t>Preschoolers</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GB" sz="3800" i="1" dirty="0">
                <a:effectLst/>
                <a:latin typeface="Times New Roman" panose="02020603050405020304" pitchFamily="18" charset="0"/>
                <a:ea typeface="DengXian" panose="02010600030101010101" pitchFamily="2" charset="-122"/>
                <a:cs typeface="Times New Roman" panose="02020603050405020304" pitchFamily="18" charset="0"/>
              </a:rPr>
              <a:t>SKIP) Cymru ©</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Wales. University of Wales Trinity Saint David.</a:t>
            </a:r>
          </a:p>
          <a:p>
            <a:pPr marL="0" indent="0">
              <a:lnSpc>
                <a:spcPct val="107000"/>
              </a:lnSpc>
              <a:spcAft>
                <a:spcPts val="800"/>
              </a:spcAft>
              <a:buNone/>
            </a:pP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Wales Council for Outdoor Learning; Outdoor Education Advisors Panel (2018)</a:t>
            </a:r>
            <a:r>
              <a:rPr lang="en-GB" sz="3800" i="1" dirty="0">
                <a:effectLst/>
                <a:latin typeface="Times New Roman" panose="02020603050405020304" pitchFamily="18" charset="0"/>
                <a:ea typeface="DengXian" panose="02010600030101010101" pitchFamily="2" charset="-122"/>
                <a:cs typeface="Times New Roman" panose="02020603050405020304" pitchFamily="18" charset="0"/>
              </a:rPr>
              <a:t> High Quality Outdoor Learning for Wales</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OEAP.</a:t>
            </a:r>
          </a:p>
          <a:p>
            <a:pPr marL="0" indent="0">
              <a:lnSpc>
                <a:spcPts val="1680"/>
              </a:lnSpc>
              <a:spcAft>
                <a:spcPts val="800"/>
              </a:spcAft>
              <a:buNone/>
            </a:pP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Whitehead, M. (2010) </a:t>
            </a:r>
            <a:r>
              <a:rPr lang="en-GB" sz="3800" i="1" dirty="0">
                <a:effectLst/>
                <a:latin typeface="Times New Roman" panose="02020603050405020304" pitchFamily="18" charset="0"/>
                <a:ea typeface="DengXian" panose="02010600030101010101" pitchFamily="2" charset="-122"/>
                <a:cs typeface="Times New Roman" panose="02020603050405020304" pitchFamily="18" charset="0"/>
              </a:rPr>
              <a:t>Physical literacy: Throughout the </a:t>
            </a:r>
            <a:r>
              <a:rPr lang="en-GB" sz="3800" i="1" dirty="0" err="1">
                <a:effectLst/>
                <a:latin typeface="Times New Roman" panose="02020603050405020304" pitchFamily="18" charset="0"/>
                <a:ea typeface="DengXian" panose="02010600030101010101" pitchFamily="2" charset="-122"/>
                <a:cs typeface="Times New Roman" panose="02020603050405020304" pitchFamily="18" charset="0"/>
              </a:rPr>
              <a:t>Lifecourse</a:t>
            </a:r>
            <a:r>
              <a:rPr lang="en-GB" sz="3800" dirty="0">
                <a:effectLst/>
                <a:latin typeface="Times New Roman" panose="02020603050405020304" pitchFamily="18" charset="0"/>
                <a:ea typeface="DengXian" panose="02010600030101010101" pitchFamily="2" charset="-122"/>
                <a:cs typeface="Times New Roman" panose="02020603050405020304" pitchFamily="18" charset="0"/>
              </a:rPr>
              <a:t>. London: Routledge.</a:t>
            </a:r>
          </a:p>
          <a:p>
            <a:pPr marL="0" indent="0">
              <a:buNone/>
            </a:pPr>
            <a:endParaRPr lang="en-GB" dirty="0"/>
          </a:p>
        </p:txBody>
      </p:sp>
    </p:spTree>
    <p:extLst>
      <p:ext uri="{BB962C8B-B14F-4D97-AF65-F5344CB8AC3E}">
        <p14:creationId xmlns:p14="http://schemas.microsoft.com/office/powerpoint/2010/main" val="344139865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otalTime>3281</TotalTime>
  <Words>1000</Words>
  <Application>Microsoft Office PowerPoint</Application>
  <PresentationFormat>Widescreen</PresentationFormat>
  <Paragraphs>106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Grandview Display</vt:lpstr>
      <vt:lpstr>Times New Roman</vt:lpstr>
      <vt:lpstr>DashVTI</vt:lpstr>
      <vt:lpstr>How the outdoor environment contributes to a child’s physical literacy</vt:lpstr>
      <vt:lpstr>Contents</vt:lpstr>
      <vt:lpstr>Introduction</vt:lpstr>
      <vt:lpstr>Methodology  Qualitative Research </vt:lpstr>
      <vt:lpstr>Foundation Learning Curriculum for Wales  </vt:lpstr>
      <vt:lpstr>Physical Literacy</vt:lpstr>
      <vt:lpstr>Fundamental Movement Skills (FMS)</vt:lpstr>
      <vt:lpstr>Physical Skills  Children that play outdoors are seen to be more physically active (Truelove et al, 2017; 2019 cited in Sääkslahti and Niemistö (2021).</vt:lpstr>
      <vt:lpstr>PowerPoint Presentation</vt:lpstr>
      <vt:lpstr>Affordances – Natural and Artificial </vt:lpstr>
      <vt:lpstr>Creativity</vt:lpstr>
      <vt:lpstr>PowerPoint Presentation</vt:lpstr>
      <vt:lpstr>Artificially made to inspire creativity for learning </vt:lpstr>
      <vt:lpstr>Conclusion</vt:lpstr>
      <vt:lpstr>Recommendations</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the outdoors contributes to a child’s physical Literacy</dc:title>
  <dc:creator>Catherine Thompson-Charman (2104854)</dc:creator>
  <cp:lastModifiedBy>Catherine Thompson-Charman (2104854)</cp:lastModifiedBy>
  <cp:revision>601</cp:revision>
  <dcterms:created xsi:type="dcterms:W3CDTF">2023-01-15T11:56:34Z</dcterms:created>
  <dcterms:modified xsi:type="dcterms:W3CDTF">2023-01-26T21:55:21Z</dcterms:modified>
</cp:coreProperties>
</file>