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97" r:id="rId2"/>
    <p:sldId id="283" r:id="rId3"/>
    <p:sldId id="319" r:id="rId4"/>
    <p:sldId id="285" r:id="rId5"/>
    <p:sldId id="286" r:id="rId6"/>
    <p:sldId id="298" r:id="rId7"/>
    <p:sldId id="287" r:id="rId8"/>
    <p:sldId id="318" r:id="rId9"/>
    <p:sldId id="321" r:id="rId10"/>
    <p:sldId id="292" r:id="rId11"/>
    <p:sldId id="322" r:id="rId12"/>
    <p:sldId id="323" r:id="rId13"/>
    <p:sldId id="295" r:id="rId14"/>
    <p:sldId id="320" r:id="rId15"/>
    <p:sldId id="308" r:id="rId16"/>
    <p:sldId id="309" r:id="rId17"/>
    <p:sldId id="313" r:id="rId18"/>
    <p:sldId id="317" r:id="rId19"/>
    <p:sldId id="315" r:id="rId20"/>
    <p:sldId id="311" r:id="rId21"/>
    <p:sldId id="299" r:id="rId22"/>
    <p:sldId id="300" r:id="rId23"/>
    <p:sldId id="301" r:id="rId24"/>
    <p:sldId id="302" r:id="rId25"/>
    <p:sldId id="303" r:id="rId26"/>
    <p:sldId id="304" r:id="rId27"/>
    <p:sldId id="305" r:id="rId28"/>
    <p:sldId id="306" r:id="rId29"/>
    <p:sldId id="307" r:id="rId30"/>
    <p:sldId id="284" r:id="rId31"/>
    <p:sldId id="310" r:id="rId32"/>
    <p:sldId id="316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659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B71736-C047-48BA-89AD-E9C1883CD1D2}" v="70" dt="2026-10-01T13:42:45.3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7" autoAdjust="0"/>
    <p:restoredTop sz="94660"/>
  </p:normalViewPr>
  <p:slideViewPr>
    <p:cSldViewPr snapToGrid="0" showGuides="1">
      <p:cViewPr varScale="1">
        <p:scale>
          <a:sx n="89" d="100"/>
          <a:sy n="89" d="100"/>
        </p:scale>
        <p:origin x="123" y="633"/>
      </p:cViewPr>
      <p:guideLst>
        <p:guide orient="horz" pos="2659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6" d="100"/>
        <a:sy n="76" d="100"/>
      </p:scale>
      <p:origin x="0" y="-1062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88B71736-C047-48BA-89AD-E9C1883CD1D2}"/>
    <pc:docChg chg="undo redo custSel addSld delSld modSld sldOrd">
      <pc:chgData name="Ewa Kazimierska" userId="8edb7084-dccb-4d8f-9cfb-38098ea1d667" providerId="ADAL" clId="{88B71736-C047-48BA-89AD-E9C1883CD1D2}" dt="2026-10-01T13:42:48.415" v="2115" actId="47"/>
      <pc:docMkLst>
        <pc:docMk/>
      </pc:docMkLst>
      <pc:sldChg chg="del">
        <pc:chgData name="Ewa Kazimierska" userId="8edb7084-dccb-4d8f-9cfb-38098ea1d667" providerId="ADAL" clId="{88B71736-C047-48BA-89AD-E9C1883CD1D2}" dt="2026-10-01T00:03:12.283" v="1198" actId="47"/>
        <pc:sldMkLst>
          <pc:docMk/>
          <pc:sldMk cId="3909199455" sldId="257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546670217" sldId="258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346387252" sldId="259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2238478704" sldId="260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406323389" sldId="261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4007451718" sldId="262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157319123" sldId="263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1757255480" sldId="264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2735843789" sldId="265"/>
        </pc:sldMkLst>
      </pc:sldChg>
      <pc:sldChg chg="add del">
        <pc:chgData name="Ewa Kazimierska" userId="8edb7084-dccb-4d8f-9cfb-38098ea1d667" providerId="ADAL" clId="{88B71736-C047-48BA-89AD-E9C1883CD1D2}" dt="2026-09-30T23:50:07.636" v="1191" actId="47"/>
        <pc:sldMkLst>
          <pc:docMk/>
          <pc:sldMk cId="394292652" sldId="266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3794371425" sldId="267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2666446722" sldId="268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2758920737" sldId="269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214861528" sldId="270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285872714" sldId="271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177372293" sldId="272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2930078279" sldId="273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2779976842" sldId="274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3137761431" sldId="275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3019378959" sldId="276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3843420998" sldId="277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1989158360" sldId="278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167567469" sldId="279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1613798936" sldId="280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2269862559" sldId="281"/>
        </pc:sldMkLst>
      </pc:sldChg>
      <pc:sldChg chg="del">
        <pc:chgData name="Ewa Kazimierska" userId="8edb7084-dccb-4d8f-9cfb-38098ea1d667" providerId="ADAL" clId="{88B71736-C047-48BA-89AD-E9C1883CD1D2}" dt="2026-09-30T23:50:07.636" v="1191" actId="47"/>
        <pc:sldMkLst>
          <pc:docMk/>
          <pc:sldMk cId="2762074648" sldId="282"/>
        </pc:sldMkLst>
      </pc:sldChg>
      <pc:sldChg chg="addSp delSp modSp new mod ord">
        <pc:chgData name="Ewa Kazimierska" userId="8edb7084-dccb-4d8f-9cfb-38098ea1d667" providerId="ADAL" clId="{88B71736-C047-48BA-89AD-E9C1883CD1D2}" dt="2026-09-30T16:00:11.974" v="287" actId="1076"/>
        <pc:sldMkLst>
          <pc:docMk/>
          <pc:sldMk cId="21953549" sldId="283"/>
        </pc:sldMkLst>
        <pc:spChg chg="del">
          <ac:chgData name="Ewa Kazimierska" userId="8edb7084-dccb-4d8f-9cfb-38098ea1d667" providerId="ADAL" clId="{88B71736-C047-48BA-89AD-E9C1883CD1D2}" dt="2026-09-30T15:52:29.283" v="2" actId="478"/>
          <ac:spMkLst>
            <pc:docMk/>
            <pc:sldMk cId="21953549" sldId="283"/>
            <ac:spMk id="2" creationId="{37F2B0F3-6FD7-4E90-903B-D5D45528E2CF}"/>
          </ac:spMkLst>
        </pc:spChg>
        <pc:spChg chg="del">
          <ac:chgData name="Ewa Kazimierska" userId="8edb7084-dccb-4d8f-9cfb-38098ea1d667" providerId="ADAL" clId="{88B71736-C047-48BA-89AD-E9C1883CD1D2}" dt="2026-09-30T15:52:26.673" v="1" actId="478"/>
          <ac:spMkLst>
            <pc:docMk/>
            <pc:sldMk cId="21953549" sldId="283"/>
            <ac:spMk id="3" creationId="{E6E88F40-741D-4D6E-9BAE-BF67F3C71A3F}"/>
          </ac:spMkLst>
        </pc:spChg>
        <pc:spChg chg="add mod">
          <ac:chgData name="Ewa Kazimierska" userId="8edb7084-dccb-4d8f-9cfb-38098ea1d667" providerId="ADAL" clId="{88B71736-C047-48BA-89AD-E9C1883CD1D2}" dt="2026-09-30T15:57:43.438" v="247" actId="164"/>
          <ac:spMkLst>
            <pc:docMk/>
            <pc:sldMk cId="21953549" sldId="283"/>
            <ac:spMk id="6" creationId="{EE3C7C8C-BA7C-4732-A59A-1CF1F804342E}"/>
          </ac:spMkLst>
        </pc:spChg>
        <pc:spChg chg="add mod">
          <ac:chgData name="Ewa Kazimierska" userId="8edb7084-dccb-4d8f-9cfb-38098ea1d667" providerId="ADAL" clId="{88B71736-C047-48BA-89AD-E9C1883CD1D2}" dt="2026-09-30T16:00:11.974" v="287" actId="1076"/>
          <ac:spMkLst>
            <pc:docMk/>
            <pc:sldMk cId="21953549" sldId="283"/>
            <ac:spMk id="11" creationId="{AB73B17B-0C24-4F13-A5E2-0B8D6935626C}"/>
          </ac:spMkLst>
        </pc:spChg>
        <pc:spChg chg="add del mod">
          <ac:chgData name="Ewa Kazimierska" userId="8edb7084-dccb-4d8f-9cfb-38098ea1d667" providerId="ADAL" clId="{88B71736-C047-48BA-89AD-E9C1883CD1D2}" dt="2026-09-30T15:59:06.231" v="278" actId="478"/>
          <ac:spMkLst>
            <pc:docMk/>
            <pc:sldMk cId="21953549" sldId="283"/>
            <ac:spMk id="12" creationId="{EEF06BA0-DF5B-456E-9530-88CAF267170C}"/>
          </ac:spMkLst>
        </pc:spChg>
        <pc:grpChg chg="add mod">
          <ac:chgData name="Ewa Kazimierska" userId="8edb7084-dccb-4d8f-9cfb-38098ea1d667" providerId="ADAL" clId="{88B71736-C047-48BA-89AD-E9C1883CD1D2}" dt="2026-09-30T15:57:43.438" v="247" actId="164"/>
          <ac:grpSpMkLst>
            <pc:docMk/>
            <pc:sldMk cId="21953549" sldId="283"/>
            <ac:grpSpMk id="10" creationId="{14698FE6-CC3B-4D5A-BDD1-2B52FB39D4F6}"/>
          </ac:grpSpMkLst>
        </pc:grpChg>
        <pc:picChg chg="add mod modCrop">
          <ac:chgData name="Ewa Kazimierska" userId="8edb7084-dccb-4d8f-9cfb-38098ea1d667" providerId="ADAL" clId="{88B71736-C047-48BA-89AD-E9C1883CD1D2}" dt="2026-09-30T15:59:49.362" v="286" actId="1076"/>
          <ac:picMkLst>
            <pc:docMk/>
            <pc:sldMk cId="21953549" sldId="283"/>
            <ac:picMk id="5" creationId="{D354307C-95AC-4F24-8A2B-B975DC622CF4}"/>
          </ac:picMkLst>
        </pc:picChg>
        <pc:cxnChg chg="add mod">
          <ac:chgData name="Ewa Kazimierska" userId="8edb7084-dccb-4d8f-9cfb-38098ea1d667" providerId="ADAL" clId="{88B71736-C047-48BA-89AD-E9C1883CD1D2}" dt="2026-09-30T15:57:43.438" v="247" actId="164"/>
          <ac:cxnSpMkLst>
            <pc:docMk/>
            <pc:sldMk cId="21953549" sldId="283"/>
            <ac:cxnSpMk id="8" creationId="{F575F81C-3ECA-421D-8A80-DE6E21A9BA34}"/>
          </ac:cxnSpMkLst>
        </pc:cxnChg>
      </pc:sldChg>
      <pc:sldChg chg="addSp delSp modSp new mod modClrScheme chgLayout">
        <pc:chgData name="Ewa Kazimierska" userId="8edb7084-dccb-4d8f-9cfb-38098ea1d667" providerId="ADAL" clId="{88B71736-C047-48BA-89AD-E9C1883CD1D2}" dt="2026-10-01T00:41:39.597" v="2011" actId="1076"/>
        <pc:sldMkLst>
          <pc:docMk/>
          <pc:sldMk cId="2420192359" sldId="284"/>
        </pc:sldMkLst>
        <pc:spChg chg="add mod ord">
          <ac:chgData name="Ewa Kazimierska" userId="8edb7084-dccb-4d8f-9cfb-38098ea1d667" providerId="ADAL" clId="{88B71736-C047-48BA-89AD-E9C1883CD1D2}" dt="2026-10-01T00:41:37.339" v="2010" actId="1076"/>
          <ac:spMkLst>
            <pc:docMk/>
            <pc:sldMk cId="2420192359" sldId="284"/>
            <ac:spMk id="2" creationId="{6DFA1D79-A804-47B5-BF5D-03A6A3A12248}"/>
          </ac:spMkLst>
        </pc:spChg>
        <pc:spChg chg="del">
          <ac:chgData name="Ewa Kazimierska" userId="8edb7084-dccb-4d8f-9cfb-38098ea1d667" providerId="ADAL" clId="{88B71736-C047-48BA-89AD-E9C1883CD1D2}" dt="2026-09-30T15:57:07.192" v="242" actId="478"/>
          <ac:spMkLst>
            <pc:docMk/>
            <pc:sldMk cId="2420192359" sldId="284"/>
            <ac:spMk id="2" creationId="{8343A529-12C7-4707-9778-B0517C857118}"/>
          </ac:spMkLst>
        </pc:spChg>
        <pc:spChg chg="del">
          <ac:chgData name="Ewa Kazimierska" userId="8edb7084-dccb-4d8f-9cfb-38098ea1d667" providerId="ADAL" clId="{88B71736-C047-48BA-89AD-E9C1883CD1D2}" dt="2026-09-30T15:57:09.211" v="243" actId="478"/>
          <ac:spMkLst>
            <pc:docMk/>
            <pc:sldMk cId="2420192359" sldId="284"/>
            <ac:spMk id="3" creationId="{D951C680-F9F8-4499-973D-7B1DC7ACFCFE}"/>
          </ac:spMkLst>
        </pc:spChg>
        <pc:spChg chg="add mod">
          <ac:chgData name="Ewa Kazimierska" userId="8edb7084-dccb-4d8f-9cfb-38098ea1d667" providerId="ADAL" clId="{88B71736-C047-48BA-89AD-E9C1883CD1D2}" dt="2026-09-30T15:57:10.888" v="244"/>
          <ac:spMkLst>
            <pc:docMk/>
            <pc:sldMk cId="2420192359" sldId="284"/>
            <ac:spMk id="4" creationId="{67907AD8-C3DF-431C-AA44-D93E7F6EE84C}"/>
          </ac:spMkLst>
        </pc:spChg>
        <pc:spChg chg="add del mod ord">
          <ac:chgData name="Ewa Kazimierska" userId="8edb7084-dccb-4d8f-9cfb-38098ea1d667" providerId="ADAL" clId="{88B71736-C047-48BA-89AD-E9C1883CD1D2}" dt="2026-10-01T00:41:30.159" v="2008" actId="478"/>
          <ac:spMkLst>
            <pc:docMk/>
            <pc:sldMk cId="2420192359" sldId="284"/>
            <ac:spMk id="6" creationId="{D47C2D45-B1E8-4B8D-9CDE-3AD45420C84A}"/>
          </ac:spMkLst>
        </pc:spChg>
        <pc:picChg chg="add mod modCrop">
          <ac:chgData name="Ewa Kazimierska" userId="8edb7084-dccb-4d8f-9cfb-38098ea1d667" providerId="ADAL" clId="{88B71736-C047-48BA-89AD-E9C1883CD1D2}" dt="2026-10-01T00:41:39.597" v="2011" actId="1076"/>
          <ac:picMkLst>
            <pc:docMk/>
            <pc:sldMk cId="2420192359" sldId="284"/>
            <ac:picMk id="3" creationId="{F790F026-CEFE-4EA6-B999-20F366C0F714}"/>
          </ac:picMkLst>
        </pc:picChg>
        <pc:cxnChg chg="add mod">
          <ac:chgData name="Ewa Kazimierska" userId="8edb7084-dccb-4d8f-9cfb-38098ea1d667" providerId="ADAL" clId="{88B71736-C047-48BA-89AD-E9C1883CD1D2}" dt="2026-09-30T15:57:10.888" v="244"/>
          <ac:cxnSpMkLst>
            <pc:docMk/>
            <pc:sldMk cId="2420192359" sldId="284"/>
            <ac:cxnSpMk id="5" creationId="{D7489517-E85D-418E-A2A4-102FCB40650F}"/>
          </ac:cxnSpMkLst>
        </pc:cxnChg>
      </pc:sldChg>
      <pc:sldChg chg="addSp delSp modSp add mod modAnim">
        <pc:chgData name="Ewa Kazimierska" userId="8edb7084-dccb-4d8f-9cfb-38098ea1d667" providerId="ADAL" clId="{88B71736-C047-48BA-89AD-E9C1883CD1D2}" dt="2026-09-30T16:14:41.977" v="407"/>
        <pc:sldMkLst>
          <pc:docMk/>
          <pc:sldMk cId="3977952993" sldId="285"/>
        </pc:sldMkLst>
        <pc:spChg chg="mod">
          <ac:chgData name="Ewa Kazimierska" userId="8edb7084-dccb-4d8f-9cfb-38098ea1d667" providerId="ADAL" clId="{88B71736-C047-48BA-89AD-E9C1883CD1D2}" dt="2026-09-30T16:06:08.165" v="369" actId="1076"/>
          <ac:spMkLst>
            <pc:docMk/>
            <pc:sldMk cId="3977952993" sldId="285"/>
            <ac:spMk id="11" creationId="{AB73B17B-0C24-4F13-A5E2-0B8D6935626C}"/>
          </ac:spMkLst>
        </pc:spChg>
        <pc:grpChg chg="add mod">
          <ac:chgData name="Ewa Kazimierska" userId="8edb7084-dccb-4d8f-9cfb-38098ea1d667" providerId="ADAL" clId="{88B71736-C047-48BA-89AD-E9C1883CD1D2}" dt="2026-09-30T16:14:18.941" v="406" actId="164"/>
          <ac:grpSpMkLst>
            <pc:docMk/>
            <pc:sldMk cId="3977952993" sldId="285"/>
            <ac:grpSpMk id="14" creationId="{3AFDF3BB-AB86-4605-AE05-2659F3D937FF}"/>
          </ac:grpSpMkLst>
        </pc:grpChg>
        <pc:picChg chg="add del mod ord modCrop">
          <ac:chgData name="Ewa Kazimierska" userId="8edb7084-dccb-4d8f-9cfb-38098ea1d667" providerId="ADAL" clId="{88B71736-C047-48BA-89AD-E9C1883CD1D2}" dt="2026-09-30T16:10:08.582" v="376" actId="478"/>
          <ac:picMkLst>
            <pc:docMk/>
            <pc:sldMk cId="3977952993" sldId="285"/>
            <ac:picMk id="3" creationId="{9586043A-A939-4A52-8FA8-CFECA99076A9}"/>
          </ac:picMkLst>
        </pc:picChg>
        <pc:picChg chg="add mod modCrop">
          <ac:chgData name="Ewa Kazimierska" userId="8edb7084-dccb-4d8f-9cfb-38098ea1d667" providerId="ADAL" clId="{88B71736-C047-48BA-89AD-E9C1883CD1D2}" dt="2026-09-30T16:11:12.393" v="386" actId="732"/>
          <ac:picMkLst>
            <pc:docMk/>
            <pc:sldMk cId="3977952993" sldId="285"/>
            <ac:picMk id="4" creationId="{4A8D98D2-4FB3-4BAA-848A-3C13A25CA638}"/>
          </ac:picMkLst>
        </pc:picChg>
        <pc:picChg chg="del">
          <ac:chgData name="Ewa Kazimierska" userId="8edb7084-dccb-4d8f-9cfb-38098ea1d667" providerId="ADAL" clId="{88B71736-C047-48BA-89AD-E9C1883CD1D2}" dt="2026-09-30T16:02:46.059" v="289" actId="478"/>
          <ac:picMkLst>
            <pc:docMk/>
            <pc:sldMk cId="3977952993" sldId="285"/>
            <ac:picMk id="5" creationId="{D354307C-95AC-4F24-8A2B-B975DC622CF4}"/>
          </ac:picMkLst>
        </pc:picChg>
        <pc:picChg chg="add mod modCrop">
          <ac:chgData name="Ewa Kazimierska" userId="8edb7084-dccb-4d8f-9cfb-38098ea1d667" providerId="ADAL" clId="{88B71736-C047-48BA-89AD-E9C1883CD1D2}" dt="2026-09-30T16:14:18.941" v="406" actId="164"/>
          <ac:picMkLst>
            <pc:docMk/>
            <pc:sldMk cId="3977952993" sldId="285"/>
            <ac:picMk id="7" creationId="{ACCFFBA0-0D92-4EFF-8A6C-929A28F8BCAD}"/>
          </ac:picMkLst>
        </pc:picChg>
        <pc:picChg chg="add del mod modCrop">
          <ac:chgData name="Ewa Kazimierska" userId="8edb7084-dccb-4d8f-9cfb-38098ea1d667" providerId="ADAL" clId="{88B71736-C047-48BA-89AD-E9C1883CD1D2}" dt="2026-09-30T16:10:21.118" v="377" actId="478"/>
          <ac:picMkLst>
            <pc:docMk/>
            <pc:sldMk cId="3977952993" sldId="285"/>
            <ac:picMk id="9" creationId="{2BFA6C45-BCC1-4782-BA85-86FD98638327}"/>
          </ac:picMkLst>
        </pc:picChg>
        <pc:picChg chg="add mod modCrop">
          <ac:chgData name="Ewa Kazimierska" userId="8edb7084-dccb-4d8f-9cfb-38098ea1d667" providerId="ADAL" clId="{88B71736-C047-48BA-89AD-E9C1883CD1D2}" dt="2026-09-30T16:11:22.615" v="388" actId="1076"/>
          <ac:picMkLst>
            <pc:docMk/>
            <pc:sldMk cId="3977952993" sldId="285"/>
            <ac:picMk id="12" creationId="{D6FF6D8D-35EC-4B8B-95BB-232A910A6ADF}"/>
          </ac:picMkLst>
        </pc:picChg>
        <pc:picChg chg="add mod modCrop">
          <ac:chgData name="Ewa Kazimierska" userId="8edb7084-dccb-4d8f-9cfb-38098ea1d667" providerId="ADAL" clId="{88B71736-C047-48BA-89AD-E9C1883CD1D2}" dt="2026-09-30T16:14:18.941" v="406" actId="164"/>
          <ac:picMkLst>
            <pc:docMk/>
            <pc:sldMk cId="3977952993" sldId="285"/>
            <ac:picMk id="13" creationId="{FAE7A58D-B502-4944-99DD-E198876B46DE}"/>
          </ac:picMkLst>
        </pc:picChg>
      </pc:sldChg>
      <pc:sldChg chg="addSp modSp add mod">
        <pc:chgData name="Ewa Kazimierska" userId="8edb7084-dccb-4d8f-9cfb-38098ea1d667" providerId="ADAL" clId="{88B71736-C047-48BA-89AD-E9C1883CD1D2}" dt="2026-09-30T22:56:00.384" v="1136" actId="20577"/>
        <pc:sldMkLst>
          <pc:docMk/>
          <pc:sldMk cId="3159974655" sldId="286"/>
        </pc:sldMkLst>
        <pc:spChg chg="mod">
          <ac:chgData name="Ewa Kazimierska" userId="8edb7084-dccb-4d8f-9cfb-38098ea1d667" providerId="ADAL" clId="{88B71736-C047-48BA-89AD-E9C1883CD1D2}" dt="2026-09-30T22:56:00.384" v="1136" actId="20577"/>
          <ac:spMkLst>
            <pc:docMk/>
            <pc:sldMk cId="3159974655" sldId="286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09-30T16:20:09.689" v="461" actId="1076"/>
          <ac:picMkLst>
            <pc:docMk/>
            <pc:sldMk cId="3159974655" sldId="286"/>
            <ac:picMk id="3" creationId="{05571FEF-04A8-42E3-B30D-63EE69D64878}"/>
          </ac:picMkLst>
        </pc:picChg>
      </pc:sldChg>
      <pc:sldChg chg="addSp modSp add mod">
        <pc:chgData name="Ewa Kazimierska" userId="8edb7084-dccb-4d8f-9cfb-38098ea1d667" providerId="ADAL" clId="{88B71736-C047-48BA-89AD-E9C1883CD1D2}" dt="2026-09-30T16:24:45.421" v="520" actId="1076"/>
        <pc:sldMkLst>
          <pc:docMk/>
          <pc:sldMk cId="2870338017" sldId="287"/>
        </pc:sldMkLst>
        <pc:spChg chg="mod">
          <ac:chgData name="Ewa Kazimierska" userId="8edb7084-dccb-4d8f-9cfb-38098ea1d667" providerId="ADAL" clId="{88B71736-C047-48BA-89AD-E9C1883CD1D2}" dt="2026-09-30T16:24:02.225" v="516" actId="255"/>
          <ac:spMkLst>
            <pc:docMk/>
            <pc:sldMk cId="2870338017" sldId="287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09-30T16:24:45.421" v="520" actId="1076"/>
          <ac:picMkLst>
            <pc:docMk/>
            <pc:sldMk cId="2870338017" sldId="287"/>
            <ac:picMk id="3" creationId="{DE28B225-96C8-4EED-B42B-6C3543DFE5E6}"/>
          </ac:picMkLst>
        </pc:picChg>
      </pc:sldChg>
      <pc:sldChg chg="addSp delSp modSp add del mod ord">
        <pc:chgData name="Ewa Kazimierska" userId="8edb7084-dccb-4d8f-9cfb-38098ea1d667" providerId="ADAL" clId="{88B71736-C047-48BA-89AD-E9C1883CD1D2}" dt="2026-09-30T23:50:07.636" v="1191" actId="47"/>
        <pc:sldMkLst>
          <pc:docMk/>
          <pc:sldMk cId="2274328966" sldId="288"/>
        </pc:sldMkLst>
        <pc:spChg chg="mod">
          <ac:chgData name="Ewa Kazimierska" userId="8edb7084-dccb-4d8f-9cfb-38098ea1d667" providerId="ADAL" clId="{88B71736-C047-48BA-89AD-E9C1883CD1D2}" dt="2026-09-30T16:29:50.375" v="529"/>
          <ac:spMkLst>
            <pc:docMk/>
            <pc:sldMk cId="2274328966" sldId="288"/>
            <ac:spMk id="9" creationId="{3A312008-1E14-40E2-A6D5-9250DAE2473D}"/>
          </ac:spMkLst>
        </pc:spChg>
        <pc:spChg chg="del">
          <ac:chgData name="Ewa Kazimierska" userId="8edb7084-dccb-4d8f-9cfb-38098ea1d667" providerId="ADAL" clId="{88B71736-C047-48BA-89AD-E9C1883CD1D2}" dt="2026-09-30T16:30:36.500" v="538" actId="478"/>
          <ac:spMkLst>
            <pc:docMk/>
            <pc:sldMk cId="2274328966" sldId="288"/>
            <ac:spMk id="11" creationId="{AB73B17B-0C24-4F13-A5E2-0B8D6935626C}"/>
          </ac:spMkLst>
        </pc:spChg>
        <pc:spChg chg="add del mod">
          <ac:chgData name="Ewa Kazimierska" userId="8edb7084-dccb-4d8f-9cfb-38098ea1d667" providerId="ADAL" clId="{88B71736-C047-48BA-89AD-E9C1883CD1D2}" dt="2026-09-30T16:30:24.633" v="535" actId="478"/>
          <ac:spMkLst>
            <pc:docMk/>
            <pc:sldMk cId="2274328966" sldId="288"/>
            <ac:spMk id="13" creationId="{F7F71EEC-04F0-4AC0-B694-1F1B8DC17328}"/>
          </ac:spMkLst>
        </pc:spChg>
        <pc:spChg chg="mod">
          <ac:chgData name="Ewa Kazimierska" userId="8edb7084-dccb-4d8f-9cfb-38098ea1d667" providerId="ADAL" clId="{88B71736-C047-48BA-89AD-E9C1883CD1D2}" dt="2026-09-30T16:30:29.091" v="536"/>
          <ac:spMkLst>
            <pc:docMk/>
            <pc:sldMk cId="2274328966" sldId="288"/>
            <ac:spMk id="15" creationId="{1691AB22-FBEB-498A-BE8B-F202572CAD1A}"/>
          </ac:spMkLst>
        </pc:spChg>
        <pc:spChg chg="add mod">
          <ac:chgData name="Ewa Kazimierska" userId="8edb7084-dccb-4d8f-9cfb-38098ea1d667" providerId="ADAL" clId="{88B71736-C047-48BA-89AD-E9C1883CD1D2}" dt="2026-09-30T16:30:54.284" v="542" actId="1076"/>
          <ac:spMkLst>
            <pc:docMk/>
            <pc:sldMk cId="2274328966" sldId="288"/>
            <ac:spMk id="17" creationId="{FBC3C4F9-486A-4557-891B-23ABC5FD033E}"/>
          </ac:spMkLst>
        </pc:spChg>
        <pc:spChg chg="add mod">
          <ac:chgData name="Ewa Kazimierska" userId="8edb7084-dccb-4d8f-9cfb-38098ea1d667" providerId="ADAL" clId="{88B71736-C047-48BA-89AD-E9C1883CD1D2}" dt="2026-09-30T16:33:48.779" v="587" actId="164"/>
          <ac:spMkLst>
            <pc:docMk/>
            <pc:sldMk cId="2274328966" sldId="288"/>
            <ac:spMk id="20" creationId="{E95E59D7-4978-40E6-A474-A4B4EAFF2BB3}"/>
          </ac:spMkLst>
        </pc:spChg>
        <pc:grpChg chg="add mod">
          <ac:chgData name="Ewa Kazimierska" userId="8edb7084-dccb-4d8f-9cfb-38098ea1d667" providerId="ADAL" clId="{88B71736-C047-48BA-89AD-E9C1883CD1D2}" dt="2026-09-30T16:33:48.779" v="587" actId="164"/>
          <ac:grpSpMkLst>
            <pc:docMk/>
            <pc:sldMk cId="2274328966" sldId="288"/>
            <ac:grpSpMk id="2" creationId="{6D9513F3-21A1-4B76-909F-9EC78170B273}"/>
          </ac:grpSpMkLst>
        </pc:grpChg>
        <pc:grpChg chg="add mod">
          <ac:chgData name="Ewa Kazimierska" userId="8edb7084-dccb-4d8f-9cfb-38098ea1d667" providerId="ADAL" clId="{88B71736-C047-48BA-89AD-E9C1883CD1D2}" dt="2026-09-30T16:33:55.358" v="588" actId="1076"/>
          <ac:grpSpMkLst>
            <pc:docMk/>
            <pc:sldMk cId="2274328966" sldId="288"/>
            <ac:grpSpMk id="3" creationId="{EDFDBFD2-A8DB-41B0-8EB4-2207F6A439A0}"/>
          </ac:grpSpMkLst>
        </pc:grpChg>
        <pc:grpChg chg="add del mod">
          <ac:chgData name="Ewa Kazimierska" userId="8edb7084-dccb-4d8f-9cfb-38098ea1d667" providerId="ADAL" clId="{88B71736-C047-48BA-89AD-E9C1883CD1D2}" dt="2026-09-30T16:30:05.818" v="531" actId="478"/>
          <ac:grpSpMkLst>
            <pc:docMk/>
            <pc:sldMk cId="2274328966" sldId="288"/>
            <ac:grpSpMk id="7" creationId="{D30883CD-5A96-499C-A796-82602FC9228F}"/>
          </ac:grpSpMkLst>
        </pc:grpChg>
        <pc:grpChg chg="del">
          <ac:chgData name="Ewa Kazimierska" userId="8edb7084-dccb-4d8f-9cfb-38098ea1d667" providerId="ADAL" clId="{88B71736-C047-48BA-89AD-E9C1883CD1D2}" dt="2026-09-30T16:30:39.693" v="539" actId="478"/>
          <ac:grpSpMkLst>
            <pc:docMk/>
            <pc:sldMk cId="2274328966" sldId="288"/>
            <ac:grpSpMk id="10" creationId="{14698FE6-CC3B-4D5A-BDD1-2B52FB39D4F6}"/>
          </ac:grpSpMkLst>
        </pc:grpChg>
        <pc:grpChg chg="add mod">
          <ac:chgData name="Ewa Kazimierska" userId="8edb7084-dccb-4d8f-9cfb-38098ea1d667" providerId="ADAL" clId="{88B71736-C047-48BA-89AD-E9C1883CD1D2}" dt="2026-09-30T16:30:54.284" v="542" actId="1076"/>
          <ac:grpSpMkLst>
            <pc:docMk/>
            <pc:sldMk cId="2274328966" sldId="288"/>
            <ac:grpSpMk id="14" creationId="{FEB27CB2-67E3-4C91-B788-0FCBF4635786}"/>
          </ac:grpSpMkLst>
        </pc:grpChg>
        <pc:picChg chg="add mod modCrop">
          <ac:chgData name="Ewa Kazimierska" userId="8edb7084-dccb-4d8f-9cfb-38098ea1d667" providerId="ADAL" clId="{88B71736-C047-48BA-89AD-E9C1883CD1D2}" dt="2026-09-30T16:32:29.263" v="557" actId="1076"/>
          <ac:picMkLst>
            <pc:docMk/>
            <pc:sldMk cId="2274328966" sldId="288"/>
            <ac:picMk id="18" creationId="{6A0F12EB-BB39-4B18-9F50-B08BE1971988}"/>
          </ac:picMkLst>
        </pc:picChg>
        <pc:picChg chg="add mod">
          <ac:chgData name="Ewa Kazimierska" userId="8edb7084-dccb-4d8f-9cfb-38098ea1d667" providerId="ADAL" clId="{88B71736-C047-48BA-89AD-E9C1883CD1D2}" dt="2026-09-30T16:32:39.707" v="571" actId="1037"/>
          <ac:picMkLst>
            <pc:docMk/>
            <pc:sldMk cId="2274328966" sldId="288"/>
            <ac:picMk id="19" creationId="{12C32B4C-F541-4D48-9F15-6215B42D012E}"/>
          </ac:picMkLst>
        </pc:picChg>
        <pc:cxnChg chg="mod">
          <ac:chgData name="Ewa Kazimierska" userId="8edb7084-dccb-4d8f-9cfb-38098ea1d667" providerId="ADAL" clId="{88B71736-C047-48BA-89AD-E9C1883CD1D2}" dt="2026-09-30T16:29:50.375" v="529"/>
          <ac:cxnSpMkLst>
            <pc:docMk/>
            <pc:sldMk cId="2274328966" sldId="288"/>
            <ac:cxnSpMk id="12" creationId="{DB93EFFE-9F1F-4E28-A9DD-4A5206AB0676}"/>
          </ac:cxnSpMkLst>
        </pc:cxnChg>
        <pc:cxnChg chg="mod">
          <ac:chgData name="Ewa Kazimierska" userId="8edb7084-dccb-4d8f-9cfb-38098ea1d667" providerId="ADAL" clId="{88B71736-C047-48BA-89AD-E9C1883CD1D2}" dt="2026-09-30T16:30:29.091" v="536"/>
          <ac:cxnSpMkLst>
            <pc:docMk/>
            <pc:sldMk cId="2274328966" sldId="288"/>
            <ac:cxnSpMk id="16" creationId="{579D39D7-773D-421F-BA0A-B4F60AE8C16A}"/>
          </ac:cxnSpMkLst>
        </pc:cxnChg>
      </pc:sldChg>
      <pc:sldChg chg="addSp modSp add del mod modShow">
        <pc:chgData name="Ewa Kazimierska" userId="8edb7084-dccb-4d8f-9cfb-38098ea1d667" providerId="ADAL" clId="{88B71736-C047-48BA-89AD-E9C1883CD1D2}" dt="2026-10-01T00:44:42.752" v="2095" actId="47"/>
        <pc:sldMkLst>
          <pc:docMk/>
          <pc:sldMk cId="3823947243" sldId="289"/>
        </pc:sldMkLst>
        <pc:spChg chg="mod">
          <ac:chgData name="Ewa Kazimierska" userId="8edb7084-dccb-4d8f-9cfb-38098ea1d667" providerId="ADAL" clId="{88B71736-C047-48BA-89AD-E9C1883CD1D2}" dt="2026-09-30T16:37:46.496" v="628" actId="1076"/>
          <ac:spMkLst>
            <pc:docMk/>
            <pc:sldMk cId="3823947243" sldId="289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09-30T16:37:38.706" v="627" actId="1076"/>
          <ac:picMkLst>
            <pc:docMk/>
            <pc:sldMk cId="3823947243" sldId="289"/>
            <ac:picMk id="3" creationId="{C0BD6D27-0AC6-46FB-A607-4CFDBAB34EBE}"/>
          </ac:picMkLst>
        </pc:picChg>
      </pc:sldChg>
      <pc:sldChg chg="addSp modSp add del mod">
        <pc:chgData name="Ewa Kazimierska" userId="8edb7084-dccb-4d8f-9cfb-38098ea1d667" providerId="ADAL" clId="{88B71736-C047-48BA-89AD-E9C1883CD1D2}" dt="2026-10-01T08:25:12.746" v="2098" actId="47"/>
        <pc:sldMkLst>
          <pc:docMk/>
          <pc:sldMk cId="720273567" sldId="290"/>
        </pc:sldMkLst>
        <pc:spChg chg="mod">
          <ac:chgData name="Ewa Kazimierska" userId="8edb7084-dccb-4d8f-9cfb-38098ea1d667" providerId="ADAL" clId="{88B71736-C047-48BA-89AD-E9C1883CD1D2}" dt="2026-09-30T16:48:26.882" v="693" actId="404"/>
          <ac:spMkLst>
            <pc:docMk/>
            <pc:sldMk cId="720273567" sldId="290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09-30T16:50:08.072" v="707" actId="732"/>
          <ac:picMkLst>
            <pc:docMk/>
            <pc:sldMk cId="720273567" sldId="290"/>
            <ac:picMk id="3" creationId="{3D516E53-C980-4827-815C-85AFDD4AE168}"/>
          </ac:picMkLst>
        </pc:picChg>
        <pc:picChg chg="add mod modCrop">
          <ac:chgData name="Ewa Kazimierska" userId="8edb7084-dccb-4d8f-9cfb-38098ea1d667" providerId="ADAL" clId="{88B71736-C047-48BA-89AD-E9C1883CD1D2}" dt="2026-09-30T16:49:52.923" v="703" actId="1076"/>
          <ac:picMkLst>
            <pc:docMk/>
            <pc:sldMk cId="720273567" sldId="290"/>
            <ac:picMk id="5" creationId="{DF61CC92-EA4E-4151-91BA-400015774452}"/>
          </ac:picMkLst>
        </pc:picChg>
        <pc:picChg chg="add mod modCrop">
          <ac:chgData name="Ewa Kazimierska" userId="8edb7084-dccb-4d8f-9cfb-38098ea1d667" providerId="ADAL" clId="{88B71736-C047-48BA-89AD-E9C1883CD1D2}" dt="2026-09-30T17:04:00.817" v="758" actId="1076"/>
          <ac:picMkLst>
            <pc:docMk/>
            <pc:sldMk cId="720273567" sldId="290"/>
            <ac:picMk id="9" creationId="{02CBA331-1CB2-45CE-A26D-B4D0BD595696}"/>
          </ac:picMkLst>
        </pc:picChg>
        <pc:picChg chg="add mod modCrop">
          <ac:chgData name="Ewa Kazimierska" userId="8edb7084-dccb-4d8f-9cfb-38098ea1d667" providerId="ADAL" clId="{88B71736-C047-48BA-89AD-E9C1883CD1D2}" dt="2026-09-30T17:10:25.004" v="790" actId="1076"/>
          <ac:picMkLst>
            <pc:docMk/>
            <pc:sldMk cId="720273567" sldId="290"/>
            <ac:picMk id="12" creationId="{9E64FD86-95F0-4728-9E43-EDAC3F37726F}"/>
          </ac:picMkLst>
        </pc:picChg>
      </pc:sldChg>
      <pc:sldChg chg="addSp modSp add del mod">
        <pc:chgData name="Ewa Kazimierska" userId="8edb7084-dccb-4d8f-9cfb-38098ea1d667" providerId="ADAL" clId="{88B71736-C047-48BA-89AD-E9C1883CD1D2}" dt="2026-10-01T13:42:07.532" v="2111" actId="47"/>
        <pc:sldMkLst>
          <pc:docMk/>
          <pc:sldMk cId="800512425" sldId="291"/>
        </pc:sldMkLst>
        <pc:spChg chg="mod">
          <ac:chgData name="Ewa Kazimierska" userId="8edb7084-dccb-4d8f-9cfb-38098ea1d667" providerId="ADAL" clId="{88B71736-C047-48BA-89AD-E9C1883CD1D2}" dt="2026-09-30T16:56:29.815" v="746" actId="404"/>
          <ac:spMkLst>
            <pc:docMk/>
            <pc:sldMk cId="800512425" sldId="291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09-30T17:09:07.439" v="782" actId="14100"/>
          <ac:picMkLst>
            <pc:docMk/>
            <pc:sldMk cId="800512425" sldId="291"/>
            <ac:picMk id="3" creationId="{836DEAA2-2CCA-4315-917B-56A591D510E0}"/>
          </ac:picMkLst>
        </pc:picChg>
        <pc:picChg chg="add mod modCrop">
          <ac:chgData name="Ewa Kazimierska" userId="8edb7084-dccb-4d8f-9cfb-38098ea1d667" providerId="ADAL" clId="{88B71736-C047-48BA-89AD-E9C1883CD1D2}" dt="2026-09-30T17:08:27.766" v="776" actId="1076"/>
          <ac:picMkLst>
            <pc:docMk/>
            <pc:sldMk cId="800512425" sldId="291"/>
            <ac:picMk id="5" creationId="{DEEEDD65-702D-4F44-851B-B12DA05EB746}"/>
          </ac:picMkLst>
        </pc:picChg>
        <pc:picChg chg="add mod modCrop">
          <ac:chgData name="Ewa Kazimierska" userId="8edb7084-dccb-4d8f-9cfb-38098ea1d667" providerId="ADAL" clId="{88B71736-C047-48BA-89AD-E9C1883CD1D2}" dt="2026-09-30T17:09:55.423" v="786" actId="1076"/>
          <ac:picMkLst>
            <pc:docMk/>
            <pc:sldMk cId="800512425" sldId="291"/>
            <ac:picMk id="9" creationId="{04E82A48-229C-46A9-AB56-0B35916F027C}"/>
          </ac:picMkLst>
        </pc:picChg>
      </pc:sldChg>
      <pc:sldChg chg="addSp delSp modSp add mod">
        <pc:chgData name="Ewa Kazimierska" userId="8edb7084-dccb-4d8f-9cfb-38098ea1d667" providerId="ADAL" clId="{88B71736-C047-48BA-89AD-E9C1883CD1D2}" dt="2026-09-30T17:14:43.705" v="832" actId="1076"/>
        <pc:sldMkLst>
          <pc:docMk/>
          <pc:sldMk cId="4225077634" sldId="292"/>
        </pc:sldMkLst>
        <pc:spChg chg="mod">
          <ac:chgData name="Ewa Kazimierska" userId="8edb7084-dccb-4d8f-9cfb-38098ea1d667" providerId="ADAL" clId="{88B71736-C047-48BA-89AD-E9C1883CD1D2}" dt="2026-09-30T17:14:36.954" v="831" actId="1076"/>
          <ac:spMkLst>
            <pc:docMk/>
            <pc:sldMk cId="4225077634" sldId="292"/>
            <ac:spMk id="11" creationId="{AB73B17B-0C24-4F13-A5E2-0B8D6935626C}"/>
          </ac:spMkLst>
        </pc:spChg>
        <pc:picChg chg="add del mod">
          <ac:chgData name="Ewa Kazimierska" userId="8edb7084-dccb-4d8f-9cfb-38098ea1d667" providerId="ADAL" clId="{88B71736-C047-48BA-89AD-E9C1883CD1D2}" dt="2026-09-30T17:07:15.348" v="762" actId="478"/>
          <ac:picMkLst>
            <pc:docMk/>
            <pc:sldMk cId="4225077634" sldId="292"/>
            <ac:picMk id="3" creationId="{6C34C408-0F90-4E68-907C-393F88A7E0E5}"/>
          </ac:picMkLst>
        </pc:picChg>
        <pc:picChg chg="add mod modCrop">
          <ac:chgData name="Ewa Kazimierska" userId="8edb7084-dccb-4d8f-9cfb-38098ea1d667" providerId="ADAL" clId="{88B71736-C047-48BA-89AD-E9C1883CD1D2}" dt="2026-09-30T17:13:21.476" v="819" actId="1076"/>
          <ac:picMkLst>
            <pc:docMk/>
            <pc:sldMk cId="4225077634" sldId="292"/>
            <ac:picMk id="5" creationId="{DEC86BB9-20F5-467C-A79A-40CDB1D6D964}"/>
          </ac:picMkLst>
        </pc:picChg>
        <pc:picChg chg="add mod modCrop">
          <ac:chgData name="Ewa Kazimierska" userId="8edb7084-dccb-4d8f-9cfb-38098ea1d667" providerId="ADAL" clId="{88B71736-C047-48BA-89AD-E9C1883CD1D2}" dt="2026-09-30T17:14:43.705" v="832" actId="1076"/>
          <ac:picMkLst>
            <pc:docMk/>
            <pc:sldMk cId="4225077634" sldId="292"/>
            <ac:picMk id="9" creationId="{99133513-1D8E-478C-8E7B-410A2516E1CD}"/>
          </ac:picMkLst>
        </pc:picChg>
        <pc:picChg chg="add mod modCrop">
          <ac:chgData name="Ewa Kazimierska" userId="8edb7084-dccb-4d8f-9cfb-38098ea1d667" providerId="ADAL" clId="{88B71736-C047-48BA-89AD-E9C1883CD1D2}" dt="2026-09-30T17:14:28.949" v="830" actId="1076"/>
          <ac:picMkLst>
            <pc:docMk/>
            <pc:sldMk cId="4225077634" sldId="292"/>
            <ac:picMk id="13" creationId="{BBA50AA5-13BB-4B25-BAAE-567962706794}"/>
          </ac:picMkLst>
        </pc:picChg>
      </pc:sldChg>
      <pc:sldChg chg="addSp modSp add del mod">
        <pc:chgData name="Ewa Kazimierska" userId="8edb7084-dccb-4d8f-9cfb-38098ea1d667" providerId="ADAL" clId="{88B71736-C047-48BA-89AD-E9C1883CD1D2}" dt="2026-10-01T13:42:30.127" v="2113" actId="47"/>
        <pc:sldMkLst>
          <pc:docMk/>
          <pc:sldMk cId="909467817" sldId="293"/>
        </pc:sldMkLst>
        <pc:spChg chg="mod">
          <ac:chgData name="Ewa Kazimierska" userId="8edb7084-dccb-4d8f-9cfb-38098ea1d667" providerId="ADAL" clId="{88B71736-C047-48BA-89AD-E9C1883CD1D2}" dt="2026-09-30T17:17:48.238" v="859" actId="20577"/>
          <ac:spMkLst>
            <pc:docMk/>
            <pc:sldMk cId="909467817" sldId="293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09-30T17:24:39.306" v="866" actId="1076"/>
          <ac:picMkLst>
            <pc:docMk/>
            <pc:sldMk cId="909467817" sldId="293"/>
            <ac:picMk id="3" creationId="{6E6A7407-B3E7-4617-9D4A-55F09BA694A1}"/>
          </ac:picMkLst>
        </pc:picChg>
        <pc:picChg chg="add mod modCrop">
          <ac:chgData name="Ewa Kazimierska" userId="8edb7084-dccb-4d8f-9cfb-38098ea1d667" providerId="ADAL" clId="{88B71736-C047-48BA-89AD-E9C1883CD1D2}" dt="2026-09-30T17:25:34.074" v="882" actId="1037"/>
          <ac:picMkLst>
            <pc:docMk/>
            <pc:sldMk cId="909467817" sldId="293"/>
            <ac:picMk id="5" creationId="{FFDCACFE-081B-4F16-A4AA-B7475FEBFB8E}"/>
          </ac:picMkLst>
        </pc:picChg>
        <pc:picChg chg="add mod modCrop">
          <ac:chgData name="Ewa Kazimierska" userId="8edb7084-dccb-4d8f-9cfb-38098ea1d667" providerId="ADAL" clId="{88B71736-C047-48BA-89AD-E9C1883CD1D2}" dt="2026-09-30T17:26:18.386" v="886" actId="1076"/>
          <ac:picMkLst>
            <pc:docMk/>
            <pc:sldMk cId="909467817" sldId="293"/>
            <ac:picMk id="9" creationId="{4BCAAE99-99C2-4025-A9AC-3943EA5046B5}"/>
          </ac:picMkLst>
        </pc:picChg>
      </pc:sldChg>
      <pc:sldChg chg="addSp modSp add del mod">
        <pc:chgData name="Ewa Kazimierska" userId="8edb7084-dccb-4d8f-9cfb-38098ea1d667" providerId="ADAL" clId="{88B71736-C047-48BA-89AD-E9C1883CD1D2}" dt="2026-10-01T13:42:48.415" v="2115" actId="47"/>
        <pc:sldMkLst>
          <pc:docMk/>
          <pc:sldMk cId="4084293091" sldId="294"/>
        </pc:sldMkLst>
        <pc:spChg chg="mod">
          <ac:chgData name="Ewa Kazimierska" userId="8edb7084-dccb-4d8f-9cfb-38098ea1d667" providerId="ADAL" clId="{88B71736-C047-48BA-89AD-E9C1883CD1D2}" dt="2026-09-30T17:28:51.075" v="923" actId="20577"/>
          <ac:spMkLst>
            <pc:docMk/>
            <pc:sldMk cId="4084293091" sldId="294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09-30T17:29:53.924" v="927" actId="1076"/>
          <ac:picMkLst>
            <pc:docMk/>
            <pc:sldMk cId="4084293091" sldId="294"/>
            <ac:picMk id="3" creationId="{0B81BDE0-1B3C-44BE-917E-4692C2886B20}"/>
          </ac:picMkLst>
        </pc:picChg>
        <pc:picChg chg="add mod modCrop">
          <ac:chgData name="Ewa Kazimierska" userId="8edb7084-dccb-4d8f-9cfb-38098ea1d667" providerId="ADAL" clId="{88B71736-C047-48BA-89AD-E9C1883CD1D2}" dt="2026-09-30T17:30:54.861" v="932" actId="1076"/>
          <ac:picMkLst>
            <pc:docMk/>
            <pc:sldMk cId="4084293091" sldId="294"/>
            <ac:picMk id="5" creationId="{5B3486EF-7506-4D4E-95E3-F5473AB99BA2}"/>
          </ac:picMkLst>
        </pc:picChg>
        <pc:picChg chg="add mod modCrop">
          <ac:chgData name="Ewa Kazimierska" userId="8edb7084-dccb-4d8f-9cfb-38098ea1d667" providerId="ADAL" clId="{88B71736-C047-48BA-89AD-E9C1883CD1D2}" dt="2026-09-30T17:31:34.319" v="942" actId="1076"/>
          <ac:picMkLst>
            <pc:docMk/>
            <pc:sldMk cId="4084293091" sldId="294"/>
            <ac:picMk id="9" creationId="{FD0677F2-0F6B-41A4-9956-2BB5DA3B2765}"/>
          </ac:picMkLst>
        </pc:picChg>
      </pc:sldChg>
      <pc:sldChg chg="addSp modSp add mod">
        <pc:chgData name="Ewa Kazimierska" userId="8edb7084-dccb-4d8f-9cfb-38098ea1d667" providerId="ADAL" clId="{88B71736-C047-48BA-89AD-E9C1883CD1D2}" dt="2026-09-30T18:27:33.462" v="987" actId="732"/>
        <pc:sldMkLst>
          <pc:docMk/>
          <pc:sldMk cId="2512234679" sldId="295"/>
        </pc:sldMkLst>
        <pc:spChg chg="mod">
          <ac:chgData name="Ewa Kazimierska" userId="8edb7084-dccb-4d8f-9cfb-38098ea1d667" providerId="ADAL" clId="{88B71736-C047-48BA-89AD-E9C1883CD1D2}" dt="2026-09-30T18:27:01.452" v="984" actId="20577"/>
          <ac:spMkLst>
            <pc:docMk/>
            <pc:sldMk cId="2512234679" sldId="295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09-30T18:27:33.462" v="987" actId="732"/>
          <ac:picMkLst>
            <pc:docMk/>
            <pc:sldMk cId="2512234679" sldId="295"/>
            <ac:picMk id="3" creationId="{F7E0E6E4-9126-4AA1-9094-E789A9B733DC}"/>
          </ac:picMkLst>
        </pc:picChg>
      </pc:sldChg>
      <pc:sldChg chg="addSp delSp modSp add del mod">
        <pc:chgData name="Ewa Kazimierska" userId="8edb7084-dccb-4d8f-9cfb-38098ea1d667" providerId="ADAL" clId="{88B71736-C047-48BA-89AD-E9C1883CD1D2}" dt="2026-10-01T13:41:02.146" v="2105" actId="47"/>
        <pc:sldMkLst>
          <pc:docMk/>
          <pc:sldMk cId="859354451" sldId="296"/>
        </pc:sldMkLst>
        <pc:spChg chg="mod">
          <ac:chgData name="Ewa Kazimierska" userId="8edb7084-dccb-4d8f-9cfb-38098ea1d667" providerId="ADAL" clId="{88B71736-C047-48BA-89AD-E9C1883CD1D2}" dt="2026-09-30T18:46:21.893" v="1051" actId="255"/>
          <ac:spMkLst>
            <pc:docMk/>
            <pc:sldMk cId="859354451" sldId="296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09-30T18:43:51.738" v="1042" actId="732"/>
          <ac:picMkLst>
            <pc:docMk/>
            <pc:sldMk cId="859354451" sldId="296"/>
            <ac:picMk id="3" creationId="{ADC72A62-429C-4F23-83EC-9146C05592FB}"/>
          </ac:picMkLst>
        </pc:picChg>
        <pc:picChg chg="add del mod modCrop">
          <ac:chgData name="Ewa Kazimierska" userId="8edb7084-dccb-4d8f-9cfb-38098ea1d667" providerId="ADAL" clId="{88B71736-C047-48BA-89AD-E9C1883CD1D2}" dt="2026-10-01T13:00:52.602" v="2101" actId="478"/>
          <ac:picMkLst>
            <pc:docMk/>
            <pc:sldMk cId="859354451" sldId="296"/>
            <ac:picMk id="5" creationId="{16F3F458-1717-484F-94CB-0518F90FFA00}"/>
          </ac:picMkLst>
        </pc:picChg>
      </pc:sldChg>
      <pc:sldChg chg="addSp modSp add mod ord">
        <pc:chgData name="Ewa Kazimierska" userId="8edb7084-dccb-4d8f-9cfb-38098ea1d667" providerId="ADAL" clId="{88B71736-C047-48BA-89AD-E9C1883CD1D2}" dt="2026-09-30T22:53:58.235" v="1097" actId="732"/>
        <pc:sldMkLst>
          <pc:docMk/>
          <pc:sldMk cId="3877537788" sldId="297"/>
        </pc:sldMkLst>
        <pc:spChg chg="mod">
          <ac:chgData name="Ewa Kazimierska" userId="8edb7084-dccb-4d8f-9cfb-38098ea1d667" providerId="ADAL" clId="{88B71736-C047-48BA-89AD-E9C1883CD1D2}" dt="2026-09-30T18:53:28.810" v="1089" actId="20577"/>
          <ac:spMkLst>
            <pc:docMk/>
            <pc:sldMk cId="3877537788" sldId="297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09-30T18:53:55.691" v="1092" actId="732"/>
          <ac:picMkLst>
            <pc:docMk/>
            <pc:sldMk cId="3877537788" sldId="297"/>
            <ac:picMk id="3" creationId="{6FF424DD-C468-46B8-A901-1F367979465C}"/>
          </ac:picMkLst>
        </pc:picChg>
        <pc:picChg chg="add mod modCrop">
          <ac:chgData name="Ewa Kazimierska" userId="8edb7084-dccb-4d8f-9cfb-38098ea1d667" providerId="ADAL" clId="{88B71736-C047-48BA-89AD-E9C1883CD1D2}" dt="2026-09-30T22:53:58.235" v="1097" actId="732"/>
          <ac:picMkLst>
            <pc:docMk/>
            <pc:sldMk cId="3877537788" sldId="297"/>
            <ac:picMk id="5" creationId="{29DA8B0B-8D05-43CD-BCFA-D05B49235FCD}"/>
          </ac:picMkLst>
        </pc:picChg>
      </pc:sldChg>
      <pc:sldChg chg="addSp modSp add mod ord modAnim">
        <pc:chgData name="Ewa Kazimierska" userId="8edb7084-dccb-4d8f-9cfb-38098ea1d667" providerId="ADAL" clId="{88B71736-C047-48BA-89AD-E9C1883CD1D2}" dt="2026-10-01T08:07:41.244" v="2096"/>
        <pc:sldMkLst>
          <pc:docMk/>
          <pc:sldMk cId="2110261315" sldId="298"/>
        </pc:sldMkLst>
        <pc:spChg chg="mod">
          <ac:chgData name="Ewa Kazimierska" userId="8edb7084-dccb-4d8f-9cfb-38098ea1d667" providerId="ADAL" clId="{88B71736-C047-48BA-89AD-E9C1883CD1D2}" dt="2026-09-30T23:04:29.225" v="1154" actId="20577"/>
          <ac:spMkLst>
            <pc:docMk/>
            <pc:sldMk cId="2110261315" sldId="298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09-30T23:05:30.134" v="1164" actId="1076"/>
          <ac:picMkLst>
            <pc:docMk/>
            <pc:sldMk cId="2110261315" sldId="298"/>
            <ac:picMk id="3" creationId="{CC08CAB5-2539-4DBF-A962-00744AA6DE92}"/>
          </ac:picMkLst>
        </pc:picChg>
      </pc:sldChg>
      <pc:sldChg chg="addSp modSp add mod">
        <pc:chgData name="Ewa Kazimierska" userId="8edb7084-dccb-4d8f-9cfb-38098ea1d667" providerId="ADAL" clId="{88B71736-C047-48BA-89AD-E9C1883CD1D2}" dt="2026-10-01T00:24:03.549" v="1620" actId="1076"/>
        <pc:sldMkLst>
          <pc:docMk/>
          <pc:sldMk cId="1852430775" sldId="299"/>
        </pc:sldMkLst>
        <pc:spChg chg="mod">
          <ac:chgData name="Ewa Kazimierska" userId="8edb7084-dccb-4d8f-9cfb-38098ea1d667" providerId="ADAL" clId="{88B71736-C047-48BA-89AD-E9C1883CD1D2}" dt="2026-10-01T00:23:15.146" v="1611" actId="20577"/>
          <ac:spMkLst>
            <pc:docMk/>
            <pc:sldMk cId="1852430775" sldId="299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10-01T00:24:03.549" v="1620" actId="1076"/>
          <ac:picMkLst>
            <pc:docMk/>
            <pc:sldMk cId="1852430775" sldId="299"/>
            <ac:picMk id="3" creationId="{E6330A78-3DFC-46FC-8AB5-F1394FAF947A}"/>
          </ac:picMkLst>
        </pc:picChg>
      </pc:sldChg>
      <pc:sldChg chg="addSp modSp add mod">
        <pc:chgData name="Ewa Kazimierska" userId="8edb7084-dccb-4d8f-9cfb-38098ea1d667" providerId="ADAL" clId="{88B71736-C047-48BA-89AD-E9C1883CD1D2}" dt="2026-10-01T00:25:51.973" v="1663" actId="1038"/>
        <pc:sldMkLst>
          <pc:docMk/>
          <pc:sldMk cId="1154003022" sldId="300"/>
        </pc:sldMkLst>
        <pc:spChg chg="mod">
          <ac:chgData name="Ewa Kazimierska" userId="8edb7084-dccb-4d8f-9cfb-38098ea1d667" providerId="ADAL" clId="{88B71736-C047-48BA-89AD-E9C1883CD1D2}" dt="2026-10-01T00:24:57.348" v="1652" actId="20577"/>
          <ac:spMkLst>
            <pc:docMk/>
            <pc:sldMk cId="1154003022" sldId="300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10-01T00:25:51.973" v="1663" actId="1038"/>
          <ac:picMkLst>
            <pc:docMk/>
            <pc:sldMk cId="1154003022" sldId="300"/>
            <ac:picMk id="3" creationId="{ECDF2DD0-0D26-497E-AA67-15FB7DA13408}"/>
          </ac:picMkLst>
        </pc:picChg>
      </pc:sldChg>
      <pc:sldChg chg="addSp modSp add mod">
        <pc:chgData name="Ewa Kazimierska" userId="8edb7084-dccb-4d8f-9cfb-38098ea1d667" providerId="ADAL" clId="{88B71736-C047-48BA-89AD-E9C1883CD1D2}" dt="2026-10-01T00:27:54.205" v="1711" actId="207"/>
        <pc:sldMkLst>
          <pc:docMk/>
          <pc:sldMk cId="3202633923" sldId="301"/>
        </pc:sldMkLst>
        <pc:spChg chg="mod">
          <ac:chgData name="Ewa Kazimierska" userId="8edb7084-dccb-4d8f-9cfb-38098ea1d667" providerId="ADAL" clId="{88B71736-C047-48BA-89AD-E9C1883CD1D2}" dt="2026-10-01T00:27:54.205" v="1711" actId="207"/>
          <ac:spMkLst>
            <pc:docMk/>
            <pc:sldMk cId="3202633923" sldId="301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10-01T00:27:39.527" v="1710" actId="1076"/>
          <ac:picMkLst>
            <pc:docMk/>
            <pc:sldMk cId="3202633923" sldId="301"/>
            <ac:picMk id="3" creationId="{58CF7DF5-C9D4-4DBE-8FCE-6E7A1FA7CFE0}"/>
          </ac:picMkLst>
        </pc:picChg>
      </pc:sldChg>
      <pc:sldChg chg="addSp modSp add mod">
        <pc:chgData name="Ewa Kazimierska" userId="8edb7084-dccb-4d8f-9cfb-38098ea1d667" providerId="ADAL" clId="{88B71736-C047-48BA-89AD-E9C1883CD1D2}" dt="2026-10-01T00:29:35.229" v="1739" actId="1076"/>
        <pc:sldMkLst>
          <pc:docMk/>
          <pc:sldMk cId="105627060" sldId="302"/>
        </pc:sldMkLst>
        <pc:spChg chg="mod">
          <ac:chgData name="Ewa Kazimierska" userId="8edb7084-dccb-4d8f-9cfb-38098ea1d667" providerId="ADAL" clId="{88B71736-C047-48BA-89AD-E9C1883CD1D2}" dt="2026-10-01T00:28:56.008" v="1731" actId="20577"/>
          <ac:spMkLst>
            <pc:docMk/>
            <pc:sldMk cId="105627060" sldId="302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10-01T00:29:35.229" v="1739" actId="1076"/>
          <ac:picMkLst>
            <pc:docMk/>
            <pc:sldMk cId="105627060" sldId="302"/>
            <ac:picMk id="3" creationId="{9FF76D1B-DC8F-44D8-807D-3F57C2647F33}"/>
          </ac:picMkLst>
        </pc:picChg>
      </pc:sldChg>
      <pc:sldChg chg="addSp modSp add mod">
        <pc:chgData name="Ewa Kazimierska" userId="8edb7084-dccb-4d8f-9cfb-38098ea1d667" providerId="ADAL" clId="{88B71736-C047-48BA-89AD-E9C1883CD1D2}" dt="2026-10-01T00:33:58.658" v="1841" actId="207"/>
        <pc:sldMkLst>
          <pc:docMk/>
          <pc:sldMk cId="3204395213" sldId="303"/>
        </pc:sldMkLst>
        <pc:spChg chg="mod">
          <ac:chgData name="Ewa Kazimierska" userId="8edb7084-dccb-4d8f-9cfb-38098ea1d667" providerId="ADAL" clId="{88B71736-C047-48BA-89AD-E9C1883CD1D2}" dt="2026-10-01T00:33:58.658" v="1841" actId="207"/>
          <ac:spMkLst>
            <pc:docMk/>
            <pc:sldMk cId="3204395213" sldId="303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10-01T00:32:05.364" v="1787" actId="1076"/>
          <ac:picMkLst>
            <pc:docMk/>
            <pc:sldMk cId="3204395213" sldId="303"/>
            <ac:picMk id="3" creationId="{9B6BF746-AA46-469B-AE53-22B9BA4160CA}"/>
          </ac:picMkLst>
        </pc:picChg>
      </pc:sldChg>
      <pc:sldChg chg="addSp modSp add mod">
        <pc:chgData name="Ewa Kazimierska" userId="8edb7084-dccb-4d8f-9cfb-38098ea1d667" providerId="ADAL" clId="{88B71736-C047-48BA-89AD-E9C1883CD1D2}" dt="2026-10-01T00:33:44.811" v="1840" actId="1076"/>
        <pc:sldMkLst>
          <pc:docMk/>
          <pc:sldMk cId="1134404469" sldId="304"/>
        </pc:sldMkLst>
        <pc:spChg chg="mod">
          <ac:chgData name="Ewa Kazimierska" userId="8edb7084-dccb-4d8f-9cfb-38098ea1d667" providerId="ADAL" clId="{88B71736-C047-48BA-89AD-E9C1883CD1D2}" dt="2026-10-01T00:33:15.222" v="1834" actId="313"/>
          <ac:spMkLst>
            <pc:docMk/>
            <pc:sldMk cId="1134404469" sldId="304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10-01T00:33:44.811" v="1840" actId="1076"/>
          <ac:picMkLst>
            <pc:docMk/>
            <pc:sldMk cId="1134404469" sldId="304"/>
            <ac:picMk id="3" creationId="{35D75E67-C790-48CA-8AD2-9782E0D57EFA}"/>
          </ac:picMkLst>
        </pc:picChg>
      </pc:sldChg>
      <pc:sldChg chg="addSp modSp add mod">
        <pc:chgData name="Ewa Kazimierska" userId="8edb7084-dccb-4d8f-9cfb-38098ea1d667" providerId="ADAL" clId="{88B71736-C047-48BA-89AD-E9C1883CD1D2}" dt="2026-10-01T00:36:03.906" v="1890" actId="207"/>
        <pc:sldMkLst>
          <pc:docMk/>
          <pc:sldMk cId="1774952840" sldId="305"/>
        </pc:sldMkLst>
        <pc:spChg chg="mod">
          <ac:chgData name="Ewa Kazimierska" userId="8edb7084-dccb-4d8f-9cfb-38098ea1d667" providerId="ADAL" clId="{88B71736-C047-48BA-89AD-E9C1883CD1D2}" dt="2026-10-01T00:36:03.906" v="1890" actId="207"/>
          <ac:spMkLst>
            <pc:docMk/>
            <pc:sldMk cId="1774952840" sldId="305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10-01T00:35:56.709" v="1889" actId="1076"/>
          <ac:picMkLst>
            <pc:docMk/>
            <pc:sldMk cId="1774952840" sldId="305"/>
            <ac:picMk id="3" creationId="{1BCDDFD2-9FE7-404E-8426-1D61613ADF8C}"/>
          </ac:picMkLst>
        </pc:picChg>
      </pc:sldChg>
      <pc:sldChg chg="addSp modSp add mod">
        <pc:chgData name="Ewa Kazimierska" userId="8edb7084-dccb-4d8f-9cfb-38098ea1d667" providerId="ADAL" clId="{88B71736-C047-48BA-89AD-E9C1883CD1D2}" dt="2026-10-01T00:37:26.883" v="1928" actId="1076"/>
        <pc:sldMkLst>
          <pc:docMk/>
          <pc:sldMk cId="2540611008" sldId="306"/>
        </pc:sldMkLst>
        <pc:spChg chg="mod">
          <ac:chgData name="Ewa Kazimierska" userId="8edb7084-dccb-4d8f-9cfb-38098ea1d667" providerId="ADAL" clId="{88B71736-C047-48BA-89AD-E9C1883CD1D2}" dt="2026-10-01T00:36:50.347" v="1922" actId="20577"/>
          <ac:spMkLst>
            <pc:docMk/>
            <pc:sldMk cId="2540611008" sldId="306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10-01T00:37:26.883" v="1928" actId="1076"/>
          <ac:picMkLst>
            <pc:docMk/>
            <pc:sldMk cId="2540611008" sldId="306"/>
            <ac:picMk id="3" creationId="{ED6B177A-8114-436F-81D2-883582723BE6}"/>
          </ac:picMkLst>
        </pc:picChg>
      </pc:sldChg>
      <pc:sldChg chg="addSp modSp add mod">
        <pc:chgData name="Ewa Kazimierska" userId="8edb7084-dccb-4d8f-9cfb-38098ea1d667" providerId="ADAL" clId="{88B71736-C047-48BA-89AD-E9C1883CD1D2}" dt="2026-10-01T00:39:42.077" v="1970" actId="1076"/>
        <pc:sldMkLst>
          <pc:docMk/>
          <pc:sldMk cId="4181246766" sldId="307"/>
        </pc:sldMkLst>
        <pc:spChg chg="mod">
          <ac:chgData name="Ewa Kazimierska" userId="8edb7084-dccb-4d8f-9cfb-38098ea1d667" providerId="ADAL" clId="{88B71736-C047-48BA-89AD-E9C1883CD1D2}" dt="2026-10-01T00:39:01.813" v="1964" actId="20577"/>
          <ac:spMkLst>
            <pc:docMk/>
            <pc:sldMk cId="4181246766" sldId="307"/>
            <ac:spMk id="11" creationId="{AB73B17B-0C24-4F13-A5E2-0B8D6935626C}"/>
          </ac:spMkLst>
        </pc:spChg>
        <pc:picChg chg="add mod modCrop">
          <ac:chgData name="Ewa Kazimierska" userId="8edb7084-dccb-4d8f-9cfb-38098ea1d667" providerId="ADAL" clId="{88B71736-C047-48BA-89AD-E9C1883CD1D2}" dt="2026-10-01T00:39:42.077" v="1970" actId="1076"/>
          <ac:picMkLst>
            <pc:docMk/>
            <pc:sldMk cId="4181246766" sldId="307"/>
            <ac:picMk id="3" creationId="{5A5046AF-B8F6-4381-94D9-58990331E8EE}"/>
          </ac:picMkLst>
        </pc:picChg>
      </pc:sldChg>
      <pc:sldChg chg="addSp delSp modSp add mod">
        <pc:chgData name="Ewa Kazimierska" userId="8edb7084-dccb-4d8f-9cfb-38098ea1d667" providerId="ADAL" clId="{88B71736-C047-48BA-89AD-E9C1883CD1D2}" dt="2026-10-01T00:12:34.065" v="1342" actId="1076"/>
        <pc:sldMkLst>
          <pc:docMk/>
          <pc:sldMk cId="897383509" sldId="308"/>
        </pc:sldMkLst>
        <pc:spChg chg="mod">
          <ac:chgData name="Ewa Kazimierska" userId="8edb7084-dccb-4d8f-9cfb-38098ea1d667" providerId="ADAL" clId="{88B71736-C047-48BA-89AD-E9C1883CD1D2}" dt="2026-10-01T00:10:55.419" v="1270"/>
          <ac:spMkLst>
            <pc:docMk/>
            <pc:sldMk cId="897383509" sldId="308"/>
            <ac:spMk id="6" creationId="{7CC16161-03FB-41FC-BE6F-D2085FE482F4}"/>
          </ac:spMkLst>
        </pc:spChg>
        <pc:spChg chg="add mod">
          <ac:chgData name="Ewa Kazimierska" userId="8edb7084-dccb-4d8f-9cfb-38098ea1d667" providerId="ADAL" clId="{88B71736-C047-48BA-89AD-E9C1883CD1D2}" dt="2026-10-01T00:11:12.592" v="1326" actId="6549"/>
          <ac:spMkLst>
            <pc:docMk/>
            <pc:sldMk cId="897383509" sldId="308"/>
            <ac:spMk id="8" creationId="{43B4827C-DCE3-424B-8F6C-12C52FF20F19}"/>
          </ac:spMkLst>
        </pc:spChg>
        <pc:grpChg chg="add mod">
          <ac:chgData name="Ewa Kazimierska" userId="8edb7084-dccb-4d8f-9cfb-38098ea1d667" providerId="ADAL" clId="{88B71736-C047-48BA-89AD-E9C1883CD1D2}" dt="2026-10-01T00:10:55.419" v="1270"/>
          <ac:grpSpMkLst>
            <pc:docMk/>
            <pc:sldMk cId="897383509" sldId="308"/>
            <ac:grpSpMk id="4" creationId="{B45E0794-24FE-439C-B8C9-ACB0639B9302}"/>
          </ac:grpSpMkLst>
        </pc:grpChg>
        <pc:picChg chg="mod modCrop">
          <ac:chgData name="Ewa Kazimierska" userId="8edb7084-dccb-4d8f-9cfb-38098ea1d667" providerId="ADAL" clId="{88B71736-C047-48BA-89AD-E9C1883CD1D2}" dt="2026-10-01T00:12:34.065" v="1342" actId="1076"/>
          <ac:picMkLst>
            <pc:docMk/>
            <pc:sldMk cId="897383509" sldId="308"/>
            <ac:picMk id="3" creationId="{939F04C7-4EE2-45D3-8155-194F16CCBF5C}"/>
          </ac:picMkLst>
        </pc:picChg>
        <pc:picChg chg="del mod">
          <ac:chgData name="Ewa Kazimierska" userId="8edb7084-dccb-4d8f-9cfb-38098ea1d667" providerId="ADAL" clId="{88B71736-C047-48BA-89AD-E9C1883CD1D2}" dt="2026-10-01T00:11:28" v="1329" actId="478"/>
          <ac:picMkLst>
            <pc:docMk/>
            <pc:sldMk cId="897383509" sldId="308"/>
            <ac:picMk id="5" creationId="{9AE2B479-5A15-4616-8E19-DAFDAC64ABDF}"/>
          </ac:picMkLst>
        </pc:picChg>
        <pc:cxnChg chg="mod">
          <ac:chgData name="Ewa Kazimierska" userId="8edb7084-dccb-4d8f-9cfb-38098ea1d667" providerId="ADAL" clId="{88B71736-C047-48BA-89AD-E9C1883CD1D2}" dt="2026-10-01T00:10:55.419" v="1270"/>
          <ac:cxnSpMkLst>
            <pc:docMk/>
            <pc:sldMk cId="897383509" sldId="308"/>
            <ac:cxnSpMk id="7" creationId="{3DFB84D9-E3BA-46A3-A76F-D3D35AAC903F}"/>
          </ac:cxnSpMkLst>
        </pc:cxnChg>
      </pc:sldChg>
      <pc:sldChg chg="modSp add del mod">
        <pc:chgData name="Ewa Kazimierska" userId="8edb7084-dccb-4d8f-9cfb-38098ea1d667" providerId="ADAL" clId="{88B71736-C047-48BA-89AD-E9C1883CD1D2}" dt="2026-09-30T16:36:22.836" v="591" actId="47"/>
        <pc:sldMkLst>
          <pc:docMk/>
          <pc:sldMk cId="1453391020" sldId="308"/>
        </pc:sldMkLst>
        <pc:picChg chg="mod">
          <ac:chgData name="Ewa Kazimierska" userId="8edb7084-dccb-4d8f-9cfb-38098ea1d667" providerId="ADAL" clId="{88B71736-C047-48BA-89AD-E9C1883CD1D2}" dt="2026-09-30T16:32:56.668" v="572" actId="1076"/>
          <ac:picMkLst>
            <pc:docMk/>
            <pc:sldMk cId="1453391020" sldId="308"/>
            <ac:picMk id="3" creationId="{AA18B35F-6DE4-4B3A-9498-E133661C3A5E}"/>
          </ac:picMkLst>
        </pc:picChg>
        <pc:picChg chg="mod">
          <ac:chgData name="Ewa Kazimierska" userId="8edb7084-dccb-4d8f-9cfb-38098ea1d667" providerId="ADAL" clId="{88B71736-C047-48BA-89AD-E9C1883CD1D2}" dt="2026-09-30T16:29:43.245" v="526" actId="1076"/>
          <ac:picMkLst>
            <pc:docMk/>
            <pc:sldMk cId="1453391020" sldId="308"/>
            <ac:picMk id="4" creationId="{39C88621-4F8B-4A26-9AA2-4820C831634B}"/>
          </ac:picMkLst>
        </pc:picChg>
        <pc:picChg chg="mod">
          <ac:chgData name="Ewa Kazimierska" userId="8edb7084-dccb-4d8f-9cfb-38098ea1d667" providerId="ADAL" clId="{88B71736-C047-48BA-89AD-E9C1883CD1D2}" dt="2026-09-30T16:29:27.516" v="523" actId="1076"/>
          <ac:picMkLst>
            <pc:docMk/>
            <pc:sldMk cId="1453391020" sldId="308"/>
            <ac:picMk id="5" creationId="{C1C3132D-417F-46D2-9942-4C58E163EEA2}"/>
          </ac:picMkLst>
        </pc:picChg>
      </pc:sldChg>
      <pc:sldChg chg="addSp delSp modSp add mod">
        <pc:chgData name="Ewa Kazimierska" userId="8edb7084-dccb-4d8f-9cfb-38098ea1d667" providerId="ADAL" clId="{88B71736-C047-48BA-89AD-E9C1883CD1D2}" dt="2026-10-01T00:14:10.937" v="1390" actId="1076"/>
        <pc:sldMkLst>
          <pc:docMk/>
          <pc:sldMk cId="820257491" sldId="309"/>
        </pc:sldMkLst>
        <pc:spChg chg="mod">
          <ac:chgData name="Ewa Kazimierska" userId="8edb7084-dccb-4d8f-9cfb-38098ea1d667" providerId="ADAL" clId="{88B71736-C047-48BA-89AD-E9C1883CD1D2}" dt="2026-10-01T00:12:47.285" v="1345"/>
          <ac:spMkLst>
            <pc:docMk/>
            <pc:sldMk cId="820257491" sldId="309"/>
            <ac:spMk id="6" creationId="{ED593358-9A8F-49AC-B566-76EE3B24077A}"/>
          </ac:spMkLst>
        </pc:spChg>
        <pc:spChg chg="add mod">
          <ac:chgData name="Ewa Kazimierska" userId="8edb7084-dccb-4d8f-9cfb-38098ea1d667" providerId="ADAL" clId="{88B71736-C047-48BA-89AD-E9C1883CD1D2}" dt="2026-10-01T00:13:22.124" v="1382" actId="20577"/>
          <ac:spMkLst>
            <pc:docMk/>
            <pc:sldMk cId="820257491" sldId="309"/>
            <ac:spMk id="8" creationId="{304FD7C2-2B7D-41FC-8046-86D256A43C7A}"/>
          </ac:spMkLst>
        </pc:spChg>
        <pc:grpChg chg="add mod">
          <ac:chgData name="Ewa Kazimierska" userId="8edb7084-dccb-4d8f-9cfb-38098ea1d667" providerId="ADAL" clId="{88B71736-C047-48BA-89AD-E9C1883CD1D2}" dt="2026-10-01T00:12:47.285" v="1345"/>
          <ac:grpSpMkLst>
            <pc:docMk/>
            <pc:sldMk cId="820257491" sldId="309"/>
            <ac:grpSpMk id="4" creationId="{84DEA3E3-6505-4635-858A-B2B537886051}"/>
          </ac:grpSpMkLst>
        </pc:grpChg>
        <pc:picChg chg="mod modCrop">
          <ac:chgData name="Ewa Kazimierska" userId="8edb7084-dccb-4d8f-9cfb-38098ea1d667" providerId="ADAL" clId="{88B71736-C047-48BA-89AD-E9C1883CD1D2}" dt="2026-10-01T00:14:10.937" v="1390" actId="1076"/>
          <ac:picMkLst>
            <pc:docMk/>
            <pc:sldMk cId="820257491" sldId="309"/>
            <ac:picMk id="3" creationId="{AE89563B-9AE4-48B8-BD13-82B1932CBC6F}"/>
          </ac:picMkLst>
        </pc:picChg>
        <pc:picChg chg="del">
          <ac:chgData name="Ewa Kazimierska" userId="8edb7084-dccb-4d8f-9cfb-38098ea1d667" providerId="ADAL" clId="{88B71736-C047-48BA-89AD-E9C1883CD1D2}" dt="2026-10-01T00:12:44.959" v="1344" actId="478"/>
          <ac:picMkLst>
            <pc:docMk/>
            <pc:sldMk cId="820257491" sldId="309"/>
            <ac:picMk id="5" creationId="{6CCBB44C-3B31-403E-81DD-F07C388213E7}"/>
          </ac:picMkLst>
        </pc:picChg>
        <pc:cxnChg chg="mod">
          <ac:chgData name="Ewa Kazimierska" userId="8edb7084-dccb-4d8f-9cfb-38098ea1d667" providerId="ADAL" clId="{88B71736-C047-48BA-89AD-E9C1883CD1D2}" dt="2026-10-01T00:12:47.285" v="1345"/>
          <ac:cxnSpMkLst>
            <pc:docMk/>
            <pc:sldMk cId="820257491" sldId="309"/>
            <ac:cxnSpMk id="7" creationId="{07700BDB-C1DA-4636-893D-8856A7CAD59D}"/>
          </ac:cxnSpMkLst>
        </pc:cxnChg>
      </pc:sldChg>
      <pc:sldChg chg="addSp delSp modSp add mod modClrScheme chgLayout">
        <pc:chgData name="Ewa Kazimierska" userId="8edb7084-dccb-4d8f-9cfb-38098ea1d667" providerId="ADAL" clId="{88B71736-C047-48BA-89AD-E9C1883CD1D2}" dt="2026-10-01T00:43:03.902" v="2062" actId="1076"/>
        <pc:sldMkLst>
          <pc:docMk/>
          <pc:sldMk cId="3740609972" sldId="310"/>
        </pc:sldMkLst>
        <pc:spChg chg="add del mod ord">
          <ac:chgData name="Ewa Kazimierska" userId="8edb7084-dccb-4d8f-9cfb-38098ea1d667" providerId="ADAL" clId="{88B71736-C047-48BA-89AD-E9C1883CD1D2}" dt="2026-10-01T00:41:57.956" v="2014" actId="700"/>
          <ac:spMkLst>
            <pc:docMk/>
            <pc:sldMk cId="3740609972" sldId="310"/>
            <ac:spMk id="7" creationId="{9C5D6F11-1BBE-45A2-A7C6-C7CDF624994B}"/>
          </ac:spMkLst>
        </pc:spChg>
        <pc:spChg chg="add mod ord">
          <ac:chgData name="Ewa Kazimierska" userId="8edb7084-dccb-4d8f-9cfb-38098ea1d667" providerId="ADAL" clId="{88B71736-C047-48BA-89AD-E9C1883CD1D2}" dt="2026-10-01T00:42:34.608" v="2057" actId="1076"/>
          <ac:spMkLst>
            <pc:docMk/>
            <pc:sldMk cId="3740609972" sldId="310"/>
            <ac:spMk id="8" creationId="{974DAD14-B54F-4CCA-9CA7-EB2744E7BEA3}"/>
          </ac:spMkLst>
        </pc:spChg>
        <pc:spChg chg="add del mod ord">
          <ac:chgData name="Ewa Kazimierska" userId="8edb7084-dccb-4d8f-9cfb-38098ea1d667" providerId="ADAL" clId="{88B71736-C047-48BA-89AD-E9C1883CD1D2}" dt="2026-10-01T00:42:00.995" v="2015" actId="478"/>
          <ac:spMkLst>
            <pc:docMk/>
            <pc:sldMk cId="3740609972" sldId="310"/>
            <ac:spMk id="9" creationId="{4795D68F-80CB-45EA-9128-347DD03A4EEF}"/>
          </ac:spMkLst>
        </pc:spChg>
        <pc:picChg chg="add del">
          <ac:chgData name="Ewa Kazimierska" userId="8edb7084-dccb-4d8f-9cfb-38098ea1d667" providerId="ADAL" clId="{88B71736-C047-48BA-89AD-E9C1883CD1D2}" dt="2026-10-01T00:01:46.706" v="1193" actId="22"/>
          <ac:picMkLst>
            <pc:docMk/>
            <pc:sldMk cId="3740609972" sldId="310"/>
            <ac:picMk id="3" creationId="{A72C1456-CC63-4D0D-90C4-5C7A8AA24C1B}"/>
          </ac:picMkLst>
        </pc:picChg>
        <pc:picChg chg="del">
          <ac:chgData name="Ewa Kazimierska" userId="8edb7084-dccb-4d8f-9cfb-38098ea1d667" providerId="ADAL" clId="{88B71736-C047-48BA-89AD-E9C1883CD1D2}" dt="2026-09-30T23:29:15.565" v="1180" actId="478"/>
          <ac:picMkLst>
            <pc:docMk/>
            <pc:sldMk cId="3740609972" sldId="310"/>
            <ac:picMk id="3" creationId="{F790F026-CEFE-4EA6-B999-20F366C0F714}"/>
          </ac:picMkLst>
        </pc:picChg>
        <pc:picChg chg="add mod modCrop">
          <ac:chgData name="Ewa Kazimierska" userId="8edb7084-dccb-4d8f-9cfb-38098ea1d667" providerId="ADAL" clId="{88B71736-C047-48BA-89AD-E9C1883CD1D2}" dt="2026-10-01T00:43:03.902" v="2062" actId="1076"/>
          <ac:picMkLst>
            <pc:docMk/>
            <pc:sldMk cId="3740609972" sldId="310"/>
            <ac:picMk id="6" creationId="{7B5AAA63-913A-470E-A531-0117CCE495F3}"/>
          </ac:picMkLst>
        </pc:picChg>
      </pc:sldChg>
      <pc:sldChg chg="addSp delSp modSp add mod ord">
        <pc:chgData name="Ewa Kazimierska" userId="8edb7084-dccb-4d8f-9cfb-38098ea1d667" providerId="ADAL" clId="{88B71736-C047-48BA-89AD-E9C1883CD1D2}" dt="2026-10-01T00:22:40.167" v="1580" actId="1076"/>
        <pc:sldMkLst>
          <pc:docMk/>
          <pc:sldMk cId="2674479336" sldId="311"/>
        </pc:sldMkLst>
        <pc:spChg chg="mod">
          <ac:chgData name="Ewa Kazimierska" userId="8edb7084-dccb-4d8f-9cfb-38098ea1d667" providerId="ADAL" clId="{88B71736-C047-48BA-89AD-E9C1883CD1D2}" dt="2026-10-01T00:22:01.238" v="1572"/>
          <ac:spMkLst>
            <pc:docMk/>
            <pc:sldMk cId="2674479336" sldId="311"/>
            <ac:spMk id="7" creationId="{6390439A-ECBB-4700-80DB-F84267FE71CA}"/>
          </ac:spMkLst>
        </pc:spChg>
        <pc:spChg chg="add del mod">
          <ac:chgData name="Ewa Kazimierska" userId="8edb7084-dccb-4d8f-9cfb-38098ea1d667" providerId="ADAL" clId="{88B71736-C047-48BA-89AD-E9C1883CD1D2}" dt="2026-10-01T00:22:13.800" v="1575" actId="478"/>
          <ac:spMkLst>
            <pc:docMk/>
            <pc:sldMk cId="2674479336" sldId="311"/>
            <ac:spMk id="9" creationId="{77B99A40-549C-460D-8698-046F37816C38}"/>
          </ac:spMkLst>
        </pc:spChg>
        <pc:spChg chg="add del mod">
          <ac:chgData name="Ewa Kazimierska" userId="8edb7084-dccb-4d8f-9cfb-38098ea1d667" providerId="ADAL" clId="{88B71736-C047-48BA-89AD-E9C1883CD1D2}" dt="2026-10-01T00:22:18.817" v="1576" actId="478"/>
          <ac:spMkLst>
            <pc:docMk/>
            <pc:sldMk cId="2674479336" sldId="311"/>
            <ac:spMk id="10" creationId="{75090219-7F5E-44DC-B3B0-42249A06456B}"/>
          </ac:spMkLst>
        </pc:spChg>
        <pc:grpChg chg="add del mod">
          <ac:chgData name="Ewa Kazimierska" userId="8edb7084-dccb-4d8f-9cfb-38098ea1d667" providerId="ADAL" clId="{88B71736-C047-48BA-89AD-E9C1883CD1D2}" dt="2026-10-01T00:22:08.917" v="1574" actId="478"/>
          <ac:grpSpMkLst>
            <pc:docMk/>
            <pc:sldMk cId="2674479336" sldId="311"/>
            <ac:grpSpMk id="6" creationId="{05DA1425-D07F-4B35-9629-E707710D406E}"/>
          </ac:grpSpMkLst>
        </pc:grpChg>
        <pc:picChg chg="add mod modCrop">
          <ac:chgData name="Ewa Kazimierska" userId="8edb7084-dccb-4d8f-9cfb-38098ea1d667" providerId="ADAL" clId="{88B71736-C047-48BA-89AD-E9C1883CD1D2}" dt="2026-10-01T00:22:40.167" v="1580" actId="1076"/>
          <ac:picMkLst>
            <pc:docMk/>
            <pc:sldMk cId="2674479336" sldId="311"/>
            <ac:picMk id="3" creationId="{44885778-1E1D-4B64-AD43-966B3A5857D6}"/>
          </ac:picMkLst>
        </pc:picChg>
        <pc:cxnChg chg="mod">
          <ac:chgData name="Ewa Kazimierska" userId="8edb7084-dccb-4d8f-9cfb-38098ea1d667" providerId="ADAL" clId="{88B71736-C047-48BA-89AD-E9C1883CD1D2}" dt="2026-10-01T00:22:01.238" v="1572"/>
          <ac:cxnSpMkLst>
            <pc:docMk/>
            <pc:sldMk cId="2674479336" sldId="311"/>
            <ac:cxnSpMk id="8" creationId="{70005813-E6DF-461C-8044-EB89615C9D5D}"/>
          </ac:cxnSpMkLst>
        </pc:cxnChg>
      </pc:sldChg>
      <pc:sldChg chg="add del">
        <pc:chgData name="Ewa Kazimierska" userId="8edb7084-dccb-4d8f-9cfb-38098ea1d667" providerId="ADAL" clId="{88B71736-C047-48BA-89AD-E9C1883CD1D2}" dt="2026-09-30T23:50:07.636" v="1191" actId="47"/>
        <pc:sldMkLst>
          <pc:docMk/>
          <pc:sldMk cId="2428528100" sldId="312"/>
        </pc:sldMkLst>
      </pc:sldChg>
      <pc:sldChg chg="addSp delSp modSp add mod ord">
        <pc:chgData name="Ewa Kazimierska" userId="8edb7084-dccb-4d8f-9cfb-38098ea1d667" providerId="ADAL" clId="{88B71736-C047-48BA-89AD-E9C1883CD1D2}" dt="2026-10-01T00:19:58.824" v="1512" actId="1076"/>
        <pc:sldMkLst>
          <pc:docMk/>
          <pc:sldMk cId="590885455" sldId="313"/>
        </pc:sldMkLst>
        <pc:spChg chg="mod">
          <ac:chgData name="Ewa Kazimierska" userId="8edb7084-dccb-4d8f-9cfb-38098ea1d667" providerId="ADAL" clId="{88B71736-C047-48BA-89AD-E9C1883CD1D2}" dt="2026-10-01T00:18:39.962" v="1464"/>
          <ac:spMkLst>
            <pc:docMk/>
            <pc:sldMk cId="590885455" sldId="313"/>
            <ac:spMk id="7" creationId="{B246345A-639B-4E1B-A849-5D4327A57B97}"/>
          </ac:spMkLst>
        </pc:spChg>
        <pc:spChg chg="add mod">
          <ac:chgData name="Ewa Kazimierska" userId="8edb7084-dccb-4d8f-9cfb-38098ea1d667" providerId="ADAL" clId="{88B71736-C047-48BA-89AD-E9C1883CD1D2}" dt="2026-10-01T00:18:55.995" v="1500" actId="20577"/>
          <ac:spMkLst>
            <pc:docMk/>
            <pc:sldMk cId="590885455" sldId="313"/>
            <ac:spMk id="9" creationId="{60347161-0000-4FCC-AB22-A2969D5D073D}"/>
          </ac:spMkLst>
        </pc:spChg>
        <pc:grpChg chg="add mod">
          <ac:chgData name="Ewa Kazimierska" userId="8edb7084-dccb-4d8f-9cfb-38098ea1d667" providerId="ADAL" clId="{88B71736-C047-48BA-89AD-E9C1883CD1D2}" dt="2026-10-01T00:18:39.962" v="1464"/>
          <ac:grpSpMkLst>
            <pc:docMk/>
            <pc:sldMk cId="590885455" sldId="313"/>
            <ac:grpSpMk id="6" creationId="{1D59AD0C-F043-4956-9AFC-E610EE2AAC0F}"/>
          </ac:grpSpMkLst>
        </pc:grpChg>
        <pc:picChg chg="del">
          <ac:chgData name="Ewa Kazimierska" userId="8edb7084-dccb-4d8f-9cfb-38098ea1d667" providerId="ADAL" clId="{88B71736-C047-48BA-89AD-E9C1883CD1D2}" dt="2026-10-01T00:18:27.657" v="1463" actId="478"/>
          <ac:picMkLst>
            <pc:docMk/>
            <pc:sldMk cId="590885455" sldId="313"/>
            <ac:picMk id="3" creationId="{9EE513F8-60E0-4AA6-AB5A-E47646906612}"/>
          </ac:picMkLst>
        </pc:picChg>
        <pc:picChg chg="add del mod">
          <ac:chgData name="Ewa Kazimierska" userId="8edb7084-dccb-4d8f-9cfb-38098ea1d667" providerId="ADAL" clId="{88B71736-C047-48BA-89AD-E9C1883CD1D2}" dt="2026-10-01T00:17:59.518" v="1458" actId="478"/>
          <ac:picMkLst>
            <pc:docMk/>
            <pc:sldMk cId="590885455" sldId="313"/>
            <ac:picMk id="4" creationId="{06195170-04C2-429D-87E7-1D77CD1441E1}"/>
          </ac:picMkLst>
        </pc:picChg>
        <pc:picChg chg="mod modCrop">
          <ac:chgData name="Ewa Kazimierska" userId="8edb7084-dccb-4d8f-9cfb-38098ea1d667" providerId="ADAL" clId="{88B71736-C047-48BA-89AD-E9C1883CD1D2}" dt="2026-10-01T00:19:58.824" v="1512" actId="1076"/>
          <ac:picMkLst>
            <pc:docMk/>
            <pc:sldMk cId="590885455" sldId="313"/>
            <ac:picMk id="5" creationId="{9D00928F-AF38-4DAB-8A55-A971C17BDF45}"/>
          </ac:picMkLst>
        </pc:picChg>
        <pc:cxnChg chg="mod">
          <ac:chgData name="Ewa Kazimierska" userId="8edb7084-dccb-4d8f-9cfb-38098ea1d667" providerId="ADAL" clId="{88B71736-C047-48BA-89AD-E9C1883CD1D2}" dt="2026-10-01T00:18:39.962" v="1464"/>
          <ac:cxnSpMkLst>
            <pc:docMk/>
            <pc:sldMk cId="590885455" sldId="313"/>
            <ac:cxnSpMk id="8" creationId="{076041EF-26B1-4F50-B5A3-12D6EAA303AB}"/>
          </ac:cxnSpMkLst>
        </pc:cxnChg>
      </pc:sldChg>
      <pc:sldChg chg="addSp delSp modSp add del mod">
        <pc:chgData name="Ewa Kazimierska" userId="8edb7084-dccb-4d8f-9cfb-38098ea1d667" providerId="ADAL" clId="{88B71736-C047-48BA-89AD-E9C1883CD1D2}" dt="2026-10-01T12:22:44.530" v="2100" actId="47"/>
        <pc:sldMkLst>
          <pc:docMk/>
          <pc:sldMk cId="2416489320" sldId="314"/>
        </pc:sldMkLst>
        <pc:spChg chg="mod">
          <ac:chgData name="Ewa Kazimierska" userId="8edb7084-dccb-4d8f-9cfb-38098ea1d667" providerId="ADAL" clId="{88B71736-C047-48BA-89AD-E9C1883CD1D2}" dt="2026-10-01T00:04:54.667" v="1200"/>
          <ac:spMkLst>
            <pc:docMk/>
            <pc:sldMk cId="2416489320" sldId="314"/>
            <ac:spMk id="5" creationId="{CAF173FF-3477-4A24-817B-6ECCCDA867E6}"/>
          </ac:spMkLst>
        </pc:spChg>
        <pc:spChg chg="add mod">
          <ac:chgData name="Ewa Kazimierska" userId="8edb7084-dccb-4d8f-9cfb-38098ea1d667" providerId="ADAL" clId="{88B71736-C047-48BA-89AD-E9C1883CD1D2}" dt="2026-10-01T00:08:06.623" v="1256" actId="1076"/>
          <ac:spMkLst>
            <pc:docMk/>
            <pc:sldMk cId="2416489320" sldId="314"/>
            <ac:spMk id="7" creationId="{3BBC02CA-490D-4C31-AF6C-31692927BCCA}"/>
          </ac:spMkLst>
        </pc:spChg>
        <pc:spChg chg="mod">
          <ac:chgData name="Ewa Kazimierska" userId="8edb7084-dccb-4d8f-9cfb-38098ea1d667" providerId="ADAL" clId="{88B71736-C047-48BA-89AD-E9C1883CD1D2}" dt="2026-10-01T00:06:31.297" v="1253"/>
          <ac:spMkLst>
            <pc:docMk/>
            <pc:sldMk cId="2416489320" sldId="314"/>
            <ac:spMk id="9" creationId="{0BF88D23-A828-471C-A960-8D6B266F6BBC}"/>
          </ac:spMkLst>
        </pc:spChg>
        <pc:spChg chg="add del mod">
          <ac:chgData name="Ewa Kazimierska" userId="8edb7084-dccb-4d8f-9cfb-38098ea1d667" providerId="ADAL" clId="{88B71736-C047-48BA-89AD-E9C1883CD1D2}" dt="2026-10-01T00:06:34.179" v="1254"/>
          <ac:spMkLst>
            <pc:docMk/>
            <pc:sldMk cId="2416489320" sldId="314"/>
            <ac:spMk id="11" creationId="{59A49C2A-A28F-4CEC-B3FC-6F80CEFC08C3}"/>
          </ac:spMkLst>
        </pc:spChg>
        <pc:grpChg chg="add mod">
          <ac:chgData name="Ewa Kazimierska" userId="8edb7084-dccb-4d8f-9cfb-38098ea1d667" providerId="ADAL" clId="{88B71736-C047-48BA-89AD-E9C1883CD1D2}" dt="2026-10-01T00:04:54.667" v="1200"/>
          <ac:grpSpMkLst>
            <pc:docMk/>
            <pc:sldMk cId="2416489320" sldId="314"/>
            <ac:grpSpMk id="3" creationId="{384341AB-8A7D-4166-85B3-20B5D78780CD}"/>
          </ac:grpSpMkLst>
        </pc:grpChg>
        <pc:grpChg chg="add del mod">
          <ac:chgData name="Ewa Kazimierska" userId="8edb7084-dccb-4d8f-9cfb-38098ea1d667" providerId="ADAL" clId="{88B71736-C047-48BA-89AD-E9C1883CD1D2}" dt="2026-10-01T00:06:34.179" v="1254"/>
          <ac:grpSpMkLst>
            <pc:docMk/>
            <pc:sldMk cId="2416489320" sldId="314"/>
            <ac:grpSpMk id="8" creationId="{A86EEB98-B5BC-4015-98AE-998F59E33380}"/>
          </ac:grpSpMkLst>
        </pc:grpChg>
        <pc:picChg chg="del mod modCrop">
          <ac:chgData name="Ewa Kazimierska" userId="8edb7084-dccb-4d8f-9cfb-38098ea1d667" providerId="ADAL" clId="{88B71736-C047-48BA-89AD-E9C1883CD1D2}" dt="2026-10-01T00:08:41.195" v="1257" actId="478"/>
          <ac:picMkLst>
            <pc:docMk/>
            <pc:sldMk cId="2416489320" sldId="314"/>
            <ac:picMk id="4" creationId="{B73FA339-4951-4EAD-9806-B681DD9D74EA}"/>
          </ac:picMkLst>
        </pc:picChg>
        <pc:picChg chg="add mod modCrop">
          <ac:chgData name="Ewa Kazimierska" userId="8edb7084-dccb-4d8f-9cfb-38098ea1d667" providerId="ADAL" clId="{88B71736-C047-48BA-89AD-E9C1883CD1D2}" dt="2026-10-01T00:09:41.403" v="1267" actId="1076"/>
          <ac:picMkLst>
            <pc:docMk/>
            <pc:sldMk cId="2416489320" sldId="314"/>
            <ac:picMk id="12" creationId="{A12C3694-DF2F-4803-8908-3B0098A3F6A2}"/>
          </ac:picMkLst>
        </pc:picChg>
        <pc:cxnChg chg="mod">
          <ac:chgData name="Ewa Kazimierska" userId="8edb7084-dccb-4d8f-9cfb-38098ea1d667" providerId="ADAL" clId="{88B71736-C047-48BA-89AD-E9C1883CD1D2}" dt="2026-10-01T00:04:54.667" v="1200"/>
          <ac:cxnSpMkLst>
            <pc:docMk/>
            <pc:sldMk cId="2416489320" sldId="314"/>
            <ac:cxnSpMk id="6" creationId="{32FEC503-FA4F-406E-97D9-F64620F4297B}"/>
          </ac:cxnSpMkLst>
        </pc:cxnChg>
        <pc:cxnChg chg="mod">
          <ac:chgData name="Ewa Kazimierska" userId="8edb7084-dccb-4d8f-9cfb-38098ea1d667" providerId="ADAL" clId="{88B71736-C047-48BA-89AD-E9C1883CD1D2}" dt="2026-10-01T00:06:31.297" v="1253"/>
          <ac:cxnSpMkLst>
            <pc:docMk/>
            <pc:sldMk cId="2416489320" sldId="314"/>
            <ac:cxnSpMk id="10" creationId="{EAE70B42-9CFA-484C-95BD-0EA37B9C8234}"/>
          </ac:cxnSpMkLst>
        </pc:cxnChg>
      </pc:sldChg>
      <pc:sldChg chg="addSp modSp add mod">
        <pc:chgData name="Ewa Kazimierska" userId="8edb7084-dccb-4d8f-9cfb-38098ea1d667" providerId="ADAL" clId="{88B71736-C047-48BA-89AD-E9C1883CD1D2}" dt="2026-10-01T00:26:06.502" v="1664" actId="207"/>
        <pc:sldMkLst>
          <pc:docMk/>
          <pc:sldMk cId="2924262227" sldId="315"/>
        </pc:sldMkLst>
        <pc:spChg chg="mod">
          <ac:chgData name="Ewa Kazimierska" userId="8edb7084-dccb-4d8f-9cfb-38098ea1d667" providerId="ADAL" clId="{88B71736-C047-48BA-89AD-E9C1883CD1D2}" dt="2026-10-01T00:20:10.534" v="1514"/>
          <ac:spMkLst>
            <pc:docMk/>
            <pc:sldMk cId="2924262227" sldId="315"/>
            <ac:spMk id="5" creationId="{6B4DD788-53DA-4215-A2F9-38BF7CFC5706}"/>
          </ac:spMkLst>
        </pc:spChg>
        <pc:spChg chg="add mod">
          <ac:chgData name="Ewa Kazimierska" userId="8edb7084-dccb-4d8f-9cfb-38098ea1d667" providerId="ADAL" clId="{88B71736-C047-48BA-89AD-E9C1883CD1D2}" dt="2026-10-01T00:26:06.502" v="1664" actId="207"/>
          <ac:spMkLst>
            <pc:docMk/>
            <pc:sldMk cId="2924262227" sldId="315"/>
            <ac:spMk id="7" creationId="{A2367E8F-FE01-4D2A-BD14-E29AFFE1AC81}"/>
          </ac:spMkLst>
        </pc:spChg>
        <pc:grpChg chg="add mod">
          <ac:chgData name="Ewa Kazimierska" userId="8edb7084-dccb-4d8f-9cfb-38098ea1d667" providerId="ADAL" clId="{88B71736-C047-48BA-89AD-E9C1883CD1D2}" dt="2026-10-01T00:20:10.534" v="1514"/>
          <ac:grpSpMkLst>
            <pc:docMk/>
            <pc:sldMk cId="2924262227" sldId="315"/>
            <ac:grpSpMk id="4" creationId="{4EB84457-B22B-4C86-A003-97CDA352B3FE}"/>
          </ac:grpSpMkLst>
        </pc:grpChg>
        <pc:picChg chg="mod modCrop">
          <ac:chgData name="Ewa Kazimierska" userId="8edb7084-dccb-4d8f-9cfb-38098ea1d667" providerId="ADAL" clId="{88B71736-C047-48BA-89AD-E9C1883CD1D2}" dt="2026-10-01T00:21:24.650" v="1567" actId="1076"/>
          <ac:picMkLst>
            <pc:docMk/>
            <pc:sldMk cId="2924262227" sldId="315"/>
            <ac:picMk id="3" creationId="{518CEEF6-565B-4F85-873E-9928A4FB1583}"/>
          </ac:picMkLst>
        </pc:picChg>
        <pc:cxnChg chg="mod">
          <ac:chgData name="Ewa Kazimierska" userId="8edb7084-dccb-4d8f-9cfb-38098ea1d667" providerId="ADAL" clId="{88B71736-C047-48BA-89AD-E9C1883CD1D2}" dt="2026-10-01T00:20:10.534" v="1514"/>
          <ac:cxnSpMkLst>
            <pc:docMk/>
            <pc:sldMk cId="2924262227" sldId="315"/>
            <ac:cxnSpMk id="6" creationId="{E3422D5A-4E7D-4E57-A89C-1489988CB266}"/>
          </ac:cxnSpMkLst>
        </pc:cxnChg>
      </pc:sldChg>
      <pc:sldChg chg="addSp delSp modSp new mod">
        <pc:chgData name="Ewa Kazimierska" userId="8edb7084-dccb-4d8f-9cfb-38098ea1d667" providerId="ADAL" clId="{88B71736-C047-48BA-89AD-E9C1883CD1D2}" dt="2026-10-01T00:44:18.875" v="2094" actId="1076"/>
        <pc:sldMkLst>
          <pc:docMk/>
          <pc:sldMk cId="1089032070" sldId="316"/>
        </pc:sldMkLst>
        <pc:spChg chg="del">
          <ac:chgData name="Ewa Kazimierska" userId="8edb7084-dccb-4d8f-9cfb-38098ea1d667" providerId="ADAL" clId="{88B71736-C047-48BA-89AD-E9C1883CD1D2}" dt="2026-10-01T00:01:59.239" v="1196" actId="478"/>
          <ac:spMkLst>
            <pc:docMk/>
            <pc:sldMk cId="1089032070" sldId="316"/>
            <ac:spMk id="2" creationId="{3618A62C-B0F2-48CA-A701-001FE908E48D}"/>
          </ac:spMkLst>
        </pc:spChg>
        <pc:spChg chg="del">
          <ac:chgData name="Ewa Kazimierska" userId="8edb7084-dccb-4d8f-9cfb-38098ea1d667" providerId="ADAL" clId="{88B71736-C047-48BA-89AD-E9C1883CD1D2}" dt="2026-10-01T00:01:56.261" v="1195" actId="478"/>
          <ac:spMkLst>
            <pc:docMk/>
            <pc:sldMk cId="1089032070" sldId="316"/>
            <ac:spMk id="3" creationId="{37611724-FBC0-45BE-8065-C41557AF9F78}"/>
          </ac:spMkLst>
        </pc:spChg>
        <pc:spChg chg="add mod">
          <ac:chgData name="Ewa Kazimierska" userId="8edb7084-dccb-4d8f-9cfb-38098ea1d667" providerId="ADAL" clId="{88B71736-C047-48BA-89AD-E9C1883CD1D2}" dt="2026-10-01T00:43:26.295" v="2064"/>
          <ac:spMkLst>
            <pc:docMk/>
            <pc:sldMk cId="1089032070" sldId="316"/>
            <ac:spMk id="6" creationId="{E9A9FE40-64F9-41B4-AB6B-C573BA73AD27}"/>
          </ac:spMkLst>
        </pc:spChg>
        <pc:spChg chg="add mod">
          <ac:chgData name="Ewa Kazimierska" userId="8edb7084-dccb-4d8f-9cfb-38098ea1d667" providerId="ADAL" clId="{88B71736-C047-48BA-89AD-E9C1883CD1D2}" dt="2026-10-01T00:43:38.272" v="2083" actId="20577"/>
          <ac:spMkLst>
            <pc:docMk/>
            <pc:sldMk cId="1089032070" sldId="316"/>
            <ac:spMk id="8" creationId="{EB8AD45F-BEB5-4801-8286-8396B45811AE}"/>
          </ac:spMkLst>
        </pc:spChg>
        <pc:picChg chg="add mod modCrop">
          <ac:chgData name="Ewa Kazimierska" userId="8edb7084-dccb-4d8f-9cfb-38098ea1d667" providerId="ADAL" clId="{88B71736-C047-48BA-89AD-E9C1883CD1D2}" dt="2026-10-01T00:44:18.875" v="2094" actId="1076"/>
          <ac:picMkLst>
            <pc:docMk/>
            <pc:sldMk cId="1089032070" sldId="316"/>
            <ac:picMk id="5" creationId="{21BC67EF-12D0-47A6-A85C-DA334E0BB939}"/>
          </ac:picMkLst>
        </pc:picChg>
        <pc:cxnChg chg="add mod">
          <ac:chgData name="Ewa Kazimierska" userId="8edb7084-dccb-4d8f-9cfb-38098ea1d667" providerId="ADAL" clId="{88B71736-C047-48BA-89AD-E9C1883CD1D2}" dt="2026-10-01T00:43:26.295" v="2064"/>
          <ac:cxnSpMkLst>
            <pc:docMk/>
            <pc:sldMk cId="1089032070" sldId="316"/>
            <ac:cxnSpMk id="7" creationId="{93D4E75D-8752-4A8F-B2A3-7B88D55E4F15}"/>
          </ac:cxnSpMkLst>
        </pc:cxnChg>
      </pc:sldChg>
      <pc:sldChg chg="addSp delSp modSp add mod">
        <pc:chgData name="Ewa Kazimierska" userId="8edb7084-dccb-4d8f-9cfb-38098ea1d667" providerId="ADAL" clId="{88B71736-C047-48BA-89AD-E9C1883CD1D2}" dt="2026-10-01T00:17:52.368" v="1457" actId="1076"/>
        <pc:sldMkLst>
          <pc:docMk/>
          <pc:sldMk cId="180730148" sldId="317"/>
        </pc:sldMkLst>
        <pc:spChg chg="mod">
          <ac:chgData name="Ewa Kazimierska" userId="8edb7084-dccb-4d8f-9cfb-38098ea1d667" providerId="ADAL" clId="{88B71736-C047-48BA-89AD-E9C1883CD1D2}" dt="2026-10-01T00:16:53.533" v="1448" actId="404"/>
          <ac:spMkLst>
            <pc:docMk/>
            <pc:sldMk cId="180730148" sldId="317"/>
            <ac:spMk id="8" creationId="{304FD7C2-2B7D-41FC-8046-86D256A43C7A}"/>
          </ac:spMkLst>
        </pc:spChg>
        <pc:picChg chg="del">
          <ac:chgData name="Ewa Kazimierska" userId="8edb7084-dccb-4d8f-9cfb-38098ea1d667" providerId="ADAL" clId="{88B71736-C047-48BA-89AD-E9C1883CD1D2}" dt="2026-10-01T00:14:53.125" v="1393" actId="478"/>
          <ac:picMkLst>
            <pc:docMk/>
            <pc:sldMk cId="180730148" sldId="317"/>
            <ac:picMk id="3" creationId="{AE89563B-9AE4-48B8-BD13-82B1932CBC6F}"/>
          </ac:picMkLst>
        </pc:picChg>
        <pc:picChg chg="add mod modCrop">
          <ac:chgData name="Ewa Kazimierska" userId="8edb7084-dccb-4d8f-9cfb-38098ea1d667" providerId="ADAL" clId="{88B71736-C047-48BA-89AD-E9C1883CD1D2}" dt="2026-10-01T00:17:52.368" v="1457" actId="1076"/>
          <ac:picMkLst>
            <pc:docMk/>
            <pc:sldMk cId="180730148" sldId="317"/>
            <ac:picMk id="5" creationId="{671319D1-9F65-4DBB-9EF7-73B2F3B32321}"/>
          </ac:picMkLst>
        </pc:picChg>
        <pc:picChg chg="add del mod">
          <ac:chgData name="Ewa Kazimierska" userId="8edb7084-dccb-4d8f-9cfb-38098ea1d667" providerId="ADAL" clId="{88B71736-C047-48BA-89AD-E9C1883CD1D2}" dt="2026-10-01T00:17:11.855" v="1449" actId="478"/>
          <ac:picMkLst>
            <pc:docMk/>
            <pc:sldMk cId="180730148" sldId="317"/>
            <ac:picMk id="9" creationId="{FD1A8E31-CF33-420D-89BC-D4DDA95363B7}"/>
          </ac:picMkLst>
        </pc:picChg>
      </pc:sldChg>
      <pc:sldChg chg="add del">
        <pc:chgData name="Ewa Kazimierska" userId="8edb7084-dccb-4d8f-9cfb-38098ea1d667" providerId="ADAL" clId="{88B71736-C047-48BA-89AD-E9C1883CD1D2}" dt="2026-10-01T00:08:45.525" v="1259"/>
        <pc:sldMkLst>
          <pc:docMk/>
          <pc:sldMk cId="4250297993" sldId="317"/>
        </pc:sldMkLst>
      </pc:sldChg>
      <pc:sldChg chg="add">
        <pc:chgData name="Ewa Kazimierska" userId="8edb7084-dccb-4d8f-9cfb-38098ea1d667" providerId="ADAL" clId="{88B71736-C047-48BA-89AD-E9C1883CD1D2}" dt="2026-10-01T08:25:10.052" v="2097"/>
        <pc:sldMkLst>
          <pc:docMk/>
          <pc:sldMk cId="4064533818" sldId="318"/>
        </pc:sldMkLst>
      </pc:sldChg>
      <pc:sldChg chg="add">
        <pc:chgData name="Ewa Kazimierska" userId="8edb7084-dccb-4d8f-9cfb-38098ea1d667" providerId="ADAL" clId="{88B71736-C047-48BA-89AD-E9C1883CD1D2}" dt="2026-10-01T12:22:42.240" v="2099"/>
        <pc:sldMkLst>
          <pc:docMk/>
          <pc:sldMk cId="3746570433" sldId="319"/>
        </pc:sldMkLst>
      </pc:sldChg>
      <pc:sldChg chg="delSp modSp add mod">
        <pc:chgData name="Ewa Kazimierska" userId="8edb7084-dccb-4d8f-9cfb-38098ea1d667" providerId="ADAL" clId="{88B71736-C047-48BA-89AD-E9C1883CD1D2}" dt="2026-10-01T13:41:21.015" v="2109" actId="1037"/>
        <pc:sldMkLst>
          <pc:docMk/>
          <pc:sldMk cId="2864392498" sldId="320"/>
        </pc:sldMkLst>
        <pc:spChg chg="del">
          <ac:chgData name="Ewa Kazimierska" userId="8edb7084-dccb-4d8f-9cfb-38098ea1d667" providerId="ADAL" clId="{88B71736-C047-48BA-89AD-E9C1883CD1D2}" dt="2026-10-01T13:01:00.054" v="2103" actId="478"/>
          <ac:spMkLst>
            <pc:docMk/>
            <pc:sldMk cId="2864392498" sldId="320"/>
            <ac:spMk id="2" creationId="{416BDC9E-3D2A-46AA-B732-655EF3B8FAC9}"/>
          </ac:spMkLst>
        </pc:spChg>
        <pc:picChg chg="mod">
          <ac:chgData name="Ewa Kazimierska" userId="8edb7084-dccb-4d8f-9cfb-38098ea1d667" providerId="ADAL" clId="{88B71736-C047-48BA-89AD-E9C1883CD1D2}" dt="2026-10-01T13:41:21.015" v="2109" actId="1037"/>
          <ac:picMkLst>
            <pc:docMk/>
            <pc:sldMk cId="2864392498" sldId="320"/>
            <ac:picMk id="7" creationId="{7D2852A9-8F9B-496D-A158-643434699BED}"/>
          </ac:picMkLst>
        </pc:picChg>
      </pc:sldChg>
      <pc:sldChg chg="add">
        <pc:chgData name="Ewa Kazimierska" userId="8edb7084-dccb-4d8f-9cfb-38098ea1d667" providerId="ADAL" clId="{88B71736-C047-48BA-89AD-E9C1883CD1D2}" dt="2026-10-01T13:42:04.143" v="2110"/>
        <pc:sldMkLst>
          <pc:docMk/>
          <pc:sldMk cId="1983755029" sldId="321"/>
        </pc:sldMkLst>
      </pc:sldChg>
      <pc:sldChg chg="add">
        <pc:chgData name="Ewa Kazimierska" userId="8edb7084-dccb-4d8f-9cfb-38098ea1d667" providerId="ADAL" clId="{88B71736-C047-48BA-89AD-E9C1883CD1D2}" dt="2026-10-01T13:42:25.357" v="2112"/>
        <pc:sldMkLst>
          <pc:docMk/>
          <pc:sldMk cId="2689417833" sldId="322"/>
        </pc:sldMkLst>
      </pc:sldChg>
      <pc:sldChg chg="add">
        <pc:chgData name="Ewa Kazimierska" userId="8edb7084-dccb-4d8f-9cfb-38098ea1d667" providerId="ADAL" clId="{88B71736-C047-48BA-89AD-E9C1883CD1D2}" dt="2026-10-01T13:42:45.347" v="2114"/>
        <pc:sldMkLst>
          <pc:docMk/>
          <pc:sldMk cId="185413903" sldId="32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BE789A-0EFC-413F-BE8D-3D050801635A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8FF290-0637-4CA2-9DE8-FFCFAB17AA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8864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Attending sessions is important — </a:t>
            </a:r>
            <a:r>
              <a:rPr lang="en-GB" b="1" dirty="0"/>
              <a:t>but attendance alone is not enough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Ask students: </a:t>
            </a:r>
            <a:r>
              <a:rPr lang="en-GB" b="1" dirty="0"/>
              <a:t>What else do you need to do to learn effectively?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Think about: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before class;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during class;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between sessions;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when you do not understand something.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Students submit ideas through </a:t>
            </a:r>
            <a:r>
              <a:rPr lang="en-GB" b="1" dirty="0" err="1"/>
              <a:t>Vevox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their responses to lead the discussion.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Possible prompts if needed: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preparation;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practice;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independent work;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asking questions;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managing time;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seeking help.</a:t>
            </a:r>
          </a:p>
          <a:p>
            <a:r>
              <a:rPr lang="en-GB" b="1" dirty="0"/>
              <a:t>Key message:</a:t>
            </a:r>
            <a:br>
              <a:rPr lang="en-GB" dirty="0"/>
            </a:br>
            <a:r>
              <a:rPr lang="en-GB" dirty="0"/>
              <a:t>→ University learning requires an </a:t>
            </a:r>
            <a:r>
              <a:rPr lang="en-GB" b="1" dirty="0"/>
              <a:t>active role</a:t>
            </a:r>
            <a:r>
              <a:rPr lang="en-GB" dirty="0"/>
              <a:t>, not just attendance.</a:t>
            </a:r>
          </a:p>
          <a:p>
            <a:r>
              <a:rPr lang="en-GB" b="1" dirty="0"/>
              <a:t>Transition:</a:t>
            </a:r>
            <a:br>
              <a:rPr lang="en-GB" dirty="0"/>
            </a:br>
            <a:r>
              <a:rPr lang="en-GB" dirty="0"/>
              <a:t>→ </a:t>
            </a:r>
            <a:r>
              <a:rPr lang="en-GB" i="1" dirty="0"/>
              <a:t>This is one of the main differences from school or college.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8164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Same spreadsheet — </a:t>
            </a:r>
            <a:r>
              <a:rPr lang="en-GB" b="1" dirty="0"/>
              <a:t>different task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Explain means </a:t>
            </a:r>
            <a:r>
              <a:rPr lang="en-GB" b="1" dirty="0"/>
              <a:t>connect information</a:t>
            </a:r>
            <a:r>
              <a:rPr lang="en-GB" dirty="0"/>
              <a:t>.</a:t>
            </a:r>
          </a:p>
          <a:p>
            <a:r>
              <a:rPr lang="en-GB" b="1" dirty="0"/>
              <a:t>Follow the example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Quantity changes: </a:t>
            </a:r>
            <a:r>
              <a:rPr lang="en-GB" b="1" dirty="0"/>
              <a:t>2 → 4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Formula recalculates.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Total changes: </a:t>
            </a:r>
            <a:r>
              <a:rPr lang="en-GB" b="1" dirty="0"/>
              <a:t>£50 → £100</a:t>
            </a:r>
            <a:r>
              <a:rPr lang="en-GB" dirty="0"/>
              <a:t>.</a:t>
            </a:r>
          </a:p>
          <a:p>
            <a:r>
              <a:rPr lang="en-GB" b="1" dirty="0"/>
              <a:t>Description only</a:t>
            </a:r>
          </a:p>
          <a:p>
            <a:r>
              <a:rPr lang="en-GB" dirty="0"/>
              <a:t>“The quantity changed and the total cost changed.”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True, but it does not tell us </a:t>
            </a:r>
            <a:r>
              <a:rPr lang="en-GB" b="1" dirty="0"/>
              <a:t>why</a:t>
            </a:r>
            <a:r>
              <a:rPr lang="en-GB" dirty="0"/>
              <a:t>.</a:t>
            </a:r>
          </a:p>
          <a:p>
            <a:r>
              <a:rPr lang="en-GB" b="1" dirty="0"/>
              <a:t>Explanation</a:t>
            </a:r>
          </a:p>
          <a:p>
            <a:r>
              <a:rPr lang="en-GB" dirty="0"/>
              <a:t>“The total cost changes </a:t>
            </a:r>
            <a:r>
              <a:rPr lang="en-GB" b="1" dirty="0"/>
              <a:t>because</a:t>
            </a:r>
            <a:r>
              <a:rPr lang="en-GB" dirty="0"/>
              <a:t> the spreadsheet formula recalculates the value.”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Point out </a:t>
            </a:r>
            <a:r>
              <a:rPr lang="en-GB" b="1" dirty="0"/>
              <a:t>because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helps show the </a:t>
            </a:r>
            <a:r>
              <a:rPr lang="en-GB" b="1" dirty="0"/>
              <a:t>connection</a:t>
            </a:r>
            <a:r>
              <a:rPr lang="en-GB" dirty="0"/>
              <a:t>.</a:t>
            </a:r>
          </a:p>
          <a:p>
            <a:r>
              <a:rPr lang="en-GB" b="1" dirty="0"/>
              <a:t>When explaining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Connect information.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Show </a:t>
            </a:r>
            <a:r>
              <a:rPr lang="en-GB" b="1" dirty="0"/>
              <a:t>how</a:t>
            </a:r>
            <a:r>
              <a:rPr lang="en-GB" dirty="0"/>
              <a:t> something works.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Show </a:t>
            </a:r>
            <a:r>
              <a:rPr lang="en-GB" b="1" dirty="0"/>
              <a:t>why</a:t>
            </a:r>
            <a:r>
              <a:rPr lang="en-GB" dirty="0"/>
              <a:t> something happens.</a:t>
            </a:r>
          </a:p>
          <a:p>
            <a:r>
              <a:rPr lang="en-GB" b="1" dirty="0"/>
              <a:t>Useful connecting words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because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therefore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as a result</a:t>
            </a:r>
          </a:p>
          <a:p>
            <a:r>
              <a:rPr lang="en-GB" b="1" dirty="0"/>
              <a:t>Important:</a:t>
            </a:r>
            <a:br>
              <a:rPr lang="en-GB" dirty="0"/>
            </a:br>
            <a:r>
              <a:rPr lang="en-GB" dirty="0"/>
              <a:t>→ Adding </a:t>
            </a:r>
            <a:r>
              <a:rPr lang="en-GB" i="1" dirty="0"/>
              <a:t>because</a:t>
            </a:r>
            <a:r>
              <a:rPr lang="en-GB" dirty="0"/>
              <a:t> alone does not create a good explanation.</a:t>
            </a:r>
            <a:br>
              <a:rPr lang="en-GB" dirty="0"/>
            </a:br>
            <a:r>
              <a:rPr lang="en-GB" dirty="0"/>
              <a:t>→ The </a:t>
            </a:r>
            <a:r>
              <a:rPr lang="en-GB" b="1" dirty="0"/>
              <a:t>connection must make sense</a:t>
            </a:r>
            <a:r>
              <a:rPr lang="en-GB" dirty="0"/>
              <a:t>.</a:t>
            </a:r>
          </a:p>
          <a:p>
            <a:r>
              <a:rPr lang="en-GB" b="1" dirty="0"/>
              <a:t>Key message:</a:t>
            </a:r>
            <a:br>
              <a:rPr lang="en-GB" dirty="0"/>
            </a:br>
            <a:r>
              <a:rPr lang="en-GB" dirty="0"/>
              <a:t>→ </a:t>
            </a:r>
            <a:r>
              <a:rPr lang="en-GB" b="1" dirty="0"/>
              <a:t>EXPLAIN = CONNECT</a:t>
            </a:r>
            <a:endParaRPr lang="en-GB" dirty="0"/>
          </a:p>
          <a:p>
            <a:r>
              <a:rPr lang="en-GB" b="1" dirty="0"/>
              <a:t>Transition:</a:t>
            </a:r>
            <a:br>
              <a:rPr lang="en-GB" dirty="0"/>
            </a:br>
            <a:r>
              <a:rPr lang="en-GB" dirty="0"/>
              <a:t>→ </a:t>
            </a:r>
            <a:r>
              <a:rPr lang="en-GB" i="1" dirty="0"/>
              <a:t>Let's put Describe and Explain side by side.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385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Slide 11 — APPLY: use what you know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Apply = use existing knowledge in a particular situation.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 already know: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Total cost = quantity × unit cost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Now you are given a </a:t>
            </a:r>
            <a:r>
              <a:rPr lang="en-GB" b="1" dirty="0"/>
              <a:t>new situation</a:t>
            </a:r>
            <a:r>
              <a:rPr lang="en-GB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3 webcams;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£40 each.</a:t>
            </a:r>
          </a:p>
          <a:p>
            <a:r>
              <a:rPr lang="en-GB" b="1" dirty="0"/>
              <a:t>What do you do?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the formula you already know.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3 × £40 = £120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Enter/use it in the spreadsheet.</a:t>
            </a:r>
          </a:p>
          <a:p>
            <a:r>
              <a:rPr lang="en-GB" b="1" dirty="0"/>
              <a:t>Why is this Apply?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 have not just described the formula.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 have not just explained how it works.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 have </a:t>
            </a:r>
            <a:r>
              <a:rPr lang="en-GB" b="1" dirty="0"/>
              <a:t>used it in a new case</a:t>
            </a:r>
            <a:r>
              <a:rPr lang="en-GB" dirty="0"/>
              <a:t>.</a:t>
            </a:r>
          </a:p>
          <a:p>
            <a:r>
              <a:rPr lang="en-GB" b="1" dirty="0"/>
              <a:t>Computing connection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Learn a programming technique → use it in a new program.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Learn a spreadsheet formula → use it with different data.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Learn a method → use it to solve a new problem.</a:t>
            </a:r>
          </a:p>
          <a:p>
            <a:r>
              <a:rPr lang="en-GB" b="1" dirty="0"/>
              <a:t>Key message:</a:t>
            </a:r>
            <a:br>
              <a:rPr lang="en-GB" dirty="0"/>
            </a:br>
            <a:r>
              <a:rPr lang="en-GB" dirty="0"/>
              <a:t>→ </a:t>
            </a:r>
            <a:r>
              <a:rPr lang="en-GB" b="1" dirty="0"/>
              <a:t>APPLY = USE</a:t>
            </a:r>
            <a:endParaRPr lang="en-GB" dirty="0"/>
          </a:p>
          <a:p>
            <a:r>
              <a:rPr lang="en-GB" b="1" dirty="0"/>
              <a:t>Transition:</a:t>
            </a:r>
            <a:br>
              <a:rPr lang="en-GB" dirty="0"/>
            </a:br>
            <a:r>
              <a:rPr lang="en-GB" dirty="0"/>
              <a:t>→ </a:t>
            </a:r>
            <a:r>
              <a:rPr lang="en-GB" i="1" dirty="0"/>
              <a:t>Sometimes university asks you to go further again — and make a judgement.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8232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Evaluate = make a judgement and support it.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Question: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i="1" dirty="0"/>
              <a:t>Is a spreadsheet a good way to manage this project budget?</a:t>
            </a:r>
            <a:endParaRPr lang="en-GB" dirty="0"/>
          </a:p>
          <a:p>
            <a:r>
              <a:rPr lang="en-GB" b="1" dirty="0"/>
              <a:t>Start with a judgement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It is useful</a:t>
            </a:r>
            <a:r>
              <a:rPr lang="en-GB" dirty="0"/>
              <a:t> for a small project budget.</a:t>
            </a:r>
          </a:p>
          <a:p>
            <a:r>
              <a:rPr lang="en-GB" b="1" dirty="0"/>
              <a:t>Give a reason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Calculations update automatically.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Values change when the input changes.</a:t>
            </a:r>
          </a:p>
          <a:p>
            <a:r>
              <a:rPr lang="en-GB" b="1" dirty="0"/>
              <a:t>Consider a limitation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Incorrect input → incorrect result.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tool can work correctly but still use </a:t>
            </a:r>
            <a:r>
              <a:rPr lang="en-GB" b="1" dirty="0"/>
              <a:t>bad data</a:t>
            </a:r>
            <a:r>
              <a:rPr lang="en-GB" dirty="0"/>
              <a:t>.</a:t>
            </a:r>
          </a:p>
          <a:p>
            <a:r>
              <a:rPr lang="en-GB" b="1" dirty="0"/>
              <a:t>Bring it together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Judgement + reason + limitation.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This is stronger than simply saying: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i="1" dirty="0"/>
              <a:t>“Yes, spreadsheets are good.”</a:t>
            </a:r>
            <a:endParaRPr lang="en-GB" dirty="0"/>
          </a:p>
          <a:p>
            <a:r>
              <a:rPr lang="en-GB" b="1" dirty="0"/>
              <a:t>Important:</a:t>
            </a:r>
            <a:r>
              <a:rPr lang="en-GB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Evaluation is not just your opinion.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Your judgement needs </a:t>
            </a:r>
            <a:r>
              <a:rPr lang="en-GB" b="1" dirty="0"/>
              <a:t>reasons or evidence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 may need to consider </a:t>
            </a:r>
            <a:r>
              <a:rPr lang="en-GB" b="1" dirty="0"/>
              <a:t>strengths and limitations</a:t>
            </a:r>
            <a:r>
              <a:rPr lang="en-GB" dirty="0"/>
              <a:t>.</a:t>
            </a:r>
          </a:p>
          <a:p>
            <a:r>
              <a:rPr lang="en-GB" b="1" dirty="0"/>
              <a:t>Key message:</a:t>
            </a:r>
            <a:br>
              <a:rPr lang="en-GB" dirty="0"/>
            </a:br>
            <a:r>
              <a:rPr lang="en-GB" dirty="0"/>
              <a:t>→ </a:t>
            </a:r>
            <a:r>
              <a:rPr lang="en-GB" b="1" dirty="0"/>
              <a:t>EVALUATE = JUDGE + SUPPORT</a:t>
            </a:r>
            <a:endParaRPr lang="en-GB" dirty="0"/>
          </a:p>
          <a:p>
            <a:r>
              <a:rPr lang="en-GB" b="1" dirty="0"/>
              <a:t>Transition:</a:t>
            </a:r>
            <a:br>
              <a:rPr lang="en-GB" dirty="0"/>
            </a:br>
            <a:r>
              <a:rPr lang="en-GB" dirty="0"/>
              <a:t>→ </a:t>
            </a:r>
            <a:r>
              <a:rPr lang="en-GB" i="1" dirty="0"/>
              <a:t>So we now have four different ways of thinking. Let's put them together.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936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299F27-6AA8-4129-BAB7-A33C13609E2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964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E33BB-2EF0-452C-9037-5ABD0FEEB6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A30BF6-0851-427E-88F9-39D470632F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A6CED4-466D-4858-874A-5304E9E1C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115E6C-A4E5-4D64-826F-905F19F8C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45F01-25E0-44AE-9218-FE69A4A32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45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46E86-40F3-4A3E-94B6-07D74CC78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A3317-5A00-48CB-83AF-32EDDFC00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4C017C-7B17-434E-B65B-D9DF291CEE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7F003A-C1D9-4596-8A40-1E2C13586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98DB5-FBE2-40CC-8F9A-D4075D9E5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346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2337D-AB30-4FDF-944C-6518DBEB8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BA47D1-3303-47D2-B702-9E614C0A6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D59A9-69EF-42BD-A4EB-96F7B9A1A0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64DB6B-4B42-4932-96C0-E5D24AA8D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0959A-BCEB-4FF0-BF9A-2616FE5B6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605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700CD-5BB2-4171-8898-55ED66FD6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82D09-D901-4908-8FFB-AE9A8FA479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FA4B4B-B4C6-40DB-B5D9-6E7AA12BF8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9F31EF-4E30-46F1-9A75-67AFE677E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B9826D-30BC-4292-AA96-079EE7503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DFE4B4-00DB-4685-A98E-F90587417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960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09AB4-F98D-4B23-BF4A-3D0D3D8EF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EA1A6D-5EB1-4022-8521-0D6B1CC66E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7E5B38-A232-4760-98E7-E71E2E4D73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650F3F-068B-4121-9387-354868745F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A0054E-ABDA-4B24-905B-0D562CC652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7EC88D-AF11-4150-B94F-927188CC5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02073B-F4EF-40B7-957F-139592AC4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0ABC49-6A59-4509-AA23-DF1E7FE02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209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9FB6A-89A4-484A-A9A4-B105C2EAD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B295-D6B9-4E9D-9C25-37A4DA66C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A273FF-156D-4CAA-81F0-CCF8C8D5E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EBC6A8-E4C0-4769-BB36-1F3F4EA19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641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C422E4-3352-46E9-8713-584E90474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E72F2D-27A6-4F49-BA08-34676CB77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932AF3-F1BC-4930-8B7B-750468963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618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6B051-A4D5-4306-92DC-CACEBDBF7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A1AB6-6E8C-4869-9084-4DE6494D00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1E4530-8243-456E-80FA-4460895383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BFEE23-C982-4B2B-B66D-F99D15456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75C146-3BD5-44CB-813A-EC3588D26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C3C770-1CC1-47C8-A32C-5A61DC746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521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3E95C-83E6-42F6-B611-D3157C62D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7DCD84-6816-4E60-886B-B8F2AE431E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F4FE48-0907-4C6D-9FBE-6E7F8B6421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B7895C-5A62-4DF6-8607-33A50310E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585B50-64FB-4073-8DFC-B288CB071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171033-6F14-4E51-BB9A-51DE5D3C4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208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61D0A-A16B-4315-8A5B-18D92C117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B63C19-D4D0-4BAF-8357-993738E10E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02802-E6BD-44B9-A589-191277F45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58A49-5591-42C5-B6FD-F7F5A268C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BE60E0-2F1D-4853-B288-D665557C8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515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C73B22-3793-4529-A7A9-4C5C19AA32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883D8D-C104-483F-9C4B-F487B3F519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FCB340-28DE-4A5B-B765-D14C9816B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F1D30-2E62-40BC-A974-C45507FF0820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05E97-84DA-4A68-8263-EBBE02A8D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AEED9-AC67-4825-AFD4-7E2DB3A74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1727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064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88FA90-DE51-431D-A36F-D4D2B579D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801D8C-649C-4D82-BF6B-EE5B42053C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5440C5-222D-4CF1-B696-33A3F13A27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1F1D30-2E62-40BC-A974-C45507FF0820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48150-F21B-408F-8FE9-2A9A051C03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82928-16B4-4B65-823F-707A5877E5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9C3647-CA33-40EC-8D02-654113B34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436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" panose="020B0004020202020204" pitchFamily="34" charset="0"/>
              </a:rPr>
              <a:t>Knowing yourself as a learner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F424DD-C468-46B8-A901-1F36797946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120" b="16418"/>
          <a:stretch/>
        </p:blipFill>
        <p:spPr>
          <a:xfrm>
            <a:off x="3239" y="1105468"/>
            <a:ext cx="12185522" cy="462659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DA8B0B-8D05-43CD-BCFA-D05B49235F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70" b="14627"/>
          <a:stretch/>
        </p:blipFill>
        <p:spPr>
          <a:xfrm>
            <a:off x="3239" y="409433"/>
            <a:ext cx="12185522" cy="5445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537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354307C-95AC-4F24-8A2B-B975DC622C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29" t="18353" r="4487" b="14784"/>
          <a:stretch/>
        </p:blipFill>
        <p:spPr>
          <a:xfrm>
            <a:off x="778007" y="1093247"/>
            <a:ext cx="10757647" cy="4585446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7854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" panose="020B0004020202020204" pitchFamily="34" charset="0"/>
              </a:rPr>
              <a:t>Today: three questions</a:t>
            </a:r>
          </a:p>
        </p:txBody>
      </p:sp>
    </p:spTree>
    <p:extLst>
      <p:ext uri="{BB962C8B-B14F-4D97-AF65-F5344CB8AC3E}">
        <p14:creationId xmlns:p14="http://schemas.microsoft.com/office/powerpoint/2010/main" val="21953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384341AB-8A7D-4166-85B3-20B5D78780CD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CAF173FF-3477-4A24-817B-6ECCCDA867E6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32FEC503-FA4F-406E-97D9-F64620F4297B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itle 10">
            <a:extLst>
              <a:ext uri="{FF2B5EF4-FFF2-40B4-BE49-F238E27FC236}">
                <a16:creationId xmlns:a16="http://schemas.microsoft.com/office/drawing/2014/main" id="{3BBC02CA-490D-4C31-AF6C-31692927B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90838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What does university learning require?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12C3694-DF2F-4803-8908-3B0098A3F6A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46" t="21705" r="21399" b="11870"/>
          <a:stretch/>
        </p:blipFill>
        <p:spPr>
          <a:xfrm>
            <a:off x="6480" y="1032101"/>
            <a:ext cx="9604052" cy="46595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AE6AF9B-86FD-4655-AE95-16CFAC6C00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2019" t="21705" r="2946" b="11870"/>
          <a:stretch/>
        </p:blipFill>
        <p:spPr>
          <a:xfrm>
            <a:off x="9927771" y="0"/>
            <a:ext cx="2257749" cy="561404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21700E9-2C8B-4BDB-BC05-DFF85C8B8F9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6364"/>
          <a:stretch/>
        </p:blipFill>
        <p:spPr>
          <a:xfrm>
            <a:off x="9753260" y="2237790"/>
            <a:ext cx="2438740" cy="224819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6D00904-6E3F-4055-B907-690AC9EF2E0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4441" b="58793"/>
          <a:stretch/>
        </p:blipFill>
        <p:spPr>
          <a:xfrm>
            <a:off x="9990190" y="5285725"/>
            <a:ext cx="1964879" cy="566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570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13" y="43030"/>
            <a:ext cx="11481847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2060"/>
                </a:solidFill>
                <a:latin typeface="Aptos" panose="020B0004020202020204" pitchFamily="34" charset="0"/>
              </a:rPr>
              <a:t>How is learning at university different?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8D98D2-4FB3-4BAA-848A-3C13A25CA6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89" t="18509" r="44586" b="30196"/>
          <a:stretch/>
        </p:blipFill>
        <p:spPr>
          <a:xfrm>
            <a:off x="779929" y="1091901"/>
            <a:ext cx="5852160" cy="35177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6FF6D8D-35EC-4B8B-95BB-232A910A6A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751" t="18509" r="6272" b="30196"/>
          <a:stretch/>
        </p:blipFill>
        <p:spPr>
          <a:xfrm>
            <a:off x="6418729" y="1091901"/>
            <a:ext cx="4993342" cy="3517751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3AFDF3BB-AB86-4605-AE05-2659F3D937FF}"/>
              </a:ext>
            </a:extLst>
          </p:cNvPr>
          <p:cNvGrpSpPr/>
          <p:nvPr/>
        </p:nvGrpSpPr>
        <p:grpSpPr>
          <a:xfrm>
            <a:off x="355076" y="4717229"/>
            <a:ext cx="11481847" cy="941294"/>
            <a:chOff x="355076" y="4717229"/>
            <a:chExt cx="11481847" cy="94129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ACCFFBA0-0D92-4EFF-8A6C-929A28F8BCA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063" t="72863" r="2711" b="13411"/>
            <a:stretch/>
          </p:blipFill>
          <p:spPr>
            <a:xfrm>
              <a:off x="355076" y="4717229"/>
              <a:ext cx="11481847" cy="941294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FAE7A58D-B502-4944-99DD-E198876B46D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62374" t="72863" r="6947" b="13411"/>
            <a:stretch/>
          </p:blipFill>
          <p:spPr>
            <a:xfrm>
              <a:off x="7455051" y="4717229"/>
              <a:ext cx="3738282" cy="9412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77952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2060"/>
                </a:solidFill>
                <a:latin typeface="Aptos" panose="020B0004020202020204" pitchFamily="34" charset="0"/>
              </a:rPr>
              <a:t>Taking responsibility for your learning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571FEF-04A8-42E3-B30D-63EE69D648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62" t="18206" r="4390" b="13196"/>
          <a:stretch/>
        </p:blipFill>
        <p:spPr>
          <a:xfrm>
            <a:off x="783021" y="1110988"/>
            <a:ext cx="10625957" cy="4481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974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2060"/>
                </a:solidFill>
                <a:latin typeface="Aptos" panose="020B0004020202020204" pitchFamily="34" charset="0"/>
              </a:rPr>
              <a:t>Code of conduct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08CAB5-2539-4DBF-A962-00744AA6DE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3" t="17712" r="26" b="16896"/>
          <a:stretch/>
        </p:blipFill>
        <p:spPr>
          <a:xfrm>
            <a:off x="173835" y="1074372"/>
            <a:ext cx="11844329" cy="4484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261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2185522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University tasks ask you to think in different ways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28B225-96C8-4EED-B42B-6C3543DFE5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71" t="18391" r="2216" b="15861"/>
          <a:stretch/>
        </p:blipFill>
        <p:spPr>
          <a:xfrm>
            <a:off x="236948" y="1103585"/>
            <a:ext cx="11565584" cy="4508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338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2060"/>
                </a:solidFill>
                <a:latin typeface="Aptos" panose="020B0004020202020204" pitchFamily="34" charset="0"/>
              </a:rPr>
              <a:t>DESCRIBE: tell the reader what is there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516E53-C980-4827-815C-85AFDD4AE1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4" t="23827" r="2280" b="36087"/>
          <a:stretch/>
        </p:blipFill>
        <p:spPr>
          <a:xfrm>
            <a:off x="334369" y="1729621"/>
            <a:ext cx="11573304" cy="27490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61CC92-EA4E-4151-91BA-4000157744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286" t="16518" r="12722" b="76915"/>
          <a:stretch/>
        </p:blipFill>
        <p:spPr>
          <a:xfrm>
            <a:off x="334369" y="1120699"/>
            <a:ext cx="9260007" cy="4503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E64FD86-95F0-4728-9E43-EDAC3F3772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65" t="6178" r="88595" b="77547"/>
          <a:stretch/>
        </p:blipFill>
        <p:spPr>
          <a:xfrm>
            <a:off x="11066060" y="4582"/>
            <a:ext cx="1125940" cy="111611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C89850B-492B-4CDF-9699-78DF9349DA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4" t="63913" r="2280" b="20796"/>
          <a:stretch/>
        </p:blipFill>
        <p:spPr>
          <a:xfrm>
            <a:off x="334369" y="4478693"/>
            <a:ext cx="11573304" cy="1048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533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2060"/>
                </a:solidFill>
                <a:latin typeface="Aptos" panose="020B0004020202020204" pitchFamily="34" charset="0"/>
              </a:rPr>
              <a:t>EXPLAIN: show how or why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EEDD65-702D-4F44-851B-B12DA05EB7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286" t="15821" r="3426" b="78011"/>
          <a:stretch/>
        </p:blipFill>
        <p:spPr>
          <a:xfrm>
            <a:off x="122830" y="1066075"/>
            <a:ext cx="10392771" cy="42308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4E82A48-229C-46A9-AB56-0B35916F02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25" t="6216" r="88995" b="77910"/>
          <a:stretch/>
        </p:blipFill>
        <p:spPr>
          <a:xfrm>
            <a:off x="11134299" y="0"/>
            <a:ext cx="1057701" cy="108861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10D8983-A72E-47C6-BB21-B465A6D6BBB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494" t="71663" b="15547"/>
          <a:stretch/>
        </p:blipFill>
        <p:spPr>
          <a:xfrm>
            <a:off x="634623" y="4799001"/>
            <a:ext cx="11028526" cy="87707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521CD13-DC4A-4C7A-BC88-900547658CD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95" t="26920" r="2222" b="29198"/>
          <a:stretch/>
        </p:blipFill>
        <p:spPr>
          <a:xfrm>
            <a:off x="122830" y="1642909"/>
            <a:ext cx="11930744" cy="3079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7550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-16128"/>
            <a:ext cx="11481847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2060"/>
                </a:solidFill>
                <a:latin typeface="Aptos" panose="020B0004020202020204" pitchFamily="34" charset="0"/>
              </a:rPr>
              <a:t>Describe or explain?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C86BB9-20F5-467C-A79A-40CDB1D6D9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97" t="22189" r="2307" b="12736"/>
          <a:stretch/>
        </p:blipFill>
        <p:spPr>
          <a:xfrm>
            <a:off x="326409" y="1262417"/>
            <a:ext cx="11539182" cy="446281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9133513-1D8E-478C-8E7B-410A2516E1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69" t="15125" r="23811" b="78762"/>
          <a:stretch/>
        </p:blipFill>
        <p:spPr>
          <a:xfrm>
            <a:off x="436728" y="841267"/>
            <a:ext cx="7813344" cy="41921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BA50AA5-13BB-4B25-BAAE-5679627067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3" t="6766" r="88883" b="77910"/>
          <a:stretch/>
        </p:blipFill>
        <p:spPr>
          <a:xfrm>
            <a:off x="11100525" y="0"/>
            <a:ext cx="1084997" cy="105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0776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2060"/>
                </a:solidFill>
                <a:latin typeface="Aptos" panose="020B0004020202020204" pitchFamily="34" charset="0"/>
              </a:rPr>
              <a:t>APPLY: use what you know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6A7407-B3E7-4617-9D4A-55F09BA694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510" t="15423" r="16363" b="78763"/>
          <a:stretch/>
        </p:blipFill>
        <p:spPr>
          <a:xfrm>
            <a:off x="0" y="1057731"/>
            <a:ext cx="8789159" cy="39873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FDCACFE-081B-4F16-A4AA-B7475FEBFB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55" t="21238" r="3274" b="31186"/>
          <a:stretch/>
        </p:blipFill>
        <p:spPr>
          <a:xfrm>
            <a:off x="1" y="1499493"/>
            <a:ext cx="12037326" cy="346673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BCAAE99-99C2-4025-A9AC-3943EA5046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93" t="6234" r="88883" b="77668"/>
          <a:stretch/>
        </p:blipFill>
        <p:spPr>
          <a:xfrm>
            <a:off x="11171348" y="0"/>
            <a:ext cx="1050877" cy="1104003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1B2BD934-261A-445A-BC6C-A58FB1C60D44}"/>
              </a:ext>
            </a:extLst>
          </p:cNvPr>
          <p:cNvGrpSpPr/>
          <p:nvPr/>
        </p:nvGrpSpPr>
        <p:grpSpPr>
          <a:xfrm>
            <a:off x="450562" y="4911101"/>
            <a:ext cx="12037326" cy="862786"/>
            <a:chOff x="252482" y="4962064"/>
            <a:chExt cx="12037326" cy="862786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820AED2B-CAC9-4725-833D-605EBF47BB7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2326" t="67546" r="2027" b="20299"/>
            <a:stretch/>
          </p:blipFill>
          <p:spPr>
            <a:xfrm>
              <a:off x="252482" y="4963886"/>
              <a:ext cx="12037326" cy="860964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E4BF611F-3C7A-4703-9EF8-F07542F0A09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2326" t="67546" r="84284" b="22450"/>
            <a:stretch/>
          </p:blipFill>
          <p:spPr>
            <a:xfrm>
              <a:off x="1300621" y="4962064"/>
              <a:ext cx="1685175" cy="70856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894178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2060"/>
                </a:solidFill>
                <a:latin typeface="Aptos" panose="020B0004020202020204" pitchFamily="34" charset="0"/>
              </a:rPr>
              <a:t>EVALUATE: make a supported judgement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81BDE0-1B3C-44BE-917E-4692C2886B2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57" t="6169" r="88491" b="77711"/>
          <a:stretch/>
        </p:blipFill>
        <p:spPr>
          <a:xfrm>
            <a:off x="11052412" y="0"/>
            <a:ext cx="1139588" cy="11054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B3486EF-7506-4D4E-95E3-F5473AB99BA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677" t="16119" r="1747" b="79404"/>
          <a:stretch/>
        </p:blipFill>
        <p:spPr>
          <a:xfrm>
            <a:off x="6478" y="1105459"/>
            <a:ext cx="10549719" cy="3070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D0677F2-0F6B-41A4-9956-2BB5DA3B276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031" t="22385" r="7210" b="36881"/>
          <a:stretch/>
        </p:blipFill>
        <p:spPr>
          <a:xfrm>
            <a:off x="0" y="1554776"/>
            <a:ext cx="12163742" cy="325163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35A7634-6049-46DA-9BBD-48390964BAE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178" t="64734" r="3001" b="22488"/>
          <a:stretch/>
        </p:blipFill>
        <p:spPr>
          <a:xfrm>
            <a:off x="938672" y="4806414"/>
            <a:ext cx="10314656" cy="917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13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2060"/>
                </a:solidFill>
                <a:latin typeface="Aptos" panose="020B0004020202020204" pitchFamily="34" charset="0"/>
              </a:rPr>
              <a:t>Same situation, four ways of thinking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E0E6E4-9126-4AA1-9094-E789A9B733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114" b="13433"/>
          <a:stretch/>
        </p:blipFill>
        <p:spPr>
          <a:xfrm>
            <a:off x="3239" y="1173707"/>
            <a:ext cx="12185522" cy="4763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2346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B050"/>
                </a:solidFill>
                <a:latin typeface="Aptos" panose="020B0004020202020204" pitchFamily="34" charset="0"/>
              </a:rPr>
              <a:t>Activity: What is each statement doing?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C72A62-429C-4F23-83EC-9146C05592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74" t="15872" r="17146" b="15045"/>
          <a:stretch/>
        </p:blipFill>
        <p:spPr>
          <a:xfrm>
            <a:off x="703675" y="1130321"/>
            <a:ext cx="9253182" cy="44925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D2852A9-8F9B-496D-A158-643434699B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09431" y="885329"/>
            <a:ext cx="2076059" cy="4982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3924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39F04C7-4EE2-45D3-8155-194F16CCBF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1" t="22475" r="2073" b="11504"/>
          <a:stretch/>
        </p:blipFill>
        <p:spPr>
          <a:xfrm>
            <a:off x="130732" y="960073"/>
            <a:ext cx="11930535" cy="4674371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B45E0794-24FE-439C-B8C9-ACB0639B9302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7CC16161-03FB-41FC-BE6F-D2085FE482F4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DFB84D9-E3BA-46A3-A76F-D3D35AAC903F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0">
            <a:extLst>
              <a:ext uri="{FF2B5EF4-FFF2-40B4-BE49-F238E27FC236}">
                <a16:creationId xmlns:a16="http://schemas.microsoft.com/office/drawing/2014/main" id="{43B4827C-DCE3-424B-8F6C-12C52FF20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2060"/>
                </a:solidFill>
                <a:latin typeface="Aptos" panose="020B0004020202020204" pitchFamily="34" charset="0"/>
              </a:rPr>
              <a:t>Same topic, different purpose</a:t>
            </a:r>
          </a:p>
        </p:txBody>
      </p:sp>
    </p:spTree>
    <p:extLst>
      <p:ext uri="{BB962C8B-B14F-4D97-AF65-F5344CB8AC3E}">
        <p14:creationId xmlns:p14="http://schemas.microsoft.com/office/powerpoint/2010/main" val="8973835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E89563B-9AE4-48B8-BD13-82B1932CBC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01" t="13714" r="2234" b="10984"/>
          <a:stretch/>
        </p:blipFill>
        <p:spPr>
          <a:xfrm>
            <a:off x="703675" y="940525"/>
            <a:ext cx="10493829" cy="4692943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84DEA3E3-6505-4635-858A-B2B537886051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D593358-9A8F-49AC-B566-76EE3B24077A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07700BDB-C1DA-4636-893D-8856A7CAD59D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0">
            <a:extLst>
              <a:ext uri="{FF2B5EF4-FFF2-40B4-BE49-F238E27FC236}">
                <a16:creationId xmlns:a16="http://schemas.microsoft.com/office/drawing/2014/main" id="{304FD7C2-2B7D-41FC-8046-86D256A43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Know who you are communicating with </a:t>
            </a:r>
          </a:p>
        </p:txBody>
      </p:sp>
    </p:spTree>
    <p:extLst>
      <p:ext uri="{BB962C8B-B14F-4D97-AF65-F5344CB8AC3E}">
        <p14:creationId xmlns:p14="http://schemas.microsoft.com/office/powerpoint/2010/main" val="8202574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D00928F-AF38-4DAB-8A55-A971C17BDF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7" t="15112" r="2162" b="12762"/>
          <a:stretch/>
        </p:blipFill>
        <p:spPr>
          <a:xfrm>
            <a:off x="680129" y="1045029"/>
            <a:ext cx="10808196" cy="4615831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1D59AD0C-F043-4956-9AFC-E610EE2AAC0F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B246345A-639B-4E1B-A849-5D4327A57B97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76041EF-26B1-4F50-B5A3-12D6EAA303AB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10">
            <a:extLst>
              <a:ext uri="{FF2B5EF4-FFF2-40B4-BE49-F238E27FC236}">
                <a16:creationId xmlns:a16="http://schemas.microsoft.com/office/drawing/2014/main" id="{60347161-0000-4FCC-AB22-A2969D5D0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Support what you say with evidence</a:t>
            </a:r>
          </a:p>
        </p:txBody>
      </p:sp>
    </p:spTree>
    <p:extLst>
      <p:ext uri="{BB962C8B-B14F-4D97-AF65-F5344CB8AC3E}">
        <p14:creationId xmlns:p14="http://schemas.microsoft.com/office/powerpoint/2010/main" val="5908854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84DEA3E3-6505-4635-858A-B2B537886051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D593358-9A8F-49AC-B566-76EE3B24077A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07700BDB-C1DA-4636-893D-8856A7CAD59D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itle 10">
            <a:extLst>
              <a:ext uri="{FF2B5EF4-FFF2-40B4-BE49-F238E27FC236}">
                <a16:creationId xmlns:a16="http://schemas.microsoft.com/office/drawing/2014/main" id="{304FD7C2-2B7D-41FC-8046-86D256A43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2185522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002060"/>
                </a:solidFill>
                <a:latin typeface="Aptos" panose="020B0004020202020204" pitchFamily="34" charset="0"/>
              </a:rPr>
              <a:t>Before you communicate, make these decisions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1319D1-9F65-4DBB-9EF7-73B2F3B323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4" t="18540" r="1402" b="2349"/>
          <a:stretch/>
        </p:blipFill>
        <p:spPr>
          <a:xfrm>
            <a:off x="770708" y="1075786"/>
            <a:ext cx="10650584" cy="4882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301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18CEEF6-565B-4F85-873E-9928A4FB15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5" t="14603" r="2430" b="13270"/>
          <a:stretch/>
        </p:blipFill>
        <p:spPr>
          <a:xfrm>
            <a:off x="800201" y="1080765"/>
            <a:ext cx="10591598" cy="4562942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4EB84457-B22B-4C86-A003-97CDA352B3FE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6B4DD788-53DA-4215-A2F9-38BF7CFC5706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3422D5A-4E7D-4E57-A89C-1489988CB266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itle 10">
            <a:extLst>
              <a:ext uri="{FF2B5EF4-FFF2-40B4-BE49-F238E27FC236}">
                <a16:creationId xmlns:a16="http://schemas.microsoft.com/office/drawing/2014/main" id="{A2367E8F-FE01-4D2A-BD14-E29AFFE1A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B050"/>
                </a:solidFill>
                <a:latin typeface="Aptos" panose="020B0004020202020204" pitchFamily="34" charset="0"/>
              </a:rPr>
              <a:t>Activity: Communicate the findings</a:t>
            </a:r>
          </a:p>
        </p:txBody>
      </p:sp>
    </p:spTree>
    <p:extLst>
      <p:ext uri="{BB962C8B-B14F-4D97-AF65-F5344CB8AC3E}">
        <p14:creationId xmlns:p14="http://schemas.microsoft.com/office/powerpoint/2010/main" val="29242622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7907AD8-C3DF-431C-AA44-D93E7F6EE84C}"/>
              </a:ext>
            </a:extLst>
          </p:cNvPr>
          <p:cNvSpPr txBox="1"/>
          <p:nvPr/>
        </p:nvSpPr>
        <p:spPr>
          <a:xfrm flipH="1">
            <a:off x="6478" y="43030"/>
            <a:ext cx="566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70C0"/>
                </a:solidFill>
                <a:latin typeface="Aptos" panose="020B0004020202020204" pitchFamily="34" charset="0"/>
              </a:rPr>
              <a:t>ACADEMIC SKILLS FOR COMPUTING – SESSION 2</a:t>
            </a:r>
          </a:p>
          <a:p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7489517-E85D-418E-A2A4-102FCB40650F}"/>
              </a:ext>
            </a:extLst>
          </p:cNvPr>
          <p:cNvCxnSpPr>
            <a:cxnSpLocks/>
          </p:cNvCxnSpPr>
          <p:nvPr/>
        </p:nvCxnSpPr>
        <p:spPr>
          <a:xfrm>
            <a:off x="6478" y="308523"/>
            <a:ext cx="56665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44885778-1E1D-4B64-AD43-966B3A5857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3" t="11936" r="1332" b="7682"/>
          <a:stretch/>
        </p:blipFill>
        <p:spPr>
          <a:xfrm>
            <a:off x="600891" y="485391"/>
            <a:ext cx="10990217" cy="5115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4793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Knowing yourself as a learner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330A78-3DFC-46FC-8AB5-F1394FAF94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45" t="16355" r="1761" b="14412"/>
          <a:stretch/>
        </p:blipFill>
        <p:spPr>
          <a:xfrm>
            <a:off x="554745" y="1105989"/>
            <a:ext cx="10933580" cy="4451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4307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From experience to development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DF2DD0-0D26-497E-AA67-15FB7DA134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44" t="16000" r="2306" b="24318"/>
          <a:stretch/>
        </p:blipFill>
        <p:spPr>
          <a:xfrm>
            <a:off x="252551" y="1184366"/>
            <a:ext cx="11643360" cy="4093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0030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B050"/>
                </a:solidFill>
                <a:latin typeface="Aptos" panose="020B0004020202020204" pitchFamily="34" charset="0"/>
              </a:rPr>
              <a:t>Activity: What would you do next?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CF7DF5-C9D4-4DBE-8FCE-6E7A1FA7CF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2" t="16483" r="1876" b="13422"/>
          <a:stretch/>
        </p:blipFill>
        <p:spPr>
          <a:xfrm>
            <a:off x="612839" y="1088571"/>
            <a:ext cx="10966322" cy="450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6339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How do you know?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F76D1B-DC8F-44D8-807D-3F57C2647F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89" t="16427" r="2118" b="13098"/>
          <a:stretch/>
        </p:blipFill>
        <p:spPr>
          <a:xfrm>
            <a:off x="518159" y="1027611"/>
            <a:ext cx="11155682" cy="4648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270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B050"/>
                </a:solidFill>
                <a:latin typeface="Aptos" panose="020B0004020202020204" pitchFamily="34" charset="0"/>
              </a:rPr>
              <a:t>Activity: Strength or area to develop?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6BF746-AA46-469B-AE53-22B9BA4160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8" t="17316" r="2377" b="13859"/>
          <a:stretch/>
        </p:blipFill>
        <p:spPr>
          <a:xfrm>
            <a:off x="476794" y="1068976"/>
            <a:ext cx="11238411" cy="4590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3952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543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From ‘I need to improve’ to ‘I will…’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5D75E67-C790-48CA-8AD2-9782E0D57E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2" t="16630" r="1591" b="15944"/>
          <a:stretch/>
        </p:blipFill>
        <p:spPr>
          <a:xfrm>
            <a:off x="252549" y="992955"/>
            <a:ext cx="11686902" cy="4624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4044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B050"/>
                </a:solidFill>
                <a:latin typeface="Aptos" panose="020B0004020202020204" pitchFamily="34" charset="0"/>
              </a:rPr>
              <a:t>Activity: Choose one thing to develop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CDDFD2-9FE7-404E-8426-1D61613ADF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2" t="17143" r="2233" b="14730"/>
          <a:stretch/>
        </p:blipFill>
        <p:spPr>
          <a:xfrm>
            <a:off x="531222" y="1092925"/>
            <a:ext cx="11129555" cy="447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9528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Your ‘About me’ presentation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6B177A-8114-436F-81D2-883582723B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88" t="27048" r="2487" b="15936"/>
          <a:stretch/>
        </p:blipFill>
        <p:spPr>
          <a:xfrm>
            <a:off x="355076" y="1314995"/>
            <a:ext cx="11481847" cy="3910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6110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4698FE6-CC3B-4D5A-BDD1-2B52FB39D4F6}"/>
              </a:ext>
            </a:extLst>
          </p:cNvPr>
          <p:cNvGrpSpPr/>
          <p:nvPr/>
        </p:nvGrpSpPr>
        <p:grpSpPr>
          <a:xfrm>
            <a:off x="6478" y="43030"/>
            <a:ext cx="5666592" cy="584775"/>
            <a:chOff x="6478" y="43030"/>
            <a:chExt cx="5666592" cy="58477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E3C7C8C-BA7C-4732-A59A-1CF1F804342E}"/>
                </a:ext>
              </a:extLst>
            </p:cNvPr>
            <p:cNvSpPr txBox="1"/>
            <p:nvPr/>
          </p:nvSpPr>
          <p:spPr>
            <a:xfrm flipH="1">
              <a:off x="6478" y="43030"/>
              <a:ext cx="566659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solidFill>
                    <a:srgbClr val="0070C0"/>
                  </a:solidFill>
                  <a:latin typeface="Aptos" panose="020B0004020202020204" pitchFamily="34" charset="0"/>
                </a:rPr>
                <a:t>ACADEMIC SKILLS FOR COMPUTING – SESSION 2</a:t>
              </a:r>
            </a:p>
            <a:p>
              <a:endParaRPr lang="en-GB" b="1" dirty="0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75F81C-3ECA-421D-8A80-DE6E21A9BA34}"/>
                </a:ext>
              </a:extLst>
            </p:cNvPr>
            <p:cNvCxnSpPr>
              <a:cxnSpLocks/>
            </p:cNvCxnSpPr>
            <p:nvPr/>
          </p:nvCxnSpPr>
          <p:spPr>
            <a:xfrm>
              <a:off x="6478" y="308523"/>
              <a:ext cx="5666592" cy="0"/>
            </a:xfrm>
            <a:prstGeom prst="line">
              <a:avLst/>
            </a:prstGeom>
            <a:ln w="95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0">
            <a:extLst>
              <a:ext uri="{FF2B5EF4-FFF2-40B4-BE49-F238E27FC236}">
                <a16:creationId xmlns:a16="http://schemas.microsoft.com/office/drawing/2014/main" id="{AB73B17B-0C24-4F13-A5E2-0B8D69356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86965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solidFill>
                  <a:srgbClr val="002060"/>
                </a:solidFill>
                <a:latin typeface="Aptos" panose="020B0004020202020204" pitchFamily="34" charset="0"/>
              </a:rPr>
              <a:t>What is the task asking you to do?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5046AF-B8F6-4381-94D9-58990331E8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01" t="18540" r="2877" b="16249"/>
          <a:stretch/>
        </p:blipFill>
        <p:spPr>
          <a:xfrm>
            <a:off x="391885" y="1118736"/>
            <a:ext cx="11408229" cy="447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2467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7907AD8-C3DF-431C-AA44-D93E7F6EE84C}"/>
              </a:ext>
            </a:extLst>
          </p:cNvPr>
          <p:cNvSpPr txBox="1"/>
          <p:nvPr/>
        </p:nvSpPr>
        <p:spPr>
          <a:xfrm flipH="1">
            <a:off x="6478" y="43030"/>
            <a:ext cx="566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70C0"/>
                </a:solidFill>
                <a:latin typeface="Aptos" panose="020B0004020202020204" pitchFamily="34" charset="0"/>
              </a:rPr>
              <a:t>ACADEMIC SKILLS FOR COMPUTING – SESSION 2</a:t>
            </a:r>
          </a:p>
          <a:p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7489517-E85D-418E-A2A4-102FCB40650F}"/>
              </a:ext>
            </a:extLst>
          </p:cNvPr>
          <p:cNvCxnSpPr>
            <a:cxnSpLocks/>
          </p:cNvCxnSpPr>
          <p:nvPr/>
        </p:nvCxnSpPr>
        <p:spPr>
          <a:xfrm>
            <a:off x="6478" y="308523"/>
            <a:ext cx="56665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F790F026-CEFE-4EA6-B999-20F366C0F7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75" t="18540" r="2332" b="14413"/>
          <a:stretch/>
        </p:blipFill>
        <p:spPr>
          <a:xfrm>
            <a:off x="357051" y="1051560"/>
            <a:ext cx="11477897" cy="45981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FA1D79-A804-47B5-BF5D-03A6A3A12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689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latin typeface="Aptos" panose="020B0004020202020204" pitchFamily="34" charset="0"/>
              </a:rPr>
              <a:t>Think about your audience</a:t>
            </a:r>
          </a:p>
        </p:txBody>
      </p:sp>
    </p:spTree>
    <p:extLst>
      <p:ext uri="{BB962C8B-B14F-4D97-AF65-F5344CB8AC3E}">
        <p14:creationId xmlns:p14="http://schemas.microsoft.com/office/powerpoint/2010/main" val="24201923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7907AD8-C3DF-431C-AA44-D93E7F6EE84C}"/>
              </a:ext>
            </a:extLst>
          </p:cNvPr>
          <p:cNvSpPr txBox="1"/>
          <p:nvPr/>
        </p:nvSpPr>
        <p:spPr>
          <a:xfrm flipH="1">
            <a:off x="6478" y="43030"/>
            <a:ext cx="566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70C0"/>
                </a:solidFill>
                <a:latin typeface="Aptos" panose="020B0004020202020204" pitchFamily="34" charset="0"/>
              </a:rPr>
              <a:t>ACADEMIC SKILLS FOR COMPUTING – SESSION 2</a:t>
            </a:r>
          </a:p>
          <a:p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7489517-E85D-418E-A2A4-102FCB40650F}"/>
              </a:ext>
            </a:extLst>
          </p:cNvPr>
          <p:cNvCxnSpPr>
            <a:cxnSpLocks/>
          </p:cNvCxnSpPr>
          <p:nvPr/>
        </p:nvCxnSpPr>
        <p:spPr>
          <a:xfrm>
            <a:off x="6478" y="308523"/>
            <a:ext cx="56665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7B5AAA63-913A-470E-A531-0117CCE495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7" t="30313" r="1358" b="17842"/>
          <a:stretch/>
        </p:blipFill>
        <p:spPr>
          <a:xfrm>
            <a:off x="174171" y="1207997"/>
            <a:ext cx="11843657" cy="3555592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974DAD14-B54F-4CCA-9CA7-EB2744E7B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0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latin typeface="Aptos" panose="020B0004020202020204" pitchFamily="34" charset="0"/>
              </a:rPr>
              <a:t>Start thinking about your presentation</a:t>
            </a:r>
          </a:p>
        </p:txBody>
      </p:sp>
    </p:spTree>
    <p:extLst>
      <p:ext uri="{BB962C8B-B14F-4D97-AF65-F5344CB8AC3E}">
        <p14:creationId xmlns:p14="http://schemas.microsoft.com/office/powerpoint/2010/main" val="37406099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1BC67EF-12D0-47A6-A85C-DA334E0BB9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0" t="18540" r="1117" b="2096"/>
          <a:stretch/>
        </p:blipFill>
        <p:spPr>
          <a:xfrm>
            <a:off x="1123405" y="998453"/>
            <a:ext cx="9945189" cy="45737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A9FE40-64F9-41B4-AB6B-C573BA73AD27}"/>
              </a:ext>
            </a:extLst>
          </p:cNvPr>
          <p:cNvSpPr txBox="1"/>
          <p:nvPr/>
        </p:nvSpPr>
        <p:spPr>
          <a:xfrm flipH="1">
            <a:off x="6478" y="43030"/>
            <a:ext cx="5666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70C0"/>
                </a:solidFill>
                <a:latin typeface="Aptos" panose="020B0004020202020204" pitchFamily="34" charset="0"/>
              </a:rPr>
              <a:t>ACADEMIC SKILLS FOR COMPUTING – SESSION 2</a:t>
            </a:r>
          </a:p>
          <a:p>
            <a:endParaRPr lang="en-GB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3D4E75D-8752-4A8F-B2A3-7B88D55E4F15}"/>
              </a:ext>
            </a:extLst>
          </p:cNvPr>
          <p:cNvCxnSpPr>
            <a:cxnSpLocks/>
          </p:cNvCxnSpPr>
          <p:nvPr/>
        </p:nvCxnSpPr>
        <p:spPr>
          <a:xfrm>
            <a:off x="6478" y="308523"/>
            <a:ext cx="56665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itle 7">
            <a:extLst>
              <a:ext uri="{FF2B5EF4-FFF2-40B4-BE49-F238E27FC236}">
                <a16:creationId xmlns:a16="http://schemas.microsoft.com/office/drawing/2014/main" id="{EB8AD45F-BEB5-4801-8286-8396B4581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8" y="0"/>
            <a:ext cx="11481847" cy="1325563"/>
          </a:xfrm>
        </p:spPr>
        <p:txBody>
          <a:bodyPr>
            <a:normAutofit/>
          </a:bodyPr>
          <a:lstStyle/>
          <a:p>
            <a:r>
              <a:rPr lang="en-GB" sz="4200" b="1" dirty="0">
                <a:latin typeface="Aptos" panose="020B0004020202020204" pitchFamily="34" charset="0"/>
              </a:rPr>
              <a:t>Take home message</a:t>
            </a:r>
          </a:p>
        </p:txBody>
      </p:sp>
    </p:spTree>
    <p:extLst>
      <p:ext uri="{BB962C8B-B14F-4D97-AF65-F5344CB8AC3E}">
        <p14:creationId xmlns:p14="http://schemas.microsoft.com/office/powerpoint/2010/main" val="10890320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988</Words>
  <Application>Microsoft Office PowerPoint</Application>
  <PresentationFormat>Widescreen</PresentationFormat>
  <Paragraphs>152</Paragraphs>
  <Slides>32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Aptos</vt:lpstr>
      <vt:lpstr>Arial</vt:lpstr>
      <vt:lpstr>Calibri</vt:lpstr>
      <vt:lpstr>Calibri Light</vt:lpstr>
      <vt:lpstr>Office Theme</vt:lpstr>
      <vt:lpstr>Knowing yourself as a learner</vt:lpstr>
      <vt:lpstr>Today: three questions</vt:lpstr>
      <vt:lpstr>What does university learning require?</vt:lpstr>
      <vt:lpstr>How is learning at university different?</vt:lpstr>
      <vt:lpstr>Taking responsibility for your learning</vt:lpstr>
      <vt:lpstr>Code of conduct</vt:lpstr>
      <vt:lpstr>University tasks ask you to think in different ways</vt:lpstr>
      <vt:lpstr>DESCRIBE: tell the reader what is there</vt:lpstr>
      <vt:lpstr>EXPLAIN: show how or why</vt:lpstr>
      <vt:lpstr>Describe or explain?</vt:lpstr>
      <vt:lpstr>APPLY: use what you know</vt:lpstr>
      <vt:lpstr>EVALUATE: make a supported judgement</vt:lpstr>
      <vt:lpstr>Same situation, four ways of thinking</vt:lpstr>
      <vt:lpstr>Activity: What is each statement doing?</vt:lpstr>
      <vt:lpstr>Same topic, different purpose</vt:lpstr>
      <vt:lpstr>Know who you are communicating with </vt:lpstr>
      <vt:lpstr>Support what you say with evidence</vt:lpstr>
      <vt:lpstr>Before you communicate, make these decisions</vt:lpstr>
      <vt:lpstr>Activity: Communicate the findings</vt:lpstr>
      <vt:lpstr>PowerPoint Presentation</vt:lpstr>
      <vt:lpstr>Knowing yourself as a learner</vt:lpstr>
      <vt:lpstr>From experience to development</vt:lpstr>
      <vt:lpstr>Activity: What would you do next?</vt:lpstr>
      <vt:lpstr>How do you know?</vt:lpstr>
      <vt:lpstr>Activity: Strength or area to develop? </vt:lpstr>
      <vt:lpstr>From ‘I need to improve’ to ‘I will…’</vt:lpstr>
      <vt:lpstr>Activity: Choose one thing to develop</vt:lpstr>
      <vt:lpstr>Your ‘About me’ presentation</vt:lpstr>
      <vt:lpstr>What is the task asking you to do?</vt:lpstr>
      <vt:lpstr>Think about your audience</vt:lpstr>
      <vt:lpstr>Start thinking about your presentation</vt:lpstr>
      <vt:lpstr>Take home message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Ewa Kazimierska</dc:creator>
  <cp:lastModifiedBy>Ewa Kazimierska</cp:lastModifiedBy>
  <cp:revision>2</cp:revision>
  <dcterms:created xsi:type="dcterms:W3CDTF">2026-09-28T13:36:32Z</dcterms:created>
  <dcterms:modified xsi:type="dcterms:W3CDTF">2026-10-01T13:42:49Z</dcterms:modified>
</cp:coreProperties>
</file>