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9" r:id="rId2"/>
    <p:sldId id="312" r:id="rId3"/>
    <p:sldId id="321" r:id="rId4"/>
    <p:sldId id="281" r:id="rId5"/>
    <p:sldId id="295" r:id="rId6"/>
    <p:sldId id="322" r:id="rId7"/>
    <p:sldId id="316" r:id="rId8"/>
    <p:sldId id="294" r:id="rId9"/>
    <p:sldId id="314" r:id="rId10"/>
    <p:sldId id="319" r:id="rId11"/>
    <p:sldId id="308" r:id="rId12"/>
    <p:sldId id="305" r:id="rId13"/>
    <p:sldId id="310" r:id="rId14"/>
    <p:sldId id="300" r:id="rId15"/>
    <p:sldId id="311" r:id="rId16"/>
    <p:sldId id="30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3A191D-FEED-4FE6-8A75-866BFA662363}" v="17" dt="2024-11-18T13:07:30.545"/>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21E4AEA4-8DFA-4A89-87EB-49C32662AFE0}"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CECE8"/>
          </a:solidFill>
        </a:fill>
      </a:tcStyle>
    </a:wholeTbl>
    <a:band1H>
      <a:tcStyle>
        <a:tcBdr/>
        <a:fill>
          <a:solidFill>
            <a:srgbClr val="F8D7CD"/>
          </a:solidFill>
        </a:fill>
      </a:tcStyle>
    </a:band1H>
    <a:band2H>
      <a:tcStyle>
        <a:tcBdr/>
      </a:tcStyle>
    </a:band2H>
    <a:band1V>
      <a:tcStyle>
        <a:tcBdr/>
        <a:fill>
          <a:solidFill>
            <a:srgbClr val="F8D7CD"/>
          </a:solidFill>
        </a:fill>
      </a:tcStyle>
    </a:band1V>
    <a:band2V>
      <a:tcStyle>
        <a:tcBdr/>
      </a:tcStyle>
    </a:band2V>
    <a:lastCol>
      <a:tcTxStyle b="on">
        <a:font>
          <a:latin typeface="+mn-lt"/>
          <a:ea typeface="+mn-ea"/>
          <a:cs typeface="+mn-cs"/>
        </a:font>
        <a:srgbClr val="FFFFFF"/>
      </a:tcTxStyle>
      <a:tcStyle>
        <a:tcBdr/>
        <a:fill>
          <a:solidFill>
            <a:srgbClr val="ED7D31"/>
          </a:solidFill>
        </a:fill>
      </a:tcStyle>
    </a:lastCol>
    <a:firstCol>
      <a:tcTxStyle b="on">
        <a:font>
          <a:latin typeface="+mn-lt"/>
          <a:ea typeface="+mn-ea"/>
          <a:cs typeface="+mn-cs"/>
        </a:font>
        <a:srgbClr val="FFFFFF"/>
      </a:tcTxStyle>
      <a:tcStyle>
        <a:tcBdr/>
        <a:fill>
          <a:solidFill>
            <a:srgbClr val="ED7D31"/>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ED7D31"/>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ED7D31"/>
          </a:solidFill>
        </a:fill>
      </a:tcStyle>
    </a:firstRow>
  </a:tblStyle>
  <a:tblStyle styleId="{00A15C55-8517-42AA-B614-E9B94910E393}"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FF4E7"/>
          </a:solidFill>
        </a:fill>
      </a:tcStyle>
    </a:wholeTbl>
    <a:band1H>
      <a:tcStyle>
        <a:tcBdr/>
        <a:fill>
          <a:solidFill>
            <a:srgbClr val="FFE8CB"/>
          </a:solidFill>
        </a:fill>
      </a:tcStyle>
    </a:band1H>
    <a:band2H>
      <a:tcStyle>
        <a:tcBdr/>
      </a:tcStyle>
    </a:band2H>
    <a:band1V>
      <a:tcStyle>
        <a:tcBdr/>
        <a:fill>
          <a:solidFill>
            <a:srgbClr val="FFE8CB"/>
          </a:solidFill>
        </a:fill>
      </a:tcStyle>
    </a:band1V>
    <a:band2V>
      <a:tcStyle>
        <a:tcBdr/>
      </a:tcStyle>
    </a:band2V>
    <a:lastCol>
      <a:tcTxStyle b="on">
        <a:font>
          <a:latin typeface="+mn-lt"/>
          <a:ea typeface="+mn-ea"/>
          <a:cs typeface="+mn-cs"/>
        </a:font>
        <a:srgbClr val="FFFFFF"/>
      </a:tcTxStyle>
      <a:tcStyle>
        <a:tcBdr/>
        <a:fill>
          <a:solidFill>
            <a:srgbClr val="FFC000"/>
          </a:solidFill>
        </a:fill>
      </a:tcStyle>
    </a:lastCol>
    <a:firstCol>
      <a:tcTxStyle b="on">
        <a:font>
          <a:latin typeface="+mn-lt"/>
          <a:ea typeface="+mn-ea"/>
          <a:cs typeface="+mn-cs"/>
        </a:font>
        <a:srgbClr val="FFFFFF"/>
      </a:tcTxStyle>
      <a:tcStyle>
        <a:tcBdr/>
        <a:fill>
          <a:solidFill>
            <a:srgbClr val="FFC000"/>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FFC000"/>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FFC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satu Abubacar Soares Bangura (2019279)" userId="e5f05977-ee1e-4a94-97dd-c731f59bc216" providerId="ADAL" clId="{6F3A191D-FEED-4FE6-8A75-866BFA662363}"/>
    <pc:docChg chg="custSel modSld">
      <pc:chgData name="Aissatu Abubacar Soares Bangura (2019279)" userId="e5f05977-ee1e-4a94-97dd-c731f59bc216" providerId="ADAL" clId="{6F3A191D-FEED-4FE6-8A75-866BFA662363}" dt="2024-11-18T13:07:54.145" v="24" actId="1076"/>
      <pc:docMkLst>
        <pc:docMk/>
      </pc:docMkLst>
      <pc:sldChg chg="addSp delSp modSp mod">
        <pc:chgData name="Aissatu Abubacar Soares Bangura (2019279)" userId="e5f05977-ee1e-4a94-97dd-c731f59bc216" providerId="ADAL" clId="{6F3A191D-FEED-4FE6-8A75-866BFA662363}" dt="2024-11-18T13:07:54.145" v="24" actId="1076"/>
        <pc:sldMkLst>
          <pc:docMk/>
          <pc:sldMk cId="0" sldId="281"/>
        </pc:sldMkLst>
        <pc:spChg chg="del mod">
          <ac:chgData name="Aissatu Abubacar Soares Bangura (2019279)" userId="e5f05977-ee1e-4a94-97dd-c731f59bc216" providerId="ADAL" clId="{6F3A191D-FEED-4FE6-8A75-866BFA662363}" dt="2024-11-18T13:06:51.884" v="13" actId="478"/>
          <ac:spMkLst>
            <pc:docMk/>
            <pc:sldMk cId="0" sldId="281"/>
            <ac:spMk id="3" creationId="{50F1F410-E674-58CF-3466-E9F4D210321E}"/>
          </ac:spMkLst>
        </pc:spChg>
        <pc:spChg chg="add mod">
          <ac:chgData name="Aissatu Abubacar Soares Bangura (2019279)" userId="e5f05977-ee1e-4a94-97dd-c731f59bc216" providerId="ADAL" clId="{6F3A191D-FEED-4FE6-8A75-866BFA662363}" dt="2024-11-18T13:07:39.574" v="23" actId="20577"/>
          <ac:spMkLst>
            <pc:docMk/>
            <pc:sldMk cId="0" sldId="281"/>
            <ac:spMk id="8" creationId="{1037B75F-52DE-788B-23F2-000EDB01DBDD}"/>
          </ac:spMkLst>
        </pc:spChg>
        <pc:picChg chg="mod">
          <ac:chgData name="Aissatu Abubacar Soares Bangura (2019279)" userId="e5f05977-ee1e-4a94-97dd-c731f59bc216" providerId="ADAL" clId="{6F3A191D-FEED-4FE6-8A75-866BFA662363}" dt="2024-11-18T13:07:54.145" v="24" actId="1076"/>
          <ac:picMkLst>
            <pc:docMk/>
            <pc:sldMk cId="0" sldId="281"/>
            <ac:picMk id="7" creationId="{3655341F-C896-C895-AFE4-C79663C2ADDF}"/>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AAF406-7B99-C0CC-DCD0-3EFCA022BBF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C9C76FF7-0A1C-DB14-85F1-ED871E4AC227}"/>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36376F-1FBB-42E1-8701-B5127645D692}"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25/11/2024</a:t>
            </a:fld>
            <a:endParaRPr lang="en-GB"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38A12DB5-80DE-151B-826A-0B798352DDF1}"/>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62F5FE91-0F02-34E7-59FC-8102B98D1352}"/>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5221114-5774-42CE-A59C-DAAA6A50730F}"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2510910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A025E0-8EE9-803C-5065-7BFAE0E5758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B4284309-D2CB-9C8E-89E8-44C7E09A29A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6CB203C-5A59-4966-A18B-BF25BB7FAD23}" type="datetime1">
              <a:rPr lang="en-GB"/>
              <a:pPr lvl="0"/>
              <a:t>25/11/2024</a:t>
            </a:fld>
            <a:endParaRPr lang="en-GB"/>
          </a:p>
        </p:txBody>
      </p:sp>
      <p:sp>
        <p:nvSpPr>
          <p:cNvPr id="4" name="Slide Image Placeholder 3">
            <a:extLst>
              <a:ext uri="{FF2B5EF4-FFF2-40B4-BE49-F238E27FC236}">
                <a16:creationId xmlns:a16="http://schemas.microsoft.com/office/drawing/2014/main" id="{013AB123-6FC4-F210-B454-58E5A1A91D7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60AD7D4A-717D-3B7B-C4F3-57EA778FBE6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E225008F-1E5D-BA33-2040-AD744D48627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5133832A-DBB9-F3D0-5D90-C86D0F9F117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6DFBC5D9-3BAD-4E3A-BEAC-1DB95DD525EB}" type="slidenum">
              <a:t>‹#›</a:t>
            </a:fld>
            <a:endParaRPr lang="en-GB"/>
          </a:p>
        </p:txBody>
      </p:sp>
    </p:spTree>
    <p:extLst>
      <p:ext uri="{BB962C8B-B14F-4D97-AF65-F5344CB8AC3E}">
        <p14:creationId xmlns:p14="http://schemas.microsoft.com/office/powerpoint/2010/main" val="332550837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lvl="0"/>
            <a:fld id="{6DFBC5D9-3BAD-4E3A-BEAC-1DB95DD525EB}" type="slidenum">
              <a:rPr lang="en-GB" smtClean="0"/>
              <a:t>3</a:t>
            </a:fld>
            <a:endParaRPr lang="en-GB"/>
          </a:p>
        </p:txBody>
      </p:sp>
    </p:spTree>
    <p:extLst>
      <p:ext uri="{BB962C8B-B14F-4D97-AF65-F5344CB8AC3E}">
        <p14:creationId xmlns:p14="http://schemas.microsoft.com/office/powerpoint/2010/main" val="1920125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3CD87B-D060-629C-577B-A7ADF823A3B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2DBA855-BC64-47FC-C03D-095218A9331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460C312-98AE-1A03-AAF9-C55AAB230F7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F726718-718B-468C-91D8-EDFAE080671B}"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6D558-99DF-DEA8-8064-C225245409D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77688A5-CF1B-9B95-FA16-A1C03EBEC4C4}"/>
              </a:ext>
            </a:extLst>
          </p:cNvPr>
          <p:cNvSpPr txBox="1">
            <a:spLocks noGrp="1"/>
          </p:cNvSpPr>
          <p:nvPr>
            <p:ph type="body" sz="quarter" idx="1"/>
          </p:nvPr>
        </p:nvSpPr>
        <p:spPr/>
        <p:txBody>
          <a:bodyPr/>
          <a:lstStyle/>
          <a:p>
            <a:pPr lvl="0"/>
            <a:r>
              <a:rPr lang="en-GB">
                <a:solidFill>
                  <a:srgbClr val="001D35"/>
                </a:solidFill>
                <a:latin typeface="Arial" pitchFamily="34"/>
                <a:cs typeface="Arial" pitchFamily="34"/>
              </a:rPr>
              <a:t>The Barking and Dagenham Community Safety Partnership (CSP) is a multi-agency group that works to reduce crime and disorder in the area.</a:t>
            </a:r>
            <a:endParaRPr lang="en-GB">
              <a:latin typeface="Arial" pitchFamily="34"/>
              <a:cs typeface="Arial" pitchFamily="34"/>
            </a:endParaRPr>
          </a:p>
          <a:p>
            <a:pPr lvl="0"/>
            <a:endParaRPr lang="en-GB"/>
          </a:p>
        </p:txBody>
      </p:sp>
      <p:sp>
        <p:nvSpPr>
          <p:cNvPr id="4" name="Slide Number Placeholder 3">
            <a:extLst>
              <a:ext uri="{FF2B5EF4-FFF2-40B4-BE49-F238E27FC236}">
                <a16:creationId xmlns:a16="http://schemas.microsoft.com/office/drawing/2014/main" id="{F61BDAC5-AE41-B88C-06BF-51248B86815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5AD2D0-54DF-4E1F-B0C6-F17B9628F575}"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Titl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0B52E1-7305-21CA-DCC2-A0DCA6AAA5D9}"/>
              </a:ext>
            </a:extLst>
          </p:cNvPr>
          <p:cNvSpPr txBox="1">
            <a:spLocks noGrp="1"/>
          </p:cNvSpPr>
          <p:nvPr>
            <p:ph type="dt" sz="half" idx="7"/>
          </p:nvPr>
        </p:nvSpPr>
        <p:spPr/>
        <p:txBody>
          <a:bodyPr/>
          <a:lstStyle>
            <a:lvl1pPr>
              <a:defRPr/>
            </a:lvl1pPr>
          </a:lstStyle>
          <a:p>
            <a:pPr lvl="0"/>
            <a:r>
              <a:rPr lang="en-GB"/>
              <a:t>2/7/20XX</a:t>
            </a:r>
          </a:p>
        </p:txBody>
      </p:sp>
      <p:sp>
        <p:nvSpPr>
          <p:cNvPr id="3" name="Footer Placeholder 2">
            <a:extLst>
              <a:ext uri="{FF2B5EF4-FFF2-40B4-BE49-F238E27FC236}">
                <a16:creationId xmlns:a16="http://schemas.microsoft.com/office/drawing/2014/main" id="{5BE45CFC-F56B-2A77-DAE7-BA5092739D23}"/>
              </a:ext>
            </a:extLst>
          </p:cNvPr>
          <p:cNvSpPr txBox="1">
            <a:spLocks noGrp="1"/>
          </p:cNvSpPr>
          <p:nvPr>
            <p:ph type="ftr" sz="quarter" idx="9"/>
          </p:nvPr>
        </p:nvSpPr>
        <p:spPr/>
        <p:txBody>
          <a:bodyPr/>
          <a:lstStyle>
            <a:lvl1pPr>
              <a:defRPr/>
            </a:lvl1pPr>
          </a:lstStyle>
          <a:p>
            <a:pPr lvl="0"/>
            <a:r>
              <a:rPr lang="en-GB"/>
              <a:t>Sample Footer Text</a:t>
            </a:r>
          </a:p>
        </p:txBody>
      </p:sp>
      <p:sp>
        <p:nvSpPr>
          <p:cNvPr id="4" name="Slide Number Placeholder 3">
            <a:extLst>
              <a:ext uri="{FF2B5EF4-FFF2-40B4-BE49-F238E27FC236}">
                <a16:creationId xmlns:a16="http://schemas.microsoft.com/office/drawing/2014/main" id="{84CC873A-D1E5-B0C5-9AC2-64584246589A}"/>
              </a:ext>
            </a:extLst>
          </p:cNvPr>
          <p:cNvSpPr txBox="1">
            <a:spLocks noGrp="1"/>
          </p:cNvSpPr>
          <p:nvPr>
            <p:ph type="sldNum" sz="quarter" idx="8"/>
          </p:nvPr>
        </p:nvSpPr>
        <p:spPr/>
        <p:txBody>
          <a:bodyPr/>
          <a:lstStyle>
            <a:lvl1pPr>
              <a:defRPr/>
            </a:lvl1pPr>
          </a:lstStyle>
          <a:p>
            <a:pPr lvl="0"/>
            <a:fld id="{C88686CF-8894-4111-8FE5-959D503A59E0}" type="slidenum">
              <a:t>‹#›</a:t>
            </a:fld>
            <a:endParaRPr lang="en-GB"/>
          </a:p>
        </p:txBody>
      </p:sp>
      <p:sp>
        <p:nvSpPr>
          <p:cNvPr id="5" name="Freeform: Shape 44">
            <a:extLst>
              <a:ext uri="{FF2B5EF4-FFF2-40B4-BE49-F238E27FC236}">
                <a16:creationId xmlns:a16="http://schemas.microsoft.com/office/drawing/2014/main" id="{3E086B7F-05D5-3787-0460-A7E9F4EC8D32}"/>
              </a:ext>
              <a:ext uri="{C183D7F6-B498-43B3-948B-1728B52AA6E4}">
                <adec:decorative xmlns:adec="http://schemas.microsoft.com/office/drawing/2017/decorative" val="1"/>
              </a:ext>
            </a:extLst>
          </p:cNvPr>
          <p:cNvSpPr/>
          <p:nvPr/>
        </p:nvSpPr>
        <p:spPr>
          <a:xfrm rot="10799991">
            <a:off x="-33596" y="-3640"/>
            <a:ext cx="4613230" cy="6861639"/>
          </a:xfrm>
          <a:custGeom>
            <a:avLst/>
            <a:gdLst>
              <a:gd name="f0" fmla="val 10800000"/>
              <a:gd name="f1" fmla="val 5400000"/>
              <a:gd name="f2" fmla="val 180"/>
              <a:gd name="f3" fmla="val w"/>
              <a:gd name="f4" fmla="val h"/>
              <a:gd name="f5" fmla="val 0"/>
              <a:gd name="f6" fmla="val 4613230"/>
              <a:gd name="f7" fmla="val 6861641"/>
              <a:gd name="f8" fmla="val 1788950"/>
              <a:gd name="f9" fmla="+- 0 0 -90"/>
              <a:gd name="f10" fmla="*/ f3 1 4613230"/>
              <a:gd name="f11" fmla="*/ f4 1 6861641"/>
              <a:gd name="f12" fmla="+- f7 0 f5"/>
              <a:gd name="f13" fmla="+- f6 0 f5"/>
              <a:gd name="f14" fmla="*/ f9 f0 1"/>
              <a:gd name="f15" fmla="*/ f13 1 4613230"/>
              <a:gd name="f16" fmla="*/ f12 1 6861641"/>
              <a:gd name="f17" fmla="*/ 4613230 f13 1"/>
              <a:gd name="f18" fmla="*/ 6861641 f12 1"/>
              <a:gd name="f19" fmla="*/ 0 f13 1"/>
              <a:gd name="f20" fmla="*/ 1788950 f13 1"/>
              <a:gd name="f21" fmla="*/ 0 f12 1"/>
              <a:gd name="f22" fmla="*/ f14 1 f2"/>
              <a:gd name="f23" fmla="*/ f17 1 4613230"/>
              <a:gd name="f24" fmla="*/ f18 1 6861641"/>
              <a:gd name="f25" fmla="*/ f19 1 4613230"/>
              <a:gd name="f26" fmla="*/ f20 1 4613230"/>
              <a:gd name="f27" fmla="*/ f21 1 6861641"/>
              <a:gd name="f28" fmla="*/ f5 1 f15"/>
              <a:gd name="f29" fmla="*/ f6 1 f15"/>
              <a:gd name="f30" fmla="*/ f5 1 f16"/>
              <a:gd name="f31" fmla="*/ f7 1 f16"/>
              <a:gd name="f32" fmla="+- f22 0 f1"/>
              <a:gd name="f33" fmla="*/ f23 1 f15"/>
              <a:gd name="f34" fmla="*/ f24 1 f16"/>
              <a:gd name="f35" fmla="*/ f25 1 f15"/>
              <a:gd name="f36" fmla="*/ f26 1 f15"/>
              <a:gd name="f37" fmla="*/ f27 1 f16"/>
              <a:gd name="f38" fmla="*/ f28 f10 1"/>
              <a:gd name="f39" fmla="*/ f29 f10 1"/>
              <a:gd name="f40" fmla="*/ f31 f11 1"/>
              <a:gd name="f41" fmla="*/ f30 f11 1"/>
              <a:gd name="f42" fmla="*/ f33 f10 1"/>
              <a:gd name="f43" fmla="*/ f34 f11 1"/>
              <a:gd name="f44" fmla="*/ f35 f10 1"/>
              <a:gd name="f45" fmla="*/ f36 f10 1"/>
              <a:gd name="f46" fmla="*/ f37 f11 1"/>
            </a:gdLst>
            <a:ahLst/>
            <a:cxnLst>
              <a:cxn ang="3cd4">
                <a:pos x="hc" y="t"/>
              </a:cxn>
              <a:cxn ang="0">
                <a:pos x="r" y="vc"/>
              </a:cxn>
              <a:cxn ang="cd4">
                <a:pos x="hc" y="b"/>
              </a:cxn>
              <a:cxn ang="cd2">
                <a:pos x="l" y="vc"/>
              </a:cxn>
              <a:cxn ang="f32">
                <a:pos x="f42" y="f43"/>
              </a:cxn>
              <a:cxn ang="f32">
                <a:pos x="f44" y="f43"/>
              </a:cxn>
              <a:cxn ang="f32">
                <a:pos x="f45" y="f46"/>
              </a:cxn>
              <a:cxn ang="f32">
                <a:pos x="f42" y="f46"/>
              </a:cxn>
              <a:cxn ang="f32">
                <a:pos x="f42" y="f43"/>
              </a:cxn>
            </a:cxnLst>
            <a:rect l="f38" t="f41" r="f39" b="f40"/>
            <a:pathLst>
              <a:path w="4613230" h="6861641">
                <a:moveTo>
                  <a:pt x="f6" y="f7"/>
                </a:moveTo>
                <a:lnTo>
                  <a:pt x="f5" y="f7"/>
                </a:lnTo>
                <a:lnTo>
                  <a:pt x="f8" y="f5"/>
                </a:lnTo>
                <a:lnTo>
                  <a:pt x="f6" y="f5"/>
                </a:lnTo>
                <a:lnTo>
                  <a:pt x="f6" y="f7"/>
                </a:lnTo>
                <a:close/>
              </a:path>
            </a:pathLst>
          </a:custGeom>
          <a:solidFill>
            <a:srgbClr val="F0ECEC"/>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6" name="Freeform: Shape 43">
            <a:extLst>
              <a:ext uri="{FF2B5EF4-FFF2-40B4-BE49-F238E27FC236}">
                <a16:creationId xmlns:a16="http://schemas.microsoft.com/office/drawing/2014/main" id="{85056215-5F3D-D6B8-8BB1-65CA244CEAA5}"/>
              </a:ext>
              <a:ext uri="{C183D7F6-B498-43B3-948B-1728B52AA6E4}">
                <adec:decorative xmlns:adec="http://schemas.microsoft.com/office/drawing/2017/decorative" val="1"/>
              </a:ext>
            </a:extLst>
          </p:cNvPr>
          <p:cNvSpPr/>
          <p:nvPr/>
        </p:nvSpPr>
        <p:spPr>
          <a:xfrm rot="10799991">
            <a:off x="-33586" y="-14310"/>
            <a:ext cx="4615077" cy="10634"/>
          </a:xfrm>
          <a:custGeom>
            <a:avLst/>
            <a:gdLst>
              <a:gd name="f0" fmla="val 10800000"/>
              <a:gd name="f1" fmla="val 5400000"/>
              <a:gd name="f2" fmla="val 180"/>
              <a:gd name="f3" fmla="val w"/>
              <a:gd name="f4" fmla="val h"/>
              <a:gd name="f5" fmla="val 0"/>
              <a:gd name="f6" fmla="val 4615080"/>
              <a:gd name="f7" fmla="val 10637"/>
              <a:gd name="f8" fmla="val 7095"/>
              <a:gd name="f9" fmla="val 1850"/>
              <a:gd name="f10" fmla="+- 0 0 -90"/>
              <a:gd name="f11" fmla="*/ f3 1 4615080"/>
              <a:gd name="f12" fmla="*/ f4 1 10637"/>
              <a:gd name="f13" fmla="+- f7 0 f5"/>
              <a:gd name="f14" fmla="+- f6 0 f5"/>
              <a:gd name="f15" fmla="*/ f10 f0 1"/>
              <a:gd name="f16" fmla="*/ f14 1 4615080"/>
              <a:gd name="f17" fmla="*/ f13 1 10637"/>
              <a:gd name="f18" fmla="*/ 4615080 f14 1"/>
              <a:gd name="f19" fmla="*/ 10637 f13 1"/>
              <a:gd name="f20" fmla="*/ 0 f14 1"/>
              <a:gd name="f21" fmla="*/ 7095 f13 1"/>
              <a:gd name="f22" fmla="*/ 1850 f14 1"/>
              <a:gd name="f23" fmla="*/ 0 f13 1"/>
              <a:gd name="f24" fmla="*/ f15 1 f2"/>
              <a:gd name="f25" fmla="*/ f18 1 4615080"/>
              <a:gd name="f26" fmla="*/ f19 1 10637"/>
              <a:gd name="f27" fmla="*/ f20 1 4615080"/>
              <a:gd name="f28" fmla="*/ f21 1 10637"/>
              <a:gd name="f29" fmla="*/ f22 1 4615080"/>
              <a:gd name="f30" fmla="*/ f23 1 10637"/>
              <a:gd name="f31" fmla="*/ f5 1 f16"/>
              <a:gd name="f32" fmla="*/ f6 1 f16"/>
              <a:gd name="f33" fmla="*/ f5 1 f17"/>
              <a:gd name="f34" fmla="*/ f7 1 f17"/>
              <a:gd name="f35" fmla="+- f24 0 f1"/>
              <a:gd name="f36" fmla="*/ f25 1 f16"/>
              <a:gd name="f37" fmla="*/ f26 1 f17"/>
              <a:gd name="f38" fmla="*/ f27 1 f16"/>
              <a:gd name="f39" fmla="*/ f28 1 f17"/>
              <a:gd name="f40" fmla="*/ f29 1 f16"/>
              <a:gd name="f41" fmla="*/ f30 1 f17"/>
              <a:gd name="f42" fmla="*/ f31 f11 1"/>
              <a:gd name="f43" fmla="*/ f32 f11 1"/>
              <a:gd name="f44" fmla="*/ f34 f12 1"/>
              <a:gd name="f45" fmla="*/ f33 f12 1"/>
              <a:gd name="f46" fmla="*/ f36 f11 1"/>
              <a:gd name="f47" fmla="*/ f37 f12 1"/>
              <a:gd name="f48" fmla="*/ f38 f11 1"/>
              <a:gd name="f49" fmla="*/ f39 f12 1"/>
              <a:gd name="f50" fmla="*/ f40 f11 1"/>
              <a:gd name="f51" fmla="*/ f41 f12 1"/>
            </a:gdLst>
            <a:ahLst/>
            <a:cxnLst>
              <a:cxn ang="3cd4">
                <a:pos x="hc" y="t"/>
              </a:cxn>
              <a:cxn ang="0">
                <a:pos x="r" y="vc"/>
              </a:cxn>
              <a:cxn ang="cd4">
                <a:pos x="hc" y="b"/>
              </a:cxn>
              <a:cxn ang="cd2">
                <a:pos x="l" y="vc"/>
              </a:cxn>
              <a:cxn ang="f35">
                <a:pos x="f46" y="f47"/>
              </a:cxn>
              <a:cxn ang="f35">
                <a:pos x="f48" y="f49"/>
              </a:cxn>
              <a:cxn ang="f35">
                <a:pos x="f50" y="f51"/>
              </a:cxn>
              <a:cxn ang="f35">
                <a:pos x="f46" y="f51"/>
              </a:cxn>
              <a:cxn ang="f35">
                <a:pos x="f46" y="f47"/>
              </a:cxn>
            </a:cxnLst>
            <a:rect l="f42" t="f45" r="f43" b="f44"/>
            <a:pathLst>
              <a:path w="4615080" h="10637">
                <a:moveTo>
                  <a:pt x="f6" y="f7"/>
                </a:moveTo>
                <a:lnTo>
                  <a:pt x="f5" y="f8"/>
                </a:lnTo>
                <a:lnTo>
                  <a:pt x="f9" y="f5"/>
                </a:lnTo>
                <a:lnTo>
                  <a:pt x="f6" y="f5"/>
                </a:lnTo>
                <a:lnTo>
                  <a:pt x="f6" y="f7"/>
                </a:lnTo>
                <a:close/>
              </a:path>
            </a:pathLst>
          </a:custGeom>
          <a:solidFill>
            <a:srgbClr val="F0ECEC"/>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cxnSp>
        <p:nvCxnSpPr>
          <p:cNvPr id="7" name="Straight Connector 9">
            <a:extLst>
              <a:ext uri="{FF2B5EF4-FFF2-40B4-BE49-F238E27FC236}">
                <a16:creationId xmlns:a16="http://schemas.microsoft.com/office/drawing/2014/main" id="{D8E44D49-C81D-F7EB-0A25-1E998DC58C5A}"/>
              </a:ext>
              <a:ext uri="{C183D7F6-B498-43B3-948B-1728B52AA6E4}">
                <adec:decorative xmlns:adec="http://schemas.microsoft.com/office/drawing/2017/decorative" val="1"/>
              </a:ext>
            </a:extLst>
          </p:cNvPr>
          <p:cNvCxnSpPr/>
          <p:nvPr/>
        </p:nvCxnSpPr>
        <p:spPr>
          <a:xfrm flipH="1">
            <a:off x="-33558" y="0"/>
            <a:ext cx="6705596" cy="809618"/>
          </a:xfrm>
          <a:prstGeom prst="straightConnector1">
            <a:avLst/>
          </a:prstGeom>
          <a:noFill/>
          <a:ln w="12701" cap="flat">
            <a:solidFill>
              <a:srgbClr val="BA9CA0">
                <a:alpha val="70000"/>
              </a:srgbClr>
            </a:solidFill>
            <a:prstDash val="solid"/>
            <a:miter/>
          </a:ln>
        </p:spPr>
      </p:cxnSp>
      <p:cxnSp>
        <p:nvCxnSpPr>
          <p:cNvPr id="8" name="Straight Connector 10">
            <a:extLst>
              <a:ext uri="{FF2B5EF4-FFF2-40B4-BE49-F238E27FC236}">
                <a16:creationId xmlns:a16="http://schemas.microsoft.com/office/drawing/2014/main" id="{92B3FF67-9487-79C7-05DE-5001BA251B57}"/>
              </a:ext>
              <a:ext uri="{C183D7F6-B498-43B3-948B-1728B52AA6E4}">
                <adec:decorative xmlns:adec="http://schemas.microsoft.com/office/drawing/2017/decorative" val="1"/>
              </a:ext>
            </a:extLst>
          </p:cNvPr>
          <p:cNvCxnSpPr/>
          <p:nvPr/>
        </p:nvCxnSpPr>
        <p:spPr>
          <a:xfrm flipV="1">
            <a:off x="3514057" y="0"/>
            <a:ext cx="510363" cy="6858000"/>
          </a:xfrm>
          <a:prstGeom prst="straightConnector1">
            <a:avLst/>
          </a:prstGeom>
          <a:noFill/>
          <a:ln w="12701" cap="flat">
            <a:solidFill>
              <a:srgbClr val="BA9CA0">
                <a:alpha val="70000"/>
              </a:srgbClr>
            </a:solidFill>
            <a:prstDash val="solid"/>
            <a:miter/>
          </a:ln>
        </p:spPr>
      </p:cxnSp>
      <p:cxnSp>
        <p:nvCxnSpPr>
          <p:cNvPr id="9" name="Straight Connector 11">
            <a:extLst>
              <a:ext uri="{FF2B5EF4-FFF2-40B4-BE49-F238E27FC236}">
                <a16:creationId xmlns:a16="http://schemas.microsoft.com/office/drawing/2014/main" id="{F6DF63FD-A932-214A-8E20-7999773AB40B}"/>
              </a:ext>
              <a:ext uri="{C183D7F6-B498-43B3-948B-1728B52AA6E4}">
                <adec:decorative xmlns:adec="http://schemas.microsoft.com/office/drawing/2017/decorative" val="1"/>
              </a:ext>
            </a:extLst>
          </p:cNvPr>
          <p:cNvCxnSpPr/>
          <p:nvPr/>
        </p:nvCxnSpPr>
        <p:spPr>
          <a:xfrm flipV="1">
            <a:off x="11602474" y="365119"/>
            <a:ext cx="589522" cy="6492881"/>
          </a:xfrm>
          <a:prstGeom prst="straightConnector1">
            <a:avLst/>
          </a:prstGeom>
          <a:noFill/>
          <a:ln w="12701" cap="flat">
            <a:solidFill>
              <a:srgbClr val="BA9CA0">
                <a:alpha val="70000"/>
              </a:srgbClr>
            </a:solidFill>
            <a:prstDash val="solid"/>
            <a:miter/>
          </a:ln>
        </p:spPr>
      </p:cxnSp>
      <p:cxnSp>
        <p:nvCxnSpPr>
          <p:cNvPr id="10" name="Straight Connector 12">
            <a:extLst>
              <a:ext uri="{FF2B5EF4-FFF2-40B4-BE49-F238E27FC236}">
                <a16:creationId xmlns:a16="http://schemas.microsoft.com/office/drawing/2014/main" id="{1542D254-D2B4-06D5-C883-0029E103C2C1}"/>
              </a:ext>
              <a:ext uri="{C183D7F6-B498-43B3-948B-1728B52AA6E4}">
                <adec:decorative xmlns:adec="http://schemas.microsoft.com/office/drawing/2017/decorative" val="1"/>
              </a:ext>
            </a:extLst>
          </p:cNvPr>
          <p:cNvCxnSpPr/>
          <p:nvPr/>
        </p:nvCxnSpPr>
        <p:spPr>
          <a:xfrm flipH="1" flipV="1">
            <a:off x="9340705" y="-10735"/>
            <a:ext cx="2851291" cy="1680045"/>
          </a:xfrm>
          <a:prstGeom prst="straightConnector1">
            <a:avLst/>
          </a:prstGeom>
          <a:noFill/>
          <a:ln w="12701" cap="flat">
            <a:solidFill>
              <a:srgbClr val="BA9CA0">
                <a:alpha val="70000"/>
              </a:srgbClr>
            </a:solidFill>
            <a:prstDash val="solid"/>
            <a:miter/>
          </a:ln>
        </p:spPr>
      </p:cxnSp>
      <p:cxnSp>
        <p:nvCxnSpPr>
          <p:cNvPr id="11" name="Straight Connector 13">
            <a:extLst>
              <a:ext uri="{FF2B5EF4-FFF2-40B4-BE49-F238E27FC236}">
                <a16:creationId xmlns:a16="http://schemas.microsoft.com/office/drawing/2014/main" id="{019D5B09-C167-7274-43A3-175FEBB6E10A}"/>
              </a:ext>
              <a:ext uri="{C183D7F6-B498-43B3-948B-1728B52AA6E4}">
                <adec:decorative xmlns:adec="http://schemas.microsoft.com/office/drawing/2017/decorative" val="1"/>
              </a:ext>
            </a:extLst>
          </p:cNvPr>
          <p:cNvCxnSpPr/>
          <p:nvPr/>
        </p:nvCxnSpPr>
        <p:spPr>
          <a:xfrm flipH="1" flipV="1">
            <a:off x="-33558" y="6045957"/>
            <a:ext cx="6876854" cy="812043"/>
          </a:xfrm>
          <a:prstGeom prst="straightConnector1">
            <a:avLst/>
          </a:prstGeom>
          <a:noFill/>
          <a:ln w="12701" cap="flat">
            <a:solidFill>
              <a:srgbClr val="BA9CA0">
                <a:alpha val="70000"/>
              </a:srgbClr>
            </a:solidFill>
            <a:prstDash val="solid"/>
            <a:miter/>
          </a:ln>
        </p:spPr>
      </p:cxnSp>
      <p:sp>
        <p:nvSpPr>
          <p:cNvPr id="12" name="Picture Placeholder 47">
            <a:extLst>
              <a:ext uri="{FF2B5EF4-FFF2-40B4-BE49-F238E27FC236}">
                <a16:creationId xmlns:a16="http://schemas.microsoft.com/office/drawing/2014/main" id="{21F6DABC-6CFC-FFFC-D963-3260C9822921}"/>
              </a:ext>
            </a:extLst>
          </p:cNvPr>
          <p:cNvSpPr txBox="1">
            <a:spLocks noGrp="1"/>
          </p:cNvSpPr>
          <p:nvPr>
            <p:ph type="pic" idx="4294967295"/>
          </p:nvPr>
        </p:nvSpPr>
        <p:spPr>
          <a:xfrm>
            <a:off x="2623276" y="0"/>
            <a:ext cx="9568720" cy="6858000"/>
          </a:xfrm>
          <a:solidFill>
            <a:srgbClr val="BA9CA0"/>
          </a:solidFill>
        </p:spPr>
        <p:txBody>
          <a:bodyPr>
            <a:noAutofit/>
          </a:bodyPr>
          <a:lstStyle>
            <a:lvl1pPr>
              <a:defRPr/>
            </a:lvl1pPr>
          </a:lstStyle>
          <a:p>
            <a:pPr lvl="0"/>
            <a:r>
              <a:rPr lang="en-GB"/>
              <a:t>Click icon to add picture</a:t>
            </a:r>
          </a:p>
        </p:txBody>
      </p:sp>
      <p:sp>
        <p:nvSpPr>
          <p:cNvPr id="13" name="Title 5">
            <a:extLst>
              <a:ext uri="{FF2B5EF4-FFF2-40B4-BE49-F238E27FC236}">
                <a16:creationId xmlns:a16="http://schemas.microsoft.com/office/drawing/2014/main" id="{A8E1DD8D-EA47-954B-4C0E-5667DF3B68D5}"/>
              </a:ext>
            </a:extLst>
          </p:cNvPr>
          <p:cNvSpPr txBox="1">
            <a:spLocks noGrp="1"/>
          </p:cNvSpPr>
          <p:nvPr>
            <p:ph type="title"/>
          </p:nvPr>
        </p:nvSpPr>
        <p:spPr>
          <a:xfrm>
            <a:off x="520695" y="1040001"/>
            <a:ext cx="3338620" cy="3150162"/>
          </a:xfrm>
        </p:spPr>
        <p:txBody>
          <a:bodyPr anchor="t"/>
          <a:lstStyle>
            <a:lvl1pPr>
              <a:defRPr/>
            </a:lvl1pPr>
          </a:lstStyle>
          <a:p>
            <a:pPr lvl="0"/>
            <a:r>
              <a:rPr lang="en-GB"/>
              <a:t>Click to edit Master title style</a:t>
            </a:r>
          </a:p>
        </p:txBody>
      </p:sp>
      <p:sp>
        <p:nvSpPr>
          <p:cNvPr id="14" name="Text Placeholder 14">
            <a:extLst>
              <a:ext uri="{FF2B5EF4-FFF2-40B4-BE49-F238E27FC236}">
                <a16:creationId xmlns:a16="http://schemas.microsoft.com/office/drawing/2014/main" id="{5309BA18-E813-3042-24A2-EAC55C58A8FB}"/>
              </a:ext>
            </a:extLst>
          </p:cNvPr>
          <p:cNvSpPr txBox="1">
            <a:spLocks noGrp="1"/>
          </p:cNvSpPr>
          <p:nvPr>
            <p:ph type="body" idx="4294967295"/>
          </p:nvPr>
        </p:nvSpPr>
        <p:spPr>
          <a:xfrm>
            <a:off x="490539" y="4240209"/>
            <a:ext cx="3497259" cy="1801816"/>
          </a:xfrm>
        </p:spPr>
        <p:txBody>
          <a:bodyPr/>
          <a:lstStyle>
            <a:lvl1pPr marL="0" indent="0">
              <a:buNone/>
              <a:defRPr/>
            </a:lvl1pPr>
          </a:lstStyle>
          <a:p>
            <a:pPr lvl="0"/>
            <a:r>
              <a:rPr lang="en-GB"/>
              <a:t>Presentation Name</a:t>
            </a:r>
          </a:p>
        </p:txBody>
      </p:sp>
    </p:spTree>
    <p:extLst>
      <p:ext uri="{BB962C8B-B14F-4D97-AF65-F5344CB8AC3E}">
        <p14:creationId xmlns:p14="http://schemas.microsoft.com/office/powerpoint/2010/main" val="236126554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Agenda">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304CA54-8A87-F06B-CA5D-8D213DBC68F7}"/>
              </a:ext>
              <a:ext uri="{C183D7F6-B498-43B3-948B-1728B52AA6E4}">
                <adec:decorative xmlns:adec="http://schemas.microsoft.com/office/drawing/2017/decorative" val="1"/>
              </a:ext>
            </a:extLst>
          </p:cNvPr>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3" name="Rectangle 23">
            <a:extLst>
              <a:ext uri="{FF2B5EF4-FFF2-40B4-BE49-F238E27FC236}">
                <a16:creationId xmlns:a16="http://schemas.microsoft.com/office/drawing/2014/main" id="{4B552985-99C0-A7D5-244B-EEABBEB700DF}"/>
              </a:ext>
              <a:ext uri="{C183D7F6-B498-43B3-948B-1728B52AA6E4}">
                <adec:decorative xmlns:adec="http://schemas.microsoft.com/office/drawing/2017/decorative" val="1"/>
              </a:ext>
            </a:extLst>
          </p:cNvPr>
          <p:cNvSpPr/>
          <p:nvPr/>
        </p:nvSpPr>
        <p:spPr>
          <a:xfrm rot="10799991">
            <a:off x="-28" y="-6026"/>
            <a:ext cx="5111084" cy="6932221"/>
          </a:xfrm>
          <a:custGeom>
            <a:avLst/>
            <a:gdLst>
              <a:gd name="f0" fmla="val 10800000"/>
              <a:gd name="f1" fmla="val 5400000"/>
              <a:gd name="f2" fmla="val 180"/>
              <a:gd name="f3" fmla="val w"/>
              <a:gd name="f4" fmla="val h"/>
              <a:gd name="f5" fmla="val 0"/>
              <a:gd name="f6" fmla="val 6699211"/>
              <a:gd name="f7" fmla="val 6857998"/>
              <a:gd name="f8" fmla="val 2702995"/>
              <a:gd name="f9" fmla="val 42638"/>
              <a:gd name="f10" fmla="val 6844350"/>
              <a:gd name="f11" fmla="+- 0 0 -90"/>
              <a:gd name="f12" fmla="*/ f3 1 6699211"/>
              <a:gd name="f13" fmla="*/ f4 1 6857998"/>
              <a:gd name="f14" fmla="+- f7 0 f5"/>
              <a:gd name="f15" fmla="+- f6 0 f5"/>
              <a:gd name="f16" fmla="*/ f11 f0 1"/>
              <a:gd name="f17" fmla="*/ f15 1 6699211"/>
              <a:gd name="f18" fmla="*/ f14 1 6857998"/>
              <a:gd name="f19" fmla="*/ 0 f14 1"/>
              <a:gd name="f20" fmla="*/ 6857998 f14 1"/>
              <a:gd name="f21" fmla="*/ 6699211 f15 1"/>
              <a:gd name="f22" fmla="*/ 0 f15 1"/>
              <a:gd name="f23" fmla="*/ 2702995 f15 1"/>
              <a:gd name="f24" fmla="*/ 42638 f14 1"/>
              <a:gd name="f25" fmla="*/ 6844350 f14 1"/>
              <a:gd name="f26" fmla="*/ f16 1 f2"/>
              <a:gd name="f27" fmla="*/ f19 1 6857998"/>
              <a:gd name="f28" fmla="*/ f20 1 6857998"/>
              <a:gd name="f29" fmla="*/ f21 1 6699211"/>
              <a:gd name="f30" fmla="*/ f22 1 6699211"/>
              <a:gd name="f31" fmla="*/ f23 1 6699211"/>
              <a:gd name="f32" fmla="*/ f24 1 6857998"/>
              <a:gd name="f33" fmla="*/ f25 1 6857998"/>
              <a:gd name="f34" fmla="*/ f5 1 f17"/>
              <a:gd name="f35" fmla="*/ f6 1 f17"/>
              <a:gd name="f36" fmla="*/ f5 1 f18"/>
              <a:gd name="f37" fmla="*/ f7 1 f18"/>
              <a:gd name="f38" fmla="+- f26 0 f1"/>
              <a:gd name="f39" fmla="*/ f31 1 f17"/>
              <a:gd name="f40" fmla="*/ f32 1 f18"/>
              <a:gd name="f41" fmla="*/ f29 1 f17"/>
              <a:gd name="f42" fmla="*/ f27 1 f18"/>
              <a:gd name="f43" fmla="*/ f28 1 f18"/>
              <a:gd name="f44" fmla="*/ f30 1 f17"/>
              <a:gd name="f45" fmla="*/ f33 1 f18"/>
              <a:gd name="f46" fmla="*/ f34 f12 1"/>
              <a:gd name="f47" fmla="*/ f35 f12 1"/>
              <a:gd name="f48" fmla="*/ f37 f13 1"/>
              <a:gd name="f49" fmla="*/ f36 f13 1"/>
              <a:gd name="f50" fmla="*/ f39 f12 1"/>
              <a:gd name="f51" fmla="*/ f40 f13 1"/>
              <a:gd name="f52" fmla="*/ f41 f12 1"/>
              <a:gd name="f53" fmla="*/ f42 f13 1"/>
              <a:gd name="f54" fmla="*/ f43 f13 1"/>
              <a:gd name="f55" fmla="*/ f44 f12 1"/>
              <a:gd name="f56" fmla="*/ f45 f13 1"/>
            </a:gdLst>
            <a:ahLst/>
            <a:cxnLst>
              <a:cxn ang="3cd4">
                <a:pos x="hc" y="t"/>
              </a:cxn>
              <a:cxn ang="0">
                <a:pos x="r" y="vc"/>
              </a:cxn>
              <a:cxn ang="cd4">
                <a:pos x="hc" y="b"/>
              </a:cxn>
              <a:cxn ang="cd2">
                <a:pos x="l" y="vc"/>
              </a:cxn>
              <a:cxn ang="f38">
                <a:pos x="f50" y="f51"/>
              </a:cxn>
              <a:cxn ang="f38">
                <a:pos x="f52" y="f53"/>
              </a:cxn>
              <a:cxn ang="f38">
                <a:pos x="f52" y="f54"/>
              </a:cxn>
              <a:cxn ang="f38">
                <a:pos x="f55" y="f56"/>
              </a:cxn>
              <a:cxn ang="f38">
                <a:pos x="f50" y="f51"/>
              </a:cxn>
            </a:cxnLst>
            <a:rect l="f46" t="f49" r="f47" b="f48"/>
            <a:pathLst>
              <a:path w="6699211" h="6857998">
                <a:moveTo>
                  <a:pt x="f8" y="f9"/>
                </a:moveTo>
                <a:lnTo>
                  <a:pt x="f6" y="f5"/>
                </a:lnTo>
                <a:lnTo>
                  <a:pt x="f6" y="f7"/>
                </a:lnTo>
                <a:lnTo>
                  <a:pt x="f5" y="f10"/>
                </a:lnTo>
                <a:lnTo>
                  <a:pt x="f8" y="f9"/>
                </a:lnTo>
                <a:close/>
              </a:path>
            </a:pathLst>
          </a:custGeom>
          <a:solidFill>
            <a:srgbClr val="F0ECEC"/>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4" name="Title 1">
            <a:extLst>
              <a:ext uri="{FF2B5EF4-FFF2-40B4-BE49-F238E27FC236}">
                <a16:creationId xmlns:a16="http://schemas.microsoft.com/office/drawing/2014/main" id="{767EA216-E542-15E8-BF5A-28216893AB9E}"/>
              </a:ext>
            </a:extLst>
          </p:cNvPr>
          <p:cNvSpPr txBox="1">
            <a:spLocks noGrp="1"/>
          </p:cNvSpPr>
          <p:nvPr>
            <p:ph type="title"/>
          </p:nvPr>
        </p:nvSpPr>
        <p:spPr>
          <a:xfrm>
            <a:off x="680487" y="675165"/>
            <a:ext cx="3761859" cy="3055074"/>
          </a:xfrm>
        </p:spPr>
        <p:txBody>
          <a:bodyPr anchor="t"/>
          <a:lstStyle>
            <a:lvl1pPr>
              <a:defRPr sz="4400"/>
            </a:lvl1pPr>
          </a:lstStyle>
          <a:p>
            <a:pPr lvl="0"/>
            <a:r>
              <a:rPr lang="en-GB"/>
              <a:t>Click to edit Master title style</a:t>
            </a:r>
          </a:p>
        </p:txBody>
      </p:sp>
      <p:sp>
        <p:nvSpPr>
          <p:cNvPr id="5" name="Content Placeholder 2">
            <a:extLst>
              <a:ext uri="{FF2B5EF4-FFF2-40B4-BE49-F238E27FC236}">
                <a16:creationId xmlns:a16="http://schemas.microsoft.com/office/drawing/2014/main" id="{15B1FB2C-4193-AF81-B1B2-94941A6FDB93}"/>
              </a:ext>
            </a:extLst>
          </p:cNvPr>
          <p:cNvSpPr txBox="1">
            <a:spLocks noGrp="1"/>
          </p:cNvSpPr>
          <p:nvPr>
            <p:ph idx="4294967295"/>
          </p:nvPr>
        </p:nvSpPr>
        <p:spPr>
          <a:xfrm>
            <a:off x="5167420" y="533396"/>
            <a:ext cx="3794513" cy="5797241"/>
          </a:xfrm>
        </p:spPr>
        <p:txBody>
          <a:bodyPr anchor="ctr"/>
          <a:lstStyle>
            <a:lvl1pPr>
              <a:buNone/>
              <a:defRPr/>
            </a:lvl1pPr>
          </a:lstStyle>
          <a:p>
            <a:pPr lvl="0"/>
            <a:r>
              <a:rPr lang="en-GB"/>
              <a:t>Click to edit Master text styles</a:t>
            </a:r>
          </a:p>
        </p:txBody>
      </p:sp>
      <p:sp>
        <p:nvSpPr>
          <p:cNvPr id="6" name="Footer Placeholder 2">
            <a:extLst>
              <a:ext uri="{FF2B5EF4-FFF2-40B4-BE49-F238E27FC236}">
                <a16:creationId xmlns:a16="http://schemas.microsoft.com/office/drawing/2014/main" id="{56124C60-DD22-E2C5-1C19-8E511B263F6D}"/>
              </a:ext>
            </a:extLst>
          </p:cNvPr>
          <p:cNvSpPr txBox="1">
            <a:spLocks noGrp="1"/>
          </p:cNvSpPr>
          <p:nvPr>
            <p:ph type="ftr" sz="quarter" idx="9"/>
          </p:nvPr>
        </p:nvSpPr>
        <p:spPr/>
        <p:txBody>
          <a:bodyPr/>
          <a:lstStyle>
            <a:lvl1pPr>
              <a:defRPr/>
            </a:lvl1pPr>
          </a:lstStyle>
          <a:p>
            <a:pPr lvl="0"/>
            <a:r>
              <a:rPr lang="en-GB"/>
              <a:t>Sample Footer Text</a:t>
            </a:r>
          </a:p>
        </p:txBody>
      </p:sp>
      <p:cxnSp>
        <p:nvCxnSpPr>
          <p:cNvPr id="7" name="Straight Connector 9">
            <a:extLst>
              <a:ext uri="{FF2B5EF4-FFF2-40B4-BE49-F238E27FC236}">
                <a16:creationId xmlns:a16="http://schemas.microsoft.com/office/drawing/2014/main" id="{E6D60484-D6FD-0755-B653-5969DB3F34BD}"/>
              </a:ext>
              <a:ext uri="{C183D7F6-B498-43B3-948B-1728B52AA6E4}">
                <adec:decorative xmlns:adec="http://schemas.microsoft.com/office/drawing/2017/decorative" val="1"/>
              </a:ext>
            </a:extLst>
          </p:cNvPr>
          <p:cNvCxnSpPr>
            <a:stCxn id="2" idx="2"/>
          </p:cNvCxnSpPr>
          <p:nvPr/>
        </p:nvCxnSpPr>
        <p:spPr>
          <a:xfrm flipH="1" flipV="1">
            <a:off x="0" y="5329452"/>
            <a:ext cx="6096003" cy="1528548"/>
          </a:xfrm>
          <a:prstGeom prst="straightConnector1">
            <a:avLst/>
          </a:prstGeom>
          <a:noFill/>
          <a:ln w="12701" cap="flat">
            <a:solidFill>
              <a:srgbClr val="BA9CA0">
                <a:alpha val="70000"/>
              </a:srgbClr>
            </a:solidFill>
            <a:prstDash val="solid"/>
            <a:miter/>
          </a:ln>
        </p:spPr>
      </p:cxnSp>
      <p:sp>
        <p:nvSpPr>
          <p:cNvPr id="8" name="Picture Placeholder 12">
            <a:extLst>
              <a:ext uri="{FF2B5EF4-FFF2-40B4-BE49-F238E27FC236}">
                <a16:creationId xmlns:a16="http://schemas.microsoft.com/office/drawing/2014/main" id="{3AD4F53E-28F6-3480-2D34-87E7E1A7137D}"/>
              </a:ext>
            </a:extLst>
          </p:cNvPr>
          <p:cNvSpPr txBox="1">
            <a:spLocks noGrp="1"/>
          </p:cNvSpPr>
          <p:nvPr>
            <p:ph type="pic" idx="4294967295"/>
          </p:nvPr>
        </p:nvSpPr>
        <p:spPr>
          <a:xfrm>
            <a:off x="9531092" y="0"/>
            <a:ext cx="2660903" cy="3429000"/>
          </a:xfrm>
          <a:solidFill>
            <a:srgbClr val="BA9CA0"/>
          </a:solidFill>
        </p:spPr>
        <p:txBody>
          <a:bodyPr/>
          <a:lstStyle>
            <a:lvl1pPr>
              <a:defRPr/>
            </a:lvl1pPr>
          </a:lstStyle>
          <a:p>
            <a:pPr lvl="0"/>
            <a:r>
              <a:rPr lang="en-GB"/>
              <a:t>Click icon to add picture</a:t>
            </a:r>
          </a:p>
        </p:txBody>
      </p:sp>
      <p:sp>
        <p:nvSpPr>
          <p:cNvPr id="9" name="Picture Placeholder 12">
            <a:extLst>
              <a:ext uri="{FF2B5EF4-FFF2-40B4-BE49-F238E27FC236}">
                <a16:creationId xmlns:a16="http://schemas.microsoft.com/office/drawing/2014/main" id="{E6452A29-2324-274D-18E4-FEBBB82091E1}"/>
              </a:ext>
            </a:extLst>
          </p:cNvPr>
          <p:cNvSpPr txBox="1">
            <a:spLocks noGrp="1"/>
          </p:cNvSpPr>
          <p:nvPr>
            <p:ph type="pic" idx="4294967295"/>
          </p:nvPr>
        </p:nvSpPr>
        <p:spPr>
          <a:xfrm>
            <a:off x="9531092" y="3383280"/>
            <a:ext cx="2660903" cy="3474720"/>
          </a:xfrm>
          <a:solidFill>
            <a:srgbClr val="BA9CA0"/>
          </a:solidFill>
        </p:spPr>
        <p:txBody>
          <a:bodyPr/>
          <a:lstStyle>
            <a:lvl1pPr>
              <a:defRPr/>
            </a:lvl1pPr>
          </a:lstStyle>
          <a:p>
            <a:pPr lvl="0"/>
            <a:r>
              <a:rPr lang="en-GB"/>
              <a:t>Click icon to add picture</a:t>
            </a:r>
          </a:p>
        </p:txBody>
      </p:sp>
      <p:sp>
        <p:nvSpPr>
          <p:cNvPr id="10" name="Date Placeholder 1">
            <a:extLst>
              <a:ext uri="{FF2B5EF4-FFF2-40B4-BE49-F238E27FC236}">
                <a16:creationId xmlns:a16="http://schemas.microsoft.com/office/drawing/2014/main" id="{79481E77-3EE5-115B-28E8-8B7A486F16EC}"/>
              </a:ext>
            </a:extLst>
          </p:cNvPr>
          <p:cNvSpPr txBox="1">
            <a:spLocks noGrp="1"/>
          </p:cNvSpPr>
          <p:nvPr>
            <p:ph type="dt" sz="half" idx="7"/>
          </p:nvPr>
        </p:nvSpPr>
        <p:spPr/>
        <p:txBody>
          <a:bodyPr/>
          <a:lstStyle>
            <a:lvl1pPr>
              <a:defRPr/>
            </a:lvl1pPr>
          </a:lstStyle>
          <a:p>
            <a:pPr lvl="0"/>
            <a:r>
              <a:rPr lang="en-GB"/>
              <a:t>2/7/20XX</a:t>
            </a:r>
          </a:p>
        </p:txBody>
      </p:sp>
      <p:sp>
        <p:nvSpPr>
          <p:cNvPr id="11" name="Slide Number Placeholder 3">
            <a:extLst>
              <a:ext uri="{FF2B5EF4-FFF2-40B4-BE49-F238E27FC236}">
                <a16:creationId xmlns:a16="http://schemas.microsoft.com/office/drawing/2014/main" id="{8C4A8EA4-B114-1302-D514-3A5F9735C569}"/>
              </a:ext>
            </a:extLst>
          </p:cNvPr>
          <p:cNvSpPr txBox="1">
            <a:spLocks noGrp="1"/>
          </p:cNvSpPr>
          <p:nvPr>
            <p:ph type="sldNum" sz="quarter" idx="8"/>
          </p:nvPr>
        </p:nvSpPr>
        <p:spPr/>
        <p:txBody>
          <a:bodyPr/>
          <a:lstStyle>
            <a:lvl1pPr>
              <a:defRPr/>
            </a:lvl1pPr>
          </a:lstStyle>
          <a:p>
            <a:pPr lvl="0"/>
            <a:fld id="{B366BD63-8945-4CBC-BD3C-D957DE5E278B}" type="slidenum">
              <a:t>‹#›</a:t>
            </a:fld>
            <a:endParaRPr lang="en-GB"/>
          </a:p>
        </p:txBody>
      </p:sp>
    </p:spTree>
    <p:extLst>
      <p:ext uri="{BB962C8B-B14F-4D97-AF65-F5344CB8AC3E}">
        <p14:creationId xmlns:p14="http://schemas.microsoft.com/office/powerpoint/2010/main" val="63241885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3_Introduction">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789E104-8037-79C4-350C-2162A17A0A77}"/>
              </a:ext>
              <a:ext uri="{C183D7F6-B498-43B3-948B-1728B52AA6E4}">
                <adec:decorative xmlns:adec="http://schemas.microsoft.com/office/drawing/2017/decorative" val="1"/>
              </a:ext>
            </a:extLst>
          </p:cNvPr>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3" name="Title 1">
            <a:extLst>
              <a:ext uri="{FF2B5EF4-FFF2-40B4-BE49-F238E27FC236}">
                <a16:creationId xmlns:a16="http://schemas.microsoft.com/office/drawing/2014/main" id="{C61A1F93-E6F9-8604-8736-BD590E142289}"/>
              </a:ext>
            </a:extLst>
          </p:cNvPr>
          <p:cNvSpPr txBox="1">
            <a:spLocks noGrp="1"/>
          </p:cNvSpPr>
          <p:nvPr>
            <p:ph type="title"/>
          </p:nvPr>
        </p:nvSpPr>
        <p:spPr>
          <a:xfrm>
            <a:off x="5693731" y="557308"/>
            <a:ext cx="5355265" cy="1625730"/>
          </a:xfrm>
        </p:spPr>
        <p:txBody>
          <a:bodyPr/>
          <a:lstStyle>
            <a:lvl1pPr>
              <a:defRPr sz="4400"/>
            </a:lvl1pPr>
          </a:lstStyle>
          <a:p>
            <a:pPr lvl="0"/>
            <a:r>
              <a:rPr lang="en-GB"/>
              <a:t>Click to edit Master title style</a:t>
            </a:r>
          </a:p>
        </p:txBody>
      </p:sp>
      <p:cxnSp>
        <p:nvCxnSpPr>
          <p:cNvPr id="4" name="Straight Connector 9">
            <a:extLst>
              <a:ext uri="{FF2B5EF4-FFF2-40B4-BE49-F238E27FC236}">
                <a16:creationId xmlns:a16="http://schemas.microsoft.com/office/drawing/2014/main" id="{E841772A-5A4E-5C0B-A0FE-D04ED1C7024A}"/>
              </a:ext>
              <a:ext uri="{C183D7F6-B498-43B3-948B-1728B52AA6E4}">
                <adec:decorative xmlns:adec="http://schemas.microsoft.com/office/drawing/2017/decorative" val="1"/>
              </a:ext>
            </a:extLst>
          </p:cNvPr>
          <p:cNvCxnSpPr/>
          <p:nvPr/>
        </p:nvCxnSpPr>
        <p:spPr>
          <a:xfrm flipV="1">
            <a:off x="4576133" y="0"/>
            <a:ext cx="668380" cy="6858000"/>
          </a:xfrm>
          <a:prstGeom prst="straightConnector1">
            <a:avLst/>
          </a:prstGeom>
          <a:noFill/>
          <a:ln w="12701" cap="flat">
            <a:solidFill>
              <a:srgbClr val="BA9CA0">
                <a:alpha val="70000"/>
              </a:srgbClr>
            </a:solidFill>
            <a:prstDash val="solid"/>
            <a:miter/>
          </a:ln>
        </p:spPr>
      </p:cxnSp>
      <p:sp>
        <p:nvSpPr>
          <p:cNvPr id="5" name="Picture Placeholder 12">
            <a:extLst>
              <a:ext uri="{FF2B5EF4-FFF2-40B4-BE49-F238E27FC236}">
                <a16:creationId xmlns:a16="http://schemas.microsoft.com/office/drawing/2014/main" id="{3071B4C3-1013-BFDA-C370-7D9C5EB1B256}"/>
              </a:ext>
            </a:extLst>
          </p:cNvPr>
          <p:cNvSpPr txBox="1">
            <a:spLocks noGrp="1"/>
          </p:cNvSpPr>
          <p:nvPr>
            <p:ph type="pic" idx="4294967295"/>
          </p:nvPr>
        </p:nvSpPr>
        <p:spPr>
          <a:xfrm>
            <a:off x="0" y="0"/>
            <a:ext cx="4742124" cy="3434312"/>
          </a:xfrm>
          <a:solidFill>
            <a:srgbClr val="BA9CA0"/>
          </a:solidFill>
        </p:spPr>
        <p:txBody>
          <a:bodyPr>
            <a:noAutofit/>
          </a:bodyPr>
          <a:lstStyle>
            <a:lvl1pPr>
              <a:defRPr/>
            </a:lvl1pPr>
          </a:lstStyle>
          <a:p>
            <a:pPr lvl="0"/>
            <a:r>
              <a:rPr lang="en-GB"/>
              <a:t>Click icon to add picture</a:t>
            </a:r>
          </a:p>
        </p:txBody>
      </p:sp>
      <p:sp>
        <p:nvSpPr>
          <p:cNvPr id="6" name="Picture Placeholder 15">
            <a:extLst>
              <a:ext uri="{FF2B5EF4-FFF2-40B4-BE49-F238E27FC236}">
                <a16:creationId xmlns:a16="http://schemas.microsoft.com/office/drawing/2014/main" id="{7039EEB5-4F5A-D303-3285-21DF5A75ED3D}"/>
              </a:ext>
            </a:extLst>
          </p:cNvPr>
          <p:cNvSpPr txBox="1">
            <a:spLocks noGrp="1"/>
          </p:cNvSpPr>
          <p:nvPr>
            <p:ph type="pic" idx="4294967295"/>
          </p:nvPr>
        </p:nvSpPr>
        <p:spPr>
          <a:xfrm>
            <a:off x="-9" y="3432621"/>
            <a:ext cx="5178055" cy="3425378"/>
          </a:xfrm>
          <a:solidFill>
            <a:srgbClr val="D6C4C6"/>
          </a:solidFill>
        </p:spPr>
        <p:txBody>
          <a:bodyPr>
            <a:noAutofit/>
          </a:bodyPr>
          <a:lstStyle>
            <a:lvl1pPr>
              <a:defRPr/>
            </a:lvl1pPr>
          </a:lstStyle>
          <a:p>
            <a:pPr lvl="0"/>
            <a:r>
              <a:rPr lang="en-GB"/>
              <a:t>Click icon to add picture</a:t>
            </a:r>
          </a:p>
        </p:txBody>
      </p:sp>
      <p:sp>
        <p:nvSpPr>
          <p:cNvPr id="7" name="Content Placeholder 2">
            <a:extLst>
              <a:ext uri="{FF2B5EF4-FFF2-40B4-BE49-F238E27FC236}">
                <a16:creationId xmlns:a16="http://schemas.microsoft.com/office/drawing/2014/main" id="{18012C85-D297-7460-704E-25AB67ED9B47}"/>
              </a:ext>
            </a:extLst>
          </p:cNvPr>
          <p:cNvSpPr txBox="1">
            <a:spLocks noGrp="1"/>
          </p:cNvSpPr>
          <p:nvPr>
            <p:ph idx="4294967295"/>
          </p:nvPr>
        </p:nvSpPr>
        <p:spPr>
          <a:xfrm>
            <a:off x="5693731" y="2183038"/>
            <a:ext cx="5355265" cy="4121840"/>
          </a:xfrm>
        </p:spPr>
        <p:txBody>
          <a:bodyPr anchor="ctr"/>
          <a:lstStyle>
            <a:lvl1pPr marL="0" indent="0">
              <a:buNone/>
              <a:defRPr/>
            </a:lvl1pPr>
          </a:lstStyle>
          <a:p>
            <a:pPr lvl="0"/>
            <a:r>
              <a:rPr lang="en-GB"/>
              <a:t>Click to edit Master text styles</a:t>
            </a:r>
          </a:p>
        </p:txBody>
      </p:sp>
      <p:sp>
        <p:nvSpPr>
          <p:cNvPr id="8" name="Footer Placeholder 2">
            <a:extLst>
              <a:ext uri="{FF2B5EF4-FFF2-40B4-BE49-F238E27FC236}">
                <a16:creationId xmlns:a16="http://schemas.microsoft.com/office/drawing/2014/main" id="{B59D6DC6-6A5A-7676-0AF4-773ECA661405}"/>
              </a:ext>
            </a:extLst>
          </p:cNvPr>
          <p:cNvSpPr txBox="1">
            <a:spLocks noGrp="1"/>
          </p:cNvSpPr>
          <p:nvPr>
            <p:ph type="ftr" sz="quarter" idx="9"/>
          </p:nvPr>
        </p:nvSpPr>
        <p:spPr/>
        <p:txBody>
          <a:bodyPr/>
          <a:lstStyle>
            <a:lvl1pPr>
              <a:defRPr>
                <a:solidFill>
                  <a:srgbClr val="FFFFFF"/>
                </a:solidFill>
              </a:defRPr>
            </a:lvl1pPr>
          </a:lstStyle>
          <a:p>
            <a:pPr lvl="0"/>
            <a:r>
              <a:rPr lang="en-GB"/>
              <a:t>Sample Footer Text</a:t>
            </a:r>
          </a:p>
        </p:txBody>
      </p:sp>
      <p:sp>
        <p:nvSpPr>
          <p:cNvPr id="9" name="Date Placeholder 1">
            <a:extLst>
              <a:ext uri="{FF2B5EF4-FFF2-40B4-BE49-F238E27FC236}">
                <a16:creationId xmlns:a16="http://schemas.microsoft.com/office/drawing/2014/main" id="{F42483A4-1F09-D3ED-B3E4-B3BB501711F7}"/>
              </a:ext>
            </a:extLst>
          </p:cNvPr>
          <p:cNvSpPr txBox="1">
            <a:spLocks noGrp="1"/>
          </p:cNvSpPr>
          <p:nvPr>
            <p:ph type="dt" sz="half" idx="7"/>
          </p:nvPr>
        </p:nvSpPr>
        <p:spPr/>
        <p:txBody>
          <a:bodyPr/>
          <a:lstStyle>
            <a:lvl1pPr>
              <a:defRPr/>
            </a:lvl1pPr>
          </a:lstStyle>
          <a:p>
            <a:pPr lvl="0"/>
            <a:r>
              <a:rPr lang="en-GB"/>
              <a:t>2/7/20XX</a:t>
            </a:r>
          </a:p>
        </p:txBody>
      </p:sp>
      <p:sp>
        <p:nvSpPr>
          <p:cNvPr id="10" name="Slide Number Placeholder 3">
            <a:extLst>
              <a:ext uri="{FF2B5EF4-FFF2-40B4-BE49-F238E27FC236}">
                <a16:creationId xmlns:a16="http://schemas.microsoft.com/office/drawing/2014/main" id="{6E566970-2216-EE71-D0C2-B8F738CE4597}"/>
              </a:ext>
            </a:extLst>
          </p:cNvPr>
          <p:cNvSpPr txBox="1">
            <a:spLocks noGrp="1"/>
          </p:cNvSpPr>
          <p:nvPr>
            <p:ph type="sldNum" sz="quarter" idx="8"/>
          </p:nvPr>
        </p:nvSpPr>
        <p:spPr/>
        <p:txBody>
          <a:bodyPr/>
          <a:lstStyle>
            <a:lvl1pPr>
              <a:defRPr/>
            </a:lvl1pPr>
          </a:lstStyle>
          <a:p>
            <a:pPr lvl="0"/>
            <a:fld id="{FA5D3A01-2C2C-4EE5-9974-CBA2A6AFCFC2}" type="slidenum">
              <a:t>‹#›</a:t>
            </a:fld>
            <a:endParaRPr lang="en-GB"/>
          </a:p>
        </p:txBody>
      </p:sp>
    </p:spTree>
    <p:extLst>
      <p:ext uri="{BB962C8B-B14F-4D97-AF65-F5344CB8AC3E}">
        <p14:creationId xmlns:p14="http://schemas.microsoft.com/office/powerpoint/2010/main" val="3946267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Section Break">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DFAE8EC1-223F-44FD-D9CC-344AF0B652F6}"/>
              </a:ext>
            </a:extLst>
          </p:cNvPr>
          <p:cNvSpPr txBox="1">
            <a:spLocks noGrp="1"/>
          </p:cNvSpPr>
          <p:nvPr>
            <p:ph type="subTitle" idx="4294967295"/>
          </p:nvPr>
        </p:nvSpPr>
        <p:spPr>
          <a:xfrm>
            <a:off x="967746" y="975820"/>
            <a:ext cx="2979892" cy="1264340"/>
          </a:xfrm>
        </p:spPr>
        <p:txBody>
          <a:bodyPr anchor="b"/>
          <a:lstStyle>
            <a:lvl1pPr>
              <a:buNone/>
              <a:defRPr sz="1600"/>
            </a:lvl1pPr>
          </a:lstStyle>
          <a:p>
            <a:pPr lvl="0"/>
            <a:r>
              <a:rPr lang="en-GB"/>
              <a:t>Click to edit Master subtitle style</a:t>
            </a:r>
          </a:p>
        </p:txBody>
      </p:sp>
      <p:sp>
        <p:nvSpPr>
          <p:cNvPr id="3" name="Picture Placeholder 19">
            <a:extLst>
              <a:ext uri="{FF2B5EF4-FFF2-40B4-BE49-F238E27FC236}">
                <a16:creationId xmlns:a16="http://schemas.microsoft.com/office/drawing/2014/main" id="{BA08B354-FAD9-4604-8F8E-32278BE35041}"/>
              </a:ext>
            </a:extLst>
          </p:cNvPr>
          <p:cNvSpPr txBox="1">
            <a:spLocks noGrp="1"/>
          </p:cNvSpPr>
          <p:nvPr>
            <p:ph type="pic" idx="4294967295"/>
          </p:nvPr>
        </p:nvSpPr>
        <p:spPr>
          <a:xfrm>
            <a:off x="3208291" y="0"/>
            <a:ext cx="8997357" cy="4581079"/>
          </a:xfrm>
          <a:solidFill>
            <a:srgbClr val="BA9CA0"/>
          </a:solidFill>
        </p:spPr>
        <p:txBody>
          <a:bodyPr>
            <a:noAutofit/>
          </a:bodyPr>
          <a:lstStyle>
            <a:lvl1pPr>
              <a:defRPr/>
            </a:lvl1pPr>
          </a:lstStyle>
          <a:p>
            <a:pPr lvl="0"/>
            <a:r>
              <a:rPr lang="en-GB"/>
              <a:t>Click icon to add picture</a:t>
            </a:r>
          </a:p>
        </p:txBody>
      </p:sp>
      <p:sp>
        <p:nvSpPr>
          <p:cNvPr id="4" name="Picture Placeholder 22">
            <a:extLst>
              <a:ext uri="{FF2B5EF4-FFF2-40B4-BE49-F238E27FC236}">
                <a16:creationId xmlns:a16="http://schemas.microsoft.com/office/drawing/2014/main" id="{5A2FDFE6-ADB6-ED35-EA27-4E3681EFA95D}"/>
              </a:ext>
            </a:extLst>
          </p:cNvPr>
          <p:cNvSpPr txBox="1">
            <a:spLocks noGrp="1"/>
          </p:cNvSpPr>
          <p:nvPr>
            <p:ph type="pic" idx="4294967295"/>
          </p:nvPr>
        </p:nvSpPr>
        <p:spPr>
          <a:xfrm>
            <a:off x="7243072" y="883420"/>
            <a:ext cx="4948933" cy="5974579"/>
          </a:xfrm>
          <a:solidFill>
            <a:srgbClr val="D6C4C6"/>
          </a:solidFill>
        </p:spPr>
        <p:txBody>
          <a:bodyPr>
            <a:noAutofit/>
          </a:bodyPr>
          <a:lstStyle>
            <a:lvl1pPr>
              <a:defRPr/>
            </a:lvl1pPr>
          </a:lstStyle>
          <a:p>
            <a:pPr lvl="0"/>
            <a:r>
              <a:rPr lang="en-GB"/>
              <a:t>Click icon to add picture</a:t>
            </a:r>
          </a:p>
        </p:txBody>
      </p:sp>
      <p:sp>
        <p:nvSpPr>
          <p:cNvPr id="5" name="Picture Placeholder 25">
            <a:extLst>
              <a:ext uri="{FF2B5EF4-FFF2-40B4-BE49-F238E27FC236}">
                <a16:creationId xmlns:a16="http://schemas.microsoft.com/office/drawing/2014/main" id="{9C6B486B-C650-4028-D4B4-5EC28F845777}"/>
              </a:ext>
            </a:extLst>
          </p:cNvPr>
          <p:cNvSpPr txBox="1">
            <a:spLocks noGrp="1"/>
          </p:cNvSpPr>
          <p:nvPr>
            <p:ph type="pic" idx="4294967295"/>
          </p:nvPr>
        </p:nvSpPr>
        <p:spPr>
          <a:xfrm>
            <a:off x="4234997" y="4574267"/>
            <a:ext cx="5074517" cy="2298984"/>
          </a:xfrm>
          <a:solidFill>
            <a:srgbClr val="BA9CA0"/>
          </a:solidFill>
        </p:spPr>
        <p:txBody>
          <a:bodyPr>
            <a:noAutofit/>
          </a:bodyPr>
          <a:lstStyle>
            <a:lvl1pPr>
              <a:defRPr/>
            </a:lvl1pPr>
          </a:lstStyle>
          <a:p>
            <a:pPr lvl="0"/>
            <a:r>
              <a:rPr lang="en-GB"/>
              <a:t>Click icon to add picture</a:t>
            </a:r>
          </a:p>
        </p:txBody>
      </p:sp>
      <p:sp>
        <p:nvSpPr>
          <p:cNvPr id="6" name="Title 4">
            <a:extLst>
              <a:ext uri="{FF2B5EF4-FFF2-40B4-BE49-F238E27FC236}">
                <a16:creationId xmlns:a16="http://schemas.microsoft.com/office/drawing/2014/main" id="{72D8224D-AAB6-2B7F-5FB5-EF288C2AD0E1}"/>
              </a:ext>
            </a:extLst>
          </p:cNvPr>
          <p:cNvSpPr txBox="1">
            <a:spLocks noGrp="1"/>
          </p:cNvSpPr>
          <p:nvPr>
            <p:ph type="title"/>
          </p:nvPr>
        </p:nvSpPr>
        <p:spPr>
          <a:xfrm>
            <a:off x="969264" y="2679191"/>
            <a:ext cx="4946904" cy="3273552"/>
          </a:xfrm>
        </p:spPr>
        <p:txBody>
          <a:bodyPr/>
          <a:lstStyle>
            <a:lvl1pPr>
              <a:defRPr sz="4400"/>
            </a:lvl1pPr>
          </a:lstStyle>
          <a:p>
            <a:pPr lvl="0"/>
            <a:r>
              <a:rPr lang="en-GB"/>
              <a:t>Click to edit Master title style</a:t>
            </a:r>
          </a:p>
        </p:txBody>
      </p:sp>
    </p:spTree>
    <p:extLst>
      <p:ext uri="{BB962C8B-B14F-4D97-AF65-F5344CB8AC3E}">
        <p14:creationId xmlns:p14="http://schemas.microsoft.com/office/powerpoint/2010/main" val="86969306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6_Title and Content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11504-7D88-FF72-3A09-E1DDB14CBDC7}"/>
              </a:ext>
            </a:extLst>
          </p:cNvPr>
          <p:cNvSpPr txBox="1">
            <a:spLocks noGrp="1"/>
          </p:cNvSpPr>
          <p:nvPr>
            <p:ph type="title"/>
          </p:nvPr>
        </p:nvSpPr>
        <p:spPr/>
        <p:txBody>
          <a:bodyPr/>
          <a:lstStyle>
            <a:lvl1pPr>
              <a:defRPr sz="4400"/>
            </a:lvl1pPr>
          </a:lstStyle>
          <a:p>
            <a:pPr lvl="0"/>
            <a:r>
              <a:rPr lang="en-GB"/>
              <a:t>Click to edit Master title style</a:t>
            </a:r>
          </a:p>
        </p:txBody>
      </p:sp>
      <p:sp>
        <p:nvSpPr>
          <p:cNvPr id="3" name="Content Placeholder 2">
            <a:extLst>
              <a:ext uri="{FF2B5EF4-FFF2-40B4-BE49-F238E27FC236}">
                <a16:creationId xmlns:a16="http://schemas.microsoft.com/office/drawing/2014/main" id="{92E6591B-68E4-2081-8432-C098DCD583AF}"/>
              </a:ext>
            </a:extLst>
          </p:cNvPr>
          <p:cNvSpPr txBox="1">
            <a:spLocks noGrp="1"/>
          </p:cNvSpPr>
          <p:nvPr>
            <p:ph idx="4294967295"/>
          </p:nvPr>
        </p:nvSpPr>
        <p:spPr>
          <a:xfrm>
            <a:off x="1143000" y="2009778"/>
            <a:ext cx="9905996" cy="4024310"/>
          </a:xfrm>
        </p:spPr>
        <p:txBody>
          <a:bodyPr/>
          <a:lstStyle>
            <a:lvl1pPr>
              <a:buNone/>
              <a:defRPr/>
            </a:lvl1pPr>
            <a:lvl2pPr>
              <a:buNone/>
              <a:defRPr/>
            </a:lvl2pPr>
            <a:lvl3pPr>
              <a:buNone/>
              <a:defRPr/>
            </a:lvl3pPr>
            <a:lvl4pPr>
              <a:buNone/>
              <a:defRPr/>
            </a:lvl4pPr>
            <a:lvl5pPr>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Footer Placeholder 4">
            <a:extLst>
              <a:ext uri="{FF2B5EF4-FFF2-40B4-BE49-F238E27FC236}">
                <a16:creationId xmlns:a16="http://schemas.microsoft.com/office/drawing/2014/main" id="{9D699D2E-D7B7-517C-6A8A-6B2D89E799D2}"/>
              </a:ext>
            </a:extLst>
          </p:cNvPr>
          <p:cNvSpPr txBox="1">
            <a:spLocks noGrp="1"/>
          </p:cNvSpPr>
          <p:nvPr>
            <p:ph type="ftr" sz="quarter" idx="9"/>
          </p:nvPr>
        </p:nvSpPr>
        <p:spPr/>
        <p:txBody>
          <a:bodyPr/>
          <a:lstStyle>
            <a:lvl1pPr>
              <a:defRPr/>
            </a:lvl1pPr>
          </a:lstStyle>
          <a:p>
            <a:pPr lvl="0"/>
            <a:r>
              <a:rPr lang="en-GB"/>
              <a:t>Sample Footer Text</a:t>
            </a:r>
          </a:p>
        </p:txBody>
      </p:sp>
      <p:sp>
        <p:nvSpPr>
          <p:cNvPr id="5" name="Date Placeholder 3">
            <a:extLst>
              <a:ext uri="{FF2B5EF4-FFF2-40B4-BE49-F238E27FC236}">
                <a16:creationId xmlns:a16="http://schemas.microsoft.com/office/drawing/2014/main" id="{058A60CE-29A4-C925-D908-7EA22A572718}"/>
              </a:ext>
            </a:extLst>
          </p:cNvPr>
          <p:cNvSpPr txBox="1">
            <a:spLocks noGrp="1"/>
          </p:cNvSpPr>
          <p:nvPr>
            <p:ph type="dt" sz="half" idx="7"/>
          </p:nvPr>
        </p:nvSpPr>
        <p:spPr/>
        <p:txBody>
          <a:bodyPr/>
          <a:lstStyle>
            <a:lvl1pPr>
              <a:defRPr/>
            </a:lvl1pPr>
          </a:lstStyle>
          <a:p>
            <a:pPr lvl="0"/>
            <a:r>
              <a:rPr lang="en-GB"/>
              <a:t>2/7/20XX</a:t>
            </a:r>
          </a:p>
        </p:txBody>
      </p:sp>
      <p:sp>
        <p:nvSpPr>
          <p:cNvPr id="6" name="Slide Number Placeholder 5">
            <a:extLst>
              <a:ext uri="{FF2B5EF4-FFF2-40B4-BE49-F238E27FC236}">
                <a16:creationId xmlns:a16="http://schemas.microsoft.com/office/drawing/2014/main" id="{CC0AB23F-6151-4281-61A8-590AA7FB131E}"/>
              </a:ext>
            </a:extLst>
          </p:cNvPr>
          <p:cNvSpPr txBox="1">
            <a:spLocks noGrp="1"/>
          </p:cNvSpPr>
          <p:nvPr>
            <p:ph type="sldNum" sz="quarter" idx="8"/>
          </p:nvPr>
        </p:nvSpPr>
        <p:spPr/>
        <p:txBody>
          <a:bodyPr/>
          <a:lstStyle>
            <a:lvl1pPr>
              <a:defRPr/>
            </a:lvl1pPr>
          </a:lstStyle>
          <a:p>
            <a:pPr lvl="0"/>
            <a:fld id="{EC420B4C-30E3-44E6-9369-6771DBB908AC}" type="slidenum">
              <a:t>‹#›</a:t>
            </a:fld>
            <a:endParaRPr lang="en-GB"/>
          </a:p>
        </p:txBody>
      </p:sp>
    </p:spTree>
    <p:extLst>
      <p:ext uri="{BB962C8B-B14F-4D97-AF65-F5344CB8AC3E}">
        <p14:creationId xmlns:p14="http://schemas.microsoft.com/office/powerpoint/2010/main" val="258031309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A6408-A147-50DB-6B73-B1C23CEC5C06}"/>
              </a:ext>
            </a:extLst>
          </p:cNvPr>
          <p:cNvSpPr txBox="1">
            <a:spLocks noGrp="1"/>
          </p:cNvSpPr>
          <p:nvPr>
            <p:ph type="title"/>
          </p:nvPr>
        </p:nvSpPr>
        <p:spPr/>
        <p:txBody>
          <a:bodyPr/>
          <a:lstStyle>
            <a:lvl1pPr>
              <a:defRPr sz="4400"/>
            </a:lvl1pPr>
          </a:lstStyle>
          <a:p>
            <a:pPr lvl="0"/>
            <a:r>
              <a:rPr lang="en-GB"/>
              <a:t>Click to edit Master title style</a:t>
            </a:r>
          </a:p>
        </p:txBody>
      </p:sp>
      <p:sp>
        <p:nvSpPr>
          <p:cNvPr id="3" name="Content Placeholder 2">
            <a:extLst>
              <a:ext uri="{FF2B5EF4-FFF2-40B4-BE49-F238E27FC236}">
                <a16:creationId xmlns:a16="http://schemas.microsoft.com/office/drawing/2014/main" id="{B0600A08-BA8F-C8D9-F0FB-A4ECD6618181}"/>
              </a:ext>
            </a:extLst>
          </p:cNvPr>
          <p:cNvSpPr txBox="1">
            <a:spLocks noGrp="1"/>
          </p:cNvSpPr>
          <p:nvPr>
            <p:ph idx="4294967295"/>
          </p:nvPr>
        </p:nvSpPr>
        <p:spPr>
          <a:xfrm>
            <a:off x="1143000" y="2009778"/>
            <a:ext cx="9905996" cy="2649693"/>
          </a:xfrm>
        </p:spPr>
        <p:txBody>
          <a:bodyPr/>
          <a:lstStyle>
            <a:lvl1pPr>
              <a:buNone/>
              <a:defRPr/>
            </a:lvl1pPr>
            <a:lvl2pPr>
              <a:buNone/>
              <a:defRPr/>
            </a:lvl2pPr>
            <a:lvl3pPr>
              <a:buNone/>
              <a:defRPr/>
            </a:lvl3pPr>
            <a:lvl4pPr>
              <a:buNone/>
              <a:defRPr/>
            </a:lvl4pPr>
            <a:lvl5pPr>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Footer Placeholder 4">
            <a:extLst>
              <a:ext uri="{FF2B5EF4-FFF2-40B4-BE49-F238E27FC236}">
                <a16:creationId xmlns:a16="http://schemas.microsoft.com/office/drawing/2014/main" id="{5E2128A3-29CB-CB81-6AE0-3F3EE50DC512}"/>
              </a:ext>
            </a:extLst>
          </p:cNvPr>
          <p:cNvSpPr txBox="1">
            <a:spLocks noGrp="1"/>
          </p:cNvSpPr>
          <p:nvPr>
            <p:ph type="ftr" sz="quarter" idx="9"/>
          </p:nvPr>
        </p:nvSpPr>
        <p:spPr/>
        <p:txBody>
          <a:bodyPr/>
          <a:lstStyle>
            <a:lvl1pPr>
              <a:defRPr/>
            </a:lvl1pPr>
          </a:lstStyle>
          <a:p>
            <a:pPr lvl="0"/>
            <a:r>
              <a:rPr lang="en-GB"/>
              <a:t>Sample Footer Text</a:t>
            </a:r>
          </a:p>
        </p:txBody>
      </p:sp>
      <p:sp>
        <p:nvSpPr>
          <p:cNvPr id="5" name="Date Placeholder 3">
            <a:extLst>
              <a:ext uri="{FF2B5EF4-FFF2-40B4-BE49-F238E27FC236}">
                <a16:creationId xmlns:a16="http://schemas.microsoft.com/office/drawing/2014/main" id="{B9EE8A1A-DCE1-A4AC-EF84-22237406801E}"/>
              </a:ext>
            </a:extLst>
          </p:cNvPr>
          <p:cNvSpPr txBox="1">
            <a:spLocks noGrp="1"/>
          </p:cNvSpPr>
          <p:nvPr>
            <p:ph type="dt" sz="half" idx="7"/>
          </p:nvPr>
        </p:nvSpPr>
        <p:spPr/>
        <p:txBody>
          <a:bodyPr/>
          <a:lstStyle>
            <a:lvl1pPr>
              <a:defRPr/>
            </a:lvl1pPr>
          </a:lstStyle>
          <a:p>
            <a:pPr lvl="0"/>
            <a:r>
              <a:rPr lang="en-GB"/>
              <a:t>2/7/20XX</a:t>
            </a:r>
          </a:p>
        </p:txBody>
      </p:sp>
      <p:sp>
        <p:nvSpPr>
          <p:cNvPr id="6" name="Slide Number Placeholder 5">
            <a:extLst>
              <a:ext uri="{FF2B5EF4-FFF2-40B4-BE49-F238E27FC236}">
                <a16:creationId xmlns:a16="http://schemas.microsoft.com/office/drawing/2014/main" id="{4F584E25-B3DE-969C-3B3D-2AED17C986E1}"/>
              </a:ext>
            </a:extLst>
          </p:cNvPr>
          <p:cNvSpPr txBox="1">
            <a:spLocks noGrp="1"/>
          </p:cNvSpPr>
          <p:nvPr>
            <p:ph type="sldNum" sz="quarter" idx="8"/>
          </p:nvPr>
        </p:nvSpPr>
        <p:spPr/>
        <p:txBody>
          <a:bodyPr/>
          <a:lstStyle>
            <a:lvl1pPr>
              <a:defRPr/>
            </a:lvl1pPr>
          </a:lstStyle>
          <a:p>
            <a:pPr lvl="0"/>
            <a:fld id="{EDB032DC-9901-4FD1-86D2-9C3A722C1867}" type="slidenum">
              <a:t>‹#›</a:t>
            </a:fld>
            <a:endParaRPr lang="en-GB"/>
          </a:p>
        </p:txBody>
      </p:sp>
    </p:spTree>
    <p:extLst>
      <p:ext uri="{BB962C8B-B14F-4D97-AF65-F5344CB8AC3E}">
        <p14:creationId xmlns:p14="http://schemas.microsoft.com/office/powerpoint/2010/main" val="3535248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7_Quot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DC0D8E-5FE2-601F-BB9C-BCE76DB9A85F}"/>
              </a:ext>
            </a:extLst>
          </p:cNvPr>
          <p:cNvSpPr txBox="1">
            <a:spLocks noGrp="1"/>
          </p:cNvSpPr>
          <p:nvPr>
            <p:ph type="dt" sz="half" idx="7"/>
          </p:nvPr>
        </p:nvSpPr>
        <p:spPr/>
        <p:txBody>
          <a:bodyPr/>
          <a:lstStyle>
            <a:lvl1pPr>
              <a:defRPr/>
            </a:lvl1pPr>
          </a:lstStyle>
          <a:p>
            <a:pPr lvl="0"/>
            <a:r>
              <a:rPr lang="en-GB"/>
              <a:t>2/7/20XX</a:t>
            </a:r>
          </a:p>
        </p:txBody>
      </p:sp>
      <p:sp>
        <p:nvSpPr>
          <p:cNvPr id="3" name="Footer Placeholder 2">
            <a:extLst>
              <a:ext uri="{FF2B5EF4-FFF2-40B4-BE49-F238E27FC236}">
                <a16:creationId xmlns:a16="http://schemas.microsoft.com/office/drawing/2014/main" id="{E625AAEB-053A-5AF5-93BE-24D2D7806960}"/>
              </a:ext>
            </a:extLst>
          </p:cNvPr>
          <p:cNvSpPr txBox="1">
            <a:spLocks noGrp="1"/>
          </p:cNvSpPr>
          <p:nvPr>
            <p:ph type="ftr" sz="quarter" idx="9"/>
          </p:nvPr>
        </p:nvSpPr>
        <p:spPr/>
        <p:txBody>
          <a:bodyPr/>
          <a:lstStyle>
            <a:lvl1pPr>
              <a:defRPr/>
            </a:lvl1pPr>
          </a:lstStyle>
          <a:p>
            <a:pPr lvl="0"/>
            <a:r>
              <a:rPr lang="en-GB"/>
              <a:t>Sample Footer Text</a:t>
            </a:r>
          </a:p>
        </p:txBody>
      </p:sp>
      <p:sp>
        <p:nvSpPr>
          <p:cNvPr id="4" name="Slide Number Placeholder 3">
            <a:extLst>
              <a:ext uri="{FF2B5EF4-FFF2-40B4-BE49-F238E27FC236}">
                <a16:creationId xmlns:a16="http://schemas.microsoft.com/office/drawing/2014/main" id="{72028B88-E1D5-3187-7B56-C6AA16280317}"/>
              </a:ext>
            </a:extLst>
          </p:cNvPr>
          <p:cNvSpPr txBox="1">
            <a:spLocks noGrp="1"/>
          </p:cNvSpPr>
          <p:nvPr>
            <p:ph type="sldNum" sz="quarter" idx="8"/>
          </p:nvPr>
        </p:nvSpPr>
        <p:spPr/>
        <p:txBody>
          <a:bodyPr/>
          <a:lstStyle>
            <a:lvl1pPr>
              <a:defRPr/>
            </a:lvl1pPr>
          </a:lstStyle>
          <a:p>
            <a:pPr lvl="0"/>
            <a:fld id="{10244721-5F89-416D-95C8-F84507A2D6D1}" type="slidenum">
              <a:t>‹#›</a:t>
            </a:fld>
            <a:endParaRPr lang="en-GB"/>
          </a:p>
        </p:txBody>
      </p:sp>
      <p:sp>
        <p:nvSpPr>
          <p:cNvPr id="5" name="Rectangle 23">
            <a:extLst>
              <a:ext uri="{FF2B5EF4-FFF2-40B4-BE49-F238E27FC236}">
                <a16:creationId xmlns:a16="http://schemas.microsoft.com/office/drawing/2014/main" id="{827CAB01-FDF4-2636-644C-84B95A1D18DD}"/>
              </a:ext>
              <a:ext uri="{C183D7F6-B498-43B3-948B-1728B52AA6E4}">
                <adec:decorative xmlns:adec="http://schemas.microsoft.com/office/drawing/2017/decorative" val="1"/>
              </a:ext>
            </a:extLst>
          </p:cNvPr>
          <p:cNvSpPr/>
          <p:nvPr/>
        </p:nvSpPr>
        <p:spPr>
          <a:xfrm rot="10799991">
            <a:off x="-28" y="-5981"/>
            <a:ext cx="5111084" cy="6877623"/>
          </a:xfrm>
          <a:custGeom>
            <a:avLst/>
            <a:gdLst>
              <a:gd name="f0" fmla="val 10800000"/>
              <a:gd name="f1" fmla="val 5400000"/>
              <a:gd name="f2" fmla="val 180"/>
              <a:gd name="f3" fmla="val w"/>
              <a:gd name="f4" fmla="val h"/>
              <a:gd name="f5" fmla="val 0"/>
              <a:gd name="f6" fmla="val 6699211"/>
              <a:gd name="f7" fmla="val 6803990"/>
              <a:gd name="f8" fmla="val 2702995"/>
              <a:gd name="f9" fmla="val 2131"/>
              <a:gd name="f10" fmla="val 6790342"/>
              <a:gd name="f11" fmla="+- 0 0 -90"/>
              <a:gd name="f12" fmla="*/ f3 1 6699211"/>
              <a:gd name="f13" fmla="*/ f4 1 6803990"/>
              <a:gd name="f14" fmla="+- f7 0 f5"/>
              <a:gd name="f15" fmla="+- f6 0 f5"/>
              <a:gd name="f16" fmla="*/ f11 f0 1"/>
              <a:gd name="f17" fmla="*/ f15 1 6699211"/>
              <a:gd name="f18" fmla="*/ f14 1 6803990"/>
              <a:gd name="f19" fmla="*/ 6699211 f15 1"/>
              <a:gd name="f20" fmla="*/ 0 f15 1"/>
              <a:gd name="f21" fmla="*/ 2702995 f15 1"/>
              <a:gd name="f22" fmla="*/ 2131 f14 1"/>
              <a:gd name="f23" fmla="*/ 0 f14 1"/>
              <a:gd name="f24" fmla="*/ 6803990 f14 1"/>
              <a:gd name="f25" fmla="*/ 6790342 f14 1"/>
              <a:gd name="f26" fmla="*/ f16 1 f2"/>
              <a:gd name="f27" fmla="*/ f19 1 6699211"/>
              <a:gd name="f28" fmla="*/ f20 1 6699211"/>
              <a:gd name="f29" fmla="*/ f21 1 6699211"/>
              <a:gd name="f30" fmla="*/ f22 1 6803990"/>
              <a:gd name="f31" fmla="*/ f23 1 6803990"/>
              <a:gd name="f32" fmla="*/ f24 1 6803990"/>
              <a:gd name="f33" fmla="*/ f25 1 6803990"/>
              <a:gd name="f34" fmla="*/ f5 1 f17"/>
              <a:gd name="f35" fmla="*/ f6 1 f17"/>
              <a:gd name="f36" fmla="*/ f5 1 f18"/>
              <a:gd name="f37" fmla="*/ f7 1 f18"/>
              <a:gd name="f38" fmla="+- f26 0 f1"/>
              <a:gd name="f39" fmla="*/ f29 1 f17"/>
              <a:gd name="f40" fmla="*/ f30 1 f18"/>
              <a:gd name="f41" fmla="*/ f27 1 f17"/>
              <a:gd name="f42" fmla="*/ f31 1 f18"/>
              <a:gd name="f43" fmla="*/ f32 1 f18"/>
              <a:gd name="f44" fmla="*/ f28 1 f17"/>
              <a:gd name="f45" fmla="*/ f33 1 f18"/>
              <a:gd name="f46" fmla="*/ f34 f12 1"/>
              <a:gd name="f47" fmla="*/ f35 f12 1"/>
              <a:gd name="f48" fmla="*/ f37 f13 1"/>
              <a:gd name="f49" fmla="*/ f36 f13 1"/>
              <a:gd name="f50" fmla="*/ f39 f12 1"/>
              <a:gd name="f51" fmla="*/ f40 f13 1"/>
              <a:gd name="f52" fmla="*/ f41 f12 1"/>
              <a:gd name="f53" fmla="*/ f42 f13 1"/>
              <a:gd name="f54" fmla="*/ f43 f13 1"/>
              <a:gd name="f55" fmla="*/ f44 f12 1"/>
              <a:gd name="f56" fmla="*/ f45 f13 1"/>
            </a:gdLst>
            <a:ahLst/>
            <a:cxnLst>
              <a:cxn ang="3cd4">
                <a:pos x="hc" y="t"/>
              </a:cxn>
              <a:cxn ang="0">
                <a:pos x="r" y="vc"/>
              </a:cxn>
              <a:cxn ang="cd4">
                <a:pos x="hc" y="b"/>
              </a:cxn>
              <a:cxn ang="cd2">
                <a:pos x="l" y="vc"/>
              </a:cxn>
              <a:cxn ang="f38">
                <a:pos x="f50" y="f51"/>
              </a:cxn>
              <a:cxn ang="f38">
                <a:pos x="f52" y="f53"/>
              </a:cxn>
              <a:cxn ang="f38">
                <a:pos x="f52" y="f54"/>
              </a:cxn>
              <a:cxn ang="f38">
                <a:pos x="f55" y="f56"/>
              </a:cxn>
              <a:cxn ang="f38">
                <a:pos x="f50" y="f51"/>
              </a:cxn>
            </a:cxnLst>
            <a:rect l="f46" t="f49" r="f47" b="f48"/>
            <a:pathLst>
              <a:path w="6699211" h="6803990">
                <a:moveTo>
                  <a:pt x="f8" y="f9"/>
                </a:moveTo>
                <a:lnTo>
                  <a:pt x="f6" y="f5"/>
                </a:lnTo>
                <a:lnTo>
                  <a:pt x="f6" y="f7"/>
                </a:lnTo>
                <a:lnTo>
                  <a:pt x="f5" y="f10"/>
                </a:lnTo>
                <a:lnTo>
                  <a:pt x="f8" y="f9"/>
                </a:lnTo>
                <a:close/>
              </a:path>
            </a:pathLst>
          </a:custGeom>
          <a:solidFill>
            <a:srgbClr val="F0ECEC"/>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6" name="Title 1">
            <a:extLst>
              <a:ext uri="{FF2B5EF4-FFF2-40B4-BE49-F238E27FC236}">
                <a16:creationId xmlns:a16="http://schemas.microsoft.com/office/drawing/2014/main" id="{84D48306-E4F3-CB6F-6846-293DA35E607B}"/>
              </a:ext>
            </a:extLst>
          </p:cNvPr>
          <p:cNvSpPr txBox="1">
            <a:spLocks noGrp="1"/>
          </p:cNvSpPr>
          <p:nvPr>
            <p:ph type="title"/>
          </p:nvPr>
        </p:nvSpPr>
        <p:spPr>
          <a:xfrm>
            <a:off x="716276" y="680487"/>
            <a:ext cx="3393438" cy="2748512"/>
          </a:xfrm>
        </p:spPr>
        <p:txBody>
          <a:bodyPr anchor="t"/>
          <a:lstStyle>
            <a:lvl1pPr>
              <a:defRPr/>
            </a:lvl1pPr>
          </a:lstStyle>
          <a:p>
            <a:pPr lvl="0"/>
            <a:r>
              <a:rPr lang="en-GB"/>
              <a:t>Click to edit Master title style</a:t>
            </a:r>
          </a:p>
        </p:txBody>
      </p:sp>
      <p:cxnSp>
        <p:nvCxnSpPr>
          <p:cNvPr id="7" name="Straight Connector 7">
            <a:extLst>
              <a:ext uri="{FF2B5EF4-FFF2-40B4-BE49-F238E27FC236}">
                <a16:creationId xmlns:a16="http://schemas.microsoft.com/office/drawing/2014/main" id="{776AF68C-6DC4-1913-6C28-AFF061903D15}"/>
              </a:ext>
              <a:ext uri="{C183D7F6-B498-43B3-948B-1728B52AA6E4}">
                <adec:decorative xmlns:adec="http://schemas.microsoft.com/office/drawing/2017/decorative" val="1"/>
              </a:ext>
            </a:extLst>
          </p:cNvPr>
          <p:cNvCxnSpPr/>
          <p:nvPr/>
        </p:nvCxnSpPr>
        <p:spPr>
          <a:xfrm flipH="1" flipV="1">
            <a:off x="0" y="5329452"/>
            <a:ext cx="6096003" cy="1528548"/>
          </a:xfrm>
          <a:prstGeom prst="straightConnector1">
            <a:avLst/>
          </a:prstGeom>
          <a:noFill/>
          <a:ln w="12701" cap="flat">
            <a:solidFill>
              <a:srgbClr val="BA9CA0">
                <a:alpha val="70000"/>
              </a:srgbClr>
            </a:solidFill>
            <a:prstDash val="solid"/>
            <a:miter/>
          </a:ln>
        </p:spPr>
      </p:cxnSp>
      <p:sp>
        <p:nvSpPr>
          <p:cNvPr id="8" name="Content Placeholder 2">
            <a:extLst>
              <a:ext uri="{FF2B5EF4-FFF2-40B4-BE49-F238E27FC236}">
                <a16:creationId xmlns:a16="http://schemas.microsoft.com/office/drawing/2014/main" id="{E9143A68-DD6D-2E64-CF28-1AEBEC058E74}"/>
              </a:ext>
            </a:extLst>
          </p:cNvPr>
          <p:cNvSpPr txBox="1">
            <a:spLocks noGrp="1"/>
          </p:cNvSpPr>
          <p:nvPr>
            <p:ph idx="4294967295"/>
          </p:nvPr>
        </p:nvSpPr>
        <p:spPr>
          <a:xfrm>
            <a:off x="5175677" y="533396"/>
            <a:ext cx="3678759" cy="5771482"/>
          </a:xfrm>
        </p:spPr>
        <p:txBody>
          <a:bodyPr anchor="ctr"/>
          <a:lstStyle>
            <a:lvl1pPr>
              <a:defRPr/>
            </a:lvl1pPr>
          </a:lstStyle>
          <a:p>
            <a:pPr lvl="0"/>
            <a:r>
              <a:rPr lang="en-GB"/>
              <a:t>Click to edit Master text styles</a:t>
            </a:r>
          </a:p>
        </p:txBody>
      </p:sp>
      <p:sp>
        <p:nvSpPr>
          <p:cNvPr id="9" name="Picture Placeholder 13">
            <a:extLst>
              <a:ext uri="{FF2B5EF4-FFF2-40B4-BE49-F238E27FC236}">
                <a16:creationId xmlns:a16="http://schemas.microsoft.com/office/drawing/2014/main" id="{AF4B6C2B-10DE-7251-FC1B-D46DE3FB4B6B}"/>
              </a:ext>
            </a:extLst>
          </p:cNvPr>
          <p:cNvSpPr txBox="1">
            <a:spLocks noGrp="1"/>
          </p:cNvSpPr>
          <p:nvPr>
            <p:ph type="pic" idx="4294967295"/>
          </p:nvPr>
        </p:nvSpPr>
        <p:spPr>
          <a:xfrm>
            <a:off x="9531092" y="0"/>
            <a:ext cx="2660903" cy="2322576"/>
          </a:xfrm>
          <a:solidFill>
            <a:srgbClr val="BA9CA0"/>
          </a:solidFill>
        </p:spPr>
        <p:txBody>
          <a:bodyPr/>
          <a:lstStyle>
            <a:lvl1pPr>
              <a:defRPr/>
            </a:lvl1pPr>
          </a:lstStyle>
          <a:p>
            <a:pPr lvl="0"/>
            <a:r>
              <a:rPr lang="en-GB"/>
              <a:t>Click icon to add picture</a:t>
            </a:r>
          </a:p>
        </p:txBody>
      </p:sp>
      <p:sp>
        <p:nvSpPr>
          <p:cNvPr id="10" name="Picture Placeholder 13">
            <a:extLst>
              <a:ext uri="{FF2B5EF4-FFF2-40B4-BE49-F238E27FC236}">
                <a16:creationId xmlns:a16="http://schemas.microsoft.com/office/drawing/2014/main" id="{6A7FA57F-09E3-9DBE-4E48-3434957818F6}"/>
              </a:ext>
            </a:extLst>
          </p:cNvPr>
          <p:cNvSpPr txBox="1">
            <a:spLocks noGrp="1"/>
          </p:cNvSpPr>
          <p:nvPr>
            <p:ph type="pic" idx="4294967295"/>
          </p:nvPr>
        </p:nvSpPr>
        <p:spPr>
          <a:xfrm>
            <a:off x="9531092" y="2324103"/>
            <a:ext cx="2660903" cy="2322576"/>
          </a:xfrm>
          <a:solidFill>
            <a:srgbClr val="BA9CA0"/>
          </a:solidFill>
        </p:spPr>
        <p:txBody>
          <a:bodyPr/>
          <a:lstStyle>
            <a:lvl1pPr>
              <a:defRPr/>
            </a:lvl1pPr>
          </a:lstStyle>
          <a:p>
            <a:pPr lvl="0"/>
            <a:r>
              <a:rPr lang="en-GB"/>
              <a:t>Click icon to add picture</a:t>
            </a:r>
          </a:p>
        </p:txBody>
      </p:sp>
      <p:sp>
        <p:nvSpPr>
          <p:cNvPr id="11" name="Picture Placeholder 13">
            <a:extLst>
              <a:ext uri="{FF2B5EF4-FFF2-40B4-BE49-F238E27FC236}">
                <a16:creationId xmlns:a16="http://schemas.microsoft.com/office/drawing/2014/main" id="{084D5E44-13CB-CED2-804C-35573BDD48A8}"/>
              </a:ext>
            </a:extLst>
          </p:cNvPr>
          <p:cNvSpPr txBox="1">
            <a:spLocks noGrp="1"/>
          </p:cNvSpPr>
          <p:nvPr>
            <p:ph type="pic" idx="4294967295"/>
          </p:nvPr>
        </p:nvSpPr>
        <p:spPr>
          <a:xfrm>
            <a:off x="9531092" y="4535424"/>
            <a:ext cx="2660903" cy="2322576"/>
          </a:xfrm>
          <a:solidFill>
            <a:srgbClr val="BA9CA0"/>
          </a:solidFill>
        </p:spPr>
        <p:txBody>
          <a:bodyPr/>
          <a:lstStyle>
            <a:lvl1pPr>
              <a:defRPr/>
            </a:lvl1pPr>
          </a:lstStyle>
          <a:p>
            <a:pPr lvl="0"/>
            <a:r>
              <a:rPr lang="en-GB"/>
              <a:t>Click icon to add picture</a:t>
            </a:r>
          </a:p>
        </p:txBody>
      </p:sp>
    </p:spTree>
    <p:extLst>
      <p:ext uri="{BB962C8B-B14F-4D97-AF65-F5344CB8AC3E}">
        <p14:creationId xmlns:p14="http://schemas.microsoft.com/office/powerpoint/2010/main" val="935915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8_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5CD1D-6AA2-A505-8D4B-F4CD9D765E0C}"/>
              </a:ext>
            </a:extLst>
          </p:cNvPr>
          <p:cNvSpPr txBox="1">
            <a:spLocks noGrp="1"/>
          </p:cNvSpPr>
          <p:nvPr>
            <p:ph type="title"/>
          </p:nvPr>
        </p:nvSpPr>
        <p:spPr/>
        <p:txBody>
          <a:bodyPr/>
          <a:lstStyle>
            <a:lvl1pPr>
              <a:defRPr sz="4400"/>
            </a:lvl1pPr>
          </a:lstStyle>
          <a:p>
            <a:pPr lvl="0"/>
            <a:r>
              <a:rPr lang="en-GB"/>
              <a:t>Click to edit Master title style</a:t>
            </a:r>
          </a:p>
        </p:txBody>
      </p:sp>
      <p:sp>
        <p:nvSpPr>
          <p:cNvPr id="3" name="Picture Placeholder 49">
            <a:extLst>
              <a:ext uri="{FF2B5EF4-FFF2-40B4-BE49-F238E27FC236}">
                <a16:creationId xmlns:a16="http://schemas.microsoft.com/office/drawing/2014/main" id="{72065608-CE99-9833-C4A3-EF83845080AC}"/>
              </a:ext>
            </a:extLst>
          </p:cNvPr>
          <p:cNvSpPr txBox="1">
            <a:spLocks noGrp="1"/>
          </p:cNvSpPr>
          <p:nvPr>
            <p:ph type="pic" idx="4294967295"/>
          </p:nvPr>
        </p:nvSpPr>
        <p:spPr>
          <a:xfrm>
            <a:off x="1143000" y="2350008"/>
            <a:ext cx="1965960" cy="1801368"/>
          </a:xfrm>
          <a:solidFill>
            <a:srgbClr val="BA9CA0"/>
          </a:solidFill>
        </p:spPr>
        <p:txBody>
          <a:bodyPr/>
          <a:lstStyle>
            <a:lvl1pPr>
              <a:defRPr/>
            </a:lvl1pPr>
          </a:lstStyle>
          <a:p>
            <a:pPr lvl="0"/>
            <a:r>
              <a:rPr lang="en-GB"/>
              <a:t>Click icon to add picture</a:t>
            </a:r>
          </a:p>
        </p:txBody>
      </p:sp>
      <p:sp>
        <p:nvSpPr>
          <p:cNvPr id="4" name="Text Placeholder 2">
            <a:extLst>
              <a:ext uri="{FF2B5EF4-FFF2-40B4-BE49-F238E27FC236}">
                <a16:creationId xmlns:a16="http://schemas.microsoft.com/office/drawing/2014/main" id="{9E3FE724-3DD1-12E2-99A0-20E94B489734}"/>
              </a:ext>
            </a:extLst>
          </p:cNvPr>
          <p:cNvSpPr txBox="1">
            <a:spLocks noGrp="1"/>
          </p:cNvSpPr>
          <p:nvPr>
            <p:ph type="body" idx="4294967295"/>
          </p:nvPr>
        </p:nvSpPr>
        <p:spPr>
          <a:xfrm>
            <a:off x="1145423" y="4319525"/>
            <a:ext cx="1963235" cy="365760"/>
          </a:xfrm>
        </p:spPr>
        <p:txBody>
          <a:bodyPr>
            <a:noAutofit/>
          </a:bodyPr>
          <a:lstStyle>
            <a:lvl1pPr marL="0" indent="0">
              <a:buNone/>
              <a:defRPr sz="2000" b="1">
                <a:solidFill>
                  <a:srgbClr val="262626"/>
                </a:solidFill>
                <a:latin typeface="Walbaum Display Light"/>
              </a:defRPr>
            </a:lvl1pPr>
          </a:lstStyle>
          <a:p>
            <a:pPr lvl="0"/>
            <a:r>
              <a:rPr lang="en-GB"/>
              <a:t>Name</a:t>
            </a:r>
          </a:p>
        </p:txBody>
      </p:sp>
      <p:sp>
        <p:nvSpPr>
          <p:cNvPr id="5" name="Text Placeholder 2">
            <a:extLst>
              <a:ext uri="{FF2B5EF4-FFF2-40B4-BE49-F238E27FC236}">
                <a16:creationId xmlns:a16="http://schemas.microsoft.com/office/drawing/2014/main" id="{D61B3D55-E183-D43A-46EE-5E2F316CB034}"/>
              </a:ext>
            </a:extLst>
          </p:cNvPr>
          <p:cNvSpPr txBox="1">
            <a:spLocks noGrp="1"/>
          </p:cNvSpPr>
          <p:nvPr>
            <p:ph type="body" idx="4294967295"/>
          </p:nvPr>
        </p:nvSpPr>
        <p:spPr>
          <a:xfrm>
            <a:off x="1143000" y="4761765"/>
            <a:ext cx="1963235" cy="741907"/>
          </a:xfrm>
        </p:spPr>
        <p:txBody>
          <a:bodyPr>
            <a:noAutofit/>
          </a:bodyPr>
          <a:lstStyle>
            <a:lvl1pPr marL="0" indent="0">
              <a:buNone/>
              <a:defRPr sz="2000">
                <a:solidFill>
                  <a:srgbClr val="7F7F7F"/>
                </a:solidFill>
                <a:latin typeface="Walbaum Display Light"/>
              </a:defRPr>
            </a:lvl1pPr>
          </a:lstStyle>
          <a:p>
            <a:pPr lvl="0"/>
            <a:r>
              <a:rPr lang="en-GB"/>
              <a:t>Title</a:t>
            </a:r>
          </a:p>
        </p:txBody>
      </p:sp>
      <p:sp>
        <p:nvSpPr>
          <p:cNvPr id="6" name="Picture Placeholder 49">
            <a:extLst>
              <a:ext uri="{FF2B5EF4-FFF2-40B4-BE49-F238E27FC236}">
                <a16:creationId xmlns:a16="http://schemas.microsoft.com/office/drawing/2014/main" id="{92E6342E-7DF7-8498-58C3-D32AD9F027C7}"/>
              </a:ext>
            </a:extLst>
          </p:cNvPr>
          <p:cNvSpPr txBox="1">
            <a:spLocks noGrp="1"/>
          </p:cNvSpPr>
          <p:nvPr>
            <p:ph type="pic" idx="4294967295"/>
          </p:nvPr>
        </p:nvSpPr>
        <p:spPr>
          <a:xfrm>
            <a:off x="3784637" y="2350008"/>
            <a:ext cx="1965960" cy="1801368"/>
          </a:xfrm>
          <a:solidFill>
            <a:srgbClr val="BA9CA0"/>
          </a:solidFill>
        </p:spPr>
        <p:txBody>
          <a:bodyPr/>
          <a:lstStyle>
            <a:lvl1pPr>
              <a:defRPr/>
            </a:lvl1pPr>
          </a:lstStyle>
          <a:p>
            <a:pPr lvl="0"/>
            <a:r>
              <a:rPr lang="en-GB"/>
              <a:t>Click icon to add picture</a:t>
            </a:r>
          </a:p>
        </p:txBody>
      </p:sp>
      <p:sp>
        <p:nvSpPr>
          <p:cNvPr id="7" name="Text Placeholder 2">
            <a:extLst>
              <a:ext uri="{FF2B5EF4-FFF2-40B4-BE49-F238E27FC236}">
                <a16:creationId xmlns:a16="http://schemas.microsoft.com/office/drawing/2014/main" id="{76C3887C-27E5-9D4A-EB44-800F9F8FE829}"/>
              </a:ext>
            </a:extLst>
          </p:cNvPr>
          <p:cNvSpPr txBox="1">
            <a:spLocks noGrp="1"/>
          </p:cNvSpPr>
          <p:nvPr>
            <p:ph type="body" idx="4294967295"/>
          </p:nvPr>
        </p:nvSpPr>
        <p:spPr>
          <a:xfrm>
            <a:off x="3789776" y="4319515"/>
            <a:ext cx="1963235" cy="365760"/>
          </a:xfrm>
        </p:spPr>
        <p:txBody>
          <a:bodyPr>
            <a:noAutofit/>
          </a:bodyPr>
          <a:lstStyle>
            <a:lvl1pPr marL="0" indent="0">
              <a:buNone/>
              <a:defRPr sz="2000" b="1">
                <a:solidFill>
                  <a:srgbClr val="262626"/>
                </a:solidFill>
                <a:latin typeface="Walbaum Display Light"/>
              </a:defRPr>
            </a:lvl1pPr>
          </a:lstStyle>
          <a:p>
            <a:pPr lvl="0"/>
            <a:r>
              <a:rPr lang="en-GB"/>
              <a:t>Name</a:t>
            </a:r>
          </a:p>
        </p:txBody>
      </p:sp>
      <p:sp>
        <p:nvSpPr>
          <p:cNvPr id="8" name="Text Placeholder 2">
            <a:extLst>
              <a:ext uri="{FF2B5EF4-FFF2-40B4-BE49-F238E27FC236}">
                <a16:creationId xmlns:a16="http://schemas.microsoft.com/office/drawing/2014/main" id="{26D56095-096B-62AD-1DD0-9A10106CED1C}"/>
              </a:ext>
            </a:extLst>
          </p:cNvPr>
          <p:cNvSpPr txBox="1">
            <a:spLocks noGrp="1"/>
          </p:cNvSpPr>
          <p:nvPr>
            <p:ph type="body" idx="4294967295"/>
          </p:nvPr>
        </p:nvSpPr>
        <p:spPr>
          <a:xfrm>
            <a:off x="3787362" y="4761765"/>
            <a:ext cx="1963235" cy="741907"/>
          </a:xfrm>
        </p:spPr>
        <p:txBody>
          <a:bodyPr>
            <a:noAutofit/>
          </a:bodyPr>
          <a:lstStyle>
            <a:lvl1pPr marL="0" indent="0">
              <a:buNone/>
              <a:defRPr sz="2000">
                <a:solidFill>
                  <a:srgbClr val="7F7F7F"/>
                </a:solidFill>
                <a:latin typeface="Walbaum Display Light"/>
              </a:defRPr>
            </a:lvl1pPr>
          </a:lstStyle>
          <a:p>
            <a:pPr lvl="0"/>
            <a:r>
              <a:rPr lang="en-GB"/>
              <a:t>Title</a:t>
            </a:r>
          </a:p>
        </p:txBody>
      </p:sp>
      <p:sp>
        <p:nvSpPr>
          <p:cNvPr id="9" name="Picture Placeholder 49">
            <a:extLst>
              <a:ext uri="{FF2B5EF4-FFF2-40B4-BE49-F238E27FC236}">
                <a16:creationId xmlns:a16="http://schemas.microsoft.com/office/drawing/2014/main" id="{DDC4A7BB-C123-F893-E61E-A6EE7A115A04}"/>
              </a:ext>
            </a:extLst>
          </p:cNvPr>
          <p:cNvSpPr txBox="1">
            <a:spLocks noGrp="1"/>
          </p:cNvSpPr>
          <p:nvPr>
            <p:ph type="pic" idx="4294967295"/>
          </p:nvPr>
        </p:nvSpPr>
        <p:spPr>
          <a:xfrm>
            <a:off x="6437376" y="2350008"/>
            <a:ext cx="1965960" cy="1801368"/>
          </a:xfrm>
          <a:solidFill>
            <a:srgbClr val="BA9CA0"/>
          </a:solidFill>
        </p:spPr>
        <p:txBody>
          <a:bodyPr/>
          <a:lstStyle>
            <a:lvl1pPr>
              <a:defRPr/>
            </a:lvl1pPr>
          </a:lstStyle>
          <a:p>
            <a:pPr lvl="0"/>
            <a:r>
              <a:rPr lang="en-GB"/>
              <a:t>Click icon to add picture</a:t>
            </a:r>
          </a:p>
        </p:txBody>
      </p:sp>
      <p:sp>
        <p:nvSpPr>
          <p:cNvPr id="10" name="Text Placeholder 2">
            <a:extLst>
              <a:ext uri="{FF2B5EF4-FFF2-40B4-BE49-F238E27FC236}">
                <a16:creationId xmlns:a16="http://schemas.microsoft.com/office/drawing/2014/main" id="{2B69585F-2556-F996-8714-4E4FF148BFFB}"/>
              </a:ext>
            </a:extLst>
          </p:cNvPr>
          <p:cNvSpPr txBox="1">
            <a:spLocks noGrp="1"/>
          </p:cNvSpPr>
          <p:nvPr>
            <p:ph type="body" idx="4294967295"/>
          </p:nvPr>
        </p:nvSpPr>
        <p:spPr>
          <a:xfrm>
            <a:off x="6441408" y="4319515"/>
            <a:ext cx="1963235" cy="365760"/>
          </a:xfrm>
        </p:spPr>
        <p:txBody>
          <a:bodyPr>
            <a:noAutofit/>
          </a:bodyPr>
          <a:lstStyle>
            <a:lvl1pPr marL="0" indent="0">
              <a:buNone/>
              <a:defRPr sz="2000" b="1">
                <a:solidFill>
                  <a:srgbClr val="262626"/>
                </a:solidFill>
                <a:latin typeface="Walbaum Display Light"/>
              </a:defRPr>
            </a:lvl1pPr>
          </a:lstStyle>
          <a:p>
            <a:pPr lvl="0"/>
            <a:r>
              <a:rPr lang="en-GB"/>
              <a:t>Name</a:t>
            </a:r>
          </a:p>
        </p:txBody>
      </p:sp>
      <p:sp>
        <p:nvSpPr>
          <p:cNvPr id="11" name="Text Placeholder 2">
            <a:extLst>
              <a:ext uri="{FF2B5EF4-FFF2-40B4-BE49-F238E27FC236}">
                <a16:creationId xmlns:a16="http://schemas.microsoft.com/office/drawing/2014/main" id="{714CC8AA-DB11-D00B-60F6-D624D0717752}"/>
              </a:ext>
            </a:extLst>
          </p:cNvPr>
          <p:cNvSpPr txBox="1">
            <a:spLocks noGrp="1"/>
          </p:cNvSpPr>
          <p:nvPr>
            <p:ph type="body" idx="4294967295"/>
          </p:nvPr>
        </p:nvSpPr>
        <p:spPr>
          <a:xfrm>
            <a:off x="6438985" y="4761765"/>
            <a:ext cx="1963235" cy="741907"/>
          </a:xfrm>
        </p:spPr>
        <p:txBody>
          <a:bodyPr>
            <a:noAutofit/>
          </a:bodyPr>
          <a:lstStyle>
            <a:lvl1pPr marL="0" indent="0">
              <a:buNone/>
              <a:defRPr sz="2000">
                <a:solidFill>
                  <a:srgbClr val="7F7F7F"/>
                </a:solidFill>
                <a:latin typeface="Walbaum Display Light"/>
              </a:defRPr>
            </a:lvl1pPr>
          </a:lstStyle>
          <a:p>
            <a:pPr lvl="0"/>
            <a:r>
              <a:rPr lang="en-GB"/>
              <a:t>Title</a:t>
            </a:r>
          </a:p>
        </p:txBody>
      </p:sp>
      <p:sp>
        <p:nvSpPr>
          <p:cNvPr id="12" name="Picture Placeholder 49">
            <a:extLst>
              <a:ext uri="{FF2B5EF4-FFF2-40B4-BE49-F238E27FC236}">
                <a16:creationId xmlns:a16="http://schemas.microsoft.com/office/drawing/2014/main" id="{90DD1107-0108-E7C2-81A8-1532DB069CC2}"/>
              </a:ext>
            </a:extLst>
          </p:cNvPr>
          <p:cNvSpPr txBox="1">
            <a:spLocks noGrp="1"/>
          </p:cNvSpPr>
          <p:nvPr>
            <p:ph type="pic" idx="4294967295"/>
          </p:nvPr>
        </p:nvSpPr>
        <p:spPr>
          <a:xfrm>
            <a:off x="9089136" y="2350008"/>
            <a:ext cx="1965960" cy="1801368"/>
          </a:xfrm>
          <a:solidFill>
            <a:srgbClr val="BA9CA0"/>
          </a:solidFill>
        </p:spPr>
        <p:txBody>
          <a:bodyPr/>
          <a:lstStyle>
            <a:lvl1pPr>
              <a:defRPr/>
            </a:lvl1pPr>
          </a:lstStyle>
          <a:p>
            <a:pPr lvl="0"/>
            <a:r>
              <a:rPr lang="en-GB"/>
              <a:t>Click icon to add picture</a:t>
            </a:r>
          </a:p>
        </p:txBody>
      </p:sp>
      <p:sp>
        <p:nvSpPr>
          <p:cNvPr id="13" name="Text Placeholder 2">
            <a:extLst>
              <a:ext uri="{FF2B5EF4-FFF2-40B4-BE49-F238E27FC236}">
                <a16:creationId xmlns:a16="http://schemas.microsoft.com/office/drawing/2014/main" id="{2F4A90D5-E400-D780-CF69-C9AE193E1F46}"/>
              </a:ext>
            </a:extLst>
          </p:cNvPr>
          <p:cNvSpPr txBox="1">
            <a:spLocks noGrp="1"/>
          </p:cNvSpPr>
          <p:nvPr>
            <p:ph type="body" idx="4294967295"/>
          </p:nvPr>
        </p:nvSpPr>
        <p:spPr>
          <a:xfrm>
            <a:off x="9090608" y="4319515"/>
            <a:ext cx="1963235" cy="365760"/>
          </a:xfrm>
        </p:spPr>
        <p:txBody>
          <a:bodyPr>
            <a:noAutofit/>
          </a:bodyPr>
          <a:lstStyle>
            <a:lvl1pPr marL="0" indent="0">
              <a:buNone/>
              <a:defRPr sz="2000" b="1">
                <a:solidFill>
                  <a:srgbClr val="262626"/>
                </a:solidFill>
                <a:latin typeface="Walbaum Display Light"/>
              </a:defRPr>
            </a:lvl1pPr>
          </a:lstStyle>
          <a:p>
            <a:pPr lvl="0"/>
            <a:r>
              <a:rPr lang="en-GB"/>
              <a:t>Name</a:t>
            </a:r>
          </a:p>
        </p:txBody>
      </p:sp>
      <p:sp>
        <p:nvSpPr>
          <p:cNvPr id="14" name="Text Placeholder 2">
            <a:extLst>
              <a:ext uri="{FF2B5EF4-FFF2-40B4-BE49-F238E27FC236}">
                <a16:creationId xmlns:a16="http://schemas.microsoft.com/office/drawing/2014/main" id="{D828E731-21EA-BFCA-55D3-7CE5DA861DFD}"/>
              </a:ext>
            </a:extLst>
          </p:cNvPr>
          <p:cNvSpPr txBox="1">
            <a:spLocks noGrp="1"/>
          </p:cNvSpPr>
          <p:nvPr>
            <p:ph type="body" idx="4294967295"/>
          </p:nvPr>
        </p:nvSpPr>
        <p:spPr>
          <a:xfrm>
            <a:off x="9088185" y="4761765"/>
            <a:ext cx="1963235" cy="741907"/>
          </a:xfrm>
        </p:spPr>
        <p:txBody>
          <a:bodyPr>
            <a:noAutofit/>
          </a:bodyPr>
          <a:lstStyle>
            <a:lvl1pPr marL="0" indent="0">
              <a:buNone/>
              <a:defRPr sz="2000">
                <a:solidFill>
                  <a:srgbClr val="7F7F7F"/>
                </a:solidFill>
                <a:latin typeface="Walbaum Display Light"/>
              </a:defRPr>
            </a:lvl1pPr>
          </a:lstStyle>
          <a:p>
            <a:pPr lvl="0"/>
            <a:r>
              <a:rPr lang="en-GB"/>
              <a:t>Title</a:t>
            </a:r>
          </a:p>
        </p:txBody>
      </p:sp>
      <p:sp>
        <p:nvSpPr>
          <p:cNvPr id="15" name="Footer Placeholder 3">
            <a:extLst>
              <a:ext uri="{FF2B5EF4-FFF2-40B4-BE49-F238E27FC236}">
                <a16:creationId xmlns:a16="http://schemas.microsoft.com/office/drawing/2014/main" id="{BEDCB3B0-287D-CB83-EE8D-B03E2B367807}"/>
              </a:ext>
            </a:extLst>
          </p:cNvPr>
          <p:cNvSpPr txBox="1">
            <a:spLocks noGrp="1"/>
          </p:cNvSpPr>
          <p:nvPr>
            <p:ph type="ftr" sz="quarter" idx="9"/>
          </p:nvPr>
        </p:nvSpPr>
        <p:spPr/>
        <p:txBody>
          <a:bodyPr/>
          <a:lstStyle>
            <a:lvl1pPr>
              <a:defRPr/>
            </a:lvl1pPr>
          </a:lstStyle>
          <a:p>
            <a:pPr lvl="0"/>
            <a:r>
              <a:rPr lang="en-GB"/>
              <a:t>Sample Footer Text</a:t>
            </a:r>
          </a:p>
        </p:txBody>
      </p:sp>
      <p:sp>
        <p:nvSpPr>
          <p:cNvPr id="16" name="Date Placeholder 2">
            <a:extLst>
              <a:ext uri="{FF2B5EF4-FFF2-40B4-BE49-F238E27FC236}">
                <a16:creationId xmlns:a16="http://schemas.microsoft.com/office/drawing/2014/main" id="{B22DF3B4-7B7C-8008-6051-8B1E9645645C}"/>
              </a:ext>
            </a:extLst>
          </p:cNvPr>
          <p:cNvSpPr txBox="1">
            <a:spLocks noGrp="1"/>
          </p:cNvSpPr>
          <p:nvPr>
            <p:ph type="dt" sz="half" idx="7"/>
          </p:nvPr>
        </p:nvSpPr>
        <p:spPr/>
        <p:txBody>
          <a:bodyPr/>
          <a:lstStyle>
            <a:lvl1pPr>
              <a:defRPr/>
            </a:lvl1pPr>
          </a:lstStyle>
          <a:p>
            <a:pPr lvl="0"/>
            <a:r>
              <a:rPr lang="en-GB"/>
              <a:t>2/7/20XX</a:t>
            </a:r>
          </a:p>
        </p:txBody>
      </p:sp>
      <p:sp>
        <p:nvSpPr>
          <p:cNvPr id="17" name="Slide Number Placeholder 4">
            <a:extLst>
              <a:ext uri="{FF2B5EF4-FFF2-40B4-BE49-F238E27FC236}">
                <a16:creationId xmlns:a16="http://schemas.microsoft.com/office/drawing/2014/main" id="{FDEDBC39-B5A0-E050-ADD3-2597E94862EC}"/>
              </a:ext>
            </a:extLst>
          </p:cNvPr>
          <p:cNvSpPr txBox="1">
            <a:spLocks noGrp="1"/>
          </p:cNvSpPr>
          <p:nvPr>
            <p:ph type="sldNum" sz="quarter" idx="8"/>
          </p:nvPr>
        </p:nvSpPr>
        <p:spPr/>
        <p:txBody>
          <a:bodyPr/>
          <a:lstStyle>
            <a:lvl1pPr>
              <a:defRPr/>
            </a:lvl1pPr>
          </a:lstStyle>
          <a:p>
            <a:pPr lvl="0"/>
            <a:fld id="{C7D0E303-47A9-4B9A-A425-5E16EBB6A0B4}" type="slidenum">
              <a:t>‹#›</a:t>
            </a:fld>
            <a:endParaRPr lang="en-GB"/>
          </a:p>
        </p:txBody>
      </p:sp>
    </p:spTree>
    <p:extLst>
      <p:ext uri="{BB962C8B-B14F-4D97-AF65-F5344CB8AC3E}">
        <p14:creationId xmlns:p14="http://schemas.microsoft.com/office/powerpoint/2010/main" val="262998295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7_Title and Content Timeline">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3D0C0E0-D796-9005-F937-F4A2E987684C}"/>
              </a:ext>
            </a:extLst>
          </p:cNvPr>
          <p:cNvSpPr txBox="1">
            <a:spLocks noGrp="1"/>
          </p:cNvSpPr>
          <p:nvPr>
            <p:ph idx="4294967295"/>
          </p:nvPr>
        </p:nvSpPr>
        <p:spPr>
          <a:xfrm>
            <a:off x="838203" y="1825627"/>
            <a:ext cx="10692810" cy="4351336"/>
          </a:xfrm>
        </p:spPr>
        <p:txBody>
          <a:bodyPr/>
          <a:lstStyle>
            <a:lvl1pPr>
              <a:buNone/>
              <a:defRPr/>
            </a:lvl1pPr>
            <a:lvl2pPr>
              <a:buNone/>
              <a:defRPr/>
            </a:lvl2pPr>
            <a:lvl3pPr>
              <a:buNone/>
              <a:defRPr/>
            </a:lvl3pPr>
            <a:lvl4pPr>
              <a:buNone/>
              <a:defRPr/>
            </a:lvl4pPr>
            <a:lvl5pPr>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 name="Title 1">
            <a:extLst>
              <a:ext uri="{FF2B5EF4-FFF2-40B4-BE49-F238E27FC236}">
                <a16:creationId xmlns:a16="http://schemas.microsoft.com/office/drawing/2014/main" id="{4EE0E189-897A-C0E8-4739-3F2213A84F61}"/>
              </a:ext>
            </a:extLst>
          </p:cNvPr>
          <p:cNvSpPr txBox="1">
            <a:spLocks noGrp="1"/>
          </p:cNvSpPr>
          <p:nvPr>
            <p:ph type="title"/>
          </p:nvPr>
        </p:nvSpPr>
        <p:spPr/>
        <p:txBody>
          <a:bodyPr/>
          <a:lstStyle>
            <a:lvl1pPr>
              <a:defRPr sz="4400"/>
            </a:lvl1pPr>
          </a:lstStyle>
          <a:p>
            <a:pPr lvl="0"/>
            <a:r>
              <a:rPr lang="en-GB"/>
              <a:t>Click to edit Master title style</a:t>
            </a:r>
          </a:p>
        </p:txBody>
      </p:sp>
      <p:sp>
        <p:nvSpPr>
          <p:cNvPr id="4" name="Footer Placeholder 4">
            <a:extLst>
              <a:ext uri="{FF2B5EF4-FFF2-40B4-BE49-F238E27FC236}">
                <a16:creationId xmlns:a16="http://schemas.microsoft.com/office/drawing/2014/main" id="{3F3A12C6-0DFA-FF2D-FD25-482C0B9FB2B5}"/>
              </a:ext>
            </a:extLst>
          </p:cNvPr>
          <p:cNvSpPr txBox="1">
            <a:spLocks noGrp="1"/>
          </p:cNvSpPr>
          <p:nvPr>
            <p:ph type="ftr" sz="quarter" idx="9"/>
          </p:nvPr>
        </p:nvSpPr>
        <p:spPr/>
        <p:txBody>
          <a:bodyPr/>
          <a:lstStyle>
            <a:lvl1pPr>
              <a:defRPr/>
            </a:lvl1pPr>
          </a:lstStyle>
          <a:p>
            <a:pPr lvl="0"/>
            <a:r>
              <a:rPr lang="en-GB"/>
              <a:t>Sample Footer Text</a:t>
            </a:r>
          </a:p>
        </p:txBody>
      </p:sp>
      <p:sp>
        <p:nvSpPr>
          <p:cNvPr id="5" name="Date Placeholder 3">
            <a:extLst>
              <a:ext uri="{FF2B5EF4-FFF2-40B4-BE49-F238E27FC236}">
                <a16:creationId xmlns:a16="http://schemas.microsoft.com/office/drawing/2014/main" id="{A7529656-0A60-B590-3D02-8B2BDA5FC9B0}"/>
              </a:ext>
            </a:extLst>
          </p:cNvPr>
          <p:cNvSpPr txBox="1">
            <a:spLocks noGrp="1"/>
          </p:cNvSpPr>
          <p:nvPr>
            <p:ph type="dt" sz="half" idx="7"/>
          </p:nvPr>
        </p:nvSpPr>
        <p:spPr/>
        <p:txBody>
          <a:bodyPr/>
          <a:lstStyle>
            <a:lvl1pPr>
              <a:defRPr/>
            </a:lvl1pPr>
          </a:lstStyle>
          <a:p>
            <a:pPr lvl="0"/>
            <a:r>
              <a:rPr lang="en-GB"/>
              <a:t>2/7/20XX</a:t>
            </a:r>
          </a:p>
        </p:txBody>
      </p:sp>
      <p:sp>
        <p:nvSpPr>
          <p:cNvPr id="6" name="Slide Number Placeholder 5">
            <a:extLst>
              <a:ext uri="{FF2B5EF4-FFF2-40B4-BE49-F238E27FC236}">
                <a16:creationId xmlns:a16="http://schemas.microsoft.com/office/drawing/2014/main" id="{B1FE492F-1140-D5F0-972F-98F16A9DBCDA}"/>
              </a:ext>
            </a:extLst>
          </p:cNvPr>
          <p:cNvSpPr txBox="1">
            <a:spLocks noGrp="1"/>
          </p:cNvSpPr>
          <p:nvPr>
            <p:ph type="sldNum" sz="quarter" idx="8"/>
          </p:nvPr>
        </p:nvSpPr>
        <p:spPr/>
        <p:txBody>
          <a:bodyPr/>
          <a:lstStyle>
            <a:lvl1pPr>
              <a:defRPr/>
            </a:lvl1pPr>
          </a:lstStyle>
          <a:p>
            <a:pPr lvl="0"/>
            <a:fld id="{01F729C2-C82E-4451-A7F0-0FC6373AA5FF}" type="slidenum">
              <a:t>‹#›</a:t>
            </a:fld>
            <a:endParaRPr lang="en-GB"/>
          </a:p>
        </p:txBody>
      </p:sp>
    </p:spTree>
    <p:extLst>
      <p:ext uri="{BB962C8B-B14F-4D97-AF65-F5344CB8AC3E}">
        <p14:creationId xmlns:p14="http://schemas.microsoft.com/office/powerpoint/2010/main" val="16504033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6D353-7ECB-5034-CA94-41BFDEB0D5AA}"/>
              </a:ext>
            </a:extLst>
          </p:cNvPr>
          <p:cNvSpPr txBox="1">
            <a:spLocks noGrp="1"/>
          </p:cNvSpPr>
          <p:nvPr>
            <p:ph type="title"/>
          </p:nvPr>
        </p:nvSpPr>
        <p:spPr>
          <a:xfrm>
            <a:off x="839784" y="365129"/>
            <a:ext cx="10515600" cy="1325559"/>
          </a:xfrm>
        </p:spPr>
        <p:txBody>
          <a:bodyPr/>
          <a:lstStyle>
            <a:lvl1pPr>
              <a:defRPr sz="4400"/>
            </a:lvl1pPr>
          </a:lstStyle>
          <a:p>
            <a:pPr lvl="0"/>
            <a:r>
              <a:rPr lang="en-GB"/>
              <a:t>Click to edit Master title style</a:t>
            </a:r>
          </a:p>
        </p:txBody>
      </p:sp>
      <p:sp>
        <p:nvSpPr>
          <p:cNvPr id="3" name="Text Placeholder 2">
            <a:extLst>
              <a:ext uri="{FF2B5EF4-FFF2-40B4-BE49-F238E27FC236}">
                <a16:creationId xmlns:a16="http://schemas.microsoft.com/office/drawing/2014/main" id="{68343244-D4AF-DF6E-29C3-76D863119C7A}"/>
              </a:ext>
            </a:extLst>
          </p:cNvPr>
          <p:cNvSpPr txBox="1">
            <a:spLocks noGrp="1"/>
          </p:cNvSpPr>
          <p:nvPr>
            <p:ph type="body" idx="1"/>
          </p:nvPr>
        </p:nvSpPr>
        <p:spPr>
          <a:xfrm>
            <a:off x="839784" y="1734324"/>
            <a:ext cx="5157782" cy="823910"/>
          </a:xfrm>
        </p:spPr>
        <p:txBody>
          <a:bodyPr anchor="ctr"/>
          <a:lstStyle>
            <a:lvl1pPr marL="0" indent="0">
              <a:buNone/>
              <a:defRPr sz="2800" b="1" cap="all">
                <a:solidFill>
                  <a:srgbClr val="155767"/>
                </a:solidFill>
              </a:defRPr>
            </a:lvl1pPr>
          </a:lstStyle>
          <a:p>
            <a:pPr lvl="0"/>
            <a:r>
              <a:rPr lang="en-GB"/>
              <a:t>Click to edit Master text styles</a:t>
            </a:r>
          </a:p>
        </p:txBody>
      </p:sp>
      <p:sp>
        <p:nvSpPr>
          <p:cNvPr id="4" name="Content Placeholder 3">
            <a:extLst>
              <a:ext uri="{FF2B5EF4-FFF2-40B4-BE49-F238E27FC236}">
                <a16:creationId xmlns:a16="http://schemas.microsoft.com/office/drawing/2014/main" id="{E820AA8D-D65C-6EBE-E9D9-CE89F0E76DFC}"/>
              </a:ext>
            </a:extLst>
          </p:cNvPr>
          <p:cNvSpPr txBox="1">
            <a:spLocks noGrp="1"/>
          </p:cNvSpPr>
          <p:nvPr>
            <p:ph idx="2"/>
          </p:nvPr>
        </p:nvSpPr>
        <p:spPr>
          <a:xfrm>
            <a:off x="839784" y="2558235"/>
            <a:ext cx="5157782" cy="3684583"/>
          </a:xfrm>
        </p:spPr>
        <p:txBody>
          <a:bodyPr/>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24D3FB3-87B0-5564-E788-6BD75B8ACB47}"/>
              </a:ext>
            </a:extLst>
          </p:cNvPr>
          <p:cNvSpPr txBox="1">
            <a:spLocks noGrp="1"/>
          </p:cNvSpPr>
          <p:nvPr>
            <p:ph type="body" idx="3"/>
          </p:nvPr>
        </p:nvSpPr>
        <p:spPr>
          <a:xfrm>
            <a:off x="6172200" y="1734324"/>
            <a:ext cx="5183184" cy="823910"/>
          </a:xfrm>
        </p:spPr>
        <p:txBody>
          <a:bodyPr anchor="ctr"/>
          <a:lstStyle>
            <a:lvl1pPr marL="0" indent="0">
              <a:buNone/>
              <a:defRPr sz="2800" b="1" cap="all">
                <a:solidFill>
                  <a:srgbClr val="155767"/>
                </a:solidFill>
              </a:defRPr>
            </a:lvl1pPr>
          </a:lstStyle>
          <a:p>
            <a:pPr lvl="0"/>
            <a:r>
              <a:rPr lang="en-GB"/>
              <a:t>Click to edit Master text styles</a:t>
            </a:r>
          </a:p>
        </p:txBody>
      </p:sp>
      <p:sp>
        <p:nvSpPr>
          <p:cNvPr id="6" name="Content Placeholder 5">
            <a:extLst>
              <a:ext uri="{FF2B5EF4-FFF2-40B4-BE49-F238E27FC236}">
                <a16:creationId xmlns:a16="http://schemas.microsoft.com/office/drawing/2014/main" id="{F85ECF3E-4334-00F9-B741-65E52A4776F2}"/>
              </a:ext>
            </a:extLst>
          </p:cNvPr>
          <p:cNvSpPr txBox="1">
            <a:spLocks noGrp="1"/>
          </p:cNvSpPr>
          <p:nvPr>
            <p:ph idx="4"/>
          </p:nvPr>
        </p:nvSpPr>
        <p:spPr>
          <a:xfrm>
            <a:off x="6172200" y="2558235"/>
            <a:ext cx="5183184" cy="3684583"/>
          </a:xfrm>
        </p:spPr>
        <p:txBody>
          <a:bodyPr/>
          <a:lstStyle>
            <a:lvl1pPr marL="283464" indent="-283464">
              <a:defRPr/>
            </a:lvl1pPr>
            <a:lvl2pPr marL="283464" indent="-283464">
              <a:defRPr/>
            </a:lvl2pPr>
            <a:lvl3pPr marL="283464" indent="-283464">
              <a:defRPr/>
            </a:lvl3pPr>
            <a:lvl4pPr marL="283464" indent="-283464">
              <a:defRPr/>
            </a:lvl4pPr>
            <a:lvl5pPr marL="283464" indent="-283464">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Footer Placeholder 7">
            <a:extLst>
              <a:ext uri="{FF2B5EF4-FFF2-40B4-BE49-F238E27FC236}">
                <a16:creationId xmlns:a16="http://schemas.microsoft.com/office/drawing/2014/main" id="{DD2AB94F-80FE-5146-4662-4847453E6EAF}"/>
              </a:ext>
            </a:extLst>
          </p:cNvPr>
          <p:cNvSpPr txBox="1">
            <a:spLocks noGrp="1"/>
          </p:cNvSpPr>
          <p:nvPr>
            <p:ph type="ftr" sz="quarter" idx="9"/>
          </p:nvPr>
        </p:nvSpPr>
        <p:spPr/>
        <p:txBody>
          <a:bodyPr/>
          <a:lstStyle>
            <a:lvl1pPr>
              <a:defRPr/>
            </a:lvl1pPr>
          </a:lstStyle>
          <a:p>
            <a:pPr lvl="0"/>
            <a:r>
              <a:rPr lang="en-GB"/>
              <a:t>Sample Footer Text</a:t>
            </a:r>
          </a:p>
        </p:txBody>
      </p:sp>
      <p:sp>
        <p:nvSpPr>
          <p:cNvPr id="8" name="Date Placeholder 6">
            <a:extLst>
              <a:ext uri="{FF2B5EF4-FFF2-40B4-BE49-F238E27FC236}">
                <a16:creationId xmlns:a16="http://schemas.microsoft.com/office/drawing/2014/main" id="{018EA2FE-D6A1-6691-B5EA-CAD8634622AE}"/>
              </a:ext>
            </a:extLst>
          </p:cNvPr>
          <p:cNvSpPr txBox="1">
            <a:spLocks noGrp="1"/>
          </p:cNvSpPr>
          <p:nvPr>
            <p:ph type="dt" sz="half" idx="7"/>
          </p:nvPr>
        </p:nvSpPr>
        <p:spPr/>
        <p:txBody>
          <a:bodyPr/>
          <a:lstStyle>
            <a:lvl1pPr>
              <a:defRPr/>
            </a:lvl1pPr>
          </a:lstStyle>
          <a:p>
            <a:pPr lvl="0"/>
            <a:r>
              <a:rPr lang="en-GB"/>
              <a:t>2/7/20XX</a:t>
            </a:r>
          </a:p>
        </p:txBody>
      </p:sp>
      <p:sp>
        <p:nvSpPr>
          <p:cNvPr id="9" name="Slide Number Placeholder 8">
            <a:extLst>
              <a:ext uri="{FF2B5EF4-FFF2-40B4-BE49-F238E27FC236}">
                <a16:creationId xmlns:a16="http://schemas.microsoft.com/office/drawing/2014/main" id="{751709EF-7D9E-DA02-DFC2-893A76D4A201}"/>
              </a:ext>
            </a:extLst>
          </p:cNvPr>
          <p:cNvSpPr txBox="1">
            <a:spLocks noGrp="1"/>
          </p:cNvSpPr>
          <p:nvPr>
            <p:ph type="sldNum" sz="quarter" idx="8"/>
          </p:nvPr>
        </p:nvSpPr>
        <p:spPr/>
        <p:txBody>
          <a:bodyPr/>
          <a:lstStyle>
            <a:lvl1pPr>
              <a:defRPr/>
            </a:lvl1pPr>
          </a:lstStyle>
          <a:p>
            <a:pPr lvl="0"/>
            <a:fld id="{F839C3B5-D6DA-4198-BC53-BD6D9D98E194}" type="slidenum">
              <a:t>‹#›</a:t>
            </a:fld>
            <a:endParaRPr lang="en-GB"/>
          </a:p>
        </p:txBody>
      </p:sp>
    </p:spTree>
    <p:extLst>
      <p:ext uri="{BB962C8B-B14F-4D97-AF65-F5344CB8AC3E}">
        <p14:creationId xmlns:p14="http://schemas.microsoft.com/office/powerpoint/2010/main" val="1052812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1_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C89F7-E814-89E9-B756-2AF73394375C}"/>
              </a:ext>
            </a:extLst>
          </p:cNvPr>
          <p:cNvSpPr txBox="1">
            <a:spLocks noGrp="1"/>
          </p:cNvSpPr>
          <p:nvPr>
            <p:ph type="title"/>
          </p:nvPr>
        </p:nvSpPr>
        <p:spPr>
          <a:xfrm>
            <a:off x="839784" y="365129"/>
            <a:ext cx="10515600" cy="1325559"/>
          </a:xfrm>
        </p:spPr>
        <p:txBody>
          <a:bodyPr/>
          <a:lstStyle>
            <a:lvl1pPr>
              <a:defRPr sz="4400"/>
            </a:lvl1pPr>
          </a:lstStyle>
          <a:p>
            <a:pPr lvl="0"/>
            <a:r>
              <a:rPr lang="en-GB"/>
              <a:t>Click to edit Master title style</a:t>
            </a:r>
          </a:p>
        </p:txBody>
      </p:sp>
      <p:sp>
        <p:nvSpPr>
          <p:cNvPr id="3" name="Text Placeholder 2">
            <a:extLst>
              <a:ext uri="{FF2B5EF4-FFF2-40B4-BE49-F238E27FC236}">
                <a16:creationId xmlns:a16="http://schemas.microsoft.com/office/drawing/2014/main" id="{6D551F58-88B4-A73B-F996-51B47DEC8C72}"/>
              </a:ext>
            </a:extLst>
          </p:cNvPr>
          <p:cNvSpPr txBox="1">
            <a:spLocks noGrp="1"/>
          </p:cNvSpPr>
          <p:nvPr>
            <p:ph type="body" idx="4294967295"/>
          </p:nvPr>
        </p:nvSpPr>
        <p:spPr>
          <a:xfrm>
            <a:off x="839784" y="1734324"/>
            <a:ext cx="3200400" cy="823910"/>
          </a:xfrm>
        </p:spPr>
        <p:txBody>
          <a:bodyPr anchor="ctr"/>
          <a:lstStyle>
            <a:lvl1pPr marL="0" indent="0">
              <a:buNone/>
              <a:defRPr b="1" cap="all">
                <a:solidFill>
                  <a:srgbClr val="155767"/>
                </a:solidFill>
              </a:defRPr>
            </a:lvl1pPr>
          </a:lstStyle>
          <a:p>
            <a:pPr lvl="0"/>
            <a:r>
              <a:rPr lang="en-GB"/>
              <a:t>Click to edit Master text styles</a:t>
            </a:r>
          </a:p>
        </p:txBody>
      </p:sp>
      <p:sp>
        <p:nvSpPr>
          <p:cNvPr id="4" name="Content Placeholder 3">
            <a:extLst>
              <a:ext uri="{FF2B5EF4-FFF2-40B4-BE49-F238E27FC236}">
                <a16:creationId xmlns:a16="http://schemas.microsoft.com/office/drawing/2014/main" id="{3B3C6149-C6A0-1986-B895-FB181A86771C}"/>
              </a:ext>
            </a:extLst>
          </p:cNvPr>
          <p:cNvSpPr txBox="1">
            <a:spLocks noGrp="1"/>
          </p:cNvSpPr>
          <p:nvPr>
            <p:ph idx="4294967295"/>
          </p:nvPr>
        </p:nvSpPr>
        <p:spPr>
          <a:xfrm>
            <a:off x="839784" y="2558235"/>
            <a:ext cx="3200400" cy="3684583"/>
          </a:xfrm>
        </p:spPr>
        <p:txBody>
          <a:bodyPr/>
          <a:lstStyle>
            <a:lvl1pPr marL="283464" indent="-283464">
              <a:defRPr sz="2000"/>
            </a:lvl1pPr>
            <a:lvl2pPr marL="283464" indent="-283464">
              <a:defRPr/>
            </a:lvl2pPr>
            <a:lvl3pPr marL="283464" indent="-283464">
              <a:defRPr sz="2000"/>
            </a:lvl3pPr>
            <a:lvl4pPr marL="283464" indent="-283464">
              <a:defRPr sz="2000"/>
            </a:lvl4pPr>
            <a:lvl5pPr marL="283464" indent="-283464">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841A455-0F1B-09AC-F61A-7E701BF5BE7D}"/>
              </a:ext>
            </a:extLst>
          </p:cNvPr>
          <p:cNvSpPr txBox="1">
            <a:spLocks noGrp="1"/>
          </p:cNvSpPr>
          <p:nvPr>
            <p:ph type="body" idx="4294967295"/>
          </p:nvPr>
        </p:nvSpPr>
        <p:spPr>
          <a:xfrm>
            <a:off x="4495803" y="1734324"/>
            <a:ext cx="3200400" cy="823910"/>
          </a:xfrm>
        </p:spPr>
        <p:txBody>
          <a:bodyPr anchor="ctr"/>
          <a:lstStyle>
            <a:lvl1pPr marL="0" indent="0">
              <a:buNone/>
              <a:defRPr b="1" cap="all">
                <a:solidFill>
                  <a:srgbClr val="155767"/>
                </a:solidFill>
              </a:defRPr>
            </a:lvl1pPr>
          </a:lstStyle>
          <a:p>
            <a:pPr lvl="0"/>
            <a:r>
              <a:rPr lang="en-GB"/>
              <a:t>Click to edit Master text styles</a:t>
            </a:r>
          </a:p>
        </p:txBody>
      </p:sp>
      <p:sp>
        <p:nvSpPr>
          <p:cNvPr id="6" name="Content Placeholder 5">
            <a:extLst>
              <a:ext uri="{FF2B5EF4-FFF2-40B4-BE49-F238E27FC236}">
                <a16:creationId xmlns:a16="http://schemas.microsoft.com/office/drawing/2014/main" id="{26864E8C-247C-596C-5167-94D1331746C8}"/>
              </a:ext>
            </a:extLst>
          </p:cNvPr>
          <p:cNvSpPr txBox="1">
            <a:spLocks noGrp="1"/>
          </p:cNvSpPr>
          <p:nvPr>
            <p:ph idx="4294967295"/>
          </p:nvPr>
        </p:nvSpPr>
        <p:spPr>
          <a:xfrm>
            <a:off x="4495803" y="2558235"/>
            <a:ext cx="3200400" cy="3684583"/>
          </a:xfrm>
        </p:spPr>
        <p:txBody>
          <a:bodyPr/>
          <a:lstStyle>
            <a:lvl1pPr marL="283464" indent="-283464">
              <a:defRPr sz="2000"/>
            </a:lvl1pPr>
            <a:lvl2pPr marL="283464" indent="-283464">
              <a:defRPr/>
            </a:lvl2pPr>
            <a:lvl3pPr marL="283464" indent="-283464">
              <a:defRPr sz="2000"/>
            </a:lvl3pPr>
            <a:lvl4pPr marL="283464" indent="-283464">
              <a:defRPr sz="2000"/>
            </a:lvl4pPr>
            <a:lvl5pPr marL="283464" indent="-283464">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Text Placeholder 4">
            <a:extLst>
              <a:ext uri="{FF2B5EF4-FFF2-40B4-BE49-F238E27FC236}">
                <a16:creationId xmlns:a16="http://schemas.microsoft.com/office/drawing/2014/main" id="{FDE4183C-328A-0412-D440-400C05CA9415}"/>
              </a:ext>
            </a:extLst>
          </p:cNvPr>
          <p:cNvSpPr txBox="1">
            <a:spLocks noGrp="1"/>
          </p:cNvSpPr>
          <p:nvPr>
            <p:ph type="body" idx="4294967295"/>
          </p:nvPr>
        </p:nvSpPr>
        <p:spPr>
          <a:xfrm>
            <a:off x="8151811" y="1734324"/>
            <a:ext cx="3200400" cy="823910"/>
          </a:xfrm>
        </p:spPr>
        <p:txBody>
          <a:bodyPr anchor="ctr"/>
          <a:lstStyle>
            <a:lvl1pPr marL="0" indent="0">
              <a:buNone/>
              <a:defRPr b="1" cap="all">
                <a:solidFill>
                  <a:srgbClr val="155767"/>
                </a:solidFill>
              </a:defRPr>
            </a:lvl1pPr>
          </a:lstStyle>
          <a:p>
            <a:pPr lvl="0"/>
            <a:r>
              <a:rPr lang="en-GB"/>
              <a:t>Click to edit Master text styles</a:t>
            </a:r>
          </a:p>
        </p:txBody>
      </p:sp>
      <p:sp>
        <p:nvSpPr>
          <p:cNvPr id="8" name="Content Placeholder 5">
            <a:extLst>
              <a:ext uri="{FF2B5EF4-FFF2-40B4-BE49-F238E27FC236}">
                <a16:creationId xmlns:a16="http://schemas.microsoft.com/office/drawing/2014/main" id="{9E67CBF1-69AF-02CC-E6AE-AF8D16A417E8}"/>
              </a:ext>
            </a:extLst>
          </p:cNvPr>
          <p:cNvSpPr txBox="1">
            <a:spLocks noGrp="1"/>
          </p:cNvSpPr>
          <p:nvPr>
            <p:ph idx="4294967295"/>
          </p:nvPr>
        </p:nvSpPr>
        <p:spPr>
          <a:xfrm>
            <a:off x="8151811" y="2558235"/>
            <a:ext cx="3200400" cy="3684583"/>
          </a:xfrm>
        </p:spPr>
        <p:txBody>
          <a:bodyPr/>
          <a:lstStyle>
            <a:lvl1pPr marL="283464" indent="-283464">
              <a:defRPr sz="2000"/>
            </a:lvl1pPr>
            <a:lvl2pPr marL="283464" indent="-283464">
              <a:defRPr/>
            </a:lvl2pPr>
            <a:lvl3pPr marL="283464" indent="-283464">
              <a:defRPr sz="2000"/>
            </a:lvl3pPr>
            <a:lvl4pPr marL="283464" indent="-283464">
              <a:defRPr sz="2000"/>
            </a:lvl4pPr>
            <a:lvl5pPr marL="283464" indent="-283464">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Footer Placeholder 7">
            <a:extLst>
              <a:ext uri="{FF2B5EF4-FFF2-40B4-BE49-F238E27FC236}">
                <a16:creationId xmlns:a16="http://schemas.microsoft.com/office/drawing/2014/main" id="{6BAE404A-CF85-1373-9221-3057A6DCB74E}"/>
              </a:ext>
            </a:extLst>
          </p:cNvPr>
          <p:cNvSpPr txBox="1">
            <a:spLocks noGrp="1"/>
          </p:cNvSpPr>
          <p:nvPr>
            <p:ph type="ftr" sz="quarter" idx="9"/>
          </p:nvPr>
        </p:nvSpPr>
        <p:spPr/>
        <p:txBody>
          <a:bodyPr/>
          <a:lstStyle>
            <a:lvl1pPr>
              <a:defRPr/>
            </a:lvl1pPr>
          </a:lstStyle>
          <a:p>
            <a:pPr lvl="0"/>
            <a:r>
              <a:rPr lang="en-GB"/>
              <a:t>Sample Footer Text</a:t>
            </a:r>
          </a:p>
        </p:txBody>
      </p:sp>
      <p:sp>
        <p:nvSpPr>
          <p:cNvPr id="10" name="Date Placeholder 6">
            <a:extLst>
              <a:ext uri="{FF2B5EF4-FFF2-40B4-BE49-F238E27FC236}">
                <a16:creationId xmlns:a16="http://schemas.microsoft.com/office/drawing/2014/main" id="{E01FBB2B-2BB4-F2E3-4DEA-89140F9344C1}"/>
              </a:ext>
            </a:extLst>
          </p:cNvPr>
          <p:cNvSpPr txBox="1">
            <a:spLocks noGrp="1"/>
          </p:cNvSpPr>
          <p:nvPr>
            <p:ph type="dt" sz="half" idx="7"/>
          </p:nvPr>
        </p:nvSpPr>
        <p:spPr/>
        <p:txBody>
          <a:bodyPr/>
          <a:lstStyle>
            <a:lvl1pPr>
              <a:defRPr/>
            </a:lvl1pPr>
          </a:lstStyle>
          <a:p>
            <a:pPr lvl="0"/>
            <a:r>
              <a:rPr lang="en-GB"/>
              <a:t>2/7/20XX</a:t>
            </a:r>
          </a:p>
        </p:txBody>
      </p:sp>
      <p:sp>
        <p:nvSpPr>
          <p:cNvPr id="11" name="Slide Number Placeholder 8">
            <a:extLst>
              <a:ext uri="{FF2B5EF4-FFF2-40B4-BE49-F238E27FC236}">
                <a16:creationId xmlns:a16="http://schemas.microsoft.com/office/drawing/2014/main" id="{4DD13A7E-4D84-95A9-41BA-16D2442C2F2C}"/>
              </a:ext>
            </a:extLst>
          </p:cNvPr>
          <p:cNvSpPr txBox="1">
            <a:spLocks noGrp="1"/>
          </p:cNvSpPr>
          <p:nvPr>
            <p:ph type="sldNum" sz="quarter" idx="8"/>
          </p:nvPr>
        </p:nvSpPr>
        <p:spPr/>
        <p:txBody>
          <a:bodyPr/>
          <a:lstStyle>
            <a:lvl1pPr>
              <a:defRPr/>
            </a:lvl1pPr>
          </a:lstStyle>
          <a:p>
            <a:pPr lvl="0"/>
            <a:fld id="{A1F423F9-FE03-4AD7-A309-F7699FF96612}" type="slidenum">
              <a:t>‹#›</a:t>
            </a:fld>
            <a:endParaRPr lang="en-GB"/>
          </a:p>
        </p:txBody>
      </p:sp>
    </p:spTree>
    <p:extLst>
      <p:ext uri="{BB962C8B-B14F-4D97-AF65-F5344CB8AC3E}">
        <p14:creationId xmlns:p14="http://schemas.microsoft.com/office/powerpoint/2010/main" val="2155141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2_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55342-6DAE-952F-0AB7-91E0541DC976}"/>
              </a:ext>
            </a:extLst>
          </p:cNvPr>
          <p:cNvSpPr txBox="1">
            <a:spLocks noGrp="1"/>
          </p:cNvSpPr>
          <p:nvPr>
            <p:ph type="title"/>
          </p:nvPr>
        </p:nvSpPr>
        <p:spPr>
          <a:xfrm>
            <a:off x="1143000" y="533396"/>
            <a:ext cx="5496632" cy="1685897"/>
          </a:xfrm>
        </p:spPr>
        <p:txBody>
          <a:bodyPr/>
          <a:lstStyle>
            <a:lvl1pPr>
              <a:defRPr sz="4400"/>
            </a:lvl1pPr>
          </a:lstStyle>
          <a:p>
            <a:pPr lvl="0"/>
            <a:r>
              <a:rPr lang="en-GB"/>
              <a:t>Click to edit Master title style</a:t>
            </a:r>
          </a:p>
        </p:txBody>
      </p:sp>
      <p:sp>
        <p:nvSpPr>
          <p:cNvPr id="3" name="Content Placeholder 2">
            <a:extLst>
              <a:ext uri="{FF2B5EF4-FFF2-40B4-BE49-F238E27FC236}">
                <a16:creationId xmlns:a16="http://schemas.microsoft.com/office/drawing/2014/main" id="{A49B4B38-FC6D-1EB0-BF99-61BD8B5CF169}"/>
              </a:ext>
            </a:extLst>
          </p:cNvPr>
          <p:cNvSpPr txBox="1">
            <a:spLocks noGrp="1"/>
          </p:cNvSpPr>
          <p:nvPr>
            <p:ph idx="4294967295"/>
          </p:nvPr>
        </p:nvSpPr>
        <p:spPr>
          <a:xfrm>
            <a:off x="1143000" y="2229343"/>
            <a:ext cx="5496632" cy="3821743"/>
          </a:xfrm>
        </p:spPr>
        <p:txBody>
          <a:bodyPr/>
          <a:lstStyle>
            <a:lvl1pPr marL="0" indent="0">
              <a:buNone/>
              <a:defRPr/>
            </a:lvl1pPr>
          </a:lstStyle>
          <a:p>
            <a:pPr lvl="0"/>
            <a:r>
              <a:rPr lang="en-GB"/>
              <a:t>Click to edit Master text styles</a:t>
            </a:r>
          </a:p>
        </p:txBody>
      </p:sp>
      <p:sp>
        <p:nvSpPr>
          <p:cNvPr id="4" name="Footer Placeholder 2">
            <a:extLst>
              <a:ext uri="{FF2B5EF4-FFF2-40B4-BE49-F238E27FC236}">
                <a16:creationId xmlns:a16="http://schemas.microsoft.com/office/drawing/2014/main" id="{A8339B5F-01D4-4C88-77C5-CAE291736C6F}"/>
              </a:ext>
            </a:extLst>
          </p:cNvPr>
          <p:cNvSpPr txBox="1">
            <a:spLocks noGrp="1"/>
          </p:cNvSpPr>
          <p:nvPr>
            <p:ph type="ftr" sz="quarter" idx="9"/>
          </p:nvPr>
        </p:nvSpPr>
        <p:spPr/>
        <p:txBody>
          <a:bodyPr/>
          <a:lstStyle>
            <a:lvl1pPr>
              <a:defRPr/>
            </a:lvl1pPr>
          </a:lstStyle>
          <a:p>
            <a:pPr lvl="0"/>
            <a:r>
              <a:rPr lang="en-GB"/>
              <a:t>Sample Footer Text</a:t>
            </a:r>
          </a:p>
        </p:txBody>
      </p:sp>
      <p:sp>
        <p:nvSpPr>
          <p:cNvPr id="5" name="Picture Placeholder 11">
            <a:extLst>
              <a:ext uri="{FF2B5EF4-FFF2-40B4-BE49-F238E27FC236}">
                <a16:creationId xmlns:a16="http://schemas.microsoft.com/office/drawing/2014/main" id="{899CF1A1-FBBF-C490-3733-86FD20445CC1}"/>
              </a:ext>
            </a:extLst>
          </p:cNvPr>
          <p:cNvSpPr txBox="1">
            <a:spLocks noGrp="1"/>
          </p:cNvSpPr>
          <p:nvPr>
            <p:ph type="pic" idx="4294967295"/>
          </p:nvPr>
        </p:nvSpPr>
        <p:spPr>
          <a:xfrm>
            <a:off x="7186068" y="0"/>
            <a:ext cx="2463896" cy="3429000"/>
          </a:xfrm>
          <a:solidFill>
            <a:srgbClr val="BA9CA0"/>
          </a:solidFill>
        </p:spPr>
        <p:txBody>
          <a:bodyPr/>
          <a:lstStyle>
            <a:lvl1pPr>
              <a:defRPr/>
            </a:lvl1pPr>
          </a:lstStyle>
          <a:p>
            <a:pPr lvl="0"/>
            <a:r>
              <a:rPr lang="en-GB"/>
              <a:t>Click icon to add picture</a:t>
            </a:r>
          </a:p>
        </p:txBody>
      </p:sp>
      <p:sp>
        <p:nvSpPr>
          <p:cNvPr id="6" name="Picture Placeholder 11">
            <a:extLst>
              <a:ext uri="{FF2B5EF4-FFF2-40B4-BE49-F238E27FC236}">
                <a16:creationId xmlns:a16="http://schemas.microsoft.com/office/drawing/2014/main" id="{56A182EE-3349-839B-E874-8C14777A5281}"/>
              </a:ext>
            </a:extLst>
          </p:cNvPr>
          <p:cNvSpPr txBox="1">
            <a:spLocks noGrp="1"/>
          </p:cNvSpPr>
          <p:nvPr>
            <p:ph type="pic" idx="4294967295"/>
          </p:nvPr>
        </p:nvSpPr>
        <p:spPr>
          <a:xfrm>
            <a:off x="9649151" y="0"/>
            <a:ext cx="2539800" cy="3429000"/>
          </a:xfrm>
          <a:solidFill>
            <a:srgbClr val="BA9CA0"/>
          </a:solidFill>
        </p:spPr>
        <p:txBody>
          <a:bodyPr/>
          <a:lstStyle>
            <a:lvl1pPr>
              <a:defRPr/>
            </a:lvl1pPr>
          </a:lstStyle>
          <a:p>
            <a:pPr lvl="0"/>
            <a:r>
              <a:rPr lang="en-GB"/>
              <a:t>Click icon to add picture</a:t>
            </a:r>
          </a:p>
        </p:txBody>
      </p:sp>
      <p:sp>
        <p:nvSpPr>
          <p:cNvPr id="7" name="Picture Placeholder 11">
            <a:extLst>
              <a:ext uri="{FF2B5EF4-FFF2-40B4-BE49-F238E27FC236}">
                <a16:creationId xmlns:a16="http://schemas.microsoft.com/office/drawing/2014/main" id="{0A6B8749-A787-313B-3AED-F9E0217424B0}"/>
              </a:ext>
            </a:extLst>
          </p:cNvPr>
          <p:cNvSpPr txBox="1">
            <a:spLocks noGrp="1"/>
          </p:cNvSpPr>
          <p:nvPr>
            <p:ph type="pic" idx="4294967295"/>
          </p:nvPr>
        </p:nvSpPr>
        <p:spPr>
          <a:xfrm>
            <a:off x="7186068" y="3383280"/>
            <a:ext cx="2463896" cy="3474720"/>
          </a:xfrm>
          <a:solidFill>
            <a:srgbClr val="BA9CA0"/>
          </a:solidFill>
        </p:spPr>
        <p:txBody>
          <a:bodyPr/>
          <a:lstStyle>
            <a:lvl1pPr>
              <a:defRPr/>
            </a:lvl1pPr>
          </a:lstStyle>
          <a:p>
            <a:pPr lvl="0"/>
            <a:r>
              <a:rPr lang="en-GB"/>
              <a:t>Click icon to add picture</a:t>
            </a:r>
          </a:p>
        </p:txBody>
      </p:sp>
      <p:sp>
        <p:nvSpPr>
          <p:cNvPr id="8" name="Picture Placeholder 11">
            <a:extLst>
              <a:ext uri="{FF2B5EF4-FFF2-40B4-BE49-F238E27FC236}">
                <a16:creationId xmlns:a16="http://schemas.microsoft.com/office/drawing/2014/main" id="{AB59A486-C846-9083-149C-C0E6471266F3}"/>
              </a:ext>
            </a:extLst>
          </p:cNvPr>
          <p:cNvSpPr txBox="1">
            <a:spLocks noGrp="1"/>
          </p:cNvSpPr>
          <p:nvPr>
            <p:ph type="pic" idx="4294967295"/>
          </p:nvPr>
        </p:nvSpPr>
        <p:spPr>
          <a:xfrm>
            <a:off x="9649151" y="3383280"/>
            <a:ext cx="2539800" cy="3474720"/>
          </a:xfrm>
          <a:solidFill>
            <a:srgbClr val="BA9CA0"/>
          </a:solidFill>
        </p:spPr>
        <p:txBody>
          <a:bodyPr/>
          <a:lstStyle>
            <a:lvl1pPr>
              <a:defRPr/>
            </a:lvl1pPr>
          </a:lstStyle>
          <a:p>
            <a:pPr lvl="0"/>
            <a:r>
              <a:rPr lang="en-GB"/>
              <a:t>Click icon to add picture</a:t>
            </a:r>
          </a:p>
        </p:txBody>
      </p:sp>
      <p:sp>
        <p:nvSpPr>
          <p:cNvPr id="9" name="Date Placeholder 1">
            <a:extLst>
              <a:ext uri="{FF2B5EF4-FFF2-40B4-BE49-F238E27FC236}">
                <a16:creationId xmlns:a16="http://schemas.microsoft.com/office/drawing/2014/main" id="{7DA0E35A-1D5A-3032-1422-3AFA5C9A22F6}"/>
              </a:ext>
            </a:extLst>
          </p:cNvPr>
          <p:cNvSpPr txBox="1">
            <a:spLocks noGrp="1"/>
          </p:cNvSpPr>
          <p:nvPr>
            <p:ph type="dt" sz="half" idx="7"/>
          </p:nvPr>
        </p:nvSpPr>
        <p:spPr/>
        <p:txBody>
          <a:bodyPr/>
          <a:lstStyle>
            <a:lvl1pPr>
              <a:defRPr>
                <a:solidFill>
                  <a:srgbClr val="FFFFFF"/>
                </a:solidFill>
              </a:defRPr>
            </a:lvl1pPr>
          </a:lstStyle>
          <a:p>
            <a:pPr lvl="0"/>
            <a:r>
              <a:rPr lang="en-GB"/>
              <a:t>2/7/20XX</a:t>
            </a:r>
          </a:p>
        </p:txBody>
      </p:sp>
      <p:sp>
        <p:nvSpPr>
          <p:cNvPr id="10" name="Slide Number Placeholder 3">
            <a:extLst>
              <a:ext uri="{FF2B5EF4-FFF2-40B4-BE49-F238E27FC236}">
                <a16:creationId xmlns:a16="http://schemas.microsoft.com/office/drawing/2014/main" id="{81C3E04C-1A0B-2328-C69C-C9FF11964558}"/>
              </a:ext>
            </a:extLst>
          </p:cNvPr>
          <p:cNvSpPr txBox="1">
            <a:spLocks noGrp="1"/>
          </p:cNvSpPr>
          <p:nvPr>
            <p:ph type="sldNum" sz="quarter" idx="8"/>
          </p:nvPr>
        </p:nvSpPr>
        <p:spPr/>
        <p:txBody>
          <a:bodyPr/>
          <a:lstStyle>
            <a:lvl1pPr>
              <a:defRPr>
                <a:solidFill>
                  <a:srgbClr val="FFFFFF"/>
                </a:solidFill>
              </a:defRPr>
            </a:lvl1pPr>
          </a:lstStyle>
          <a:p>
            <a:pPr lvl="0"/>
            <a:fld id="{46F12952-AA72-4823-A769-CBFFF951EE90}" type="slidenum">
              <a:t>‹#›</a:t>
            </a:fld>
            <a:endParaRPr lang="en-GB"/>
          </a:p>
        </p:txBody>
      </p:sp>
    </p:spTree>
    <p:extLst>
      <p:ext uri="{BB962C8B-B14F-4D97-AF65-F5344CB8AC3E}">
        <p14:creationId xmlns:p14="http://schemas.microsoft.com/office/powerpoint/2010/main" val="22434618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3_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39A32-8106-66DD-2422-CBB03D3FD5A8}"/>
              </a:ext>
            </a:extLst>
          </p:cNvPr>
          <p:cNvSpPr txBox="1">
            <a:spLocks noGrp="1"/>
          </p:cNvSpPr>
          <p:nvPr>
            <p:ph type="title"/>
          </p:nvPr>
        </p:nvSpPr>
        <p:spPr>
          <a:xfrm>
            <a:off x="5146160" y="685800"/>
            <a:ext cx="6238686" cy="1382234"/>
          </a:xfrm>
        </p:spPr>
        <p:txBody>
          <a:bodyPr/>
          <a:lstStyle>
            <a:lvl1pPr>
              <a:defRPr sz="4400"/>
            </a:lvl1pPr>
          </a:lstStyle>
          <a:p>
            <a:pPr lvl="0"/>
            <a:r>
              <a:rPr lang="en-GB"/>
              <a:t>Click to edit Master title style</a:t>
            </a:r>
          </a:p>
        </p:txBody>
      </p:sp>
      <p:sp>
        <p:nvSpPr>
          <p:cNvPr id="3" name="Picture Placeholder 10">
            <a:extLst>
              <a:ext uri="{FF2B5EF4-FFF2-40B4-BE49-F238E27FC236}">
                <a16:creationId xmlns:a16="http://schemas.microsoft.com/office/drawing/2014/main" id="{C8DABA5C-4621-9816-99E2-36EC764A5978}"/>
              </a:ext>
            </a:extLst>
          </p:cNvPr>
          <p:cNvSpPr txBox="1">
            <a:spLocks noGrp="1"/>
          </p:cNvSpPr>
          <p:nvPr>
            <p:ph type="pic" idx="4294967295"/>
          </p:nvPr>
        </p:nvSpPr>
        <p:spPr>
          <a:xfrm>
            <a:off x="0" y="-7443"/>
            <a:ext cx="4966444" cy="6846396"/>
          </a:xfrm>
          <a:solidFill>
            <a:srgbClr val="BA9CA0"/>
          </a:solidFill>
        </p:spPr>
        <p:txBody>
          <a:bodyPr>
            <a:noAutofit/>
          </a:bodyPr>
          <a:lstStyle>
            <a:lvl1pPr>
              <a:defRPr/>
            </a:lvl1pPr>
          </a:lstStyle>
          <a:p>
            <a:pPr lvl="0"/>
            <a:r>
              <a:rPr lang="en-GB"/>
              <a:t>Click icon to add picture</a:t>
            </a:r>
          </a:p>
        </p:txBody>
      </p:sp>
      <p:sp>
        <p:nvSpPr>
          <p:cNvPr id="4" name="Footer Placeholder 2">
            <a:extLst>
              <a:ext uri="{FF2B5EF4-FFF2-40B4-BE49-F238E27FC236}">
                <a16:creationId xmlns:a16="http://schemas.microsoft.com/office/drawing/2014/main" id="{357A0E94-E2FE-7221-987E-05C3B4084938}"/>
              </a:ext>
            </a:extLst>
          </p:cNvPr>
          <p:cNvSpPr txBox="1">
            <a:spLocks noGrp="1"/>
          </p:cNvSpPr>
          <p:nvPr>
            <p:ph type="ftr" sz="quarter" idx="9"/>
          </p:nvPr>
        </p:nvSpPr>
        <p:spPr/>
        <p:txBody>
          <a:bodyPr/>
          <a:lstStyle>
            <a:lvl1pPr>
              <a:defRPr>
                <a:solidFill>
                  <a:srgbClr val="FFFFFF"/>
                </a:solidFill>
              </a:defRPr>
            </a:lvl1pPr>
          </a:lstStyle>
          <a:p>
            <a:pPr lvl="0"/>
            <a:r>
              <a:rPr lang="en-GB"/>
              <a:t>Sample Footer Text</a:t>
            </a:r>
          </a:p>
        </p:txBody>
      </p:sp>
      <p:sp>
        <p:nvSpPr>
          <p:cNvPr id="5" name="Content Placeholder 2">
            <a:extLst>
              <a:ext uri="{FF2B5EF4-FFF2-40B4-BE49-F238E27FC236}">
                <a16:creationId xmlns:a16="http://schemas.microsoft.com/office/drawing/2014/main" id="{82B6D79F-BE75-7293-5866-5EA02EFE03AA}"/>
              </a:ext>
            </a:extLst>
          </p:cNvPr>
          <p:cNvSpPr txBox="1">
            <a:spLocks noGrp="1"/>
          </p:cNvSpPr>
          <p:nvPr>
            <p:ph idx="4294967295"/>
          </p:nvPr>
        </p:nvSpPr>
        <p:spPr>
          <a:xfrm>
            <a:off x="5146160" y="2301947"/>
            <a:ext cx="6238686" cy="4022646"/>
          </a:xfrm>
        </p:spPr>
        <p:txBody>
          <a:bodyPr/>
          <a:lstStyle>
            <a:lvl1pPr>
              <a:buNone/>
              <a:defRPr/>
            </a:lvl1pPr>
          </a:lstStyle>
          <a:p>
            <a:pPr lvl="0"/>
            <a:r>
              <a:rPr lang="en-GB"/>
              <a:t>Click to edit Master text styles</a:t>
            </a:r>
          </a:p>
        </p:txBody>
      </p:sp>
      <p:sp>
        <p:nvSpPr>
          <p:cNvPr id="6" name="Date Placeholder 1">
            <a:extLst>
              <a:ext uri="{FF2B5EF4-FFF2-40B4-BE49-F238E27FC236}">
                <a16:creationId xmlns:a16="http://schemas.microsoft.com/office/drawing/2014/main" id="{6E20A14A-73DE-1415-F3A1-2A4C738769E1}"/>
              </a:ext>
            </a:extLst>
          </p:cNvPr>
          <p:cNvSpPr txBox="1">
            <a:spLocks noGrp="1"/>
          </p:cNvSpPr>
          <p:nvPr>
            <p:ph type="dt" sz="half" idx="7"/>
          </p:nvPr>
        </p:nvSpPr>
        <p:spPr/>
        <p:txBody>
          <a:bodyPr/>
          <a:lstStyle>
            <a:lvl1pPr>
              <a:defRPr/>
            </a:lvl1pPr>
          </a:lstStyle>
          <a:p>
            <a:pPr lvl="0"/>
            <a:r>
              <a:rPr lang="en-GB"/>
              <a:t>2/7/20XX</a:t>
            </a:r>
          </a:p>
        </p:txBody>
      </p:sp>
      <p:sp>
        <p:nvSpPr>
          <p:cNvPr id="7" name="Slide Number Placeholder 3">
            <a:extLst>
              <a:ext uri="{FF2B5EF4-FFF2-40B4-BE49-F238E27FC236}">
                <a16:creationId xmlns:a16="http://schemas.microsoft.com/office/drawing/2014/main" id="{37C76232-FDE5-AF09-7D48-E0CEC3A1DC5C}"/>
              </a:ext>
            </a:extLst>
          </p:cNvPr>
          <p:cNvSpPr txBox="1">
            <a:spLocks noGrp="1"/>
          </p:cNvSpPr>
          <p:nvPr>
            <p:ph type="sldNum" sz="quarter" idx="8"/>
          </p:nvPr>
        </p:nvSpPr>
        <p:spPr/>
        <p:txBody>
          <a:bodyPr/>
          <a:lstStyle>
            <a:lvl1pPr>
              <a:defRPr/>
            </a:lvl1pPr>
          </a:lstStyle>
          <a:p>
            <a:pPr lvl="0"/>
            <a:fld id="{783400DB-A298-4202-BBFF-777AFE38D29F}" type="slidenum">
              <a:t>‹#›</a:t>
            </a:fld>
            <a:endParaRPr lang="en-GB"/>
          </a:p>
        </p:txBody>
      </p:sp>
      <p:cxnSp>
        <p:nvCxnSpPr>
          <p:cNvPr id="8" name="Straight Connector 7">
            <a:extLst>
              <a:ext uri="{FF2B5EF4-FFF2-40B4-BE49-F238E27FC236}">
                <a16:creationId xmlns:a16="http://schemas.microsoft.com/office/drawing/2014/main" id="{9DEE9ADD-C68A-5A03-5D9C-38AE647C320A}"/>
              </a:ext>
              <a:ext uri="{C183D7F6-B498-43B3-948B-1728B52AA6E4}">
                <adec:decorative xmlns:adec="http://schemas.microsoft.com/office/drawing/2017/decorative" val="1"/>
              </a:ext>
            </a:extLst>
          </p:cNvPr>
          <p:cNvCxnSpPr/>
          <p:nvPr/>
        </p:nvCxnSpPr>
        <p:spPr>
          <a:xfrm flipH="1">
            <a:off x="3627452" y="-19394"/>
            <a:ext cx="806153" cy="6877394"/>
          </a:xfrm>
          <a:prstGeom prst="straightConnector1">
            <a:avLst/>
          </a:prstGeom>
          <a:noFill/>
          <a:ln w="12701" cap="flat">
            <a:solidFill>
              <a:srgbClr val="BA9CA0">
                <a:alpha val="70000"/>
              </a:srgbClr>
            </a:solidFill>
            <a:prstDash val="solid"/>
            <a:miter/>
          </a:ln>
        </p:spPr>
      </p:cxnSp>
    </p:spTree>
    <p:extLst>
      <p:ext uri="{BB962C8B-B14F-4D97-AF65-F5344CB8AC3E}">
        <p14:creationId xmlns:p14="http://schemas.microsoft.com/office/powerpoint/2010/main" val="281683494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0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6F8C94-AFE6-290E-692F-AE9EFB83F4BC}"/>
              </a:ext>
            </a:extLst>
          </p:cNvPr>
          <p:cNvSpPr txBox="1">
            <a:spLocks noGrp="1"/>
          </p:cNvSpPr>
          <p:nvPr>
            <p:ph type="dt" sz="half" idx="7"/>
          </p:nvPr>
        </p:nvSpPr>
        <p:spPr/>
        <p:txBody>
          <a:bodyPr/>
          <a:lstStyle>
            <a:lvl1pPr>
              <a:defRPr/>
            </a:lvl1pPr>
          </a:lstStyle>
          <a:p>
            <a:pPr lvl="0"/>
            <a:r>
              <a:rPr lang="en-GB"/>
              <a:t>2/7/20XX</a:t>
            </a:r>
          </a:p>
        </p:txBody>
      </p:sp>
      <p:sp>
        <p:nvSpPr>
          <p:cNvPr id="3" name="Footer Placeholder 2">
            <a:extLst>
              <a:ext uri="{FF2B5EF4-FFF2-40B4-BE49-F238E27FC236}">
                <a16:creationId xmlns:a16="http://schemas.microsoft.com/office/drawing/2014/main" id="{6177EC17-57E1-1428-ABEE-3B86F6918D58}"/>
              </a:ext>
            </a:extLst>
          </p:cNvPr>
          <p:cNvSpPr txBox="1">
            <a:spLocks noGrp="1"/>
          </p:cNvSpPr>
          <p:nvPr>
            <p:ph type="ftr" sz="quarter" idx="9"/>
          </p:nvPr>
        </p:nvSpPr>
        <p:spPr/>
        <p:txBody>
          <a:bodyPr/>
          <a:lstStyle>
            <a:lvl1pPr>
              <a:defRPr/>
            </a:lvl1pPr>
          </a:lstStyle>
          <a:p>
            <a:pPr lvl="0"/>
            <a:r>
              <a:rPr lang="en-GB"/>
              <a:t>Sample Footer Text</a:t>
            </a:r>
          </a:p>
        </p:txBody>
      </p:sp>
      <p:sp>
        <p:nvSpPr>
          <p:cNvPr id="4" name="Slide Number Placeholder 3">
            <a:extLst>
              <a:ext uri="{FF2B5EF4-FFF2-40B4-BE49-F238E27FC236}">
                <a16:creationId xmlns:a16="http://schemas.microsoft.com/office/drawing/2014/main" id="{E7462397-7A6C-9B1F-BC68-FDD188DC76DC}"/>
              </a:ext>
            </a:extLst>
          </p:cNvPr>
          <p:cNvSpPr txBox="1">
            <a:spLocks noGrp="1"/>
          </p:cNvSpPr>
          <p:nvPr>
            <p:ph type="sldNum" sz="quarter" idx="8"/>
          </p:nvPr>
        </p:nvSpPr>
        <p:spPr/>
        <p:txBody>
          <a:bodyPr/>
          <a:lstStyle>
            <a:lvl1pPr>
              <a:defRPr/>
            </a:lvl1pPr>
          </a:lstStyle>
          <a:p>
            <a:pPr lvl="0"/>
            <a:fld id="{E4340BED-D512-4613-8C29-7DA97DBFCFD4}" type="slidenum">
              <a:t>‹#›</a:t>
            </a:fld>
            <a:endParaRPr lang="en-GB"/>
          </a:p>
        </p:txBody>
      </p:sp>
    </p:spTree>
    <p:extLst>
      <p:ext uri="{BB962C8B-B14F-4D97-AF65-F5344CB8AC3E}">
        <p14:creationId xmlns:p14="http://schemas.microsoft.com/office/powerpoint/2010/main" val="34148237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56F49-94C9-2200-7EA0-264A26191AB8}"/>
              </a:ext>
            </a:extLst>
          </p:cNvPr>
          <p:cNvSpPr txBox="1">
            <a:spLocks noGrp="1"/>
          </p:cNvSpPr>
          <p:nvPr>
            <p:ph type="ctrTitle"/>
          </p:nvPr>
        </p:nvSpPr>
        <p:spPr>
          <a:xfrm>
            <a:off x="1524003" y="1122361"/>
            <a:ext cx="9144000" cy="3025310"/>
          </a:xfrm>
        </p:spPr>
        <p:txBody>
          <a:bodyPr anchor="b" anchorCtr="1"/>
          <a:lstStyle>
            <a:lvl1pPr algn="ctr">
              <a:defRPr sz="6600"/>
            </a:lvl1pPr>
          </a:lstStyle>
          <a:p>
            <a:pPr lvl="0"/>
            <a:r>
              <a:rPr lang="en-GB"/>
              <a:t>Click to edit Master title style</a:t>
            </a:r>
          </a:p>
        </p:txBody>
      </p:sp>
      <p:sp>
        <p:nvSpPr>
          <p:cNvPr id="3" name="Subtitle 2">
            <a:extLst>
              <a:ext uri="{FF2B5EF4-FFF2-40B4-BE49-F238E27FC236}">
                <a16:creationId xmlns:a16="http://schemas.microsoft.com/office/drawing/2014/main" id="{8E4D7FB8-03C4-D72A-32E3-01A2C017EC9D}"/>
              </a:ext>
            </a:extLst>
          </p:cNvPr>
          <p:cNvSpPr txBox="1">
            <a:spLocks noGrp="1"/>
          </p:cNvSpPr>
          <p:nvPr>
            <p:ph type="subTitle" idx="1"/>
          </p:nvPr>
        </p:nvSpPr>
        <p:spPr>
          <a:xfrm>
            <a:off x="1524003" y="4386733"/>
            <a:ext cx="9144000" cy="1135529"/>
          </a:xfrm>
        </p:spPr>
        <p:txBody>
          <a:bodyPr anchorCtr="1"/>
          <a:lstStyle>
            <a:lvl1pPr marL="0" indent="0" algn="ctr">
              <a:lnSpc>
                <a:spcPct val="120000"/>
              </a:lnSpc>
              <a:buNone/>
              <a:defRPr sz="1800" b="1" cap="all" spc="300"/>
            </a:lvl1pPr>
          </a:lstStyle>
          <a:p>
            <a:pPr lvl="0"/>
            <a:r>
              <a:rPr lang="en-GB"/>
              <a:t>Click to edit Master subtitle style</a:t>
            </a:r>
          </a:p>
        </p:txBody>
      </p:sp>
      <p:sp>
        <p:nvSpPr>
          <p:cNvPr id="4" name="Date Placeholder 3">
            <a:extLst>
              <a:ext uri="{FF2B5EF4-FFF2-40B4-BE49-F238E27FC236}">
                <a16:creationId xmlns:a16="http://schemas.microsoft.com/office/drawing/2014/main" id="{CFA2343E-07A6-C19B-DD3C-E26EA7AD09E4}"/>
              </a:ext>
            </a:extLst>
          </p:cNvPr>
          <p:cNvSpPr txBox="1">
            <a:spLocks noGrp="1"/>
          </p:cNvSpPr>
          <p:nvPr>
            <p:ph type="dt" sz="half" idx="7"/>
          </p:nvPr>
        </p:nvSpPr>
        <p:spPr/>
        <p:txBody>
          <a:bodyPr/>
          <a:lstStyle>
            <a:lvl1pPr>
              <a:defRPr/>
            </a:lvl1pPr>
          </a:lstStyle>
          <a:p>
            <a:pPr lvl="0"/>
            <a:r>
              <a:rPr lang="en-GB"/>
              <a:t>2/7/20XX</a:t>
            </a:r>
          </a:p>
        </p:txBody>
      </p:sp>
      <p:sp>
        <p:nvSpPr>
          <p:cNvPr id="5" name="Footer Placeholder 4">
            <a:extLst>
              <a:ext uri="{FF2B5EF4-FFF2-40B4-BE49-F238E27FC236}">
                <a16:creationId xmlns:a16="http://schemas.microsoft.com/office/drawing/2014/main" id="{4F377A8D-E4A2-5D8D-3131-03374763BA89}"/>
              </a:ext>
            </a:extLst>
          </p:cNvPr>
          <p:cNvSpPr txBox="1">
            <a:spLocks noGrp="1"/>
          </p:cNvSpPr>
          <p:nvPr>
            <p:ph type="ftr" sz="quarter" idx="9"/>
          </p:nvPr>
        </p:nvSpPr>
        <p:spPr/>
        <p:txBody>
          <a:bodyPr/>
          <a:lstStyle>
            <a:lvl1pPr>
              <a:defRPr/>
            </a:lvl1pPr>
          </a:lstStyle>
          <a:p>
            <a:pPr lvl="0"/>
            <a:r>
              <a:rPr lang="en-GB"/>
              <a:t>Sample Footer Text</a:t>
            </a:r>
          </a:p>
        </p:txBody>
      </p:sp>
      <p:sp>
        <p:nvSpPr>
          <p:cNvPr id="6" name="Slide Number Placeholder 5">
            <a:extLst>
              <a:ext uri="{FF2B5EF4-FFF2-40B4-BE49-F238E27FC236}">
                <a16:creationId xmlns:a16="http://schemas.microsoft.com/office/drawing/2014/main" id="{E6A3538F-37D2-DF7F-123D-F5D07A643187}"/>
              </a:ext>
            </a:extLst>
          </p:cNvPr>
          <p:cNvSpPr txBox="1">
            <a:spLocks noGrp="1"/>
          </p:cNvSpPr>
          <p:nvPr>
            <p:ph type="sldNum" sz="quarter" idx="8"/>
          </p:nvPr>
        </p:nvSpPr>
        <p:spPr/>
        <p:txBody>
          <a:bodyPr/>
          <a:lstStyle>
            <a:lvl1pPr>
              <a:defRPr/>
            </a:lvl1pPr>
          </a:lstStyle>
          <a:p>
            <a:pPr lvl="0"/>
            <a:fld id="{2A924E5C-357E-47E6-AFA2-D93C2E45D2F7}" type="slidenum">
              <a:t>‹#›</a:t>
            </a:fld>
            <a:endParaRPr lang="en-GB"/>
          </a:p>
        </p:txBody>
      </p:sp>
    </p:spTree>
    <p:extLst>
      <p:ext uri="{BB962C8B-B14F-4D97-AF65-F5344CB8AC3E}">
        <p14:creationId xmlns:p14="http://schemas.microsoft.com/office/powerpoint/2010/main" val="447141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ED1CB-A561-DA8E-1023-FE3ADD01026A}"/>
              </a:ext>
            </a:extLst>
          </p:cNvPr>
          <p:cNvSpPr txBox="1">
            <a:spLocks noGrp="1"/>
          </p:cNvSpPr>
          <p:nvPr>
            <p:ph type="title"/>
          </p:nvPr>
        </p:nvSpPr>
        <p:spPr>
          <a:xfrm>
            <a:off x="831847" y="1709735"/>
            <a:ext cx="10515600" cy="2852735"/>
          </a:xfrm>
        </p:spPr>
        <p:txBody>
          <a:bodyPr anchor="b"/>
          <a:lstStyle>
            <a:lvl1pPr>
              <a:defRPr sz="6000"/>
            </a:lvl1pPr>
          </a:lstStyle>
          <a:p>
            <a:pPr lvl="0"/>
            <a:r>
              <a:rPr lang="en-GB"/>
              <a:t>Click to edit Master title style</a:t>
            </a:r>
          </a:p>
        </p:txBody>
      </p:sp>
      <p:sp>
        <p:nvSpPr>
          <p:cNvPr id="3" name="Text Placeholder 2">
            <a:extLst>
              <a:ext uri="{FF2B5EF4-FFF2-40B4-BE49-F238E27FC236}">
                <a16:creationId xmlns:a16="http://schemas.microsoft.com/office/drawing/2014/main" id="{E95C5319-3A13-6717-DB15-16E06FA8E022}"/>
              </a:ext>
            </a:extLst>
          </p:cNvPr>
          <p:cNvSpPr txBox="1">
            <a:spLocks noGrp="1"/>
          </p:cNvSpPr>
          <p:nvPr>
            <p:ph type="body" idx="1"/>
          </p:nvPr>
        </p:nvSpPr>
        <p:spPr>
          <a:xfrm>
            <a:off x="831847" y="4589465"/>
            <a:ext cx="10515600" cy="1500182"/>
          </a:xfrm>
        </p:spPr>
        <p:txBody>
          <a:bodyPr/>
          <a:lstStyle>
            <a:lvl1pPr marL="0" indent="0">
              <a:buNone/>
              <a:defRPr>
                <a:solidFill>
                  <a:srgbClr val="898989"/>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02994A16-819E-EAD6-FB20-FF40F22973A0}"/>
              </a:ext>
            </a:extLst>
          </p:cNvPr>
          <p:cNvSpPr txBox="1">
            <a:spLocks noGrp="1"/>
          </p:cNvSpPr>
          <p:nvPr>
            <p:ph type="dt" sz="half" idx="7"/>
          </p:nvPr>
        </p:nvSpPr>
        <p:spPr/>
        <p:txBody>
          <a:bodyPr/>
          <a:lstStyle>
            <a:lvl1pPr>
              <a:defRPr/>
            </a:lvl1pPr>
          </a:lstStyle>
          <a:p>
            <a:pPr lvl="0"/>
            <a:r>
              <a:rPr lang="en-GB"/>
              <a:t>2/7/20XX</a:t>
            </a:r>
          </a:p>
        </p:txBody>
      </p:sp>
      <p:sp>
        <p:nvSpPr>
          <p:cNvPr id="5" name="Footer Placeholder 4">
            <a:extLst>
              <a:ext uri="{FF2B5EF4-FFF2-40B4-BE49-F238E27FC236}">
                <a16:creationId xmlns:a16="http://schemas.microsoft.com/office/drawing/2014/main" id="{97A50812-6035-0FCA-E42A-D8E8A9FB0CC3}"/>
              </a:ext>
            </a:extLst>
          </p:cNvPr>
          <p:cNvSpPr txBox="1">
            <a:spLocks noGrp="1"/>
          </p:cNvSpPr>
          <p:nvPr>
            <p:ph type="ftr" sz="quarter" idx="9"/>
          </p:nvPr>
        </p:nvSpPr>
        <p:spPr/>
        <p:txBody>
          <a:bodyPr/>
          <a:lstStyle>
            <a:lvl1pPr>
              <a:defRPr/>
            </a:lvl1pPr>
          </a:lstStyle>
          <a:p>
            <a:pPr lvl="0"/>
            <a:r>
              <a:rPr lang="en-GB"/>
              <a:t>Sample Footer Text</a:t>
            </a:r>
          </a:p>
        </p:txBody>
      </p:sp>
      <p:sp>
        <p:nvSpPr>
          <p:cNvPr id="6" name="Slide Number Placeholder 5">
            <a:extLst>
              <a:ext uri="{FF2B5EF4-FFF2-40B4-BE49-F238E27FC236}">
                <a16:creationId xmlns:a16="http://schemas.microsoft.com/office/drawing/2014/main" id="{D06D99CB-BF8A-D8F5-01A7-1110CDE59735}"/>
              </a:ext>
            </a:extLst>
          </p:cNvPr>
          <p:cNvSpPr txBox="1">
            <a:spLocks noGrp="1"/>
          </p:cNvSpPr>
          <p:nvPr>
            <p:ph type="sldNum" sz="quarter" idx="8"/>
          </p:nvPr>
        </p:nvSpPr>
        <p:spPr/>
        <p:txBody>
          <a:bodyPr/>
          <a:lstStyle>
            <a:lvl1pPr>
              <a:defRPr/>
            </a:lvl1pPr>
          </a:lstStyle>
          <a:p>
            <a:pPr lvl="0"/>
            <a:fld id="{A87E8CF6-3182-4182-8A03-87813E95B4EB}" type="slidenum">
              <a:t>‹#›</a:t>
            </a:fld>
            <a:endParaRPr lang="en-GB"/>
          </a:p>
        </p:txBody>
      </p:sp>
    </p:spTree>
    <p:extLst>
      <p:ext uri="{BB962C8B-B14F-4D97-AF65-F5344CB8AC3E}">
        <p14:creationId xmlns:p14="http://schemas.microsoft.com/office/powerpoint/2010/main" val="4247162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14675-4383-1489-457F-A9431BF36AC7}"/>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D364CEB5-A272-0C48-DAAE-2D686273A500}"/>
              </a:ext>
            </a:extLst>
          </p:cNvPr>
          <p:cNvSpPr txBox="1">
            <a:spLocks noGrp="1"/>
          </p:cNvSpPr>
          <p:nvPr>
            <p:ph idx="1"/>
          </p:nvPr>
        </p:nvSpPr>
        <p:spPr>
          <a:xfrm>
            <a:off x="838203" y="1924491"/>
            <a:ext cx="5181603" cy="425247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68E487A-DEB4-95E0-869E-E9575B63C9EC}"/>
              </a:ext>
            </a:extLst>
          </p:cNvPr>
          <p:cNvSpPr txBox="1">
            <a:spLocks noGrp="1"/>
          </p:cNvSpPr>
          <p:nvPr>
            <p:ph idx="2"/>
          </p:nvPr>
        </p:nvSpPr>
        <p:spPr>
          <a:xfrm>
            <a:off x="6172200" y="1924491"/>
            <a:ext cx="5181603" cy="425247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D754504-B6E7-276A-32D1-D1B46523E38B}"/>
              </a:ext>
            </a:extLst>
          </p:cNvPr>
          <p:cNvSpPr txBox="1">
            <a:spLocks noGrp="1"/>
          </p:cNvSpPr>
          <p:nvPr>
            <p:ph type="dt" sz="half" idx="7"/>
          </p:nvPr>
        </p:nvSpPr>
        <p:spPr/>
        <p:txBody>
          <a:bodyPr/>
          <a:lstStyle>
            <a:lvl1pPr>
              <a:defRPr/>
            </a:lvl1pPr>
          </a:lstStyle>
          <a:p>
            <a:pPr lvl="0"/>
            <a:r>
              <a:rPr lang="en-GB"/>
              <a:t>2/7/20XX</a:t>
            </a:r>
          </a:p>
        </p:txBody>
      </p:sp>
      <p:sp>
        <p:nvSpPr>
          <p:cNvPr id="6" name="Footer Placeholder 5">
            <a:extLst>
              <a:ext uri="{FF2B5EF4-FFF2-40B4-BE49-F238E27FC236}">
                <a16:creationId xmlns:a16="http://schemas.microsoft.com/office/drawing/2014/main" id="{EA2921B5-21C2-EB74-181A-E440095B2C29}"/>
              </a:ext>
            </a:extLst>
          </p:cNvPr>
          <p:cNvSpPr txBox="1">
            <a:spLocks noGrp="1"/>
          </p:cNvSpPr>
          <p:nvPr>
            <p:ph type="ftr" sz="quarter" idx="9"/>
          </p:nvPr>
        </p:nvSpPr>
        <p:spPr/>
        <p:txBody>
          <a:bodyPr/>
          <a:lstStyle>
            <a:lvl1pPr>
              <a:defRPr/>
            </a:lvl1pPr>
          </a:lstStyle>
          <a:p>
            <a:pPr lvl="0"/>
            <a:r>
              <a:rPr lang="en-GB"/>
              <a:t>Sample Footer Text</a:t>
            </a:r>
          </a:p>
        </p:txBody>
      </p:sp>
      <p:sp>
        <p:nvSpPr>
          <p:cNvPr id="7" name="Slide Number Placeholder 6">
            <a:extLst>
              <a:ext uri="{FF2B5EF4-FFF2-40B4-BE49-F238E27FC236}">
                <a16:creationId xmlns:a16="http://schemas.microsoft.com/office/drawing/2014/main" id="{C1BDF347-2C42-4555-0D21-7AAD1FED72C2}"/>
              </a:ext>
            </a:extLst>
          </p:cNvPr>
          <p:cNvSpPr txBox="1">
            <a:spLocks noGrp="1"/>
          </p:cNvSpPr>
          <p:nvPr>
            <p:ph type="sldNum" sz="quarter" idx="8"/>
          </p:nvPr>
        </p:nvSpPr>
        <p:spPr/>
        <p:txBody>
          <a:bodyPr/>
          <a:lstStyle>
            <a:lvl1pPr>
              <a:defRPr/>
            </a:lvl1pPr>
          </a:lstStyle>
          <a:p>
            <a:pPr lvl="0"/>
            <a:fld id="{88B6A9A8-FB9C-4268-893A-D59717ABE4F8}" type="slidenum">
              <a:t>‹#›</a:t>
            </a:fld>
            <a:endParaRPr lang="en-GB"/>
          </a:p>
        </p:txBody>
      </p:sp>
    </p:spTree>
    <p:extLst>
      <p:ext uri="{BB962C8B-B14F-4D97-AF65-F5344CB8AC3E}">
        <p14:creationId xmlns:p14="http://schemas.microsoft.com/office/powerpoint/2010/main" val="2567532896"/>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2DC75-196B-609F-82C8-95B874820F48}"/>
              </a:ext>
            </a:extLst>
          </p:cNvPr>
          <p:cNvSpPr txBox="1">
            <a:spLocks noGrp="1"/>
          </p:cNvSpPr>
          <p:nvPr>
            <p:ph type="title"/>
          </p:nvPr>
        </p:nvSpPr>
        <p:spPr/>
        <p:txBody>
          <a:bodyPr/>
          <a:lstStyle>
            <a:lvl1pPr>
              <a:defRPr/>
            </a:lvl1pPr>
          </a:lstStyle>
          <a:p>
            <a:pPr lvl="0"/>
            <a:r>
              <a:rPr lang="en-GB"/>
              <a:t>Click to edit Master title style</a:t>
            </a:r>
          </a:p>
        </p:txBody>
      </p:sp>
      <p:sp>
        <p:nvSpPr>
          <p:cNvPr id="3" name="Date Placeholder 2">
            <a:extLst>
              <a:ext uri="{FF2B5EF4-FFF2-40B4-BE49-F238E27FC236}">
                <a16:creationId xmlns:a16="http://schemas.microsoft.com/office/drawing/2014/main" id="{7B10C223-E300-DCF4-9C7F-31A69C2DC768}"/>
              </a:ext>
            </a:extLst>
          </p:cNvPr>
          <p:cNvSpPr txBox="1">
            <a:spLocks noGrp="1"/>
          </p:cNvSpPr>
          <p:nvPr>
            <p:ph type="dt" sz="half" idx="7"/>
          </p:nvPr>
        </p:nvSpPr>
        <p:spPr/>
        <p:txBody>
          <a:bodyPr/>
          <a:lstStyle>
            <a:lvl1pPr>
              <a:defRPr/>
            </a:lvl1pPr>
          </a:lstStyle>
          <a:p>
            <a:pPr lvl="0"/>
            <a:r>
              <a:rPr lang="en-GB"/>
              <a:t>2/7/20XX</a:t>
            </a:r>
          </a:p>
        </p:txBody>
      </p:sp>
      <p:sp>
        <p:nvSpPr>
          <p:cNvPr id="4" name="Footer Placeholder 3">
            <a:extLst>
              <a:ext uri="{FF2B5EF4-FFF2-40B4-BE49-F238E27FC236}">
                <a16:creationId xmlns:a16="http://schemas.microsoft.com/office/drawing/2014/main" id="{A457DCA2-39BA-163C-1157-4ED26617976B}"/>
              </a:ext>
            </a:extLst>
          </p:cNvPr>
          <p:cNvSpPr txBox="1">
            <a:spLocks noGrp="1"/>
          </p:cNvSpPr>
          <p:nvPr>
            <p:ph type="ftr" sz="quarter" idx="9"/>
          </p:nvPr>
        </p:nvSpPr>
        <p:spPr/>
        <p:txBody>
          <a:bodyPr/>
          <a:lstStyle>
            <a:lvl1pPr>
              <a:defRPr/>
            </a:lvl1pPr>
          </a:lstStyle>
          <a:p>
            <a:pPr lvl="0"/>
            <a:r>
              <a:rPr lang="en-GB"/>
              <a:t>Sample Footer Text</a:t>
            </a:r>
          </a:p>
        </p:txBody>
      </p:sp>
      <p:sp>
        <p:nvSpPr>
          <p:cNvPr id="5" name="Slide Number Placeholder 4">
            <a:extLst>
              <a:ext uri="{FF2B5EF4-FFF2-40B4-BE49-F238E27FC236}">
                <a16:creationId xmlns:a16="http://schemas.microsoft.com/office/drawing/2014/main" id="{EFF3EEAF-82BA-AB32-C05B-52EC5661B3C2}"/>
              </a:ext>
            </a:extLst>
          </p:cNvPr>
          <p:cNvSpPr txBox="1">
            <a:spLocks noGrp="1"/>
          </p:cNvSpPr>
          <p:nvPr>
            <p:ph type="sldNum" sz="quarter" idx="8"/>
          </p:nvPr>
        </p:nvSpPr>
        <p:spPr/>
        <p:txBody>
          <a:bodyPr/>
          <a:lstStyle>
            <a:lvl1pPr>
              <a:defRPr/>
            </a:lvl1pPr>
          </a:lstStyle>
          <a:p>
            <a:pPr lvl="0"/>
            <a:fld id="{F7C3E9DC-ECCB-4F7E-9DD0-F2FFB9A227E4}" type="slidenum">
              <a:t>‹#›</a:t>
            </a:fld>
            <a:endParaRPr lang="en-GB"/>
          </a:p>
        </p:txBody>
      </p:sp>
    </p:spTree>
    <p:extLst>
      <p:ext uri="{BB962C8B-B14F-4D97-AF65-F5344CB8AC3E}">
        <p14:creationId xmlns:p14="http://schemas.microsoft.com/office/powerpoint/2010/main" val="8379860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A0417A-6636-B6F9-02BE-4A0633CF3B07}"/>
              </a:ext>
            </a:extLst>
          </p:cNvPr>
          <p:cNvSpPr txBox="1">
            <a:spLocks noGrp="1"/>
          </p:cNvSpPr>
          <p:nvPr>
            <p:ph type="dt" sz="half" idx="7"/>
          </p:nvPr>
        </p:nvSpPr>
        <p:spPr/>
        <p:txBody>
          <a:bodyPr/>
          <a:lstStyle>
            <a:lvl1pPr>
              <a:defRPr/>
            </a:lvl1pPr>
          </a:lstStyle>
          <a:p>
            <a:pPr lvl="0"/>
            <a:r>
              <a:rPr lang="en-GB"/>
              <a:t>2/7/20XX</a:t>
            </a:r>
          </a:p>
        </p:txBody>
      </p:sp>
      <p:sp>
        <p:nvSpPr>
          <p:cNvPr id="3" name="Footer Placeholder 2">
            <a:extLst>
              <a:ext uri="{FF2B5EF4-FFF2-40B4-BE49-F238E27FC236}">
                <a16:creationId xmlns:a16="http://schemas.microsoft.com/office/drawing/2014/main" id="{0A9478B1-F79D-0F84-5132-D1CB48DDC0AD}"/>
              </a:ext>
            </a:extLst>
          </p:cNvPr>
          <p:cNvSpPr txBox="1">
            <a:spLocks noGrp="1"/>
          </p:cNvSpPr>
          <p:nvPr>
            <p:ph type="ftr" sz="quarter" idx="9"/>
          </p:nvPr>
        </p:nvSpPr>
        <p:spPr/>
        <p:txBody>
          <a:bodyPr/>
          <a:lstStyle>
            <a:lvl1pPr>
              <a:defRPr/>
            </a:lvl1pPr>
          </a:lstStyle>
          <a:p>
            <a:pPr lvl="0"/>
            <a:r>
              <a:rPr lang="en-GB"/>
              <a:t>Sample Footer Text</a:t>
            </a:r>
          </a:p>
        </p:txBody>
      </p:sp>
      <p:sp>
        <p:nvSpPr>
          <p:cNvPr id="4" name="Slide Number Placeholder 3">
            <a:extLst>
              <a:ext uri="{FF2B5EF4-FFF2-40B4-BE49-F238E27FC236}">
                <a16:creationId xmlns:a16="http://schemas.microsoft.com/office/drawing/2014/main" id="{D062BCDC-8FE1-026D-6FC7-211CD5D3365F}"/>
              </a:ext>
            </a:extLst>
          </p:cNvPr>
          <p:cNvSpPr txBox="1">
            <a:spLocks noGrp="1"/>
          </p:cNvSpPr>
          <p:nvPr>
            <p:ph type="sldNum" sz="quarter" idx="8"/>
          </p:nvPr>
        </p:nvSpPr>
        <p:spPr/>
        <p:txBody>
          <a:bodyPr/>
          <a:lstStyle>
            <a:lvl1pPr>
              <a:defRPr/>
            </a:lvl1pPr>
          </a:lstStyle>
          <a:p>
            <a:pPr lvl="0"/>
            <a:fld id="{993E4576-34FE-42CF-B33C-F71B008269DC}" type="slidenum">
              <a:t>‹#›</a:t>
            </a:fld>
            <a:endParaRPr lang="en-GB"/>
          </a:p>
        </p:txBody>
      </p:sp>
    </p:spTree>
    <p:extLst>
      <p:ext uri="{BB962C8B-B14F-4D97-AF65-F5344CB8AC3E}">
        <p14:creationId xmlns:p14="http://schemas.microsoft.com/office/powerpoint/2010/main" val="462134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6A5248B-3E04-30D2-AEDD-733868FD2F9F}"/>
              </a:ext>
              <a:ext uri="{C183D7F6-B498-43B3-948B-1728B52AA6E4}">
                <adec:decorative xmlns:adec="http://schemas.microsoft.com/office/drawing/2017/decorative" val="1"/>
              </a:ext>
            </a:extLst>
          </p:cNvPr>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Univers Condensed Light"/>
            </a:endParaRPr>
          </a:p>
        </p:txBody>
      </p:sp>
      <p:sp>
        <p:nvSpPr>
          <p:cNvPr id="3" name="Title 1">
            <a:extLst>
              <a:ext uri="{FF2B5EF4-FFF2-40B4-BE49-F238E27FC236}">
                <a16:creationId xmlns:a16="http://schemas.microsoft.com/office/drawing/2014/main" id="{B08667EF-CDFF-BAE5-C5F2-C0A15A9CD3FA}"/>
              </a:ext>
            </a:extLst>
          </p:cNvPr>
          <p:cNvSpPr txBox="1">
            <a:spLocks noGrp="1"/>
          </p:cNvSpPr>
          <p:nvPr>
            <p:ph type="title"/>
          </p:nvPr>
        </p:nvSpPr>
        <p:spPr>
          <a:xfrm>
            <a:off x="5083789" y="1064718"/>
            <a:ext cx="6153912" cy="3922757"/>
          </a:xfrm>
        </p:spPr>
        <p:txBody>
          <a:bodyPr/>
          <a:lstStyle>
            <a:lvl1pPr algn="r">
              <a:defRPr sz="4400"/>
            </a:lvl1pPr>
          </a:lstStyle>
          <a:p>
            <a:pPr lvl="0"/>
            <a:r>
              <a:rPr lang="en-GB"/>
              <a:t>Click to edit Master title style</a:t>
            </a:r>
          </a:p>
        </p:txBody>
      </p:sp>
      <p:sp>
        <p:nvSpPr>
          <p:cNvPr id="4" name="Subtitle 2">
            <a:extLst>
              <a:ext uri="{FF2B5EF4-FFF2-40B4-BE49-F238E27FC236}">
                <a16:creationId xmlns:a16="http://schemas.microsoft.com/office/drawing/2014/main" id="{CE85B886-4744-43C1-EF40-4FA6EE5E56F3}"/>
              </a:ext>
            </a:extLst>
          </p:cNvPr>
          <p:cNvSpPr txBox="1">
            <a:spLocks noGrp="1"/>
          </p:cNvSpPr>
          <p:nvPr>
            <p:ph type="subTitle" idx="4294967295"/>
          </p:nvPr>
        </p:nvSpPr>
        <p:spPr>
          <a:xfrm>
            <a:off x="5083789" y="5033342"/>
            <a:ext cx="6157953" cy="943386"/>
          </a:xfrm>
        </p:spPr>
        <p:txBody>
          <a:bodyPr/>
          <a:lstStyle>
            <a:lvl1pPr algn="r">
              <a:buNone/>
              <a:defRPr/>
            </a:lvl1pPr>
          </a:lstStyle>
          <a:p>
            <a:pPr lvl="0"/>
            <a:r>
              <a:rPr lang="en-GB"/>
              <a:t>Click to edit Master subtitle style</a:t>
            </a:r>
          </a:p>
        </p:txBody>
      </p:sp>
      <p:cxnSp>
        <p:nvCxnSpPr>
          <p:cNvPr id="5" name="Straight Connector 8">
            <a:extLst>
              <a:ext uri="{FF2B5EF4-FFF2-40B4-BE49-F238E27FC236}">
                <a16:creationId xmlns:a16="http://schemas.microsoft.com/office/drawing/2014/main" id="{8D846665-74BB-A99D-903D-1E42A0A06214}"/>
              </a:ext>
              <a:ext uri="{C183D7F6-B498-43B3-948B-1728B52AA6E4}">
                <adec:decorative xmlns:adec="http://schemas.microsoft.com/office/drawing/2017/decorative" val="1"/>
              </a:ext>
            </a:extLst>
          </p:cNvPr>
          <p:cNvCxnSpPr/>
          <p:nvPr/>
        </p:nvCxnSpPr>
        <p:spPr>
          <a:xfrm flipH="1">
            <a:off x="3418767" y="0"/>
            <a:ext cx="815636" cy="6857350"/>
          </a:xfrm>
          <a:prstGeom prst="straightConnector1">
            <a:avLst/>
          </a:prstGeom>
          <a:noFill/>
          <a:ln w="12701" cap="flat">
            <a:solidFill>
              <a:srgbClr val="BA9CA0">
                <a:alpha val="70000"/>
              </a:srgbClr>
            </a:solidFill>
            <a:prstDash val="solid"/>
            <a:miter/>
          </a:ln>
        </p:spPr>
      </p:cxnSp>
      <p:cxnSp>
        <p:nvCxnSpPr>
          <p:cNvPr id="6" name="Straight Connector 9">
            <a:extLst>
              <a:ext uri="{FF2B5EF4-FFF2-40B4-BE49-F238E27FC236}">
                <a16:creationId xmlns:a16="http://schemas.microsoft.com/office/drawing/2014/main" id="{53ED50BF-633D-E6C8-654D-6A458ADC6714}"/>
              </a:ext>
              <a:ext uri="{C183D7F6-B498-43B3-948B-1728B52AA6E4}">
                <adec:decorative xmlns:adec="http://schemas.microsoft.com/office/drawing/2017/decorative" val="1"/>
              </a:ext>
            </a:extLst>
          </p:cNvPr>
          <p:cNvCxnSpPr/>
          <p:nvPr/>
        </p:nvCxnSpPr>
        <p:spPr>
          <a:xfrm>
            <a:off x="0" y="5468377"/>
            <a:ext cx="6096003" cy="1389623"/>
          </a:xfrm>
          <a:prstGeom prst="straightConnector1">
            <a:avLst/>
          </a:prstGeom>
          <a:noFill/>
          <a:ln w="12701" cap="flat">
            <a:solidFill>
              <a:srgbClr val="BA9CA0">
                <a:alpha val="70000"/>
              </a:srgbClr>
            </a:solidFill>
            <a:prstDash val="solid"/>
            <a:miter/>
          </a:ln>
        </p:spPr>
      </p:cxnSp>
      <p:sp>
        <p:nvSpPr>
          <p:cNvPr id="7" name="Picture Placeholder 12">
            <a:extLst>
              <a:ext uri="{FF2B5EF4-FFF2-40B4-BE49-F238E27FC236}">
                <a16:creationId xmlns:a16="http://schemas.microsoft.com/office/drawing/2014/main" id="{075DF7A6-478B-92AA-2A84-AA0D52847A3D}"/>
              </a:ext>
            </a:extLst>
          </p:cNvPr>
          <p:cNvSpPr txBox="1">
            <a:spLocks noGrp="1"/>
          </p:cNvSpPr>
          <p:nvPr>
            <p:ph type="pic" idx="4294967295"/>
          </p:nvPr>
        </p:nvSpPr>
        <p:spPr>
          <a:xfrm>
            <a:off x="16824" y="0"/>
            <a:ext cx="4811316" cy="6858000"/>
          </a:xfrm>
          <a:solidFill>
            <a:srgbClr val="BA9CA0"/>
          </a:solidFill>
        </p:spPr>
        <p:txBody>
          <a:bodyPr>
            <a:noAutofit/>
          </a:bodyPr>
          <a:lstStyle>
            <a:lvl1pPr>
              <a:defRPr/>
            </a:lvl1pPr>
          </a:lstStyle>
          <a:p>
            <a:pPr lvl="0"/>
            <a:r>
              <a:rPr lang="en-GB"/>
              <a:t>Click icon to add picture</a:t>
            </a:r>
          </a:p>
        </p:txBody>
      </p:sp>
      <p:sp>
        <p:nvSpPr>
          <p:cNvPr id="8" name="Footer Placeholder 2">
            <a:extLst>
              <a:ext uri="{FF2B5EF4-FFF2-40B4-BE49-F238E27FC236}">
                <a16:creationId xmlns:a16="http://schemas.microsoft.com/office/drawing/2014/main" id="{467A976C-5FE9-914F-DFC0-DDD0264D23E8}"/>
              </a:ext>
            </a:extLst>
          </p:cNvPr>
          <p:cNvSpPr txBox="1">
            <a:spLocks noGrp="1"/>
          </p:cNvSpPr>
          <p:nvPr>
            <p:ph type="ftr" sz="quarter" idx="9"/>
          </p:nvPr>
        </p:nvSpPr>
        <p:spPr/>
        <p:txBody>
          <a:bodyPr/>
          <a:lstStyle>
            <a:lvl1pPr>
              <a:defRPr/>
            </a:lvl1pPr>
          </a:lstStyle>
          <a:p>
            <a:pPr lvl="0"/>
            <a:r>
              <a:rPr lang="en-GB"/>
              <a:t>Sample Footer Text</a:t>
            </a:r>
          </a:p>
        </p:txBody>
      </p:sp>
      <p:sp>
        <p:nvSpPr>
          <p:cNvPr id="9" name="Date Placeholder 1">
            <a:extLst>
              <a:ext uri="{FF2B5EF4-FFF2-40B4-BE49-F238E27FC236}">
                <a16:creationId xmlns:a16="http://schemas.microsoft.com/office/drawing/2014/main" id="{D258A9FE-7BB1-5A39-DC79-51435BE931FB}"/>
              </a:ext>
            </a:extLst>
          </p:cNvPr>
          <p:cNvSpPr txBox="1">
            <a:spLocks noGrp="1"/>
          </p:cNvSpPr>
          <p:nvPr>
            <p:ph type="dt" sz="half" idx="7"/>
          </p:nvPr>
        </p:nvSpPr>
        <p:spPr/>
        <p:txBody>
          <a:bodyPr/>
          <a:lstStyle>
            <a:lvl1pPr>
              <a:defRPr/>
            </a:lvl1pPr>
          </a:lstStyle>
          <a:p>
            <a:pPr lvl="0"/>
            <a:r>
              <a:rPr lang="en-GB"/>
              <a:t>2/7/20XX</a:t>
            </a:r>
          </a:p>
        </p:txBody>
      </p:sp>
      <p:sp>
        <p:nvSpPr>
          <p:cNvPr id="10" name="Slide Number Placeholder 3">
            <a:extLst>
              <a:ext uri="{FF2B5EF4-FFF2-40B4-BE49-F238E27FC236}">
                <a16:creationId xmlns:a16="http://schemas.microsoft.com/office/drawing/2014/main" id="{17567189-CAE8-3097-D78C-F8EF408097D6}"/>
              </a:ext>
            </a:extLst>
          </p:cNvPr>
          <p:cNvSpPr txBox="1">
            <a:spLocks noGrp="1"/>
          </p:cNvSpPr>
          <p:nvPr>
            <p:ph type="sldNum" sz="quarter" idx="8"/>
          </p:nvPr>
        </p:nvSpPr>
        <p:spPr/>
        <p:txBody>
          <a:bodyPr/>
          <a:lstStyle>
            <a:lvl1pPr>
              <a:defRPr/>
            </a:lvl1pPr>
          </a:lstStyle>
          <a:p>
            <a:pPr lvl="0"/>
            <a:fld id="{61CD8C89-F508-4B7A-A1F3-5E9BC580B4E3}" type="slidenum">
              <a:t>‹#›</a:t>
            </a:fld>
            <a:endParaRPr lang="en-GB"/>
          </a:p>
        </p:txBody>
      </p:sp>
    </p:spTree>
    <p:extLst>
      <p:ext uri="{BB962C8B-B14F-4D97-AF65-F5344CB8AC3E}">
        <p14:creationId xmlns:p14="http://schemas.microsoft.com/office/powerpoint/2010/main" val="3022250710"/>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06D87-506C-A3BF-2101-D7DCA5BFB241}"/>
              </a:ext>
            </a:extLst>
          </p:cNvPr>
          <p:cNvSpPr txBox="1">
            <a:spLocks noGrp="1"/>
          </p:cNvSpPr>
          <p:nvPr>
            <p:ph type="title"/>
          </p:nvPr>
        </p:nvSpPr>
        <p:spPr>
          <a:xfrm>
            <a:off x="839784" y="457200"/>
            <a:ext cx="3932240" cy="1600200"/>
          </a:xfrm>
        </p:spPr>
        <p:txBody>
          <a:bodyPr anchor="b"/>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54DBBA0B-7499-A989-E053-7DA0A94E8DD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D3C2405-2E53-6983-939E-619C8393812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9E41F5E8-4FF0-BADA-8C00-EE92F4C60B40}"/>
              </a:ext>
            </a:extLst>
          </p:cNvPr>
          <p:cNvSpPr txBox="1">
            <a:spLocks noGrp="1"/>
          </p:cNvSpPr>
          <p:nvPr>
            <p:ph type="dt" sz="half" idx="7"/>
          </p:nvPr>
        </p:nvSpPr>
        <p:spPr/>
        <p:txBody>
          <a:bodyPr/>
          <a:lstStyle>
            <a:lvl1pPr>
              <a:defRPr/>
            </a:lvl1pPr>
          </a:lstStyle>
          <a:p>
            <a:pPr lvl="0"/>
            <a:r>
              <a:rPr lang="en-GB"/>
              <a:t>2/7/20XX</a:t>
            </a:r>
          </a:p>
        </p:txBody>
      </p:sp>
      <p:sp>
        <p:nvSpPr>
          <p:cNvPr id="6" name="Footer Placeholder 5">
            <a:extLst>
              <a:ext uri="{FF2B5EF4-FFF2-40B4-BE49-F238E27FC236}">
                <a16:creationId xmlns:a16="http://schemas.microsoft.com/office/drawing/2014/main" id="{2CAC0A93-E247-F6E2-FB23-196F86F1DBF9}"/>
              </a:ext>
            </a:extLst>
          </p:cNvPr>
          <p:cNvSpPr txBox="1">
            <a:spLocks noGrp="1"/>
          </p:cNvSpPr>
          <p:nvPr>
            <p:ph type="ftr" sz="quarter" idx="9"/>
          </p:nvPr>
        </p:nvSpPr>
        <p:spPr/>
        <p:txBody>
          <a:bodyPr/>
          <a:lstStyle>
            <a:lvl1pPr>
              <a:defRPr/>
            </a:lvl1pPr>
          </a:lstStyle>
          <a:p>
            <a:pPr lvl="0"/>
            <a:r>
              <a:rPr lang="en-GB"/>
              <a:t>Sample Footer Text</a:t>
            </a:r>
          </a:p>
        </p:txBody>
      </p:sp>
      <p:sp>
        <p:nvSpPr>
          <p:cNvPr id="7" name="Slide Number Placeholder 6">
            <a:extLst>
              <a:ext uri="{FF2B5EF4-FFF2-40B4-BE49-F238E27FC236}">
                <a16:creationId xmlns:a16="http://schemas.microsoft.com/office/drawing/2014/main" id="{54B2B726-CAE6-C8F2-0F1E-A9C711130B5A}"/>
              </a:ext>
            </a:extLst>
          </p:cNvPr>
          <p:cNvSpPr txBox="1">
            <a:spLocks noGrp="1"/>
          </p:cNvSpPr>
          <p:nvPr>
            <p:ph type="sldNum" sz="quarter" idx="8"/>
          </p:nvPr>
        </p:nvSpPr>
        <p:spPr/>
        <p:txBody>
          <a:bodyPr/>
          <a:lstStyle>
            <a:lvl1pPr>
              <a:defRPr/>
            </a:lvl1pPr>
          </a:lstStyle>
          <a:p>
            <a:pPr lvl="0"/>
            <a:fld id="{D092C9D2-02B4-4529-9C5A-EFA4B6DAA9D7}" type="slidenum">
              <a:t>‹#›</a:t>
            </a:fld>
            <a:endParaRPr lang="en-GB"/>
          </a:p>
        </p:txBody>
      </p:sp>
    </p:spTree>
    <p:extLst>
      <p:ext uri="{BB962C8B-B14F-4D97-AF65-F5344CB8AC3E}">
        <p14:creationId xmlns:p14="http://schemas.microsoft.com/office/powerpoint/2010/main" val="42267397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27037-F538-7909-E977-5B0E82FC01EB}"/>
              </a:ext>
            </a:extLst>
          </p:cNvPr>
          <p:cNvSpPr txBox="1">
            <a:spLocks noGrp="1"/>
          </p:cNvSpPr>
          <p:nvPr>
            <p:ph type="title"/>
          </p:nvPr>
        </p:nvSpPr>
        <p:spPr>
          <a:xfrm>
            <a:off x="839784" y="457200"/>
            <a:ext cx="3932240" cy="1600200"/>
          </a:xfrm>
        </p:spPr>
        <p:txBody>
          <a:bodyPr anchor="b"/>
          <a:lstStyle>
            <a:lvl1pPr>
              <a:defRPr/>
            </a:lvl1pPr>
          </a:lstStyle>
          <a:p>
            <a:pPr lvl="0"/>
            <a:r>
              <a:rPr lang="en-GB"/>
              <a:t>Click to edit Master title style</a:t>
            </a:r>
          </a:p>
        </p:txBody>
      </p:sp>
      <p:sp>
        <p:nvSpPr>
          <p:cNvPr id="3" name="Picture Placeholder 2">
            <a:extLst>
              <a:ext uri="{FF2B5EF4-FFF2-40B4-BE49-F238E27FC236}">
                <a16:creationId xmlns:a16="http://schemas.microsoft.com/office/drawing/2014/main" id="{7847719A-F3EF-3AF9-4DF9-3BE7C1B35C8D}"/>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n-GB"/>
              <a:t>Click icon to add picture</a:t>
            </a:r>
          </a:p>
        </p:txBody>
      </p:sp>
      <p:sp>
        <p:nvSpPr>
          <p:cNvPr id="4" name="Text Placeholder 3">
            <a:extLst>
              <a:ext uri="{FF2B5EF4-FFF2-40B4-BE49-F238E27FC236}">
                <a16:creationId xmlns:a16="http://schemas.microsoft.com/office/drawing/2014/main" id="{94A4780A-E748-6FE8-235F-F740B20020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97F72654-5936-83C8-AD44-F52F4683682B}"/>
              </a:ext>
            </a:extLst>
          </p:cNvPr>
          <p:cNvSpPr txBox="1">
            <a:spLocks noGrp="1"/>
          </p:cNvSpPr>
          <p:nvPr>
            <p:ph type="dt" sz="half" idx="7"/>
          </p:nvPr>
        </p:nvSpPr>
        <p:spPr/>
        <p:txBody>
          <a:bodyPr/>
          <a:lstStyle>
            <a:lvl1pPr>
              <a:defRPr/>
            </a:lvl1pPr>
          </a:lstStyle>
          <a:p>
            <a:pPr lvl="0"/>
            <a:r>
              <a:rPr lang="en-GB"/>
              <a:t>2/7/20XX</a:t>
            </a:r>
          </a:p>
        </p:txBody>
      </p:sp>
      <p:sp>
        <p:nvSpPr>
          <p:cNvPr id="6" name="Footer Placeholder 5">
            <a:extLst>
              <a:ext uri="{FF2B5EF4-FFF2-40B4-BE49-F238E27FC236}">
                <a16:creationId xmlns:a16="http://schemas.microsoft.com/office/drawing/2014/main" id="{6B7A2032-FF38-6D05-2D0D-B2BC03CC61BC}"/>
              </a:ext>
            </a:extLst>
          </p:cNvPr>
          <p:cNvSpPr txBox="1">
            <a:spLocks noGrp="1"/>
          </p:cNvSpPr>
          <p:nvPr>
            <p:ph type="ftr" sz="quarter" idx="9"/>
          </p:nvPr>
        </p:nvSpPr>
        <p:spPr/>
        <p:txBody>
          <a:bodyPr/>
          <a:lstStyle>
            <a:lvl1pPr>
              <a:defRPr/>
            </a:lvl1pPr>
          </a:lstStyle>
          <a:p>
            <a:pPr lvl="0"/>
            <a:r>
              <a:rPr lang="en-GB"/>
              <a:t>Sample Footer Text</a:t>
            </a:r>
          </a:p>
        </p:txBody>
      </p:sp>
      <p:sp>
        <p:nvSpPr>
          <p:cNvPr id="7" name="Slide Number Placeholder 6">
            <a:extLst>
              <a:ext uri="{FF2B5EF4-FFF2-40B4-BE49-F238E27FC236}">
                <a16:creationId xmlns:a16="http://schemas.microsoft.com/office/drawing/2014/main" id="{35CBF36D-C528-73B0-7DD0-7C2638269F0D}"/>
              </a:ext>
            </a:extLst>
          </p:cNvPr>
          <p:cNvSpPr txBox="1">
            <a:spLocks noGrp="1"/>
          </p:cNvSpPr>
          <p:nvPr>
            <p:ph type="sldNum" sz="quarter" idx="8"/>
          </p:nvPr>
        </p:nvSpPr>
        <p:spPr/>
        <p:txBody>
          <a:bodyPr/>
          <a:lstStyle>
            <a:lvl1pPr>
              <a:defRPr/>
            </a:lvl1pPr>
          </a:lstStyle>
          <a:p>
            <a:pPr lvl="0"/>
            <a:fld id="{250B7D8B-AAB1-42E6-97BD-93AFA8A16811}" type="slidenum">
              <a:t>‹#›</a:t>
            </a:fld>
            <a:endParaRPr lang="en-GB"/>
          </a:p>
        </p:txBody>
      </p:sp>
    </p:spTree>
    <p:extLst>
      <p:ext uri="{BB962C8B-B14F-4D97-AF65-F5344CB8AC3E}">
        <p14:creationId xmlns:p14="http://schemas.microsoft.com/office/powerpoint/2010/main" val="942168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cxnSp>
        <p:nvCxnSpPr>
          <p:cNvPr id="2" name="Straight Connector 20">
            <a:extLst>
              <a:ext uri="{FF2B5EF4-FFF2-40B4-BE49-F238E27FC236}">
                <a16:creationId xmlns:a16="http://schemas.microsoft.com/office/drawing/2014/main" id="{6BBF66D1-70B6-E22C-9638-A56CF26E06C3}"/>
              </a:ext>
            </a:extLst>
          </p:cNvPr>
          <p:cNvCxnSpPr/>
          <p:nvPr/>
        </p:nvCxnSpPr>
        <p:spPr>
          <a:xfrm flipH="1">
            <a:off x="0" y="0"/>
            <a:ext cx="3119722" cy="685800"/>
          </a:xfrm>
          <a:prstGeom prst="straightConnector1">
            <a:avLst/>
          </a:prstGeom>
          <a:noFill/>
          <a:ln w="12701" cap="flat">
            <a:solidFill>
              <a:srgbClr val="BA9CA0">
                <a:alpha val="70000"/>
              </a:srgbClr>
            </a:solidFill>
            <a:prstDash val="solid"/>
            <a:miter/>
          </a:ln>
        </p:spPr>
      </p:cxnSp>
      <p:cxnSp>
        <p:nvCxnSpPr>
          <p:cNvPr id="3" name="Straight Connector 21">
            <a:extLst>
              <a:ext uri="{FF2B5EF4-FFF2-40B4-BE49-F238E27FC236}">
                <a16:creationId xmlns:a16="http://schemas.microsoft.com/office/drawing/2014/main" id="{BC07D5E7-B1B0-1DCC-0BEA-627B32831C8D}"/>
              </a:ext>
            </a:extLst>
          </p:cNvPr>
          <p:cNvCxnSpPr/>
          <p:nvPr/>
        </p:nvCxnSpPr>
        <p:spPr>
          <a:xfrm flipH="1">
            <a:off x="0" y="0"/>
            <a:ext cx="903765" cy="6543675"/>
          </a:xfrm>
          <a:prstGeom prst="straightConnector1">
            <a:avLst/>
          </a:prstGeom>
          <a:noFill/>
          <a:ln w="12701" cap="flat">
            <a:solidFill>
              <a:srgbClr val="BA9CA0">
                <a:alpha val="70000"/>
              </a:srgbClr>
            </a:solidFill>
            <a:prstDash val="solid"/>
            <a:miter/>
          </a:ln>
        </p:spPr>
      </p:cxnSp>
      <p:cxnSp>
        <p:nvCxnSpPr>
          <p:cNvPr id="4" name="Straight Connector 22">
            <a:extLst>
              <a:ext uri="{FF2B5EF4-FFF2-40B4-BE49-F238E27FC236}">
                <a16:creationId xmlns:a16="http://schemas.microsoft.com/office/drawing/2014/main" id="{86B71998-A4D3-DDD1-FD8C-BB47AFE52EAF}"/>
              </a:ext>
            </a:extLst>
          </p:cNvPr>
          <p:cNvCxnSpPr/>
          <p:nvPr/>
        </p:nvCxnSpPr>
        <p:spPr>
          <a:xfrm flipH="1" flipV="1">
            <a:off x="-42867" y="5791196"/>
            <a:ext cx="6286509" cy="1066804"/>
          </a:xfrm>
          <a:prstGeom prst="straightConnector1">
            <a:avLst/>
          </a:prstGeom>
          <a:noFill/>
          <a:ln w="12701" cap="flat">
            <a:solidFill>
              <a:srgbClr val="BA9CA0">
                <a:alpha val="70000"/>
              </a:srgbClr>
            </a:solidFill>
            <a:prstDash val="solid"/>
            <a:miter/>
          </a:ln>
        </p:spPr>
      </p:cxnSp>
      <p:cxnSp>
        <p:nvCxnSpPr>
          <p:cNvPr id="5" name="Straight Connector 23">
            <a:extLst>
              <a:ext uri="{FF2B5EF4-FFF2-40B4-BE49-F238E27FC236}">
                <a16:creationId xmlns:a16="http://schemas.microsoft.com/office/drawing/2014/main" id="{DA4704A6-43DA-ED03-676A-F5EB406AE078}"/>
              </a:ext>
            </a:extLst>
          </p:cNvPr>
          <p:cNvCxnSpPr/>
          <p:nvPr/>
        </p:nvCxnSpPr>
        <p:spPr>
          <a:xfrm flipH="1">
            <a:off x="8462964" y="5848346"/>
            <a:ext cx="3729032" cy="1009654"/>
          </a:xfrm>
          <a:prstGeom prst="straightConnector1">
            <a:avLst/>
          </a:prstGeom>
          <a:noFill/>
          <a:ln w="12701" cap="flat">
            <a:solidFill>
              <a:srgbClr val="BA9CA0">
                <a:alpha val="70000"/>
              </a:srgbClr>
            </a:solidFill>
            <a:prstDash val="solid"/>
            <a:miter/>
          </a:ln>
        </p:spPr>
      </p:cxnSp>
      <p:cxnSp>
        <p:nvCxnSpPr>
          <p:cNvPr id="6" name="Straight Connector 24">
            <a:extLst>
              <a:ext uri="{FF2B5EF4-FFF2-40B4-BE49-F238E27FC236}">
                <a16:creationId xmlns:a16="http://schemas.microsoft.com/office/drawing/2014/main" id="{140A00C4-B209-1B4F-CC7B-A5BB89986696}"/>
              </a:ext>
            </a:extLst>
          </p:cNvPr>
          <p:cNvCxnSpPr/>
          <p:nvPr/>
        </p:nvCxnSpPr>
        <p:spPr>
          <a:xfrm flipH="1">
            <a:off x="11543157" y="1647821"/>
            <a:ext cx="648839" cy="5210179"/>
          </a:xfrm>
          <a:prstGeom prst="straightConnector1">
            <a:avLst/>
          </a:prstGeom>
          <a:noFill/>
          <a:ln w="12701" cap="flat">
            <a:solidFill>
              <a:srgbClr val="BA9CA0">
                <a:alpha val="70000"/>
              </a:srgbClr>
            </a:solidFill>
            <a:prstDash val="solid"/>
            <a:miter/>
          </a:ln>
        </p:spPr>
      </p:cxnSp>
      <p:cxnSp>
        <p:nvCxnSpPr>
          <p:cNvPr id="7" name="Straight Connector 25">
            <a:extLst>
              <a:ext uri="{FF2B5EF4-FFF2-40B4-BE49-F238E27FC236}">
                <a16:creationId xmlns:a16="http://schemas.microsoft.com/office/drawing/2014/main" id="{02036014-C58B-9D75-E3C7-53A95B6709BC}"/>
              </a:ext>
            </a:extLst>
          </p:cNvPr>
          <p:cNvCxnSpPr/>
          <p:nvPr/>
        </p:nvCxnSpPr>
        <p:spPr>
          <a:xfrm flipH="1" flipV="1">
            <a:off x="10781553" y="0"/>
            <a:ext cx="1410443" cy="4258342"/>
          </a:xfrm>
          <a:prstGeom prst="straightConnector1">
            <a:avLst/>
          </a:prstGeom>
          <a:noFill/>
          <a:ln w="12701" cap="flat">
            <a:solidFill>
              <a:srgbClr val="BA9CA0">
                <a:alpha val="70000"/>
              </a:srgbClr>
            </a:solidFill>
            <a:prstDash val="solid"/>
            <a:miter/>
          </a:ln>
        </p:spPr>
      </p:cxnSp>
      <p:cxnSp>
        <p:nvCxnSpPr>
          <p:cNvPr id="8" name="Straight Connector 26">
            <a:extLst>
              <a:ext uri="{FF2B5EF4-FFF2-40B4-BE49-F238E27FC236}">
                <a16:creationId xmlns:a16="http://schemas.microsoft.com/office/drawing/2014/main" id="{AF1D5EF9-EC81-A7CD-B939-99ED8B579A1E}"/>
              </a:ext>
            </a:extLst>
          </p:cNvPr>
          <p:cNvCxnSpPr/>
          <p:nvPr/>
        </p:nvCxnSpPr>
        <p:spPr>
          <a:xfrm flipH="1" flipV="1">
            <a:off x="6529392" y="-4764"/>
            <a:ext cx="5662604" cy="931974"/>
          </a:xfrm>
          <a:prstGeom prst="straightConnector1">
            <a:avLst/>
          </a:prstGeom>
          <a:noFill/>
          <a:ln w="12701" cap="flat">
            <a:solidFill>
              <a:srgbClr val="BA9CA0">
                <a:alpha val="70000"/>
              </a:srgbClr>
            </a:solidFill>
            <a:prstDash val="solid"/>
            <a:miter/>
          </a:ln>
        </p:spPr>
      </p:cxnSp>
      <p:sp>
        <p:nvSpPr>
          <p:cNvPr id="9" name="Title Placeholder 1">
            <a:extLst>
              <a:ext uri="{FF2B5EF4-FFF2-40B4-BE49-F238E27FC236}">
                <a16:creationId xmlns:a16="http://schemas.microsoft.com/office/drawing/2014/main" id="{BA372A00-4B8B-8246-B023-A4B5F607398C}"/>
              </a:ext>
            </a:extLst>
          </p:cNvPr>
          <p:cNvSpPr txBox="1">
            <a:spLocks noGrp="1"/>
          </p:cNvSpPr>
          <p:nvPr>
            <p:ph type="title"/>
          </p:nvPr>
        </p:nvSpPr>
        <p:spPr>
          <a:xfrm>
            <a:off x="1143000" y="533396"/>
            <a:ext cx="9905996" cy="1382152"/>
          </a:xfrm>
          <a:prstGeom prst="rect">
            <a:avLst/>
          </a:prstGeom>
          <a:noFill/>
          <a:ln>
            <a:noFill/>
          </a:ln>
        </p:spPr>
        <p:txBody>
          <a:bodyPr vert="horz" wrap="square" lIns="91440" tIns="45720" rIns="91440" bIns="45720" anchor="ctr" anchorCtr="0" compatLnSpc="1">
            <a:normAutofit/>
          </a:bodyPr>
          <a:lstStyle/>
          <a:p>
            <a:pPr lvl="0"/>
            <a:r>
              <a:rPr lang="en-GB"/>
              <a:t>Click to edit Master title style</a:t>
            </a:r>
          </a:p>
        </p:txBody>
      </p:sp>
      <p:sp>
        <p:nvSpPr>
          <p:cNvPr id="10" name="Text Placeholder 2">
            <a:extLst>
              <a:ext uri="{FF2B5EF4-FFF2-40B4-BE49-F238E27FC236}">
                <a16:creationId xmlns:a16="http://schemas.microsoft.com/office/drawing/2014/main" id="{D5ABD237-8EB5-1D54-3767-5D59857401D4}"/>
              </a:ext>
            </a:extLst>
          </p:cNvPr>
          <p:cNvSpPr txBox="1">
            <a:spLocks noGrp="1"/>
          </p:cNvSpPr>
          <p:nvPr>
            <p:ph type="body" idx="1"/>
          </p:nvPr>
        </p:nvSpPr>
        <p:spPr>
          <a:xfrm>
            <a:off x="1143000" y="2009549"/>
            <a:ext cx="9905996" cy="4024420"/>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 name="Date Placeholder 3">
            <a:extLst>
              <a:ext uri="{FF2B5EF4-FFF2-40B4-BE49-F238E27FC236}">
                <a16:creationId xmlns:a16="http://schemas.microsoft.com/office/drawing/2014/main" id="{91C26815-80B7-9133-9615-472FD26E17E8}"/>
              </a:ext>
            </a:extLst>
          </p:cNvPr>
          <p:cNvSpPr txBox="1">
            <a:spLocks noGrp="1"/>
          </p:cNvSpPr>
          <p:nvPr>
            <p:ph type="dt" sz="half" idx="2"/>
          </p:nvPr>
        </p:nvSpPr>
        <p:spPr>
          <a:xfrm>
            <a:off x="7337099" y="6398879"/>
            <a:ext cx="4193904" cy="365129"/>
          </a:xfrm>
          <a:prstGeom prst="rect">
            <a:avLst/>
          </a:prstGeom>
          <a:noFill/>
          <a:ln>
            <a:noFill/>
          </a:ln>
        </p:spPr>
        <p:txBody>
          <a:bodyPr vert="horz" wrap="square" lIns="91440" tIns="45720" rIns="91440" bIns="45720" anchor="ctr" anchorCtr="0" compatLnSpc="1">
            <a:normAutofit/>
          </a:bodyPr>
          <a:lstStyle>
            <a:lvl1pPr marL="0" marR="0" lvl="0" indent="0" algn="r" defTabSz="914400" rtl="0" fontAlgn="auto" hangingPunct="1">
              <a:lnSpc>
                <a:spcPct val="100000"/>
              </a:lnSpc>
              <a:spcBef>
                <a:spcPts val="0"/>
              </a:spcBef>
              <a:spcAft>
                <a:spcPts val="0"/>
              </a:spcAft>
              <a:buNone/>
              <a:tabLst/>
              <a:defRPr lang="en-GB" sz="1100" b="0" i="0" u="none" strike="noStrike" kern="1200" cap="none" spc="0" baseline="0">
                <a:solidFill>
                  <a:srgbClr val="001E2E"/>
                </a:solidFill>
                <a:uFillTx/>
                <a:latin typeface="Univers Condensed Light"/>
              </a:defRPr>
            </a:lvl1pPr>
          </a:lstStyle>
          <a:p>
            <a:pPr lvl="0"/>
            <a:r>
              <a:rPr lang="en-GB"/>
              <a:t>2/7/20XX</a:t>
            </a:r>
          </a:p>
        </p:txBody>
      </p:sp>
      <p:sp>
        <p:nvSpPr>
          <p:cNvPr id="12" name="Footer Placeholder 4">
            <a:extLst>
              <a:ext uri="{FF2B5EF4-FFF2-40B4-BE49-F238E27FC236}">
                <a16:creationId xmlns:a16="http://schemas.microsoft.com/office/drawing/2014/main" id="{F3F1E800-6274-0D3F-00E1-250528C96899}"/>
              </a:ext>
            </a:extLst>
          </p:cNvPr>
          <p:cNvSpPr txBox="1">
            <a:spLocks noGrp="1"/>
          </p:cNvSpPr>
          <p:nvPr>
            <p:ph type="ftr" sz="quarter" idx="3"/>
          </p:nvPr>
        </p:nvSpPr>
        <p:spPr>
          <a:xfrm>
            <a:off x="154433" y="6398879"/>
            <a:ext cx="4497311" cy="365129"/>
          </a:xfrm>
          <a:prstGeom prst="rect">
            <a:avLst/>
          </a:prstGeom>
          <a:noFill/>
          <a:ln>
            <a:noFill/>
          </a:ln>
        </p:spPr>
        <p:txBody>
          <a:bodyPr vert="horz" wrap="square" lIns="91440" tIns="45720" rIns="91440" bIns="45720" anchor="ctr" anchorCtr="0" compatLnSpc="1">
            <a:normAutofit/>
          </a:bodyPr>
          <a:lstStyle>
            <a:lvl1pPr marL="0" marR="0" lvl="0" indent="0" algn="l" defTabSz="914400" rtl="0" fontAlgn="auto" hangingPunct="1">
              <a:lnSpc>
                <a:spcPct val="100000"/>
              </a:lnSpc>
              <a:spcBef>
                <a:spcPts val="0"/>
              </a:spcBef>
              <a:spcAft>
                <a:spcPts val="0"/>
              </a:spcAft>
              <a:buNone/>
              <a:tabLst/>
              <a:defRPr lang="en-GB" sz="1200" b="1" i="0" u="none" strike="noStrike" kern="1200" cap="none" spc="30" baseline="0">
                <a:solidFill>
                  <a:srgbClr val="001E2E"/>
                </a:solidFill>
                <a:uFillTx/>
                <a:latin typeface="Walbaum Display Light"/>
              </a:defRPr>
            </a:lvl1pPr>
          </a:lstStyle>
          <a:p>
            <a:pPr lvl="0"/>
            <a:r>
              <a:rPr lang="en-GB"/>
              <a:t>Sample Footer Text</a:t>
            </a:r>
          </a:p>
        </p:txBody>
      </p:sp>
      <p:sp>
        <p:nvSpPr>
          <p:cNvPr id="13" name="Slide Number Placeholder 5">
            <a:extLst>
              <a:ext uri="{FF2B5EF4-FFF2-40B4-BE49-F238E27FC236}">
                <a16:creationId xmlns:a16="http://schemas.microsoft.com/office/drawing/2014/main" id="{5773E4D9-067F-393B-BD2C-DA0BB230E094}"/>
              </a:ext>
            </a:extLst>
          </p:cNvPr>
          <p:cNvSpPr txBox="1">
            <a:spLocks noGrp="1"/>
          </p:cNvSpPr>
          <p:nvPr>
            <p:ph type="sldNum" sz="quarter" idx="4"/>
          </p:nvPr>
        </p:nvSpPr>
        <p:spPr>
          <a:xfrm>
            <a:off x="11602474" y="6398879"/>
            <a:ext cx="470888" cy="365129"/>
          </a:xfrm>
          <a:prstGeom prst="rect">
            <a:avLst/>
          </a:prstGeom>
          <a:noFill/>
          <a:ln>
            <a:noFill/>
          </a:ln>
        </p:spPr>
        <p:txBody>
          <a:bodyPr vert="horz" wrap="square" lIns="91440" tIns="45720" rIns="91440" bIns="45720" anchor="ctr" anchorCtr="0" compatLnSpc="1">
            <a:normAutofit/>
          </a:bodyPr>
          <a:lstStyle>
            <a:lvl1pPr marL="0" marR="0" lvl="0" indent="0" algn="r" defTabSz="914400" rtl="0" fontAlgn="auto" hangingPunct="1">
              <a:lnSpc>
                <a:spcPct val="100000"/>
              </a:lnSpc>
              <a:spcBef>
                <a:spcPts val="0"/>
              </a:spcBef>
              <a:spcAft>
                <a:spcPts val="0"/>
              </a:spcAft>
              <a:buNone/>
              <a:tabLst/>
              <a:defRPr lang="en-GB" sz="1100" b="0" i="0" u="none" strike="noStrike" kern="1200" cap="none" spc="0" baseline="0">
                <a:solidFill>
                  <a:srgbClr val="001E2E"/>
                </a:solidFill>
                <a:uFillTx/>
                <a:latin typeface="Univers Condensed Light"/>
              </a:defRPr>
            </a:lvl1pPr>
          </a:lstStyle>
          <a:p>
            <a:pPr lvl="0"/>
            <a:fld id="{2BA6FE6A-FEAD-47B4-A630-BC47A8CE8FC3}"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marL="0" marR="0" lvl="0" indent="0" algn="l" defTabSz="914400" rtl="0" fontAlgn="auto" hangingPunct="1">
        <a:lnSpc>
          <a:spcPct val="90000"/>
        </a:lnSpc>
        <a:spcBef>
          <a:spcPts val="0"/>
        </a:spcBef>
        <a:spcAft>
          <a:spcPts val="0"/>
        </a:spcAft>
        <a:buNone/>
        <a:tabLst/>
        <a:defRPr lang="en-GB" sz="3200" b="0" i="1" u="none" strike="noStrike" kern="1200" cap="all" spc="0" baseline="0">
          <a:solidFill>
            <a:srgbClr val="001E2E"/>
          </a:solidFill>
          <a:uFillTx/>
          <a:latin typeface="Walbaum Display Light"/>
        </a:defRPr>
      </a:lvl1pPr>
    </p:titleStyle>
    <p:bodyStyle>
      <a:lvl1pPr marL="228600" marR="0" lvl="0" indent="-228600" algn="l" defTabSz="914400" rtl="0" fontAlgn="auto" hangingPunct="1">
        <a:lnSpc>
          <a:spcPct val="100000"/>
        </a:lnSpc>
        <a:spcBef>
          <a:spcPts val="1000"/>
        </a:spcBef>
        <a:spcAft>
          <a:spcPts val="0"/>
        </a:spcAft>
        <a:buSzPct val="80000"/>
        <a:buFont typeface="Arial" pitchFamily="34"/>
        <a:buChar char="•"/>
        <a:tabLst/>
        <a:defRPr lang="en-GB" sz="2400" b="0" i="0" u="none" strike="noStrike" kern="1200" cap="none" spc="0" baseline="0">
          <a:solidFill>
            <a:srgbClr val="001E2E"/>
          </a:solidFill>
          <a:uFillTx/>
          <a:latin typeface="Univers Condensed Light"/>
        </a:defRPr>
      </a:lvl1pPr>
      <a:lvl2pPr marL="685800" marR="0" lvl="1" indent="-228600" algn="l" defTabSz="914400" rtl="0" fontAlgn="auto" hangingPunct="1">
        <a:lnSpc>
          <a:spcPct val="100000"/>
        </a:lnSpc>
        <a:spcBef>
          <a:spcPts val="500"/>
        </a:spcBef>
        <a:spcAft>
          <a:spcPts val="0"/>
        </a:spcAft>
        <a:buSzPct val="80000"/>
        <a:buFont typeface="Arial" pitchFamily="34"/>
        <a:buChar char="•"/>
        <a:tabLst/>
        <a:defRPr lang="en-GB" sz="2000" b="0" i="0" u="none" strike="noStrike" kern="1200" cap="none" spc="0" baseline="0">
          <a:solidFill>
            <a:srgbClr val="001E2E"/>
          </a:solidFill>
          <a:uFillTx/>
          <a:latin typeface="Univers Condensed Light"/>
        </a:defRPr>
      </a:lvl2pPr>
      <a:lvl3pPr marL="1143000" marR="0" lvl="2" indent="-228600" algn="l" defTabSz="914400" rtl="0" fontAlgn="auto" hangingPunct="1">
        <a:lnSpc>
          <a:spcPct val="100000"/>
        </a:lnSpc>
        <a:spcBef>
          <a:spcPts val="500"/>
        </a:spcBef>
        <a:spcAft>
          <a:spcPts val="0"/>
        </a:spcAft>
        <a:buSzPct val="80000"/>
        <a:buFont typeface="Arial" pitchFamily="34"/>
        <a:buChar char="•"/>
        <a:tabLst/>
        <a:defRPr lang="en-GB" sz="1800" b="0" i="0" u="none" strike="noStrike" kern="1200" cap="none" spc="0" baseline="0">
          <a:solidFill>
            <a:srgbClr val="001E2E"/>
          </a:solidFill>
          <a:uFillTx/>
          <a:latin typeface="Univers Condensed Light"/>
        </a:defRPr>
      </a:lvl3pPr>
      <a:lvl4pPr marL="1600200" marR="0" lvl="3" indent="-228600" algn="l" defTabSz="914400" rtl="0" fontAlgn="auto" hangingPunct="1">
        <a:lnSpc>
          <a:spcPct val="100000"/>
        </a:lnSpc>
        <a:spcBef>
          <a:spcPts val="500"/>
        </a:spcBef>
        <a:spcAft>
          <a:spcPts val="0"/>
        </a:spcAft>
        <a:buSzPct val="80000"/>
        <a:buFont typeface="Arial" pitchFamily="34"/>
        <a:buChar char="•"/>
        <a:tabLst/>
        <a:defRPr lang="en-GB" sz="1600" b="0" i="0" u="none" strike="noStrike" kern="1200" cap="none" spc="0" baseline="0">
          <a:solidFill>
            <a:srgbClr val="001E2E"/>
          </a:solidFill>
          <a:uFillTx/>
          <a:latin typeface="Univers Condensed Light"/>
        </a:defRPr>
      </a:lvl4pPr>
      <a:lvl5pPr marL="2057400" marR="0" lvl="4" indent="-228600" algn="l" defTabSz="914400" rtl="0" fontAlgn="auto" hangingPunct="1">
        <a:lnSpc>
          <a:spcPct val="100000"/>
        </a:lnSpc>
        <a:spcBef>
          <a:spcPts val="500"/>
        </a:spcBef>
        <a:spcAft>
          <a:spcPts val="0"/>
        </a:spcAft>
        <a:buSzPct val="80000"/>
        <a:buFont typeface="Arial" pitchFamily="34"/>
        <a:buChar char="•"/>
        <a:tabLst/>
        <a:defRPr lang="en-GB" sz="1600" b="0" i="0" u="none" strike="noStrike" kern="1200" cap="none" spc="0" baseline="0">
          <a:solidFill>
            <a:srgbClr val="001E2E"/>
          </a:solidFill>
          <a:uFillTx/>
          <a:latin typeface="Univers Condensed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0.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9.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hyperlink" Target="https://en.wikipedia.org/wiki/London_Borough_of_Barking_and_Dagenham" TargetMode="Externa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13.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C499-9BDB-7AA4-0F48-5DC7C6CB9CC8}"/>
              </a:ext>
            </a:extLst>
          </p:cNvPr>
          <p:cNvSpPr txBox="1">
            <a:spLocks noGrp="1"/>
          </p:cNvSpPr>
          <p:nvPr>
            <p:ph type="title"/>
          </p:nvPr>
        </p:nvSpPr>
        <p:spPr>
          <a:xfrm>
            <a:off x="334298" y="245809"/>
            <a:ext cx="4129545" cy="1801816"/>
          </a:xfrm>
        </p:spPr>
        <p:txBody>
          <a:bodyPr/>
          <a:lstStyle/>
          <a:p>
            <a:pPr lvl="0"/>
            <a:r>
              <a:rPr lang="en-GB" b="1" i="0" dirty="0">
                <a:latin typeface="Arial" pitchFamily="34"/>
                <a:cs typeface="Arial" pitchFamily="34"/>
              </a:rPr>
              <a:t>Community Care and development</a:t>
            </a:r>
          </a:p>
        </p:txBody>
      </p:sp>
      <p:sp>
        <p:nvSpPr>
          <p:cNvPr id="3" name="Subtitle 2">
            <a:extLst>
              <a:ext uri="{FF2B5EF4-FFF2-40B4-BE49-F238E27FC236}">
                <a16:creationId xmlns:a16="http://schemas.microsoft.com/office/drawing/2014/main" id="{136B2F2E-145B-BC85-1EB2-27A17A8684E3}"/>
              </a:ext>
            </a:extLst>
          </p:cNvPr>
          <p:cNvSpPr txBox="1">
            <a:spLocks noGrp="1"/>
          </p:cNvSpPr>
          <p:nvPr>
            <p:ph type="body" idx="4294967295"/>
          </p:nvPr>
        </p:nvSpPr>
        <p:spPr>
          <a:xfrm>
            <a:off x="117986" y="2116442"/>
            <a:ext cx="3628109" cy="2833304"/>
          </a:xfrm>
        </p:spPr>
        <p:txBody>
          <a:bodyPr/>
          <a:lstStyle/>
          <a:p>
            <a:pPr marL="0" lvl="0" indent="0">
              <a:buNone/>
            </a:pPr>
            <a:r>
              <a:rPr lang="en-GB" b="1" dirty="0">
                <a:latin typeface="Arial" pitchFamily="34"/>
                <a:cs typeface="Arial" pitchFamily="34"/>
              </a:rPr>
              <a:t>NAME: </a:t>
            </a:r>
            <a:r>
              <a:rPr lang="en-GB" dirty="0">
                <a:latin typeface="Arial" pitchFamily="34"/>
                <a:cs typeface="Arial" pitchFamily="34"/>
              </a:rPr>
              <a:t>Aissatu Bangura</a:t>
            </a:r>
          </a:p>
          <a:p>
            <a:pPr marL="0" lvl="0" indent="0">
              <a:buNone/>
            </a:pPr>
            <a:r>
              <a:rPr lang="en-GB" b="1" dirty="0">
                <a:latin typeface="Arial" pitchFamily="34"/>
                <a:cs typeface="Arial" pitchFamily="34"/>
              </a:rPr>
              <a:t>ID: </a:t>
            </a:r>
            <a:r>
              <a:rPr lang="en-GB" dirty="0">
                <a:latin typeface="Arial" pitchFamily="34"/>
                <a:cs typeface="Arial" pitchFamily="34"/>
              </a:rPr>
              <a:t>2019279</a:t>
            </a:r>
          </a:p>
          <a:p>
            <a:pPr marL="0" lvl="0" indent="0">
              <a:buNone/>
            </a:pPr>
            <a:r>
              <a:rPr lang="en-GB" b="1" dirty="0">
                <a:latin typeface="Arial" pitchFamily="34"/>
                <a:cs typeface="Arial" pitchFamily="34"/>
              </a:rPr>
              <a:t>LECTURER: </a:t>
            </a:r>
            <a:r>
              <a:rPr lang="en-GB" dirty="0">
                <a:latin typeface="Arial" pitchFamily="34"/>
                <a:cs typeface="Arial" pitchFamily="34"/>
              </a:rPr>
              <a:t>Jolly Nwankwo</a:t>
            </a:r>
          </a:p>
          <a:p>
            <a:pPr marL="0" lvl="0" indent="0">
              <a:buNone/>
            </a:pPr>
            <a:r>
              <a:rPr lang="en-GB" b="1" dirty="0">
                <a:latin typeface="Arial" pitchFamily="34"/>
                <a:cs typeface="Arial" pitchFamily="34"/>
              </a:rPr>
              <a:t>MODULE: </a:t>
            </a:r>
            <a:r>
              <a:rPr lang="en-GB" dirty="0">
                <a:latin typeface="Arial" pitchFamily="34"/>
                <a:cs typeface="Arial" pitchFamily="34"/>
              </a:rPr>
              <a:t>BMHP6022 </a:t>
            </a:r>
          </a:p>
          <a:p>
            <a:pPr marL="0" lvl="0" indent="0">
              <a:buNone/>
            </a:pPr>
            <a:endParaRPr lang="en-GB" dirty="0">
              <a:latin typeface="Arial" pitchFamily="34"/>
              <a:cs typeface="Arial" pitchFamily="34"/>
            </a:endParaRPr>
          </a:p>
          <a:p>
            <a:pPr marL="0" lvl="0" indent="0">
              <a:buNone/>
            </a:pPr>
            <a:endParaRPr lang="en-GB" dirty="0"/>
          </a:p>
        </p:txBody>
      </p:sp>
      <p:pic>
        <p:nvPicPr>
          <p:cNvPr id="4" name="Picture 4" descr="Welcome to Barking and Dagenham | London Borough of Barking and Dagenham">
            <a:extLst>
              <a:ext uri="{FF2B5EF4-FFF2-40B4-BE49-F238E27FC236}">
                <a16:creationId xmlns:a16="http://schemas.microsoft.com/office/drawing/2014/main" id="{1F160618-8E4C-E9B7-6687-7A32C6CD74C8}"/>
              </a:ext>
            </a:extLst>
          </p:cNvPr>
          <p:cNvPicPr>
            <a:picLocks noChangeAspect="1"/>
          </p:cNvPicPr>
          <p:nvPr/>
        </p:nvPicPr>
        <p:blipFill>
          <a:blip r:embed="rId2"/>
          <a:srcRect/>
          <a:stretch>
            <a:fillRect/>
          </a:stretch>
        </p:blipFill>
        <p:spPr>
          <a:xfrm>
            <a:off x="4542501" y="84233"/>
            <a:ext cx="7315200" cy="3077495"/>
          </a:xfrm>
          <a:prstGeom prst="rect">
            <a:avLst/>
          </a:prstGeom>
          <a:noFill/>
          <a:ln cap="flat">
            <a:noFill/>
          </a:ln>
        </p:spPr>
      </p:pic>
      <p:sp>
        <p:nvSpPr>
          <p:cNvPr id="5" name="TextBox 4">
            <a:extLst>
              <a:ext uri="{FF2B5EF4-FFF2-40B4-BE49-F238E27FC236}">
                <a16:creationId xmlns:a16="http://schemas.microsoft.com/office/drawing/2014/main" id="{C4C814B0-4764-3307-45D6-40C1DE5F5186}"/>
              </a:ext>
            </a:extLst>
          </p:cNvPr>
          <p:cNvSpPr txBox="1"/>
          <p:nvPr/>
        </p:nvSpPr>
        <p:spPr>
          <a:xfrm>
            <a:off x="4542501" y="3153611"/>
            <a:ext cx="2241752"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(Council,2024)</a:t>
            </a:r>
          </a:p>
        </p:txBody>
      </p:sp>
      <p:pic>
        <p:nvPicPr>
          <p:cNvPr id="6" name="Picture 6">
            <a:extLst>
              <a:ext uri="{FF2B5EF4-FFF2-40B4-BE49-F238E27FC236}">
                <a16:creationId xmlns:a16="http://schemas.microsoft.com/office/drawing/2014/main" id="{26A73031-6BDE-4D55-58DC-89C11DB035CE}"/>
              </a:ext>
            </a:extLst>
          </p:cNvPr>
          <p:cNvPicPr>
            <a:picLocks noChangeAspect="1"/>
          </p:cNvPicPr>
          <p:nvPr/>
        </p:nvPicPr>
        <p:blipFill>
          <a:blip r:embed="rId3"/>
          <a:srcRect/>
          <a:stretch>
            <a:fillRect/>
          </a:stretch>
        </p:blipFill>
        <p:spPr>
          <a:xfrm>
            <a:off x="4586744" y="3594221"/>
            <a:ext cx="7226713" cy="2833304"/>
          </a:xfrm>
          <a:prstGeom prst="rect">
            <a:avLst/>
          </a:prstGeom>
          <a:noFill/>
          <a:ln cap="flat">
            <a:noFill/>
          </a:ln>
        </p:spPr>
      </p:pic>
      <p:sp>
        <p:nvSpPr>
          <p:cNvPr id="7" name="TextBox 6">
            <a:extLst>
              <a:ext uri="{FF2B5EF4-FFF2-40B4-BE49-F238E27FC236}">
                <a16:creationId xmlns:a16="http://schemas.microsoft.com/office/drawing/2014/main" id="{D8C654D9-6CA8-C1EC-2D69-42E284FA325C}"/>
              </a:ext>
            </a:extLst>
          </p:cNvPr>
          <p:cNvSpPr txBox="1"/>
          <p:nvPr/>
        </p:nvSpPr>
        <p:spPr>
          <a:xfrm>
            <a:off x="4463843" y="6427525"/>
            <a:ext cx="2762864" cy="369332"/>
          </a:xfrm>
          <a:prstGeom prst="rect">
            <a:avLst/>
          </a:prstGeom>
          <a:noFill/>
        </p:spPr>
        <p:txBody>
          <a:bodyPr wrap="square" rtlCol="0">
            <a:spAutoFit/>
          </a:bodyPr>
          <a:lstStyle/>
          <a:p>
            <a:r>
              <a:rPr lang="en-GB" dirty="0"/>
              <a:t>(Council,2024)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57">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C52184-029B-7890-A96A-7173026E65DB}"/>
              </a:ext>
            </a:extLst>
          </p:cNvPr>
          <p:cNvSpPr txBox="1">
            <a:spLocks noGrp="1"/>
          </p:cNvSpPr>
          <p:nvPr>
            <p:ph type="body" idx="4294967295"/>
          </p:nvPr>
        </p:nvSpPr>
        <p:spPr>
          <a:xfrm>
            <a:off x="838203" y="1825627"/>
            <a:ext cx="10692810" cy="4351336"/>
          </a:xfrm>
        </p:spPr>
        <p:txBody>
          <a:bodyPr/>
          <a:lstStyle/>
          <a:p>
            <a:pPr lvl="0" algn="ctr"/>
            <a:r>
              <a:rPr lang="en-GB" sz="2000">
                <a:latin typeface="Arial" pitchFamily="34"/>
                <a:cs typeface="Arial" pitchFamily="34"/>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lvl="0"/>
            <a:endParaRPr lang="en-GB"/>
          </a:p>
        </p:txBody>
      </p:sp>
      <p:sp>
        <p:nvSpPr>
          <p:cNvPr id="3" name="Title 2">
            <a:extLst>
              <a:ext uri="{FF2B5EF4-FFF2-40B4-BE49-F238E27FC236}">
                <a16:creationId xmlns:a16="http://schemas.microsoft.com/office/drawing/2014/main" id="{5895510E-7405-7615-B30B-3D12FA226A9F}"/>
              </a:ext>
            </a:extLst>
          </p:cNvPr>
          <p:cNvSpPr txBox="1">
            <a:spLocks noGrp="1"/>
          </p:cNvSpPr>
          <p:nvPr>
            <p:ph type="title"/>
          </p:nvPr>
        </p:nvSpPr>
        <p:spPr/>
        <p:txBody>
          <a:bodyPr anchorCtr="1"/>
          <a:lstStyle/>
          <a:p>
            <a:pPr lvl="0" algn="ctr">
              <a:lnSpc>
                <a:spcPct val="115000"/>
              </a:lnSpc>
              <a:spcAft>
                <a:spcPts val="800"/>
              </a:spcAft>
            </a:pPr>
            <a:r>
              <a:rPr lang="en-GB" sz="1300">
                <a:latin typeface="Arial" pitchFamily="34"/>
                <a:cs typeface="Times New Roman" pitchFamily="18"/>
              </a:rPr>
              <a:t> </a:t>
            </a:r>
            <a:br>
              <a:rPr lang="en-GB" sz="1300">
                <a:latin typeface="Aptos" pitchFamily="34"/>
                <a:cs typeface="Times New Roman" pitchFamily="18"/>
              </a:rPr>
            </a:br>
            <a:r>
              <a:rPr lang="en-GB" sz="2600" b="1" i="0">
                <a:latin typeface="Arial" pitchFamily="34"/>
                <a:cs typeface="Times New Roman" pitchFamily="18"/>
              </a:rPr>
              <a:t>AI ACKNOWLEDGEMENTS</a:t>
            </a:r>
            <a:br>
              <a:rPr lang="en-GB" sz="1300">
                <a:latin typeface="Aptos" pitchFamily="34"/>
                <a:cs typeface="Times New Roman" pitchFamily="18"/>
              </a:rPr>
            </a:br>
            <a:endParaRPr lang="en-GB" sz="3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6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A9A7A-8A2F-CECB-FF2F-5361D08017E0}"/>
              </a:ext>
            </a:extLst>
          </p:cNvPr>
          <p:cNvSpPr txBox="1">
            <a:spLocks noGrp="1"/>
          </p:cNvSpPr>
          <p:nvPr>
            <p:ph type="title"/>
          </p:nvPr>
        </p:nvSpPr>
        <p:spPr>
          <a:xfrm>
            <a:off x="680487" y="675165"/>
            <a:ext cx="3761859" cy="1055309"/>
          </a:xfrm>
        </p:spPr>
        <p:txBody>
          <a:bodyPr/>
          <a:lstStyle/>
          <a:p>
            <a:pPr lvl="0"/>
            <a:r>
              <a:rPr lang="en-GB" sz="3200" b="1" i="0">
                <a:latin typeface="Arial" pitchFamily="34"/>
                <a:cs typeface="Arial" pitchFamily="34"/>
              </a:rPr>
              <a:t>Community</a:t>
            </a:r>
          </a:p>
        </p:txBody>
      </p:sp>
      <p:pic>
        <p:nvPicPr>
          <p:cNvPr id="3" name="Picture 4" descr="Teamwork Humanitarian Aid Strategy Concept">
            <a:extLst>
              <a:ext uri="{FF2B5EF4-FFF2-40B4-BE49-F238E27FC236}">
                <a16:creationId xmlns:a16="http://schemas.microsoft.com/office/drawing/2014/main" id="{B730F08A-4385-BF6E-8B39-288847F4A8DF}"/>
              </a:ext>
            </a:extLst>
          </p:cNvPr>
          <p:cNvPicPr>
            <a:picLocks noChangeAspect="1"/>
          </p:cNvPicPr>
          <p:nvPr/>
        </p:nvPicPr>
        <p:blipFill>
          <a:blip r:embed="rId3"/>
          <a:srcRect/>
          <a:stretch>
            <a:fillRect/>
          </a:stretch>
        </p:blipFill>
        <p:spPr>
          <a:xfrm>
            <a:off x="6806793" y="120005"/>
            <a:ext cx="5385212" cy="3893570"/>
          </a:xfrm>
          <a:prstGeom prst="rect">
            <a:avLst/>
          </a:prstGeom>
          <a:noFill/>
          <a:ln cap="flat">
            <a:noFill/>
          </a:ln>
        </p:spPr>
      </p:pic>
      <p:pic>
        <p:nvPicPr>
          <p:cNvPr id="4" name="Picture 8" descr="What is community development? | Community First Oxfordshire">
            <a:extLst>
              <a:ext uri="{FF2B5EF4-FFF2-40B4-BE49-F238E27FC236}">
                <a16:creationId xmlns:a16="http://schemas.microsoft.com/office/drawing/2014/main" id="{6A8EB5D0-7750-BCC0-D08D-5FD3EB57EEEC}"/>
              </a:ext>
            </a:extLst>
          </p:cNvPr>
          <p:cNvPicPr>
            <a:picLocks noChangeAspect="1"/>
          </p:cNvPicPr>
          <p:nvPr/>
        </p:nvPicPr>
        <p:blipFill>
          <a:blip r:embed="rId4"/>
          <a:srcRect/>
          <a:stretch>
            <a:fillRect/>
          </a:stretch>
        </p:blipFill>
        <p:spPr>
          <a:xfrm>
            <a:off x="6806793" y="4013575"/>
            <a:ext cx="5385212" cy="2504331"/>
          </a:xfrm>
          <a:prstGeom prst="rect">
            <a:avLst/>
          </a:prstGeom>
          <a:noFill/>
          <a:ln cap="flat">
            <a:noFill/>
          </a:ln>
        </p:spPr>
      </p:pic>
      <p:sp>
        <p:nvSpPr>
          <p:cNvPr id="5" name="TextBox 7">
            <a:extLst>
              <a:ext uri="{FF2B5EF4-FFF2-40B4-BE49-F238E27FC236}">
                <a16:creationId xmlns:a16="http://schemas.microsoft.com/office/drawing/2014/main" id="{479BC1EA-2187-DB2C-DE0D-E72D7ED7E297}"/>
              </a:ext>
            </a:extLst>
          </p:cNvPr>
          <p:cNvSpPr txBox="1"/>
          <p:nvPr/>
        </p:nvSpPr>
        <p:spPr>
          <a:xfrm>
            <a:off x="6806793" y="6517907"/>
            <a:ext cx="209140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a:t>
            </a:r>
            <a:r>
              <a:rPr lang="en-GB" b="0" i="0" dirty="0">
                <a:effectLst/>
                <a:latin typeface="Arial" panose="020B0604020202020204" pitchFamily="34" charset="0"/>
                <a:cs typeface="Arial" panose="020B0604020202020204" pitchFamily="34" charset="0"/>
              </a:rPr>
              <a:t>admin, </a:t>
            </a:r>
            <a:r>
              <a:rPr lang="en-GB" sz="1800" b="0" i="0" u="none" strike="noStrike" kern="1200" cap="none" spc="0" baseline="0" dirty="0">
                <a:solidFill>
                  <a:srgbClr val="000000"/>
                </a:solidFill>
                <a:uFillTx/>
                <a:latin typeface="Aptos"/>
              </a:rPr>
              <a:t>2021)</a:t>
            </a:r>
          </a:p>
        </p:txBody>
      </p:sp>
      <p:sp>
        <p:nvSpPr>
          <p:cNvPr id="6" name="TextBox 8">
            <a:extLst>
              <a:ext uri="{FF2B5EF4-FFF2-40B4-BE49-F238E27FC236}">
                <a16:creationId xmlns:a16="http://schemas.microsoft.com/office/drawing/2014/main" id="{CD400275-71BC-5452-4628-CCA14A5C7B4E}"/>
              </a:ext>
            </a:extLst>
          </p:cNvPr>
          <p:cNvSpPr txBox="1"/>
          <p:nvPr/>
        </p:nvSpPr>
        <p:spPr>
          <a:xfrm>
            <a:off x="6619981" y="4013574"/>
            <a:ext cx="3418754" cy="369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a:t>
            </a:r>
            <a:r>
              <a:rPr lang="en-GB" dirty="0">
                <a:solidFill>
                  <a:srgbClr val="000000"/>
                </a:solidFill>
                <a:latin typeface="Aptos"/>
              </a:rPr>
              <a:t>Habitat for humanity</a:t>
            </a:r>
            <a:r>
              <a:rPr lang="en-GB" sz="1800" b="0" i="0" u="none" strike="noStrike" kern="1200" cap="none" spc="0" baseline="0" dirty="0">
                <a:solidFill>
                  <a:srgbClr val="000000"/>
                </a:solidFill>
                <a:uFillTx/>
                <a:latin typeface="Aptos"/>
              </a:rPr>
              <a:t>,2023)</a:t>
            </a:r>
          </a:p>
        </p:txBody>
      </p:sp>
      <p:sp>
        <p:nvSpPr>
          <p:cNvPr id="7" name="Content Placeholder 10">
            <a:extLst>
              <a:ext uri="{FF2B5EF4-FFF2-40B4-BE49-F238E27FC236}">
                <a16:creationId xmlns:a16="http://schemas.microsoft.com/office/drawing/2014/main" id="{AD32D194-4420-93EE-4C7B-BEDA47A25A87}"/>
              </a:ext>
            </a:extLst>
          </p:cNvPr>
          <p:cNvSpPr txBox="1">
            <a:spLocks noGrp="1"/>
          </p:cNvSpPr>
          <p:nvPr>
            <p:ph type="body" idx="4294967295"/>
          </p:nvPr>
        </p:nvSpPr>
        <p:spPr>
          <a:xfrm>
            <a:off x="401732" y="2187967"/>
            <a:ext cx="6008897" cy="2677655"/>
          </a:xfrm>
        </p:spPr>
        <p:txBody>
          <a:bodyPr anchor="ctr">
            <a:spAutoFit/>
          </a:bodyPr>
          <a:lstStyle/>
          <a:p>
            <a:pPr lvl="0" hangingPunct="0">
              <a:spcBef>
                <a:spcPts val="0"/>
              </a:spcBef>
              <a:buSzPct val="100000"/>
              <a:buFont typeface="Wingdings" pitchFamily="2"/>
              <a:buChar char="§"/>
            </a:pPr>
            <a:r>
              <a:rPr lang="en-US">
                <a:solidFill>
                  <a:srgbClr val="000000"/>
                </a:solidFill>
                <a:latin typeface="Arial" pitchFamily="34"/>
              </a:rPr>
              <a:t>A community can be characterized as a group of people who have similar qualities, interests, or values who live in a reasonably close geographic region. </a:t>
            </a:r>
          </a:p>
          <a:p>
            <a:pPr lvl="0" hangingPunct="0">
              <a:spcBef>
                <a:spcPts val="0"/>
              </a:spcBef>
              <a:buSzPct val="100000"/>
              <a:buFont typeface="Wingdings" pitchFamily="2"/>
              <a:buChar char="§"/>
            </a:pPr>
            <a:r>
              <a:rPr lang="en-US">
                <a:solidFill>
                  <a:srgbClr val="000000"/>
                </a:solidFill>
                <a:latin typeface="Arial" pitchFamily="34"/>
              </a:rPr>
              <a:t>This concept goes beyond geographic proximity to include a sense of identity and belonging among its members.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F4A98-A5EC-6B9D-8460-866ADF7A83C4}"/>
              </a:ext>
            </a:extLst>
          </p:cNvPr>
          <p:cNvSpPr txBox="1">
            <a:spLocks noGrp="1"/>
          </p:cNvSpPr>
          <p:nvPr>
            <p:ph type="title"/>
          </p:nvPr>
        </p:nvSpPr>
        <p:spPr>
          <a:xfrm>
            <a:off x="1143000" y="533396"/>
            <a:ext cx="9905996" cy="626810"/>
          </a:xfrm>
        </p:spPr>
        <p:txBody>
          <a:bodyPr>
            <a:normAutofit fontScale="90000"/>
          </a:bodyPr>
          <a:lstStyle/>
          <a:p>
            <a:pPr lvl="0"/>
            <a:r>
              <a:rPr lang="en-GB" b="1" i="0" dirty="0">
                <a:latin typeface="Arial" pitchFamily="34"/>
                <a:cs typeface="Arial" pitchFamily="34"/>
              </a:rPr>
              <a:t>Introduction</a:t>
            </a:r>
            <a:br>
              <a:rPr lang="en-GB" b="1" dirty="0"/>
            </a:br>
            <a:endParaRPr lang="en-GB" b="1" dirty="0"/>
          </a:p>
        </p:txBody>
      </p:sp>
      <p:sp>
        <p:nvSpPr>
          <p:cNvPr id="4" name="Date Placeholder 4">
            <a:extLst>
              <a:ext uri="{FF2B5EF4-FFF2-40B4-BE49-F238E27FC236}">
                <a16:creationId xmlns:a16="http://schemas.microsoft.com/office/drawing/2014/main" id="{177F2051-98A8-9D7A-E86F-95ACADF431F8}"/>
              </a:ext>
            </a:extLst>
          </p:cNvPr>
          <p:cNvSpPr txBox="1"/>
          <p:nvPr/>
        </p:nvSpPr>
        <p:spPr>
          <a:xfrm>
            <a:off x="7337099" y="6398879"/>
            <a:ext cx="4193904" cy="365129"/>
          </a:xfrm>
          <a:prstGeom prst="rect">
            <a:avLst/>
          </a:prstGeom>
          <a:noFill/>
          <a:ln cap="flat">
            <a:noFill/>
          </a:ln>
        </p:spPr>
        <p:txBody>
          <a:bodyPr vert="horz" wrap="square" lIns="91440" tIns="45720" rIns="91440" bIns="45720" anchor="ctr" anchorCtr="0" compatLnSpc="1">
            <a:normAutofit/>
          </a:bodyPr>
          <a:lstStyle/>
          <a:p>
            <a:pPr marL="0" marR="0" lvl="0" indent="0" algn="r"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100" b="0" i="0" u="none" strike="noStrike" kern="1200" cap="none" spc="0" baseline="0">
                <a:solidFill>
                  <a:srgbClr val="001E2E"/>
                </a:solidFill>
                <a:uFillTx/>
                <a:latin typeface="Univers Condensed Light"/>
              </a:rPr>
              <a:t>2/7/20XX</a:t>
            </a:r>
          </a:p>
        </p:txBody>
      </p:sp>
      <p:sp>
        <p:nvSpPr>
          <p:cNvPr id="6" name="Slide Number Placeholder 36">
            <a:extLst>
              <a:ext uri="{FF2B5EF4-FFF2-40B4-BE49-F238E27FC236}">
                <a16:creationId xmlns:a16="http://schemas.microsoft.com/office/drawing/2014/main" id="{C23FD1BE-AB57-5F78-A471-B7BB7D206E1E}"/>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fld id="{28CC73F2-5787-4CC5-84C9-EE60C34F31A4}" type="slidenum">
              <a:rPr/>
              <a:t>4</a:t>
            </a:fld>
            <a:endParaRPr lang="en-GB" sz="1100" b="0" i="0" u="none" strike="noStrike" kern="1200" cap="none" spc="0" baseline="0">
              <a:solidFill>
                <a:srgbClr val="001E2E"/>
              </a:solidFill>
              <a:uFillTx/>
              <a:latin typeface="Univers Condensed Light"/>
            </a:endParaRPr>
          </a:p>
        </p:txBody>
      </p:sp>
      <p:pic>
        <p:nvPicPr>
          <p:cNvPr id="7" name="Picture 2" descr="Barking &amp; Dagenham">
            <a:extLst>
              <a:ext uri="{FF2B5EF4-FFF2-40B4-BE49-F238E27FC236}">
                <a16:creationId xmlns:a16="http://schemas.microsoft.com/office/drawing/2014/main" id="{3655341F-C896-C895-AFE4-C79663C2ADDF}"/>
              </a:ext>
            </a:extLst>
          </p:cNvPr>
          <p:cNvPicPr>
            <a:picLocks noChangeAspect="1"/>
          </p:cNvPicPr>
          <p:nvPr/>
        </p:nvPicPr>
        <p:blipFill>
          <a:blip r:embed="rId2"/>
          <a:srcRect/>
          <a:stretch>
            <a:fillRect/>
          </a:stretch>
        </p:blipFill>
        <p:spPr>
          <a:xfrm>
            <a:off x="154433" y="1333519"/>
            <a:ext cx="4202421" cy="2128771"/>
          </a:xfrm>
          <a:prstGeom prst="rect">
            <a:avLst/>
          </a:prstGeom>
          <a:noFill/>
          <a:ln cap="flat">
            <a:noFill/>
          </a:ln>
        </p:spPr>
      </p:pic>
      <p:sp>
        <p:nvSpPr>
          <p:cNvPr id="8" name="Rectangle 1">
            <a:extLst>
              <a:ext uri="{FF2B5EF4-FFF2-40B4-BE49-F238E27FC236}">
                <a16:creationId xmlns:a16="http://schemas.microsoft.com/office/drawing/2014/main" id="{1037B75F-52DE-788B-23F2-000EDB01DBDD}"/>
              </a:ext>
            </a:extLst>
          </p:cNvPr>
          <p:cNvSpPr>
            <a:spLocks noChangeArrowheads="1"/>
          </p:cNvSpPr>
          <p:nvPr/>
        </p:nvSpPr>
        <p:spPr bwMode="auto">
          <a:xfrm rot="10800000" flipV="1">
            <a:off x="4651744" y="1382243"/>
            <a:ext cx="6774834"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There were 187,000 people living there as of the 2011 census. Dagenham, Chadwell Heath, and Barking are the three principal towns of the borough.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The municipal government is the Barking and Dagenham London Borough Council. The 2012 Summer Olympics were held in six London boroughs, including Barking and Dagenham.(Council,2024)</a:t>
            </a:r>
          </a:p>
        </p:txBody>
      </p:sp>
      <p:sp>
        <p:nvSpPr>
          <p:cNvPr id="3" name="TextBox 2">
            <a:extLst>
              <a:ext uri="{FF2B5EF4-FFF2-40B4-BE49-F238E27FC236}">
                <a16:creationId xmlns:a16="http://schemas.microsoft.com/office/drawing/2014/main" id="{2B1064DF-DC7A-3EA0-96B6-CA47A68CED8E}"/>
              </a:ext>
            </a:extLst>
          </p:cNvPr>
          <p:cNvSpPr txBox="1"/>
          <p:nvPr/>
        </p:nvSpPr>
        <p:spPr>
          <a:xfrm>
            <a:off x="4698699" y="3616970"/>
            <a:ext cx="3087329" cy="461665"/>
          </a:xfrm>
          <a:prstGeom prst="rect">
            <a:avLst/>
          </a:prstGeom>
          <a:noFill/>
        </p:spPr>
        <p:txBody>
          <a:bodyPr wrap="square" rtlCol="0">
            <a:spAutoFit/>
          </a:bodyPr>
          <a:lstStyle/>
          <a:p>
            <a:r>
              <a:rPr lang="en-GB" sz="2400" b="1" i="0" dirty="0">
                <a:latin typeface="Arial" pitchFamily="34"/>
                <a:cs typeface="Arial" pitchFamily="34"/>
              </a:rPr>
              <a:t>Aim</a:t>
            </a:r>
            <a:endParaRPr lang="en-GB" sz="2400" dirty="0"/>
          </a:p>
        </p:txBody>
      </p:sp>
      <p:sp>
        <p:nvSpPr>
          <p:cNvPr id="9" name="TextBox 8">
            <a:extLst>
              <a:ext uri="{FF2B5EF4-FFF2-40B4-BE49-F238E27FC236}">
                <a16:creationId xmlns:a16="http://schemas.microsoft.com/office/drawing/2014/main" id="{7F5E0616-5FBC-4975-5875-BC8945CB1E7D}"/>
              </a:ext>
            </a:extLst>
          </p:cNvPr>
          <p:cNvSpPr txBox="1"/>
          <p:nvPr/>
        </p:nvSpPr>
        <p:spPr>
          <a:xfrm>
            <a:off x="4715901" y="4424498"/>
            <a:ext cx="6467390" cy="923330"/>
          </a:xfrm>
          <a:prstGeom prst="rect">
            <a:avLst/>
          </a:prstGeom>
          <a:noFill/>
        </p:spPr>
        <p:txBody>
          <a:bodyPr wrap="square" rtlCol="0">
            <a:spAutoFit/>
          </a:bodyPr>
          <a:lstStyle/>
          <a:p>
            <a:r>
              <a:rPr lang="en-US" dirty="0">
                <a:solidFill>
                  <a:srgbClr val="000000"/>
                </a:solidFill>
                <a:latin typeface="Arial" pitchFamily="34"/>
              </a:rPr>
              <a:t>To make Barking and Dagenham a safer place by lowering marginalization and daily crime rates. </a:t>
            </a:r>
          </a:p>
          <a:p>
            <a:endParaRPr lang="en-GB" dirty="0"/>
          </a:p>
        </p:txBody>
      </p:sp>
      <p:pic>
        <p:nvPicPr>
          <p:cNvPr id="10" name="Content Placeholder 4">
            <a:extLst>
              <a:ext uri="{FF2B5EF4-FFF2-40B4-BE49-F238E27FC236}">
                <a16:creationId xmlns:a16="http://schemas.microsoft.com/office/drawing/2014/main" id="{977E1102-1706-A92A-1E16-66F9D3C26513}"/>
              </a:ext>
            </a:extLst>
          </p:cNvPr>
          <p:cNvPicPr>
            <a:picLocks noGrp="1" noChangeAspect="1"/>
          </p:cNvPicPr>
          <p:nvPr>
            <p:ph idx="1"/>
          </p:nvPr>
        </p:nvPicPr>
        <p:blipFill>
          <a:blip r:embed="rId3"/>
          <a:stretch>
            <a:fillRect/>
          </a:stretch>
        </p:blipFill>
        <p:spPr>
          <a:xfrm>
            <a:off x="277820" y="3635129"/>
            <a:ext cx="4250536" cy="2128771"/>
          </a:xfrm>
        </p:spPr>
      </p:pic>
      <p:sp>
        <p:nvSpPr>
          <p:cNvPr id="13" name="TextBox 12">
            <a:extLst>
              <a:ext uri="{FF2B5EF4-FFF2-40B4-BE49-F238E27FC236}">
                <a16:creationId xmlns:a16="http://schemas.microsoft.com/office/drawing/2014/main" id="{DD16814B-537A-17AF-04F0-CDD0C958F88C}"/>
              </a:ext>
            </a:extLst>
          </p:cNvPr>
          <p:cNvSpPr txBox="1"/>
          <p:nvPr/>
        </p:nvSpPr>
        <p:spPr>
          <a:xfrm>
            <a:off x="417872" y="5763900"/>
            <a:ext cx="2718618" cy="369332"/>
          </a:xfrm>
          <a:prstGeom prst="rect">
            <a:avLst/>
          </a:prstGeom>
          <a:noFill/>
        </p:spPr>
        <p:txBody>
          <a:bodyPr wrap="square">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(Marsh, 2024)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6CF01-B202-7171-4071-368FECC0664C}"/>
              </a:ext>
            </a:extLst>
          </p:cNvPr>
          <p:cNvSpPr txBox="1">
            <a:spLocks noGrp="1"/>
          </p:cNvSpPr>
          <p:nvPr>
            <p:ph type="title"/>
          </p:nvPr>
        </p:nvSpPr>
        <p:spPr>
          <a:xfrm>
            <a:off x="385913" y="443008"/>
            <a:ext cx="5496632" cy="941438"/>
          </a:xfrm>
        </p:spPr>
        <p:txBody>
          <a:bodyPr/>
          <a:lstStyle/>
          <a:p>
            <a:pPr lvl="0"/>
            <a:r>
              <a:rPr lang="en-GB" sz="3200" b="1" i="0">
                <a:latin typeface="Arial" pitchFamily="34"/>
                <a:cs typeface="Arial" pitchFamily="34"/>
              </a:rPr>
              <a:t>Population</a:t>
            </a:r>
          </a:p>
        </p:txBody>
      </p:sp>
      <p:sp>
        <p:nvSpPr>
          <p:cNvPr id="4" name="Date Placeholder 180">
            <a:extLst>
              <a:ext uri="{FF2B5EF4-FFF2-40B4-BE49-F238E27FC236}">
                <a16:creationId xmlns:a16="http://schemas.microsoft.com/office/drawing/2014/main" id="{200CBBC1-10EF-DFC7-17AB-4E97737D949B}"/>
              </a:ext>
            </a:extLst>
          </p:cNvPr>
          <p:cNvSpPr txBox="1"/>
          <p:nvPr/>
        </p:nvSpPr>
        <p:spPr>
          <a:xfrm>
            <a:off x="7337099" y="6398879"/>
            <a:ext cx="4193904" cy="365129"/>
          </a:xfrm>
          <a:prstGeom prst="rect">
            <a:avLst/>
          </a:prstGeom>
          <a:noFill/>
          <a:ln cap="flat">
            <a:noFill/>
          </a:ln>
        </p:spPr>
        <p:txBody>
          <a:bodyPr vert="horz" wrap="square" lIns="91440" tIns="45720" rIns="91440" bIns="45720" anchor="ctr" anchorCtr="0" compatLnSpc="1">
            <a:normAutofit/>
          </a:bodyPr>
          <a:lstStyle/>
          <a:p>
            <a:pPr marL="0" marR="0" lvl="0" indent="0" algn="r"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Univers Condensed Light"/>
              </a:rPr>
              <a:t>2/7/20XX</a:t>
            </a:r>
          </a:p>
        </p:txBody>
      </p:sp>
      <p:sp>
        <p:nvSpPr>
          <p:cNvPr id="5" name="Slide Number Placeholder 182">
            <a:extLst>
              <a:ext uri="{FF2B5EF4-FFF2-40B4-BE49-F238E27FC236}">
                <a16:creationId xmlns:a16="http://schemas.microsoft.com/office/drawing/2014/main" id="{5CDC4E88-5D8D-2486-ADFC-3E96708FE0BD}"/>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600"/>
              </a:spcAft>
              <a:buNone/>
              <a:tabLst/>
              <a:defRPr sz="1800" b="0" i="0" u="none" strike="noStrike" kern="0" cap="none" spc="0" baseline="0">
                <a:solidFill>
                  <a:srgbClr val="000000"/>
                </a:solidFill>
                <a:uFillTx/>
              </a:defRPr>
            </a:pPr>
            <a:fld id="{464AB4D7-1C83-438F-A569-577B223A6359}" type="slidenum">
              <a:rPr/>
              <a:t>5</a:t>
            </a:fld>
            <a:endParaRPr lang="en-GB" sz="1100" b="0" i="0" u="none" strike="noStrike" kern="1200" cap="none" spc="0" baseline="0">
              <a:solidFill>
                <a:srgbClr val="FFFFFF"/>
              </a:solidFill>
              <a:uFillTx/>
              <a:latin typeface="Univers Condensed Light"/>
            </a:endParaRPr>
          </a:p>
        </p:txBody>
      </p:sp>
      <p:sp>
        <p:nvSpPr>
          <p:cNvPr id="6" name="Rectangle 3">
            <a:extLst>
              <a:ext uri="{FF2B5EF4-FFF2-40B4-BE49-F238E27FC236}">
                <a16:creationId xmlns:a16="http://schemas.microsoft.com/office/drawing/2014/main" id="{A413596E-910F-AFD0-C34D-D1D41047E3A5}"/>
              </a:ext>
            </a:extLst>
          </p:cNvPr>
          <p:cNvSpPr/>
          <p:nvPr/>
        </p:nvSpPr>
        <p:spPr>
          <a:xfrm>
            <a:off x="341784" y="2157325"/>
            <a:ext cx="6000018" cy="3046991"/>
          </a:xfrm>
          <a:prstGeom prst="rect">
            <a:avLst/>
          </a:prstGeom>
          <a:noFill/>
          <a:ln cap="flat">
            <a:noFill/>
            <a:prstDash val="solid"/>
          </a:ln>
        </p:spPr>
        <p:txBody>
          <a:bodyPr vert="horz" wrap="square" lIns="91440" tIns="45720" rIns="91440" bIns="45720" anchor="ctr" anchorCtr="0" compatLnSpc="1">
            <a:spAutoFit/>
          </a:bodyPr>
          <a:lstStyle/>
          <a:p>
            <a:pPr marL="342900" marR="0" lvl="0" indent="-342900" algn="l" defTabSz="914400" rtl="0" fontAlgn="auto" hangingPunct="0">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Arial" pitchFamily="34"/>
              </a:rPr>
              <a:t>According to the most recent estimates, Barking and Dagenham has a population of roughly 211,998 residents.</a:t>
            </a:r>
          </a:p>
          <a:p>
            <a:pPr marL="342900" marR="0" lvl="0" indent="-342900" algn="l" defTabSz="914400" rtl="0" fontAlgn="auto" hangingPunct="0">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Arial" pitchFamily="34"/>
              </a:rPr>
              <a:t> This reflects a significant increase over previous decades, with an inflow of young families and different ethnic communities adding to the region's dynamic demographics.</a:t>
            </a:r>
          </a:p>
        </p:txBody>
      </p:sp>
      <p:pic>
        <p:nvPicPr>
          <p:cNvPr id="7" name="Picture 16">
            <a:extLst>
              <a:ext uri="{FF2B5EF4-FFF2-40B4-BE49-F238E27FC236}">
                <a16:creationId xmlns:a16="http://schemas.microsoft.com/office/drawing/2014/main" id="{3465705C-A694-59AF-52D4-358FC7295E12}"/>
              </a:ext>
            </a:extLst>
          </p:cNvPr>
          <p:cNvPicPr>
            <a:picLocks noChangeAspect="1"/>
          </p:cNvPicPr>
          <p:nvPr/>
        </p:nvPicPr>
        <p:blipFill>
          <a:blip r:embed="rId3"/>
          <a:stretch>
            <a:fillRect/>
          </a:stretch>
        </p:blipFill>
        <p:spPr>
          <a:xfrm>
            <a:off x="6601208" y="119189"/>
            <a:ext cx="5268059" cy="1619475"/>
          </a:xfrm>
          <a:prstGeom prst="rect">
            <a:avLst/>
          </a:prstGeom>
          <a:noFill/>
          <a:ln cap="flat">
            <a:noFill/>
          </a:ln>
        </p:spPr>
      </p:pic>
      <p:pic>
        <p:nvPicPr>
          <p:cNvPr id="8" name="Picture 18">
            <a:extLst>
              <a:ext uri="{FF2B5EF4-FFF2-40B4-BE49-F238E27FC236}">
                <a16:creationId xmlns:a16="http://schemas.microsoft.com/office/drawing/2014/main" id="{D4E0FB50-FCB5-BCCC-46E8-203B0CEBC19F}"/>
              </a:ext>
            </a:extLst>
          </p:cNvPr>
          <p:cNvPicPr>
            <a:picLocks noChangeAspect="1"/>
          </p:cNvPicPr>
          <p:nvPr/>
        </p:nvPicPr>
        <p:blipFill>
          <a:blip r:embed="rId4"/>
          <a:stretch>
            <a:fillRect/>
          </a:stretch>
        </p:blipFill>
        <p:spPr>
          <a:xfrm>
            <a:off x="6620260" y="1780950"/>
            <a:ext cx="5229956" cy="1648050"/>
          </a:xfrm>
          <a:prstGeom prst="rect">
            <a:avLst/>
          </a:prstGeom>
          <a:noFill/>
          <a:ln cap="flat">
            <a:noFill/>
          </a:ln>
        </p:spPr>
      </p:pic>
      <p:pic>
        <p:nvPicPr>
          <p:cNvPr id="9" name="Picture 20">
            <a:extLst>
              <a:ext uri="{FF2B5EF4-FFF2-40B4-BE49-F238E27FC236}">
                <a16:creationId xmlns:a16="http://schemas.microsoft.com/office/drawing/2014/main" id="{4DA42E3E-039A-C60C-251B-6E12CC34E1C7}"/>
              </a:ext>
            </a:extLst>
          </p:cNvPr>
          <p:cNvPicPr>
            <a:picLocks noChangeAspect="1"/>
          </p:cNvPicPr>
          <p:nvPr/>
        </p:nvPicPr>
        <p:blipFill>
          <a:blip r:embed="rId5"/>
          <a:stretch>
            <a:fillRect/>
          </a:stretch>
        </p:blipFill>
        <p:spPr>
          <a:xfrm>
            <a:off x="6499033" y="3513572"/>
            <a:ext cx="5672452" cy="2800743"/>
          </a:xfrm>
          <a:prstGeom prst="rect">
            <a:avLst/>
          </a:prstGeom>
          <a:noFill/>
          <a:ln cap="flat">
            <a:noFill/>
          </a:ln>
        </p:spPr>
      </p:pic>
      <p:sp>
        <p:nvSpPr>
          <p:cNvPr id="10" name="TextBox 21">
            <a:extLst>
              <a:ext uri="{FF2B5EF4-FFF2-40B4-BE49-F238E27FC236}">
                <a16:creationId xmlns:a16="http://schemas.microsoft.com/office/drawing/2014/main" id="{FB9D1ADE-B7D3-74EE-2FF7-18C0A0A9719C}"/>
              </a:ext>
            </a:extLst>
          </p:cNvPr>
          <p:cNvSpPr txBox="1"/>
          <p:nvPr/>
        </p:nvSpPr>
        <p:spPr>
          <a:xfrm>
            <a:off x="6469626" y="6312313"/>
            <a:ext cx="213359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(Census,2021)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4E59-72FC-9B0A-1AEC-604D79BEC981}"/>
              </a:ext>
            </a:extLst>
          </p:cNvPr>
          <p:cNvSpPr txBox="1">
            <a:spLocks noGrp="1"/>
          </p:cNvSpPr>
          <p:nvPr>
            <p:ph type="title"/>
          </p:nvPr>
        </p:nvSpPr>
        <p:spPr>
          <a:xfrm>
            <a:off x="707919" y="533396"/>
            <a:ext cx="6626940" cy="518656"/>
          </a:xfrm>
        </p:spPr>
        <p:txBody>
          <a:bodyPr>
            <a:normAutofit fontScale="90000"/>
          </a:bodyPr>
          <a:lstStyle/>
          <a:p>
            <a:pPr lvl="0"/>
            <a:r>
              <a:rPr lang="en-GB" b="1" i="0" dirty="0">
                <a:latin typeface="Arial" pitchFamily="34"/>
                <a:cs typeface="Arial" pitchFamily="34"/>
              </a:rPr>
              <a:t>Religion/Ethnicity </a:t>
            </a:r>
            <a:endParaRPr lang="en-GB" dirty="0"/>
          </a:p>
        </p:txBody>
      </p:sp>
      <p:sp>
        <p:nvSpPr>
          <p:cNvPr id="3" name="Rectangle 1">
            <a:extLst>
              <a:ext uri="{FF2B5EF4-FFF2-40B4-BE49-F238E27FC236}">
                <a16:creationId xmlns:a16="http://schemas.microsoft.com/office/drawing/2014/main" id="{93F62A88-DB4E-96A1-7AA6-ACA22A59C8B6}"/>
              </a:ext>
            </a:extLst>
          </p:cNvPr>
          <p:cNvSpPr txBox="1">
            <a:spLocks noGrp="1"/>
          </p:cNvSpPr>
          <p:nvPr>
            <p:ph type="body" idx="4294967295"/>
          </p:nvPr>
        </p:nvSpPr>
        <p:spPr>
          <a:xfrm>
            <a:off x="372398" y="1448275"/>
            <a:ext cx="5201262" cy="2616101"/>
          </a:xfrm>
        </p:spPr>
        <p:txBody>
          <a:bodyPr anchor="ctr">
            <a:spAutoFit/>
          </a:bodyPr>
          <a:lstStyle/>
          <a:p>
            <a:pPr marL="0" lvl="0" indent="0" hangingPunct="0">
              <a:spcBef>
                <a:spcPts val="0"/>
              </a:spcBef>
              <a:buNone/>
            </a:pPr>
            <a:r>
              <a:rPr lang="en-US" sz="2000" dirty="0">
                <a:solidFill>
                  <a:srgbClr val="000000"/>
                </a:solidFill>
                <a:latin typeface="Arial" pitchFamily="34"/>
              </a:rPr>
              <a:t>According to the 2021 Census, Barking and Dagenham is a multifaith Borough:</a:t>
            </a:r>
          </a:p>
          <a:p>
            <a:pPr lvl="0" hangingPunct="0">
              <a:spcBef>
                <a:spcPts val="0"/>
              </a:spcBef>
              <a:buSzPct val="100000"/>
              <a:buFont typeface="Wingdings" pitchFamily="2"/>
              <a:buChar char="§"/>
            </a:pPr>
            <a:r>
              <a:rPr lang="en-US" sz="2000" dirty="0">
                <a:solidFill>
                  <a:srgbClr val="000000"/>
                </a:solidFill>
                <a:latin typeface="Arial" pitchFamily="34"/>
              </a:rPr>
              <a:t>Christianity (45.4%)</a:t>
            </a:r>
          </a:p>
          <a:p>
            <a:pPr lvl="0" hangingPunct="0">
              <a:spcBef>
                <a:spcPts val="0"/>
              </a:spcBef>
              <a:buSzPct val="100000"/>
              <a:buFont typeface="Wingdings" pitchFamily="2"/>
              <a:buChar char="§"/>
            </a:pPr>
            <a:r>
              <a:rPr lang="en-US" sz="2000" dirty="0">
                <a:solidFill>
                  <a:srgbClr val="000000"/>
                </a:solidFill>
                <a:latin typeface="Arial" pitchFamily="34"/>
              </a:rPr>
              <a:t> Muslim (24.4%)</a:t>
            </a:r>
          </a:p>
          <a:p>
            <a:pPr lvl="0" hangingPunct="0">
              <a:spcBef>
                <a:spcPts val="0"/>
              </a:spcBef>
              <a:buSzPct val="100000"/>
              <a:buFont typeface="Wingdings" pitchFamily="2"/>
              <a:buChar char="§"/>
            </a:pPr>
            <a:r>
              <a:rPr lang="en-US" sz="2000" dirty="0">
                <a:solidFill>
                  <a:srgbClr val="000000"/>
                </a:solidFill>
                <a:latin typeface="Arial" pitchFamily="34"/>
              </a:rPr>
              <a:t>Hinduism (3.0%)</a:t>
            </a:r>
          </a:p>
          <a:p>
            <a:pPr lvl="0" hangingPunct="0">
              <a:spcBef>
                <a:spcPts val="0"/>
              </a:spcBef>
              <a:buSzPct val="100000"/>
              <a:buFont typeface="Wingdings" pitchFamily="2"/>
              <a:buChar char="§"/>
            </a:pPr>
            <a:r>
              <a:rPr lang="en-GB" sz="2000" b="0" i="0" dirty="0">
                <a:solidFill>
                  <a:schemeClr val="tx1"/>
                </a:solidFill>
                <a:effectLst/>
                <a:latin typeface="Arial" panose="020B0604020202020204" pitchFamily="34" charset="0"/>
                <a:cs typeface="Arial" panose="020B0604020202020204" pitchFamily="34" charset="0"/>
              </a:rPr>
              <a:t>Sikhism</a:t>
            </a:r>
            <a:r>
              <a:rPr lang="en-US" sz="2000" b="0" i="0" dirty="0">
                <a:solidFill>
                  <a:schemeClr val="tx1"/>
                </a:solidFill>
                <a:effectLst/>
                <a:latin typeface="Arial" panose="020B0604020202020204" pitchFamily="34" charset="0"/>
                <a:cs typeface="Arial" panose="020B0604020202020204" pitchFamily="34" charset="0"/>
              </a:rPr>
              <a:t> </a:t>
            </a:r>
            <a:r>
              <a:rPr lang="en-US" sz="2000" dirty="0">
                <a:solidFill>
                  <a:srgbClr val="000000"/>
                </a:solidFill>
                <a:latin typeface="Arial" pitchFamily="34"/>
              </a:rPr>
              <a:t>(2.0%)</a:t>
            </a:r>
          </a:p>
          <a:p>
            <a:pPr lvl="0" hangingPunct="0">
              <a:spcBef>
                <a:spcPts val="0"/>
              </a:spcBef>
              <a:buSzPct val="100000"/>
              <a:buFont typeface="Wingdings" pitchFamily="2"/>
              <a:buChar char="§"/>
            </a:pPr>
            <a:r>
              <a:rPr lang="en-GB" sz="2000" i="0" dirty="0">
                <a:solidFill>
                  <a:schemeClr val="tx1"/>
                </a:solidFill>
                <a:effectLst/>
                <a:latin typeface="Arial" panose="020B0604020202020204" pitchFamily="34" charset="0"/>
                <a:cs typeface="Arial" panose="020B0604020202020204" pitchFamily="34" charset="0"/>
              </a:rPr>
              <a:t>No religion (18.8%)</a:t>
            </a:r>
            <a:endParaRPr lang="en-US" sz="2000" dirty="0">
              <a:solidFill>
                <a:schemeClr val="tx1"/>
              </a:solidFill>
              <a:latin typeface="Arial" panose="020B0604020202020204" pitchFamily="34" charset="0"/>
              <a:cs typeface="Arial" panose="020B0604020202020204" pitchFamily="34" charset="0"/>
            </a:endParaRPr>
          </a:p>
          <a:p>
            <a:pPr marL="0" lvl="0" indent="0" hangingPunct="0">
              <a:spcBef>
                <a:spcPts val="0"/>
              </a:spcBef>
              <a:buSzPct val="100000"/>
              <a:buNone/>
            </a:pPr>
            <a:endParaRPr lang="en-US" dirty="0">
              <a:solidFill>
                <a:srgbClr val="000000"/>
              </a:solidFill>
              <a:latin typeface="Arial" pitchFamily="34"/>
            </a:endParaRPr>
          </a:p>
        </p:txBody>
      </p:sp>
      <p:pic>
        <p:nvPicPr>
          <p:cNvPr id="5" name="Picture 10">
            <a:extLst>
              <a:ext uri="{FF2B5EF4-FFF2-40B4-BE49-F238E27FC236}">
                <a16:creationId xmlns:a16="http://schemas.microsoft.com/office/drawing/2014/main" id="{007C0B23-A9D8-3405-5153-04B844756637}"/>
              </a:ext>
            </a:extLst>
          </p:cNvPr>
          <p:cNvPicPr>
            <a:picLocks noChangeAspect="1"/>
          </p:cNvPicPr>
          <p:nvPr/>
        </p:nvPicPr>
        <p:blipFill>
          <a:blip r:embed="rId2"/>
          <a:stretch>
            <a:fillRect/>
          </a:stretch>
        </p:blipFill>
        <p:spPr>
          <a:xfrm>
            <a:off x="249487" y="4018640"/>
            <a:ext cx="6505270" cy="2087192"/>
          </a:xfrm>
          <a:prstGeom prst="rect">
            <a:avLst/>
          </a:prstGeom>
          <a:noFill/>
          <a:ln cap="flat">
            <a:noFill/>
          </a:ln>
        </p:spPr>
      </p:pic>
      <p:pic>
        <p:nvPicPr>
          <p:cNvPr id="20" name="Picture 19">
            <a:extLst>
              <a:ext uri="{FF2B5EF4-FFF2-40B4-BE49-F238E27FC236}">
                <a16:creationId xmlns:a16="http://schemas.microsoft.com/office/drawing/2014/main" id="{C896BC2C-8C4A-E0C3-7E7C-760BA6B9FF00}"/>
              </a:ext>
            </a:extLst>
          </p:cNvPr>
          <p:cNvPicPr>
            <a:picLocks noChangeAspect="1"/>
          </p:cNvPicPr>
          <p:nvPr/>
        </p:nvPicPr>
        <p:blipFill>
          <a:blip r:embed="rId3"/>
          <a:stretch>
            <a:fillRect/>
          </a:stretch>
        </p:blipFill>
        <p:spPr>
          <a:xfrm>
            <a:off x="6971071" y="353960"/>
            <a:ext cx="5043948" cy="5683045"/>
          </a:xfrm>
          <a:prstGeom prst="rect">
            <a:avLst/>
          </a:prstGeom>
        </p:spPr>
      </p:pic>
      <p:sp>
        <p:nvSpPr>
          <p:cNvPr id="23" name="TextBox 22">
            <a:extLst>
              <a:ext uri="{FF2B5EF4-FFF2-40B4-BE49-F238E27FC236}">
                <a16:creationId xmlns:a16="http://schemas.microsoft.com/office/drawing/2014/main" id="{A6248957-ED95-FB33-0CE5-3B2F93329A1F}"/>
              </a:ext>
            </a:extLst>
          </p:cNvPr>
          <p:cNvSpPr txBox="1"/>
          <p:nvPr/>
        </p:nvSpPr>
        <p:spPr>
          <a:xfrm>
            <a:off x="492224" y="6139938"/>
            <a:ext cx="4961610" cy="369332"/>
          </a:xfrm>
          <a:prstGeom prst="rect">
            <a:avLst/>
          </a:prstGeom>
          <a:noFill/>
        </p:spPr>
        <p:txBody>
          <a:bodyPr wrap="square">
            <a:spAutoFit/>
          </a:bodyPr>
          <a:lstStyle/>
          <a:p>
            <a:pPr marL="0" lvl="0" indent="0" hangingPunct="0">
              <a:spcBef>
                <a:spcPts val="0"/>
              </a:spcBef>
              <a:buSzPct val="100000"/>
              <a:buNone/>
            </a:pPr>
            <a:r>
              <a:rPr lang="en-GB" sz="1800" dirty="0">
                <a:solidFill>
                  <a:schemeClr val="tx1"/>
                </a:solidFill>
                <a:latin typeface="Arial" pitchFamily="34"/>
                <a:cs typeface="Arial" pitchFamily="34"/>
              </a:rPr>
              <a:t>(ONS, 2021)</a:t>
            </a:r>
            <a:endParaRPr lang="en-US" sz="1800" dirty="0">
              <a:solidFill>
                <a:schemeClr val="tx1"/>
              </a:solidFill>
              <a:latin typeface="Arial" pitchFamily="34"/>
              <a:cs typeface="Arial" pitchFamily="3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1">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81F6F0-5CD8-6200-4DF2-857873BDE1A3}"/>
              </a:ext>
            </a:extLst>
          </p:cNvPr>
          <p:cNvSpPr txBox="1">
            <a:spLocks noGrp="1"/>
          </p:cNvSpPr>
          <p:nvPr>
            <p:ph type="body" idx="4294967295"/>
          </p:nvPr>
        </p:nvSpPr>
        <p:spPr>
          <a:xfrm>
            <a:off x="838203" y="1825627"/>
            <a:ext cx="6712967" cy="3731108"/>
          </a:xfrm>
        </p:spPr>
        <p:txBody>
          <a:bodyPr/>
          <a:lstStyle/>
          <a:p>
            <a:pPr lvl="0">
              <a:lnSpc>
                <a:spcPct val="80000"/>
              </a:lnSpc>
              <a:buFont typeface="Wingdings" pitchFamily="2"/>
              <a:buChar char="§"/>
            </a:pPr>
            <a:r>
              <a:rPr lang="en-GB" sz="2200">
                <a:solidFill>
                  <a:srgbClr val="000000"/>
                </a:solidFill>
                <a:latin typeface="Arial" pitchFamily="34"/>
                <a:cs typeface="Arial" pitchFamily="34"/>
              </a:rPr>
              <a:t>Anti-social behaviour-often includes damage, public disorder, and intimidation, leading to more serious criminal activity.</a:t>
            </a:r>
          </a:p>
          <a:p>
            <a:pPr lvl="0">
              <a:lnSpc>
                <a:spcPct val="80000"/>
              </a:lnSpc>
              <a:buFont typeface="Wingdings" pitchFamily="2"/>
              <a:buChar char="§"/>
            </a:pPr>
            <a:r>
              <a:rPr lang="en-GB" sz="2200">
                <a:solidFill>
                  <a:srgbClr val="000000"/>
                </a:solidFill>
                <a:latin typeface="Arial" pitchFamily="34"/>
                <a:cs typeface="Arial" pitchFamily="34"/>
              </a:rPr>
              <a:t>knife crime and gang-related activities- Burglary and theft are very prevalent in Barking and Dagenham. </a:t>
            </a:r>
          </a:p>
          <a:p>
            <a:pPr lvl="0">
              <a:lnSpc>
                <a:spcPct val="80000"/>
              </a:lnSpc>
              <a:buFont typeface="Wingdings" pitchFamily="2"/>
              <a:buChar char="§"/>
            </a:pPr>
            <a:r>
              <a:rPr lang="en-GB" sz="2200">
                <a:solidFill>
                  <a:srgbClr val="000000"/>
                </a:solidFill>
                <a:latin typeface="Arial" pitchFamily="34"/>
                <a:cs typeface="Arial" pitchFamily="34"/>
              </a:rPr>
              <a:t>Property crimes- Robbery and Theft are very prevalent in B&amp;D Borough</a:t>
            </a:r>
          </a:p>
          <a:p>
            <a:pPr lvl="0">
              <a:lnSpc>
                <a:spcPct val="80000"/>
              </a:lnSpc>
              <a:buFont typeface="Wingdings" pitchFamily="2"/>
              <a:buChar char="§"/>
            </a:pPr>
            <a:r>
              <a:rPr lang="en-GB" sz="2200">
                <a:solidFill>
                  <a:srgbClr val="000000"/>
                </a:solidFill>
                <a:latin typeface="Arial" pitchFamily="34"/>
                <a:cs typeface="Arial" pitchFamily="34"/>
              </a:rPr>
              <a:t>Drug-related- The production, transportation, and consumption of illegal substances not only increase crime rates but also increase health and social issues. </a:t>
            </a:r>
            <a:endParaRPr lang="en-US" sz="2200">
              <a:solidFill>
                <a:srgbClr val="000000"/>
              </a:solidFill>
              <a:latin typeface="Arial" pitchFamily="34"/>
              <a:cs typeface="Arial" pitchFamily="34"/>
            </a:endParaRPr>
          </a:p>
          <a:p>
            <a:pPr marL="342900" lvl="0" indent="-342900">
              <a:lnSpc>
                <a:spcPct val="80000"/>
              </a:lnSpc>
              <a:buFont typeface="Wingdings" pitchFamily="2"/>
              <a:buChar char="Ø"/>
            </a:pPr>
            <a:endParaRPr lang="en-US" sz="2200">
              <a:solidFill>
                <a:srgbClr val="000000"/>
              </a:solidFill>
              <a:latin typeface="Arial" pitchFamily="34"/>
            </a:endParaRPr>
          </a:p>
          <a:p>
            <a:pPr marL="342900" lvl="0" indent="-342900">
              <a:lnSpc>
                <a:spcPct val="80000"/>
              </a:lnSpc>
              <a:buFont typeface="Wingdings" pitchFamily="2"/>
              <a:buChar char="Ø"/>
            </a:pPr>
            <a:endParaRPr lang="en-US" sz="2200">
              <a:solidFill>
                <a:srgbClr val="000000"/>
              </a:solidFill>
              <a:latin typeface="Arial" pitchFamily="34"/>
            </a:endParaRPr>
          </a:p>
          <a:p>
            <a:pPr marL="342900" lvl="0" indent="-342900">
              <a:lnSpc>
                <a:spcPct val="80000"/>
              </a:lnSpc>
              <a:buFont typeface="Wingdings" pitchFamily="2"/>
              <a:buChar char="Ø"/>
            </a:pPr>
            <a:endParaRPr lang="en-US" sz="2200">
              <a:solidFill>
                <a:srgbClr val="000000"/>
              </a:solidFill>
              <a:latin typeface="Arial" pitchFamily="34"/>
            </a:endParaRPr>
          </a:p>
          <a:p>
            <a:pPr lvl="0">
              <a:lnSpc>
                <a:spcPct val="80000"/>
              </a:lnSpc>
            </a:pPr>
            <a:endParaRPr lang="en-GB" sz="2200"/>
          </a:p>
        </p:txBody>
      </p:sp>
      <p:sp>
        <p:nvSpPr>
          <p:cNvPr id="3" name="Title 2">
            <a:extLst>
              <a:ext uri="{FF2B5EF4-FFF2-40B4-BE49-F238E27FC236}">
                <a16:creationId xmlns:a16="http://schemas.microsoft.com/office/drawing/2014/main" id="{DE01A213-3768-B243-6969-F5165AC5F87F}"/>
              </a:ext>
            </a:extLst>
          </p:cNvPr>
          <p:cNvSpPr txBox="1">
            <a:spLocks noGrp="1"/>
          </p:cNvSpPr>
          <p:nvPr>
            <p:ph type="title"/>
          </p:nvPr>
        </p:nvSpPr>
        <p:spPr>
          <a:xfrm>
            <a:off x="1143000" y="533396"/>
            <a:ext cx="5837904" cy="902110"/>
          </a:xfrm>
        </p:spPr>
        <p:txBody>
          <a:bodyPr/>
          <a:lstStyle/>
          <a:p>
            <a:pPr lvl="0"/>
            <a:r>
              <a:rPr lang="en-GB" sz="3200" b="1" i="0">
                <a:latin typeface="Arial" pitchFamily="34"/>
                <a:cs typeface="Arial" pitchFamily="34"/>
              </a:rPr>
              <a:t>Key Issues</a:t>
            </a:r>
          </a:p>
        </p:txBody>
      </p:sp>
      <p:pic>
        <p:nvPicPr>
          <p:cNvPr id="4" name="Picture 6" descr="Barking and Dagenham Council and police join forces for day of action |  London Borough of Barking and Dagenham">
            <a:extLst>
              <a:ext uri="{FF2B5EF4-FFF2-40B4-BE49-F238E27FC236}">
                <a16:creationId xmlns:a16="http://schemas.microsoft.com/office/drawing/2014/main" id="{726CE97C-2B5E-F2A7-7CE8-11E6408920FE}"/>
              </a:ext>
            </a:extLst>
          </p:cNvPr>
          <p:cNvPicPr>
            <a:picLocks noChangeAspect="1"/>
          </p:cNvPicPr>
          <p:nvPr/>
        </p:nvPicPr>
        <p:blipFill>
          <a:blip r:embed="rId2"/>
          <a:srcRect/>
          <a:stretch>
            <a:fillRect/>
          </a:stretch>
        </p:blipFill>
        <p:spPr>
          <a:xfrm>
            <a:off x="7610167" y="1224473"/>
            <a:ext cx="4054275" cy="4011564"/>
          </a:xfrm>
          <a:prstGeom prst="rect">
            <a:avLst/>
          </a:prstGeom>
          <a:noFill/>
          <a:ln cap="flat">
            <a:noFill/>
          </a:ln>
        </p:spPr>
      </p:pic>
      <p:sp>
        <p:nvSpPr>
          <p:cNvPr id="5" name="TextBox 8">
            <a:extLst>
              <a:ext uri="{FF2B5EF4-FFF2-40B4-BE49-F238E27FC236}">
                <a16:creationId xmlns:a16="http://schemas.microsoft.com/office/drawing/2014/main" id="{534E5273-94CD-6AE6-AF30-7F1DD3A3491D}"/>
              </a:ext>
            </a:extLst>
          </p:cNvPr>
          <p:cNvSpPr txBox="1"/>
          <p:nvPr/>
        </p:nvSpPr>
        <p:spPr>
          <a:xfrm>
            <a:off x="7619996" y="5250429"/>
            <a:ext cx="2005782" cy="64633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(Metropolitan,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6939-A3E9-2308-441B-981AB683760F}"/>
              </a:ext>
            </a:extLst>
          </p:cNvPr>
          <p:cNvSpPr txBox="1">
            <a:spLocks noGrp="1"/>
          </p:cNvSpPr>
          <p:nvPr>
            <p:ph type="title"/>
          </p:nvPr>
        </p:nvSpPr>
        <p:spPr>
          <a:xfrm>
            <a:off x="318211" y="1189707"/>
            <a:ext cx="5039578" cy="1936955"/>
          </a:xfrm>
        </p:spPr>
        <p:txBody>
          <a:bodyPr/>
          <a:lstStyle/>
          <a:p>
            <a:pPr lvl="0"/>
            <a:br>
              <a:rPr lang="en-GB" sz="1400" i="0">
                <a:solidFill>
                  <a:srgbClr val="001D35"/>
                </a:solidFill>
                <a:latin typeface="Arial" pitchFamily="34"/>
                <a:cs typeface="Arial" pitchFamily="34"/>
              </a:rPr>
            </a:br>
            <a:br>
              <a:rPr lang="en-GB" sz="1800" i="0">
                <a:solidFill>
                  <a:srgbClr val="0B0C0C"/>
                </a:solidFill>
                <a:latin typeface="Arial" pitchFamily="34"/>
                <a:cs typeface="Arial" pitchFamily="34"/>
              </a:rPr>
            </a:br>
            <a:br>
              <a:rPr lang="en-GB" sz="1800" i="0">
                <a:solidFill>
                  <a:srgbClr val="0B0C0C"/>
                </a:solidFill>
                <a:latin typeface="Arial" pitchFamily="34"/>
                <a:cs typeface="Arial" pitchFamily="34"/>
              </a:rPr>
            </a:br>
            <a:br>
              <a:rPr lang="en-GB" sz="1800" i="0">
                <a:solidFill>
                  <a:srgbClr val="0B0C0C"/>
                </a:solidFill>
                <a:latin typeface="Arial" pitchFamily="34"/>
                <a:cs typeface="Arial" pitchFamily="34"/>
              </a:rPr>
            </a:br>
            <a:br>
              <a:rPr lang="en-GB" sz="1600" i="0">
                <a:solidFill>
                  <a:srgbClr val="001D35"/>
                </a:solidFill>
                <a:latin typeface="Arial" pitchFamily="34"/>
                <a:cs typeface="Arial" pitchFamily="34"/>
              </a:rPr>
            </a:br>
            <a:endParaRPr lang="en-GB" sz="1600" i="0">
              <a:latin typeface="Arial" pitchFamily="34"/>
              <a:cs typeface="Arial" pitchFamily="34"/>
            </a:endParaRPr>
          </a:p>
        </p:txBody>
      </p:sp>
      <p:sp>
        <p:nvSpPr>
          <p:cNvPr id="3" name="Subtitle 2">
            <a:extLst>
              <a:ext uri="{FF2B5EF4-FFF2-40B4-BE49-F238E27FC236}">
                <a16:creationId xmlns:a16="http://schemas.microsoft.com/office/drawing/2014/main" id="{B4FE4428-3FF6-A34F-17AB-912FFBAA200F}"/>
              </a:ext>
            </a:extLst>
          </p:cNvPr>
          <p:cNvSpPr txBox="1">
            <a:spLocks noGrp="1"/>
          </p:cNvSpPr>
          <p:nvPr>
            <p:ph type="subTitle" idx="4294967295"/>
          </p:nvPr>
        </p:nvSpPr>
        <p:spPr>
          <a:xfrm>
            <a:off x="348505" y="387028"/>
            <a:ext cx="5924479" cy="802678"/>
          </a:xfrm>
        </p:spPr>
        <p:txBody>
          <a:bodyPr anchor="b"/>
          <a:lstStyle/>
          <a:p>
            <a:pPr lvl="0">
              <a:lnSpc>
                <a:spcPct val="80000"/>
              </a:lnSpc>
              <a:buNone/>
            </a:pPr>
            <a:r>
              <a:rPr lang="en-GB" sz="2700" b="1">
                <a:latin typeface="Arial" pitchFamily="34"/>
                <a:cs typeface="Arial" pitchFamily="34"/>
              </a:rPr>
              <a:t>Stakeholders involved in the program</a:t>
            </a:r>
            <a:endParaRPr lang="en-GB" sz="2700">
              <a:latin typeface="Arial" pitchFamily="34"/>
              <a:cs typeface="Arial" pitchFamily="34"/>
            </a:endParaRPr>
          </a:p>
        </p:txBody>
      </p:sp>
      <p:pic>
        <p:nvPicPr>
          <p:cNvPr id="4" name="Picture 2" descr="Harry – London Community Rehabilitation Company">
            <a:extLst>
              <a:ext uri="{FF2B5EF4-FFF2-40B4-BE49-F238E27FC236}">
                <a16:creationId xmlns:a16="http://schemas.microsoft.com/office/drawing/2014/main" id="{867801A4-FD27-CCC4-770C-7A7078E2F002}"/>
              </a:ext>
            </a:extLst>
          </p:cNvPr>
          <p:cNvPicPr>
            <a:picLocks noChangeAspect="1"/>
          </p:cNvPicPr>
          <p:nvPr/>
        </p:nvPicPr>
        <p:blipFill>
          <a:blip r:embed="rId3"/>
          <a:srcRect/>
          <a:stretch>
            <a:fillRect/>
          </a:stretch>
        </p:blipFill>
        <p:spPr>
          <a:xfrm>
            <a:off x="5430612" y="97941"/>
            <a:ext cx="3688808" cy="2458062"/>
          </a:xfrm>
          <a:prstGeom prst="rect">
            <a:avLst/>
          </a:prstGeom>
          <a:noFill/>
          <a:ln cap="flat">
            <a:noFill/>
          </a:ln>
        </p:spPr>
      </p:pic>
      <p:pic>
        <p:nvPicPr>
          <p:cNvPr id="5" name="Picture 4" descr="Tait proud to support London firefighters with improved radio communications">
            <a:extLst>
              <a:ext uri="{FF2B5EF4-FFF2-40B4-BE49-F238E27FC236}">
                <a16:creationId xmlns:a16="http://schemas.microsoft.com/office/drawing/2014/main" id="{90EDFD52-DD50-93E2-7799-1F7DA5F4CBAA}"/>
              </a:ext>
            </a:extLst>
          </p:cNvPr>
          <p:cNvPicPr>
            <a:picLocks noChangeAspect="1"/>
          </p:cNvPicPr>
          <p:nvPr/>
        </p:nvPicPr>
        <p:blipFill>
          <a:blip r:embed="rId4"/>
          <a:srcRect/>
          <a:stretch>
            <a:fillRect/>
          </a:stretch>
        </p:blipFill>
        <p:spPr>
          <a:xfrm>
            <a:off x="8261283" y="2620295"/>
            <a:ext cx="3495915" cy="2458062"/>
          </a:xfrm>
          <a:prstGeom prst="rect">
            <a:avLst/>
          </a:prstGeom>
          <a:noFill/>
          <a:ln cap="flat">
            <a:noFill/>
          </a:ln>
        </p:spPr>
      </p:pic>
      <p:sp>
        <p:nvSpPr>
          <p:cNvPr id="6" name="TextBox 4">
            <a:extLst>
              <a:ext uri="{FF2B5EF4-FFF2-40B4-BE49-F238E27FC236}">
                <a16:creationId xmlns:a16="http://schemas.microsoft.com/office/drawing/2014/main" id="{0918CF57-68BD-BC1B-B6B5-B271A479C7BC}"/>
              </a:ext>
            </a:extLst>
          </p:cNvPr>
          <p:cNvSpPr txBox="1"/>
          <p:nvPr/>
        </p:nvSpPr>
        <p:spPr>
          <a:xfrm>
            <a:off x="8229600" y="5063608"/>
            <a:ext cx="1779641"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(Admin, 2024)</a:t>
            </a:r>
          </a:p>
        </p:txBody>
      </p:sp>
      <p:sp>
        <p:nvSpPr>
          <p:cNvPr id="7" name="TextBox 5">
            <a:extLst>
              <a:ext uri="{FF2B5EF4-FFF2-40B4-BE49-F238E27FC236}">
                <a16:creationId xmlns:a16="http://schemas.microsoft.com/office/drawing/2014/main" id="{A3EB26C9-2972-45A9-6F62-77104975D32A}"/>
              </a:ext>
            </a:extLst>
          </p:cNvPr>
          <p:cNvSpPr txBox="1"/>
          <p:nvPr/>
        </p:nvSpPr>
        <p:spPr>
          <a:xfrm>
            <a:off x="5319467" y="2510092"/>
            <a:ext cx="1744711"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(Council,2024)</a:t>
            </a:r>
          </a:p>
        </p:txBody>
      </p:sp>
      <p:pic>
        <p:nvPicPr>
          <p:cNvPr id="8" name="Picture 6" descr="Metropolitan Police Service ...">
            <a:extLst>
              <a:ext uri="{FF2B5EF4-FFF2-40B4-BE49-F238E27FC236}">
                <a16:creationId xmlns:a16="http://schemas.microsoft.com/office/drawing/2014/main" id="{20EFC185-C29F-D8BC-FE65-B21D4C26B784}"/>
              </a:ext>
            </a:extLst>
          </p:cNvPr>
          <p:cNvPicPr>
            <a:picLocks noChangeAspect="1"/>
          </p:cNvPicPr>
          <p:nvPr/>
        </p:nvPicPr>
        <p:blipFill>
          <a:blip r:embed="rId5"/>
          <a:srcRect/>
          <a:stretch>
            <a:fillRect/>
          </a:stretch>
        </p:blipFill>
        <p:spPr>
          <a:xfrm>
            <a:off x="4696367" y="4104723"/>
            <a:ext cx="3549079" cy="2458062"/>
          </a:xfrm>
          <a:prstGeom prst="rect">
            <a:avLst/>
          </a:prstGeom>
          <a:noFill/>
          <a:ln cap="flat">
            <a:noFill/>
          </a:ln>
        </p:spPr>
      </p:pic>
      <p:sp>
        <p:nvSpPr>
          <p:cNvPr id="9" name="TextBox 6">
            <a:extLst>
              <a:ext uri="{FF2B5EF4-FFF2-40B4-BE49-F238E27FC236}">
                <a16:creationId xmlns:a16="http://schemas.microsoft.com/office/drawing/2014/main" id="{A40FF747-E58F-0C94-A4D9-A1A1872499AA}"/>
              </a:ext>
            </a:extLst>
          </p:cNvPr>
          <p:cNvSpPr txBox="1"/>
          <p:nvPr/>
        </p:nvSpPr>
        <p:spPr>
          <a:xfrm>
            <a:off x="4665223" y="6470971"/>
            <a:ext cx="282185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(Povala &amp; Dunning, 2019)</a:t>
            </a:r>
          </a:p>
        </p:txBody>
      </p:sp>
      <p:pic>
        <p:nvPicPr>
          <p:cNvPr id="10" name="Picture 8" descr="B&amp;D CVS – Barking and Dagenham Council for Voluntary Service">
            <a:extLst>
              <a:ext uri="{FF2B5EF4-FFF2-40B4-BE49-F238E27FC236}">
                <a16:creationId xmlns:a16="http://schemas.microsoft.com/office/drawing/2014/main" id="{7F5EE87F-817A-6990-F24E-43845210FF3E}"/>
              </a:ext>
            </a:extLst>
          </p:cNvPr>
          <p:cNvPicPr>
            <a:picLocks noChangeAspect="1"/>
          </p:cNvPicPr>
          <p:nvPr/>
        </p:nvPicPr>
        <p:blipFill>
          <a:blip r:embed="rId6"/>
          <a:srcRect/>
          <a:stretch>
            <a:fillRect/>
          </a:stretch>
        </p:blipFill>
        <p:spPr>
          <a:xfrm>
            <a:off x="658276" y="3268760"/>
            <a:ext cx="3727277" cy="2665000"/>
          </a:xfrm>
          <a:prstGeom prst="rect">
            <a:avLst/>
          </a:prstGeom>
          <a:noFill/>
          <a:ln cap="flat">
            <a:noFill/>
          </a:ln>
        </p:spPr>
      </p:pic>
      <p:sp>
        <p:nvSpPr>
          <p:cNvPr id="11" name="TextBox 7">
            <a:extLst>
              <a:ext uri="{FF2B5EF4-FFF2-40B4-BE49-F238E27FC236}">
                <a16:creationId xmlns:a16="http://schemas.microsoft.com/office/drawing/2014/main" id="{F3853C88-4197-38C1-92C7-37E6571F65F5}"/>
              </a:ext>
            </a:extLst>
          </p:cNvPr>
          <p:cNvSpPr txBox="1"/>
          <p:nvPr/>
        </p:nvSpPr>
        <p:spPr>
          <a:xfrm>
            <a:off x="318211" y="1395191"/>
            <a:ext cx="4955124" cy="1631216"/>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pitchFamily="34"/>
                <a:cs typeface="Arial" pitchFamily="34"/>
              </a:rPr>
              <a:t>Barking and Dagenham CVS</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pitchFamily="34"/>
                <a:cs typeface="Arial" pitchFamily="34"/>
              </a:rPr>
              <a:t>London Fire Brigade</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pitchFamily="34"/>
                <a:cs typeface="Arial" pitchFamily="34"/>
              </a:rPr>
              <a:t>Metropolitan Police Service</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pitchFamily="34"/>
                <a:cs typeface="Arial" pitchFamily="34"/>
              </a:rPr>
              <a:t>London Community Rehabilitation Company</a:t>
            </a:r>
          </a:p>
        </p:txBody>
      </p:sp>
      <p:sp>
        <p:nvSpPr>
          <p:cNvPr id="12" name="TextBox 8">
            <a:extLst>
              <a:ext uri="{FF2B5EF4-FFF2-40B4-BE49-F238E27FC236}">
                <a16:creationId xmlns:a16="http://schemas.microsoft.com/office/drawing/2014/main" id="{E8ABE76B-8DED-D123-D9E5-6328B2B21381}"/>
              </a:ext>
            </a:extLst>
          </p:cNvPr>
          <p:cNvSpPr txBox="1"/>
          <p:nvPr/>
        </p:nvSpPr>
        <p:spPr>
          <a:xfrm>
            <a:off x="658761" y="5919020"/>
            <a:ext cx="187795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ptos"/>
              </a:rPr>
              <a:t>(Council,2024)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59">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1A0C5ADC-5A8E-3993-2BC2-1E471D4D70A3}"/>
              </a:ext>
            </a:extLst>
          </p:cNvPr>
          <p:cNvSpPr txBox="1">
            <a:spLocks noGrp="1"/>
          </p:cNvSpPr>
          <p:nvPr>
            <p:ph type="title"/>
          </p:nvPr>
        </p:nvSpPr>
        <p:spPr>
          <a:xfrm>
            <a:off x="1143000" y="533396"/>
            <a:ext cx="9849468" cy="892280"/>
          </a:xfrm>
        </p:spPr>
        <p:txBody>
          <a:bodyPr/>
          <a:lstStyle/>
          <a:p>
            <a:pPr lvl="0"/>
            <a:r>
              <a:rPr lang="en-GB" sz="3200" b="1" i="0">
                <a:latin typeface="Arial" pitchFamily="34"/>
                <a:cs typeface="Arial" pitchFamily="34"/>
              </a:rPr>
              <a:t>Bronfenbrenner theory</a:t>
            </a:r>
          </a:p>
        </p:txBody>
      </p:sp>
      <p:pic>
        <p:nvPicPr>
          <p:cNvPr id="3" name="Picture Placeholder 2" descr="Bronfenbrenner's Ecological Theory of Development">
            <a:extLst>
              <a:ext uri="{FF2B5EF4-FFF2-40B4-BE49-F238E27FC236}">
                <a16:creationId xmlns:a16="http://schemas.microsoft.com/office/drawing/2014/main" id="{BCE6DE65-3A06-7B8B-B8C4-D1B1AA64702C}"/>
              </a:ext>
            </a:extLst>
          </p:cNvPr>
          <p:cNvPicPr>
            <a:picLocks noGrp="1" noChangeAspect="1"/>
          </p:cNvPicPr>
          <p:nvPr>
            <p:ph type="pic" idx="4294967295"/>
          </p:nvPr>
        </p:nvPicPr>
        <p:blipFill>
          <a:blip r:embed="rId2"/>
          <a:srcRect/>
          <a:stretch>
            <a:fillRect/>
          </a:stretch>
        </p:blipFill>
        <p:spPr>
          <a:xfrm>
            <a:off x="5427402" y="1425677"/>
            <a:ext cx="6518785" cy="5152104"/>
          </a:xfrm>
        </p:spPr>
      </p:pic>
      <p:sp>
        <p:nvSpPr>
          <p:cNvPr id="4" name="TextBox 3">
            <a:extLst>
              <a:ext uri="{FF2B5EF4-FFF2-40B4-BE49-F238E27FC236}">
                <a16:creationId xmlns:a16="http://schemas.microsoft.com/office/drawing/2014/main" id="{3041493E-0BE2-3FB0-6F4D-21204C955652}"/>
              </a:ext>
            </a:extLst>
          </p:cNvPr>
          <p:cNvSpPr txBox="1"/>
          <p:nvPr/>
        </p:nvSpPr>
        <p:spPr>
          <a:xfrm rot="10799991">
            <a:off x="-672184" y="8725881"/>
            <a:ext cx="1187110" cy="4572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Rectangle 3">
            <a:extLst>
              <a:ext uri="{FF2B5EF4-FFF2-40B4-BE49-F238E27FC236}">
                <a16:creationId xmlns:a16="http://schemas.microsoft.com/office/drawing/2014/main" id="{D798656E-8C97-7AE9-7641-A367A3BAB1AA}"/>
              </a:ext>
            </a:extLst>
          </p:cNvPr>
          <p:cNvSpPr/>
          <p:nvPr/>
        </p:nvSpPr>
        <p:spPr>
          <a:xfrm rot="10800009" flipV="1">
            <a:off x="387102" y="2504925"/>
            <a:ext cx="5040300" cy="1754322"/>
          </a:xfrm>
          <a:prstGeom prst="rect">
            <a:avLst/>
          </a:prstGeom>
          <a:noFill/>
          <a:ln cap="flat">
            <a:noFill/>
            <a:prstDash val="solid"/>
          </a:ln>
        </p:spPr>
        <p:txBody>
          <a:bodyPr vert="horz" wrap="square" lIns="91440" tIns="45720" rIns="91440" bIns="45720" anchor="ctr" anchorCtr="0" compatLnSpc="1">
            <a:sp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rial" pitchFamily="34"/>
              </a:rPr>
              <a:t>Barking and Dagenham employ Bronfenbrenner's Ecological Systems Theory to tackle crime by involving families, schools, community organizations, local governments, and cultural initiatives at various ecological levels.</a:t>
            </a:r>
          </a:p>
        </p:txBody>
      </p:sp>
      <p:sp>
        <p:nvSpPr>
          <p:cNvPr id="6" name="TextBox 5">
            <a:extLst>
              <a:ext uri="{FF2B5EF4-FFF2-40B4-BE49-F238E27FC236}">
                <a16:creationId xmlns:a16="http://schemas.microsoft.com/office/drawing/2014/main" id="{8DA6B603-69F4-C07C-5AD5-C84D994B64CD}"/>
              </a:ext>
            </a:extLst>
          </p:cNvPr>
          <p:cNvSpPr txBox="1"/>
          <p:nvPr/>
        </p:nvSpPr>
        <p:spPr>
          <a:xfrm>
            <a:off x="5407734" y="6344271"/>
            <a:ext cx="248757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(BASS, 2024)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6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5EE86-D71C-5A13-2BA5-29C6B1AD7289}"/>
              </a:ext>
            </a:extLst>
          </p:cNvPr>
          <p:cNvSpPr txBox="1">
            <a:spLocks noGrp="1"/>
          </p:cNvSpPr>
          <p:nvPr>
            <p:ph type="title"/>
          </p:nvPr>
        </p:nvSpPr>
        <p:spPr>
          <a:xfrm>
            <a:off x="377519" y="216310"/>
            <a:ext cx="6888522" cy="884901"/>
          </a:xfrm>
        </p:spPr>
        <p:txBody>
          <a:bodyPr>
            <a:noAutofit/>
          </a:bodyPr>
          <a:lstStyle/>
          <a:p>
            <a:pPr lvl="0"/>
            <a:r>
              <a:rPr lang="en-GB" sz="3200" b="1" i="0">
                <a:latin typeface="Arial" pitchFamily="34"/>
                <a:cs typeface="Arial" pitchFamily="34"/>
              </a:rPr>
              <a:t>Digital Media</a:t>
            </a:r>
          </a:p>
        </p:txBody>
      </p:sp>
      <p:sp>
        <p:nvSpPr>
          <p:cNvPr id="3" name="Content Placeholder 3">
            <a:extLst>
              <a:ext uri="{FF2B5EF4-FFF2-40B4-BE49-F238E27FC236}">
                <a16:creationId xmlns:a16="http://schemas.microsoft.com/office/drawing/2014/main" id="{60D187AD-C6A1-CFEC-CDB5-B30CB4A9121D}"/>
              </a:ext>
            </a:extLst>
          </p:cNvPr>
          <p:cNvSpPr txBox="1">
            <a:spLocks noGrp="1"/>
          </p:cNvSpPr>
          <p:nvPr>
            <p:ph type="body" idx="4294967295"/>
          </p:nvPr>
        </p:nvSpPr>
        <p:spPr>
          <a:xfrm>
            <a:off x="6124587" y="1544860"/>
            <a:ext cx="5652637" cy="4022646"/>
          </a:xfrm>
        </p:spPr>
        <p:txBody>
          <a:bodyPr/>
          <a:lstStyle/>
          <a:p>
            <a:pPr lvl="0"/>
            <a:r>
              <a:rPr lang="en-GB">
                <a:latin typeface="Arial" pitchFamily="34"/>
                <a:cs typeface="Arial" pitchFamily="34"/>
              </a:rPr>
              <a:t>#Barkinganddagenhammoresafe</a:t>
            </a:r>
          </a:p>
          <a:p>
            <a:pPr lvl="0"/>
            <a:r>
              <a:rPr lang="en-GB">
                <a:latin typeface="Arial" pitchFamily="34"/>
                <a:cs typeface="Arial" pitchFamily="34"/>
              </a:rPr>
              <a:t>#Safetyisapriority</a:t>
            </a:r>
          </a:p>
          <a:p>
            <a:pPr lvl="0"/>
            <a:r>
              <a:rPr lang="en-GB">
                <a:latin typeface="Arial" pitchFamily="34"/>
                <a:cs typeface="Arial" pitchFamily="34"/>
              </a:rPr>
              <a:t>#Ourkidssafety</a:t>
            </a:r>
          </a:p>
          <a:p>
            <a:pPr lvl="0"/>
            <a:r>
              <a:rPr lang="en-GB">
                <a:latin typeface="Arial" pitchFamily="34"/>
                <a:cs typeface="Arial" pitchFamily="34"/>
              </a:rPr>
              <a:t>#seeitsayitsortit</a:t>
            </a:r>
          </a:p>
        </p:txBody>
      </p:sp>
      <p:pic>
        <p:nvPicPr>
          <p:cNvPr id="4" name="Picture 2" descr="Some 3D social media icons.">
            <a:extLst>
              <a:ext uri="{FF2B5EF4-FFF2-40B4-BE49-F238E27FC236}">
                <a16:creationId xmlns:a16="http://schemas.microsoft.com/office/drawing/2014/main" id="{430F0EE3-C43B-1EAE-9788-C2EBDF1D933F}"/>
              </a:ext>
            </a:extLst>
          </p:cNvPr>
          <p:cNvPicPr>
            <a:picLocks noGrp="1" noChangeAspect="1"/>
          </p:cNvPicPr>
          <p:nvPr>
            <p:ph type="pic" idx="4294967295"/>
          </p:nvPr>
        </p:nvPicPr>
        <p:blipFill>
          <a:blip r:embed="rId2"/>
          <a:srcRect l="25825" r="25825"/>
          <a:stretch>
            <a:fillRect/>
          </a:stretch>
        </p:blipFill>
        <p:spPr>
          <a:xfrm>
            <a:off x="807150" y="1911224"/>
            <a:ext cx="4748076" cy="402442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3F805762-65CF-06EA-C4A6-9307D297745E}"/>
              </a:ext>
            </a:extLst>
          </p:cNvPr>
          <p:cNvSpPr txBox="1">
            <a:spLocks noGrp="1"/>
          </p:cNvSpPr>
          <p:nvPr>
            <p:ph type="title"/>
          </p:nvPr>
        </p:nvSpPr>
        <p:spPr>
          <a:xfrm>
            <a:off x="413464" y="268303"/>
            <a:ext cx="9310640" cy="1486393"/>
          </a:xfrm>
        </p:spPr>
        <p:txBody>
          <a:bodyPr/>
          <a:lstStyle/>
          <a:p>
            <a:pPr lvl="0" algn="l"/>
            <a:r>
              <a:rPr lang="en-GB" sz="3200" b="1" i="0">
                <a:latin typeface="Arial" pitchFamily="34"/>
                <a:cs typeface="Arial" pitchFamily="34"/>
              </a:rPr>
              <a:t>legislation and policy impact the support and growth of a community</a:t>
            </a:r>
            <a:endParaRPr lang="en-GB" sz="3200" i="0">
              <a:latin typeface="Arial" pitchFamily="34"/>
              <a:cs typeface="Arial" pitchFamily="34"/>
            </a:endParaRPr>
          </a:p>
        </p:txBody>
      </p:sp>
      <p:sp>
        <p:nvSpPr>
          <p:cNvPr id="3" name="Slide Number Placeholder 3">
            <a:extLst>
              <a:ext uri="{FF2B5EF4-FFF2-40B4-BE49-F238E27FC236}">
                <a16:creationId xmlns:a16="http://schemas.microsoft.com/office/drawing/2014/main" id="{B0FD83EC-F28A-C302-5610-AECA81C30B6F}"/>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340137-4D23-4118-B061-D9947FD403DB}" type="slidenum">
              <a:rPr/>
              <a:t>11</a:t>
            </a:fld>
            <a:endParaRPr lang="en-GB" sz="1100" b="0" i="0" u="none" strike="noStrike" kern="1200" cap="none" spc="0" baseline="0">
              <a:solidFill>
                <a:srgbClr val="001E2E"/>
              </a:solidFill>
              <a:uFillTx/>
              <a:latin typeface="Univers Condensed Light"/>
            </a:endParaRPr>
          </a:p>
        </p:txBody>
      </p:sp>
      <p:sp>
        <p:nvSpPr>
          <p:cNvPr id="4" name="TextBox 6">
            <a:extLst>
              <a:ext uri="{FF2B5EF4-FFF2-40B4-BE49-F238E27FC236}">
                <a16:creationId xmlns:a16="http://schemas.microsoft.com/office/drawing/2014/main" id="{08A80316-D091-E391-1A6D-EF66C34BF88D}"/>
              </a:ext>
            </a:extLst>
          </p:cNvPr>
          <p:cNvSpPr txBox="1"/>
          <p:nvPr/>
        </p:nvSpPr>
        <p:spPr>
          <a:xfrm>
            <a:off x="118643" y="1905509"/>
            <a:ext cx="3813459" cy="3046991"/>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Arial" pitchFamily="34"/>
                <a:cs typeface="Arial" pitchFamily="34"/>
              </a:rPr>
              <a:t>Homelessness Reduction Act (2017)</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b="0" i="0" u="none" strike="noStrike" kern="0" cap="none" spc="0" baseline="0">
                <a:solidFill>
                  <a:srgbClr val="000000"/>
                </a:solidFill>
                <a:uFillTx/>
                <a:latin typeface="Arial" pitchFamily="34"/>
                <a:cs typeface="Arial" pitchFamily="34"/>
              </a:rPr>
              <a:t>The Academies Act 2010</a:t>
            </a:r>
            <a:endParaRPr lang="en-GB" sz="2400" b="0"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Arial" pitchFamily="34"/>
                <a:cs typeface="Arial" pitchFamily="34"/>
              </a:rPr>
              <a:t>Economic </a:t>
            </a:r>
            <a:r>
              <a:rPr lang="en-GB" sz="2400" b="0" i="0" u="none" strike="noStrike" kern="0" cap="none" spc="0" baseline="0">
                <a:solidFill>
                  <a:srgbClr val="000000"/>
                </a:solidFill>
                <a:uFillTx/>
                <a:latin typeface="Arial" pitchFamily="34"/>
                <a:cs typeface="Arial" pitchFamily="34"/>
              </a:rPr>
              <a:t>Act</a:t>
            </a:r>
            <a:endParaRPr lang="en-GB" sz="2400" b="0"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b="0" i="0" u="none" strike="noStrike" kern="0" cap="none" spc="0" baseline="0">
                <a:solidFill>
                  <a:srgbClr val="000000"/>
                </a:solidFill>
                <a:uFillTx/>
                <a:latin typeface="Arial" pitchFamily="34"/>
                <a:cs typeface="Arial" pitchFamily="34"/>
              </a:rPr>
              <a:t>Equality Act (2010)</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Arial" pitchFamily="34"/>
                <a:cs typeface="Arial" pitchFamily="34"/>
              </a:rPr>
              <a:t>Health and Wellbeing </a:t>
            </a:r>
            <a:r>
              <a:rPr lang="en-GB" sz="2400" b="0" i="0" u="none" strike="noStrike" kern="0" cap="none" spc="0" baseline="0">
                <a:solidFill>
                  <a:srgbClr val="000000"/>
                </a:solidFill>
                <a:uFillTx/>
                <a:latin typeface="Arial" pitchFamily="34"/>
                <a:cs typeface="Arial" pitchFamily="34"/>
              </a:rPr>
              <a:t>Act (2016)</a:t>
            </a:r>
            <a:endParaRPr lang="en-GB" sz="2400" b="0" i="0" u="none" strike="noStrike" kern="1200" cap="none" spc="0" baseline="0">
              <a:solidFill>
                <a:srgbClr val="000000"/>
              </a:solidFill>
              <a:uFillTx/>
              <a:latin typeface="Arial" pitchFamily="34"/>
              <a:cs typeface="Arial" pitchFamily="34"/>
            </a:endParaRPr>
          </a:p>
        </p:txBody>
      </p:sp>
      <p:sp>
        <p:nvSpPr>
          <p:cNvPr id="5" name="TextBox 8">
            <a:extLst>
              <a:ext uri="{FF2B5EF4-FFF2-40B4-BE49-F238E27FC236}">
                <a16:creationId xmlns:a16="http://schemas.microsoft.com/office/drawing/2014/main" id="{1E7C5B2A-F4D9-EE5B-A020-89C937D2F7B3}"/>
              </a:ext>
            </a:extLst>
          </p:cNvPr>
          <p:cNvSpPr txBox="1"/>
          <p:nvPr/>
        </p:nvSpPr>
        <p:spPr>
          <a:xfrm>
            <a:off x="9187132" y="5836066"/>
            <a:ext cx="1729925"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(2024)</a:t>
            </a:r>
          </a:p>
        </p:txBody>
      </p:sp>
      <p:pic>
        <p:nvPicPr>
          <p:cNvPr id="6" name="Picture 2" descr="backs Homelessness Reduction Bill">
            <a:extLst>
              <a:ext uri="{FF2B5EF4-FFF2-40B4-BE49-F238E27FC236}">
                <a16:creationId xmlns:a16="http://schemas.microsoft.com/office/drawing/2014/main" id="{C0F9CD38-D1E7-D6E0-9EFA-D3E57BAEDBDF}"/>
              </a:ext>
            </a:extLst>
          </p:cNvPr>
          <p:cNvPicPr>
            <a:picLocks noChangeAspect="1"/>
          </p:cNvPicPr>
          <p:nvPr/>
        </p:nvPicPr>
        <p:blipFill>
          <a:blip r:embed="rId2"/>
          <a:srcRect/>
          <a:stretch>
            <a:fillRect/>
          </a:stretch>
        </p:blipFill>
        <p:spPr>
          <a:xfrm>
            <a:off x="4084688" y="1834405"/>
            <a:ext cx="3363400" cy="1665881"/>
          </a:xfrm>
          <a:prstGeom prst="rect">
            <a:avLst/>
          </a:prstGeom>
          <a:noFill/>
          <a:ln cap="flat">
            <a:noFill/>
          </a:ln>
        </p:spPr>
      </p:pic>
      <p:sp>
        <p:nvSpPr>
          <p:cNvPr id="7" name="TextBox 8">
            <a:extLst>
              <a:ext uri="{FF2B5EF4-FFF2-40B4-BE49-F238E27FC236}">
                <a16:creationId xmlns:a16="http://schemas.microsoft.com/office/drawing/2014/main" id="{F08CC557-3FAC-5194-4B14-932BC317AC97}"/>
              </a:ext>
            </a:extLst>
          </p:cNvPr>
          <p:cNvSpPr txBox="1"/>
          <p:nvPr/>
        </p:nvSpPr>
        <p:spPr>
          <a:xfrm>
            <a:off x="4225104" y="3566342"/>
            <a:ext cx="1927125"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(Courtesy, 2016)</a:t>
            </a:r>
          </a:p>
        </p:txBody>
      </p:sp>
      <p:pic>
        <p:nvPicPr>
          <p:cNvPr id="8" name="Picture 4" descr="DCAT - Diocese of Chichester Academy Trust">
            <a:extLst>
              <a:ext uri="{FF2B5EF4-FFF2-40B4-BE49-F238E27FC236}">
                <a16:creationId xmlns:a16="http://schemas.microsoft.com/office/drawing/2014/main" id="{4EF1056C-6A2D-31C4-4F83-CCD0B259A309}"/>
              </a:ext>
            </a:extLst>
          </p:cNvPr>
          <p:cNvPicPr>
            <a:picLocks noChangeAspect="1"/>
          </p:cNvPicPr>
          <p:nvPr/>
        </p:nvPicPr>
        <p:blipFill>
          <a:blip r:embed="rId3"/>
          <a:srcRect/>
          <a:stretch>
            <a:fillRect/>
          </a:stretch>
        </p:blipFill>
        <p:spPr>
          <a:xfrm>
            <a:off x="7511631" y="1795104"/>
            <a:ext cx="4326291" cy="1955901"/>
          </a:xfrm>
          <a:prstGeom prst="rect">
            <a:avLst/>
          </a:prstGeom>
          <a:noFill/>
          <a:ln cap="flat">
            <a:noFill/>
          </a:ln>
        </p:spPr>
      </p:pic>
      <p:pic>
        <p:nvPicPr>
          <p:cNvPr id="9" name="Picture 6" descr="Becoming an Academy October Academies Act 2010 offers all schools the  opportunity to become Academies, with the support of their governing body.  - ppt download">
            <a:extLst>
              <a:ext uri="{FF2B5EF4-FFF2-40B4-BE49-F238E27FC236}">
                <a16:creationId xmlns:a16="http://schemas.microsoft.com/office/drawing/2014/main" id="{DE7A512C-D869-A460-E977-118A6C9D16A8}"/>
              </a:ext>
            </a:extLst>
          </p:cNvPr>
          <p:cNvPicPr>
            <a:picLocks noChangeAspect="1"/>
          </p:cNvPicPr>
          <p:nvPr/>
        </p:nvPicPr>
        <p:blipFill>
          <a:blip r:embed="rId4"/>
          <a:srcRect/>
          <a:stretch>
            <a:fillRect/>
          </a:stretch>
        </p:blipFill>
        <p:spPr>
          <a:xfrm>
            <a:off x="7741100" y="3751005"/>
            <a:ext cx="3867354" cy="2900513"/>
          </a:xfrm>
          <a:prstGeom prst="rect">
            <a:avLst/>
          </a:prstGeom>
          <a:noFill/>
          <a:ln cap="flat">
            <a:noFill/>
          </a:ln>
        </p:spPr>
      </p:pic>
      <p:pic>
        <p:nvPicPr>
          <p:cNvPr id="10" name="Picture 8" descr="Homeless people uk police hi-res stock ...">
            <a:extLst>
              <a:ext uri="{FF2B5EF4-FFF2-40B4-BE49-F238E27FC236}">
                <a16:creationId xmlns:a16="http://schemas.microsoft.com/office/drawing/2014/main" id="{F7720382-7F98-C01F-20C0-EA1465572391}"/>
              </a:ext>
            </a:extLst>
          </p:cNvPr>
          <p:cNvPicPr>
            <a:picLocks noChangeAspect="1"/>
          </p:cNvPicPr>
          <p:nvPr/>
        </p:nvPicPr>
        <p:blipFill>
          <a:blip r:embed="rId5"/>
          <a:srcRect/>
          <a:stretch>
            <a:fillRect/>
          </a:stretch>
        </p:blipFill>
        <p:spPr>
          <a:xfrm>
            <a:off x="4121904" y="3976085"/>
            <a:ext cx="3288968" cy="2422794"/>
          </a:xfrm>
          <a:prstGeom prst="rect">
            <a:avLst/>
          </a:prstGeom>
          <a:noFill/>
          <a:ln cap="flat">
            <a:noFill/>
          </a:ln>
        </p:spPr>
      </p:pic>
      <p:sp>
        <p:nvSpPr>
          <p:cNvPr id="11" name="TextBox 9">
            <a:extLst>
              <a:ext uri="{FF2B5EF4-FFF2-40B4-BE49-F238E27FC236}">
                <a16:creationId xmlns:a16="http://schemas.microsoft.com/office/drawing/2014/main" id="{C4415251-89C1-9C35-21EB-BAB67783393C}"/>
              </a:ext>
            </a:extLst>
          </p:cNvPr>
          <p:cNvSpPr txBox="1"/>
          <p:nvPr/>
        </p:nvSpPr>
        <p:spPr>
          <a:xfrm>
            <a:off x="4121904" y="6398879"/>
            <a:ext cx="221989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(Alamy,2024)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50">
    <p:spTree>
      <p:nvGrpSpPr>
        <p:cNvPr id="1" name=""/>
        <p:cNvGrpSpPr/>
        <p:nvPr/>
      </p:nvGrpSpPr>
      <p:grpSpPr>
        <a:xfrm>
          <a:off x="0" y="0"/>
          <a:ext cx="0" cy="0"/>
          <a:chOff x="0" y="0"/>
          <a:chExt cx="0" cy="0"/>
        </a:xfrm>
      </p:grpSpPr>
      <p:sp>
        <p:nvSpPr>
          <p:cNvPr id="2" name="Title 10">
            <a:extLst>
              <a:ext uri="{FF2B5EF4-FFF2-40B4-BE49-F238E27FC236}">
                <a16:creationId xmlns:a16="http://schemas.microsoft.com/office/drawing/2014/main" id="{E5A1A2DA-6356-F9CD-D209-913941B6FB9E}"/>
              </a:ext>
            </a:extLst>
          </p:cNvPr>
          <p:cNvSpPr txBox="1">
            <a:spLocks noGrp="1"/>
          </p:cNvSpPr>
          <p:nvPr>
            <p:ph type="title"/>
          </p:nvPr>
        </p:nvSpPr>
        <p:spPr>
          <a:xfrm>
            <a:off x="1143000" y="533396"/>
            <a:ext cx="9905996" cy="925500"/>
          </a:xfrm>
        </p:spPr>
        <p:txBody>
          <a:bodyPr/>
          <a:lstStyle/>
          <a:p>
            <a:pPr lvl="0"/>
            <a:r>
              <a:rPr lang="en-GB" sz="3200" b="1" i="0">
                <a:latin typeface="Arial" pitchFamily="34"/>
                <a:cs typeface="Arial" pitchFamily="34"/>
              </a:rPr>
              <a:t>Barriers to community development</a:t>
            </a:r>
            <a:endParaRPr lang="en-GB" sz="3200" i="0">
              <a:latin typeface="Arial" pitchFamily="34"/>
              <a:cs typeface="Arial" pitchFamily="34"/>
            </a:endParaRPr>
          </a:p>
        </p:txBody>
      </p:sp>
      <p:sp>
        <p:nvSpPr>
          <p:cNvPr id="3" name="Date Placeholder 31">
            <a:extLst>
              <a:ext uri="{FF2B5EF4-FFF2-40B4-BE49-F238E27FC236}">
                <a16:creationId xmlns:a16="http://schemas.microsoft.com/office/drawing/2014/main" id="{E713C2AF-2DFA-A732-081E-77194FF6F45D}"/>
              </a:ext>
            </a:extLst>
          </p:cNvPr>
          <p:cNvSpPr txBox="1"/>
          <p:nvPr/>
        </p:nvSpPr>
        <p:spPr>
          <a:xfrm>
            <a:off x="7337099" y="6398879"/>
            <a:ext cx="4193904" cy="365129"/>
          </a:xfrm>
          <a:prstGeom prst="rect">
            <a:avLst/>
          </a:prstGeom>
          <a:noFill/>
          <a:ln cap="flat">
            <a:noFill/>
          </a:ln>
        </p:spPr>
        <p:txBody>
          <a:bodyPr vert="horz" wrap="square" lIns="91440" tIns="45720" rIns="91440" bIns="45720" anchor="ctr" anchorCtr="0" compatLnSpc="1">
            <a:norm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1E2E"/>
                </a:solidFill>
                <a:uFillTx/>
                <a:latin typeface="Univers Condensed Light"/>
              </a:rPr>
              <a:t>2/7/20XX</a:t>
            </a:r>
          </a:p>
        </p:txBody>
      </p:sp>
      <p:sp>
        <p:nvSpPr>
          <p:cNvPr id="4" name="Slide Number Placeholder 33">
            <a:extLst>
              <a:ext uri="{FF2B5EF4-FFF2-40B4-BE49-F238E27FC236}">
                <a16:creationId xmlns:a16="http://schemas.microsoft.com/office/drawing/2014/main" id="{7EA22C9C-AEAF-DDE1-2532-35DA4609A85C}"/>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9B7BB4-113B-4DFD-B81A-F7151B532791}" type="slidenum">
              <a:rPr/>
              <a:t>12</a:t>
            </a:fld>
            <a:endParaRPr lang="en-GB" sz="1100" b="0" i="0" u="none" strike="noStrike" kern="1200" cap="none" spc="0" baseline="0">
              <a:solidFill>
                <a:srgbClr val="001E2E"/>
              </a:solidFill>
              <a:uFillTx/>
              <a:latin typeface="Univers Condensed Light"/>
            </a:endParaRPr>
          </a:p>
        </p:txBody>
      </p:sp>
      <p:sp>
        <p:nvSpPr>
          <p:cNvPr id="5" name="TextBox 5">
            <a:extLst>
              <a:ext uri="{FF2B5EF4-FFF2-40B4-BE49-F238E27FC236}">
                <a16:creationId xmlns:a16="http://schemas.microsoft.com/office/drawing/2014/main" id="{0321FDE9-B1A1-5FC2-BADF-23576B64B218}"/>
              </a:ext>
            </a:extLst>
          </p:cNvPr>
          <p:cNvSpPr txBox="1"/>
          <p:nvPr/>
        </p:nvSpPr>
        <p:spPr>
          <a:xfrm>
            <a:off x="157551" y="1927527"/>
            <a:ext cx="4994791" cy="1938994"/>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i="0" u="none" strike="noStrike" kern="1200" cap="none" spc="0" baseline="0" dirty="0">
                <a:uFillTx/>
                <a:latin typeface="Arial" pitchFamily="34"/>
                <a:cs typeface="Arial" pitchFamily="34"/>
              </a:rPr>
              <a:t>Deprivation</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i="0" u="none" strike="noStrike" kern="1200" cap="none" spc="0" baseline="0" dirty="0">
                <a:uFillTx/>
                <a:latin typeface="Arial" pitchFamily="34"/>
                <a:cs typeface="Arial" pitchFamily="34"/>
              </a:rPr>
              <a:t>Housing</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i="0" u="none" strike="noStrike" kern="1200" cap="none" spc="0" baseline="0" dirty="0">
                <a:uFillTx/>
                <a:latin typeface="Arial" pitchFamily="34"/>
                <a:cs typeface="Arial" pitchFamily="34"/>
              </a:rPr>
              <a:t>Inequalities</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i="0" u="none" strike="noStrike" kern="1200" cap="none" spc="0" baseline="0" dirty="0">
                <a:uFillTx/>
                <a:latin typeface="Arial" pitchFamily="34"/>
                <a:cs typeface="Arial" pitchFamily="34"/>
              </a:rPr>
              <a:t>Environment</a:t>
            </a:r>
          </a:p>
          <a:p>
            <a:pPr marL="285750" marR="0" lvl="0" indent="-2857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400" i="0" u="none" strike="noStrike" kern="1200" cap="none" spc="0" baseline="0" dirty="0">
                <a:uFillTx/>
                <a:latin typeface="Arial" pitchFamily="34"/>
                <a:cs typeface="Arial" pitchFamily="34"/>
              </a:rPr>
              <a:t>Government grants</a:t>
            </a:r>
          </a:p>
        </p:txBody>
      </p:sp>
      <p:pic>
        <p:nvPicPr>
          <p:cNvPr id="6" name="Picture 2">
            <a:extLst>
              <a:ext uri="{FF2B5EF4-FFF2-40B4-BE49-F238E27FC236}">
                <a16:creationId xmlns:a16="http://schemas.microsoft.com/office/drawing/2014/main" id="{A3AED39D-1DD0-D1D3-5DB9-AEB13F4E73FE}"/>
              </a:ext>
            </a:extLst>
          </p:cNvPr>
          <p:cNvPicPr>
            <a:picLocks noChangeAspect="1"/>
          </p:cNvPicPr>
          <p:nvPr/>
        </p:nvPicPr>
        <p:blipFill>
          <a:blip r:embed="rId2"/>
          <a:srcRect/>
          <a:stretch>
            <a:fillRect/>
          </a:stretch>
        </p:blipFill>
        <p:spPr>
          <a:xfrm>
            <a:off x="8436080" y="1458897"/>
            <a:ext cx="3598365" cy="2798466"/>
          </a:xfrm>
          <a:prstGeom prst="rect">
            <a:avLst/>
          </a:prstGeom>
          <a:noFill/>
          <a:ln cap="flat">
            <a:noFill/>
          </a:ln>
        </p:spPr>
      </p:pic>
      <p:sp>
        <p:nvSpPr>
          <p:cNvPr id="7" name="TextBox 6">
            <a:extLst>
              <a:ext uri="{FF2B5EF4-FFF2-40B4-BE49-F238E27FC236}">
                <a16:creationId xmlns:a16="http://schemas.microsoft.com/office/drawing/2014/main" id="{17C0449F-1BD5-DB28-506F-0ECD2704F466}"/>
              </a:ext>
            </a:extLst>
          </p:cNvPr>
          <p:cNvSpPr txBox="1"/>
          <p:nvPr/>
        </p:nvSpPr>
        <p:spPr>
          <a:xfrm>
            <a:off x="8332835" y="4175077"/>
            <a:ext cx="2202423"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(Municipal Enquiry, 2023)</a:t>
            </a:r>
          </a:p>
        </p:txBody>
      </p:sp>
      <p:pic>
        <p:nvPicPr>
          <p:cNvPr id="8" name="Picture 8">
            <a:extLst>
              <a:ext uri="{FF2B5EF4-FFF2-40B4-BE49-F238E27FC236}">
                <a16:creationId xmlns:a16="http://schemas.microsoft.com/office/drawing/2014/main" id="{AC3BE73D-FCAF-9439-D18E-9E32FE621559}"/>
              </a:ext>
            </a:extLst>
          </p:cNvPr>
          <p:cNvPicPr>
            <a:picLocks noChangeAspect="1"/>
          </p:cNvPicPr>
          <p:nvPr/>
        </p:nvPicPr>
        <p:blipFill>
          <a:blip r:embed="rId3"/>
          <a:stretch>
            <a:fillRect/>
          </a:stretch>
        </p:blipFill>
        <p:spPr>
          <a:xfrm>
            <a:off x="3999046" y="1915549"/>
            <a:ext cx="4193904" cy="3623136"/>
          </a:xfrm>
          <a:prstGeom prst="rect">
            <a:avLst/>
          </a:prstGeom>
          <a:noFill/>
          <a:ln cap="flat">
            <a:noFill/>
          </a:ln>
        </p:spPr>
      </p:pic>
      <p:sp>
        <p:nvSpPr>
          <p:cNvPr id="9" name="TextBox 9">
            <a:extLst>
              <a:ext uri="{FF2B5EF4-FFF2-40B4-BE49-F238E27FC236}">
                <a16:creationId xmlns:a16="http://schemas.microsoft.com/office/drawing/2014/main" id="{DE6DCD45-FAB5-778E-F916-B9C40426052B}"/>
              </a:ext>
            </a:extLst>
          </p:cNvPr>
          <p:cNvSpPr txBox="1"/>
          <p:nvPr/>
        </p:nvSpPr>
        <p:spPr>
          <a:xfrm>
            <a:off x="4044299" y="5538685"/>
            <a:ext cx="2846810"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(Public Health Report, 2020)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55">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A87E7DD8-B39A-B7E5-27BB-401E535F3AA0}"/>
              </a:ext>
            </a:extLst>
          </p:cNvPr>
          <p:cNvSpPr txBox="1">
            <a:spLocks noGrp="1"/>
          </p:cNvSpPr>
          <p:nvPr>
            <p:ph type="title"/>
          </p:nvPr>
        </p:nvSpPr>
        <p:spPr>
          <a:xfrm>
            <a:off x="838203" y="443474"/>
            <a:ext cx="5905496" cy="1382152"/>
          </a:xfrm>
        </p:spPr>
        <p:txBody>
          <a:bodyPr/>
          <a:lstStyle/>
          <a:p>
            <a:pPr lvl="0"/>
            <a:r>
              <a:rPr lang="en-GB" sz="3200" b="1" i="0">
                <a:latin typeface="Arial" pitchFamily="34"/>
                <a:cs typeface="Arial" pitchFamily="34"/>
              </a:rPr>
              <a:t>Recommendations</a:t>
            </a:r>
            <a:endParaRPr lang="en-GB" sz="3200" i="0">
              <a:latin typeface="Arial" pitchFamily="34"/>
              <a:cs typeface="Arial" pitchFamily="34"/>
            </a:endParaRPr>
          </a:p>
        </p:txBody>
      </p:sp>
      <p:sp>
        <p:nvSpPr>
          <p:cNvPr id="3" name="Slide Number Placeholder 5">
            <a:extLst>
              <a:ext uri="{FF2B5EF4-FFF2-40B4-BE49-F238E27FC236}">
                <a16:creationId xmlns:a16="http://schemas.microsoft.com/office/drawing/2014/main" id="{7AA38265-F65C-AE39-59D5-BB674451B3AD}"/>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60FADC-D198-4661-B674-2CE46B2EEA2B}" type="slidenum">
              <a:rPr/>
              <a:t>13</a:t>
            </a:fld>
            <a:endParaRPr lang="en-GB" sz="1100" b="0" i="0" u="none" strike="noStrike" kern="1200" cap="none" spc="0" baseline="0">
              <a:solidFill>
                <a:srgbClr val="001E2E"/>
              </a:solidFill>
              <a:uFillTx/>
              <a:latin typeface="Univers Condensed Light"/>
            </a:endParaRPr>
          </a:p>
        </p:txBody>
      </p:sp>
      <p:sp>
        <p:nvSpPr>
          <p:cNvPr id="4" name="Content Placeholder 7">
            <a:extLst>
              <a:ext uri="{FF2B5EF4-FFF2-40B4-BE49-F238E27FC236}">
                <a16:creationId xmlns:a16="http://schemas.microsoft.com/office/drawing/2014/main" id="{0A36B53F-6C5F-69A2-3A27-12C36EC41508}"/>
              </a:ext>
            </a:extLst>
          </p:cNvPr>
          <p:cNvSpPr txBox="1">
            <a:spLocks noGrp="1"/>
          </p:cNvSpPr>
          <p:nvPr>
            <p:ph type="body" idx="4294967295"/>
          </p:nvPr>
        </p:nvSpPr>
        <p:spPr>
          <a:xfrm>
            <a:off x="838203" y="1825627"/>
            <a:ext cx="6498896" cy="2608719"/>
          </a:xfrm>
        </p:spPr>
        <p:txBody>
          <a:bodyPr/>
          <a:lstStyle/>
          <a:p>
            <a:pPr lvl="0">
              <a:lnSpc>
                <a:spcPct val="90000"/>
              </a:lnSpc>
              <a:buFont typeface="Wingdings" pitchFamily="2"/>
              <a:buChar char="§"/>
            </a:pPr>
            <a:r>
              <a:rPr lang="en-GB">
                <a:latin typeface="Arial" pitchFamily="34"/>
                <a:cs typeface="Arial" pitchFamily="34"/>
              </a:rPr>
              <a:t>Community Engagement and Trust Building</a:t>
            </a:r>
          </a:p>
          <a:p>
            <a:pPr lvl="0">
              <a:lnSpc>
                <a:spcPct val="90000"/>
              </a:lnSpc>
              <a:buFont typeface="Wingdings" pitchFamily="2"/>
              <a:buChar char="§"/>
            </a:pPr>
            <a:r>
              <a:rPr lang="en-GB">
                <a:latin typeface="Arial" pitchFamily="34"/>
                <a:cs typeface="Arial" pitchFamily="34"/>
              </a:rPr>
              <a:t>Youth Intervention Programs</a:t>
            </a:r>
          </a:p>
          <a:p>
            <a:pPr lvl="0">
              <a:lnSpc>
                <a:spcPct val="90000"/>
              </a:lnSpc>
              <a:buFont typeface="Wingdings" pitchFamily="2"/>
              <a:buChar char="§"/>
            </a:pPr>
            <a:r>
              <a:rPr lang="en-GB">
                <a:latin typeface="Arial" pitchFamily="34"/>
                <a:cs typeface="Arial" pitchFamily="34"/>
              </a:rPr>
              <a:t>Improved Surveillance and Technology</a:t>
            </a:r>
          </a:p>
          <a:p>
            <a:pPr lvl="0">
              <a:lnSpc>
                <a:spcPct val="90000"/>
              </a:lnSpc>
              <a:buFont typeface="Wingdings" pitchFamily="2"/>
              <a:buChar char="§"/>
            </a:pPr>
            <a:r>
              <a:rPr lang="en-GB">
                <a:latin typeface="Arial" pitchFamily="34"/>
                <a:cs typeface="Arial" pitchFamily="34"/>
              </a:rPr>
              <a:t>Substance Abuse Rehabilitation</a:t>
            </a:r>
          </a:p>
          <a:p>
            <a:pPr lvl="0">
              <a:lnSpc>
                <a:spcPct val="90000"/>
              </a:lnSpc>
              <a:buFont typeface="Wingdings" pitchFamily="2"/>
              <a:buChar char="§"/>
            </a:pPr>
            <a:r>
              <a:rPr lang="en-GB">
                <a:latin typeface="Arial" pitchFamily="34"/>
                <a:cs typeface="Arial" pitchFamily="34"/>
              </a:rPr>
              <a:t>Economic Development and Employment Opportunities</a:t>
            </a:r>
          </a:p>
        </p:txBody>
      </p:sp>
      <p:pic>
        <p:nvPicPr>
          <p:cNvPr id="5" name="Picture 2" descr="TYPES OF CRIME - Legal Vidhiya">
            <a:extLst>
              <a:ext uri="{FF2B5EF4-FFF2-40B4-BE49-F238E27FC236}">
                <a16:creationId xmlns:a16="http://schemas.microsoft.com/office/drawing/2014/main" id="{C7D75C75-C231-8C34-A768-E87F9FDDE366}"/>
              </a:ext>
            </a:extLst>
          </p:cNvPr>
          <p:cNvPicPr>
            <a:picLocks noChangeAspect="1"/>
          </p:cNvPicPr>
          <p:nvPr/>
        </p:nvPicPr>
        <p:blipFill>
          <a:blip r:embed="rId2"/>
          <a:srcRect/>
          <a:stretch>
            <a:fillRect/>
          </a:stretch>
        </p:blipFill>
        <p:spPr>
          <a:xfrm>
            <a:off x="7590507" y="93991"/>
            <a:ext cx="3277063" cy="1756571"/>
          </a:xfrm>
          <a:prstGeom prst="rect">
            <a:avLst/>
          </a:prstGeom>
          <a:noFill/>
          <a:ln cap="flat">
            <a:noFill/>
          </a:ln>
        </p:spPr>
      </p:pic>
      <p:pic>
        <p:nvPicPr>
          <p:cNvPr id="6" name="Picture 4" descr="Work Together as a Community to Fight Crime in Your Neighborhood - Alarm.org">
            <a:extLst>
              <a:ext uri="{FF2B5EF4-FFF2-40B4-BE49-F238E27FC236}">
                <a16:creationId xmlns:a16="http://schemas.microsoft.com/office/drawing/2014/main" id="{9E80917E-4470-5407-2A99-D161A181A894}"/>
              </a:ext>
            </a:extLst>
          </p:cNvPr>
          <p:cNvPicPr>
            <a:picLocks noChangeAspect="1"/>
          </p:cNvPicPr>
          <p:nvPr/>
        </p:nvPicPr>
        <p:blipFill>
          <a:blip r:embed="rId3"/>
          <a:srcRect/>
          <a:stretch>
            <a:fillRect/>
          </a:stretch>
        </p:blipFill>
        <p:spPr>
          <a:xfrm>
            <a:off x="8780205" y="2037173"/>
            <a:ext cx="3397508" cy="1752356"/>
          </a:xfrm>
          <a:prstGeom prst="rect">
            <a:avLst/>
          </a:prstGeom>
          <a:noFill/>
          <a:ln cap="flat">
            <a:noFill/>
          </a:ln>
        </p:spPr>
      </p:pic>
      <p:pic>
        <p:nvPicPr>
          <p:cNvPr id="7" name="Picture 6" descr="tackling Domestic Violence and Abuse in ...">
            <a:extLst>
              <a:ext uri="{FF2B5EF4-FFF2-40B4-BE49-F238E27FC236}">
                <a16:creationId xmlns:a16="http://schemas.microsoft.com/office/drawing/2014/main" id="{6C350940-BAA2-0D80-1A50-16C9AD68AEF8}"/>
              </a:ext>
            </a:extLst>
          </p:cNvPr>
          <p:cNvPicPr>
            <a:picLocks noChangeAspect="1"/>
          </p:cNvPicPr>
          <p:nvPr/>
        </p:nvPicPr>
        <p:blipFill>
          <a:blip r:embed="rId4"/>
          <a:srcRect/>
          <a:stretch>
            <a:fillRect/>
          </a:stretch>
        </p:blipFill>
        <p:spPr>
          <a:xfrm>
            <a:off x="4611331" y="4434346"/>
            <a:ext cx="3258327" cy="1855838"/>
          </a:xfrm>
          <a:prstGeom prst="rect">
            <a:avLst/>
          </a:prstGeom>
          <a:noFill/>
          <a:ln cap="flat">
            <a:noFill/>
          </a:ln>
        </p:spPr>
      </p:pic>
      <p:pic>
        <p:nvPicPr>
          <p:cNvPr id="8" name="Picture 8" descr="Youth violence crackdown! Barking and ...">
            <a:extLst>
              <a:ext uri="{FF2B5EF4-FFF2-40B4-BE49-F238E27FC236}">
                <a16:creationId xmlns:a16="http://schemas.microsoft.com/office/drawing/2014/main" id="{660C154E-93FB-8892-D557-6BC9B08FFF80}"/>
              </a:ext>
            </a:extLst>
          </p:cNvPr>
          <p:cNvPicPr>
            <a:picLocks noChangeAspect="1"/>
          </p:cNvPicPr>
          <p:nvPr/>
        </p:nvPicPr>
        <p:blipFill>
          <a:blip r:embed="rId5"/>
          <a:srcRect/>
          <a:stretch>
            <a:fillRect/>
          </a:stretch>
        </p:blipFill>
        <p:spPr>
          <a:xfrm>
            <a:off x="8698938" y="3939231"/>
            <a:ext cx="2654859" cy="2654859"/>
          </a:xfrm>
          <a:prstGeom prst="rect">
            <a:avLst/>
          </a:prstGeom>
          <a:noFill/>
          <a:ln cap="flat">
            <a:noFill/>
          </a:ln>
        </p:spPr>
      </p:pic>
      <p:pic>
        <p:nvPicPr>
          <p:cNvPr id="9" name="Picture 5" descr="Does Having CCTV Reduce Crime? | Scutum South East">
            <a:extLst>
              <a:ext uri="{FF2B5EF4-FFF2-40B4-BE49-F238E27FC236}">
                <a16:creationId xmlns:a16="http://schemas.microsoft.com/office/drawing/2014/main" id="{AEBBE9E9-75D4-17D3-1E03-BE820B38389B}"/>
              </a:ext>
            </a:extLst>
          </p:cNvPr>
          <p:cNvPicPr>
            <a:picLocks noChangeAspect="1"/>
          </p:cNvPicPr>
          <p:nvPr/>
        </p:nvPicPr>
        <p:blipFill>
          <a:blip r:embed="rId6"/>
          <a:srcRect/>
          <a:stretch>
            <a:fillRect/>
          </a:stretch>
        </p:blipFill>
        <p:spPr>
          <a:xfrm>
            <a:off x="470152" y="4543041"/>
            <a:ext cx="3311899" cy="185583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4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F5576-401D-AB63-4BAB-B395DECBA808}"/>
              </a:ext>
            </a:extLst>
          </p:cNvPr>
          <p:cNvSpPr txBox="1">
            <a:spLocks noGrp="1"/>
          </p:cNvSpPr>
          <p:nvPr>
            <p:ph type="title"/>
          </p:nvPr>
        </p:nvSpPr>
        <p:spPr>
          <a:xfrm>
            <a:off x="1143000" y="533396"/>
            <a:ext cx="4009104" cy="1099309"/>
          </a:xfrm>
        </p:spPr>
        <p:txBody>
          <a:bodyPr/>
          <a:lstStyle/>
          <a:p>
            <a:pPr lvl="0"/>
            <a:r>
              <a:rPr lang="en-GB" sz="3200" b="1" i="0">
                <a:latin typeface="Arial" pitchFamily="34"/>
                <a:cs typeface="Arial" pitchFamily="34"/>
              </a:rPr>
              <a:t>Conclusion</a:t>
            </a:r>
            <a:r>
              <a:rPr lang="en-GB" b="1" i="0"/>
              <a:t> </a:t>
            </a:r>
            <a:endParaRPr lang="en-GB"/>
          </a:p>
        </p:txBody>
      </p:sp>
      <p:sp>
        <p:nvSpPr>
          <p:cNvPr id="3" name="Date Placeholder 15">
            <a:extLst>
              <a:ext uri="{FF2B5EF4-FFF2-40B4-BE49-F238E27FC236}">
                <a16:creationId xmlns:a16="http://schemas.microsoft.com/office/drawing/2014/main" id="{5B12761D-5D0E-D41B-FA3D-DA8010E18E52}"/>
              </a:ext>
            </a:extLst>
          </p:cNvPr>
          <p:cNvSpPr txBox="1"/>
          <p:nvPr/>
        </p:nvSpPr>
        <p:spPr>
          <a:xfrm>
            <a:off x="7337099" y="6398879"/>
            <a:ext cx="4193904" cy="365129"/>
          </a:xfrm>
          <a:prstGeom prst="rect">
            <a:avLst/>
          </a:prstGeom>
          <a:noFill/>
          <a:ln cap="flat">
            <a:noFill/>
          </a:ln>
        </p:spPr>
        <p:txBody>
          <a:bodyPr vert="horz" wrap="square" lIns="91440" tIns="45720" rIns="91440" bIns="45720" anchor="ctr" anchorCtr="0" compatLnSpc="1">
            <a:norm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Univers Condensed Light"/>
              </a:rPr>
              <a:t>2/7/20XX</a:t>
            </a:r>
          </a:p>
        </p:txBody>
      </p:sp>
      <p:sp>
        <p:nvSpPr>
          <p:cNvPr id="4" name="Slide Number Placeholder 17">
            <a:extLst>
              <a:ext uri="{FF2B5EF4-FFF2-40B4-BE49-F238E27FC236}">
                <a16:creationId xmlns:a16="http://schemas.microsoft.com/office/drawing/2014/main" id="{127C058C-57C6-3E3E-A2E2-AC8FF2E309EA}"/>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AF98B6C-6CD7-41C4-8EFD-6F30864A9788}" type="slidenum">
              <a:rPr/>
              <a:t>14</a:t>
            </a:fld>
            <a:endParaRPr lang="en-GB" sz="1100" b="0" i="0" u="none" strike="noStrike" kern="1200" cap="none" spc="0" baseline="0">
              <a:solidFill>
                <a:srgbClr val="FFFFFF"/>
              </a:solidFill>
              <a:uFillTx/>
              <a:latin typeface="Univers Condensed Light"/>
            </a:endParaRPr>
          </a:p>
        </p:txBody>
      </p:sp>
      <p:sp>
        <p:nvSpPr>
          <p:cNvPr id="5" name="Rectangle 1">
            <a:extLst>
              <a:ext uri="{FF2B5EF4-FFF2-40B4-BE49-F238E27FC236}">
                <a16:creationId xmlns:a16="http://schemas.microsoft.com/office/drawing/2014/main" id="{723E26B3-C102-8397-B067-E3B2B9AB456F}"/>
              </a:ext>
            </a:extLst>
          </p:cNvPr>
          <p:cNvSpPr/>
          <p:nvPr/>
        </p:nvSpPr>
        <p:spPr>
          <a:xfrm rot="10800009" flipV="1">
            <a:off x="497752" y="2442556"/>
            <a:ext cx="10888003" cy="1631216"/>
          </a:xfrm>
          <a:prstGeom prst="rect">
            <a:avLst/>
          </a:prstGeom>
          <a:noFill/>
          <a:ln cap="flat">
            <a:noFill/>
            <a:prstDash val="solid"/>
          </a:ln>
        </p:spPr>
        <p:txBody>
          <a:bodyPr vert="horz" wrap="square" lIns="91440" tIns="45720" rIns="91440" bIns="45720" anchor="ctr" anchorCtr="0" compatLnSpc="1">
            <a:sp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dirty="0">
                <a:solidFill>
                  <a:srgbClr val="000000"/>
                </a:solidFill>
                <a:uFillTx/>
                <a:latin typeface="Arial" pitchFamily="34"/>
              </a:rPr>
              <a:t>Barking and Dagenham's crime reduction efforts involve collaboration, prevention, and community participation. Targeted measures include increased police presence, youth participation programs, and addressing crime causes like unemployment and educational inequalities. Advanced technology like CCTV and data analytics enhances monitoring and deterrence.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131E2B-1D3C-1A80-D187-31123847C800}"/>
              </a:ext>
            </a:extLst>
          </p:cNvPr>
          <p:cNvSpPr txBox="1">
            <a:spLocks noGrp="1"/>
          </p:cNvSpPr>
          <p:nvPr>
            <p:ph type="body" idx="4294967295"/>
          </p:nvPr>
        </p:nvSpPr>
        <p:spPr>
          <a:xfrm>
            <a:off x="838203" y="1087852"/>
            <a:ext cx="10692810" cy="5089111"/>
          </a:xfrm>
        </p:spPr>
        <p:txBody>
          <a:bodyPr/>
          <a:lstStyle/>
          <a:p>
            <a:pPr marL="0" lvl="0" indent="0">
              <a:buNone/>
            </a:pPr>
            <a:r>
              <a:rPr lang="en-GB" sz="1000" i="1">
                <a:latin typeface="Arial" pitchFamily="34"/>
                <a:cs typeface="Arial" pitchFamily="34"/>
              </a:rPr>
              <a:t>Barking and dagenham crime and safety statistics | crimerate</a:t>
            </a:r>
            <a:r>
              <a:rPr lang="en-GB" sz="1000">
                <a:latin typeface="Arial" pitchFamily="34"/>
                <a:cs typeface="Arial" pitchFamily="34"/>
              </a:rPr>
              <a:t> (2024) </a:t>
            </a:r>
            <a:r>
              <a:rPr lang="en-GB" sz="1000" i="1">
                <a:latin typeface="Arial" pitchFamily="34"/>
                <a:cs typeface="Arial" pitchFamily="34"/>
              </a:rPr>
              <a:t>Crime and Safety in Barking and Dagenham</a:t>
            </a:r>
            <a:r>
              <a:rPr lang="en-GB" sz="1000">
                <a:latin typeface="Arial" pitchFamily="34"/>
                <a:cs typeface="Arial" pitchFamily="34"/>
              </a:rPr>
              <a:t>. Available at: https://crimerate.co.uk/london/barking-and-dagenham (Accessed: 26 October 2024).</a:t>
            </a:r>
          </a:p>
          <a:p>
            <a:pPr marL="0" lvl="0" indent="0">
              <a:buNone/>
            </a:pPr>
            <a:r>
              <a:rPr lang="en-GB" sz="1000">
                <a:latin typeface="Arial" pitchFamily="34"/>
                <a:cs typeface="Arial" pitchFamily="34"/>
              </a:rPr>
              <a:t>Borough, B. (2023) </a:t>
            </a:r>
            <a:r>
              <a:rPr lang="en-GB" sz="1000" i="1">
                <a:latin typeface="Arial" pitchFamily="34"/>
                <a:cs typeface="Arial" pitchFamily="34"/>
              </a:rPr>
              <a:t>Barking &amp; dagenham</a:t>
            </a:r>
            <a:r>
              <a:rPr lang="en-GB" sz="1000">
                <a:latin typeface="Arial" pitchFamily="34"/>
                <a:cs typeface="Arial" pitchFamily="34"/>
              </a:rPr>
              <a:t>, </a:t>
            </a:r>
            <a:r>
              <a:rPr lang="en-GB" sz="1000" i="1">
                <a:latin typeface="Arial" pitchFamily="34"/>
                <a:cs typeface="Arial" pitchFamily="34"/>
              </a:rPr>
              <a:t>London Borough of Barking and Dagenham</a:t>
            </a:r>
            <a:r>
              <a:rPr lang="en-GB" sz="1000">
                <a:latin typeface="Arial" pitchFamily="34"/>
                <a:cs typeface="Arial" pitchFamily="34"/>
              </a:rPr>
              <a:t>. Available at: https://www.lbbd.gov.uk/council-and-democracy/statistics-and-data/barking-dagenham (Accessed: 29 October 2024). </a:t>
            </a:r>
          </a:p>
          <a:p>
            <a:pPr marL="0" lvl="0" indent="0">
              <a:buNone/>
            </a:pPr>
            <a:r>
              <a:rPr lang="en-GB" sz="1000">
                <a:latin typeface="Arial" pitchFamily="34"/>
                <a:cs typeface="Arial" pitchFamily="34"/>
              </a:rPr>
              <a:t>cfo-admin (2021) </a:t>
            </a:r>
            <a:r>
              <a:rPr lang="en-GB" sz="1000" i="1">
                <a:latin typeface="Arial" pitchFamily="34"/>
                <a:cs typeface="Arial" pitchFamily="34"/>
              </a:rPr>
              <a:t>What is community development?</a:t>
            </a:r>
            <a:r>
              <a:rPr lang="en-GB" sz="1000">
                <a:latin typeface="Arial" pitchFamily="34"/>
                <a:cs typeface="Arial" pitchFamily="34"/>
              </a:rPr>
              <a:t>, </a:t>
            </a:r>
            <a:r>
              <a:rPr lang="en-GB" sz="1000" i="1">
                <a:latin typeface="Arial" pitchFamily="34"/>
                <a:cs typeface="Arial" pitchFamily="34"/>
              </a:rPr>
              <a:t>Community First Oxfordshire</a:t>
            </a:r>
            <a:r>
              <a:rPr lang="en-GB" sz="1000">
                <a:latin typeface="Arial" pitchFamily="34"/>
                <a:cs typeface="Arial" pitchFamily="34"/>
              </a:rPr>
              <a:t>. Available at: https://www.communityfirstoxon.org/signpost/what-is-community-development/ (Accessed: 28 October 2024). </a:t>
            </a:r>
          </a:p>
          <a:p>
            <a:pPr marL="0" lvl="0" indent="0">
              <a:buNone/>
            </a:pPr>
            <a:r>
              <a:rPr lang="en-GB" sz="1000" i="1">
                <a:latin typeface="Arial" pitchFamily="34"/>
                <a:cs typeface="Arial" pitchFamily="34"/>
              </a:rPr>
              <a:t>Barking and Dagenham Council and police join forces for day of action</a:t>
            </a:r>
            <a:r>
              <a:rPr lang="en-GB" sz="1000">
                <a:latin typeface="Arial" pitchFamily="34"/>
                <a:cs typeface="Arial" pitchFamily="34"/>
              </a:rPr>
              <a:t> (2021) </a:t>
            </a:r>
            <a:r>
              <a:rPr lang="en-GB" sz="1000" i="1">
                <a:latin typeface="Arial" pitchFamily="34"/>
                <a:cs typeface="Arial" pitchFamily="34"/>
              </a:rPr>
              <a:t>London Borough of Barking and Dagenham</a:t>
            </a:r>
            <a:r>
              <a:rPr lang="en-GB" sz="1000">
                <a:latin typeface="Arial" pitchFamily="34"/>
                <a:cs typeface="Arial" pitchFamily="34"/>
              </a:rPr>
              <a:t>. Available at: https://www.lbbd.gov.uk/news/2021/barking-and-dagenham-council-and-police-join-forces-day-action (Accessed: 29 October 2024).</a:t>
            </a:r>
          </a:p>
          <a:p>
            <a:pPr marL="0" lvl="0" indent="0">
              <a:buNone/>
            </a:pPr>
            <a:r>
              <a:rPr lang="en-GB" sz="1100">
                <a:latin typeface="Arial" pitchFamily="34"/>
                <a:cs typeface="Arial" pitchFamily="34"/>
              </a:rPr>
              <a:t>in        Psychology, B.A.S.S. (2024) </a:t>
            </a:r>
            <a:r>
              <a:rPr lang="en-GB" sz="1100" i="1">
                <a:latin typeface="Arial" pitchFamily="34"/>
                <a:cs typeface="Arial" pitchFamily="34"/>
              </a:rPr>
              <a:t>Erikson’s 8 stages of psychosocial development – explained</a:t>
            </a:r>
            <a:r>
              <a:rPr lang="en-GB" sz="1100">
                <a:latin typeface="Arial" pitchFamily="34"/>
                <a:cs typeface="Arial" pitchFamily="34"/>
              </a:rPr>
              <a:t>, </a:t>
            </a:r>
            <a:r>
              <a:rPr lang="en-GB" sz="1100" i="1">
                <a:latin typeface="Arial" pitchFamily="34"/>
                <a:cs typeface="Arial" pitchFamily="34"/>
              </a:rPr>
              <a:t>Communication Theory</a:t>
            </a:r>
            <a:r>
              <a:rPr lang="en-GB" sz="1100">
                <a:latin typeface="Arial" pitchFamily="34"/>
                <a:cs typeface="Arial" pitchFamily="34"/>
              </a:rPr>
              <a:t>. Available at: https://www.communicationtheory.org/eriksons-8-stages-of-psychosocial-development-explained/ (Accessed: 31 October 2024). </a:t>
            </a:r>
            <a:endParaRPr lang="en-GB" sz="1100" i="1">
              <a:latin typeface="Arial" pitchFamily="34"/>
              <a:cs typeface="Arial" pitchFamily="34"/>
            </a:endParaRPr>
          </a:p>
          <a:p>
            <a:pPr marL="0" lvl="0" indent="0">
              <a:buNone/>
            </a:pPr>
            <a:r>
              <a:rPr lang="en-GB" sz="1000" i="1">
                <a:latin typeface="Arial" pitchFamily="34"/>
                <a:cs typeface="Arial" pitchFamily="34"/>
              </a:rPr>
              <a:t>London borough of barking and dagenham</a:t>
            </a:r>
            <a:r>
              <a:rPr lang="en-GB" sz="1000">
                <a:latin typeface="Arial" pitchFamily="34"/>
                <a:cs typeface="Arial" pitchFamily="34"/>
              </a:rPr>
              <a:t> (2024) </a:t>
            </a:r>
            <a:r>
              <a:rPr lang="en-GB" sz="1000" i="1">
                <a:latin typeface="Arial" pitchFamily="34"/>
                <a:cs typeface="Arial" pitchFamily="34"/>
              </a:rPr>
              <a:t>Wikipedia</a:t>
            </a:r>
            <a:r>
              <a:rPr lang="en-GB" sz="1000">
                <a:latin typeface="Arial" pitchFamily="34"/>
                <a:cs typeface="Arial" pitchFamily="34"/>
              </a:rPr>
              <a:t>. Available at: </a:t>
            </a:r>
            <a:r>
              <a:rPr lang="en-GB" sz="1000">
                <a:latin typeface="Arial" pitchFamily="34"/>
                <a:cs typeface="Arial" pitchFamily="34"/>
                <a:hlinkClick r:id="rId2">
                  <a:extLst>
                    <a:ext uri="{A12FA001-AC4F-418D-AE19-62706E023703}">
                      <ahyp:hlinkClr xmlns:ahyp="http://schemas.microsoft.com/office/drawing/2018/hyperlinkcolor" val="tx"/>
                    </a:ext>
                  </a:extLst>
                </a:hlinkClick>
              </a:rPr>
              <a:t>https://en.wikipedia.org/wiki/London_Borough_of_Barking_and_Dagenham</a:t>
            </a:r>
            <a:r>
              <a:rPr lang="en-GB" sz="1000">
                <a:latin typeface="Arial" pitchFamily="34"/>
                <a:cs typeface="Arial" pitchFamily="34"/>
              </a:rPr>
              <a:t>.  (Accessed: 18 October 2024). </a:t>
            </a:r>
          </a:p>
          <a:p>
            <a:pPr marL="0" lvl="0" indent="0">
              <a:buNone/>
            </a:pPr>
            <a:r>
              <a:rPr lang="en-GB" sz="1000" i="1">
                <a:latin typeface="Arial" pitchFamily="34"/>
                <a:cs typeface="Arial" pitchFamily="34"/>
              </a:rPr>
              <a:t>London borough of barking &amp; dagenham council</a:t>
            </a:r>
            <a:r>
              <a:rPr lang="en-GB" sz="1000">
                <a:latin typeface="Arial" pitchFamily="34"/>
                <a:cs typeface="Arial" pitchFamily="34"/>
              </a:rPr>
              <a:t> (2024) </a:t>
            </a:r>
            <a:r>
              <a:rPr lang="en-GB" sz="1000" i="1">
                <a:latin typeface="Arial" pitchFamily="34"/>
                <a:cs typeface="Arial" pitchFamily="34"/>
              </a:rPr>
              <a:t>Barrie Bookkeeping &amp; Payroll Solutions Ltd</a:t>
            </a:r>
            <a:r>
              <a:rPr lang="en-GB" sz="1000">
                <a:latin typeface="Arial" pitchFamily="34"/>
                <a:cs typeface="Arial" pitchFamily="34"/>
              </a:rPr>
              <a:t>. Available at: https://barriebookkeeping.co.uk/localcouncil/barking-and-dagenham-council/ (Accessed: 29 October 2024). </a:t>
            </a:r>
          </a:p>
          <a:p>
            <a:pPr marL="0" lvl="0" indent="0">
              <a:buNone/>
            </a:pPr>
            <a:r>
              <a:rPr lang="en-GB" sz="1000">
                <a:latin typeface="Arial" pitchFamily="34"/>
                <a:cs typeface="Arial" pitchFamily="34"/>
              </a:rPr>
              <a:t>Marsh, A. (2024) </a:t>
            </a:r>
            <a:r>
              <a:rPr lang="en-GB" sz="1000" i="1">
                <a:latin typeface="Arial" pitchFamily="34"/>
                <a:cs typeface="Arial" pitchFamily="34"/>
              </a:rPr>
              <a:t>Pictures reveal murder crime scene after man shot dead</a:t>
            </a:r>
            <a:r>
              <a:rPr lang="en-GB" sz="1000">
                <a:latin typeface="Arial" pitchFamily="34"/>
                <a:cs typeface="Arial" pitchFamily="34"/>
              </a:rPr>
              <a:t>, </a:t>
            </a:r>
            <a:r>
              <a:rPr lang="en-GB" sz="1000" i="1">
                <a:latin typeface="Arial" pitchFamily="34"/>
                <a:cs typeface="Arial" pitchFamily="34"/>
              </a:rPr>
              <a:t>Barking and Dagenham Post</a:t>
            </a:r>
            <a:r>
              <a:rPr lang="en-GB" sz="1000">
                <a:latin typeface="Arial" pitchFamily="34"/>
                <a:cs typeface="Arial" pitchFamily="34"/>
              </a:rPr>
              <a:t>. Available at: https://www.barkinganddagenhampost.co.uk/news/24648954.linton-road-barking-shooting-pictures-reveal-murder-scene/ (Accessed: 26 October 2024). </a:t>
            </a:r>
          </a:p>
          <a:p>
            <a:pPr marL="0" lvl="0" indent="0">
              <a:buNone/>
            </a:pPr>
            <a:r>
              <a:rPr lang="en-GB" sz="1000">
                <a:latin typeface="Arial" pitchFamily="34"/>
                <a:cs typeface="Arial" pitchFamily="34"/>
              </a:rPr>
              <a:t>Povala, J. and Dunning, H. (2019) </a:t>
            </a:r>
            <a:r>
              <a:rPr lang="en-GB" sz="1000" i="1">
                <a:latin typeface="Arial" pitchFamily="34"/>
                <a:cs typeface="Arial" pitchFamily="34"/>
              </a:rPr>
              <a:t>Spending six weeks with the Metropolitan Police Service and their data: Imperial News: Imperial College London</a:t>
            </a:r>
            <a:r>
              <a:rPr lang="en-GB" sz="1000">
                <a:latin typeface="Arial" pitchFamily="34"/>
                <a:cs typeface="Arial" pitchFamily="34"/>
              </a:rPr>
              <a:t>, </a:t>
            </a:r>
            <a:r>
              <a:rPr lang="en-GB" sz="1000" i="1">
                <a:latin typeface="Arial" pitchFamily="34"/>
                <a:cs typeface="Arial" pitchFamily="34"/>
              </a:rPr>
              <a:t>Imperial News</a:t>
            </a:r>
            <a:r>
              <a:rPr lang="en-GB" sz="1000">
                <a:latin typeface="Arial" pitchFamily="34"/>
                <a:cs typeface="Arial" pitchFamily="34"/>
              </a:rPr>
              <a:t>. Available at: https://www.imperial.ac.uk/news/189629/spending-weeks-with-metropolitan-police-service/ (Accessed: 31 October 2024). </a:t>
            </a:r>
          </a:p>
          <a:p>
            <a:pPr marL="0" lvl="0" indent="0">
              <a:buNone/>
            </a:pPr>
            <a:r>
              <a:rPr lang="en-GB" sz="1100">
                <a:latin typeface="Arial" pitchFamily="34"/>
                <a:cs typeface="Arial" pitchFamily="34"/>
              </a:rPr>
              <a:t>(2024) </a:t>
            </a:r>
            <a:r>
              <a:rPr lang="en-GB" sz="1100" i="1">
                <a:latin typeface="Arial" pitchFamily="34"/>
                <a:cs typeface="Arial" pitchFamily="34"/>
              </a:rPr>
              <a:t>London Community Rehabilitation Company</a:t>
            </a:r>
            <a:r>
              <a:rPr lang="en-GB" sz="1100">
                <a:latin typeface="Arial" pitchFamily="34"/>
                <a:cs typeface="Arial" pitchFamily="34"/>
              </a:rPr>
              <a:t>. Available at: https://londoncrc.org.uk/author/id/ (Accessed: 31 October 2024). </a:t>
            </a:r>
            <a:endParaRPr lang="en-GB" sz="1000">
              <a:latin typeface="Arial" pitchFamily="34"/>
              <a:cs typeface="Arial" pitchFamily="34"/>
            </a:endParaRPr>
          </a:p>
          <a:p>
            <a:pPr marL="0" lvl="0" indent="0">
              <a:buNone/>
            </a:pPr>
            <a:r>
              <a:rPr lang="en-GB" sz="1000" i="1">
                <a:latin typeface="Arial" pitchFamily="34"/>
                <a:cs typeface="Arial" pitchFamily="34"/>
              </a:rPr>
              <a:t>What makes you you-nique?</a:t>
            </a:r>
            <a:r>
              <a:rPr lang="en-GB" sz="1000">
                <a:latin typeface="Arial" pitchFamily="34"/>
                <a:cs typeface="Arial" pitchFamily="34"/>
              </a:rPr>
              <a:t> (2019) </a:t>
            </a:r>
            <a:r>
              <a:rPr lang="en-GB" sz="1000" i="1">
                <a:latin typeface="Arial" pitchFamily="34"/>
                <a:cs typeface="Arial" pitchFamily="34"/>
              </a:rPr>
              <a:t>London Borough of Barking and Dagenham</a:t>
            </a:r>
            <a:r>
              <a:rPr lang="en-GB" sz="1000">
                <a:latin typeface="Arial" pitchFamily="34"/>
                <a:cs typeface="Arial" pitchFamily="34"/>
              </a:rPr>
              <a:t>. Available at: https://www.lbbd.gov.uk/news/2019/what-makes-you-you-nique (Accessed: 28 October 2024). </a:t>
            </a:r>
          </a:p>
          <a:p>
            <a:pPr marL="0" lvl="0" indent="0">
              <a:buNone/>
            </a:pPr>
            <a:r>
              <a:rPr lang="en-GB" sz="1000">
                <a:latin typeface="Arial" pitchFamily="34"/>
                <a:cs typeface="Arial" pitchFamily="34"/>
              </a:rPr>
              <a:t>Wilding, M. (2019) </a:t>
            </a:r>
            <a:r>
              <a:rPr lang="en-GB" sz="1000" i="1">
                <a:latin typeface="Arial" pitchFamily="34"/>
                <a:cs typeface="Arial" pitchFamily="34"/>
              </a:rPr>
              <a:t>Barking and Dagenham approves 1,100-home 29-storey Retail Park Redevelopment</a:t>
            </a:r>
            <a:r>
              <a:rPr lang="en-GB" sz="1000">
                <a:latin typeface="Arial" pitchFamily="34"/>
                <a:cs typeface="Arial" pitchFamily="34"/>
              </a:rPr>
              <a:t>, </a:t>
            </a:r>
            <a:r>
              <a:rPr lang="en-GB" sz="1000" i="1">
                <a:latin typeface="Arial" pitchFamily="34"/>
                <a:cs typeface="Arial" pitchFamily="34"/>
              </a:rPr>
              <a:t>Barking and Dagenham approves 29-storey housing scheme</a:t>
            </a:r>
            <a:r>
              <a:rPr lang="en-GB" sz="1000">
                <a:latin typeface="Arial" pitchFamily="34"/>
                <a:cs typeface="Arial" pitchFamily="34"/>
              </a:rPr>
              <a:t>. Available at: https://www.planningresource.co.uk/article/1586409/barking-dagenham-approves-1100-home-29-storey-retail-park-redevelopment (Accessed: 03 November 2024). </a:t>
            </a:r>
          </a:p>
          <a:p>
            <a:pPr marL="0" lvl="0" indent="0">
              <a:buNone/>
            </a:pPr>
            <a:endParaRPr lang="en-GB" sz="1000">
              <a:latin typeface="Arial" pitchFamily="34"/>
              <a:cs typeface="Arial" pitchFamily="34"/>
            </a:endParaRPr>
          </a:p>
          <a:p>
            <a:pPr marL="342900" lvl="0" indent="-342900">
              <a:buFont typeface="Wingdings" pitchFamily="2"/>
              <a:buChar char="§"/>
            </a:pPr>
            <a:endParaRPr lang="en-GB" sz="1100">
              <a:latin typeface="Arial" pitchFamily="34"/>
              <a:cs typeface="Arial" pitchFamily="34"/>
            </a:endParaRPr>
          </a:p>
          <a:p>
            <a:pPr marL="342900" lvl="0" indent="-342900">
              <a:buFont typeface="Wingdings" pitchFamily="2"/>
              <a:buChar char="§"/>
            </a:pPr>
            <a:endParaRPr lang="en-GB" sz="1100">
              <a:latin typeface="Arial" pitchFamily="34"/>
              <a:cs typeface="Arial" pitchFamily="34"/>
            </a:endParaRPr>
          </a:p>
          <a:p>
            <a:pPr marL="342900" lvl="0" indent="-342900">
              <a:buFont typeface="Wingdings" pitchFamily="2"/>
              <a:buChar char="§"/>
            </a:pPr>
            <a:endParaRPr lang="en-GB" sz="2200"/>
          </a:p>
        </p:txBody>
      </p:sp>
      <p:sp>
        <p:nvSpPr>
          <p:cNvPr id="3" name="Title 2">
            <a:extLst>
              <a:ext uri="{FF2B5EF4-FFF2-40B4-BE49-F238E27FC236}">
                <a16:creationId xmlns:a16="http://schemas.microsoft.com/office/drawing/2014/main" id="{D78099E9-4944-272A-B6AF-A7800C0EEEDC}"/>
              </a:ext>
            </a:extLst>
          </p:cNvPr>
          <p:cNvSpPr txBox="1">
            <a:spLocks noGrp="1"/>
          </p:cNvSpPr>
          <p:nvPr>
            <p:ph type="title"/>
          </p:nvPr>
        </p:nvSpPr>
        <p:spPr>
          <a:xfrm>
            <a:off x="1054513" y="274228"/>
            <a:ext cx="9905996" cy="813623"/>
          </a:xfrm>
        </p:spPr>
        <p:txBody>
          <a:bodyPr/>
          <a:lstStyle/>
          <a:p>
            <a:pPr lvl="0"/>
            <a:r>
              <a:rPr lang="en-GB" sz="3200" b="1" i="0">
                <a:latin typeface="Arial" pitchFamily="34"/>
                <a:cs typeface="Arial" pitchFamily="34"/>
              </a:rPr>
              <a:t>REFERENCES</a:t>
            </a:r>
          </a:p>
        </p:txBody>
      </p:sp>
      <p:sp>
        <p:nvSpPr>
          <p:cNvPr id="4" name="Date Placeholder 4">
            <a:extLst>
              <a:ext uri="{FF2B5EF4-FFF2-40B4-BE49-F238E27FC236}">
                <a16:creationId xmlns:a16="http://schemas.microsoft.com/office/drawing/2014/main" id="{2CE331D0-02E2-7933-45D2-534D6B235D09}"/>
              </a:ext>
            </a:extLst>
          </p:cNvPr>
          <p:cNvSpPr txBox="1"/>
          <p:nvPr/>
        </p:nvSpPr>
        <p:spPr>
          <a:xfrm>
            <a:off x="7337099" y="6398879"/>
            <a:ext cx="4193904" cy="365129"/>
          </a:xfrm>
          <a:prstGeom prst="rect">
            <a:avLst/>
          </a:prstGeom>
          <a:noFill/>
          <a:ln cap="flat">
            <a:noFill/>
          </a:ln>
        </p:spPr>
        <p:txBody>
          <a:bodyPr vert="horz" wrap="square" lIns="91440" tIns="45720" rIns="91440" bIns="45720" anchor="ctr" anchorCtr="0" compatLnSpc="1">
            <a:norm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1E2E"/>
                </a:solidFill>
                <a:uFillTx/>
                <a:latin typeface="Univers Condensed Light"/>
              </a:rPr>
              <a:t>2/7/20XX</a:t>
            </a:r>
          </a:p>
        </p:txBody>
      </p:sp>
      <p:sp>
        <p:nvSpPr>
          <p:cNvPr id="5" name="Slide Number Placeholder 5">
            <a:extLst>
              <a:ext uri="{FF2B5EF4-FFF2-40B4-BE49-F238E27FC236}">
                <a16:creationId xmlns:a16="http://schemas.microsoft.com/office/drawing/2014/main" id="{03EBB715-4694-A0CF-6767-CFFE38838940}"/>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EF9152D-9013-42D7-8501-0521093BA578}" type="slidenum">
              <a:t>15</a:t>
            </a:fld>
            <a:endParaRPr lang="en-GB" sz="1100" b="0" i="0" u="none" strike="noStrike" kern="1200" cap="none" spc="0" baseline="0">
              <a:solidFill>
                <a:srgbClr val="001E2E"/>
              </a:solidFill>
              <a:uFillTx/>
              <a:latin typeface="Univers Condensed 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sp>
        <p:nvSpPr>
          <p:cNvPr id="2" name="Footer Placeholder 2">
            <a:extLst>
              <a:ext uri="{FF2B5EF4-FFF2-40B4-BE49-F238E27FC236}">
                <a16:creationId xmlns:a16="http://schemas.microsoft.com/office/drawing/2014/main" id="{98E28BA0-6D9A-E6F2-0BE1-61F50F64ACCA}"/>
              </a:ext>
            </a:extLst>
          </p:cNvPr>
          <p:cNvSpPr txBox="1"/>
          <p:nvPr/>
        </p:nvSpPr>
        <p:spPr>
          <a:xfrm>
            <a:off x="154433" y="6398879"/>
            <a:ext cx="4497311" cy="365129"/>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30" baseline="0">
                <a:solidFill>
                  <a:srgbClr val="FFFFFF"/>
                </a:solidFill>
                <a:uFillTx/>
                <a:latin typeface="Walbaum Display Light"/>
              </a:rPr>
              <a:t>Sample Footer Text</a:t>
            </a:r>
          </a:p>
        </p:txBody>
      </p:sp>
      <p:sp>
        <p:nvSpPr>
          <p:cNvPr id="3" name="Slide Number Placeholder 8">
            <a:extLst>
              <a:ext uri="{FF2B5EF4-FFF2-40B4-BE49-F238E27FC236}">
                <a16:creationId xmlns:a16="http://schemas.microsoft.com/office/drawing/2014/main" id="{25A165F6-A796-7F3A-E8A8-7C6A38EFA83A}"/>
              </a:ext>
            </a:extLst>
          </p:cNvPr>
          <p:cNvSpPr txBox="1"/>
          <p:nvPr/>
        </p:nvSpPr>
        <p:spPr>
          <a:xfrm>
            <a:off x="11602474" y="6398879"/>
            <a:ext cx="470888" cy="365129"/>
          </a:xfrm>
          <a:prstGeom prst="rect">
            <a:avLst/>
          </a:prstGeom>
          <a:noFill/>
          <a:ln cap="flat">
            <a:noFill/>
          </a:ln>
        </p:spPr>
        <p:txBody>
          <a:bodyPr vert="horz" wrap="square" lIns="91440" tIns="45720" rIns="91440" bIns="45720" anchor="ctr" anchorCtr="0" compatLnSpc="1">
            <a:normAutofit lnSpcReduction="10000"/>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24CE234-F0D0-4BF2-9B2A-390F57C0A8CB}" type="slidenum">
              <a:rPr/>
              <a:t>16</a:t>
            </a:fld>
            <a:endParaRPr lang="en-GB" sz="1100" b="0" i="0" u="none" strike="noStrike" kern="1200" cap="none" spc="0" baseline="0">
              <a:solidFill>
                <a:srgbClr val="001E2E"/>
              </a:solidFill>
              <a:uFillTx/>
              <a:latin typeface="Univers Condensed Light"/>
            </a:endParaRPr>
          </a:p>
        </p:txBody>
      </p:sp>
      <p:pic>
        <p:nvPicPr>
          <p:cNvPr id="4" name="Picture 4" descr="Welcome to Barking and Dagenham | London Borough of Barking and Dagenham">
            <a:extLst>
              <a:ext uri="{FF2B5EF4-FFF2-40B4-BE49-F238E27FC236}">
                <a16:creationId xmlns:a16="http://schemas.microsoft.com/office/drawing/2014/main" id="{7BD6B2FB-38B3-01D3-8E1A-11C8C3DC63FA}"/>
              </a:ext>
            </a:extLst>
          </p:cNvPr>
          <p:cNvPicPr>
            <a:picLocks noChangeAspect="1"/>
          </p:cNvPicPr>
          <p:nvPr/>
        </p:nvPicPr>
        <p:blipFill>
          <a:blip r:embed="rId2"/>
          <a:srcRect/>
          <a:stretch>
            <a:fillRect/>
          </a:stretch>
        </p:blipFill>
        <p:spPr>
          <a:xfrm>
            <a:off x="21899" y="93991"/>
            <a:ext cx="8119213" cy="2352678"/>
          </a:xfrm>
          <a:prstGeom prst="rect">
            <a:avLst/>
          </a:prstGeom>
          <a:noFill/>
          <a:ln cap="flat">
            <a:noFill/>
          </a:ln>
        </p:spPr>
      </p:pic>
      <p:pic>
        <p:nvPicPr>
          <p:cNvPr id="5" name="Picture 6" descr="Barking and Dagenham Growth Strategy 2013-2023">
            <a:extLst>
              <a:ext uri="{FF2B5EF4-FFF2-40B4-BE49-F238E27FC236}">
                <a16:creationId xmlns:a16="http://schemas.microsoft.com/office/drawing/2014/main" id="{5AE473DD-C94F-7854-9BF3-2B3D42791B88}"/>
              </a:ext>
            </a:extLst>
          </p:cNvPr>
          <p:cNvPicPr>
            <a:picLocks noChangeAspect="1"/>
          </p:cNvPicPr>
          <p:nvPr/>
        </p:nvPicPr>
        <p:blipFill>
          <a:blip r:embed="rId3"/>
          <a:srcRect/>
          <a:stretch>
            <a:fillRect/>
          </a:stretch>
        </p:blipFill>
        <p:spPr>
          <a:xfrm>
            <a:off x="21899" y="2446669"/>
            <a:ext cx="3075264" cy="4390162"/>
          </a:xfrm>
          <a:prstGeom prst="rect">
            <a:avLst/>
          </a:prstGeom>
          <a:noFill/>
          <a:ln cap="flat">
            <a:noFill/>
          </a:ln>
        </p:spPr>
      </p:pic>
      <p:pic>
        <p:nvPicPr>
          <p:cNvPr id="6" name="Picture 8" descr="Barking and Dagenham">
            <a:extLst>
              <a:ext uri="{FF2B5EF4-FFF2-40B4-BE49-F238E27FC236}">
                <a16:creationId xmlns:a16="http://schemas.microsoft.com/office/drawing/2014/main" id="{D938D38F-0BBE-841E-0CB8-34EF141DA383}"/>
              </a:ext>
            </a:extLst>
          </p:cNvPr>
          <p:cNvPicPr>
            <a:picLocks noChangeAspect="1"/>
          </p:cNvPicPr>
          <p:nvPr/>
        </p:nvPicPr>
        <p:blipFill>
          <a:blip r:embed="rId4"/>
          <a:srcRect/>
          <a:stretch>
            <a:fillRect/>
          </a:stretch>
        </p:blipFill>
        <p:spPr>
          <a:xfrm>
            <a:off x="2723531" y="2446138"/>
            <a:ext cx="3382895" cy="4317869"/>
          </a:xfrm>
          <a:prstGeom prst="rect">
            <a:avLst/>
          </a:prstGeom>
          <a:noFill/>
          <a:ln cap="flat">
            <a:noFill/>
          </a:ln>
        </p:spPr>
      </p:pic>
      <p:pic>
        <p:nvPicPr>
          <p:cNvPr id="7" name="Picture 10" descr="BARKING &amp; DAGENHAM QUALITY REVIEW PANEL">
            <a:extLst>
              <a:ext uri="{FF2B5EF4-FFF2-40B4-BE49-F238E27FC236}">
                <a16:creationId xmlns:a16="http://schemas.microsoft.com/office/drawing/2014/main" id="{677D9912-F612-ED9E-D5E7-0A5C74D6AC68}"/>
              </a:ext>
            </a:extLst>
          </p:cNvPr>
          <p:cNvPicPr>
            <a:picLocks noChangeAspect="1"/>
          </p:cNvPicPr>
          <p:nvPr/>
        </p:nvPicPr>
        <p:blipFill>
          <a:blip r:embed="rId5"/>
          <a:srcRect/>
          <a:stretch>
            <a:fillRect/>
          </a:stretch>
        </p:blipFill>
        <p:spPr>
          <a:xfrm>
            <a:off x="6106436" y="2446138"/>
            <a:ext cx="3382895" cy="4261076"/>
          </a:xfrm>
          <a:prstGeom prst="rect">
            <a:avLst/>
          </a:prstGeom>
          <a:noFill/>
          <a:ln cap="flat">
            <a:noFill/>
          </a:ln>
        </p:spPr>
      </p:pic>
      <p:pic>
        <p:nvPicPr>
          <p:cNvPr id="8" name="Picture 12" descr="ASK THE RIGHT QUESTION: Asking the right question can make all the  difference in a conflict All kinds of questions — MV Mediation Program">
            <a:extLst>
              <a:ext uri="{FF2B5EF4-FFF2-40B4-BE49-F238E27FC236}">
                <a16:creationId xmlns:a16="http://schemas.microsoft.com/office/drawing/2014/main" id="{07BC9264-F86A-271E-8519-A19CA7F2B0EE}"/>
              </a:ext>
            </a:extLst>
          </p:cNvPr>
          <p:cNvPicPr>
            <a:picLocks noChangeAspect="1"/>
          </p:cNvPicPr>
          <p:nvPr/>
        </p:nvPicPr>
        <p:blipFill>
          <a:blip r:embed="rId6"/>
          <a:srcRect/>
          <a:stretch>
            <a:fillRect/>
          </a:stretch>
        </p:blipFill>
        <p:spPr>
          <a:xfrm>
            <a:off x="8442627" y="1140640"/>
            <a:ext cx="3749369" cy="2812026"/>
          </a:xfrm>
          <a:prstGeom prst="rect">
            <a:avLst/>
          </a:prstGeom>
          <a:noFill/>
          <a:ln cap="flat">
            <a:noFill/>
          </a:ln>
        </p:spPr>
      </p:pic>
      <p:sp>
        <p:nvSpPr>
          <p:cNvPr id="9" name="TextBox 8">
            <a:extLst>
              <a:ext uri="{FF2B5EF4-FFF2-40B4-BE49-F238E27FC236}">
                <a16:creationId xmlns:a16="http://schemas.microsoft.com/office/drawing/2014/main" id="{4FF390B1-EBE1-5595-310D-488A4B9C9FE8}"/>
              </a:ext>
            </a:extLst>
          </p:cNvPr>
          <p:cNvSpPr txBox="1"/>
          <p:nvPr/>
        </p:nvSpPr>
        <p:spPr>
          <a:xfrm>
            <a:off x="8288597" y="93991"/>
            <a:ext cx="298900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(B&amp;D Borough, 2024)</a:t>
            </a:r>
          </a:p>
        </p:txBody>
      </p:sp>
    </p:spTree>
  </p:cSld>
  <p:clrMapOvr>
    <a:masterClrMapping/>
  </p:clrMapOvr>
</p:sld>
</file>

<file path=ppt/theme/theme1.xml><?xml version="1.0" encoding="utf-8"?>
<a:theme xmlns:a="http://schemas.openxmlformats.org/drawingml/2006/main" name="AngleLinesVTI">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%7bB950B806-8F12-49BC-8247-82F5552A8938%7dtf22797433_win32</Template>
  <TotalTime>0</TotalTime>
  <Words>1221</Words>
  <Application>Microsoft Office PowerPoint</Application>
  <PresentationFormat>Widescreen</PresentationFormat>
  <Paragraphs>117</Paragraphs>
  <Slides>16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Aptos</vt:lpstr>
      <vt:lpstr>Arial</vt:lpstr>
      <vt:lpstr>Calibri</vt:lpstr>
      <vt:lpstr>Univers Condensed Light</vt:lpstr>
      <vt:lpstr>Walbaum Display Light</vt:lpstr>
      <vt:lpstr>Wingdings</vt:lpstr>
      <vt:lpstr>AngleLinesVTI</vt:lpstr>
      <vt:lpstr>Community Care and development</vt:lpstr>
      <vt:lpstr>  AI ACKNOWLEDGEMENTS </vt:lpstr>
      <vt:lpstr>Community</vt:lpstr>
      <vt:lpstr>Introduction </vt:lpstr>
      <vt:lpstr>Population</vt:lpstr>
      <vt:lpstr>Religion/Ethnicity </vt:lpstr>
      <vt:lpstr>Key Issues</vt:lpstr>
      <vt:lpstr>     </vt:lpstr>
      <vt:lpstr>Bronfenbrenner theory</vt:lpstr>
      <vt:lpstr>Digital Media</vt:lpstr>
      <vt:lpstr>legislation and policy impact the support and growth of a community</vt:lpstr>
      <vt:lpstr>Barriers to community development</vt:lpstr>
      <vt:lpstr>Recommendations</vt:lpstr>
      <vt:lpstr>Conclusion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Aissatu Soares</dc:creator>
  <cp:lastModifiedBy>Aissatu Soares</cp:lastModifiedBy>
  <cp:revision>74</cp:revision>
  <dcterms:created xsi:type="dcterms:W3CDTF">2024-10-14T09:14:08Z</dcterms:created>
  <dcterms:modified xsi:type="dcterms:W3CDTF">2024-11-25T15:11:28Z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