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BF00"/>
    <a:srgbClr val="BF9F3F"/>
    <a:srgbClr val="BF8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1490D7-6AA3-AA47-9C1B-9E2E04E9F888}" v="52" dt="2025-06-11T19:56:39.315"/>
    <p1510:client id="{14EDDB7C-4DEC-1383-6625-AEA7231A3905}" v="55" dt="2025-06-11T19:53:11.8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rina Cirpaci (2426300)" userId="S::2426300@student.uwtsd.ac.uk::3557fb85-713e-450c-8c7b-82894eba1664" providerId="AD" clId="Web-{14EDDB7C-4DEC-1383-6625-AEA7231A3905}"/>
    <pc:docChg chg="modSld">
      <pc:chgData name="Sorina Cirpaci (2426300)" userId="S::2426300@student.uwtsd.ac.uk::3557fb85-713e-450c-8c7b-82894eba1664" providerId="AD" clId="Web-{14EDDB7C-4DEC-1383-6625-AEA7231A3905}" dt="2025-06-11T19:53:11.894" v="54" actId="1076"/>
      <pc:docMkLst>
        <pc:docMk/>
      </pc:docMkLst>
      <pc:sldChg chg="modSp modTransition addAnim delAnim modAnim">
        <pc:chgData name="Sorina Cirpaci (2426300)" userId="S::2426300@student.uwtsd.ac.uk::3557fb85-713e-450c-8c7b-82894eba1664" providerId="AD" clId="Web-{14EDDB7C-4DEC-1383-6625-AEA7231A3905}" dt="2025-06-11T19:49:52.631" v="40"/>
        <pc:sldMkLst>
          <pc:docMk/>
          <pc:sldMk cId="109857222" sldId="256"/>
        </pc:sldMkLst>
        <pc:spChg chg="mod">
          <ac:chgData name="Sorina Cirpaci (2426300)" userId="S::2426300@student.uwtsd.ac.uk::3557fb85-713e-450c-8c7b-82894eba1664" providerId="AD" clId="Web-{14EDDB7C-4DEC-1383-6625-AEA7231A3905}" dt="2025-06-11T19:49:36.161" v="37" actId="1076"/>
          <ac:spMkLst>
            <pc:docMk/>
            <pc:sldMk cId="109857222" sldId="256"/>
            <ac:spMk id="2" creationId="{00000000-0000-0000-0000-000000000000}"/>
          </ac:spMkLst>
        </pc:spChg>
        <pc:spChg chg="mod">
          <ac:chgData name="Sorina Cirpaci (2426300)" userId="S::2426300@student.uwtsd.ac.uk::3557fb85-713e-450c-8c7b-82894eba1664" providerId="AD" clId="Web-{14EDDB7C-4DEC-1383-6625-AEA7231A3905}" dt="2025-06-11T19:49:10.659" v="31" actId="14100"/>
          <ac:spMkLst>
            <pc:docMk/>
            <pc:sldMk cId="109857222" sldId="256"/>
            <ac:spMk id="3" creationId="{00000000-0000-0000-0000-000000000000}"/>
          </ac:spMkLst>
        </pc:spChg>
        <pc:spChg chg="mod">
          <ac:chgData name="Sorina Cirpaci (2426300)" userId="S::2426300@student.uwtsd.ac.uk::3557fb85-713e-450c-8c7b-82894eba1664" providerId="AD" clId="Web-{14EDDB7C-4DEC-1383-6625-AEA7231A3905}" dt="2025-06-11T19:48:54.799" v="28" actId="1076"/>
          <ac:spMkLst>
            <pc:docMk/>
            <pc:sldMk cId="109857222" sldId="256"/>
            <ac:spMk id="5" creationId="{B25C33FC-6D68-AE07-333A-FAAD2ECCDB7C}"/>
          </ac:spMkLst>
        </pc:spChg>
        <pc:picChg chg="mod">
          <ac:chgData name="Sorina Cirpaci (2426300)" userId="S::2426300@student.uwtsd.ac.uk::3557fb85-713e-450c-8c7b-82894eba1664" providerId="AD" clId="Web-{14EDDB7C-4DEC-1383-6625-AEA7231A3905}" dt="2025-06-11T19:49:46.037" v="39" actId="1076"/>
          <ac:picMkLst>
            <pc:docMk/>
            <pc:sldMk cId="109857222" sldId="256"/>
            <ac:picMk id="4" creationId="{EF5901CF-E043-8BBA-0A63-64E2A2DDF967}"/>
          </ac:picMkLst>
        </pc:picChg>
        <pc:picChg chg="mod">
          <ac:chgData name="Sorina Cirpaci (2426300)" userId="S::2426300@student.uwtsd.ac.uk::3557fb85-713e-450c-8c7b-82894eba1664" providerId="AD" clId="Web-{14EDDB7C-4DEC-1383-6625-AEA7231A3905}" dt="2025-06-11T19:49:39.583" v="38" actId="1076"/>
          <ac:picMkLst>
            <pc:docMk/>
            <pc:sldMk cId="109857222" sldId="256"/>
            <ac:picMk id="8" creationId="{8575E834-BD01-1DB4-3020-5378A8B19717}"/>
          </ac:picMkLst>
        </pc:picChg>
      </pc:sldChg>
      <pc:sldChg chg="modSp modTransition">
        <pc:chgData name="Sorina Cirpaci (2426300)" userId="S::2426300@student.uwtsd.ac.uk::3557fb85-713e-450c-8c7b-82894eba1664" providerId="AD" clId="Web-{14EDDB7C-4DEC-1383-6625-AEA7231A3905}" dt="2025-06-11T19:53:11.894" v="54" actId="1076"/>
        <pc:sldMkLst>
          <pc:docMk/>
          <pc:sldMk cId="1708809375" sldId="257"/>
        </pc:sldMkLst>
        <pc:picChg chg="mod modCrop">
          <ac:chgData name="Sorina Cirpaci (2426300)" userId="S::2426300@student.uwtsd.ac.uk::3557fb85-713e-450c-8c7b-82894eba1664" providerId="AD" clId="Web-{14EDDB7C-4DEC-1383-6625-AEA7231A3905}" dt="2025-06-11T19:53:11.894" v="54" actId="1076"/>
          <ac:picMkLst>
            <pc:docMk/>
            <pc:sldMk cId="1708809375" sldId="257"/>
            <ac:picMk id="5" creationId="{5ADD2480-9CA5-CEA6-8EBC-C367FDDFEBB1}"/>
          </ac:picMkLst>
        </pc:picChg>
      </pc:sldChg>
      <pc:sldChg chg="modSp modTransition">
        <pc:chgData name="Sorina Cirpaci (2426300)" userId="S::2426300@student.uwtsd.ac.uk::3557fb85-713e-450c-8c7b-82894eba1664" providerId="AD" clId="Web-{14EDDB7C-4DEC-1383-6625-AEA7231A3905}" dt="2025-06-11T19:51:48.951" v="50" actId="1076"/>
        <pc:sldMkLst>
          <pc:docMk/>
          <pc:sldMk cId="267719225" sldId="258"/>
        </pc:sldMkLst>
        <pc:spChg chg="mod">
          <ac:chgData name="Sorina Cirpaci (2426300)" userId="S::2426300@student.uwtsd.ac.uk::3557fb85-713e-450c-8c7b-82894eba1664" providerId="AD" clId="Web-{14EDDB7C-4DEC-1383-6625-AEA7231A3905}" dt="2025-06-11T19:51:41.247" v="49" actId="14100"/>
          <ac:spMkLst>
            <pc:docMk/>
            <pc:sldMk cId="267719225" sldId="258"/>
            <ac:spMk id="2" creationId="{6878EB42-8248-33FB-559A-061CF8B7EE7D}"/>
          </ac:spMkLst>
        </pc:spChg>
        <pc:spChg chg="mod">
          <ac:chgData name="Sorina Cirpaci (2426300)" userId="S::2426300@student.uwtsd.ac.uk::3557fb85-713e-450c-8c7b-82894eba1664" providerId="AD" clId="Web-{14EDDB7C-4DEC-1383-6625-AEA7231A3905}" dt="2025-06-11T19:51:34.310" v="48" actId="14100"/>
          <ac:spMkLst>
            <pc:docMk/>
            <pc:sldMk cId="267719225" sldId="258"/>
            <ac:spMk id="3" creationId="{1D6F612D-186E-5073-3604-3643C58C12DF}"/>
          </ac:spMkLst>
        </pc:spChg>
        <pc:picChg chg="mod">
          <ac:chgData name="Sorina Cirpaci (2426300)" userId="S::2426300@student.uwtsd.ac.uk::3557fb85-713e-450c-8c7b-82894eba1664" providerId="AD" clId="Web-{14EDDB7C-4DEC-1383-6625-AEA7231A3905}" dt="2025-06-11T19:51:48.951" v="50" actId="1076"/>
          <ac:picMkLst>
            <pc:docMk/>
            <pc:sldMk cId="267719225" sldId="258"/>
            <ac:picMk id="6" creationId="{055A2A0F-D024-E74D-F336-858E556EEF4D}"/>
          </ac:picMkLst>
        </pc:picChg>
        <pc:picChg chg="mod modCrop">
          <ac:chgData name="Sorina Cirpaci (2426300)" userId="S::2426300@student.uwtsd.ac.uk::3557fb85-713e-450c-8c7b-82894eba1664" providerId="AD" clId="Web-{14EDDB7C-4DEC-1383-6625-AEA7231A3905}" dt="2025-06-11T19:51:22.137" v="46"/>
          <ac:picMkLst>
            <pc:docMk/>
            <pc:sldMk cId="267719225" sldId="258"/>
            <ac:picMk id="7" creationId="{AC0708BD-E0E3-82BE-564B-FD98B2A2A85E}"/>
          </ac:picMkLst>
        </pc:picChg>
      </pc:sldChg>
      <pc:sldChg chg="modSp modTransition">
        <pc:chgData name="Sorina Cirpaci (2426300)" userId="S::2426300@student.uwtsd.ac.uk::3557fb85-713e-450c-8c7b-82894eba1664" providerId="AD" clId="Web-{14EDDB7C-4DEC-1383-6625-AEA7231A3905}" dt="2025-06-11T19:53:07.253" v="53" actId="1076"/>
        <pc:sldMkLst>
          <pc:docMk/>
          <pc:sldMk cId="3231064544" sldId="259"/>
        </pc:sldMkLst>
        <pc:picChg chg="mod">
          <ac:chgData name="Sorina Cirpaci (2426300)" userId="S::2426300@student.uwtsd.ac.uk::3557fb85-713e-450c-8c7b-82894eba1664" providerId="AD" clId="Web-{14EDDB7C-4DEC-1383-6625-AEA7231A3905}" dt="2025-06-11T19:47:14.589" v="22" actId="1076"/>
          <ac:picMkLst>
            <pc:docMk/>
            <pc:sldMk cId="3231064544" sldId="259"/>
            <ac:picMk id="4" creationId="{BAD18375-2704-D138-8D21-667D20E98805}"/>
          </ac:picMkLst>
        </pc:picChg>
        <pc:picChg chg="mod">
          <ac:chgData name="Sorina Cirpaci (2426300)" userId="S::2426300@student.uwtsd.ac.uk::3557fb85-713e-450c-8c7b-82894eba1664" providerId="AD" clId="Web-{14EDDB7C-4DEC-1383-6625-AEA7231A3905}" dt="2025-06-11T19:53:07.253" v="53" actId="1076"/>
          <ac:picMkLst>
            <pc:docMk/>
            <pc:sldMk cId="3231064544" sldId="259"/>
            <ac:picMk id="5" creationId="{711E31D3-8039-B415-A4A7-C5B5AA4A086D}"/>
          </ac:picMkLst>
        </pc:picChg>
      </pc:sldChg>
      <pc:sldChg chg="modSp modTransition">
        <pc:chgData name="Sorina Cirpaci (2426300)" userId="S::2426300@student.uwtsd.ac.uk::3557fb85-713e-450c-8c7b-82894eba1664" providerId="AD" clId="Web-{14EDDB7C-4DEC-1383-6625-AEA7231A3905}" dt="2025-06-11T19:47:26.121" v="24" actId="1076"/>
        <pc:sldMkLst>
          <pc:docMk/>
          <pc:sldMk cId="2714962306" sldId="260"/>
        </pc:sldMkLst>
        <pc:picChg chg="mod">
          <ac:chgData name="Sorina Cirpaci (2426300)" userId="S::2426300@student.uwtsd.ac.uk::3557fb85-713e-450c-8c7b-82894eba1664" providerId="AD" clId="Web-{14EDDB7C-4DEC-1383-6625-AEA7231A3905}" dt="2025-06-11T19:47:26.121" v="24" actId="1076"/>
          <ac:picMkLst>
            <pc:docMk/>
            <pc:sldMk cId="2714962306" sldId="260"/>
            <ac:picMk id="5" creationId="{D8E491E9-EC93-996E-7148-694234581A15}"/>
          </ac:picMkLst>
        </pc:picChg>
      </pc:sldChg>
      <pc:sldChg chg="modTransition">
        <pc:chgData name="Sorina Cirpaci (2426300)" userId="S::2426300@student.uwtsd.ac.uk::3557fb85-713e-450c-8c7b-82894eba1664" providerId="AD" clId="Web-{14EDDB7C-4DEC-1383-6625-AEA7231A3905}" dt="2025-06-11T19:38:28.429" v="8"/>
        <pc:sldMkLst>
          <pc:docMk/>
          <pc:sldMk cId="2186153922" sldId="261"/>
        </pc:sldMkLst>
      </pc:sldChg>
      <pc:sldChg chg="modTransition">
        <pc:chgData name="Sorina Cirpaci (2426300)" userId="S::2426300@student.uwtsd.ac.uk::3557fb85-713e-450c-8c7b-82894eba1664" providerId="AD" clId="Web-{14EDDB7C-4DEC-1383-6625-AEA7231A3905}" dt="2025-06-11T19:37:50.552" v="7"/>
        <pc:sldMkLst>
          <pc:docMk/>
          <pc:sldMk cId="3020603425" sldId="262"/>
        </pc:sldMkLst>
      </pc:sldChg>
      <pc:sldChg chg="modTransition">
        <pc:chgData name="Sorina Cirpaci (2426300)" userId="S::2426300@student.uwtsd.ac.uk::3557fb85-713e-450c-8c7b-82894eba1664" providerId="AD" clId="Web-{14EDDB7C-4DEC-1383-6625-AEA7231A3905}" dt="2025-06-11T19:38:35.680" v="9"/>
        <pc:sldMkLst>
          <pc:docMk/>
          <pc:sldMk cId="60342633" sldId="263"/>
        </pc:sldMkLst>
      </pc:sldChg>
    </pc:docChg>
  </pc:docChgLst>
  <pc:docChgLst>
    <pc:chgData name="Sorina Cirpaci (2426300)" userId="3557fb85-713e-450c-8c7b-82894eba1664" providerId="ADAL" clId="{071490D7-6AA3-AA47-9C1B-9E2E04E9F888}"/>
    <pc:docChg chg="undo custSel addSld modSld">
      <pc:chgData name="Sorina Cirpaci (2426300)" userId="3557fb85-713e-450c-8c7b-82894eba1664" providerId="ADAL" clId="{071490D7-6AA3-AA47-9C1B-9E2E04E9F888}" dt="2025-06-11T19:56:39.315" v="1869" actId="14826"/>
      <pc:docMkLst>
        <pc:docMk/>
      </pc:docMkLst>
      <pc:sldChg chg="addSp delSp modSp">
        <pc:chgData name="Sorina Cirpaci (2426300)" userId="3557fb85-713e-450c-8c7b-82894eba1664" providerId="ADAL" clId="{071490D7-6AA3-AA47-9C1B-9E2E04E9F888}" dt="2025-06-11T19:45:40.621" v="1851" actId="1076"/>
        <pc:sldMkLst>
          <pc:docMk/>
          <pc:sldMk cId="109857222" sldId="256"/>
        </pc:sldMkLst>
        <pc:spChg chg="mod">
          <ac:chgData name="Sorina Cirpaci (2426300)" userId="3557fb85-713e-450c-8c7b-82894eba1664" providerId="ADAL" clId="{071490D7-6AA3-AA47-9C1B-9E2E04E9F888}" dt="2025-06-11T19:45:25.784" v="1846" actId="14100"/>
          <ac:spMkLst>
            <pc:docMk/>
            <pc:sldMk cId="109857222" sldId="256"/>
            <ac:spMk id="2" creationId="{00000000-0000-0000-0000-000000000000}"/>
          </ac:spMkLst>
        </pc:spChg>
        <pc:spChg chg="mod">
          <ac:chgData name="Sorina Cirpaci (2426300)" userId="3557fb85-713e-450c-8c7b-82894eba1664" providerId="ADAL" clId="{071490D7-6AA3-AA47-9C1B-9E2E04E9F888}" dt="2025-06-11T19:45:19.300" v="1844" actId="1076"/>
          <ac:spMkLst>
            <pc:docMk/>
            <pc:sldMk cId="109857222" sldId="256"/>
            <ac:spMk id="3" creationId="{00000000-0000-0000-0000-000000000000}"/>
          </ac:spMkLst>
        </pc:spChg>
        <pc:spChg chg="add mod ord">
          <ac:chgData name="Sorina Cirpaci (2426300)" userId="3557fb85-713e-450c-8c7b-82894eba1664" providerId="ADAL" clId="{071490D7-6AA3-AA47-9C1B-9E2E04E9F888}" dt="2025-06-11T19:45:09.049" v="1842" actId="14100"/>
          <ac:spMkLst>
            <pc:docMk/>
            <pc:sldMk cId="109857222" sldId="256"/>
            <ac:spMk id="5" creationId="{B25C33FC-6D68-AE07-333A-FAAD2ECCDB7C}"/>
          </ac:spMkLst>
        </pc:spChg>
        <pc:picChg chg="add mod ord modCrop">
          <ac:chgData name="Sorina Cirpaci (2426300)" userId="3557fb85-713e-450c-8c7b-82894eba1664" providerId="ADAL" clId="{071490D7-6AA3-AA47-9C1B-9E2E04E9F888}" dt="2025-06-11T19:44:08.463" v="1822" actId="14100"/>
          <ac:picMkLst>
            <pc:docMk/>
            <pc:sldMk cId="109857222" sldId="256"/>
            <ac:picMk id="4" creationId="{EF5901CF-E043-8BBA-0A63-64E2A2DDF967}"/>
          </ac:picMkLst>
        </pc:picChg>
        <pc:picChg chg="add del mod">
          <ac:chgData name="Sorina Cirpaci (2426300)" userId="3557fb85-713e-450c-8c7b-82894eba1664" providerId="ADAL" clId="{071490D7-6AA3-AA47-9C1B-9E2E04E9F888}" dt="2025-06-11T17:17:06.800" v="926" actId="478"/>
          <ac:picMkLst>
            <pc:docMk/>
            <pc:sldMk cId="109857222" sldId="256"/>
            <ac:picMk id="6" creationId="{428DF6D0-0040-695A-51C8-9C083EE98A20}"/>
          </ac:picMkLst>
        </pc:picChg>
        <pc:picChg chg="add del mod modCrop">
          <ac:chgData name="Sorina Cirpaci (2426300)" userId="3557fb85-713e-450c-8c7b-82894eba1664" providerId="ADAL" clId="{071490D7-6AA3-AA47-9C1B-9E2E04E9F888}" dt="2025-06-11T17:20:40.504" v="958" actId="478"/>
          <ac:picMkLst>
            <pc:docMk/>
            <pc:sldMk cId="109857222" sldId="256"/>
            <ac:picMk id="7" creationId="{B3389E80-36AE-6E3D-4CD8-722B44A5830B}"/>
          </ac:picMkLst>
        </pc:picChg>
        <pc:picChg chg="add mod modCrop">
          <ac:chgData name="Sorina Cirpaci (2426300)" userId="3557fb85-713e-450c-8c7b-82894eba1664" providerId="ADAL" clId="{071490D7-6AA3-AA47-9C1B-9E2E04E9F888}" dt="2025-06-11T19:45:40.621" v="1851" actId="1076"/>
          <ac:picMkLst>
            <pc:docMk/>
            <pc:sldMk cId="109857222" sldId="256"/>
            <ac:picMk id="8" creationId="{8575E834-BD01-1DB4-3020-5378A8B19717}"/>
          </ac:picMkLst>
        </pc:picChg>
      </pc:sldChg>
      <pc:sldChg chg="addSp modSp new">
        <pc:chgData name="Sorina Cirpaci (2426300)" userId="3557fb85-713e-450c-8c7b-82894eba1664" providerId="ADAL" clId="{071490D7-6AA3-AA47-9C1B-9E2E04E9F888}" dt="2025-06-11T19:56:39.315" v="1869" actId="14826"/>
        <pc:sldMkLst>
          <pc:docMk/>
          <pc:sldMk cId="1708809375" sldId="257"/>
        </pc:sldMkLst>
        <pc:spChg chg="mod">
          <ac:chgData name="Sorina Cirpaci (2426300)" userId="3557fb85-713e-450c-8c7b-82894eba1664" providerId="ADAL" clId="{071490D7-6AA3-AA47-9C1B-9E2E04E9F888}" dt="2025-06-10T23:18:24.300" v="922" actId="13926"/>
          <ac:spMkLst>
            <pc:docMk/>
            <pc:sldMk cId="1708809375" sldId="257"/>
            <ac:spMk id="2" creationId="{8C14D779-D4AA-295A-9A41-11AEA8E5B7CF}"/>
          </ac:spMkLst>
        </pc:spChg>
        <pc:spChg chg="mod">
          <ac:chgData name="Sorina Cirpaci (2426300)" userId="3557fb85-713e-450c-8c7b-82894eba1664" providerId="ADAL" clId="{071490D7-6AA3-AA47-9C1B-9E2E04E9F888}" dt="2025-06-11T17:48:58.333" v="1020" actId="255"/>
          <ac:spMkLst>
            <pc:docMk/>
            <pc:sldMk cId="1708809375" sldId="257"/>
            <ac:spMk id="3" creationId="{19C3E8C0-670F-6DC6-0DD6-E96368AEEFCC}"/>
          </ac:spMkLst>
        </pc:spChg>
        <pc:picChg chg="add mod ord modCrop">
          <ac:chgData name="Sorina Cirpaci (2426300)" userId="3557fb85-713e-450c-8c7b-82894eba1664" providerId="ADAL" clId="{071490D7-6AA3-AA47-9C1B-9E2E04E9F888}" dt="2025-06-11T19:56:39.315" v="1869" actId="14826"/>
          <ac:picMkLst>
            <pc:docMk/>
            <pc:sldMk cId="1708809375" sldId="257"/>
            <ac:picMk id="4" creationId="{AB027ED6-561F-A4B8-2314-F08D0F42BF9F}"/>
          </ac:picMkLst>
        </pc:picChg>
        <pc:picChg chg="add mod">
          <ac:chgData name="Sorina Cirpaci (2426300)" userId="3557fb85-713e-450c-8c7b-82894eba1664" providerId="ADAL" clId="{071490D7-6AA3-AA47-9C1B-9E2E04E9F888}" dt="2025-06-11T17:50:03.949" v="1028" actId="14100"/>
          <ac:picMkLst>
            <pc:docMk/>
            <pc:sldMk cId="1708809375" sldId="257"/>
            <ac:picMk id="5" creationId="{5ADD2480-9CA5-CEA6-8EBC-C367FDDFEBB1}"/>
          </ac:picMkLst>
        </pc:picChg>
      </pc:sldChg>
      <pc:sldChg chg="addSp delSp modSp new">
        <pc:chgData name="Sorina Cirpaci (2426300)" userId="3557fb85-713e-450c-8c7b-82894eba1664" providerId="ADAL" clId="{071490D7-6AA3-AA47-9C1B-9E2E04E9F888}" dt="2025-06-11T19:56:11.727" v="1867" actId="1076"/>
        <pc:sldMkLst>
          <pc:docMk/>
          <pc:sldMk cId="267719225" sldId="258"/>
        </pc:sldMkLst>
        <pc:spChg chg="mod">
          <ac:chgData name="Sorina Cirpaci (2426300)" userId="3557fb85-713e-450c-8c7b-82894eba1664" providerId="ADAL" clId="{071490D7-6AA3-AA47-9C1B-9E2E04E9F888}" dt="2025-06-11T19:56:11.727" v="1867" actId="1076"/>
          <ac:spMkLst>
            <pc:docMk/>
            <pc:sldMk cId="267719225" sldId="258"/>
            <ac:spMk id="2" creationId="{6878EB42-8248-33FB-559A-061CF8B7EE7D}"/>
          </ac:spMkLst>
        </pc:spChg>
        <pc:spChg chg="mod">
          <ac:chgData name="Sorina Cirpaci (2426300)" userId="3557fb85-713e-450c-8c7b-82894eba1664" providerId="ADAL" clId="{071490D7-6AA3-AA47-9C1B-9E2E04E9F888}" dt="2025-06-11T19:55:52.625" v="1863" actId="1076"/>
          <ac:spMkLst>
            <pc:docMk/>
            <pc:sldMk cId="267719225" sldId="258"/>
            <ac:spMk id="3" creationId="{1D6F612D-186E-5073-3604-3643C58C12DF}"/>
          </ac:spMkLst>
        </pc:spChg>
        <pc:picChg chg="add del mod">
          <ac:chgData name="Sorina Cirpaci (2426300)" userId="3557fb85-713e-450c-8c7b-82894eba1664" providerId="ADAL" clId="{071490D7-6AA3-AA47-9C1B-9E2E04E9F888}" dt="2025-06-11T18:18:18.595" v="1088" actId="478"/>
          <ac:picMkLst>
            <pc:docMk/>
            <pc:sldMk cId="267719225" sldId="258"/>
            <ac:picMk id="4" creationId="{0C85643D-D464-186B-EEED-D8EF305A34FE}"/>
          </ac:picMkLst>
        </pc:picChg>
        <pc:picChg chg="add del mod">
          <ac:chgData name="Sorina Cirpaci (2426300)" userId="3557fb85-713e-450c-8c7b-82894eba1664" providerId="ADAL" clId="{071490D7-6AA3-AA47-9C1B-9E2E04E9F888}" dt="2025-06-11T18:21:54.841" v="1115" actId="478"/>
          <ac:picMkLst>
            <pc:docMk/>
            <pc:sldMk cId="267719225" sldId="258"/>
            <ac:picMk id="5" creationId="{DF1DC72C-A6A5-D27D-4937-029C460C9527}"/>
          </ac:picMkLst>
        </pc:picChg>
        <pc:picChg chg="add mod modCrop">
          <ac:chgData name="Sorina Cirpaci (2426300)" userId="3557fb85-713e-450c-8c7b-82894eba1664" providerId="ADAL" clId="{071490D7-6AA3-AA47-9C1B-9E2E04E9F888}" dt="2025-06-11T18:27:39.085" v="1177" actId="1076"/>
          <ac:picMkLst>
            <pc:docMk/>
            <pc:sldMk cId="267719225" sldId="258"/>
            <ac:picMk id="6" creationId="{055A2A0F-D024-E74D-F336-858E556EEF4D}"/>
          </ac:picMkLst>
        </pc:picChg>
        <pc:picChg chg="add mod ord modCrop">
          <ac:chgData name="Sorina Cirpaci (2426300)" userId="3557fb85-713e-450c-8c7b-82894eba1664" providerId="ADAL" clId="{071490D7-6AA3-AA47-9C1B-9E2E04E9F888}" dt="2025-06-11T19:55:29.724" v="1859" actId="732"/>
          <ac:picMkLst>
            <pc:docMk/>
            <pc:sldMk cId="267719225" sldId="258"/>
            <ac:picMk id="7" creationId="{AC0708BD-E0E3-82BE-564B-FD98B2A2A85E}"/>
          </ac:picMkLst>
        </pc:picChg>
        <pc:picChg chg="add del">
          <ac:chgData name="Sorina Cirpaci (2426300)" userId="3557fb85-713e-450c-8c7b-82894eba1664" providerId="ADAL" clId="{071490D7-6AA3-AA47-9C1B-9E2E04E9F888}" dt="2025-06-11T19:55:11.337" v="1857" actId="571"/>
          <ac:picMkLst>
            <pc:docMk/>
            <pc:sldMk cId="267719225" sldId="258"/>
            <ac:picMk id="9" creationId="{86F9F1F9-7E79-AEAB-A65B-576836C01E69}"/>
          </ac:picMkLst>
        </pc:picChg>
      </pc:sldChg>
      <pc:sldChg chg="addSp modSp new">
        <pc:chgData name="Sorina Cirpaci (2426300)" userId="3557fb85-713e-450c-8c7b-82894eba1664" providerId="ADAL" clId="{071490D7-6AA3-AA47-9C1B-9E2E04E9F888}" dt="2025-06-11T19:56:25.312" v="1868" actId="14826"/>
        <pc:sldMkLst>
          <pc:docMk/>
          <pc:sldMk cId="3231064544" sldId="259"/>
        </pc:sldMkLst>
        <pc:spChg chg="mod">
          <ac:chgData name="Sorina Cirpaci (2426300)" userId="3557fb85-713e-450c-8c7b-82894eba1664" providerId="ADAL" clId="{071490D7-6AA3-AA47-9C1B-9E2E04E9F888}" dt="2025-06-11T18:36:38.193" v="1298" actId="14100"/>
          <ac:spMkLst>
            <pc:docMk/>
            <pc:sldMk cId="3231064544" sldId="259"/>
            <ac:spMk id="2" creationId="{07AA2AE9-C8D4-5C58-107E-A6D7634BCFEF}"/>
          </ac:spMkLst>
        </pc:spChg>
        <pc:spChg chg="mod">
          <ac:chgData name="Sorina Cirpaci (2426300)" userId="3557fb85-713e-450c-8c7b-82894eba1664" providerId="ADAL" clId="{071490D7-6AA3-AA47-9C1B-9E2E04E9F888}" dt="2025-06-11T19:23:44.030" v="1727" actId="20577"/>
          <ac:spMkLst>
            <pc:docMk/>
            <pc:sldMk cId="3231064544" sldId="259"/>
            <ac:spMk id="3" creationId="{7E6DB22D-5949-77FC-9D5B-4CB59F51A33B}"/>
          </ac:spMkLst>
        </pc:spChg>
        <pc:spChg chg="add">
          <ac:chgData name="Sorina Cirpaci (2426300)" userId="3557fb85-713e-450c-8c7b-82894eba1664" providerId="ADAL" clId="{071490D7-6AA3-AA47-9C1B-9E2E04E9F888}" dt="2025-06-11T19:23:22.618" v="1705" actId="139"/>
          <ac:spMkLst>
            <pc:docMk/>
            <pc:sldMk cId="3231064544" sldId="259"/>
            <ac:spMk id="7" creationId="{F84AAB33-C42D-C0A8-345C-0871CC39F8DE}"/>
          </ac:spMkLst>
        </pc:spChg>
        <pc:picChg chg="add mod ord">
          <ac:chgData name="Sorina Cirpaci (2426300)" userId="3557fb85-713e-450c-8c7b-82894eba1664" providerId="ADAL" clId="{071490D7-6AA3-AA47-9C1B-9E2E04E9F888}" dt="2025-06-11T18:58:35.310" v="1504" actId="1076"/>
          <ac:picMkLst>
            <pc:docMk/>
            <pc:sldMk cId="3231064544" sldId="259"/>
            <ac:picMk id="4" creationId="{BAD18375-2704-D138-8D21-667D20E98805}"/>
          </ac:picMkLst>
        </pc:picChg>
        <pc:picChg chg="add mod modCrop">
          <ac:chgData name="Sorina Cirpaci (2426300)" userId="3557fb85-713e-450c-8c7b-82894eba1664" providerId="ADAL" clId="{071490D7-6AA3-AA47-9C1B-9E2E04E9F888}" dt="2025-06-11T18:37:59.886" v="1306" actId="1076"/>
          <ac:picMkLst>
            <pc:docMk/>
            <pc:sldMk cId="3231064544" sldId="259"/>
            <ac:picMk id="5" creationId="{711E31D3-8039-B415-A4A7-C5B5AA4A086D}"/>
          </ac:picMkLst>
        </pc:picChg>
        <pc:picChg chg="add mod ord">
          <ac:chgData name="Sorina Cirpaci (2426300)" userId="3557fb85-713e-450c-8c7b-82894eba1664" providerId="ADAL" clId="{071490D7-6AA3-AA47-9C1B-9E2E04E9F888}" dt="2025-06-11T19:56:25.312" v="1868" actId="14826"/>
          <ac:picMkLst>
            <pc:docMk/>
            <pc:sldMk cId="3231064544" sldId="259"/>
            <ac:picMk id="6" creationId="{9390487B-9E57-ED24-7B4B-A7BEE675BFC4}"/>
          </ac:picMkLst>
        </pc:picChg>
      </pc:sldChg>
      <pc:sldChg chg="addSp modSp new">
        <pc:chgData name="Sorina Cirpaci (2426300)" userId="3557fb85-713e-450c-8c7b-82894eba1664" providerId="ADAL" clId="{071490D7-6AA3-AA47-9C1B-9E2E04E9F888}" dt="2025-06-11T19:06:48.154" v="1591" actId="732"/>
        <pc:sldMkLst>
          <pc:docMk/>
          <pc:sldMk cId="2714962306" sldId="260"/>
        </pc:sldMkLst>
        <pc:spChg chg="mod">
          <ac:chgData name="Sorina Cirpaci (2426300)" userId="3557fb85-713e-450c-8c7b-82894eba1664" providerId="ADAL" clId="{071490D7-6AA3-AA47-9C1B-9E2E04E9F888}" dt="2025-06-11T18:54:59.844" v="1439" actId="1076"/>
          <ac:spMkLst>
            <pc:docMk/>
            <pc:sldMk cId="2714962306" sldId="260"/>
            <ac:spMk id="2" creationId="{FDC0DA51-EDA8-0345-00A3-F72DEFFA9424}"/>
          </ac:spMkLst>
        </pc:spChg>
        <pc:spChg chg="mod">
          <ac:chgData name="Sorina Cirpaci (2426300)" userId="3557fb85-713e-450c-8c7b-82894eba1664" providerId="ADAL" clId="{071490D7-6AA3-AA47-9C1B-9E2E04E9F888}" dt="2025-06-11T18:55:21.444" v="1445" actId="15"/>
          <ac:spMkLst>
            <pc:docMk/>
            <pc:sldMk cId="2714962306" sldId="260"/>
            <ac:spMk id="3" creationId="{CD70FB05-3448-BA7A-ECCD-08C5E2171E48}"/>
          </ac:spMkLst>
        </pc:spChg>
        <pc:picChg chg="add mod ord">
          <ac:chgData name="Sorina Cirpaci (2426300)" userId="3557fb85-713e-450c-8c7b-82894eba1664" providerId="ADAL" clId="{071490D7-6AA3-AA47-9C1B-9E2E04E9F888}" dt="2025-06-11T18:54:47.326" v="1436" actId="1076"/>
          <ac:picMkLst>
            <pc:docMk/>
            <pc:sldMk cId="2714962306" sldId="260"/>
            <ac:picMk id="4" creationId="{DAEEC919-319F-0491-8689-42C80D301C3B}"/>
          </ac:picMkLst>
        </pc:picChg>
        <pc:picChg chg="add mod modCrop">
          <ac:chgData name="Sorina Cirpaci (2426300)" userId="3557fb85-713e-450c-8c7b-82894eba1664" providerId="ADAL" clId="{071490D7-6AA3-AA47-9C1B-9E2E04E9F888}" dt="2025-06-11T19:06:48.154" v="1591" actId="732"/>
          <ac:picMkLst>
            <pc:docMk/>
            <pc:sldMk cId="2714962306" sldId="260"/>
            <ac:picMk id="5" creationId="{D8E491E9-EC93-996E-7148-694234581A15}"/>
          </ac:picMkLst>
        </pc:picChg>
      </pc:sldChg>
      <pc:sldChg chg="addSp modSp new">
        <pc:chgData name="Sorina Cirpaci (2426300)" userId="3557fb85-713e-450c-8c7b-82894eba1664" providerId="ADAL" clId="{071490D7-6AA3-AA47-9C1B-9E2E04E9F888}" dt="2025-06-11T19:11:18.150" v="1645" actId="1076"/>
        <pc:sldMkLst>
          <pc:docMk/>
          <pc:sldMk cId="2186153922" sldId="261"/>
        </pc:sldMkLst>
        <pc:spChg chg="mod">
          <ac:chgData name="Sorina Cirpaci (2426300)" userId="3557fb85-713e-450c-8c7b-82894eba1664" providerId="ADAL" clId="{071490D7-6AA3-AA47-9C1B-9E2E04E9F888}" dt="2025-06-11T19:11:18.150" v="1645" actId="1076"/>
          <ac:spMkLst>
            <pc:docMk/>
            <pc:sldMk cId="2186153922" sldId="261"/>
            <ac:spMk id="2" creationId="{01B8D678-5960-8A72-4701-1F196185681C}"/>
          </ac:spMkLst>
        </pc:spChg>
        <pc:spChg chg="mod">
          <ac:chgData name="Sorina Cirpaci (2426300)" userId="3557fb85-713e-450c-8c7b-82894eba1664" providerId="ADAL" clId="{071490D7-6AA3-AA47-9C1B-9E2E04E9F888}" dt="2025-06-11T19:11:00.749" v="1642" actId="14100"/>
          <ac:spMkLst>
            <pc:docMk/>
            <pc:sldMk cId="2186153922" sldId="261"/>
            <ac:spMk id="3" creationId="{CF284934-DEF0-4A3F-A764-520C644EA944}"/>
          </ac:spMkLst>
        </pc:spChg>
        <pc:spChg chg="add mod ord">
          <ac:chgData name="Sorina Cirpaci (2426300)" userId="3557fb85-713e-450c-8c7b-82894eba1664" providerId="ADAL" clId="{071490D7-6AA3-AA47-9C1B-9E2E04E9F888}" dt="2025-06-11T19:10:39.719" v="1640" actId="171"/>
          <ac:spMkLst>
            <pc:docMk/>
            <pc:sldMk cId="2186153922" sldId="261"/>
            <ac:spMk id="6" creationId="{B4C6E55F-1860-8C21-158B-1855876D80E4}"/>
          </ac:spMkLst>
        </pc:spChg>
        <pc:picChg chg="add mod ord">
          <ac:chgData name="Sorina Cirpaci (2426300)" userId="3557fb85-713e-450c-8c7b-82894eba1664" providerId="ADAL" clId="{071490D7-6AA3-AA47-9C1B-9E2E04E9F888}" dt="2025-06-11T19:05:51.773" v="1587" actId="208"/>
          <ac:picMkLst>
            <pc:docMk/>
            <pc:sldMk cId="2186153922" sldId="261"/>
            <ac:picMk id="4" creationId="{1680547E-A5E6-1555-67AF-66465A59C29D}"/>
          </ac:picMkLst>
        </pc:picChg>
        <pc:picChg chg="add mod">
          <ac:chgData name="Sorina Cirpaci (2426300)" userId="3557fb85-713e-450c-8c7b-82894eba1664" providerId="ADAL" clId="{071490D7-6AA3-AA47-9C1B-9E2E04E9F888}" dt="2025-06-11T19:08:32.477" v="1625" actId="14100"/>
          <ac:picMkLst>
            <pc:docMk/>
            <pc:sldMk cId="2186153922" sldId="261"/>
            <ac:picMk id="5" creationId="{67A0191B-46F9-23C7-03CC-46A8E794C741}"/>
          </ac:picMkLst>
        </pc:picChg>
      </pc:sldChg>
      <pc:sldChg chg="addSp delSp modSp new">
        <pc:chgData name="Sorina Cirpaci (2426300)" userId="3557fb85-713e-450c-8c7b-82894eba1664" providerId="ADAL" clId="{071490D7-6AA3-AA47-9C1B-9E2E04E9F888}" dt="2025-06-11T19:16:20.013" v="1703" actId="1076"/>
        <pc:sldMkLst>
          <pc:docMk/>
          <pc:sldMk cId="3020603425" sldId="262"/>
        </pc:sldMkLst>
        <pc:spChg chg="mod">
          <ac:chgData name="Sorina Cirpaci (2426300)" userId="3557fb85-713e-450c-8c7b-82894eba1664" providerId="ADAL" clId="{071490D7-6AA3-AA47-9C1B-9E2E04E9F888}" dt="2025-06-11T19:13:44.520" v="1670" actId="207"/>
          <ac:spMkLst>
            <pc:docMk/>
            <pc:sldMk cId="3020603425" sldId="262"/>
            <ac:spMk id="2" creationId="{4B7FCF22-B994-238F-F3F4-9C15D9CD826E}"/>
          </ac:spMkLst>
        </pc:spChg>
        <pc:spChg chg="mod">
          <ac:chgData name="Sorina Cirpaci (2426300)" userId="3557fb85-713e-450c-8c7b-82894eba1664" providerId="ADAL" clId="{071490D7-6AA3-AA47-9C1B-9E2E04E9F888}" dt="2025-06-11T19:14:34.771" v="1685" actId="14100"/>
          <ac:spMkLst>
            <pc:docMk/>
            <pc:sldMk cId="3020603425" sldId="262"/>
            <ac:spMk id="3" creationId="{AB1A1151-62E6-DD9B-74CB-92229C103F7D}"/>
          </ac:spMkLst>
        </pc:spChg>
        <pc:picChg chg="add mod ord">
          <ac:chgData name="Sorina Cirpaci (2426300)" userId="3557fb85-713e-450c-8c7b-82894eba1664" providerId="ADAL" clId="{071490D7-6AA3-AA47-9C1B-9E2E04E9F888}" dt="2025-06-11T19:12:49.213" v="1657" actId="14861"/>
          <ac:picMkLst>
            <pc:docMk/>
            <pc:sldMk cId="3020603425" sldId="262"/>
            <ac:picMk id="4" creationId="{5057A219-1374-91D7-85B0-0A62619919C2}"/>
          </ac:picMkLst>
        </pc:picChg>
        <pc:picChg chg="add del mod">
          <ac:chgData name="Sorina Cirpaci (2426300)" userId="3557fb85-713e-450c-8c7b-82894eba1664" providerId="ADAL" clId="{071490D7-6AA3-AA47-9C1B-9E2E04E9F888}" dt="2025-06-11T19:15:55.815" v="1697" actId="478"/>
          <ac:picMkLst>
            <pc:docMk/>
            <pc:sldMk cId="3020603425" sldId="262"/>
            <ac:picMk id="5" creationId="{7DD3AB5F-B3D4-E4A3-703D-FF0C4A1323AD}"/>
          </ac:picMkLst>
        </pc:picChg>
        <pc:picChg chg="add mod modCrop">
          <ac:chgData name="Sorina Cirpaci (2426300)" userId="3557fb85-713e-450c-8c7b-82894eba1664" providerId="ADAL" clId="{071490D7-6AA3-AA47-9C1B-9E2E04E9F888}" dt="2025-06-11T19:15:25.995" v="1694" actId="732"/>
          <ac:picMkLst>
            <pc:docMk/>
            <pc:sldMk cId="3020603425" sldId="262"/>
            <ac:picMk id="6" creationId="{D202D716-805C-6707-0417-1D37F8648C73}"/>
          </ac:picMkLst>
        </pc:picChg>
        <pc:picChg chg="add mod">
          <ac:chgData name="Sorina Cirpaci (2426300)" userId="3557fb85-713e-450c-8c7b-82894eba1664" providerId="ADAL" clId="{071490D7-6AA3-AA47-9C1B-9E2E04E9F888}" dt="2025-06-11T19:16:20.013" v="1703" actId="1076"/>
          <ac:picMkLst>
            <pc:docMk/>
            <pc:sldMk cId="3020603425" sldId="262"/>
            <ac:picMk id="7" creationId="{6B7D9B69-3255-6E2D-C4DB-AAB35795983A}"/>
          </ac:picMkLst>
        </pc:picChg>
      </pc:sldChg>
      <pc:sldChg chg="modSp new">
        <pc:chgData name="Sorina Cirpaci (2426300)" userId="3557fb85-713e-450c-8c7b-82894eba1664" providerId="ADAL" clId="{071490D7-6AA3-AA47-9C1B-9E2E04E9F888}" dt="2025-06-11T19:28:07.445" v="1817" actId="14100"/>
        <pc:sldMkLst>
          <pc:docMk/>
          <pc:sldMk cId="60342633" sldId="263"/>
        </pc:sldMkLst>
        <pc:spChg chg="mod">
          <ac:chgData name="Sorina Cirpaci (2426300)" userId="3557fb85-713e-450c-8c7b-82894eba1664" providerId="ADAL" clId="{071490D7-6AA3-AA47-9C1B-9E2E04E9F888}" dt="2025-06-11T19:27:56.214" v="1816" actId="14100"/>
          <ac:spMkLst>
            <pc:docMk/>
            <pc:sldMk cId="60342633" sldId="263"/>
            <ac:spMk id="2" creationId="{63EF8436-58F3-5716-74A5-324E9A3C5956}"/>
          </ac:spMkLst>
        </pc:spChg>
        <pc:spChg chg="mod">
          <ac:chgData name="Sorina Cirpaci (2426300)" userId="3557fb85-713e-450c-8c7b-82894eba1664" providerId="ADAL" clId="{071490D7-6AA3-AA47-9C1B-9E2E04E9F888}" dt="2025-06-11T19:28:07.445" v="1817" actId="14100"/>
          <ac:spMkLst>
            <pc:docMk/>
            <pc:sldMk cId="60342633" sldId="263"/>
            <ac:spMk id="3" creationId="{D984EBA3-D1F9-2E11-BFC9-8C2872E450A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8" Type="http://schemas.openxmlformats.org/officeDocument/2006/relationships/hyperlink" Target="https://doi.org/10.1109/ICCCNT61001.2024.10724109" TargetMode="External"/><Relationship Id="rId3" Type="http://schemas.openxmlformats.org/officeDocument/2006/relationships/hyperlink" Target="https://doi.org/10.30762/jeels.v9i1.4298" TargetMode="External"/><Relationship Id="rId7" Type="http://schemas.openxmlformats.org/officeDocument/2006/relationships/hyperlink" Target="https://doi.org/10.1080/0309877X.2024.2427056" TargetMode="External"/><Relationship Id="rId2" Type="http://schemas.openxmlformats.org/officeDocument/2006/relationships/hyperlink" Target="https://doi.org/10.1177/2158244018824506" TargetMode="External"/><Relationship Id="rId1" Type="http://schemas.openxmlformats.org/officeDocument/2006/relationships/slideLayout" Target="../slideLayouts/slideLayout2.xml"/><Relationship Id="rId6" Type="http://schemas.openxmlformats.org/officeDocument/2006/relationships/hyperlink" Target="https://doi.org/10.24193/ed21.2024.28.39" TargetMode="External"/><Relationship Id="rId5" Type="http://schemas.openxmlformats.org/officeDocument/2006/relationships/hyperlink" Target="https://doi.org/10.1080/2331186X.2023.2287907" TargetMode="External"/><Relationship Id="rId4" Type="http://schemas.openxmlformats.org/officeDocument/2006/relationships/hyperlink" Target="https://doi.org/10.31992/0869-3617-2020-29-2-63-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5901CF-E043-8BBA-0A63-64E2A2DDF96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13000"/>
                    </a14:imgEffect>
                  </a14:imgLayer>
                </a14:imgProps>
              </a:ext>
            </a:extLst>
          </a:blip>
          <a:srcRect l="7742" r="-27081"/>
          <a:stretch>
            <a:fillRect/>
          </a:stretch>
        </p:blipFill>
        <p:spPr>
          <a:xfrm>
            <a:off x="-230161" y="-362681"/>
            <a:ext cx="17745247" cy="758011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reflection blurRad="6350" stA="52000" endA="300" endPos="35000" dir="5400000" sy="-100000" algn="bl" rotWithShape="0"/>
          </a:effectLst>
          <a:scene3d>
            <a:camera prst="orthographicFront"/>
            <a:lightRig rig="twoPt" dir="t">
              <a:rot lat="0" lon="0" rev="7200000"/>
            </a:lightRig>
          </a:scene3d>
          <a:sp3d>
            <a:bevelT w="25400" h="19050"/>
            <a:contourClr>
              <a:srgbClr val="FFFFFF"/>
            </a:contourClr>
          </a:sp3d>
        </p:spPr>
      </p:pic>
      <p:sp>
        <p:nvSpPr>
          <p:cNvPr id="5" name="Callout: Right Arrow 4">
            <a:extLst>
              <a:ext uri="{FF2B5EF4-FFF2-40B4-BE49-F238E27FC236}">
                <a16:creationId xmlns:a16="http://schemas.microsoft.com/office/drawing/2014/main" id="{B25C33FC-6D68-AE07-333A-FAAD2ECCDB7C}"/>
              </a:ext>
            </a:extLst>
          </p:cNvPr>
          <p:cNvSpPr/>
          <p:nvPr/>
        </p:nvSpPr>
        <p:spPr>
          <a:xfrm>
            <a:off x="319545" y="127520"/>
            <a:ext cx="6442069" cy="5866468"/>
          </a:xfrm>
          <a:prstGeom prst="rightArrowCallout">
            <a:avLst>
              <a:gd name="adj1" fmla="val 10597"/>
              <a:gd name="adj2" fmla="val 10364"/>
              <a:gd name="adj3" fmla="val 19701"/>
              <a:gd name="adj4" fmla="val 77365"/>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85209" y="682440"/>
            <a:ext cx="3885660" cy="1258461"/>
          </a:xfrm>
        </p:spPr>
        <p:txBody>
          <a:bodyPr>
            <a:normAutofit fontScale="90000"/>
          </a:bodyPr>
          <a:lstStyle/>
          <a:p>
            <a:r>
              <a:rPr lang="en-US" sz="2800">
                <a:ln w="0"/>
                <a:solidFill>
                  <a:schemeClr val="bg1"/>
                </a:solidFill>
                <a:effectLst>
                  <a:outerShdw blurRad="38100" dist="19050" dir="2700000" algn="tl" rotWithShape="0">
                    <a:schemeClr val="dk1">
                      <a:alpha val="40000"/>
                    </a:schemeClr>
                  </a:out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Title: “Time-Management”: An Essential</a:t>
            </a:r>
            <a:r>
              <a:rPr lang="en-GB" sz="2800">
                <a:ln w="0"/>
                <a:solidFill>
                  <a:schemeClr val="bg1"/>
                </a:solidFill>
                <a:effectLst>
                  <a:outerShdw blurRad="38100" dist="19050" dir="2700000" algn="tl" rotWithShape="0">
                    <a:schemeClr val="dk1">
                      <a:alpha val="40000"/>
                    </a:schemeClr>
                  </a:out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 </a:t>
            </a:r>
            <a:r>
              <a:rPr lang="en-US" sz="2800" err="1">
                <a:ln w="0"/>
                <a:solidFill>
                  <a:schemeClr val="bg1"/>
                </a:solidFill>
                <a:effectLst>
                  <a:outerShdw blurRad="38100" dist="19050" dir="2700000" algn="tl" rotWithShape="0">
                    <a:schemeClr val="dk1">
                      <a:alpha val="40000"/>
                    </a:schemeClr>
                  </a:out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Skil</a:t>
            </a:r>
            <a:r>
              <a:rPr lang="en-GB" sz="2800">
                <a:ln w="0"/>
                <a:solidFill>
                  <a:schemeClr val="bg1"/>
                </a:solidFill>
                <a:effectLst>
                  <a:outerShdw blurRad="38100" dist="19050" dir="2700000" algn="tl" rotWithShape="0">
                    <a:schemeClr val="dk1">
                      <a:alpha val="40000"/>
                    </a:schemeClr>
                  </a:out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l</a:t>
            </a:r>
            <a:br>
              <a:rPr lang="en-GB" sz="2800">
                <a:ln w="0"/>
                <a:solidFill>
                  <a:schemeClr val="bg1"/>
                </a:solidFill>
                <a:effectLst>
                  <a:outerShdw blurRad="38100" dist="19050" dir="2700000" algn="tl" rotWithShape="0">
                    <a:schemeClr val="dk1">
                      <a:alpha val="40000"/>
                    </a:schemeClr>
                  </a:out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br>
            <a:r>
              <a:rPr lang="en-US" sz="2800">
                <a:ln w="0"/>
                <a:solidFill>
                  <a:schemeClr val="bg1"/>
                </a:solidFill>
                <a:effectLst>
                  <a:outerShdw blurRad="38100" dist="19050" dir="2700000" algn="tl" rotWithShape="0">
                    <a:schemeClr val="dk1">
                      <a:alpha val="40000"/>
                    </a:schemeClr>
                  </a:out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 for Student Success in Higher Education</a:t>
            </a:r>
            <a:endParaRPr lang="en-US" sz="2800">
              <a:ln w="0"/>
              <a:solidFill>
                <a:schemeClr val="bg1"/>
              </a:solidFill>
              <a:effectLst>
                <a:outerShdw blurRad="38100" dist="19050" dir="2700000" algn="tl" rotWithShape="0">
                  <a:schemeClr val="dk1">
                    <a:alpha val="40000"/>
                  </a:schemeClr>
                </a:outerShdw>
              </a:effectLst>
              <a:highlight>
                <a:srgbClr val="000000"/>
              </a:highlight>
              <a:latin typeface="Aparajita" panose="02020603050405020304" pitchFamily="18" charset="0"/>
              <a:cs typeface="Aparajita" panose="02020603050405020304" pitchFamily="18" charset="0"/>
            </a:endParaRPr>
          </a:p>
        </p:txBody>
      </p:sp>
      <p:sp>
        <p:nvSpPr>
          <p:cNvPr id="3" name="Subtitle 2"/>
          <p:cNvSpPr>
            <a:spLocks noGrp="1"/>
          </p:cNvSpPr>
          <p:nvPr>
            <p:ph type="subTitle" idx="1"/>
          </p:nvPr>
        </p:nvSpPr>
        <p:spPr>
          <a:xfrm>
            <a:off x="336093" y="2260720"/>
            <a:ext cx="5035847" cy="3337307"/>
          </a:xfrm>
          <a:noFill/>
          <a:ln>
            <a:noFill/>
          </a:ln>
        </p:spPr>
        <p:style>
          <a:lnRef idx="0">
            <a:scrgbClr r="0" g="0" b="0"/>
          </a:lnRef>
          <a:fillRef idx="0">
            <a:scrgbClr r="0" g="0" b="0"/>
          </a:fillRef>
          <a:effectRef idx="0">
            <a:scrgbClr r="0" g="0" b="0"/>
          </a:effectRef>
          <a:fontRef idx="minor">
            <a:schemeClr val="lt1"/>
          </a:fontRef>
        </p:style>
        <p:txBody>
          <a:bodyPr>
            <a:noAutofit/>
          </a:bodyPr>
          <a:lstStyle/>
          <a:p>
            <a:r>
              <a:rPr lang="en-US" sz="2900" b="1" spc="50">
                <a:ln w="0"/>
                <a:solidFill>
                  <a:srgbClr val="BF9F3F"/>
                </a:solidFill>
                <a:effectLst>
                  <a:innerShdw blurRad="63500" dist="50800" dir="13500000">
                    <a:srgbClr val="000000">
                      <a:alpha val="50000"/>
                    </a:srgbClr>
                  </a:innerShdw>
                </a:effectLst>
                <a:latin typeface="Aparajita" panose="020B0604020202020204" pitchFamily="34" charset="0"/>
                <a:ea typeface="Arial" panose="020B0604020202020204" pitchFamily="34" charset="0"/>
                <a:cs typeface="Aparajita" panose="020B0604020202020204" pitchFamily="34" charset="0"/>
              </a:rPr>
              <a:t>Module</a:t>
            </a:r>
            <a:r>
              <a:rPr lang="en-GB" sz="2900" b="1" spc="50">
                <a:ln w="0"/>
                <a:solidFill>
                  <a:srgbClr val="BF9F3F"/>
                </a:solidFill>
                <a:effectLst>
                  <a:innerShdw blurRad="63500" dist="50800" dir="13500000">
                    <a:srgbClr val="000000">
                      <a:alpha val="50000"/>
                    </a:srgbClr>
                  </a:innerShdw>
                </a:effectLst>
                <a:latin typeface="Aparajita" panose="020B0604020202020204" pitchFamily="34" charset="0"/>
                <a:ea typeface="Arial" panose="020B0604020202020204" pitchFamily="34" charset="0"/>
                <a:cs typeface="Aparajita" panose="020B0604020202020204" pitchFamily="34" charset="0"/>
              </a:rPr>
              <a:t> Name: </a:t>
            </a:r>
            <a:r>
              <a:rPr lang="en-US" sz="2900" b="1" spc="50">
                <a:ln w="0"/>
                <a:solidFill>
                  <a:srgbClr val="BF9F3F"/>
                </a:solidFill>
                <a:effectLst>
                  <a:innerShdw blurRad="63500" dist="50800" dir="13500000">
                    <a:srgbClr val="000000">
                      <a:alpha val="50000"/>
                    </a:srgbClr>
                  </a:innerShdw>
                </a:effectLst>
                <a:latin typeface="Aparajita" panose="020B0604020202020204" pitchFamily="34" charset="0"/>
                <a:ea typeface="Arial" panose="020B0604020202020204" pitchFamily="34" charset="0"/>
                <a:cs typeface="Aparajita" panose="020B0604020202020204" pitchFamily="34" charset="0"/>
              </a:rPr>
              <a:t>Academic Skills in the Digital Era </a:t>
            </a:r>
            <a:br>
              <a:rPr lang="en-GB" sz="2900" b="1" spc="50">
                <a:ln w="0"/>
                <a:solidFill>
                  <a:srgbClr val="BF9F3F"/>
                </a:solidFill>
                <a:effectLst>
                  <a:innerShdw blurRad="63500" dist="50800" dir="13500000">
                    <a:srgbClr val="000000">
                      <a:alpha val="50000"/>
                    </a:srgbClr>
                  </a:innerShdw>
                </a:effectLst>
                <a:latin typeface="Aparajita" panose="020B0604020202020204" pitchFamily="34" charset="0"/>
                <a:ea typeface="Times New Roman" panose="020F0502020204030204" pitchFamily="34" charset="0"/>
                <a:cs typeface="Aparajita" panose="020B0604020202020204" pitchFamily="34" charset="0"/>
              </a:rPr>
            </a:br>
            <a:r>
              <a:rPr lang="en-US" sz="2900" b="1" spc="50">
                <a:ln w="0"/>
                <a:solidFill>
                  <a:srgbClr val="BF9F3F"/>
                </a:solidFill>
                <a:effectLst>
                  <a:innerShdw blurRad="63500" dist="50800" dir="13500000">
                    <a:srgbClr val="000000">
                      <a:alpha val="50000"/>
                    </a:srgbClr>
                  </a:innerShdw>
                </a:effectLst>
                <a:latin typeface="Aparajita" panose="020B0604020202020204" pitchFamily="34" charset="0"/>
                <a:ea typeface="Arial" panose="020B0604020202020204" pitchFamily="34" charset="0"/>
                <a:cs typeface="Aparajita" panose="020B0604020202020204" pitchFamily="34" charset="0"/>
              </a:rPr>
              <a:t>Module Code: BMSW4013 </a:t>
            </a:r>
            <a:br>
              <a:rPr lang="en-GB" sz="2900" b="1" spc="50">
                <a:ln w="0"/>
                <a:solidFill>
                  <a:srgbClr val="BF9F3F"/>
                </a:solidFill>
                <a:effectLst>
                  <a:innerShdw blurRad="63500" dist="50800" dir="13500000">
                    <a:srgbClr val="000000">
                      <a:alpha val="50000"/>
                    </a:srgbClr>
                  </a:innerShdw>
                </a:effectLst>
                <a:latin typeface="Aparajita" panose="020B0604020202020204" pitchFamily="34" charset="0"/>
                <a:ea typeface="Times New Roman" panose="020F0502020204030204" pitchFamily="34" charset="0"/>
                <a:cs typeface="Aparajita" panose="020B0604020202020204" pitchFamily="34" charset="0"/>
              </a:rPr>
            </a:br>
            <a:r>
              <a:rPr lang="en-US" sz="2900" b="1" spc="50">
                <a:ln w="0"/>
                <a:solidFill>
                  <a:srgbClr val="BF9F3F"/>
                </a:solidFill>
                <a:effectLst>
                  <a:innerShdw blurRad="63500" dist="50800" dir="13500000">
                    <a:srgbClr val="000000">
                      <a:alpha val="50000"/>
                    </a:srgbClr>
                  </a:innerShdw>
                </a:effectLst>
                <a:latin typeface="Aparajita" panose="020B0604020202020204" pitchFamily="34" charset="0"/>
                <a:ea typeface="Arial" panose="020B0604020202020204" pitchFamily="34" charset="0"/>
                <a:cs typeface="Aparajita" panose="020B0604020202020204" pitchFamily="34" charset="0"/>
              </a:rPr>
              <a:t>Student Name: Sorina Cirpaci </a:t>
            </a:r>
            <a:br>
              <a:rPr lang="en-GB" sz="2900" b="1" spc="50">
                <a:ln w="0"/>
                <a:solidFill>
                  <a:srgbClr val="BF9F3F"/>
                </a:solidFill>
                <a:effectLst>
                  <a:innerShdw blurRad="63500" dist="50800" dir="13500000">
                    <a:srgbClr val="000000">
                      <a:alpha val="50000"/>
                    </a:srgbClr>
                  </a:innerShdw>
                </a:effectLst>
                <a:latin typeface="Aparajita" panose="020B0604020202020204" pitchFamily="34" charset="0"/>
                <a:ea typeface="Times New Roman" panose="020F0502020204030204" pitchFamily="34" charset="0"/>
                <a:cs typeface="Aparajita" panose="020B0604020202020204" pitchFamily="34" charset="0"/>
              </a:rPr>
            </a:br>
            <a:r>
              <a:rPr lang="en-US" sz="2900" b="1" spc="50">
                <a:ln w="0"/>
                <a:solidFill>
                  <a:srgbClr val="BF9F3F"/>
                </a:solidFill>
                <a:effectLst>
                  <a:innerShdw blurRad="63500" dist="50800" dir="13500000">
                    <a:srgbClr val="000000">
                      <a:alpha val="50000"/>
                    </a:srgbClr>
                  </a:innerShdw>
                </a:effectLst>
                <a:latin typeface="Aparajita" panose="020B0604020202020204" pitchFamily="34" charset="0"/>
                <a:ea typeface="Arial" panose="020B0604020202020204" pitchFamily="34" charset="0"/>
                <a:cs typeface="Aparajita" panose="020B0604020202020204" pitchFamily="34" charset="0"/>
              </a:rPr>
              <a:t>Student Number: 2426300 </a:t>
            </a:r>
            <a:br>
              <a:rPr lang="en-GB" sz="2900" b="1" spc="50">
                <a:ln w="0"/>
                <a:solidFill>
                  <a:srgbClr val="BF9F3F"/>
                </a:solidFill>
                <a:effectLst>
                  <a:innerShdw blurRad="63500" dist="50800" dir="13500000">
                    <a:srgbClr val="000000">
                      <a:alpha val="50000"/>
                    </a:srgbClr>
                  </a:innerShdw>
                </a:effectLst>
                <a:latin typeface="Aparajita" panose="020B0604020202020204" pitchFamily="34" charset="0"/>
                <a:ea typeface="Times New Roman" panose="020F0502020204030204" pitchFamily="34" charset="0"/>
                <a:cs typeface="Aparajita" panose="020B0604020202020204" pitchFamily="34" charset="0"/>
              </a:rPr>
            </a:br>
            <a:r>
              <a:rPr lang="en-US" sz="2900" b="1" spc="50">
                <a:ln w="0"/>
                <a:solidFill>
                  <a:srgbClr val="BF9F3F"/>
                </a:solidFill>
                <a:effectLst>
                  <a:innerShdw blurRad="63500" dist="50800" dir="13500000">
                    <a:srgbClr val="000000">
                      <a:alpha val="50000"/>
                    </a:srgbClr>
                  </a:innerShdw>
                </a:effectLst>
                <a:latin typeface="Aparajita" panose="020B0604020202020204" pitchFamily="34" charset="0"/>
                <a:ea typeface="Arial" panose="020B0604020202020204" pitchFamily="34" charset="0"/>
                <a:cs typeface="Aparajita" panose="020B0604020202020204" pitchFamily="34" charset="0"/>
              </a:rPr>
              <a:t>Lecturer: </a:t>
            </a:r>
            <a:r>
              <a:rPr lang="en-US" sz="2900" b="1" spc="50" err="1">
                <a:ln w="0"/>
                <a:solidFill>
                  <a:srgbClr val="BF9F3F"/>
                </a:solidFill>
                <a:effectLst>
                  <a:innerShdw blurRad="63500" dist="50800" dir="13500000">
                    <a:srgbClr val="000000">
                      <a:alpha val="50000"/>
                    </a:srgbClr>
                  </a:innerShdw>
                </a:effectLst>
                <a:latin typeface="Aparajita" panose="020B0604020202020204" pitchFamily="34" charset="0"/>
                <a:ea typeface="Arial" panose="020B0604020202020204" pitchFamily="34" charset="0"/>
                <a:cs typeface="Aparajita" panose="020B0604020202020204" pitchFamily="34" charset="0"/>
              </a:rPr>
              <a:t>Ffion</a:t>
            </a:r>
            <a:r>
              <a:rPr lang="en-US" sz="2900" b="1" spc="50">
                <a:ln w="0"/>
                <a:solidFill>
                  <a:srgbClr val="BF9F3F"/>
                </a:solidFill>
                <a:effectLst>
                  <a:innerShdw blurRad="63500" dist="50800" dir="13500000">
                    <a:srgbClr val="000000">
                      <a:alpha val="50000"/>
                    </a:srgbClr>
                  </a:innerShdw>
                </a:effectLst>
                <a:latin typeface="Aparajita" panose="020B0604020202020204" pitchFamily="34" charset="0"/>
                <a:ea typeface="Arial" panose="020B0604020202020204" pitchFamily="34" charset="0"/>
                <a:cs typeface="Aparajita" panose="020B0604020202020204" pitchFamily="34" charset="0"/>
              </a:rPr>
              <a:t> </a:t>
            </a:r>
            <a:r>
              <a:rPr lang="en-US" sz="2900" b="1" spc="50" err="1">
                <a:ln w="0"/>
                <a:solidFill>
                  <a:srgbClr val="BF9F3F"/>
                </a:solidFill>
                <a:effectLst>
                  <a:innerShdw blurRad="63500" dist="50800" dir="13500000">
                    <a:srgbClr val="000000">
                      <a:alpha val="50000"/>
                    </a:srgbClr>
                  </a:innerShdw>
                </a:effectLst>
                <a:latin typeface="Aparajita" panose="020B0604020202020204" pitchFamily="34" charset="0"/>
                <a:ea typeface="Arial" panose="020B0604020202020204" pitchFamily="34" charset="0"/>
                <a:cs typeface="Aparajita" panose="020B0604020202020204" pitchFamily="34" charset="0"/>
              </a:rPr>
              <a:t>Cumberpatch</a:t>
            </a:r>
            <a:r>
              <a:rPr lang="en-US" sz="2900" b="1" spc="50">
                <a:ln w="0"/>
                <a:solidFill>
                  <a:srgbClr val="BF9F3F"/>
                </a:solidFill>
                <a:effectLst>
                  <a:innerShdw blurRad="63500" dist="50800" dir="13500000">
                    <a:srgbClr val="000000">
                      <a:alpha val="50000"/>
                    </a:srgbClr>
                  </a:innerShdw>
                </a:effectLst>
                <a:latin typeface="Aparajita" panose="020B0604020202020204" pitchFamily="34" charset="0"/>
                <a:ea typeface="Arial" panose="020B0604020202020204" pitchFamily="34" charset="0"/>
                <a:cs typeface="Aparajita" panose="020B0604020202020204" pitchFamily="34" charset="0"/>
              </a:rPr>
              <a:t> </a:t>
            </a:r>
            <a:br>
              <a:rPr lang="en-GB" sz="2900" b="1" spc="50">
                <a:ln w="0"/>
                <a:solidFill>
                  <a:srgbClr val="BF9F3F"/>
                </a:solidFill>
                <a:effectLst>
                  <a:innerShdw blurRad="63500" dist="50800" dir="13500000">
                    <a:srgbClr val="000000">
                      <a:alpha val="50000"/>
                    </a:srgbClr>
                  </a:innerShdw>
                </a:effectLst>
                <a:latin typeface="Aparajita" panose="020B0604020202020204" pitchFamily="34" charset="0"/>
                <a:ea typeface="Times New Roman" panose="020F0502020204030204" pitchFamily="34" charset="0"/>
                <a:cs typeface="Aparajita" panose="020B0604020202020204" pitchFamily="34" charset="0"/>
              </a:rPr>
            </a:br>
            <a:r>
              <a:rPr lang="en-US" sz="2900" b="1" spc="50">
                <a:ln w="0"/>
                <a:solidFill>
                  <a:srgbClr val="BF9F3F"/>
                </a:solidFill>
                <a:effectLst>
                  <a:innerShdw blurRad="63500" dist="50800" dir="13500000">
                    <a:srgbClr val="000000">
                      <a:alpha val="50000"/>
                    </a:srgbClr>
                  </a:innerShdw>
                </a:effectLst>
                <a:latin typeface="Aparajita" panose="020B0604020202020204" pitchFamily="34" charset="0"/>
                <a:ea typeface="Arial" panose="020B0604020202020204" pitchFamily="34" charset="0"/>
                <a:cs typeface="Aparajita" panose="020B0604020202020204" pitchFamily="34" charset="0"/>
              </a:rPr>
              <a:t>Submission Deadline</a:t>
            </a:r>
            <a:r>
              <a:rPr lang="en-GB" sz="2900" b="1" spc="50">
                <a:ln w="0"/>
                <a:solidFill>
                  <a:srgbClr val="BF9F3F"/>
                </a:solidFill>
                <a:effectLst>
                  <a:innerShdw blurRad="63500" dist="50800" dir="13500000">
                    <a:srgbClr val="000000">
                      <a:alpha val="50000"/>
                    </a:srgbClr>
                  </a:innerShdw>
                </a:effectLst>
                <a:latin typeface="Aparajita" panose="020B0604020202020204" pitchFamily="34" charset="0"/>
                <a:ea typeface="Arial" panose="020B0604020202020204" pitchFamily="34" charset="0"/>
                <a:cs typeface="Aparajita" panose="020B0604020202020204" pitchFamily="34" charset="0"/>
              </a:rPr>
              <a:t>: Friday 13</a:t>
            </a:r>
            <a:r>
              <a:rPr lang="en-GB" sz="2900" b="1" spc="50" baseline="30000">
                <a:ln w="0"/>
                <a:solidFill>
                  <a:srgbClr val="BF9F3F"/>
                </a:solidFill>
                <a:effectLst>
                  <a:innerShdw blurRad="63500" dist="50800" dir="13500000">
                    <a:srgbClr val="000000">
                      <a:alpha val="50000"/>
                    </a:srgbClr>
                  </a:innerShdw>
                </a:effectLst>
                <a:latin typeface="Aparajita" panose="020B0604020202020204" pitchFamily="34" charset="0"/>
                <a:ea typeface="Arial" panose="020B0604020202020204" pitchFamily="34" charset="0"/>
                <a:cs typeface="Aparajita" panose="020B0604020202020204" pitchFamily="34" charset="0"/>
              </a:rPr>
              <a:t>th</a:t>
            </a:r>
            <a:r>
              <a:rPr lang="en-GB" sz="2900" b="1" spc="50">
                <a:ln w="0"/>
                <a:solidFill>
                  <a:srgbClr val="BF9F3F"/>
                </a:solidFill>
                <a:effectLst>
                  <a:innerShdw blurRad="63500" dist="50800" dir="13500000">
                    <a:srgbClr val="000000">
                      <a:alpha val="50000"/>
                    </a:srgbClr>
                  </a:innerShdw>
                </a:effectLst>
                <a:latin typeface="Aparajita" panose="020B0604020202020204" pitchFamily="34" charset="0"/>
                <a:ea typeface="Arial" panose="020B0604020202020204" pitchFamily="34" charset="0"/>
                <a:cs typeface="Aparajita" panose="020B0604020202020204" pitchFamily="34" charset="0"/>
              </a:rPr>
              <a:t> June 2025 23:59PM</a:t>
            </a:r>
            <a:endParaRPr lang="en-US" sz="2900" b="1" spc="50">
              <a:ln w="0"/>
              <a:solidFill>
                <a:srgbClr val="BF9F3F"/>
              </a:solidFill>
              <a:effectLst>
                <a:innerShdw blurRad="63500" dist="50800" dir="13500000">
                  <a:srgbClr val="000000">
                    <a:alpha val="50000"/>
                  </a:srgbClr>
                </a:innerShdw>
              </a:effectLst>
              <a:latin typeface="Aparajita" panose="020B0604020202020204" pitchFamily="34" charset="0"/>
              <a:cs typeface="Aparajita" panose="020B0604020202020204" pitchFamily="34" charset="0"/>
            </a:endParaRPr>
          </a:p>
        </p:txBody>
      </p:sp>
      <p:pic>
        <p:nvPicPr>
          <p:cNvPr id="8" name="Picture 7">
            <a:extLst>
              <a:ext uri="{FF2B5EF4-FFF2-40B4-BE49-F238E27FC236}">
                <a16:creationId xmlns:a16="http://schemas.microsoft.com/office/drawing/2014/main" id="{8575E834-BD01-1DB4-3020-5378A8B19717}"/>
              </a:ext>
            </a:extLst>
          </p:cNvPr>
          <p:cNvPicPr>
            <a:picLocks noChangeAspect="1"/>
          </p:cNvPicPr>
          <p:nvPr/>
        </p:nvPicPr>
        <p:blipFill>
          <a:blip r:embed="rId4">
            <a:extLst>
              <a:ext uri="{28A0092B-C50C-407E-A947-70E740481C1C}">
                <a14:useLocalDpi xmlns:a14="http://schemas.microsoft.com/office/drawing/2010/main" val="0"/>
              </a:ext>
            </a:extLst>
          </a:blip>
          <a:srcRect r="73846"/>
          <a:stretch>
            <a:fillRect/>
          </a:stretch>
        </p:blipFill>
        <p:spPr>
          <a:xfrm>
            <a:off x="587090" y="443632"/>
            <a:ext cx="1000837" cy="1515353"/>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027ED6-561F-A4B8-2314-F08D0F42BF9F}"/>
              </a:ext>
            </a:extLst>
          </p:cNvPr>
          <p:cNvPicPr>
            <a:picLocks noChangeAspect="1"/>
          </p:cNvPicPr>
          <p:nvPr/>
        </p:nvPicPr>
        <p:blipFill>
          <a:blip r:embed="rId2"/>
          <a:srcRect l="8966" r="8966"/>
          <a:stretch/>
        </p:blipFill>
        <p:spPr>
          <a:xfrm>
            <a:off x="-395031" y="-318539"/>
            <a:ext cx="13074627" cy="7495081"/>
          </a:xfrm>
          <a:prstGeom prst="rect">
            <a:avLst/>
          </a:prstGeom>
          <a:ln w="127000" cap="rnd">
            <a:solidFill>
              <a:srgbClr val="FFFFFF"/>
            </a:solidFill>
          </a:ln>
          <a:effectLst>
            <a:outerShdw blurRad="76200" dist="95250" dir="10500000" sx="97000" sy="23000" kx="900000" algn="br" rotWithShape="0">
              <a:srgbClr val="000000">
                <a:alpha val="20000"/>
              </a:srgbClr>
            </a:outerShdw>
            <a:reflection blurRad="6350" stA="50000" endA="300" endPos="55000" dir="5400000" sy="-100000" algn="bl" rotWithShape="0"/>
          </a:effectLst>
          <a:scene3d>
            <a:camera prst="orthographicFront"/>
            <a:lightRig rig="twoPt" dir="t">
              <a:rot lat="0" lon="0" rev="7800000"/>
            </a:lightRig>
          </a:scene3d>
          <a:sp3d contourW="6350">
            <a:bevelT w="50800" h="16510"/>
            <a:contourClr>
              <a:srgbClr val="C0C0C0"/>
            </a:contourClr>
          </a:sp3d>
        </p:spPr>
      </p:pic>
      <p:sp>
        <p:nvSpPr>
          <p:cNvPr id="2" name="Title 1">
            <a:extLst>
              <a:ext uri="{FF2B5EF4-FFF2-40B4-BE49-F238E27FC236}">
                <a16:creationId xmlns:a16="http://schemas.microsoft.com/office/drawing/2014/main" id="{8C14D779-D4AA-295A-9A41-11AEA8E5B7CF}"/>
              </a:ext>
            </a:extLst>
          </p:cNvPr>
          <p:cNvSpPr>
            <a:spLocks noGrp="1"/>
          </p:cNvSpPr>
          <p:nvPr>
            <p:ph type="title"/>
          </p:nvPr>
        </p:nvSpPr>
        <p:spPr>
          <a:xfrm>
            <a:off x="755952" y="-333113"/>
            <a:ext cx="10597847" cy="2023801"/>
          </a:xfrm>
          <a:noFill/>
          <a:ln>
            <a:noFill/>
          </a:ln>
        </p:spPr>
        <p:style>
          <a:lnRef idx="2">
            <a:schemeClr val="accent1">
              <a:shade val="15000"/>
            </a:schemeClr>
          </a:lnRef>
          <a:fillRef idx="1">
            <a:schemeClr val="accent1"/>
          </a:fillRef>
          <a:effectRef idx="0">
            <a:schemeClr val="accent1"/>
          </a:effectRef>
          <a:fontRef idx="minor">
            <a:schemeClr val="lt1"/>
          </a:fontRef>
        </p:style>
        <p:txBody>
          <a:bodyPr>
            <a:normAutofit/>
          </a:bodyPr>
          <a:lstStyle/>
          <a:p>
            <a:r>
              <a:rPr lang="en-GB" sz="4700" b="1" u="sng"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cs typeface="Aparajita" panose="02020603050405020304" pitchFamily="18" charset="0"/>
              </a:rPr>
              <a:t>Introduction</a:t>
            </a:r>
            <a:endParaRPr lang="en-US" sz="4700" b="1" u="sng"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cs typeface="Aparajita" panose="02020603050405020304" pitchFamily="18" charset="0"/>
            </a:endParaRPr>
          </a:p>
        </p:txBody>
      </p:sp>
      <p:sp>
        <p:nvSpPr>
          <p:cNvPr id="3" name="Content Placeholder 2">
            <a:extLst>
              <a:ext uri="{FF2B5EF4-FFF2-40B4-BE49-F238E27FC236}">
                <a16:creationId xmlns:a16="http://schemas.microsoft.com/office/drawing/2014/main" id="{19C3E8C0-670F-6DC6-0DD6-E96368AEEFCC}"/>
              </a:ext>
            </a:extLst>
          </p:cNvPr>
          <p:cNvSpPr>
            <a:spLocks noGrp="1"/>
          </p:cNvSpPr>
          <p:nvPr>
            <p:ph idx="1"/>
          </p:nvPr>
        </p:nvSpPr>
        <p:spPr>
          <a:xfrm>
            <a:off x="514048" y="1209524"/>
            <a:ext cx="9131904" cy="5648476"/>
          </a:xfrm>
          <a:noFill/>
          <a:ln>
            <a:noFill/>
          </a:ln>
        </p:spPr>
        <p:txBody>
          <a:bodyPr>
            <a:noAutofit/>
          </a:bodyPr>
          <a:lstStyle/>
          <a:p>
            <a:r>
              <a:rPr lang="en-GB"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This is a Time Management report for Students showcasing analytics and statistics. </a:t>
            </a:r>
          </a:p>
          <a:p>
            <a:endParaRPr lang="en-GB"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endParaRPr>
          </a:p>
          <a:p>
            <a:r>
              <a:rPr lang="en-GB"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The </a:t>
            </a:r>
            <a:r>
              <a:rPr lang="en-US"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importance of students having good time management throughout their academic journey. The impact of implementing good time management in a students life</a:t>
            </a:r>
            <a:r>
              <a:rPr lang="en-GB"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a:t>
            </a:r>
            <a:r>
              <a:rPr lang="en-GB" sz="25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 </a:t>
            </a:r>
            <a:r>
              <a:rPr lang="en-US" sz="25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(Adams and Blair, 2019)</a:t>
            </a:r>
            <a:r>
              <a:rPr lang="en-US" sz="1800" b="1" spc="50">
                <a:ln w="0"/>
                <a:solidFill>
                  <a:schemeClr val="bg2"/>
                </a:solidFill>
                <a:effectLst>
                  <a:innerShdw blurRad="63500" dist="50800" dir="13500000">
                    <a:srgbClr val="000000">
                      <a:alpha val="50000"/>
                    </a:srgbClr>
                  </a:innerShdw>
                </a:effectLst>
                <a:highlight>
                  <a:srgbClr val="000000"/>
                </a:highlight>
                <a:latin typeface="Arial" panose="020B0604020202020204" pitchFamily="34" charset="0"/>
                <a:ea typeface="Arial" panose="020B0604020202020204" pitchFamily="34" charset="0"/>
              </a:rPr>
              <a:t>.</a:t>
            </a:r>
            <a:r>
              <a:rPr lang="en-GB" sz="1600" b="1" spc="50">
                <a:ln w="0"/>
                <a:solidFill>
                  <a:schemeClr val="bg2"/>
                </a:solidFill>
                <a:effectLst>
                  <a:innerShdw blurRad="63500" dist="50800" dir="13500000">
                    <a:srgbClr val="000000">
                      <a:alpha val="50000"/>
                    </a:srgbClr>
                  </a:innerShdw>
                </a:effectLst>
                <a:highlight>
                  <a:srgbClr val="000000"/>
                </a:highlight>
              </a:rPr>
              <a:t> </a:t>
            </a:r>
            <a:endParaRPr lang="en-GB"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endParaRPr>
          </a:p>
          <a:p>
            <a:endParaRPr lang="en-GB"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endParaRPr>
          </a:p>
          <a:p>
            <a:r>
              <a:rPr lang="en-US"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Based on research, students stumble with establishing task priorities but take part in future planning to a low extent (Renu and </a:t>
            </a:r>
            <a:r>
              <a:rPr lang="en-US" sz="2700" b="1" spc="50" err="1">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Dua</a:t>
            </a:r>
            <a:r>
              <a:rPr lang="en-US"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 2024).</a:t>
            </a:r>
            <a:endParaRPr lang="en-GB"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endParaRPr>
          </a:p>
          <a:p>
            <a:pPr marL="0" indent="0">
              <a:buNone/>
            </a:pPr>
            <a:endParaRPr lang="en-GB"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endParaRPr>
          </a:p>
          <a:p>
            <a:r>
              <a:rPr lang="en-US"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 </a:t>
            </a:r>
            <a:r>
              <a:rPr lang="en-GB"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Strategies included will be covered </a:t>
            </a:r>
            <a:r>
              <a:rPr lang="en-US"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about how students can get helped by certain time management techniques such as using </a:t>
            </a:r>
            <a:r>
              <a:rPr lang="en-US" sz="2700" b="1" spc="50" err="1">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Pomodoro</a:t>
            </a:r>
            <a:r>
              <a:rPr lang="en-US"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 </a:t>
            </a:r>
            <a:endParaRPr lang="en-GB"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Times New Roman" panose="02020603050405020304" pitchFamily="18" charset="0"/>
              <a:cs typeface="Aparajita" panose="02020603050405020304" pitchFamily="18" charset="0"/>
            </a:endParaRPr>
          </a:p>
          <a:p>
            <a:pPr marL="0" indent="0">
              <a:buNone/>
            </a:pPr>
            <a:endParaRPr lang="en-US" sz="27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cs typeface="Aparajita" panose="02020603050405020304" pitchFamily="18" charset="0"/>
            </a:endParaRPr>
          </a:p>
        </p:txBody>
      </p:sp>
      <p:pic>
        <p:nvPicPr>
          <p:cNvPr id="5" name="Picture 4">
            <a:extLst>
              <a:ext uri="{FF2B5EF4-FFF2-40B4-BE49-F238E27FC236}">
                <a16:creationId xmlns:a16="http://schemas.microsoft.com/office/drawing/2014/main" id="{5ADD2480-9CA5-CEA6-8EBC-C367FDDFEBB1}"/>
              </a:ext>
            </a:extLst>
          </p:cNvPr>
          <p:cNvPicPr>
            <a:picLocks noChangeAspect="1"/>
          </p:cNvPicPr>
          <p:nvPr/>
        </p:nvPicPr>
        <p:blipFill>
          <a:blip r:embed="rId3">
            <a:extLst>
              <a:ext uri="{28A0092B-C50C-407E-A947-70E740481C1C}">
                <a14:useLocalDpi xmlns:a14="http://schemas.microsoft.com/office/drawing/2010/main" val="0"/>
              </a:ext>
            </a:extLst>
          </a:blip>
          <a:srcRect l="106" t="-1191" r="76303" b="-14"/>
          <a:stretch>
            <a:fillRect/>
          </a:stretch>
        </p:blipFill>
        <p:spPr>
          <a:xfrm>
            <a:off x="9639800" y="-9922"/>
            <a:ext cx="714787" cy="1214248"/>
          </a:xfrm>
          <a:prstGeom prst="rect">
            <a:avLst/>
          </a:prstGeom>
        </p:spPr>
      </p:pic>
    </p:spTree>
    <p:extLst>
      <p:ext uri="{BB962C8B-B14F-4D97-AF65-F5344CB8AC3E}">
        <p14:creationId xmlns:p14="http://schemas.microsoft.com/office/powerpoint/2010/main" val="17088093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C0708BD-E0E3-82BE-564B-FD98B2A2A85E}"/>
              </a:ext>
            </a:extLst>
          </p:cNvPr>
          <p:cNvPicPr>
            <a:picLocks noChangeAspect="1"/>
          </p:cNvPicPr>
          <p:nvPr/>
        </p:nvPicPr>
        <p:blipFill>
          <a:blip r:embed="rId2"/>
          <a:srcRect l="-1" t="8368" r="103" b="8368"/>
          <a:stretch>
            <a:fillRect/>
          </a:stretch>
        </p:blipFill>
        <p:spPr>
          <a:xfrm>
            <a:off x="9240" y="-4066"/>
            <a:ext cx="12182760" cy="6769515"/>
          </a:xfrm>
          <a:prstGeom prst="rect">
            <a:avLst/>
          </a:prstGeom>
          <a:ln w="127000" cap="rnd">
            <a:solidFill>
              <a:srgbClr val="FFFFFF"/>
            </a:solidFill>
          </a:ln>
          <a:effectLst>
            <a:outerShdw blurRad="76200" dist="95250" dir="10500000" sx="97000" sy="23000" kx="900000" algn="br" rotWithShape="0">
              <a:srgbClr val="000000">
                <a:alpha val="20000"/>
              </a:srgbClr>
            </a:outerShdw>
            <a:reflection blurRad="6350" stA="50000" endA="300" endPos="55000" dir="5400000" sy="-100000" algn="bl" rotWithShape="0"/>
          </a:effectLst>
          <a:scene3d>
            <a:camera prst="orthographicFront"/>
            <a:lightRig rig="twoPt" dir="t">
              <a:rot lat="0" lon="0" rev="7800000"/>
            </a:lightRig>
          </a:scene3d>
          <a:sp3d contourW="6350">
            <a:bevelT w="50800" h="16510"/>
            <a:contourClr>
              <a:srgbClr val="C0C0C0"/>
            </a:contourClr>
          </a:sp3d>
        </p:spPr>
      </p:pic>
      <p:sp>
        <p:nvSpPr>
          <p:cNvPr id="2" name="Title 1">
            <a:extLst>
              <a:ext uri="{FF2B5EF4-FFF2-40B4-BE49-F238E27FC236}">
                <a16:creationId xmlns:a16="http://schemas.microsoft.com/office/drawing/2014/main" id="{6878EB42-8248-33FB-559A-061CF8B7EE7D}"/>
              </a:ext>
            </a:extLst>
          </p:cNvPr>
          <p:cNvSpPr>
            <a:spLocks noGrp="1"/>
          </p:cNvSpPr>
          <p:nvPr>
            <p:ph type="title"/>
          </p:nvPr>
        </p:nvSpPr>
        <p:spPr>
          <a:xfrm>
            <a:off x="1383712" y="455228"/>
            <a:ext cx="7743092" cy="934838"/>
          </a:xfrm>
        </p:spPr>
        <p:txBody>
          <a:bodyPr>
            <a:normAutofit/>
          </a:bodyPr>
          <a:lstStyle/>
          <a:p>
            <a:r>
              <a:rPr lang="en-US" sz="3300" b="1" u="sng" spc="50">
                <a:ln w="0"/>
                <a:solidFill>
                  <a:schemeClr val="bg2"/>
                </a:solidFill>
                <a:effectLst>
                  <a:innerShdw blurRad="63500" dist="50800" dir="13500000">
                    <a:srgbClr val="000000">
                      <a:alpha val="50000"/>
                    </a:srgbClr>
                  </a:innerShdw>
                </a:effectLst>
                <a:latin typeface="Arial" panose="020B0604020202020204" pitchFamily="34" charset="0"/>
                <a:ea typeface="Arial" panose="020B0604020202020204" pitchFamily="34" charset="0"/>
                <a:cs typeface="Times New Roman" panose="02020603050405020304" pitchFamily="18" charset="0"/>
              </a:rPr>
              <a:t>Implantation of Time Management for Students</a:t>
            </a:r>
            <a:endParaRPr lang="en-US" sz="3300" b="1" u="sng" spc="50">
              <a:ln w="0"/>
              <a:solidFill>
                <a:schemeClr val="bg2"/>
              </a:solidFill>
              <a:effectLst>
                <a:innerShdw blurRad="63500" dist="50800" dir="13500000">
                  <a:srgbClr val="000000">
                    <a:alpha val="50000"/>
                  </a:srgbClr>
                </a:innerShdw>
              </a:effectLst>
            </a:endParaRPr>
          </a:p>
        </p:txBody>
      </p:sp>
      <p:sp>
        <p:nvSpPr>
          <p:cNvPr id="3" name="Content Placeholder 2">
            <a:extLst>
              <a:ext uri="{FF2B5EF4-FFF2-40B4-BE49-F238E27FC236}">
                <a16:creationId xmlns:a16="http://schemas.microsoft.com/office/drawing/2014/main" id="{1D6F612D-186E-5073-3604-3643C58C12DF}"/>
              </a:ext>
            </a:extLst>
          </p:cNvPr>
          <p:cNvSpPr>
            <a:spLocks noGrp="1"/>
          </p:cNvSpPr>
          <p:nvPr>
            <p:ph idx="1"/>
          </p:nvPr>
        </p:nvSpPr>
        <p:spPr>
          <a:xfrm>
            <a:off x="856272" y="1849359"/>
            <a:ext cx="8797972" cy="5457456"/>
          </a:xfrm>
        </p:spPr>
        <p:txBody>
          <a:bodyPr>
            <a:noAutofit/>
          </a:bodyPr>
          <a:lstStyle/>
          <a:p>
            <a:r>
              <a:rPr lang="en-US" sz="21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Ensuring time management </a:t>
            </a:r>
            <a:r>
              <a:rPr lang="en-GB" sz="21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is a</a:t>
            </a:r>
            <a:r>
              <a:rPr lang="en-US" sz="21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ea typeface="Arial" panose="020B0604020202020204" pitchFamily="34" charset="0"/>
                <a:cs typeface="Aparajita" panose="02020603050405020304" pitchFamily="18" charset="0"/>
              </a:rPr>
              <a:t> priority is crucial to making learning for students valuable. Students might acquire more control over their time through intense time management instead of completing assignments or everyday activities (Popescu et al, 2024).</a:t>
            </a:r>
            <a:r>
              <a:rPr lang="en-GB" sz="21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cs typeface="Aparajita" panose="02020603050405020304" pitchFamily="18" charset="0"/>
              </a:rPr>
              <a:t> </a:t>
            </a:r>
          </a:p>
          <a:p>
            <a:r>
              <a:rPr lang="en-GB" sz="21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cs typeface="Aparajita" panose="02020603050405020304" pitchFamily="18" charset="0"/>
              </a:rPr>
              <a:t>Almost every student attending university tends to work in addition to their studies, which consumes the majority of their time. students generally have restricted time for preparing for their studies, especially for tests. More importantly, students tend to overestimate the duration of time required to prepare for assessments, which inevitably and negatively impacts the standards of their education (Lukashenko and </a:t>
            </a:r>
            <a:r>
              <a:rPr lang="en-GB" sz="2100" b="1" spc="50" err="1">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cs typeface="Aparajita" panose="02020603050405020304" pitchFamily="18" charset="0"/>
              </a:rPr>
              <a:t>Telegina</a:t>
            </a:r>
            <a:r>
              <a:rPr lang="en-GB" sz="21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cs typeface="Aparajita" panose="02020603050405020304" pitchFamily="18" charset="0"/>
              </a:rPr>
              <a:t>, 2020).</a:t>
            </a:r>
          </a:p>
          <a:p>
            <a:r>
              <a:rPr lang="en-GB" sz="21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cs typeface="Aparajita" panose="02020603050405020304" pitchFamily="18" charset="0"/>
              </a:rPr>
              <a:t>The research study of graduate students found while skills in time management were lower rates regarding procrastination, giving time management support had no impact in any rise in on schedule submissions for all student, even for those who already had good time management skills (</a:t>
            </a:r>
            <a:r>
              <a:rPr lang="en-GB" sz="2100" b="1" spc="50" err="1">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cs typeface="Aparajita" panose="02020603050405020304" pitchFamily="18" charset="0"/>
              </a:rPr>
              <a:t>Shaked</a:t>
            </a:r>
            <a:r>
              <a:rPr lang="en-GB" sz="21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cs typeface="Aparajita" panose="02020603050405020304" pitchFamily="18" charset="0"/>
              </a:rPr>
              <a:t> and </a:t>
            </a:r>
            <a:r>
              <a:rPr lang="en-GB" sz="2100" b="1" spc="50" err="1">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cs typeface="Aparajita" panose="02020603050405020304" pitchFamily="18" charset="0"/>
              </a:rPr>
              <a:t>Altarac</a:t>
            </a:r>
            <a:r>
              <a:rPr lang="en-GB" sz="2100" b="1" spc="50">
                <a:ln w="0"/>
                <a:solidFill>
                  <a:schemeClr val="bg2"/>
                </a:solidFill>
                <a:effectLst>
                  <a:innerShdw blurRad="63500" dist="50800" dir="13500000">
                    <a:srgbClr val="000000">
                      <a:alpha val="50000"/>
                    </a:srgbClr>
                  </a:innerShdw>
                </a:effectLst>
                <a:highlight>
                  <a:srgbClr val="000000"/>
                </a:highlight>
                <a:latin typeface="Aparajita" panose="02020603050405020304" pitchFamily="18" charset="0"/>
                <a:cs typeface="Aparajita" panose="02020603050405020304" pitchFamily="18" charset="0"/>
              </a:rPr>
              <a:t>, 2025).</a:t>
            </a:r>
          </a:p>
          <a:p>
            <a:endParaRPr lang="en-US" sz="2100" b="1" spc="50">
              <a:ln w="0"/>
              <a:solidFill>
                <a:schemeClr val="bg2"/>
              </a:solidFill>
              <a:effectLst>
                <a:innerShdw blurRad="63500" dist="50800" dir="13500000">
                  <a:srgbClr val="000000">
                    <a:alpha val="50000"/>
                  </a:srgbClr>
                </a:innerShdw>
              </a:effectLst>
              <a:highlight>
                <a:srgbClr val="000000"/>
              </a:highlight>
            </a:endParaRPr>
          </a:p>
        </p:txBody>
      </p:sp>
      <p:pic>
        <p:nvPicPr>
          <p:cNvPr id="6" name="Picture 5">
            <a:extLst>
              <a:ext uri="{FF2B5EF4-FFF2-40B4-BE49-F238E27FC236}">
                <a16:creationId xmlns:a16="http://schemas.microsoft.com/office/drawing/2014/main" id="{055A2A0F-D024-E74D-F336-858E556EEF4D}"/>
              </a:ext>
            </a:extLst>
          </p:cNvPr>
          <p:cNvPicPr>
            <a:picLocks noChangeAspect="1"/>
          </p:cNvPicPr>
          <p:nvPr/>
        </p:nvPicPr>
        <p:blipFill>
          <a:blip r:embed="rId3">
            <a:extLst>
              <a:ext uri="{28A0092B-C50C-407E-A947-70E740481C1C}">
                <a14:useLocalDpi xmlns:a14="http://schemas.microsoft.com/office/drawing/2010/main" val="0"/>
              </a:ext>
            </a:extLst>
          </a:blip>
          <a:srcRect t="1" r="72945" b="-21594"/>
          <a:stretch>
            <a:fillRect/>
          </a:stretch>
        </p:blipFill>
        <p:spPr>
          <a:xfrm>
            <a:off x="10722739" y="4578087"/>
            <a:ext cx="1033644" cy="1839610"/>
          </a:xfrm>
          <a:prstGeom prst="rect">
            <a:avLst/>
          </a:prstGeom>
        </p:spPr>
      </p:pic>
    </p:spTree>
    <p:extLst>
      <p:ext uri="{BB962C8B-B14F-4D97-AF65-F5344CB8AC3E}">
        <p14:creationId xmlns:p14="http://schemas.microsoft.com/office/powerpoint/2010/main" val="2677192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390487B-9E57-ED24-7B4B-A7BEE675BFC4}"/>
              </a:ext>
            </a:extLst>
          </p:cNvPr>
          <p:cNvPicPr>
            <a:picLocks noChangeAspect="1"/>
          </p:cNvPicPr>
          <p:nvPr/>
        </p:nvPicPr>
        <p:blipFill>
          <a:blip r:embed="rId2"/>
          <a:srcRect/>
          <a:stretch/>
        </p:blipFill>
        <p:spPr>
          <a:xfrm>
            <a:off x="-650073" y="-647775"/>
            <a:ext cx="13155726" cy="8153549"/>
          </a:xfrm>
          <a:prstGeom prst="rect">
            <a:avLst/>
          </a:prstGeom>
          <a:ln w="127000" cap="rnd">
            <a:solidFill>
              <a:srgbClr val="FFFFFF"/>
            </a:solidFill>
          </a:ln>
          <a:effectLst>
            <a:outerShdw blurRad="76200" dist="95250" dir="10500000" sx="97000" sy="23000" kx="900000" algn="br" rotWithShape="0">
              <a:srgbClr val="000000">
                <a:alpha val="20000"/>
              </a:srgbClr>
            </a:outerShdw>
            <a:reflection blurRad="6350" stA="52000" endA="300" endPos="35000" dir="5400000" sy="-100000" algn="bl" rotWithShape="0"/>
          </a:effectLst>
          <a:scene3d>
            <a:camera prst="orthographicFront"/>
            <a:lightRig rig="twoPt" dir="t">
              <a:rot lat="0" lon="0" rev="7800000"/>
            </a:lightRig>
          </a:scene3d>
          <a:sp3d contourW="6350">
            <a:bevelT w="50800" h="16510"/>
            <a:contourClr>
              <a:srgbClr val="C0C0C0"/>
            </a:contourClr>
          </a:sp3d>
        </p:spPr>
      </p:pic>
      <p:pic>
        <p:nvPicPr>
          <p:cNvPr id="4" name="Picture 3">
            <a:extLst>
              <a:ext uri="{FF2B5EF4-FFF2-40B4-BE49-F238E27FC236}">
                <a16:creationId xmlns:a16="http://schemas.microsoft.com/office/drawing/2014/main" id="{BAD18375-2704-D138-8D21-667D20E98805}"/>
              </a:ext>
            </a:extLst>
          </p:cNvPr>
          <p:cNvPicPr>
            <a:picLocks noChangeAspect="1"/>
          </p:cNvPicPr>
          <p:nvPr/>
        </p:nvPicPr>
        <p:blipFill>
          <a:blip r:embed="rId3"/>
          <a:srcRect/>
          <a:stretch/>
        </p:blipFill>
        <p:spPr>
          <a:xfrm>
            <a:off x="8439874" y="3432850"/>
            <a:ext cx="2610789" cy="3414109"/>
          </a:xfrm>
          <a:prstGeom prst="rect">
            <a:avLst/>
          </a:prstGeom>
        </p:spPr>
      </p:pic>
      <p:sp>
        <p:nvSpPr>
          <p:cNvPr id="2" name="Title 1">
            <a:extLst>
              <a:ext uri="{FF2B5EF4-FFF2-40B4-BE49-F238E27FC236}">
                <a16:creationId xmlns:a16="http://schemas.microsoft.com/office/drawing/2014/main" id="{07AA2AE9-C8D4-5C58-107E-A6D7634BCFEF}"/>
              </a:ext>
            </a:extLst>
          </p:cNvPr>
          <p:cNvSpPr>
            <a:spLocks noGrp="1"/>
          </p:cNvSpPr>
          <p:nvPr>
            <p:ph type="title"/>
          </p:nvPr>
        </p:nvSpPr>
        <p:spPr>
          <a:xfrm>
            <a:off x="41738" y="-293447"/>
            <a:ext cx="4917311" cy="1546778"/>
          </a:xfrm>
        </p:spPr>
        <p:txBody>
          <a:bodyPr>
            <a:normAutofit/>
          </a:bodyPr>
          <a:lstStyle/>
          <a:p>
            <a:r>
              <a:rPr lang="en-GB" sz="4500" b="1" u="sng">
                <a:solidFill>
                  <a:schemeClr val="bg1"/>
                </a:solidFill>
                <a:latin typeface="Aparajita" panose="02020603050405020304" pitchFamily="18" charset="0"/>
                <a:cs typeface="Aparajita" panose="02020603050405020304" pitchFamily="18" charset="0"/>
              </a:rPr>
              <a:t>Statistics</a:t>
            </a:r>
            <a:endParaRPr lang="en-US" sz="4500" b="1" u="sng">
              <a:solidFill>
                <a:schemeClr val="bg1"/>
              </a:solidFill>
              <a:latin typeface="Aparajita" panose="02020603050405020304" pitchFamily="18" charset="0"/>
              <a:cs typeface="Aparajita" panose="02020603050405020304" pitchFamily="18" charset="0"/>
            </a:endParaRPr>
          </a:p>
        </p:txBody>
      </p:sp>
      <p:sp>
        <p:nvSpPr>
          <p:cNvPr id="3" name="Content Placeholder 2">
            <a:extLst>
              <a:ext uri="{FF2B5EF4-FFF2-40B4-BE49-F238E27FC236}">
                <a16:creationId xmlns:a16="http://schemas.microsoft.com/office/drawing/2014/main" id="{7E6DB22D-5949-77FC-9D5B-4CB59F51A33B}"/>
              </a:ext>
            </a:extLst>
          </p:cNvPr>
          <p:cNvSpPr>
            <a:spLocks noGrp="1"/>
          </p:cNvSpPr>
          <p:nvPr>
            <p:ph idx="1"/>
          </p:nvPr>
        </p:nvSpPr>
        <p:spPr>
          <a:xfrm>
            <a:off x="44752" y="1253331"/>
            <a:ext cx="8444895" cy="4351338"/>
          </a:xfrm>
        </p:spPr>
        <p:txBody>
          <a:bodyPr>
            <a:noAutofit/>
          </a:bodyPr>
          <a:lstStyle/>
          <a:p>
            <a:pPr marL="0" indent="0">
              <a:buNone/>
            </a:pPr>
            <a:r>
              <a:rPr lang="en-GB" sz="3300" b="1" i="0">
                <a:ln/>
                <a:solidFill>
                  <a:schemeClr val="bg1"/>
                </a:solidFill>
                <a:effectLst>
                  <a:outerShdw blurRad="38100" dist="19050" dir="2700000" algn="tl" rotWithShape="0">
                    <a:schemeClr val="dk1">
                      <a:lumMod val="50000"/>
                      <a:alpha val="40000"/>
                    </a:schemeClr>
                  </a:outerShdw>
                </a:effectLst>
                <a:latin typeface="Aparajita" panose="02020603050405020304" pitchFamily="18" charset="0"/>
                <a:cs typeface="Aparajita" panose="02020603050405020304" pitchFamily="18" charset="0"/>
              </a:rPr>
              <a:t>Following the findings of a questionnaire of a research group of 259 first-year university students, </a:t>
            </a:r>
            <a:r>
              <a:rPr lang="en-GB" sz="3300" b="1" i="0" err="1">
                <a:ln/>
                <a:solidFill>
                  <a:schemeClr val="bg1"/>
                </a:solidFill>
                <a:effectLst>
                  <a:outerShdw blurRad="38100" dist="19050" dir="2700000" algn="tl" rotWithShape="0">
                    <a:schemeClr val="dk1">
                      <a:lumMod val="50000"/>
                      <a:alpha val="40000"/>
                    </a:schemeClr>
                  </a:outerShdw>
                </a:effectLst>
                <a:latin typeface="Aparajita" panose="02020603050405020304" pitchFamily="18" charset="0"/>
                <a:cs typeface="Aparajita" panose="02020603050405020304" pitchFamily="18" charset="0"/>
              </a:rPr>
              <a:t>organizational</a:t>
            </a:r>
            <a:r>
              <a:rPr lang="en-GB" sz="3300" b="1" i="0">
                <a:ln/>
                <a:solidFill>
                  <a:schemeClr val="bg1"/>
                </a:solidFill>
                <a:effectLst>
                  <a:outerShdw blurRad="38100" dist="19050" dir="2700000" algn="tl" rotWithShape="0">
                    <a:schemeClr val="dk1">
                      <a:lumMod val="50000"/>
                      <a:alpha val="40000"/>
                    </a:schemeClr>
                  </a:outerShdw>
                </a:effectLst>
                <a:latin typeface="Aparajita" panose="02020603050405020304" pitchFamily="18" charset="0"/>
                <a:cs typeface="Aparajita" panose="02020603050405020304" pitchFamily="18" charset="0"/>
              </a:rPr>
              <a:t> skills and study time management predicted 42.4% of the overall difference in procrastination, whilst a lack of psychological pointed out 4%. Additionally, there appeared to be an adverse correlation between school performance and procrastination. The results obtained are reviewed in respect to the value of carrying out interventions at the very start of university to boost academic performance and well-being among students (</a:t>
            </a:r>
            <a:r>
              <a:rPr lang="en-GB" sz="3300" b="1" i="0" err="1">
                <a:ln/>
                <a:solidFill>
                  <a:schemeClr val="bg1"/>
                </a:solidFill>
                <a:effectLst>
                  <a:outerShdw blurRad="38100" dist="19050" dir="2700000" algn="tl" rotWithShape="0">
                    <a:schemeClr val="dk1">
                      <a:lumMod val="50000"/>
                      <a:alpha val="40000"/>
                    </a:schemeClr>
                  </a:outerShdw>
                </a:effectLst>
                <a:latin typeface="Aparajita" panose="02020603050405020304" pitchFamily="18" charset="0"/>
                <a:cs typeface="Aparajita" panose="02020603050405020304" pitchFamily="18" charset="0"/>
              </a:rPr>
              <a:t>Martinie</a:t>
            </a:r>
            <a:r>
              <a:rPr lang="en-GB" sz="3300" b="1" i="0">
                <a:ln/>
                <a:solidFill>
                  <a:schemeClr val="bg1"/>
                </a:solidFill>
                <a:effectLst>
                  <a:outerShdw blurRad="38100" dist="19050" dir="2700000" algn="tl" rotWithShape="0">
                    <a:schemeClr val="dk1">
                      <a:lumMod val="50000"/>
                      <a:alpha val="40000"/>
                    </a:schemeClr>
                  </a:outerShdw>
                </a:effectLst>
                <a:latin typeface="Aparajita" panose="02020603050405020304" pitchFamily="18" charset="0"/>
                <a:cs typeface="Aparajita" panose="02020603050405020304" pitchFamily="18" charset="0"/>
              </a:rPr>
              <a:t> and </a:t>
            </a:r>
            <a:r>
              <a:rPr lang="en-GB" sz="3300" b="1" i="0" err="1">
                <a:ln/>
                <a:solidFill>
                  <a:schemeClr val="bg1"/>
                </a:solidFill>
                <a:effectLst>
                  <a:outerShdw blurRad="38100" dist="19050" dir="2700000" algn="tl" rotWithShape="0">
                    <a:schemeClr val="dk1">
                      <a:lumMod val="50000"/>
                      <a:alpha val="40000"/>
                    </a:schemeClr>
                  </a:outerShdw>
                </a:effectLst>
                <a:latin typeface="Aparajita" panose="02020603050405020304" pitchFamily="18" charset="0"/>
                <a:cs typeface="Aparajita" panose="02020603050405020304" pitchFamily="18" charset="0"/>
              </a:rPr>
              <a:t>Shankland</a:t>
            </a:r>
            <a:r>
              <a:rPr lang="en-GB" sz="3300" b="1" i="0">
                <a:ln/>
                <a:solidFill>
                  <a:schemeClr val="bg1"/>
                </a:solidFill>
                <a:effectLst>
                  <a:outerShdw blurRad="38100" dist="19050" dir="2700000" algn="tl" rotWithShape="0">
                    <a:schemeClr val="dk1">
                      <a:lumMod val="50000"/>
                      <a:alpha val="40000"/>
                    </a:schemeClr>
                  </a:outerShdw>
                </a:effectLst>
                <a:latin typeface="Aparajita" panose="02020603050405020304" pitchFamily="18" charset="0"/>
                <a:cs typeface="Aparajita" panose="02020603050405020304" pitchFamily="18" charset="0"/>
              </a:rPr>
              <a:t>, 2023).</a:t>
            </a:r>
            <a:endParaRPr lang="en-GB" sz="3300" b="1">
              <a:ln/>
              <a:solidFill>
                <a:schemeClr val="bg1"/>
              </a:solidFill>
              <a:effectLst>
                <a:outerShdw blurRad="38100" dist="19050" dir="2700000" algn="tl" rotWithShape="0">
                  <a:schemeClr val="dk1">
                    <a:lumMod val="50000"/>
                    <a:alpha val="40000"/>
                  </a:schemeClr>
                </a:outerShdw>
              </a:effectLst>
              <a:latin typeface="Aparajita" panose="02020603050405020304" pitchFamily="18" charset="0"/>
              <a:cs typeface="Aparajita" panose="02020603050405020304" pitchFamily="18" charset="0"/>
            </a:endParaRPr>
          </a:p>
          <a:p>
            <a:pPr marL="0" indent="0">
              <a:buNone/>
            </a:pPr>
            <a:endParaRPr lang="en-US" sz="3300" b="1">
              <a:ln/>
              <a:solidFill>
                <a:schemeClr val="bg1"/>
              </a:solidFill>
              <a:effectLst>
                <a:outerShdw blurRad="38100" dist="19050" dir="2700000" algn="tl" rotWithShape="0">
                  <a:schemeClr val="dk1">
                    <a:lumMod val="50000"/>
                    <a:alpha val="40000"/>
                  </a:schemeClr>
                </a:outerShdw>
              </a:effectLst>
              <a:latin typeface="Aparajita" panose="02020603050405020304" pitchFamily="18" charset="0"/>
              <a:cs typeface="Aparajita" panose="02020603050405020304" pitchFamily="18" charset="0"/>
            </a:endParaRPr>
          </a:p>
        </p:txBody>
      </p:sp>
      <p:pic>
        <p:nvPicPr>
          <p:cNvPr id="5" name="Picture 4">
            <a:extLst>
              <a:ext uri="{FF2B5EF4-FFF2-40B4-BE49-F238E27FC236}">
                <a16:creationId xmlns:a16="http://schemas.microsoft.com/office/drawing/2014/main" id="{711E31D3-8039-B415-A4A7-C5B5AA4A086D}"/>
              </a:ext>
            </a:extLst>
          </p:cNvPr>
          <p:cNvPicPr>
            <a:picLocks noChangeAspect="1"/>
          </p:cNvPicPr>
          <p:nvPr/>
        </p:nvPicPr>
        <p:blipFill>
          <a:blip r:embed="rId4">
            <a:extLst>
              <a:ext uri="{28A0092B-C50C-407E-A947-70E740481C1C}">
                <a14:useLocalDpi xmlns:a14="http://schemas.microsoft.com/office/drawing/2010/main" val="0"/>
              </a:ext>
            </a:extLst>
          </a:blip>
          <a:srcRect r="74252" b="-23414"/>
          <a:stretch>
            <a:fillRect/>
          </a:stretch>
        </p:blipFill>
        <p:spPr>
          <a:xfrm>
            <a:off x="9954079" y="-3744"/>
            <a:ext cx="1100489" cy="2088806"/>
          </a:xfrm>
          <a:prstGeom prst="rect">
            <a:avLst/>
          </a:prstGeom>
        </p:spPr>
      </p:pic>
      <p:sp>
        <p:nvSpPr>
          <p:cNvPr id="7" name="TextBox 6">
            <a:extLst>
              <a:ext uri="{FF2B5EF4-FFF2-40B4-BE49-F238E27FC236}">
                <a16:creationId xmlns:a16="http://schemas.microsoft.com/office/drawing/2014/main" id="{F84AAB33-C42D-C0A8-345C-0871CC39F8DE}"/>
              </a:ext>
            </a:extLst>
          </p:cNvPr>
          <p:cNvSpPr txBox="1"/>
          <p:nvPr/>
        </p:nvSpPr>
        <p:spPr>
          <a:xfrm>
            <a:off x="4030519" y="6659769"/>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32310645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AEEC919-319F-0491-8689-42C80D301C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6086" y="22411"/>
            <a:ext cx="12804171" cy="7289036"/>
          </a:xfrm>
          <a:prstGeom prst="rect">
            <a:avLst/>
          </a:prstGeom>
          <a:ln w="127000" cap="rnd">
            <a:solidFill>
              <a:srgbClr val="FFFFFF"/>
            </a:solidFill>
          </a:ln>
          <a:effectLst>
            <a:outerShdw blurRad="76200" dist="95250" dir="10500000" sx="97000" sy="23000" kx="900000" algn="br" rotWithShape="0">
              <a:srgbClr val="000000">
                <a:alpha val="20000"/>
              </a:srgbClr>
            </a:outerShdw>
            <a:reflection blurRad="6350" stA="50000" endA="300" endPos="55000" dir="5400000" sy="-100000" algn="bl" rotWithShape="0"/>
          </a:effectLst>
          <a:scene3d>
            <a:camera prst="orthographicFront"/>
            <a:lightRig rig="twoPt" dir="t">
              <a:rot lat="0" lon="0" rev="7800000"/>
            </a:lightRig>
          </a:scene3d>
          <a:sp3d contourW="6350">
            <a:bevelT w="50800" h="16510"/>
            <a:contourClr>
              <a:srgbClr val="C0C0C0"/>
            </a:contourClr>
          </a:sp3d>
        </p:spPr>
      </p:pic>
      <p:sp>
        <p:nvSpPr>
          <p:cNvPr id="2" name="Title 1">
            <a:extLst>
              <a:ext uri="{FF2B5EF4-FFF2-40B4-BE49-F238E27FC236}">
                <a16:creationId xmlns:a16="http://schemas.microsoft.com/office/drawing/2014/main" id="{FDC0DA51-EDA8-0345-00A3-F72DEFFA9424}"/>
              </a:ext>
            </a:extLst>
          </p:cNvPr>
          <p:cNvSpPr>
            <a:spLocks noGrp="1"/>
          </p:cNvSpPr>
          <p:nvPr>
            <p:ph type="title"/>
          </p:nvPr>
        </p:nvSpPr>
        <p:spPr>
          <a:xfrm>
            <a:off x="3018481" y="681037"/>
            <a:ext cx="6902752" cy="1460500"/>
          </a:xfrm>
        </p:spPr>
        <p:txBody>
          <a:bodyPr>
            <a:normAutofit/>
          </a:bodyPr>
          <a:lstStyle/>
          <a:p>
            <a:r>
              <a:rPr lang="en-GB" sz="4300" b="1" i="0" u="sng">
                <a:solidFill>
                  <a:srgbClr val="BF9F3F"/>
                </a:solidFill>
                <a:effectLst/>
                <a:highlight>
                  <a:srgbClr val="000000"/>
                </a:highlight>
                <a:latin typeface="Aparajita" panose="02020603050405020304" pitchFamily="18" charset="0"/>
                <a:cs typeface="Aparajita" panose="02020603050405020304" pitchFamily="18" charset="0"/>
              </a:rPr>
              <a:t>Methods of Time Management </a:t>
            </a:r>
            <a:br>
              <a:rPr lang="en-GB" sz="4300" b="1" u="sng">
                <a:solidFill>
                  <a:srgbClr val="BF9F3F"/>
                </a:solidFill>
                <a:effectLst/>
                <a:highlight>
                  <a:srgbClr val="000000"/>
                </a:highlight>
                <a:latin typeface="Aparajita" panose="02020603050405020304" pitchFamily="18" charset="0"/>
                <a:cs typeface="Aparajita" panose="02020603050405020304" pitchFamily="18" charset="0"/>
              </a:rPr>
            </a:br>
            <a:endParaRPr lang="en-US" sz="4300" b="1" u="sng">
              <a:solidFill>
                <a:srgbClr val="BF9F3F"/>
              </a:solidFill>
              <a:highlight>
                <a:srgbClr val="000000"/>
              </a:highlight>
              <a:latin typeface="Aparajita" panose="02020603050405020304" pitchFamily="18" charset="0"/>
              <a:cs typeface="Aparajita" panose="02020603050405020304" pitchFamily="18" charset="0"/>
            </a:endParaRPr>
          </a:p>
        </p:txBody>
      </p:sp>
      <p:sp>
        <p:nvSpPr>
          <p:cNvPr id="3" name="Content Placeholder 2">
            <a:extLst>
              <a:ext uri="{FF2B5EF4-FFF2-40B4-BE49-F238E27FC236}">
                <a16:creationId xmlns:a16="http://schemas.microsoft.com/office/drawing/2014/main" id="{CD70FB05-3448-BA7A-ECCD-08C5E2171E48}"/>
              </a:ext>
            </a:extLst>
          </p:cNvPr>
          <p:cNvSpPr>
            <a:spLocks noGrp="1"/>
          </p:cNvSpPr>
          <p:nvPr>
            <p:ph idx="1"/>
          </p:nvPr>
        </p:nvSpPr>
        <p:spPr/>
        <p:txBody>
          <a:bodyPr>
            <a:noAutofit/>
          </a:bodyPr>
          <a:lstStyle/>
          <a:p>
            <a:pPr marL="0" indent="0">
              <a:buNone/>
            </a:pPr>
            <a:r>
              <a:rPr lang="en-GB" sz="3000" b="0" i="0">
                <a:solidFill>
                  <a:srgbClr val="BF8F00"/>
                </a:solidFill>
                <a:effectLst/>
                <a:highlight>
                  <a:srgbClr val="000000"/>
                </a:highlight>
                <a:latin typeface="Aparajita" panose="02020603050405020304" pitchFamily="18" charset="0"/>
                <a:cs typeface="Aparajita" panose="02020603050405020304" pitchFamily="18" charset="0"/>
              </a:rPr>
              <a:t>In order to become life-long learners, competent time management skills for students are critical for improving academic achievement and mental health. According to research, self-regulated learning, which includes establishing learning goals and evaluating progress, is linked to better time management and study skills. Retrieval execution, separation, and overlapping are three key tactics discovered in the research that assist students participate more thoroughly with what is taught and enhance memory (</a:t>
            </a:r>
            <a:r>
              <a:rPr lang="en-GB" sz="3000" b="0" i="0" err="1">
                <a:solidFill>
                  <a:srgbClr val="BF8F00"/>
                </a:solidFill>
                <a:effectLst/>
                <a:highlight>
                  <a:srgbClr val="000000"/>
                </a:highlight>
                <a:latin typeface="Aparajita" panose="02020603050405020304" pitchFamily="18" charset="0"/>
                <a:cs typeface="Aparajita" panose="02020603050405020304" pitchFamily="18" charset="0"/>
              </a:rPr>
              <a:t>Boothe</a:t>
            </a:r>
            <a:r>
              <a:rPr lang="en-GB" sz="3000" b="0" i="0">
                <a:solidFill>
                  <a:srgbClr val="BF8F00"/>
                </a:solidFill>
                <a:effectLst/>
                <a:highlight>
                  <a:srgbClr val="000000"/>
                </a:highlight>
                <a:latin typeface="Aparajita" panose="02020603050405020304" pitchFamily="18" charset="0"/>
                <a:cs typeface="Aparajita" panose="02020603050405020304" pitchFamily="18" charset="0"/>
              </a:rPr>
              <a:t>, 2023). There can be used certain apps for time management, Daily tasks tracker app for university students to use. Which can help schedule and structure their dates such as deadlines (Singh et al, 2024).</a:t>
            </a:r>
            <a:endParaRPr lang="en-GB" sz="3000">
              <a:solidFill>
                <a:srgbClr val="BF8F00"/>
              </a:solidFill>
              <a:effectLst/>
              <a:highlight>
                <a:srgbClr val="000000"/>
              </a:highlight>
              <a:latin typeface="Aparajita" panose="02020603050405020304" pitchFamily="18" charset="0"/>
              <a:cs typeface="Aparajita" panose="02020603050405020304" pitchFamily="18" charset="0"/>
            </a:endParaRPr>
          </a:p>
          <a:p>
            <a:pPr marL="0" indent="0">
              <a:buNone/>
            </a:pPr>
            <a:r>
              <a:rPr lang="en-GB" sz="3000" b="0" i="0">
                <a:solidFill>
                  <a:srgbClr val="BF8F00"/>
                </a:solidFill>
                <a:effectLst/>
                <a:highlight>
                  <a:srgbClr val="000000"/>
                </a:highlight>
                <a:latin typeface="Aparajita" panose="02020603050405020304" pitchFamily="18" charset="0"/>
                <a:cs typeface="Aparajita" panose="02020603050405020304" pitchFamily="18" charset="0"/>
              </a:rPr>
              <a:t> </a:t>
            </a:r>
            <a:endParaRPr lang="en-GB" sz="3000">
              <a:solidFill>
                <a:srgbClr val="BF8F00"/>
              </a:solidFill>
              <a:effectLst/>
              <a:highlight>
                <a:srgbClr val="000000"/>
              </a:highlight>
              <a:latin typeface="Aparajita" panose="02020603050405020304" pitchFamily="18" charset="0"/>
              <a:cs typeface="Aparajita" panose="02020603050405020304" pitchFamily="18" charset="0"/>
            </a:endParaRPr>
          </a:p>
          <a:p>
            <a:pPr marL="0" indent="0">
              <a:buNone/>
            </a:pPr>
            <a:endParaRPr lang="en-GB" sz="3000">
              <a:solidFill>
                <a:srgbClr val="BF8F00"/>
              </a:solidFill>
              <a:effectLst/>
              <a:highlight>
                <a:srgbClr val="000000"/>
              </a:highlight>
              <a:latin typeface="Aparajita" panose="02020603050405020304" pitchFamily="18" charset="0"/>
              <a:cs typeface="Aparajita" panose="02020603050405020304" pitchFamily="18" charset="0"/>
            </a:endParaRPr>
          </a:p>
        </p:txBody>
      </p:sp>
      <p:pic>
        <p:nvPicPr>
          <p:cNvPr id="5" name="Picture 4">
            <a:extLst>
              <a:ext uri="{FF2B5EF4-FFF2-40B4-BE49-F238E27FC236}">
                <a16:creationId xmlns:a16="http://schemas.microsoft.com/office/drawing/2014/main" id="{D8E491E9-EC93-996E-7148-694234581A15}"/>
              </a:ext>
            </a:extLst>
          </p:cNvPr>
          <p:cNvPicPr>
            <a:picLocks noChangeAspect="1"/>
          </p:cNvPicPr>
          <p:nvPr/>
        </p:nvPicPr>
        <p:blipFill>
          <a:blip r:embed="rId3">
            <a:extLst>
              <a:ext uri="{28A0092B-C50C-407E-A947-70E740481C1C}">
                <a14:useLocalDpi xmlns:a14="http://schemas.microsoft.com/office/drawing/2010/main" val="0"/>
              </a:ext>
            </a:extLst>
          </a:blip>
          <a:srcRect t="1" r="75306" b="-12858"/>
          <a:stretch>
            <a:fillRect/>
          </a:stretch>
        </p:blipFill>
        <p:spPr>
          <a:xfrm>
            <a:off x="833203" y="177330"/>
            <a:ext cx="910771" cy="1648295"/>
          </a:xfrm>
          <a:prstGeom prst="rect">
            <a:avLst/>
          </a:prstGeom>
        </p:spPr>
      </p:pic>
    </p:spTree>
    <p:extLst>
      <p:ext uri="{BB962C8B-B14F-4D97-AF65-F5344CB8AC3E}">
        <p14:creationId xmlns:p14="http://schemas.microsoft.com/office/powerpoint/2010/main" val="27149623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680547E-A5E6-1555-67AF-66465A59C2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30097" cy="6858000"/>
          </a:xfrm>
          <a:prstGeom prst="rect">
            <a:avLst/>
          </a:prstGeom>
          <a:solidFill>
            <a:srgbClr val="FFFFFF">
              <a:shade val="85000"/>
            </a:srgbClr>
          </a:solidFill>
          <a:ln w="190500" cap="rnd">
            <a:solidFill>
              <a:schemeClr val="tx1"/>
            </a:solidFill>
          </a:ln>
          <a:effectLst>
            <a:outerShdw blurRad="50800" dist="114300" dir="5400000" algn="t" rotWithShape="0">
              <a:prstClr val="black">
                <a:alpha val="40000"/>
              </a:prstClr>
            </a:outerShdw>
            <a:reflection blurRad="6350" stA="50000" endA="300" endPos="55000" dir="5400000" sy="-100000" algn="bl" rotWithShape="0"/>
          </a:effectLst>
          <a:scene3d>
            <a:camera prst="orthographicFront"/>
            <a:lightRig rig="twoPt" dir="t">
              <a:rot lat="0" lon="0" rev="7800000"/>
            </a:lightRig>
          </a:scene3d>
          <a:sp3d contourW="6350">
            <a:bevelT w="50800" h="16510"/>
            <a:contourClr>
              <a:srgbClr val="C0C0C0"/>
            </a:contourClr>
          </a:sp3d>
        </p:spPr>
      </p:pic>
      <p:sp>
        <p:nvSpPr>
          <p:cNvPr id="2" name="Title 1">
            <a:extLst>
              <a:ext uri="{FF2B5EF4-FFF2-40B4-BE49-F238E27FC236}">
                <a16:creationId xmlns:a16="http://schemas.microsoft.com/office/drawing/2014/main" id="{01B8D678-5960-8A72-4701-1F196185681C}"/>
              </a:ext>
            </a:extLst>
          </p:cNvPr>
          <p:cNvSpPr>
            <a:spLocks noGrp="1"/>
          </p:cNvSpPr>
          <p:nvPr>
            <p:ph type="title"/>
          </p:nvPr>
        </p:nvSpPr>
        <p:spPr>
          <a:xfrm>
            <a:off x="1049867" y="739135"/>
            <a:ext cx="3576562" cy="1325563"/>
          </a:xfrm>
        </p:spPr>
        <p:txBody>
          <a:bodyPr>
            <a:normAutofit/>
          </a:bodyPr>
          <a:lstStyle/>
          <a:p>
            <a:r>
              <a:rPr lang="en-GB" sz="4500" u="sng" err="1">
                <a:ln w="0"/>
                <a:effectLst>
                  <a:outerShdw blurRad="38100" dist="19050" dir="2700000" algn="tl" rotWithShape="0">
                    <a:schemeClr val="dk1">
                      <a:alpha val="40000"/>
                    </a:schemeClr>
                  </a:outerShdw>
                </a:effectLst>
                <a:latin typeface="Aparajita" panose="02020603050405020304" pitchFamily="18" charset="0"/>
                <a:cs typeface="Aparajita" panose="02020603050405020304" pitchFamily="18" charset="0"/>
              </a:rPr>
              <a:t>Pomodoro</a:t>
            </a:r>
            <a:endParaRPr lang="en-US" sz="4500" b="1" u="sng" spc="50">
              <a:ln w="0"/>
              <a:solidFill>
                <a:schemeClr val="bg2"/>
              </a:solidFill>
              <a:effectLst>
                <a:innerShdw blurRad="63500" dist="50800" dir="13500000">
                  <a:srgbClr val="000000">
                    <a:alpha val="50000"/>
                  </a:srgbClr>
                </a:innerShdw>
              </a:effectLst>
              <a:latin typeface="Aparajita" panose="02020603050405020304" pitchFamily="18" charset="0"/>
              <a:cs typeface="Aparajita" panose="02020603050405020304" pitchFamily="18" charset="0"/>
            </a:endParaRPr>
          </a:p>
        </p:txBody>
      </p:sp>
      <p:sp>
        <p:nvSpPr>
          <p:cNvPr id="6" name="Rectangle: Single Corner Rounded 5">
            <a:extLst>
              <a:ext uri="{FF2B5EF4-FFF2-40B4-BE49-F238E27FC236}">
                <a16:creationId xmlns:a16="http://schemas.microsoft.com/office/drawing/2014/main" id="{B4C6E55F-1860-8C21-158B-1855876D80E4}"/>
              </a:ext>
            </a:extLst>
          </p:cNvPr>
          <p:cNvSpPr/>
          <p:nvPr/>
        </p:nvSpPr>
        <p:spPr>
          <a:xfrm>
            <a:off x="838200" y="2055813"/>
            <a:ext cx="10742990" cy="4437062"/>
          </a:xfrm>
          <a:prstGeom prst="round1Rect">
            <a:avLst/>
          </a:prstGeom>
          <a:solidFill>
            <a:schemeClr val="accent3">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284934-DEF0-4A3F-A764-520C644EA944}"/>
              </a:ext>
            </a:extLst>
          </p:cNvPr>
          <p:cNvSpPr>
            <a:spLocks noGrp="1"/>
          </p:cNvSpPr>
          <p:nvPr>
            <p:ph idx="1"/>
          </p:nvPr>
        </p:nvSpPr>
        <p:spPr>
          <a:xfrm>
            <a:off x="838200" y="2327573"/>
            <a:ext cx="10515600" cy="4437062"/>
          </a:xfrm>
          <a:noFill/>
        </p:spPr>
        <p:style>
          <a:lnRef idx="0">
            <a:schemeClr val="accent3"/>
          </a:lnRef>
          <a:fillRef idx="3">
            <a:schemeClr val="accent3"/>
          </a:fillRef>
          <a:effectRef idx="3">
            <a:schemeClr val="accent3"/>
          </a:effectRef>
          <a:fontRef idx="minor">
            <a:schemeClr val="lt1"/>
          </a:fontRef>
        </p:style>
        <p:txBody>
          <a:bodyPr>
            <a:normAutofit lnSpcReduction="10000"/>
          </a:bodyPr>
          <a:lstStyle/>
          <a:p>
            <a:pPr marL="0" indent="0">
              <a:buNone/>
            </a:pPr>
            <a:r>
              <a:rPr lang="en-GB" sz="3000" b="1" i="0">
                <a:ln w="0"/>
                <a:effectLst>
                  <a:outerShdw blurRad="38100" dist="19050" dir="2700000" algn="tl" rotWithShape="0">
                    <a:schemeClr val="dk1">
                      <a:alpha val="40000"/>
                    </a:schemeClr>
                  </a:outerShdw>
                </a:effectLst>
                <a:latin typeface="Aparajita" panose="02020603050405020304" pitchFamily="18" charset="0"/>
                <a:cs typeface="Aparajita" panose="02020603050405020304" pitchFamily="18" charset="0"/>
              </a:rPr>
              <a:t>Putting through the </a:t>
            </a:r>
            <a:r>
              <a:rPr lang="en-GB" sz="3000" b="1" i="0" err="1">
                <a:ln w="0"/>
                <a:effectLst>
                  <a:outerShdw blurRad="38100" dist="19050" dir="2700000" algn="tl" rotWithShape="0">
                    <a:schemeClr val="dk1">
                      <a:alpha val="40000"/>
                    </a:schemeClr>
                  </a:outerShdw>
                </a:effectLst>
                <a:latin typeface="Aparajita" panose="02020603050405020304" pitchFamily="18" charset="0"/>
                <a:cs typeface="Aparajita" panose="02020603050405020304" pitchFamily="18" charset="0"/>
              </a:rPr>
              <a:t>pomodoro</a:t>
            </a:r>
            <a:r>
              <a:rPr lang="en-GB" sz="3000" b="1" i="0">
                <a:ln w="0"/>
                <a:effectLst>
                  <a:outerShdw blurRad="38100" dist="19050" dir="2700000" algn="tl" rotWithShape="0">
                    <a:schemeClr val="dk1">
                      <a:alpha val="40000"/>
                    </a:schemeClr>
                  </a:outerShdw>
                </a:effectLst>
                <a:latin typeface="Aparajita" panose="02020603050405020304" pitchFamily="18" charset="0"/>
                <a:cs typeface="Aparajita" panose="02020603050405020304" pitchFamily="18" charset="0"/>
              </a:rPr>
              <a:t> technique is one of many ways to evaluate and improve students with their timing. The analysis of a research included 53 first-year students were asked to attend the Zoom classroom for a course from August to December 2021. Ten meetings were held to implement the </a:t>
            </a:r>
            <a:r>
              <a:rPr lang="en-GB" sz="3000" b="1" i="0" err="1">
                <a:ln w="0"/>
                <a:effectLst>
                  <a:outerShdw blurRad="38100" dist="19050" dir="2700000" algn="tl" rotWithShape="0">
                    <a:schemeClr val="dk1">
                      <a:alpha val="40000"/>
                    </a:schemeClr>
                  </a:outerShdw>
                </a:effectLst>
                <a:latin typeface="Aparajita" panose="02020603050405020304" pitchFamily="18" charset="0"/>
                <a:cs typeface="Aparajita" panose="02020603050405020304" pitchFamily="18" charset="0"/>
              </a:rPr>
              <a:t>Pomodoro</a:t>
            </a:r>
            <a:r>
              <a:rPr lang="en-GB" sz="3000" b="1" i="0">
                <a:ln w="0"/>
                <a:effectLst>
                  <a:outerShdw blurRad="38100" dist="19050" dir="2700000" algn="tl" rotWithShape="0">
                    <a:schemeClr val="dk1">
                      <a:alpha val="40000"/>
                    </a:schemeClr>
                  </a:outerShdw>
                </a:effectLst>
                <a:latin typeface="Aparajita" panose="02020603050405020304" pitchFamily="18" charset="0"/>
                <a:cs typeface="Aparajita" panose="02020603050405020304" pitchFamily="18" charset="0"/>
              </a:rPr>
              <a:t> technique. The </a:t>
            </a:r>
            <a:r>
              <a:rPr lang="en-GB" sz="3000" b="1" i="0" err="1">
                <a:ln w="0"/>
                <a:effectLst>
                  <a:outerShdw blurRad="38100" dist="19050" dir="2700000" algn="tl" rotWithShape="0">
                    <a:schemeClr val="dk1">
                      <a:alpha val="40000"/>
                    </a:schemeClr>
                  </a:outerShdw>
                </a:effectLst>
                <a:latin typeface="Aparajita" panose="02020603050405020304" pitchFamily="18" charset="0"/>
                <a:cs typeface="Aparajita" panose="02020603050405020304" pitchFamily="18" charset="0"/>
              </a:rPr>
              <a:t>Pomodoro</a:t>
            </a:r>
            <a:r>
              <a:rPr lang="en-GB" sz="3000" b="1" i="0">
                <a:ln w="0"/>
                <a:effectLst>
                  <a:outerShdw blurRad="38100" dist="19050" dir="2700000" algn="tl" rotWithShape="0">
                    <a:schemeClr val="dk1">
                      <a:alpha val="40000"/>
                    </a:schemeClr>
                  </a:outerShdw>
                </a:effectLst>
                <a:latin typeface="Aparajita" panose="02020603050405020304" pitchFamily="18" charset="0"/>
                <a:cs typeface="Aparajita" panose="02020603050405020304" pitchFamily="18" charset="0"/>
              </a:rPr>
              <a:t> technique required the students to take a 5-minute break after each 25-minute teaching period. The students then were required to respond to a questionnaire that consisted of 30 statements that inquired about time management, motivation, and involvement. The information gathered was examined using Interactive Analysis. The findings demonstrated that 33 students were positively motivated, and 32 students had strong time management (Ismail et al, 2022).</a:t>
            </a:r>
            <a:endParaRPr lang="en-GB" sz="3000" b="1">
              <a:ln w="0"/>
              <a:effectLst>
                <a:outerShdw blurRad="38100" dist="19050" dir="2700000" algn="tl" rotWithShape="0">
                  <a:schemeClr val="dk1">
                    <a:alpha val="40000"/>
                  </a:schemeClr>
                </a:outerShdw>
              </a:effectLst>
              <a:latin typeface="Aparajita" panose="02020603050405020304" pitchFamily="18" charset="0"/>
              <a:cs typeface="Aparajita" panose="02020603050405020304" pitchFamily="18" charset="0"/>
            </a:endParaRPr>
          </a:p>
          <a:p>
            <a:pPr marL="0" indent="0">
              <a:buNone/>
            </a:pPr>
            <a:endParaRPr lang="en-US" sz="3000" b="1">
              <a:ln w="0"/>
              <a:effectLst>
                <a:outerShdw blurRad="38100" dist="19050" dir="2700000" algn="tl" rotWithShape="0">
                  <a:schemeClr val="dk1">
                    <a:alpha val="40000"/>
                  </a:schemeClr>
                </a:outerShdw>
              </a:effectLst>
              <a:latin typeface="Aparajita" panose="02020603050405020304" pitchFamily="18" charset="0"/>
              <a:cs typeface="Aparajita" panose="02020603050405020304" pitchFamily="18" charset="0"/>
            </a:endParaRPr>
          </a:p>
        </p:txBody>
      </p:sp>
      <p:pic>
        <p:nvPicPr>
          <p:cNvPr id="5" name="Picture 4">
            <a:extLst>
              <a:ext uri="{FF2B5EF4-FFF2-40B4-BE49-F238E27FC236}">
                <a16:creationId xmlns:a16="http://schemas.microsoft.com/office/drawing/2014/main" id="{67A0191B-46F9-23C7-03CC-46A8E794C7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83622" y="93365"/>
            <a:ext cx="3261517" cy="1291541"/>
          </a:xfrm>
          <a:prstGeom prst="rect">
            <a:avLst/>
          </a:prstGeom>
        </p:spPr>
      </p:pic>
    </p:spTree>
    <p:extLst>
      <p:ext uri="{BB962C8B-B14F-4D97-AF65-F5344CB8AC3E}">
        <p14:creationId xmlns:p14="http://schemas.microsoft.com/office/powerpoint/2010/main" val="21861539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57A219-1374-91D7-85B0-0A62619919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314790" cy="713619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reflection blurRad="6350" stA="50000" endA="300" endPos="55000" dir="5400000" sy="-100000" algn="bl" rotWithShape="0"/>
          </a:effectLst>
          <a:scene3d>
            <a:camera prst="orthographicFront"/>
            <a:lightRig rig="twoPt" dir="t">
              <a:rot lat="0" lon="0" rev="7800000"/>
            </a:lightRig>
          </a:scene3d>
          <a:sp3d contourW="6350">
            <a:bevelT w="50800" h="16510"/>
            <a:contourClr>
              <a:srgbClr val="C0C0C0"/>
            </a:contourClr>
          </a:sp3d>
        </p:spPr>
      </p:pic>
      <p:sp>
        <p:nvSpPr>
          <p:cNvPr id="2" name="Title 1">
            <a:extLst>
              <a:ext uri="{FF2B5EF4-FFF2-40B4-BE49-F238E27FC236}">
                <a16:creationId xmlns:a16="http://schemas.microsoft.com/office/drawing/2014/main" id="{4B7FCF22-B994-238F-F3F4-9C15D9CD826E}"/>
              </a:ext>
            </a:extLst>
          </p:cNvPr>
          <p:cNvSpPr>
            <a:spLocks noGrp="1"/>
          </p:cNvSpPr>
          <p:nvPr>
            <p:ph type="title"/>
          </p:nvPr>
        </p:nvSpPr>
        <p:spPr>
          <a:xfrm>
            <a:off x="566057" y="365125"/>
            <a:ext cx="10515600" cy="1325563"/>
          </a:xfrm>
        </p:spPr>
        <p:txBody>
          <a:bodyPr>
            <a:normAutofit/>
          </a:bodyPr>
          <a:lstStyle/>
          <a:p>
            <a:r>
              <a:rPr lang="en-GB" sz="4500" b="1" u="sng" spc="50">
                <a:ln w="0"/>
                <a:solidFill>
                  <a:srgbClr val="FFBF00"/>
                </a:solidFill>
                <a:effectLst>
                  <a:innerShdw blurRad="63500" dist="50800" dir="13500000">
                    <a:srgbClr val="000000">
                      <a:alpha val="50000"/>
                    </a:srgbClr>
                  </a:innerShdw>
                </a:effectLst>
                <a:highlight>
                  <a:srgbClr val="808080"/>
                </a:highlight>
                <a:latin typeface="Aparajita" panose="02020603050405020304" pitchFamily="18" charset="0"/>
                <a:cs typeface="Aparajita" panose="02020603050405020304" pitchFamily="18" charset="0"/>
              </a:rPr>
              <a:t>Conclusion</a:t>
            </a:r>
            <a:endParaRPr lang="en-US" sz="4500" b="1" u="sng" spc="50">
              <a:ln w="0"/>
              <a:solidFill>
                <a:srgbClr val="FFBF00"/>
              </a:solidFill>
              <a:effectLst>
                <a:innerShdw blurRad="63500" dist="50800" dir="13500000">
                  <a:srgbClr val="000000">
                    <a:alpha val="50000"/>
                  </a:srgbClr>
                </a:innerShdw>
              </a:effectLst>
              <a:highlight>
                <a:srgbClr val="808080"/>
              </a:highlight>
              <a:latin typeface="Aparajita" panose="02020603050405020304" pitchFamily="18" charset="0"/>
              <a:cs typeface="Aparajita" panose="02020603050405020304" pitchFamily="18" charset="0"/>
            </a:endParaRPr>
          </a:p>
        </p:txBody>
      </p:sp>
      <p:sp>
        <p:nvSpPr>
          <p:cNvPr id="3" name="Content Placeholder 2">
            <a:extLst>
              <a:ext uri="{FF2B5EF4-FFF2-40B4-BE49-F238E27FC236}">
                <a16:creationId xmlns:a16="http://schemas.microsoft.com/office/drawing/2014/main" id="{AB1A1151-62E6-DD9B-74CB-92229C103F7D}"/>
              </a:ext>
            </a:extLst>
          </p:cNvPr>
          <p:cNvSpPr>
            <a:spLocks noGrp="1"/>
          </p:cNvSpPr>
          <p:nvPr>
            <p:ph idx="1"/>
          </p:nvPr>
        </p:nvSpPr>
        <p:spPr>
          <a:xfrm>
            <a:off x="566057" y="1690688"/>
            <a:ext cx="8565848" cy="5167312"/>
          </a:xfrm>
        </p:spPr>
        <p:txBody>
          <a:bodyPr>
            <a:noAutofit/>
          </a:bodyPr>
          <a:lstStyle/>
          <a:p>
            <a:pPr marL="0" indent="0">
              <a:buNone/>
            </a:pPr>
            <a:r>
              <a:rPr lang="en-GB" sz="3200" b="1" i="0">
                <a:solidFill>
                  <a:srgbClr val="FFBF00"/>
                </a:solidFill>
                <a:effectLst/>
                <a:highlight>
                  <a:srgbClr val="808080"/>
                </a:highlight>
                <a:latin typeface="Aparajita" panose="02020603050405020304" pitchFamily="18" charset="0"/>
                <a:cs typeface="Aparajita" panose="02020603050405020304" pitchFamily="18" charset="0"/>
              </a:rPr>
              <a:t>Good time management is required for students to achieve high standard studies, and for their academic journey to enhance at full potential and be successful. Without proper skill of having good timing in your university as a student, it hinders your experiences of learning in depth and causes own personal mental health problems such as stress, pressure, and anxiety. Prevention from bad time management can be fixed if processed in early stages of studies, such as using the </a:t>
            </a:r>
            <a:r>
              <a:rPr lang="en-GB" sz="3200" b="1" i="0" err="1">
                <a:solidFill>
                  <a:srgbClr val="FFBF00"/>
                </a:solidFill>
                <a:effectLst/>
                <a:highlight>
                  <a:srgbClr val="808080"/>
                </a:highlight>
                <a:latin typeface="Aparajita" panose="02020603050405020304" pitchFamily="18" charset="0"/>
                <a:cs typeface="Aparajita" panose="02020603050405020304" pitchFamily="18" charset="0"/>
              </a:rPr>
              <a:t>pomodoro</a:t>
            </a:r>
            <a:r>
              <a:rPr lang="en-GB" sz="3200" b="1" i="0">
                <a:solidFill>
                  <a:srgbClr val="FFBF00"/>
                </a:solidFill>
                <a:effectLst/>
                <a:highlight>
                  <a:srgbClr val="808080"/>
                </a:highlight>
                <a:latin typeface="Aparajita" panose="02020603050405020304" pitchFamily="18" charset="0"/>
                <a:cs typeface="Aparajita" panose="02020603050405020304" pitchFamily="18" charset="0"/>
              </a:rPr>
              <a:t> technique for assignments or as simple as having timers set on the phone to be able to have a fixated schedule and punctuality.</a:t>
            </a:r>
            <a:endParaRPr lang="en-GB" sz="3200" b="1">
              <a:solidFill>
                <a:srgbClr val="FFBF00"/>
              </a:solidFill>
              <a:effectLst/>
              <a:highlight>
                <a:srgbClr val="808080"/>
              </a:highlight>
              <a:latin typeface="Aparajita" panose="02020603050405020304" pitchFamily="18" charset="0"/>
              <a:cs typeface="Aparajita" panose="02020603050405020304" pitchFamily="18" charset="0"/>
            </a:endParaRPr>
          </a:p>
          <a:p>
            <a:pPr marL="0" indent="0">
              <a:buNone/>
            </a:pPr>
            <a:endParaRPr lang="en-US" sz="3200" b="1">
              <a:solidFill>
                <a:srgbClr val="FFBF00"/>
              </a:solidFill>
              <a:highlight>
                <a:srgbClr val="808080"/>
              </a:highlight>
              <a:latin typeface="Aparajita" panose="02020603050405020304" pitchFamily="18" charset="0"/>
              <a:cs typeface="Aparajita" panose="02020603050405020304" pitchFamily="18" charset="0"/>
            </a:endParaRPr>
          </a:p>
        </p:txBody>
      </p:sp>
      <p:pic>
        <p:nvPicPr>
          <p:cNvPr id="6" name="Picture 5">
            <a:extLst>
              <a:ext uri="{FF2B5EF4-FFF2-40B4-BE49-F238E27FC236}">
                <a16:creationId xmlns:a16="http://schemas.microsoft.com/office/drawing/2014/main" id="{D202D716-805C-6707-0417-1D37F8648C73}"/>
              </a:ext>
            </a:extLst>
          </p:cNvPr>
          <p:cNvPicPr>
            <a:picLocks noChangeAspect="1"/>
          </p:cNvPicPr>
          <p:nvPr/>
        </p:nvPicPr>
        <p:blipFill>
          <a:blip r:embed="rId3">
            <a:extLst>
              <a:ext uri="{28A0092B-C50C-407E-A947-70E740481C1C}">
                <a14:useLocalDpi xmlns:a14="http://schemas.microsoft.com/office/drawing/2010/main" val="0"/>
              </a:ext>
            </a:extLst>
          </a:blip>
          <a:srcRect r="76011" b="14696"/>
          <a:stretch>
            <a:fillRect/>
          </a:stretch>
        </p:blipFill>
        <p:spPr>
          <a:xfrm>
            <a:off x="10510413" y="89229"/>
            <a:ext cx="1137301" cy="1601459"/>
          </a:xfrm>
          <a:prstGeom prst="rect">
            <a:avLst/>
          </a:prstGeom>
        </p:spPr>
      </p:pic>
      <p:pic>
        <p:nvPicPr>
          <p:cNvPr id="7" name="Picture 6">
            <a:extLst>
              <a:ext uri="{FF2B5EF4-FFF2-40B4-BE49-F238E27FC236}">
                <a16:creationId xmlns:a16="http://schemas.microsoft.com/office/drawing/2014/main" id="{6B7D9B69-3255-6E2D-C4DB-AAB3579598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flipV="1">
            <a:off x="9216936" y="4422475"/>
            <a:ext cx="3035887" cy="2801811"/>
          </a:xfrm>
          <a:prstGeom prst="rect">
            <a:avLst/>
          </a:prstGeom>
        </p:spPr>
      </p:pic>
    </p:spTree>
    <p:extLst>
      <p:ext uri="{BB962C8B-B14F-4D97-AF65-F5344CB8AC3E}">
        <p14:creationId xmlns:p14="http://schemas.microsoft.com/office/powerpoint/2010/main" val="30206034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F8436-58F3-5716-74A5-324E9A3C5956}"/>
              </a:ext>
            </a:extLst>
          </p:cNvPr>
          <p:cNvSpPr>
            <a:spLocks noGrp="1"/>
          </p:cNvSpPr>
          <p:nvPr>
            <p:ph type="title"/>
          </p:nvPr>
        </p:nvSpPr>
        <p:spPr>
          <a:xfrm>
            <a:off x="755952" y="-272143"/>
            <a:ext cx="10597848" cy="1962831"/>
          </a:xfrm>
        </p:spPr>
        <p:txBody>
          <a:bodyPr/>
          <a:lstStyle/>
          <a:p>
            <a:r>
              <a:rPr lang="en-GB">
                <a:latin typeface="Aparajita" panose="02020603050405020304" pitchFamily="18" charset="0"/>
                <a:cs typeface="Aparajita" panose="02020603050405020304" pitchFamily="18" charset="0"/>
              </a:rPr>
              <a:t>References</a:t>
            </a:r>
            <a:endParaRPr lang="en-US">
              <a:latin typeface="Aparajita" panose="02020603050405020304" pitchFamily="18" charset="0"/>
              <a:cs typeface="Aparajita" panose="02020603050405020304" pitchFamily="18" charset="0"/>
            </a:endParaRPr>
          </a:p>
        </p:txBody>
      </p:sp>
      <p:sp>
        <p:nvSpPr>
          <p:cNvPr id="3" name="Content Placeholder 2">
            <a:extLst>
              <a:ext uri="{FF2B5EF4-FFF2-40B4-BE49-F238E27FC236}">
                <a16:creationId xmlns:a16="http://schemas.microsoft.com/office/drawing/2014/main" id="{D984EBA3-D1F9-2E11-BFC9-8C2872E450A0}"/>
              </a:ext>
            </a:extLst>
          </p:cNvPr>
          <p:cNvSpPr>
            <a:spLocks noGrp="1"/>
          </p:cNvSpPr>
          <p:nvPr>
            <p:ph idx="1"/>
          </p:nvPr>
        </p:nvSpPr>
        <p:spPr>
          <a:xfrm>
            <a:off x="453571" y="1179286"/>
            <a:ext cx="11345296" cy="5678714"/>
          </a:xfrm>
        </p:spPr>
        <p:txBody>
          <a:bodyPr>
            <a:noAutofit/>
          </a:bodyPr>
          <a:lstStyle/>
          <a:p>
            <a:pPr marL="0" indent="0">
              <a:buNone/>
            </a:pPr>
            <a:r>
              <a:rPr lang="en-GB" sz="1500" b="0" i="0">
                <a:effectLst/>
                <a:latin typeface="UICTFontTextStyleBody"/>
              </a:rPr>
              <a:t>Adams, R.V. and Blair, E. (2019) ‘Impact of Time Management </a:t>
            </a:r>
            <a:r>
              <a:rPr lang="en-GB" sz="1500" b="0" i="0" err="1">
                <a:effectLst/>
                <a:latin typeface="UICTFontTextStyleBody"/>
              </a:rPr>
              <a:t>Behaviors</a:t>
            </a:r>
            <a:r>
              <a:rPr lang="en-GB" sz="1500" b="0" i="0">
                <a:effectLst/>
                <a:latin typeface="UICTFontTextStyleBody"/>
              </a:rPr>
              <a:t> on Undergraduate Engineering Students’ Performance’, </a:t>
            </a:r>
            <a:r>
              <a:rPr lang="en-GB" sz="1500" b="0" i="1">
                <a:effectLst/>
                <a:latin typeface="UICTFontTextStyleItalicBody"/>
              </a:rPr>
              <a:t>SAGE open</a:t>
            </a:r>
            <a:r>
              <a:rPr lang="en-GB" sz="1500" b="0" i="0">
                <a:effectLst/>
                <a:latin typeface="UICTFontTextStyleBody"/>
              </a:rPr>
              <a:t>, 9(1). Available at: </a:t>
            </a:r>
            <a:r>
              <a:rPr lang="en-GB" sz="1500" b="0" i="0" u="sng">
                <a:effectLst/>
                <a:latin typeface="UICTFontTextStyleBody"/>
                <a:hlinkClick r:id="rId2"/>
              </a:rPr>
              <a:t>https://</a:t>
            </a:r>
            <a:r>
              <a:rPr lang="en-GB" sz="1500" b="0" i="0" u="sng" err="1">
                <a:effectLst/>
                <a:latin typeface="UICTFontTextStyleBody"/>
                <a:hlinkClick r:id="rId2"/>
              </a:rPr>
              <a:t>doi.org</a:t>
            </a:r>
            <a:r>
              <a:rPr lang="en-GB" sz="1500" b="0" i="0" u="sng">
                <a:effectLst/>
                <a:latin typeface="UICTFontTextStyleBody"/>
                <a:hlinkClick r:id="rId2"/>
              </a:rPr>
              <a:t>/10.1177/2158244018824506</a:t>
            </a:r>
            <a:r>
              <a:rPr lang="en-GB" sz="1500" b="0" i="0">
                <a:effectLst/>
                <a:latin typeface="UICTFontTextStyleBody"/>
              </a:rPr>
              <a:t>. (Accessed 23rd May 2025)</a:t>
            </a:r>
            <a:endParaRPr lang="en-GB" sz="1500">
              <a:effectLst/>
              <a:latin typeface=".AppleSystemUIFont"/>
            </a:endParaRPr>
          </a:p>
          <a:p>
            <a:pPr marL="0" indent="0">
              <a:buNone/>
            </a:pPr>
            <a:r>
              <a:rPr lang="en-GB" sz="1500" b="0" i="0" err="1">
                <a:effectLst/>
                <a:latin typeface="UICTFontTextStyleBody"/>
              </a:rPr>
              <a:t>Boothe</a:t>
            </a:r>
            <a:r>
              <a:rPr lang="en-GB" sz="1500" b="0" i="0">
                <a:effectLst/>
                <a:latin typeface="UICTFontTextStyleBody"/>
              </a:rPr>
              <a:t>, C.M. (2023) </a:t>
            </a:r>
            <a:r>
              <a:rPr lang="en-GB" sz="1500" b="0" i="1">
                <a:effectLst/>
                <a:latin typeface="UICTFontTextStyleItalicBody"/>
              </a:rPr>
              <a:t>Study Strategies and Time Management: The Broccoli of Academics</a:t>
            </a:r>
            <a:r>
              <a:rPr lang="en-GB" sz="1500" b="0" i="0">
                <a:effectLst/>
                <a:latin typeface="UICTFontTextStyleBody"/>
              </a:rPr>
              <a:t>. ProQuest LLC. (Accessed 26th May 2025)</a:t>
            </a:r>
            <a:endParaRPr lang="en-GB" sz="1500">
              <a:effectLst/>
              <a:latin typeface=".AppleSystemUIFont"/>
            </a:endParaRPr>
          </a:p>
          <a:p>
            <a:pPr marL="0" indent="0">
              <a:buNone/>
            </a:pPr>
            <a:r>
              <a:rPr lang="en-GB" sz="1500" b="0" i="0">
                <a:effectLst/>
                <a:latin typeface="UICTFontTextStyleBody"/>
              </a:rPr>
              <a:t>Ismail, N.M., </a:t>
            </a:r>
            <a:r>
              <a:rPr lang="en-GB" sz="1500" b="0" i="0" err="1">
                <a:effectLst/>
                <a:latin typeface="UICTFontTextStyleBody"/>
              </a:rPr>
              <a:t>Putri</a:t>
            </a:r>
            <a:r>
              <a:rPr lang="en-GB" sz="1500" b="0" i="0">
                <a:effectLst/>
                <a:latin typeface="UICTFontTextStyleBody"/>
              </a:rPr>
              <a:t>, Z. and </a:t>
            </a:r>
            <a:r>
              <a:rPr lang="en-GB" sz="1500" b="0" i="0" err="1">
                <a:effectLst/>
                <a:latin typeface="UICTFontTextStyleBody"/>
              </a:rPr>
              <a:t>Noviyanti</a:t>
            </a:r>
            <a:r>
              <a:rPr lang="en-GB" sz="1500" b="0" i="0">
                <a:effectLst/>
                <a:latin typeface="UICTFontTextStyleBody"/>
              </a:rPr>
              <a:t>, A. (2022) ‘</a:t>
            </a:r>
            <a:r>
              <a:rPr lang="en-GB" sz="1500" b="0" i="0" err="1">
                <a:effectLst/>
                <a:latin typeface="UICTFontTextStyleBody"/>
              </a:rPr>
              <a:t>POMODORO</a:t>
            </a:r>
            <a:r>
              <a:rPr lang="en-GB" sz="1500" b="0" i="0">
                <a:effectLst/>
                <a:latin typeface="UICTFontTextStyleBody"/>
              </a:rPr>
              <a:t> TECHNIQUE ANALYSIS IN ZOOM-BASED CLASSROOMS’, </a:t>
            </a:r>
            <a:r>
              <a:rPr lang="en-GB" sz="1500" b="0" i="1">
                <a:effectLst/>
                <a:latin typeface="UICTFontTextStyleItalicBody"/>
              </a:rPr>
              <a:t>JEELS (Journal of English Education and Linguistics Studies)</a:t>
            </a:r>
            <a:r>
              <a:rPr lang="en-GB" sz="1500" b="0" i="0">
                <a:effectLst/>
                <a:latin typeface="UICTFontTextStyleBody"/>
              </a:rPr>
              <a:t>, 9(1), pp. 75–96. Available at: </a:t>
            </a:r>
            <a:r>
              <a:rPr lang="en-GB" sz="1500" b="0" i="0" u="sng">
                <a:effectLst/>
                <a:latin typeface="UICTFontTextStyleBody"/>
                <a:hlinkClick r:id="rId3"/>
              </a:rPr>
              <a:t>https://</a:t>
            </a:r>
            <a:r>
              <a:rPr lang="en-GB" sz="1500" b="0" i="0" u="sng" err="1">
                <a:effectLst/>
                <a:latin typeface="UICTFontTextStyleBody"/>
                <a:hlinkClick r:id="rId3"/>
              </a:rPr>
              <a:t>doi.org</a:t>
            </a:r>
            <a:r>
              <a:rPr lang="en-GB" sz="1500" b="0" i="0" u="sng">
                <a:effectLst/>
                <a:latin typeface="UICTFontTextStyleBody"/>
                <a:hlinkClick r:id="rId3"/>
              </a:rPr>
              <a:t>/10.30762/</a:t>
            </a:r>
            <a:r>
              <a:rPr lang="en-GB" sz="1500" b="0" i="0" u="sng" err="1">
                <a:effectLst/>
                <a:latin typeface="UICTFontTextStyleBody"/>
                <a:hlinkClick r:id="rId3"/>
              </a:rPr>
              <a:t>jeels.v9i1.4298</a:t>
            </a:r>
            <a:r>
              <a:rPr lang="en-GB" sz="1500" b="0" i="0">
                <a:effectLst/>
                <a:latin typeface="UICTFontTextStyleBody"/>
              </a:rPr>
              <a:t>. (Accessed 26th May 2025)</a:t>
            </a:r>
            <a:endParaRPr lang="en-GB" sz="1500">
              <a:effectLst/>
              <a:latin typeface=".AppleSystemUIFont"/>
            </a:endParaRPr>
          </a:p>
          <a:p>
            <a:pPr marL="0" indent="0">
              <a:buNone/>
            </a:pPr>
            <a:r>
              <a:rPr lang="en-GB" sz="1500" b="0" i="0">
                <a:effectLst/>
                <a:latin typeface="UICTFontTextStyleBody"/>
              </a:rPr>
              <a:t>Lukashenko, M.A. and </a:t>
            </a:r>
            <a:r>
              <a:rPr lang="en-GB" sz="1500" b="0" i="0" err="1">
                <a:effectLst/>
                <a:latin typeface="UICTFontTextStyleBody"/>
              </a:rPr>
              <a:t>Telegina</a:t>
            </a:r>
            <a:r>
              <a:rPr lang="en-GB" sz="1500" b="0" i="0">
                <a:effectLst/>
                <a:latin typeface="UICTFontTextStyleBody"/>
              </a:rPr>
              <a:t>, T.V. (2020) ‘Time Management: Strategy of Students’ Preparation for Examinations without Emergency Rush’, </a:t>
            </a:r>
            <a:r>
              <a:rPr lang="en-GB" sz="1500" b="0" i="1" err="1">
                <a:effectLst/>
                <a:latin typeface="UICTFontTextStyleItalicBody"/>
              </a:rPr>
              <a:t>Vysšee</a:t>
            </a:r>
            <a:r>
              <a:rPr lang="en-GB" sz="1500" b="0" i="1">
                <a:effectLst/>
                <a:latin typeface="UICTFontTextStyleItalicBody"/>
              </a:rPr>
              <a:t> </a:t>
            </a:r>
            <a:r>
              <a:rPr lang="en-GB" sz="1500" b="0" i="1" err="1">
                <a:effectLst/>
                <a:latin typeface="UICTFontTextStyleItalicBody"/>
              </a:rPr>
              <a:t>obrazovanie</a:t>
            </a:r>
            <a:r>
              <a:rPr lang="en-GB" sz="1500" b="0" i="1">
                <a:effectLst/>
                <a:latin typeface="UICTFontTextStyleItalicBody"/>
              </a:rPr>
              <a:t> v </a:t>
            </a:r>
            <a:r>
              <a:rPr lang="en-GB" sz="1500" b="0" i="1" err="1">
                <a:effectLst/>
                <a:latin typeface="UICTFontTextStyleItalicBody"/>
              </a:rPr>
              <a:t>Rossii</a:t>
            </a:r>
            <a:r>
              <a:rPr lang="en-GB" sz="1500" b="0" i="1">
                <a:effectLst/>
                <a:latin typeface="UICTFontTextStyleItalicBody"/>
              </a:rPr>
              <a:t> (Print)</a:t>
            </a:r>
            <a:r>
              <a:rPr lang="en-GB" sz="1500" b="0" i="0">
                <a:effectLst/>
                <a:latin typeface="UICTFontTextStyleBody"/>
              </a:rPr>
              <a:t>, 29(2), pp. 63–73. Available at: </a:t>
            </a:r>
            <a:r>
              <a:rPr lang="en-GB" sz="1500" b="0" i="0" u="sng">
                <a:effectLst/>
                <a:latin typeface="UICTFontTextStyleBody"/>
                <a:hlinkClick r:id="rId4"/>
              </a:rPr>
              <a:t>https://</a:t>
            </a:r>
            <a:r>
              <a:rPr lang="en-GB" sz="1500" b="0" i="0" u="sng" err="1">
                <a:effectLst/>
                <a:latin typeface="UICTFontTextStyleBody"/>
                <a:hlinkClick r:id="rId4"/>
              </a:rPr>
              <a:t>doi.org</a:t>
            </a:r>
            <a:r>
              <a:rPr lang="en-GB" sz="1500" b="0" i="0" u="sng">
                <a:effectLst/>
                <a:latin typeface="UICTFontTextStyleBody"/>
                <a:hlinkClick r:id="rId4"/>
              </a:rPr>
              <a:t>/10.31992/0869-3617-2020-29-2-63-73</a:t>
            </a:r>
            <a:r>
              <a:rPr lang="en-GB" sz="1500" b="0" i="0">
                <a:effectLst/>
                <a:latin typeface="UICTFontTextStyleBody"/>
              </a:rPr>
              <a:t>. (Accessed 23rd May 2025)</a:t>
            </a:r>
            <a:endParaRPr lang="en-GB" sz="1500">
              <a:effectLst/>
              <a:latin typeface=".AppleSystemUIFont"/>
            </a:endParaRPr>
          </a:p>
          <a:p>
            <a:pPr marL="0" indent="0">
              <a:buNone/>
            </a:pPr>
            <a:r>
              <a:rPr lang="en-GB" sz="1500" b="0" i="0">
                <a:effectLst/>
                <a:latin typeface="UICTFontTextStyleBody"/>
              </a:rPr>
              <a:t>Marie-Amélie, M. and </a:t>
            </a:r>
            <a:r>
              <a:rPr lang="en-GB" sz="1500" b="0" i="0" err="1">
                <a:effectLst/>
                <a:latin typeface="UICTFontTextStyleBody"/>
              </a:rPr>
              <a:t>Shankland</a:t>
            </a:r>
            <a:r>
              <a:rPr lang="en-GB" sz="1500" b="0" i="0">
                <a:effectLst/>
                <a:latin typeface="UICTFontTextStyleBody"/>
              </a:rPr>
              <a:t>, R. (2023) ‘Poor learning-related resource management and psychological inflexibility as predictors of procrastination in first-year university students’, </a:t>
            </a:r>
            <a:r>
              <a:rPr lang="en-GB" sz="1500" b="0" i="1">
                <a:effectLst/>
                <a:latin typeface="UICTFontTextStyleItalicBody"/>
              </a:rPr>
              <a:t>Cogent education</a:t>
            </a:r>
            <a:r>
              <a:rPr lang="en-GB" sz="1500" b="0" i="0">
                <a:effectLst/>
                <a:latin typeface="UICTFontTextStyleBody"/>
              </a:rPr>
              <a:t>, 10(2). Available at: </a:t>
            </a:r>
            <a:r>
              <a:rPr lang="en-GB" sz="1500" b="0" i="0" u="sng">
                <a:effectLst/>
                <a:latin typeface="UICTFontTextStyleBody"/>
                <a:hlinkClick r:id="rId5"/>
              </a:rPr>
              <a:t>https://</a:t>
            </a:r>
            <a:r>
              <a:rPr lang="en-GB" sz="1500" b="0" i="0" u="sng" err="1">
                <a:effectLst/>
                <a:latin typeface="UICTFontTextStyleBody"/>
                <a:hlinkClick r:id="rId5"/>
              </a:rPr>
              <a:t>doi.org</a:t>
            </a:r>
            <a:r>
              <a:rPr lang="en-GB" sz="1500" b="0" i="0" u="sng">
                <a:effectLst/>
                <a:latin typeface="UICTFontTextStyleBody"/>
                <a:hlinkClick r:id="rId5"/>
              </a:rPr>
              <a:t>/10.1080/2331186X.2023.2287907</a:t>
            </a:r>
            <a:r>
              <a:rPr lang="en-GB" sz="1500" b="0" i="0">
                <a:effectLst/>
                <a:latin typeface="UICTFontTextStyleBody"/>
              </a:rPr>
              <a:t>. (Accessed 25th May 2025)</a:t>
            </a:r>
            <a:endParaRPr lang="en-GB" sz="1500">
              <a:effectLst/>
              <a:latin typeface=".AppleSystemUIFont"/>
            </a:endParaRPr>
          </a:p>
          <a:p>
            <a:pPr marL="0" indent="0">
              <a:buNone/>
            </a:pPr>
            <a:r>
              <a:rPr lang="en-GB" sz="1500" b="0" i="0">
                <a:effectLst/>
                <a:latin typeface="UICTFontTextStyleBody"/>
              </a:rPr>
              <a:t>Popescu, L., Manea, A.D. and Stan, C. (2024) ‘Perceptions of Teaching Staff Regarding Time Management in Making Students’ Learning More Efficient’, </a:t>
            </a:r>
            <a:r>
              <a:rPr lang="en-GB" sz="1500" b="0" i="1" err="1">
                <a:effectLst/>
                <a:latin typeface="UICTFontTextStyleItalicBody"/>
              </a:rPr>
              <a:t>Educatia</a:t>
            </a:r>
            <a:r>
              <a:rPr lang="en-GB" sz="1500" b="0" i="1">
                <a:effectLst/>
                <a:latin typeface="UICTFontTextStyleItalicBody"/>
              </a:rPr>
              <a:t> 21</a:t>
            </a:r>
            <a:r>
              <a:rPr lang="en-GB" sz="1500" b="0" i="0">
                <a:effectLst/>
                <a:latin typeface="UICTFontTextStyleBody"/>
              </a:rPr>
              <a:t>, (28), pp. 359–363. Available at: </a:t>
            </a:r>
            <a:r>
              <a:rPr lang="en-GB" sz="1500" b="0" i="0" u="sng">
                <a:effectLst/>
                <a:latin typeface="UICTFontTextStyleBody"/>
                <a:hlinkClick r:id="rId6"/>
              </a:rPr>
              <a:t>https://</a:t>
            </a:r>
            <a:r>
              <a:rPr lang="en-GB" sz="1500" b="0" i="0" u="sng" err="1">
                <a:effectLst/>
                <a:latin typeface="UICTFontTextStyleBody"/>
                <a:hlinkClick r:id="rId6"/>
              </a:rPr>
              <a:t>doi.org</a:t>
            </a:r>
            <a:r>
              <a:rPr lang="en-GB" sz="1500" b="0" i="0" u="sng">
                <a:effectLst/>
                <a:latin typeface="UICTFontTextStyleBody"/>
                <a:hlinkClick r:id="rId6"/>
              </a:rPr>
              <a:t>/10.24193/ed21.2024.28.39</a:t>
            </a:r>
            <a:r>
              <a:rPr lang="en-GB" sz="1500" b="0" i="0">
                <a:effectLst/>
                <a:latin typeface="UICTFontTextStyleBody"/>
              </a:rPr>
              <a:t>. (Accessed 23rd May 2025)</a:t>
            </a:r>
            <a:endParaRPr lang="en-GB" sz="1500">
              <a:effectLst/>
              <a:latin typeface=".AppleSystemUIFont"/>
            </a:endParaRPr>
          </a:p>
          <a:p>
            <a:pPr marL="0" indent="0">
              <a:buNone/>
            </a:pPr>
            <a:r>
              <a:rPr lang="en-GB" sz="1500" b="0" i="0">
                <a:effectLst/>
                <a:latin typeface="UICTFontTextStyleBody"/>
              </a:rPr>
              <a:t>Renu and </a:t>
            </a:r>
            <a:r>
              <a:rPr lang="en-GB" sz="1500" b="0" i="0" err="1">
                <a:effectLst/>
                <a:latin typeface="UICTFontTextStyleBody"/>
              </a:rPr>
              <a:t>Dua</a:t>
            </a:r>
            <a:r>
              <a:rPr lang="en-GB" sz="1500" b="0" i="0">
                <a:effectLst/>
                <a:latin typeface="UICTFontTextStyleBody"/>
              </a:rPr>
              <a:t>, K. (2024) ‘Time Management Dynamics: Exploring Linkage between Academic Performance and burnout among PG Students’, </a:t>
            </a:r>
            <a:r>
              <a:rPr lang="en-GB" sz="1500" b="0" i="1">
                <a:effectLst/>
                <a:latin typeface="UICTFontTextStyleItalicBody"/>
              </a:rPr>
              <a:t>International journal of education and management studies</a:t>
            </a:r>
            <a:r>
              <a:rPr lang="en-GB" sz="1500" b="0" i="0">
                <a:effectLst/>
                <a:latin typeface="UICTFontTextStyleBody"/>
              </a:rPr>
              <a:t>, 14(2), pp. 182–188. (Accessed 23rd May 2025)</a:t>
            </a:r>
            <a:endParaRPr lang="en-GB" sz="1500">
              <a:effectLst/>
              <a:latin typeface=".AppleSystemUIFont"/>
            </a:endParaRPr>
          </a:p>
          <a:p>
            <a:pPr marL="0" indent="0">
              <a:buNone/>
            </a:pPr>
            <a:r>
              <a:rPr lang="en-GB" sz="1500" b="0" i="0" err="1">
                <a:effectLst/>
                <a:latin typeface="UICTFontTextStyleBody"/>
              </a:rPr>
              <a:t>Shaked</a:t>
            </a:r>
            <a:r>
              <a:rPr lang="en-GB" sz="1500" b="0" i="0">
                <a:effectLst/>
                <a:latin typeface="UICTFontTextStyleBody"/>
              </a:rPr>
              <a:t>, L. and </a:t>
            </a:r>
            <a:r>
              <a:rPr lang="en-GB" sz="1500" b="0" i="0" err="1">
                <a:effectLst/>
                <a:latin typeface="UICTFontTextStyleBody"/>
              </a:rPr>
              <a:t>Altarac</a:t>
            </a:r>
            <a:r>
              <a:rPr lang="en-GB" sz="1500" b="0" i="0">
                <a:effectLst/>
                <a:latin typeface="UICTFontTextStyleBody"/>
              </a:rPr>
              <a:t>, H. (2025) ‘Can the time management trap be avoided by time management assistance among graduate students?’, </a:t>
            </a:r>
            <a:r>
              <a:rPr lang="en-GB" sz="1500" b="0" i="1">
                <a:effectLst/>
                <a:latin typeface="UICTFontTextStyleItalicBody"/>
              </a:rPr>
              <a:t>Journal of further and higher education</a:t>
            </a:r>
            <a:r>
              <a:rPr lang="en-GB" sz="1500" b="0" i="0">
                <a:effectLst/>
                <a:latin typeface="UICTFontTextStyleBody"/>
              </a:rPr>
              <a:t>, 49(1), pp. 1–18. Available at: </a:t>
            </a:r>
            <a:r>
              <a:rPr lang="en-GB" sz="1500" b="0" i="0" u="sng">
                <a:effectLst/>
                <a:latin typeface="UICTFontTextStyleBody"/>
                <a:hlinkClick r:id="rId7"/>
              </a:rPr>
              <a:t>https://</a:t>
            </a:r>
            <a:r>
              <a:rPr lang="en-GB" sz="1500" b="0" i="0" u="sng" err="1">
                <a:effectLst/>
                <a:latin typeface="UICTFontTextStyleBody"/>
                <a:hlinkClick r:id="rId7"/>
              </a:rPr>
              <a:t>doi.org</a:t>
            </a:r>
            <a:r>
              <a:rPr lang="en-GB" sz="1500" b="0" i="0" u="sng">
                <a:effectLst/>
                <a:latin typeface="UICTFontTextStyleBody"/>
                <a:hlinkClick r:id="rId7"/>
              </a:rPr>
              <a:t>/10.1080/0309877X.2024.2427056</a:t>
            </a:r>
            <a:r>
              <a:rPr lang="en-GB" sz="1500" b="0" i="0">
                <a:effectLst/>
                <a:latin typeface="UICTFontTextStyleBody"/>
              </a:rPr>
              <a:t>. (Accessed 24th May 2025)</a:t>
            </a:r>
            <a:endParaRPr lang="en-GB" sz="1500">
              <a:latin typeface=".AppleSystemUIFont"/>
            </a:endParaRPr>
          </a:p>
          <a:p>
            <a:pPr marL="0" indent="0">
              <a:buNone/>
            </a:pPr>
            <a:r>
              <a:rPr lang="en-GB" sz="1500" b="0" i="0">
                <a:effectLst/>
                <a:latin typeface="UICTFontTextStyleBody"/>
              </a:rPr>
              <a:t>Singh, N.T. </a:t>
            </a:r>
            <a:r>
              <a:rPr lang="en-GB" sz="1500" b="0" i="1">
                <a:effectLst/>
                <a:latin typeface="UICTFontTextStyleItalicBody"/>
              </a:rPr>
              <a:t>et al.</a:t>
            </a:r>
            <a:r>
              <a:rPr lang="en-GB" sz="1500" b="0" i="0">
                <a:effectLst/>
                <a:latin typeface="UICTFontTextStyleBody"/>
              </a:rPr>
              <a:t> (2024) ‘An All-Inclusive Daily Task Tracker App for Enhancing College Student Productivity’, in </a:t>
            </a:r>
            <a:r>
              <a:rPr lang="en-GB" sz="1500" b="0" i="1">
                <a:effectLst/>
                <a:latin typeface="UICTFontTextStyleItalicBody"/>
              </a:rPr>
              <a:t>2024 15th International Conference on Computing Communication and Networking Technologies (ICCCNT)</a:t>
            </a:r>
            <a:r>
              <a:rPr lang="en-GB" sz="1500" b="0" i="0">
                <a:effectLst/>
                <a:latin typeface="UICTFontTextStyleBody"/>
              </a:rPr>
              <a:t>. IEEE, pp. 1–5. Available at: </a:t>
            </a:r>
            <a:r>
              <a:rPr lang="en-GB" sz="1500" b="0" i="0" u="sng">
                <a:effectLst/>
                <a:latin typeface="UICTFontTextStyleBody"/>
                <a:hlinkClick r:id="rId8"/>
              </a:rPr>
              <a:t>https://</a:t>
            </a:r>
            <a:r>
              <a:rPr lang="en-GB" sz="1500" b="0" i="0" u="sng" err="1">
                <a:effectLst/>
                <a:latin typeface="UICTFontTextStyleBody"/>
                <a:hlinkClick r:id="rId8"/>
              </a:rPr>
              <a:t>doi.org</a:t>
            </a:r>
            <a:r>
              <a:rPr lang="en-GB" sz="1500" b="0" i="0" u="sng">
                <a:effectLst/>
                <a:latin typeface="UICTFontTextStyleBody"/>
                <a:hlinkClick r:id="rId8"/>
              </a:rPr>
              <a:t>/10.1109/ICCCNT61001.2024.10724109</a:t>
            </a:r>
            <a:r>
              <a:rPr lang="en-GB" sz="1500" b="0" i="0">
                <a:effectLst/>
                <a:latin typeface="UICTFontTextStyleBody"/>
              </a:rPr>
              <a:t>. (Accessed 26th May 2025)</a:t>
            </a:r>
            <a:endParaRPr lang="en-GB" sz="1500">
              <a:effectLst/>
              <a:latin typeface=".AppleSystemUIFont"/>
            </a:endParaRPr>
          </a:p>
        </p:txBody>
      </p:sp>
    </p:spTree>
    <p:extLst>
      <p:ext uri="{BB962C8B-B14F-4D97-AF65-F5344CB8AC3E}">
        <p14:creationId xmlns:p14="http://schemas.microsoft.com/office/powerpoint/2010/main" val="6034263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4e0f11f9-046e-4505-9cb8-db2152311e21}" enabled="0" method="" siteId="{4e0f11f9-046e-4505-9cb8-db2152311e21}" removed="1"/>
</clbl:labelList>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Title: “Time-Management”: An Essential Skill  for Student Success in Higher Education</vt:lpstr>
      <vt:lpstr>Introduction</vt:lpstr>
      <vt:lpstr>Implantation of Time Management for Students</vt:lpstr>
      <vt:lpstr>Statistics</vt:lpstr>
      <vt:lpstr>Methods of Time Management  </vt:lpstr>
      <vt:lpstr>Pomodoro</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2025-06-10T22:16:29Z</dcterms:created>
  <dcterms:modified xsi:type="dcterms:W3CDTF">2025-06-11T19:57:06Z</dcterms:modified>
</cp:coreProperties>
</file>