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8102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533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0634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24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1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1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78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22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489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7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873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29BAC6A-21C1-4801-B924-9FD0025592F1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54E27BF-08A2-42E8-9DAA-6345B45571D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2744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bc.co.uk/iplayer/episode/p0344rz7/the-last-kingdom-episode-1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France: Part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With a few Vikings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752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2077" y="663849"/>
            <a:ext cx="15777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2"/>
              </a:rPr>
              <a:t>Viking warfare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4094" y="294798"/>
            <a:ext cx="9502348" cy="610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259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Vikings come to </a:t>
            </a:r>
            <a:br>
              <a:rPr lang="en-GB" dirty="0" smtClean="0"/>
            </a:br>
            <a:r>
              <a:rPr lang="en-GB" dirty="0" err="1" smtClean="0"/>
              <a:t>Francia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41645" y="2197400"/>
            <a:ext cx="4817371" cy="40958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Merchants or Pirates?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Increased trade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Silver mining in the East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Opportunists –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taking advantage of political situation in </a:t>
            </a:r>
            <a:r>
              <a:rPr lang="en-GB" dirty="0" err="1" smtClean="0"/>
              <a:t>Francia</a:t>
            </a:r>
            <a:endParaRPr lang="en-GB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The right type of river (Seine, Garonne, Loire)</a:t>
            </a:r>
          </a:p>
        </p:txBody>
      </p:sp>
      <p:pic>
        <p:nvPicPr>
          <p:cNvPr id="1026" name="Picture 2" descr="http://etc.usf.edu/maps/pages/3600/3651/365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558" y="293940"/>
            <a:ext cx="5395783" cy="633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775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612" y="119301"/>
            <a:ext cx="10248731" cy="6738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5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Capetians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3577233" cy="4023360"/>
          </a:xfrm>
        </p:spPr>
        <p:txBody>
          <a:bodyPr/>
          <a:lstStyle/>
          <a:p>
            <a:r>
              <a:rPr lang="en-GB" dirty="0" smtClean="0"/>
              <a:t>Abbot </a:t>
            </a:r>
            <a:r>
              <a:rPr lang="en-GB" dirty="0" err="1" smtClean="0"/>
              <a:t>Suger</a:t>
            </a:r>
            <a:r>
              <a:rPr lang="en-GB" dirty="0" smtClean="0"/>
              <a:t> key:</a:t>
            </a:r>
          </a:p>
          <a:p>
            <a:r>
              <a:rPr lang="en-GB" dirty="0" smtClean="0"/>
              <a:t>1. links to St Denis</a:t>
            </a:r>
          </a:p>
          <a:p>
            <a:r>
              <a:rPr lang="en-GB" dirty="0" smtClean="0"/>
              <a:t>2. links to Charlemagne</a:t>
            </a:r>
          </a:p>
          <a:p>
            <a:r>
              <a:rPr lang="en-GB" dirty="0" smtClean="0"/>
              <a:t>3. links to </a:t>
            </a:r>
            <a:r>
              <a:rPr lang="en-GB" dirty="0" err="1" smtClean="0"/>
              <a:t>oriflamme</a:t>
            </a:r>
            <a:endParaRPr lang="en-GB" dirty="0" smtClean="0"/>
          </a:p>
          <a:p>
            <a:r>
              <a:rPr lang="en-GB" dirty="0" smtClean="0"/>
              <a:t>4. good press coverage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917" y="187985"/>
            <a:ext cx="2766229" cy="30930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0702" y="230933"/>
            <a:ext cx="3799187" cy="3707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5921" y="3482251"/>
            <a:ext cx="3259003" cy="30184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6403" y="3482251"/>
            <a:ext cx="833825" cy="4169126"/>
          </a:xfrm>
          <a:prstGeom prst="rect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9970" y="4068451"/>
            <a:ext cx="1633648" cy="2583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29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Vi’s advances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3534425" cy="4023360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Hugh of le </a:t>
            </a:r>
            <a:r>
              <a:rPr lang="en-GB" dirty="0" err="1" smtClean="0"/>
              <a:t>Puiset</a:t>
            </a:r>
            <a:endParaRPr lang="en-GB" dirty="0" smtClean="0"/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Thomas of </a:t>
            </a:r>
            <a:r>
              <a:rPr lang="en-GB" dirty="0" err="1" smtClean="0"/>
              <a:t>Marle</a:t>
            </a:r>
            <a:endParaRPr lang="en-GB" dirty="0" smtClean="0"/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Henry Duke of Normandy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Theobald Count of Blois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Flanders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718" y="1663420"/>
            <a:ext cx="6418729" cy="474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086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VII and the great lords </a:t>
            </a:r>
            <a:r>
              <a:rPr lang="en-GB" dirty="0"/>
              <a:t>(</a:t>
            </a:r>
            <a:r>
              <a:rPr lang="en-GB" dirty="0" smtClean="0"/>
              <a:t>and ladies)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4182573" cy="40233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Normandy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Toulouse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Archbishop of Bourges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Anjou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Wives: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Eleanor of Aquitaine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Constance of Castile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Adela of Champagne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9581" y="1749239"/>
            <a:ext cx="6133428" cy="469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69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419" y="247426"/>
            <a:ext cx="5339715" cy="63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312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Philip II (Augustus)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677426" cy="4023360"/>
          </a:xfrm>
        </p:spPr>
        <p:txBody>
          <a:bodyPr/>
          <a:lstStyle/>
          <a:p>
            <a:r>
              <a:rPr lang="en-GB" dirty="0" smtClean="0"/>
              <a:t>Decisive rule in history of the Capetians</a:t>
            </a:r>
          </a:p>
          <a:p>
            <a:r>
              <a:rPr lang="en-GB" dirty="0" smtClean="0"/>
              <a:t>Militarily</a:t>
            </a:r>
          </a:p>
          <a:p>
            <a:r>
              <a:rPr lang="en-GB" dirty="0" smtClean="0"/>
              <a:t>Feudal hierarchy</a:t>
            </a:r>
          </a:p>
          <a:p>
            <a:r>
              <a:rPr lang="en-GB" dirty="0" smtClean="0"/>
              <a:t>Legal reform</a:t>
            </a:r>
          </a:p>
          <a:p>
            <a:r>
              <a:rPr lang="en-GB" dirty="0" smtClean="0"/>
              <a:t>Loyalty</a:t>
            </a:r>
          </a:p>
          <a:p>
            <a:r>
              <a:rPr lang="en-GB" dirty="0" smtClean="0"/>
              <a:t>Government and administration</a:t>
            </a:r>
          </a:p>
          <a:p>
            <a:r>
              <a:rPr lang="en-GB" dirty="0" err="1" smtClean="0"/>
              <a:t>Ballis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20226" y="585216"/>
            <a:ext cx="6115184" cy="572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9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Philip, Richard and John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58230" y="2017852"/>
            <a:ext cx="3869662" cy="3991280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24128" y="2084832"/>
            <a:ext cx="3990975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403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Philip’s Successes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010912" cy="4023360"/>
          </a:xfrm>
        </p:spPr>
        <p:txBody>
          <a:bodyPr/>
          <a:lstStyle/>
          <a:p>
            <a:r>
              <a:rPr lang="en-GB" dirty="0" smtClean="0"/>
              <a:t>John’s mistakes</a:t>
            </a:r>
          </a:p>
          <a:p>
            <a:r>
              <a:rPr lang="en-GB" dirty="0" smtClean="0"/>
              <a:t>Opportunistic</a:t>
            </a:r>
          </a:p>
          <a:p>
            <a:r>
              <a:rPr lang="en-GB" dirty="0" err="1" smtClean="0"/>
              <a:t>Angevin</a:t>
            </a:r>
            <a:r>
              <a:rPr lang="en-GB" dirty="0" smtClean="0"/>
              <a:t> finances</a:t>
            </a:r>
          </a:p>
          <a:p>
            <a:r>
              <a:rPr lang="en-GB" dirty="0" smtClean="0"/>
              <a:t>Capetian finances</a:t>
            </a:r>
          </a:p>
          <a:p>
            <a:r>
              <a:rPr lang="en-GB" dirty="0" smtClean="0"/>
              <a:t>Relations with southern France</a:t>
            </a:r>
          </a:p>
          <a:p>
            <a:r>
              <a:rPr lang="en-GB" dirty="0" smtClean="0"/>
              <a:t>Economic developments</a:t>
            </a:r>
          </a:p>
          <a:p>
            <a:r>
              <a:rPr lang="en-GB" dirty="0" smtClean="0"/>
              <a:t>Educational developments</a:t>
            </a:r>
          </a:p>
          <a:p>
            <a:r>
              <a:rPr lang="en-GB" smtClean="0"/>
              <a:t>Cultural developments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5437" y="235854"/>
            <a:ext cx="5340559" cy="636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186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45861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43</TotalTime>
  <Words>165</Words>
  <Application>Microsoft Office PowerPoint</Application>
  <PresentationFormat>Widescreen</PresentationFormat>
  <Paragraphs>49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Tw Cen MT</vt:lpstr>
      <vt:lpstr>Tw Cen MT Condensed</vt:lpstr>
      <vt:lpstr>Wingdings</vt:lpstr>
      <vt:lpstr>Wingdings 3</vt:lpstr>
      <vt:lpstr>Integral</vt:lpstr>
      <vt:lpstr>France: Part One</vt:lpstr>
      <vt:lpstr>PowerPoint Presentation</vt:lpstr>
      <vt:lpstr>The Vikings come to  Francia</vt:lpstr>
      <vt:lpstr>PowerPoint Presentation</vt:lpstr>
      <vt:lpstr>The Capetians</vt:lpstr>
      <vt:lpstr>Louis Vi’s advances</vt:lpstr>
      <vt:lpstr>Louis VII and the great lords (and ladies)</vt:lpstr>
      <vt:lpstr>PowerPoint Presentation</vt:lpstr>
      <vt:lpstr>Philip II (Augustus)</vt:lpstr>
      <vt:lpstr>Philip, Richard and John</vt:lpstr>
      <vt:lpstr>Philip’s Successes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Webster</dc:creator>
  <cp:lastModifiedBy>Harriet Webster</cp:lastModifiedBy>
  <cp:revision>2</cp:revision>
  <dcterms:created xsi:type="dcterms:W3CDTF">2015-11-12T18:36:41Z</dcterms:created>
  <dcterms:modified xsi:type="dcterms:W3CDTF">2015-11-13T08:59:31Z</dcterms:modified>
</cp:coreProperties>
</file>