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7" r:id="rId11"/>
    <p:sldId id="264" r:id="rId12"/>
    <p:sldId id="271" r:id="rId13"/>
    <p:sldId id="265"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ry Flavia Kimbugwe (2430585)" userId="d8c4dab4-748c-4cd5-a950-27cd46ed7bcc" providerId="ADAL" clId="{E7320EEA-5E79-6643-80DA-9CC9CE0A785D}"/>
    <pc:docChg chg="undo custSel addSld delSld modSld">
      <pc:chgData name="Cherry Flavia Kimbugwe (2430585)" userId="d8c4dab4-748c-4cd5-a950-27cd46ed7bcc" providerId="ADAL" clId="{E7320EEA-5E79-6643-80DA-9CC9CE0A785D}" dt="2025-10-31T23:04:58.366" v="1885" actId="3062"/>
      <pc:docMkLst>
        <pc:docMk/>
      </pc:docMkLst>
      <pc:sldChg chg="addSp delSp modSp mod setBg">
        <pc:chgData name="Cherry Flavia Kimbugwe (2430585)" userId="d8c4dab4-748c-4cd5-a950-27cd46ed7bcc" providerId="ADAL" clId="{E7320EEA-5E79-6643-80DA-9CC9CE0A785D}" dt="2025-10-31T21:55:28.269" v="1131"/>
        <pc:sldMkLst>
          <pc:docMk/>
          <pc:sldMk cId="1383916773" sldId="256"/>
        </pc:sldMkLst>
        <pc:spChg chg="mod">
          <ac:chgData name="Cherry Flavia Kimbugwe (2430585)" userId="d8c4dab4-748c-4cd5-a950-27cd46ed7bcc" providerId="ADAL" clId="{E7320EEA-5E79-6643-80DA-9CC9CE0A785D}" dt="2025-10-31T12:01:41.352" v="131" actId="113"/>
          <ac:spMkLst>
            <pc:docMk/>
            <pc:sldMk cId="1383916773" sldId="256"/>
            <ac:spMk id="2" creationId="{BC245AC4-1402-DBF8-0377-DAAE9F1D3941}"/>
          </ac:spMkLst>
        </pc:spChg>
        <pc:spChg chg="add">
          <ac:chgData name="Cherry Flavia Kimbugwe (2430585)" userId="d8c4dab4-748c-4cd5-a950-27cd46ed7bcc" providerId="ADAL" clId="{E7320EEA-5E79-6643-80DA-9CC9CE0A785D}" dt="2025-10-31T12:00:57.163" v="118" actId="26606"/>
          <ac:spMkLst>
            <pc:docMk/>
            <pc:sldMk cId="1383916773" sldId="256"/>
            <ac:spMk id="9" creationId="{91DC6ABD-215C-4EA8-A483-CEF5B99AB385}"/>
          </ac:spMkLst>
        </pc:spChg>
        <pc:spChg chg="add">
          <ac:chgData name="Cherry Flavia Kimbugwe (2430585)" userId="d8c4dab4-748c-4cd5-a950-27cd46ed7bcc" providerId="ADAL" clId="{E7320EEA-5E79-6643-80DA-9CC9CE0A785D}" dt="2025-10-31T12:00:57.163" v="118" actId="26606"/>
          <ac:spMkLst>
            <pc:docMk/>
            <pc:sldMk cId="1383916773" sldId="256"/>
            <ac:spMk id="15" creationId="{04357C93-F0CB-4A1C-8F77-4E9063789819}"/>
          </ac:spMkLst>
        </pc:spChg>
        <pc:grpChg chg="add">
          <ac:chgData name="Cherry Flavia Kimbugwe (2430585)" userId="d8c4dab4-748c-4cd5-a950-27cd46ed7bcc" providerId="ADAL" clId="{E7320EEA-5E79-6643-80DA-9CC9CE0A785D}" dt="2025-10-31T12:00:57.163" v="118" actId="26606"/>
          <ac:grpSpMkLst>
            <pc:docMk/>
            <pc:sldMk cId="1383916773" sldId="256"/>
            <ac:grpSpMk id="11" creationId="{3AF6A671-C637-4547-85F4-51B6D1881399}"/>
          </ac:grpSpMkLst>
        </pc:grpChg>
        <pc:picChg chg="add mod">
          <ac:chgData name="Cherry Flavia Kimbugwe (2430585)" userId="d8c4dab4-748c-4cd5-a950-27cd46ed7bcc" providerId="ADAL" clId="{E7320EEA-5E79-6643-80DA-9CC9CE0A785D}" dt="2025-10-31T12:00:57.163" v="118" actId="26606"/>
          <ac:picMkLst>
            <pc:docMk/>
            <pc:sldMk cId="1383916773" sldId="256"/>
            <ac:picMk id="4" creationId="{BEA6107E-5852-3CB1-8BFF-84ADE542FA9A}"/>
          </ac:picMkLst>
        </pc:picChg>
      </pc:sldChg>
      <pc:sldChg chg="addSp delSp modSp mod setBg">
        <pc:chgData name="Cherry Flavia Kimbugwe (2430585)" userId="d8c4dab4-748c-4cd5-a950-27cd46ed7bcc" providerId="ADAL" clId="{E7320EEA-5E79-6643-80DA-9CC9CE0A785D}" dt="2025-10-31T22:23:21.461" v="1382" actId="255"/>
        <pc:sldMkLst>
          <pc:docMk/>
          <pc:sldMk cId="355284" sldId="257"/>
        </pc:sldMkLst>
        <pc:spChg chg="mod">
          <ac:chgData name="Cherry Flavia Kimbugwe (2430585)" userId="d8c4dab4-748c-4cd5-a950-27cd46ed7bcc" providerId="ADAL" clId="{E7320EEA-5E79-6643-80DA-9CC9CE0A785D}" dt="2025-10-31T21:29:12.930" v="1064" actId="115"/>
          <ac:spMkLst>
            <pc:docMk/>
            <pc:sldMk cId="355284" sldId="257"/>
            <ac:spMk id="2" creationId="{EA38062C-9C56-4629-41BE-14931EA46FB5}"/>
          </ac:spMkLst>
        </pc:spChg>
        <pc:spChg chg="mod ord">
          <ac:chgData name="Cherry Flavia Kimbugwe (2430585)" userId="d8c4dab4-748c-4cd5-a950-27cd46ed7bcc" providerId="ADAL" clId="{E7320EEA-5E79-6643-80DA-9CC9CE0A785D}" dt="2025-10-31T22:23:21.461" v="1382" actId="255"/>
          <ac:spMkLst>
            <pc:docMk/>
            <pc:sldMk cId="355284" sldId="257"/>
            <ac:spMk id="3" creationId="{14968855-9E92-9177-40A5-AB587E1557C2}"/>
          </ac:spMkLst>
        </pc:spChg>
        <pc:spChg chg="add del">
          <ac:chgData name="Cherry Flavia Kimbugwe (2430585)" userId="d8c4dab4-748c-4cd5-a950-27cd46ed7bcc" providerId="ADAL" clId="{E7320EEA-5E79-6643-80DA-9CC9CE0A785D}" dt="2025-10-31T21:28:42.401" v="1063" actId="26606"/>
          <ac:spMkLst>
            <pc:docMk/>
            <pc:sldMk cId="355284" sldId="257"/>
            <ac:spMk id="11" creationId="{59383CF9-23B5-4335-9B21-1791C4CF1C75}"/>
          </ac:spMkLst>
        </pc:spChg>
        <pc:spChg chg="add del">
          <ac:chgData name="Cherry Flavia Kimbugwe (2430585)" userId="d8c4dab4-748c-4cd5-a950-27cd46ed7bcc" providerId="ADAL" clId="{E7320EEA-5E79-6643-80DA-9CC9CE0A785D}" dt="2025-10-31T21:28:42.401" v="1063" actId="26606"/>
          <ac:spMkLst>
            <pc:docMk/>
            <pc:sldMk cId="355284" sldId="257"/>
            <ac:spMk id="13" creationId="{0007FE00-9498-4706-B255-6437B0252C02}"/>
          </ac:spMkLst>
        </pc:spChg>
        <pc:spChg chg="add del">
          <ac:chgData name="Cherry Flavia Kimbugwe (2430585)" userId="d8c4dab4-748c-4cd5-a950-27cd46ed7bcc" providerId="ADAL" clId="{E7320EEA-5E79-6643-80DA-9CC9CE0A785D}" dt="2025-10-31T21:28:42.401" v="1063" actId="26606"/>
          <ac:spMkLst>
            <pc:docMk/>
            <pc:sldMk cId="355284" sldId="257"/>
            <ac:spMk id="14" creationId="{2EB492CD-616E-47F8-933B-5E2D952A0593}"/>
          </ac:spMkLst>
        </pc:spChg>
        <pc:picChg chg="add mod ord">
          <ac:chgData name="Cherry Flavia Kimbugwe (2430585)" userId="d8c4dab4-748c-4cd5-a950-27cd46ed7bcc" providerId="ADAL" clId="{E7320EEA-5E79-6643-80DA-9CC9CE0A785D}" dt="2025-10-31T21:28:42.401" v="1063" actId="26606"/>
          <ac:picMkLst>
            <pc:docMk/>
            <pc:sldMk cId="355284" sldId="257"/>
            <ac:picMk id="4" creationId="{AFD4A3C1-985D-9179-EA30-D0DF746FEB84}"/>
          </ac:picMkLst>
        </pc:picChg>
      </pc:sldChg>
      <pc:sldChg chg="addSp delSp modSp mod setBg">
        <pc:chgData name="Cherry Flavia Kimbugwe (2430585)" userId="d8c4dab4-748c-4cd5-a950-27cd46ed7bcc" providerId="ADAL" clId="{E7320EEA-5E79-6643-80DA-9CC9CE0A785D}" dt="2025-10-31T21:55:21.066" v="1130"/>
        <pc:sldMkLst>
          <pc:docMk/>
          <pc:sldMk cId="2134528794" sldId="258"/>
        </pc:sldMkLst>
        <pc:spChg chg="mod ord">
          <ac:chgData name="Cherry Flavia Kimbugwe (2430585)" userId="d8c4dab4-748c-4cd5-a950-27cd46ed7bcc" providerId="ADAL" clId="{E7320EEA-5E79-6643-80DA-9CC9CE0A785D}" dt="2025-10-31T21:30:20.447" v="1072" actId="255"/>
          <ac:spMkLst>
            <pc:docMk/>
            <pc:sldMk cId="2134528794" sldId="258"/>
            <ac:spMk id="3" creationId="{A7702FE4-B877-7CE9-CFA0-17D5E9A36B9F}"/>
          </ac:spMkLst>
        </pc:spChg>
        <pc:spChg chg="add">
          <ac:chgData name="Cherry Flavia Kimbugwe (2430585)" userId="d8c4dab4-748c-4cd5-a950-27cd46ed7bcc" providerId="ADAL" clId="{E7320EEA-5E79-6643-80DA-9CC9CE0A785D}" dt="2025-10-31T21:25:16.758" v="1041" actId="26606"/>
          <ac:spMkLst>
            <pc:docMk/>
            <pc:sldMk cId="2134528794" sldId="258"/>
            <ac:spMk id="35" creationId="{12609869-9E80-471B-A487-A53288E0E791}"/>
          </ac:spMkLst>
        </pc:spChg>
        <pc:spChg chg="add">
          <ac:chgData name="Cherry Flavia Kimbugwe (2430585)" userId="d8c4dab4-748c-4cd5-a950-27cd46ed7bcc" providerId="ADAL" clId="{E7320EEA-5E79-6643-80DA-9CC9CE0A785D}" dt="2025-10-31T21:25:16.758" v="1041" actId="26606"/>
          <ac:spMkLst>
            <pc:docMk/>
            <pc:sldMk cId="2134528794" sldId="258"/>
            <ac:spMk id="37" creationId="{7004738A-9D34-43E8-97D2-CA0EED4F8BE0}"/>
          </ac:spMkLst>
        </pc:spChg>
        <pc:spChg chg="add">
          <ac:chgData name="Cherry Flavia Kimbugwe (2430585)" userId="d8c4dab4-748c-4cd5-a950-27cd46ed7bcc" providerId="ADAL" clId="{E7320EEA-5E79-6643-80DA-9CC9CE0A785D}" dt="2025-10-31T21:25:16.758" v="1041" actId="26606"/>
          <ac:spMkLst>
            <pc:docMk/>
            <pc:sldMk cId="2134528794" sldId="258"/>
            <ac:spMk id="39" creationId="{B8B8D07F-F13E-443E-BA68-2D26672D76B9}"/>
          </ac:spMkLst>
        </pc:spChg>
        <pc:spChg chg="add">
          <ac:chgData name="Cherry Flavia Kimbugwe (2430585)" userId="d8c4dab4-748c-4cd5-a950-27cd46ed7bcc" providerId="ADAL" clId="{E7320EEA-5E79-6643-80DA-9CC9CE0A785D}" dt="2025-10-31T21:25:16.758" v="1041" actId="26606"/>
          <ac:spMkLst>
            <pc:docMk/>
            <pc:sldMk cId="2134528794" sldId="258"/>
            <ac:spMk id="41" creationId="{2813A4FA-24A5-41ED-A534-3807D1B2F344}"/>
          </ac:spMkLst>
        </pc:spChg>
        <pc:spChg chg="add">
          <ac:chgData name="Cherry Flavia Kimbugwe (2430585)" userId="d8c4dab4-748c-4cd5-a950-27cd46ed7bcc" providerId="ADAL" clId="{E7320EEA-5E79-6643-80DA-9CC9CE0A785D}" dt="2025-10-31T21:25:16.758" v="1041" actId="26606"/>
          <ac:spMkLst>
            <pc:docMk/>
            <pc:sldMk cId="2134528794" sldId="258"/>
            <ac:spMk id="43" creationId="{C3944F27-CA70-4E84-A51A-E6BF89558979}"/>
          </ac:spMkLst>
        </pc:spChg>
        <pc:picChg chg="add mod ord">
          <ac:chgData name="Cherry Flavia Kimbugwe (2430585)" userId="d8c4dab4-748c-4cd5-a950-27cd46ed7bcc" providerId="ADAL" clId="{E7320EEA-5E79-6643-80DA-9CC9CE0A785D}" dt="2025-10-31T21:25:16.758" v="1041" actId="26606"/>
          <ac:picMkLst>
            <pc:docMk/>
            <pc:sldMk cId="2134528794" sldId="258"/>
            <ac:picMk id="4" creationId="{95803663-223C-94B9-2D0D-060D8F0FB925}"/>
          </ac:picMkLst>
        </pc:picChg>
      </pc:sldChg>
      <pc:sldChg chg="addSp delSp modSp mod setBg">
        <pc:chgData name="Cherry Flavia Kimbugwe (2430585)" userId="d8c4dab4-748c-4cd5-a950-27cd46ed7bcc" providerId="ADAL" clId="{E7320EEA-5E79-6643-80DA-9CC9CE0A785D}" dt="2025-10-31T22:22:14.321" v="1379" actId="17032"/>
        <pc:sldMkLst>
          <pc:docMk/>
          <pc:sldMk cId="3242405713" sldId="259"/>
        </pc:sldMkLst>
        <pc:spChg chg="add mod">
          <ac:chgData name="Cherry Flavia Kimbugwe (2430585)" userId="d8c4dab4-748c-4cd5-a950-27cd46ed7bcc" providerId="ADAL" clId="{E7320EEA-5E79-6643-80DA-9CC9CE0A785D}" dt="2025-10-31T22:21:50.740" v="1376" actId="17032"/>
          <ac:spMkLst>
            <pc:docMk/>
            <pc:sldMk cId="3242405713" sldId="259"/>
            <ac:spMk id="2" creationId="{B1E3F80E-6C8C-CB42-1B6F-48B25EA35964}"/>
          </ac:spMkLst>
        </pc:spChg>
        <pc:spChg chg="add mod">
          <ac:chgData name="Cherry Flavia Kimbugwe (2430585)" userId="d8c4dab4-748c-4cd5-a950-27cd46ed7bcc" providerId="ADAL" clId="{E7320EEA-5E79-6643-80DA-9CC9CE0A785D}" dt="2025-10-31T22:22:14.321" v="1379" actId="17032"/>
          <ac:spMkLst>
            <pc:docMk/>
            <pc:sldMk cId="3242405713" sldId="259"/>
            <ac:spMk id="4" creationId="{2BB38357-2381-F2C9-5C3E-A77DF890DA16}"/>
          </ac:spMkLst>
        </pc:spChg>
        <pc:spChg chg="add mod">
          <ac:chgData name="Cherry Flavia Kimbugwe (2430585)" userId="d8c4dab4-748c-4cd5-a950-27cd46ed7bcc" providerId="ADAL" clId="{E7320EEA-5E79-6643-80DA-9CC9CE0A785D}" dt="2025-10-31T22:21:41.276" v="1375" actId="17032"/>
          <ac:spMkLst>
            <pc:docMk/>
            <pc:sldMk cId="3242405713" sldId="259"/>
            <ac:spMk id="5" creationId="{16F30712-0AA0-F4AA-CE79-3ED5F3EC9647}"/>
          </ac:spMkLst>
        </pc:spChg>
        <pc:spChg chg="add mod">
          <ac:chgData name="Cherry Flavia Kimbugwe (2430585)" userId="d8c4dab4-748c-4cd5-a950-27cd46ed7bcc" providerId="ADAL" clId="{E7320EEA-5E79-6643-80DA-9CC9CE0A785D}" dt="2025-10-31T22:22:00.441" v="1378" actId="17032"/>
          <ac:spMkLst>
            <pc:docMk/>
            <pc:sldMk cId="3242405713" sldId="259"/>
            <ac:spMk id="7" creationId="{A90BB7D5-3B09-3419-0C48-4093EFD1491B}"/>
          </ac:spMkLst>
        </pc:spChg>
        <pc:spChg chg="add mod">
          <ac:chgData name="Cherry Flavia Kimbugwe (2430585)" userId="d8c4dab4-748c-4cd5-a950-27cd46ed7bcc" providerId="ADAL" clId="{E7320EEA-5E79-6643-80DA-9CC9CE0A785D}" dt="2025-10-31T22:21:56.380" v="1377" actId="17032"/>
          <ac:spMkLst>
            <pc:docMk/>
            <pc:sldMk cId="3242405713" sldId="259"/>
            <ac:spMk id="8" creationId="{6950C9C7-367F-0EE9-E3BA-995E5B1E0983}"/>
          </ac:spMkLst>
        </pc:spChg>
      </pc:sldChg>
      <pc:sldChg chg="modSp new mod setBg">
        <pc:chgData name="Cherry Flavia Kimbugwe (2430585)" userId="d8c4dab4-748c-4cd5-a950-27cd46ed7bcc" providerId="ADAL" clId="{E7320EEA-5E79-6643-80DA-9CC9CE0A785D}" dt="2025-10-31T21:55:56.605" v="1133"/>
        <pc:sldMkLst>
          <pc:docMk/>
          <pc:sldMk cId="4093471715" sldId="260"/>
        </pc:sldMkLst>
        <pc:spChg chg="mod">
          <ac:chgData name="Cherry Flavia Kimbugwe (2430585)" userId="d8c4dab4-748c-4cd5-a950-27cd46ed7bcc" providerId="ADAL" clId="{E7320EEA-5E79-6643-80DA-9CC9CE0A785D}" dt="2025-10-31T21:15:02.404" v="936" actId="113"/>
          <ac:spMkLst>
            <pc:docMk/>
            <pc:sldMk cId="4093471715" sldId="260"/>
            <ac:spMk id="2" creationId="{E6013BFB-90FA-9613-8305-05E531A06EC7}"/>
          </ac:spMkLst>
        </pc:spChg>
        <pc:spChg chg="mod">
          <ac:chgData name="Cherry Flavia Kimbugwe (2430585)" userId="d8c4dab4-748c-4cd5-a950-27cd46ed7bcc" providerId="ADAL" clId="{E7320EEA-5E79-6643-80DA-9CC9CE0A785D}" dt="2025-10-31T21:16:50.462" v="940" actId="114"/>
          <ac:spMkLst>
            <pc:docMk/>
            <pc:sldMk cId="4093471715" sldId="260"/>
            <ac:spMk id="3" creationId="{1BB1A2A2-5683-B27A-1129-7F5E01090902}"/>
          </ac:spMkLst>
        </pc:spChg>
      </pc:sldChg>
      <pc:sldChg chg="addSp delSp modSp new mod setBg">
        <pc:chgData name="Cherry Flavia Kimbugwe (2430585)" userId="d8c4dab4-748c-4cd5-a950-27cd46ed7bcc" providerId="ADAL" clId="{E7320EEA-5E79-6643-80DA-9CC9CE0A785D}" dt="2025-10-31T21:56:02.038" v="1134"/>
        <pc:sldMkLst>
          <pc:docMk/>
          <pc:sldMk cId="897278556" sldId="261"/>
        </pc:sldMkLst>
        <pc:spChg chg="mod">
          <ac:chgData name="Cherry Flavia Kimbugwe (2430585)" userId="d8c4dab4-748c-4cd5-a950-27cd46ed7bcc" providerId="ADAL" clId="{E7320EEA-5E79-6643-80DA-9CC9CE0A785D}" dt="2025-10-31T21:25:16.784" v="1042" actId="27636"/>
          <ac:spMkLst>
            <pc:docMk/>
            <pc:sldMk cId="897278556" sldId="261"/>
            <ac:spMk id="3" creationId="{ED7405E2-4ED5-71BB-06A5-843A818320E6}"/>
          </ac:spMkLst>
        </pc:spChg>
      </pc:sldChg>
      <pc:sldChg chg="addSp delSp modSp new mod setBg">
        <pc:chgData name="Cherry Flavia Kimbugwe (2430585)" userId="d8c4dab4-748c-4cd5-a950-27cd46ed7bcc" providerId="ADAL" clId="{E7320EEA-5E79-6643-80DA-9CC9CE0A785D}" dt="2025-10-31T21:56:15.560" v="1135"/>
        <pc:sldMkLst>
          <pc:docMk/>
          <pc:sldMk cId="2814986038" sldId="262"/>
        </pc:sldMkLst>
        <pc:spChg chg="mod">
          <ac:chgData name="Cherry Flavia Kimbugwe (2430585)" userId="d8c4dab4-748c-4cd5-a950-27cd46ed7bcc" providerId="ADAL" clId="{E7320EEA-5E79-6643-80DA-9CC9CE0A785D}" dt="2025-10-31T21:21:06.361" v="999" actId="26606"/>
          <ac:spMkLst>
            <pc:docMk/>
            <pc:sldMk cId="2814986038" sldId="262"/>
            <ac:spMk id="2" creationId="{0B765824-0A45-B648-BCC0-9AA66D7C69CB}"/>
          </ac:spMkLst>
        </pc:spChg>
        <pc:spChg chg="mod ord">
          <ac:chgData name="Cherry Flavia Kimbugwe (2430585)" userId="d8c4dab4-748c-4cd5-a950-27cd46ed7bcc" providerId="ADAL" clId="{E7320EEA-5E79-6643-80DA-9CC9CE0A785D}" dt="2025-10-31T21:21:22.261" v="1008" actId="255"/>
          <ac:spMkLst>
            <pc:docMk/>
            <pc:sldMk cId="2814986038" sldId="262"/>
            <ac:spMk id="3" creationId="{B19A403E-9D31-ECCB-258B-26C4B8FBCA28}"/>
          </ac:spMkLst>
        </pc:spChg>
      </pc:sldChg>
      <pc:sldChg chg="modSp new mod setBg">
        <pc:chgData name="Cherry Flavia Kimbugwe (2430585)" userId="d8c4dab4-748c-4cd5-a950-27cd46ed7bcc" providerId="ADAL" clId="{E7320EEA-5E79-6643-80DA-9CC9CE0A785D}" dt="2025-10-31T21:56:20.527" v="1136"/>
        <pc:sldMkLst>
          <pc:docMk/>
          <pc:sldMk cId="2951788485" sldId="263"/>
        </pc:sldMkLst>
        <pc:spChg chg="mod">
          <ac:chgData name="Cherry Flavia Kimbugwe (2430585)" userId="d8c4dab4-748c-4cd5-a950-27cd46ed7bcc" providerId="ADAL" clId="{E7320EEA-5E79-6643-80DA-9CC9CE0A785D}" dt="2025-10-31T21:32:26.261" v="1077" actId="114"/>
          <ac:spMkLst>
            <pc:docMk/>
            <pc:sldMk cId="2951788485" sldId="263"/>
            <ac:spMk id="2" creationId="{E0DAD262-A952-E576-FF11-E36BECB3B289}"/>
          </ac:spMkLst>
        </pc:spChg>
        <pc:spChg chg="mod">
          <ac:chgData name="Cherry Flavia Kimbugwe (2430585)" userId="d8c4dab4-748c-4cd5-a950-27cd46ed7bcc" providerId="ADAL" clId="{E7320EEA-5E79-6643-80DA-9CC9CE0A785D}" dt="2025-10-31T21:44:19.819" v="1089" actId="14100"/>
          <ac:spMkLst>
            <pc:docMk/>
            <pc:sldMk cId="2951788485" sldId="263"/>
            <ac:spMk id="3" creationId="{4E9B22B6-2829-FB31-813A-71C9E4E61CE4}"/>
          </ac:spMkLst>
        </pc:spChg>
      </pc:sldChg>
      <pc:sldChg chg="modSp new mod setBg">
        <pc:chgData name="Cherry Flavia Kimbugwe (2430585)" userId="d8c4dab4-748c-4cd5-a950-27cd46ed7bcc" providerId="ADAL" clId="{E7320EEA-5E79-6643-80DA-9CC9CE0A785D}" dt="2025-10-31T22:56:21.873" v="1838" actId="255"/>
        <pc:sldMkLst>
          <pc:docMk/>
          <pc:sldMk cId="2087583165" sldId="264"/>
        </pc:sldMkLst>
        <pc:spChg chg="mod">
          <ac:chgData name="Cherry Flavia Kimbugwe (2430585)" userId="d8c4dab4-748c-4cd5-a950-27cd46ed7bcc" providerId="ADAL" clId="{E7320EEA-5E79-6643-80DA-9CC9CE0A785D}" dt="2025-10-31T22:38:43.816" v="1827" actId="113"/>
          <ac:spMkLst>
            <pc:docMk/>
            <pc:sldMk cId="2087583165" sldId="264"/>
            <ac:spMk id="2" creationId="{6D86E04D-C06B-04E6-6FE3-BAB40E7EA278}"/>
          </ac:spMkLst>
        </pc:spChg>
        <pc:spChg chg="mod">
          <ac:chgData name="Cherry Flavia Kimbugwe (2430585)" userId="d8c4dab4-748c-4cd5-a950-27cd46ed7bcc" providerId="ADAL" clId="{E7320EEA-5E79-6643-80DA-9CC9CE0A785D}" dt="2025-10-31T22:56:21.873" v="1838" actId="255"/>
          <ac:spMkLst>
            <pc:docMk/>
            <pc:sldMk cId="2087583165" sldId="264"/>
            <ac:spMk id="3" creationId="{01B2F0D0-9859-6A41-DEA7-FFE086EEF6A2}"/>
          </ac:spMkLst>
        </pc:spChg>
      </pc:sldChg>
      <pc:sldChg chg="modSp new mod setBg">
        <pc:chgData name="Cherry Flavia Kimbugwe (2430585)" userId="d8c4dab4-748c-4cd5-a950-27cd46ed7bcc" providerId="ADAL" clId="{E7320EEA-5E79-6643-80DA-9CC9CE0A785D}" dt="2025-10-31T22:37:51.568" v="1793" actId="113"/>
        <pc:sldMkLst>
          <pc:docMk/>
          <pc:sldMk cId="3787520534" sldId="265"/>
        </pc:sldMkLst>
        <pc:spChg chg="mod">
          <ac:chgData name="Cherry Flavia Kimbugwe (2430585)" userId="d8c4dab4-748c-4cd5-a950-27cd46ed7bcc" providerId="ADAL" clId="{E7320EEA-5E79-6643-80DA-9CC9CE0A785D}" dt="2025-10-31T22:37:51.568" v="1793" actId="113"/>
          <ac:spMkLst>
            <pc:docMk/>
            <pc:sldMk cId="3787520534" sldId="265"/>
            <ac:spMk id="2" creationId="{99FABCE7-20FB-F7B2-6B9D-E41A07368EEA}"/>
          </ac:spMkLst>
        </pc:spChg>
        <pc:spChg chg="mod">
          <ac:chgData name="Cherry Flavia Kimbugwe (2430585)" userId="d8c4dab4-748c-4cd5-a950-27cd46ed7bcc" providerId="ADAL" clId="{E7320EEA-5E79-6643-80DA-9CC9CE0A785D}" dt="2025-10-31T22:29:03.210" v="1712" actId="20577"/>
          <ac:spMkLst>
            <pc:docMk/>
            <pc:sldMk cId="3787520534" sldId="265"/>
            <ac:spMk id="3" creationId="{5D1AB200-52A5-1141-F732-C9D699911169}"/>
          </ac:spMkLst>
        </pc:spChg>
      </pc:sldChg>
      <pc:sldChg chg="new del">
        <pc:chgData name="Cherry Flavia Kimbugwe (2430585)" userId="d8c4dab4-748c-4cd5-a950-27cd46ed7bcc" providerId="ADAL" clId="{E7320EEA-5E79-6643-80DA-9CC9CE0A785D}" dt="2025-10-31T12:40:31.291" v="884" actId="2696"/>
        <pc:sldMkLst>
          <pc:docMk/>
          <pc:sldMk cId="2211446355" sldId="266"/>
        </pc:sldMkLst>
      </pc:sldChg>
      <pc:sldChg chg="modSp new mod setBg">
        <pc:chgData name="Cherry Flavia Kimbugwe (2430585)" userId="d8c4dab4-748c-4cd5-a950-27cd46ed7bcc" providerId="ADAL" clId="{E7320EEA-5E79-6643-80DA-9CC9CE0A785D}" dt="2025-10-31T21:54:59.181" v="1128"/>
        <pc:sldMkLst>
          <pc:docMk/>
          <pc:sldMk cId="3376736254" sldId="266"/>
        </pc:sldMkLst>
        <pc:spChg chg="mod">
          <ac:chgData name="Cherry Flavia Kimbugwe (2430585)" userId="d8c4dab4-748c-4cd5-a950-27cd46ed7bcc" providerId="ADAL" clId="{E7320EEA-5E79-6643-80DA-9CC9CE0A785D}" dt="2025-10-31T21:47:43.255" v="1097" actId="115"/>
          <ac:spMkLst>
            <pc:docMk/>
            <pc:sldMk cId="3376736254" sldId="266"/>
            <ac:spMk id="2" creationId="{0BE30CA5-EA2D-F9B3-A6FF-873EBB159AD0}"/>
          </ac:spMkLst>
        </pc:spChg>
        <pc:spChg chg="mod">
          <ac:chgData name="Cherry Flavia Kimbugwe (2430585)" userId="d8c4dab4-748c-4cd5-a950-27cd46ed7bcc" providerId="ADAL" clId="{E7320EEA-5E79-6643-80DA-9CC9CE0A785D}" dt="2025-10-31T21:54:24.562" v="1124" actId="114"/>
          <ac:spMkLst>
            <pc:docMk/>
            <pc:sldMk cId="3376736254" sldId="266"/>
            <ac:spMk id="3" creationId="{CC257416-6AF4-37F8-A9A9-2F7D6C7F8670}"/>
          </ac:spMkLst>
        </pc:spChg>
      </pc:sldChg>
      <pc:sldChg chg="delSp modSp new mod setBg">
        <pc:chgData name="Cherry Flavia Kimbugwe (2430585)" userId="d8c4dab4-748c-4cd5-a950-27cd46ed7bcc" providerId="ADAL" clId="{E7320EEA-5E79-6643-80DA-9CC9CE0A785D}" dt="2025-10-31T21:57:15.035" v="1142" actId="255"/>
        <pc:sldMkLst>
          <pc:docMk/>
          <pc:sldMk cId="2219992721" sldId="267"/>
        </pc:sldMkLst>
        <pc:spChg chg="mod">
          <ac:chgData name="Cherry Flavia Kimbugwe (2430585)" userId="d8c4dab4-748c-4cd5-a950-27cd46ed7bcc" providerId="ADAL" clId="{E7320EEA-5E79-6643-80DA-9CC9CE0A785D}" dt="2025-10-31T21:57:15.035" v="1142" actId="255"/>
          <ac:spMkLst>
            <pc:docMk/>
            <pc:sldMk cId="2219992721" sldId="267"/>
            <ac:spMk id="3" creationId="{AEF96B19-8D30-2C93-2AE4-5392E1EA8E7B}"/>
          </ac:spMkLst>
        </pc:spChg>
      </pc:sldChg>
      <pc:sldChg chg="modSp new mod setBg">
        <pc:chgData name="Cherry Flavia Kimbugwe (2430585)" userId="d8c4dab4-748c-4cd5-a950-27cd46ed7bcc" providerId="ADAL" clId="{E7320EEA-5E79-6643-80DA-9CC9CE0A785D}" dt="2025-10-31T22:37:37.214" v="1782" actId="20577"/>
        <pc:sldMkLst>
          <pc:docMk/>
          <pc:sldMk cId="3750311024" sldId="268"/>
        </pc:sldMkLst>
        <pc:spChg chg="mod">
          <ac:chgData name="Cherry Flavia Kimbugwe (2430585)" userId="d8c4dab4-748c-4cd5-a950-27cd46ed7bcc" providerId="ADAL" clId="{E7320EEA-5E79-6643-80DA-9CC9CE0A785D}" dt="2025-10-31T22:37:37.214" v="1782" actId="20577"/>
          <ac:spMkLst>
            <pc:docMk/>
            <pc:sldMk cId="3750311024" sldId="268"/>
            <ac:spMk id="2" creationId="{C96466E9-4C50-584E-897B-E2D9C9B61C8D}"/>
          </ac:spMkLst>
        </pc:spChg>
        <pc:spChg chg="mod">
          <ac:chgData name="Cherry Flavia Kimbugwe (2430585)" userId="d8c4dab4-748c-4cd5-a950-27cd46ed7bcc" providerId="ADAL" clId="{E7320EEA-5E79-6643-80DA-9CC9CE0A785D}" dt="2025-10-31T22:36:50.640" v="1750" actId="114"/>
          <ac:spMkLst>
            <pc:docMk/>
            <pc:sldMk cId="3750311024" sldId="268"/>
            <ac:spMk id="3" creationId="{92358745-0667-D249-EA0C-04C04FEE4A62}"/>
          </ac:spMkLst>
        </pc:spChg>
      </pc:sldChg>
      <pc:sldChg chg="modSp new mod setBg">
        <pc:chgData name="Cherry Flavia Kimbugwe (2430585)" userId="d8c4dab4-748c-4cd5-a950-27cd46ed7bcc" providerId="ADAL" clId="{E7320EEA-5E79-6643-80DA-9CC9CE0A785D}" dt="2025-10-31T22:38:06.501" v="1810" actId="20577"/>
        <pc:sldMkLst>
          <pc:docMk/>
          <pc:sldMk cId="917570657" sldId="269"/>
        </pc:sldMkLst>
        <pc:spChg chg="mod">
          <ac:chgData name="Cherry Flavia Kimbugwe (2430585)" userId="d8c4dab4-748c-4cd5-a950-27cd46ed7bcc" providerId="ADAL" clId="{E7320EEA-5E79-6643-80DA-9CC9CE0A785D}" dt="2025-10-31T22:38:06.501" v="1810" actId="20577"/>
          <ac:spMkLst>
            <pc:docMk/>
            <pc:sldMk cId="917570657" sldId="269"/>
            <ac:spMk id="2" creationId="{06C95036-99BA-89C3-F152-39D26C003787}"/>
          </ac:spMkLst>
        </pc:spChg>
        <pc:spChg chg="mod">
          <ac:chgData name="Cherry Flavia Kimbugwe (2430585)" userId="d8c4dab4-748c-4cd5-a950-27cd46ed7bcc" providerId="ADAL" clId="{E7320EEA-5E79-6643-80DA-9CC9CE0A785D}" dt="2025-10-31T22:36:42.696" v="1749" actId="114"/>
          <ac:spMkLst>
            <pc:docMk/>
            <pc:sldMk cId="917570657" sldId="269"/>
            <ac:spMk id="3" creationId="{F21F675C-518B-90B1-AD71-C37DC2163ED8}"/>
          </ac:spMkLst>
        </pc:spChg>
      </pc:sldChg>
      <pc:sldChg chg="modSp new mod setBg">
        <pc:chgData name="Cherry Flavia Kimbugwe (2430585)" userId="d8c4dab4-748c-4cd5-a950-27cd46ed7bcc" providerId="ADAL" clId="{E7320EEA-5E79-6643-80DA-9CC9CE0A785D}" dt="2025-10-31T22:38:18.849" v="1826" actId="20577"/>
        <pc:sldMkLst>
          <pc:docMk/>
          <pc:sldMk cId="3385568977" sldId="270"/>
        </pc:sldMkLst>
        <pc:spChg chg="mod">
          <ac:chgData name="Cherry Flavia Kimbugwe (2430585)" userId="d8c4dab4-748c-4cd5-a950-27cd46ed7bcc" providerId="ADAL" clId="{E7320EEA-5E79-6643-80DA-9CC9CE0A785D}" dt="2025-10-31T22:38:18.849" v="1826" actId="20577"/>
          <ac:spMkLst>
            <pc:docMk/>
            <pc:sldMk cId="3385568977" sldId="270"/>
            <ac:spMk id="2" creationId="{7F41FD73-F41C-47EE-2476-A80BAF090481}"/>
          </ac:spMkLst>
        </pc:spChg>
        <pc:spChg chg="mod">
          <ac:chgData name="Cherry Flavia Kimbugwe (2430585)" userId="d8c4dab4-748c-4cd5-a950-27cd46ed7bcc" providerId="ADAL" clId="{E7320EEA-5E79-6643-80DA-9CC9CE0A785D}" dt="2025-10-31T22:36:34.504" v="1748" actId="114"/>
          <ac:spMkLst>
            <pc:docMk/>
            <pc:sldMk cId="3385568977" sldId="270"/>
            <ac:spMk id="3" creationId="{F07EFA24-B5D0-4E68-97D6-B92AADC45688}"/>
          </ac:spMkLst>
        </pc:spChg>
      </pc:sldChg>
      <pc:sldChg chg="addSp delSp modSp new mod setBg">
        <pc:chgData name="Cherry Flavia Kimbugwe (2430585)" userId="d8c4dab4-748c-4cd5-a950-27cd46ed7bcc" providerId="ADAL" clId="{E7320EEA-5E79-6643-80DA-9CC9CE0A785D}" dt="2025-10-31T23:04:58.366" v="1885" actId="3062"/>
        <pc:sldMkLst>
          <pc:docMk/>
          <pc:sldMk cId="167407337" sldId="271"/>
        </pc:sldMkLst>
        <pc:spChg chg="mod">
          <ac:chgData name="Cherry Flavia Kimbugwe (2430585)" userId="d8c4dab4-748c-4cd5-a950-27cd46ed7bcc" providerId="ADAL" clId="{E7320EEA-5E79-6643-80DA-9CC9CE0A785D}" dt="2025-10-31T23:04:58.366" v="1885" actId="3062"/>
          <ac:spMkLst>
            <pc:docMk/>
            <pc:sldMk cId="167407337" sldId="271"/>
            <ac:spMk id="3" creationId="{04E3E9AF-5ED5-D642-DF65-5E50235EE432}"/>
          </ac:spMkLst>
        </pc:spChg>
        <pc:spChg chg="add">
          <ac:chgData name="Cherry Flavia Kimbugwe (2430585)" userId="d8c4dab4-748c-4cd5-a950-27cd46ed7bcc" providerId="ADAL" clId="{E7320EEA-5E79-6643-80DA-9CC9CE0A785D}" dt="2025-10-31T23:04:00.715" v="1866" actId="26606"/>
          <ac:spMkLst>
            <pc:docMk/>
            <pc:sldMk cId="167407337" sldId="271"/>
            <ac:spMk id="10" creationId="{12609869-9E80-471B-A487-A53288E0E791}"/>
          </ac:spMkLst>
        </pc:spChg>
        <pc:spChg chg="add">
          <ac:chgData name="Cherry Flavia Kimbugwe (2430585)" userId="d8c4dab4-748c-4cd5-a950-27cd46ed7bcc" providerId="ADAL" clId="{E7320EEA-5E79-6643-80DA-9CC9CE0A785D}" dt="2025-10-31T23:04:00.715" v="1866" actId="26606"/>
          <ac:spMkLst>
            <pc:docMk/>
            <pc:sldMk cId="167407337" sldId="271"/>
            <ac:spMk id="12" creationId="{7004738A-9D34-43E8-97D2-CA0EED4F8BE0}"/>
          </ac:spMkLst>
        </pc:spChg>
        <pc:spChg chg="add">
          <ac:chgData name="Cherry Flavia Kimbugwe (2430585)" userId="d8c4dab4-748c-4cd5-a950-27cd46ed7bcc" providerId="ADAL" clId="{E7320EEA-5E79-6643-80DA-9CC9CE0A785D}" dt="2025-10-31T23:04:00.715" v="1866" actId="26606"/>
          <ac:spMkLst>
            <pc:docMk/>
            <pc:sldMk cId="167407337" sldId="271"/>
            <ac:spMk id="14" creationId="{B8B8D07F-F13E-443E-BA68-2D26672D76B9}"/>
          </ac:spMkLst>
        </pc:spChg>
        <pc:spChg chg="add">
          <ac:chgData name="Cherry Flavia Kimbugwe (2430585)" userId="d8c4dab4-748c-4cd5-a950-27cd46ed7bcc" providerId="ADAL" clId="{E7320EEA-5E79-6643-80DA-9CC9CE0A785D}" dt="2025-10-31T23:04:00.715" v="1866" actId="26606"/>
          <ac:spMkLst>
            <pc:docMk/>
            <pc:sldMk cId="167407337" sldId="271"/>
            <ac:spMk id="16" creationId="{2813A4FA-24A5-41ED-A534-3807D1B2F344}"/>
          </ac:spMkLst>
        </pc:spChg>
        <pc:spChg chg="add">
          <ac:chgData name="Cherry Flavia Kimbugwe (2430585)" userId="d8c4dab4-748c-4cd5-a950-27cd46ed7bcc" providerId="ADAL" clId="{E7320EEA-5E79-6643-80DA-9CC9CE0A785D}" dt="2025-10-31T23:04:00.715" v="1866" actId="26606"/>
          <ac:spMkLst>
            <pc:docMk/>
            <pc:sldMk cId="167407337" sldId="271"/>
            <ac:spMk id="18" creationId="{C3944F27-CA70-4E84-A51A-E6BF89558979}"/>
          </ac:spMkLst>
        </pc:spChg>
        <pc:picChg chg="add">
          <ac:chgData name="Cherry Flavia Kimbugwe (2430585)" userId="d8c4dab4-748c-4cd5-a950-27cd46ed7bcc" providerId="ADAL" clId="{E7320EEA-5E79-6643-80DA-9CC9CE0A785D}" dt="2025-10-31T23:04:00.715" v="1866" actId="26606"/>
          <ac:picMkLst>
            <pc:docMk/>
            <pc:sldMk cId="167407337" sldId="271"/>
            <ac:picMk id="7" creationId="{E919CA84-1E94-0127-AB3B-B890E14A1AD0}"/>
          </ac:picMkLst>
        </pc:picChg>
      </pc:sldChg>
    </pc:docChg>
  </pc:docChgLst>
  <pc:docChgLst>
    <pc:chgData name="Cherry Flavia Kimbugwe (2430585)" userId="d8c4dab4-748c-4cd5-a950-27cd46ed7bcc" providerId="ADAL" clId="{680733E7-3176-3548-A2C6-5105748174EE}"/>
    <pc:docChg chg="modSld">
      <pc:chgData name="Cherry Flavia Kimbugwe (2430585)" userId="d8c4dab4-748c-4cd5-a950-27cd46ed7bcc" providerId="ADAL" clId="{680733E7-3176-3548-A2C6-5105748174EE}" dt="2025-11-17T09:34:45.705" v="5"/>
      <pc:docMkLst>
        <pc:docMk/>
      </pc:docMkLst>
      <pc:sldChg chg="mod setBg">
        <pc:chgData name="Cherry Flavia Kimbugwe (2430585)" userId="d8c4dab4-748c-4cd5-a950-27cd46ed7bcc" providerId="ADAL" clId="{680733E7-3176-3548-A2C6-5105748174EE}" dt="2025-11-17T09:34:45.705" v="5"/>
        <pc:sldMkLst>
          <pc:docMk/>
          <pc:sldMk cId="1383916773" sldId="256"/>
        </pc:sldMkLst>
      </pc:sldChg>
      <pc:sldChg chg="mod setBg">
        <pc:chgData name="Cherry Flavia Kimbugwe (2430585)" userId="d8c4dab4-748c-4cd5-a950-27cd46ed7bcc" providerId="ADAL" clId="{680733E7-3176-3548-A2C6-5105748174EE}" dt="2025-11-17T09:34:35.482" v="4"/>
        <pc:sldMkLst>
          <pc:docMk/>
          <pc:sldMk cId="355284" sldId="257"/>
        </pc:sldMkLst>
      </pc:sldChg>
      <pc:sldChg chg="mod setBg">
        <pc:chgData name="Cherry Flavia Kimbugwe (2430585)" userId="d8c4dab4-748c-4cd5-a950-27cd46ed7bcc" providerId="ADAL" clId="{680733E7-3176-3548-A2C6-5105748174EE}" dt="2025-11-17T09:34:27.432" v="3"/>
        <pc:sldMkLst>
          <pc:docMk/>
          <pc:sldMk cId="2134528794"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7B5E8-821D-318A-D8E1-01D4231FD9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4774F4-A51F-95D2-997F-3B50E7F47C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0291EA-68BD-F129-DB36-CD59ABD4A5C4}"/>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76163FCC-7137-DCE3-B099-8433253227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1F86C9-AFB8-B07C-DCF5-B33FD0C9968D}"/>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1778768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1148-9131-37F4-3FF4-5053AF48DD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A60CC0-764C-E0D9-7102-95A3580C9B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38A47A-EE97-E465-0282-249C4964C792}"/>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3758E487-2B3F-FE25-D955-83CC70EE76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845B79-F706-85A6-473D-EB78185D637B}"/>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963772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DC545-CDCC-7D21-F608-29CCC1F22AB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75195A3-FACD-5CA0-E377-496131FE8A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17483C-A61A-651A-6956-04185621AA04}"/>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F40F09F8-F59A-02AE-5432-EC88C725C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854D9E-4FCF-B4C6-00D9-1F8C4FAEC8AD}"/>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60816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1EC79-7CFD-B7AA-BF1C-CBF08851EC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6F515D-398E-36ED-799F-E3168A1743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F7D1444-0D5C-64FD-1A3C-F8CA3B4875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BCC0BE2-55C5-5B17-416B-64752BA8BFEC}"/>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6" name="Footer Placeholder 5">
            <a:extLst>
              <a:ext uri="{FF2B5EF4-FFF2-40B4-BE49-F238E27FC236}">
                <a16:creationId xmlns:a16="http://schemas.microsoft.com/office/drawing/2014/main" id="{91E5C8A2-17C2-B948-DEC7-5839A6169C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7600E6-C609-1989-5185-FC649F0266C1}"/>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52537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70230-5159-2B07-C9FF-B3BAFE57564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024960-A666-66F1-EFC0-2A0DA45709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704094-C99B-B538-C690-4CE7CBA604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259BB8D-E48B-337A-7FB8-5885BEAA04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B5DD98-4857-7436-18E1-161B655601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28E3365-2596-BDBD-4DD8-88428D469610}"/>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8" name="Footer Placeholder 7">
            <a:extLst>
              <a:ext uri="{FF2B5EF4-FFF2-40B4-BE49-F238E27FC236}">
                <a16:creationId xmlns:a16="http://schemas.microsoft.com/office/drawing/2014/main" id="{5BBE524F-DF00-D099-66D5-3EB746B1A3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AB7498-2D8B-9BB0-C90C-CD2241E5E44A}"/>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1895933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7867B-810D-25EF-65D0-F34E9D9A779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5D9C43E-201E-2B84-B739-3DAC6B07308D}"/>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4" name="Footer Placeholder 3">
            <a:extLst>
              <a:ext uri="{FF2B5EF4-FFF2-40B4-BE49-F238E27FC236}">
                <a16:creationId xmlns:a16="http://schemas.microsoft.com/office/drawing/2014/main" id="{A4424D7F-704E-5BD8-A342-CE16C3FD24F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ABEB9F-78DC-A9EB-FF10-9ACE3184AE98}"/>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1597328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840135-3EF8-C48C-B31D-1FF1B525FF28}"/>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3" name="Footer Placeholder 2">
            <a:extLst>
              <a:ext uri="{FF2B5EF4-FFF2-40B4-BE49-F238E27FC236}">
                <a16:creationId xmlns:a16="http://schemas.microsoft.com/office/drawing/2014/main" id="{0FD80A83-FDAD-B02E-C13C-18457E209F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839A0A-6CC2-6E39-390E-B839EA7245C0}"/>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3142621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D2CF4-E358-E1A4-F949-CB0A3A7352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5F0DD1E-AEFE-FB72-1B2C-C45C5453DD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3A05E1E-788B-4D86-44DC-282628D2F9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A47C8D-CFE9-8E2C-0118-BFFAD556D769}"/>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6" name="Footer Placeholder 5">
            <a:extLst>
              <a:ext uri="{FF2B5EF4-FFF2-40B4-BE49-F238E27FC236}">
                <a16:creationId xmlns:a16="http://schemas.microsoft.com/office/drawing/2014/main" id="{AB65002D-7C53-F2DD-23C3-4FB706C780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025736-9294-F35D-312E-76ADEE424A23}"/>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2146327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4684-D6C0-7145-212C-6FE7DB3DD9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03692B-702D-424A-77E8-E490F45BFA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2AEF03-69B4-FB15-4EE0-22D9177585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B49F58-8249-47CE-A922-6FEE45110C5E}"/>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6" name="Footer Placeholder 5">
            <a:extLst>
              <a:ext uri="{FF2B5EF4-FFF2-40B4-BE49-F238E27FC236}">
                <a16:creationId xmlns:a16="http://schemas.microsoft.com/office/drawing/2014/main" id="{3A6000D6-57DB-38FC-9E17-84845F9C1C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480D92-07F7-91C3-FDC6-995B827EF550}"/>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4175186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58E21-264B-2FB2-F309-60EA9627BD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3F2175-A2FA-1696-AD8F-7D0E0C6546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986DAC-8BF7-E1D5-705E-B85C921C4184}"/>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55291FDD-04D9-5AD2-D382-697BEC6592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FEE131-DB61-DC58-4717-F5401ED0AC21}"/>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1160512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B5032-EBB0-2AE7-1BCC-3402DDB2EA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3B9C1DB-BFB9-A12D-5B4A-19EF4E0875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A345B8-EF05-B91F-CDC0-2AA3AD01F456}"/>
              </a:ext>
            </a:extLst>
          </p:cNvPr>
          <p:cNvSpPr>
            <a:spLocks noGrp="1"/>
          </p:cNvSpPr>
          <p:nvPr>
            <p:ph type="dt" sz="half" idx="10"/>
          </p:nvPr>
        </p:nvSpPr>
        <p:spPr/>
        <p:txBody>
          <a:body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392829BD-79E5-7BDC-87D6-D85835059F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DD8316-C468-55DC-F52B-55C21EF126C4}"/>
              </a:ext>
            </a:extLst>
          </p:cNvPr>
          <p:cNvSpPr>
            <a:spLocks noGrp="1"/>
          </p:cNvSpPr>
          <p:nvPr>
            <p:ph type="sldNum" sz="quarter" idx="12"/>
          </p:nvPr>
        </p:nvSpPr>
        <p:spPr/>
        <p:txBody>
          <a:bodyPr/>
          <a:lstStyle/>
          <a:p>
            <a:fld id="{CFB5395A-8506-674E-A6AB-4FCF19E3D546}" type="slidenum">
              <a:rPr lang="en-US" smtClean="0"/>
              <a:t>‹#›</a:t>
            </a:fld>
            <a:endParaRPr lang="en-US"/>
          </a:p>
        </p:txBody>
      </p:sp>
    </p:spTree>
    <p:extLst>
      <p:ext uri="{BB962C8B-B14F-4D97-AF65-F5344CB8AC3E}">
        <p14:creationId xmlns:p14="http://schemas.microsoft.com/office/powerpoint/2010/main" val="1795575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6ED48F-6E9D-DA4B-148F-B5A41322A9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814713-BB55-CB5A-928B-D0B1B1AABB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151188-94DA-60DA-5FE8-E07D1074A0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22AE39-2520-494B-8A20-E4E36DEBDC10}" type="datetimeFigureOut">
              <a:rPr lang="en-US" smtClean="0"/>
              <a:t>11/17/25</a:t>
            </a:fld>
            <a:endParaRPr lang="en-US"/>
          </a:p>
        </p:txBody>
      </p:sp>
      <p:sp>
        <p:nvSpPr>
          <p:cNvPr id="5" name="Footer Placeholder 4">
            <a:extLst>
              <a:ext uri="{FF2B5EF4-FFF2-40B4-BE49-F238E27FC236}">
                <a16:creationId xmlns:a16="http://schemas.microsoft.com/office/drawing/2014/main" id="{F569BA4A-6C99-6ABD-F6C2-DFCCA1EB0C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DDAE511-EBA3-B57D-41D6-BEAF2394E5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B5395A-8506-674E-A6AB-4FCF19E3D546}" type="slidenum">
              <a:rPr lang="en-US" smtClean="0"/>
              <a:t>‹#›</a:t>
            </a:fld>
            <a:endParaRPr lang="en-US"/>
          </a:p>
        </p:txBody>
      </p:sp>
    </p:spTree>
    <p:extLst>
      <p:ext uri="{BB962C8B-B14F-4D97-AF65-F5344CB8AC3E}">
        <p14:creationId xmlns:p14="http://schemas.microsoft.com/office/powerpoint/2010/main" val="225629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45AC4-1402-DBF8-0377-DAAE9F1D3941}"/>
              </a:ext>
            </a:extLst>
          </p:cNvPr>
          <p:cNvSpPr>
            <a:spLocks noGrp="1"/>
          </p:cNvSpPr>
          <p:nvPr>
            <p:ph type="ctrTitle"/>
          </p:nvPr>
        </p:nvSpPr>
        <p:spPr>
          <a:xfrm>
            <a:off x="270425" y="1756927"/>
            <a:ext cx="5040964" cy="3775193"/>
          </a:xfrm>
        </p:spPr>
        <p:txBody>
          <a:bodyPr>
            <a:normAutofit/>
          </a:bodyPr>
          <a:lstStyle/>
          <a:p>
            <a:pPr algn="l"/>
            <a:r>
              <a:rPr lang="en-GB" sz="2400" i="1" u="sng" dirty="0">
                <a:effectLst/>
                <a:latin typeface="Helvetica" pitchFamily="2" charset="0"/>
              </a:rPr>
              <a:t>Module Title: Psychological in H&amp;SC</a:t>
            </a:r>
            <a:br>
              <a:rPr lang="en-GB" sz="2400" i="1" u="sng" dirty="0">
                <a:effectLst/>
                <a:latin typeface="Helvetica" pitchFamily="2" charset="0"/>
              </a:rPr>
            </a:br>
            <a:r>
              <a:rPr lang="en-GB" sz="2400" i="1" u="sng" dirty="0">
                <a:effectLst/>
                <a:latin typeface="Helvetica" pitchFamily="2" charset="0"/>
              </a:rPr>
              <a:t>﻿﻿Module Number: LCHS 4010 (LON)</a:t>
            </a:r>
            <a:br>
              <a:rPr lang="en-GB" sz="2400" i="1" u="sng" dirty="0">
                <a:effectLst/>
                <a:latin typeface="Helvetica" pitchFamily="2" charset="0"/>
              </a:rPr>
            </a:br>
            <a:r>
              <a:rPr lang="en-GB" sz="2400" i="1" u="sng" dirty="0">
                <a:effectLst/>
                <a:latin typeface="Helvetica" pitchFamily="2" charset="0"/>
              </a:rPr>
              <a:t>﻿﻿Assignment No: ASSIGNMENT 1</a:t>
            </a:r>
            <a:br>
              <a:rPr lang="en-GB" sz="2400" i="1" u="sng" dirty="0">
                <a:latin typeface="Helvetica" pitchFamily="2" charset="0"/>
              </a:rPr>
            </a:br>
            <a:r>
              <a:rPr lang="en-GB" sz="2400" i="1" u="sng" dirty="0">
                <a:effectLst/>
                <a:latin typeface="Helvetica" pitchFamily="2" charset="0"/>
              </a:rPr>
              <a:t>﻿﻿Student Name: Cherry Flavia</a:t>
            </a:r>
            <a:br>
              <a:rPr lang="en-GB" sz="2400" i="1" u="sng" dirty="0">
                <a:effectLst/>
                <a:latin typeface="Helvetica" pitchFamily="2" charset="0"/>
              </a:rPr>
            </a:br>
            <a:r>
              <a:rPr lang="en-GB" sz="2400" i="1" u="sng" dirty="0" err="1">
                <a:effectLst/>
                <a:latin typeface="Helvetica" pitchFamily="2" charset="0"/>
              </a:rPr>
              <a:t>Kimbugwe</a:t>
            </a:r>
            <a:r>
              <a:rPr lang="en-GB" sz="2400" i="1" u="sng" dirty="0">
                <a:effectLst/>
                <a:latin typeface="Helvetica" pitchFamily="2" charset="0"/>
              </a:rPr>
              <a:t> </a:t>
            </a:r>
            <a:br>
              <a:rPr lang="en-GB" sz="2400" i="1" u="sng" dirty="0">
                <a:effectLst/>
                <a:latin typeface="Helvetica" pitchFamily="2" charset="0"/>
              </a:rPr>
            </a:br>
            <a:r>
              <a:rPr lang="en-GB" sz="2400" i="1" u="sng" dirty="0">
                <a:effectLst/>
                <a:latin typeface="Helvetica" pitchFamily="2" charset="0"/>
              </a:rPr>
              <a:t>﻿﻿Student ID: 2430585</a:t>
            </a:r>
            <a:br>
              <a:rPr lang="en-GB" sz="2400" i="1" u="sng" dirty="0">
                <a:effectLst/>
                <a:latin typeface="Helvetica" pitchFamily="2" charset="0"/>
              </a:rPr>
            </a:br>
            <a:r>
              <a:rPr lang="en-GB" sz="2400" i="1" u="sng" dirty="0">
                <a:effectLst/>
                <a:latin typeface="Helvetica" pitchFamily="2" charset="0"/>
              </a:rPr>
              <a:t>﻿﻿Lecturer's Name: Farah </a:t>
            </a:r>
            <a:r>
              <a:rPr lang="en-GB" sz="2400" i="1" u="sng" dirty="0" err="1">
                <a:effectLst/>
                <a:latin typeface="Helvetica" pitchFamily="2" charset="0"/>
              </a:rPr>
              <a:t>Wiita</a:t>
            </a:r>
            <a:r>
              <a:rPr lang="en-GB" sz="2400" i="1" u="sng" dirty="0">
                <a:effectLst/>
                <a:latin typeface="Helvetica" pitchFamily="2" charset="0"/>
              </a:rPr>
              <a:t> </a:t>
            </a:r>
            <a:br>
              <a:rPr lang="en-GB" sz="2400" i="1" u="sng" dirty="0">
                <a:effectLst/>
                <a:latin typeface="Helvetica" pitchFamily="2" charset="0"/>
              </a:rPr>
            </a:br>
            <a:br>
              <a:rPr lang="en-US" sz="2400" i="1" u="sng" dirty="0"/>
            </a:br>
            <a:endParaRPr lang="en-US" sz="2400" dirty="0"/>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A6107E-5852-3CB1-8BFF-84ADE542FA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572" y="912838"/>
            <a:ext cx="5608830" cy="4921747"/>
          </a:xfrm>
          <a:prstGeom prst="rect">
            <a:avLst/>
          </a:prstGeom>
        </p:spPr>
      </p:pic>
    </p:spTree>
    <p:extLst>
      <p:ext uri="{BB962C8B-B14F-4D97-AF65-F5344CB8AC3E}">
        <p14:creationId xmlns:p14="http://schemas.microsoft.com/office/powerpoint/2010/main" val="1383916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38062C-9C56-4629-41BE-14931EA46FB5}"/>
              </a:ext>
            </a:extLst>
          </p:cNvPr>
          <p:cNvSpPr>
            <a:spLocks noGrp="1"/>
          </p:cNvSpPr>
          <p:nvPr>
            <p:ph type="title"/>
          </p:nvPr>
        </p:nvSpPr>
        <p:spPr>
          <a:xfrm>
            <a:off x="5894962" y="479493"/>
            <a:ext cx="5458838" cy="1325563"/>
          </a:xfrm>
        </p:spPr>
        <p:txBody>
          <a:bodyPr>
            <a:normAutofit/>
          </a:bodyPr>
          <a:lstStyle/>
          <a:p>
            <a:r>
              <a:rPr lang="en-GB" u="sng" dirty="0"/>
              <a:t>INTRO</a:t>
            </a:r>
            <a:endParaRPr lang="en-US" u="sng" dirty="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FD4A3C1-985D-9179-EA30-D0DF746FEB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1248052"/>
            <a:ext cx="4777381" cy="419215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4968855-9E92-9177-40A5-AB587E1557C2}"/>
              </a:ext>
            </a:extLst>
          </p:cNvPr>
          <p:cNvSpPr>
            <a:spLocks noGrp="1"/>
          </p:cNvSpPr>
          <p:nvPr>
            <p:ph idx="1"/>
          </p:nvPr>
        </p:nvSpPr>
        <p:spPr>
          <a:xfrm>
            <a:off x="5894962" y="1984443"/>
            <a:ext cx="5458838" cy="4192520"/>
          </a:xfrm>
        </p:spPr>
        <p:txBody>
          <a:bodyPr>
            <a:normAutofit/>
          </a:bodyPr>
          <a:lstStyle/>
          <a:p>
            <a:pPr marL="0" indent="0">
              <a:buNone/>
            </a:pPr>
            <a:r>
              <a:rPr lang="en-GB" sz="3000" i="1" dirty="0"/>
              <a:t>Hello my name is cherry Flavia and I study health and social care in university wales trinity saint david. this presentation is based on me as a practitioner in an early years nursery setting. </a:t>
            </a:r>
            <a:endParaRPr lang="en-US" sz="3000" i="1" dirty="0"/>
          </a:p>
        </p:txBody>
      </p:sp>
    </p:spTree>
    <p:extLst>
      <p:ext uri="{BB962C8B-B14F-4D97-AF65-F5344CB8AC3E}">
        <p14:creationId xmlns:p14="http://schemas.microsoft.com/office/powerpoint/2010/main" val="355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702FE4-B877-7CE9-CFA0-17D5E9A36B9F}"/>
              </a:ext>
            </a:extLst>
          </p:cNvPr>
          <p:cNvSpPr>
            <a:spLocks noGrp="1"/>
          </p:cNvSpPr>
          <p:nvPr>
            <p:ph idx="1"/>
          </p:nvPr>
        </p:nvSpPr>
        <p:spPr>
          <a:xfrm>
            <a:off x="335076" y="1839308"/>
            <a:ext cx="6740891" cy="3873535"/>
          </a:xfrm>
        </p:spPr>
        <p:txBody>
          <a:bodyPr anchor="t">
            <a:noAutofit/>
          </a:bodyPr>
          <a:lstStyle/>
          <a:p>
            <a:pPr marL="0" indent="0">
              <a:buNone/>
            </a:pPr>
            <a:r>
              <a:rPr lang="en-GB" sz="2200" i="1" dirty="0"/>
              <a:t>As a nursery practitioner, I’m supporting Amira, a 3-year-old who has just started nursery. She feels anxious when her carers leave, she doesn’t interact much, and finds it hard to join in with other children. My goal is to help her feel safe, happy, and confident.</a:t>
            </a:r>
          </a:p>
          <a:p>
            <a:pPr marL="0" indent="0">
              <a:buNone/>
            </a:pPr>
            <a:r>
              <a:rPr lang="en-GB" sz="2200" i="1" dirty="0"/>
              <a:t>I will build a trusting relationship with Amira by  calm, kind, and consistent. I’ll comfort her when she’s upset and give her time to settle in. I’ll also encourage her to join simple group activities and use play, songs, and stories to help her develop her speech and confidence. Most importantly, I’ll make sure she feels cared for and supported as she grows in her own time.</a:t>
            </a:r>
          </a:p>
        </p:txBody>
      </p:sp>
      <p:sp>
        <p:nvSpPr>
          <p:cNvPr id="37" name="Rectangle 3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95803663-223C-94B9-2D0D-060D8F0FB9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1615127"/>
            <a:ext cx="4170530" cy="3659639"/>
          </a:xfrm>
          <a:prstGeom prst="rect">
            <a:avLst/>
          </a:prstGeom>
        </p:spPr>
      </p:pic>
    </p:spTree>
    <p:extLst>
      <p:ext uri="{BB962C8B-B14F-4D97-AF65-F5344CB8AC3E}">
        <p14:creationId xmlns:p14="http://schemas.microsoft.com/office/powerpoint/2010/main" val="2134528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2BB38357-2381-F2C9-5C3E-A77DF890DA16}"/>
              </a:ext>
            </a:extLst>
          </p:cNvPr>
          <p:cNvSpPr/>
          <p:nvPr/>
        </p:nvSpPr>
        <p:spPr>
          <a:xfrm>
            <a:off x="1633572" y="1496533"/>
            <a:ext cx="9582890" cy="3118293"/>
          </a:xfrm>
          <a:prstGeom prst="ellipse">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sz="3300" b="1" i="1" u="sng" dirty="0"/>
              <a:t>How I Can Support Amira As A Nursery Practitioner In Early Years </a:t>
            </a:r>
            <a:endParaRPr lang="en-US" sz="3300" b="1" i="1" u="sng" dirty="0"/>
          </a:p>
        </p:txBody>
      </p:sp>
      <p:sp>
        <p:nvSpPr>
          <p:cNvPr id="5" name="Rectangle: Rounded Corners 4">
            <a:extLst>
              <a:ext uri="{FF2B5EF4-FFF2-40B4-BE49-F238E27FC236}">
                <a16:creationId xmlns:a16="http://schemas.microsoft.com/office/drawing/2014/main" id="{16F30712-0AA0-F4AA-CE79-3ED5F3EC9647}"/>
              </a:ext>
            </a:extLst>
          </p:cNvPr>
          <p:cNvSpPr/>
          <p:nvPr/>
        </p:nvSpPr>
        <p:spPr>
          <a:xfrm flipH="1">
            <a:off x="0" y="4022949"/>
            <a:ext cx="6096000" cy="2835052"/>
          </a:xfrm>
          <a:prstGeom prst="roundRect">
            <a:avLst>
              <a:gd name="adj" fmla="val 16613"/>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b="1" i="1" u="sng" dirty="0"/>
              <a:t>Calm </a:t>
            </a:r>
            <a:r>
              <a:rPr lang="en-GB" b="1" i="1" u="sng" dirty="0" err="1"/>
              <a:t>Senory</a:t>
            </a:r>
            <a:r>
              <a:rPr lang="en-GB" b="1" i="1" u="sng" dirty="0"/>
              <a:t> And Physical Play</a:t>
            </a:r>
          </a:p>
          <a:p>
            <a:pPr marL="342900" indent="-342900">
              <a:buFont typeface="+mj-lt"/>
              <a:buAutoNum type="arabicPeriod"/>
            </a:pPr>
            <a:r>
              <a:rPr lang="en-GB" dirty="0"/>
              <a:t>Providing activities like running and climbing helps children release energy and stay calm. Sensory toys, such as soft textures or water play, can comfort them when they feel anxious. A quiet corner with cushions gives them space to rest when tired or overwhelmed. These supports help children manage their emotions and rejoin play when they feel ready.</a:t>
            </a:r>
          </a:p>
        </p:txBody>
      </p:sp>
      <p:sp>
        <p:nvSpPr>
          <p:cNvPr id="7" name="Rectangle: Rounded Corners 6">
            <a:extLst>
              <a:ext uri="{FF2B5EF4-FFF2-40B4-BE49-F238E27FC236}">
                <a16:creationId xmlns:a16="http://schemas.microsoft.com/office/drawing/2014/main" id="{A90BB7D5-3B09-3419-0C48-4093EFD1491B}"/>
              </a:ext>
            </a:extLst>
          </p:cNvPr>
          <p:cNvSpPr/>
          <p:nvPr/>
        </p:nvSpPr>
        <p:spPr>
          <a:xfrm rot="10800000" flipH="1" flipV="1">
            <a:off x="0" y="-9746"/>
            <a:ext cx="5582093" cy="2195327"/>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b="1" i="1" u="sng" dirty="0"/>
              <a:t>Assign A Key Person </a:t>
            </a:r>
          </a:p>
          <a:p>
            <a:pPr marL="342900" indent="-342900">
              <a:buFont typeface="+mj-lt"/>
              <a:buAutoNum type="arabicPeriod"/>
            </a:pPr>
            <a:r>
              <a:rPr lang="en-GB" dirty="0"/>
              <a:t>One trusted adult who greets her, comforts her, and does one-to-one time each day. This builds a secure base she can rely on. </a:t>
            </a:r>
          </a:p>
        </p:txBody>
      </p:sp>
      <p:sp>
        <p:nvSpPr>
          <p:cNvPr id="8" name="Rectangle: Rounded Corners 7">
            <a:extLst>
              <a:ext uri="{FF2B5EF4-FFF2-40B4-BE49-F238E27FC236}">
                <a16:creationId xmlns:a16="http://schemas.microsoft.com/office/drawing/2014/main" id="{6950C9C7-367F-0EE9-E3BA-995E5B1E0983}"/>
              </a:ext>
            </a:extLst>
          </p:cNvPr>
          <p:cNvSpPr/>
          <p:nvPr/>
        </p:nvSpPr>
        <p:spPr>
          <a:xfrm>
            <a:off x="7475570" y="-9746"/>
            <a:ext cx="4716429" cy="2526414"/>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b="1" i="1" u="sng" dirty="0"/>
              <a:t>Emotion coaching</a:t>
            </a:r>
          </a:p>
          <a:p>
            <a:pPr marL="342900" indent="-342900">
              <a:buFont typeface="+mj-lt"/>
              <a:buAutoNum type="arabicPeriod"/>
            </a:pPr>
            <a:r>
              <a:rPr lang="en-GB" dirty="0"/>
              <a:t>Name feelings (“I can see you look worried”), give simple choices, and show calming strategies (deep breaths, quiet corner). This teaches her to recognise and manage big feelings.</a:t>
            </a:r>
            <a:endParaRPr lang="en-GB" b="1" i="1" u="sng" dirty="0"/>
          </a:p>
          <a:p>
            <a:pPr marL="285750" indent="-285750">
              <a:buFont typeface="Arial" panose="020B0604020202020204" pitchFamily="34" charset="0"/>
              <a:buChar char="•"/>
            </a:pPr>
            <a:endParaRPr lang="en-GB" b="1" i="1" u="sng" dirty="0"/>
          </a:p>
        </p:txBody>
      </p:sp>
      <p:sp>
        <p:nvSpPr>
          <p:cNvPr id="2" name="Rectangle: Rounded Corners 1">
            <a:extLst>
              <a:ext uri="{FF2B5EF4-FFF2-40B4-BE49-F238E27FC236}">
                <a16:creationId xmlns:a16="http://schemas.microsoft.com/office/drawing/2014/main" id="{B1E3F80E-6C8C-CB42-1B6F-48B25EA35964}"/>
              </a:ext>
            </a:extLst>
          </p:cNvPr>
          <p:cNvSpPr/>
          <p:nvPr/>
        </p:nvSpPr>
        <p:spPr>
          <a:xfrm>
            <a:off x="6425017" y="4022947"/>
            <a:ext cx="5766982" cy="2835053"/>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GB" b="1" i="1" u="sng" dirty="0">
                <a:effectLst/>
                <a:latin typeface="Helvetica" pitchFamily="2" charset="0"/>
              </a:rPr>
              <a:t>Transitional </a:t>
            </a:r>
            <a:r>
              <a:rPr lang="en-GB" b="1" i="1" u="sng" dirty="0" err="1">
                <a:effectLst/>
                <a:latin typeface="Helvetica" pitchFamily="2" charset="0"/>
              </a:rPr>
              <a:t>Obiects</a:t>
            </a:r>
            <a:endParaRPr lang="en-GB" b="1" i="1" u="sng" dirty="0">
              <a:effectLst/>
              <a:latin typeface="Helvetica" pitchFamily="2" charset="0"/>
            </a:endParaRPr>
          </a:p>
          <a:p>
            <a:r>
              <a:rPr lang="en-GB" b="0" i="1" dirty="0">
                <a:effectLst/>
                <a:latin typeface="Helvetica" pitchFamily="2" charset="0"/>
              </a:rPr>
              <a:t>1. Letting Amira bring a comfort item from home, like her favourite toy or blanket, can help her feel safe when she arrives at nursery. It gives her something that smells and feels familiar, reminding her of home and her carers. This small comfort can make a big difference, helping her settle in more easily and feel less anxious when separating from her family.</a:t>
            </a:r>
            <a:endParaRPr lang="en-GB" i="1" dirty="0">
              <a:effectLst/>
              <a:latin typeface="Helvetica" pitchFamily="2" charset="0"/>
            </a:endParaRPr>
          </a:p>
        </p:txBody>
      </p:sp>
    </p:spTree>
    <p:extLst>
      <p:ext uri="{BB962C8B-B14F-4D97-AF65-F5344CB8AC3E}">
        <p14:creationId xmlns:p14="http://schemas.microsoft.com/office/powerpoint/2010/main" val="3242405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13BFB-90FA-9613-8305-05E531A06EC7}"/>
              </a:ext>
            </a:extLst>
          </p:cNvPr>
          <p:cNvSpPr>
            <a:spLocks noGrp="1"/>
          </p:cNvSpPr>
          <p:nvPr>
            <p:ph type="title"/>
          </p:nvPr>
        </p:nvSpPr>
        <p:spPr/>
        <p:txBody>
          <a:bodyPr/>
          <a:lstStyle/>
          <a:p>
            <a:r>
              <a:rPr lang="en-GB" b="1" i="1" u="sng" dirty="0" err="1"/>
              <a:t>Bowlby’s</a:t>
            </a:r>
            <a:r>
              <a:rPr lang="en-GB" b="1" i="1" u="sng" dirty="0"/>
              <a:t> Attachment Theory </a:t>
            </a:r>
            <a:endParaRPr lang="en-US" b="1" i="1" u="sng" dirty="0"/>
          </a:p>
        </p:txBody>
      </p:sp>
      <p:sp>
        <p:nvSpPr>
          <p:cNvPr id="3" name="Content Placeholder 2">
            <a:extLst>
              <a:ext uri="{FF2B5EF4-FFF2-40B4-BE49-F238E27FC236}">
                <a16:creationId xmlns:a16="http://schemas.microsoft.com/office/drawing/2014/main" id="{1BB1A2A2-5683-B27A-1129-7F5E01090902}"/>
              </a:ext>
            </a:extLst>
          </p:cNvPr>
          <p:cNvSpPr>
            <a:spLocks noGrp="1"/>
          </p:cNvSpPr>
          <p:nvPr>
            <p:ph idx="1"/>
          </p:nvPr>
        </p:nvSpPr>
        <p:spPr/>
        <p:txBody>
          <a:bodyPr>
            <a:normAutofit lnSpcReduction="10000"/>
          </a:bodyPr>
          <a:lstStyle/>
          <a:p>
            <a:r>
              <a:rPr lang="en-GB" i="1" dirty="0" err="1"/>
              <a:t>Bowlby’s</a:t>
            </a:r>
            <a:r>
              <a:rPr lang="en-GB" i="1" dirty="0"/>
              <a:t> Attachment Theory is about the strong bond that forms between a child and their main carer, like a parent.</a:t>
            </a:r>
          </a:p>
          <a:p>
            <a:r>
              <a:rPr lang="en-GB" i="1" dirty="0" err="1"/>
              <a:t>Bowlby</a:t>
            </a:r>
            <a:r>
              <a:rPr lang="en-GB" i="1" dirty="0"/>
              <a:t> (1969) said that babies are born wanting to be close to someone who keeps them safe and meets their needs.</a:t>
            </a:r>
          </a:p>
          <a:p>
            <a:r>
              <a:rPr lang="en-GB" i="1" dirty="0"/>
              <a:t>This early relationship helps the child feel loved and protected, which is very important for their development.</a:t>
            </a:r>
          </a:p>
          <a:p>
            <a:r>
              <a:rPr lang="en-GB" i="1" dirty="0"/>
              <a:t>When a child has a secure attachment, they trust that their carer will comfort them when they are upset.</a:t>
            </a:r>
          </a:p>
          <a:p>
            <a:r>
              <a:rPr lang="en-GB" i="1" dirty="0"/>
              <a:t>This gives them the confidence to explore and learn, knowing someone will be there when they need support.</a:t>
            </a:r>
          </a:p>
        </p:txBody>
      </p:sp>
    </p:spTree>
    <p:extLst>
      <p:ext uri="{BB962C8B-B14F-4D97-AF65-F5344CB8AC3E}">
        <p14:creationId xmlns:p14="http://schemas.microsoft.com/office/powerpoint/2010/main" val="4093471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7405E2-4ED5-71BB-06A5-843A818320E6}"/>
              </a:ext>
            </a:extLst>
          </p:cNvPr>
          <p:cNvSpPr>
            <a:spLocks noGrp="1"/>
          </p:cNvSpPr>
          <p:nvPr>
            <p:ph idx="1"/>
          </p:nvPr>
        </p:nvSpPr>
        <p:spPr>
          <a:xfrm>
            <a:off x="838200" y="1358605"/>
            <a:ext cx="10237382" cy="4818358"/>
          </a:xfrm>
        </p:spPr>
        <p:txBody>
          <a:bodyPr>
            <a:normAutofit fontScale="92500" lnSpcReduction="20000"/>
          </a:bodyPr>
          <a:lstStyle/>
          <a:p>
            <a:r>
              <a:rPr lang="en-GB" i="1" dirty="0"/>
              <a:t>If a child’s carer is not always there for them or doesn’t respond to their needs, the child may develop an insecure attachment, which can make them feel worried or unsure about others.</a:t>
            </a:r>
          </a:p>
          <a:p>
            <a:r>
              <a:rPr lang="en-GB" i="1" dirty="0" err="1"/>
              <a:t>Bowlby</a:t>
            </a:r>
            <a:r>
              <a:rPr lang="en-GB" i="1" dirty="0"/>
              <a:t> also said that these early bonds help shape how children understand relationships later in life — this is called an “internal working model.”</a:t>
            </a:r>
          </a:p>
          <a:p>
            <a:r>
              <a:rPr lang="en-GB" i="1" dirty="0"/>
              <a:t>It means that the way a child is cared for can influence how they form friendships and handle emotions as they grow.</a:t>
            </a:r>
          </a:p>
          <a:p>
            <a:r>
              <a:rPr lang="en-GB" i="1" dirty="0"/>
              <a:t>This theory is very useful in early years settings because it helps us understand why some children, like Amira, might feel anxious when separated from their carers.</a:t>
            </a:r>
          </a:p>
          <a:p>
            <a:r>
              <a:rPr lang="en-GB" i="1" dirty="0"/>
              <a:t>By being caring, consistent, and patient, practitioners can help children feel safe and build strong, trusting relationships that support their emotional and social development.</a:t>
            </a:r>
          </a:p>
        </p:txBody>
      </p:sp>
    </p:spTree>
    <p:extLst>
      <p:ext uri="{BB962C8B-B14F-4D97-AF65-F5344CB8AC3E}">
        <p14:creationId xmlns:p14="http://schemas.microsoft.com/office/powerpoint/2010/main" val="897278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5824-0A45-B648-BCC0-9AA66D7C69CB}"/>
              </a:ext>
            </a:extLst>
          </p:cNvPr>
          <p:cNvSpPr>
            <a:spLocks noGrp="1"/>
          </p:cNvSpPr>
          <p:nvPr>
            <p:ph type="title"/>
          </p:nvPr>
        </p:nvSpPr>
        <p:spPr/>
        <p:txBody>
          <a:bodyPr>
            <a:normAutofit fontScale="90000"/>
          </a:bodyPr>
          <a:lstStyle/>
          <a:p>
            <a:r>
              <a:rPr lang="en-GB" b="1" i="1" u="sng"/>
              <a:t>Bowlby’s Attachment Theory Compared To Amira’s Situation</a:t>
            </a:r>
            <a:br>
              <a:rPr lang="en-GB" b="1" i="1" u="sng"/>
            </a:br>
            <a:endParaRPr lang="en-US" i="1" u="sng" dirty="0"/>
          </a:p>
        </p:txBody>
      </p:sp>
      <p:sp>
        <p:nvSpPr>
          <p:cNvPr id="3" name="Content Placeholder 2">
            <a:extLst>
              <a:ext uri="{FF2B5EF4-FFF2-40B4-BE49-F238E27FC236}">
                <a16:creationId xmlns:a16="http://schemas.microsoft.com/office/drawing/2014/main" id="{B19A403E-9D31-ECCB-258B-26C4B8FBCA28}"/>
              </a:ext>
            </a:extLst>
          </p:cNvPr>
          <p:cNvSpPr>
            <a:spLocks noGrp="1"/>
          </p:cNvSpPr>
          <p:nvPr>
            <p:ph idx="1"/>
          </p:nvPr>
        </p:nvSpPr>
        <p:spPr/>
        <p:txBody>
          <a:bodyPr>
            <a:noAutofit/>
          </a:bodyPr>
          <a:lstStyle/>
          <a:p>
            <a:r>
              <a:rPr lang="en-GB" sz="2100" i="1" dirty="0"/>
              <a:t>Amira has just started nursery and feels anxious when her carers leave. This shows she may be struggling with separation and needs time to build trust with new adults.</a:t>
            </a:r>
          </a:p>
          <a:p>
            <a:r>
              <a:rPr lang="en-GB" sz="2100" i="1" dirty="0"/>
              <a:t>According to </a:t>
            </a:r>
            <a:r>
              <a:rPr lang="en-GB" sz="2100" i="1" dirty="0" err="1"/>
              <a:t>Bowlby’s</a:t>
            </a:r>
            <a:r>
              <a:rPr lang="en-GB" sz="2100" i="1" dirty="0"/>
              <a:t> theory, she is finding it hard because her bond, or attachment, with her carers is very strong, and she hasn’t yet formed that same secure bond with staff at the nursery.</a:t>
            </a:r>
          </a:p>
          <a:p>
            <a:r>
              <a:rPr lang="en-GB" sz="2100" i="1" dirty="0"/>
              <a:t>Her limited speech and difficulty joining group play could be signs that she doesn’t yet feel safe or confident in the new environment.</a:t>
            </a:r>
          </a:p>
          <a:p>
            <a:r>
              <a:rPr lang="en-GB" sz="2100" i="1" dirty="0"/>
              <a:t>Once Amira feels secure with a key person who gives her comfort and attention, she will start to feel more relaxed and open to exploring and playing with others.</a:t>
            </a:r>
          </a:p>
          <a:p>
            <a:r>
              <a:rPr lang="en-GB" sz="2100" i="1" dirty="0"/>
              <a:t>Building a secure attachment at nursery will help her manage her emotions better, grow in confidence, and develop her social and communication skills.</a:t>
            </a:r>
          </a:p>
          <a:p>
            <a:r>
              <a:rPr lang="en-GB" sz="2100" i="1" dirty="0"/>
              <a:t>With time, patience, and consistent care, Amira will learn that nursery is a safe place where she is cared for and supported — helping her feel happy and ready to learn.</a:t>
            </a:r>
          </a:p>
        </p:txBody>
      </p:sp>
    </p:spTree>
    <p:extLst>
      <p:ext uri="{BB962C8B-B14F-4D97-AF65-F5344CB8AC3E}">
        <p14:creationId xmlns:p14="http://schemas.microsoft.com/office/powerpoint/2010/main" val="281498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AD262-A952-E576-FF11-E36BECB3B289}"/>
              </a:ext>
            </a:extLst>
          </p:cNvPr>
          <p:cNvSpPr>
            <a:spLocks noGrp="1"/>
          </p:cNvSpPr>
          <p:nvPr>
            <p:ph type="title"/>
          </p:nvPr>
        </p:nvSpPr>
        <p:spPr/>
        <p:txBody>
          <a:bodyPr>
            <a:normAutofit fontScale="90000"/>
          </a:bodyPr>
          <a:lstStyle/>
          <a:p>
            <a:r>
              <a:rPr lang="en-GB" b="1" i="1" u="sng" dirty="0"/>
              <a:t>Usefulness and Limitations of </a:t>
            </a:r>
            <a:r>
              <a:rPr lang="en-GB" b="1" i="1" u="sng" dirty="0" err="1"/>
              <a:t>Bowlby’s</a:t>
            </a:r>
            <a:r>
              <a:rPr lang="en-GB" b="1" i="1" u="sng" dirty="0"/>
              <a:t> Attachment Theory</a:t>
            </a:r>
            <a:br>
              <a:rPr lang="en-GB" b="1" i="1" u="sng" dirty="0"/>
            </a:br>
            <a:endParaRPr lang="en-US" i="1" u="sng" dirty="0"/>
          </a:p>
        </p:txBody>
      </p:sp>
      <p:sp>
        <p:nvSpPr>
          <p:cNvPr id="3" name="Content Placeholder 2">
            <a:extLst>
              <a:ext uri="{FF2B5EF4-FFF2-40B4-BE49-F238E27FC236}">
                <a16:creationId xmlns:a16="http://schemas.microsoft.com/office/drawing/2014/main" id="{4E9B22B6-2829-FB31-813A-71C9E4E61CE4}"/>
              </a:ext>
            </a:extLst>
          </p:cNvPr>
          <p:cNvSpPr>
            <a:spLocks noGrp="1"/>
          </p:cNvSpPr>
          <p:nvPr>
            <p:ph idx="1"/>
          </p:nvPr>
        </p:nvSpPr>
        <p:spPr>
          <a:xfrm>
            <a:off x="838201" y="1690688"/>
            <a:ext cx="10975752" cy="3418847"/>
          </a:xfrm>
        </p:spPr>
        <p:txBody>
          <a:bodyPr>
            <a:noAutofit/>
          </a:bodyPr>
          <a:lstStyle/>
          <a:p>
            <a:r>
              <a:rPr lang="en-GB" sz="2200" i="1" dirty="0" err="1"/>
              <a:t>Bowlby’s</a:t>
            </a:r>
            <a:r>
              <a:rPr lang="en-GB" sz="2200" i="1" dirty="0"/>
              <a:t> theory helps us understand why children like Amira feel anxious when their carers leave (</a:t>
            </a:r>
            <a:r>
              <a:rPr lang="en-GB" sz="2200" i="1" dirty="0" err="1"/>
              <a:t>Bowlby</a:t>
            </a:r>
            <a:r>
              <a:rPr lang="en-GB" sz="2200" i="1" dirty="0"/>
              <a:t>, 1969). It shows how strong early bonds help children feel safe and confident. This reminds practitioners to be caring and consistent so children can build trust and settle into nursery (Ainsworth et al., 1978). The key person approach also links well to this idea, giving children one trusted adult to rely on (Department for Education, 2021).</a:t>
            </a:r>
            <a:br>
              <a:rPr lang="en-GB" sz="2200" i="1" dirty="0"/>
            </a:br>
            <a:endParaRPr lang="en-GB" sz="2200" i="1" dirty="0"/>
          </a:p>
          <a:p>
            <a:r>
              <a:rPr lang="en-GB" sz="2200" i="1" dirty="0"/>
              <a:t>However, not all children react the same way — some settle quickly even without strong attachments (Howe, 2011). The theory focuses mainly on one bond with a carer and doesn’t fully consider other influences like family, culture, or health (</a:t>
            </a:r>
            <a:r>
              <a:rPr lang="en-GB" sz="2200" i="1" dirty="0" err="1"/>
              <a:t>Bronfenbrenner</a:t>
            </a:r>
            <a:r>
              <a:rPr lang="en-GB" sz="2200" i="1" dirty="0"/>
              <a:t>, 1979). It also explains why children behave as they do but not always how to help them overcome difficulties (</a:t>
            </a:r>
            <a:r>
              <a:rPr lang="en-GB" sz="2200" i="1" dirty="0" err="1"/>
              <a:t>Bretherton</a:t>
            </a:r>
            <a:r>
              <a:rPr lang="en-GB" sz="2200" i="1" dirty="0"/>
              <a:t>, 1992).</a:t>
            </a:r>
            <a:br>
              <a:rPr lang="en-GB" sz="2200" i="1" dirty="0"/>
            </a:br>
            <a:endParaRPr lang="en-GB" sz="2200" i="1" dirty="0"/>
          </a:p>
          <a:p>
            <a:r>
              <a:rPr lang="en-GB" sz="2200" i="1" dirty="0"/>
              <a:t>Overall, it’s a very useful theory for understanding emotions and relationships, but it should be used alongside other ideas that look at the whole child (Howe, 2011).</a:t>
            </a:r>
          </a:p>
        </p:txBody>
      </p:sp>
    </p:spTree>
    <p:extLst>
      <p:ext uri="{BB962C8B-B14F-4D97-AF65-F5344CB8AC3E}">
        <p14:creationId xmlns:p14="http://schemas.microsoft.com/office/powerpoint/2010/main" val="295178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0CA5-EA2D-F9B3-A6FF-873EBB159AD0}"/>
              </a:ext>
            </a:extLst>
          </p:cNvPr>
          <p:cNvSpPr>
            <a:spLocks noGrp="1"/>
          </p:cNvSpPr>
          <p:nvPr>
            <p:ph type="title"/>
          </p:nvPr>
        </p:nvSpPr>
        <p:spPr/>
        <p:txBody>
          <a:bodyPr>
            <a:normAutofit fontScale="90000"/>
          </a:bodyPr>
          <a:lstStyle/>
          <a:p>
            <a:r>
              <a:rPr lang="en-GB" b="1" i="1" u="sng" dirty="0"/>
              <a:t>Nature and Nurture in Amira’s Development (Using </a:t>
            </a:r>
            <a:r>
              <a:rPr lang="en-GB" b="1" i="1" u="sng" dirty="0" err="1"/>
              <a:t>Bowlby’s</a:t>
            </a:r>
            <a:r>
              <a:rPr lang="en-GB" b="1" i="1" u="sng" dirty="0"/>
              <a:t> Attachment Theory)</a:t>
            </a:r>
            <a:endParaRPr lang="en-US" i="1" u="sng" dirty="0"/>
          </a:p>
        </p:txBody>
      </p:sp>
      <p:sp>
        <p:nvSpPr>
          <p:cNvPr id="3" name="Content Placeholder 2">
            <a:extLst>
              <a:ext uri="{FF2B5EF4-FFF2-40B4-BE49-F238E27FC236}">
                <a16:creationId xmlns:a16="http://schemas.microsoft.com/office/drawing/2014/main" id="{CC257416-6AF4-37F8-A9A9-2F7D6C7F8670}"/>
              </a:ext>
            </a:extLst>
          </p:cNvPr>
          <p:cNvSpPr>
            <a:spLocks noGrp="1"/>
          </p:cNvSpPr>
          <p:nvPr>
            <p:ph idx="1"/>
          </p:nvPr>
        </p:nvSpPr>
        <p:spPr/>
        <p:txBody>
          <a:bodyPr>
            <a:normAutofit fontScale="85000" lnSpcReduction="10000"/>
          </a:bodyPr>
          <a:lstStyle/>
          <a:p>
            <a:pPr marL="0" indent="0">
              <a:buNone/>
            </a:pPr>
            <a:r>
              <a:rPr lang="en-GB" i="1" dirty="0" err="1"/>
              <a:t>Bowlby’s</a:t>
            </a:r>
            <a:r>
              <a:rPr lang="en-GB" i="1" dirty="0"/>
              <a:t> Attachment Theory helps us understand how both nature and nurture work together to shape a child’s development.</a:t>
            </a:r>
          </a:p>
          <a:p>
            <a:pPr marL="0" indent="0">
              <a:buNone/>
            </a:pPr>
            <a:endParaRPr lang="en-GB" i="1" dirty="0"/>
          </a:p>
          <a:p>
            <a:r>
              <a:rPr lang="en-GB" i="1" dirty="0"/>
              <a:t>From the nature side, children are born with a natural need to feel close and protected by a trusted adult. </a:t>
            </a:r>
            <a:r>
              <a:rPr lang="en-GB" i="1" dirty="0" err="1"/>
              <a:t>Bowlby</a:t>
            </a:r>
            <a:r>
              <a:rPr lang="en-GB" i="1" dirty="0"/>
              <a:t> (1969) explained that this bond is part of human survival — babies cry or look for comfort because it helps them stay safe and connected to their carers. This instinct helps them form strong emotional relationships that support healthy development.</a:t>
            </a:r>
          </a:p>
          <a:p>
            <a:r>
              <a:rPr lang="en-GB" i="1" dirty="0"/>
              <a:t>From the nurture side, the environment a child grows up in has a big influence on how they feel and behave. When carers give love, attention, and comfort, children learn to trust others and feel secure. But if they face separation, change, or a lack of support, they can become anxious or withdrawn (Ainsworth et al., 1978).</a:t>
            </a:r>
          </a:p>
          <a:p>
            <a:endParaRPr lang="en-US" i="1" dirty="0"/>
          </a:p>
        </p:txBody>
      </p:sp>
    </p:spTree>
    <p:extLst>
      <p:ext uri="{BB962C8B-B14F-4D97-AF65-F5344CB8AC3E}">
        <p14:creationId xmlns:p14="http://schemas.microsoft.com/office/powerpoint/2010/main" val="3376736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F96B19-8D30-2C93-2AE4-5392E1EA8E7B}"/>
              </a:ext>
            </a:extLst>
          </p:cNvPr>
          <p:cNvSpPr>
            <a:spLocks noGrp="1"/>
          </p:cNvSpPr>
          <p:nvPr>
            <p:ph idx="1"/>
          </p:nvPr>
        </p:nvSpPr>
        <p:spPr>
          <a:xfrm>
            <a:off x="985875" y="1123193"/>
            <a:ext cx="10916684" cy="4611614"/>
          </a:xfrm>
        </p:spPr>
        <p:txBody>
          <a:bodyPr>
            <a:noAutofit/>
          </a:bodyPr>
          <a:lstStyle/>
          <a:p>
            <a:r>
              <a:rPr lang="en-GB" sz="2500" i="1" dirty="0"/>
              <a:t>For Amira, starting nursery is a big change. She is away from her familiar carers and still learning to trust new adults. Her anxiety and quietness show that she needs time, care, and consistency to feel safe in this new setting. The kindness and patience of the nursery staff will help her settle and feel more confident over time.</a:t>
            </a:r>
            <a:br>
              <a:rPr lang="en-GB" sz="2500" i="1" dirty="0"/>
            </a:br>
            <a:endParaRPr lang="en-GB" sz="2500" i="1" dirty="0"/>
          </a:p>
          <a:p>
            <a:r>
              <a:rPr lang="en-GB" sz="2500" i="1" dirty="0"/>
              <a:t>With a warm and caring environment, Amira can begin to form new attachments with her key person and other adults at nursery. This will help her feel secure enough to explore, play, and interact with others, supporting her emotional, social, and cognitive growth.</a:t>
            </a:r>
            <a:br>
              <a:rPr lang="en-GB" sz="2500" i="1" dirty="0"/>
            </a:br>
            <a:endParaRPr lang="en-GB" sz="2500" i="1" dirty="0"/>
          </a:p>
          <a:p>
            <a:r>
              <a:rPr lang="en-GB" sz="2500" i="1" dirty="0"/>
              <a:t>Overall, Amira’s development shows how nature and nurture work together — her natural need for closeness combines with the care and support she receives in nursery to shape her confidence, relationships, and well-being.</a:t>
            </a:r>
          </a:p>
        </p:txBody>
      </p:sp>
    </p:spTree>
    <p:extLst>
      <p:ext uri="{BB962C8B-B14F-4D97-AF65-F5344CB8AC3E}">
        <p14:creationId xmlns:p14="http://schemas.microsoft.com/office/powerpoint/2010/main" val="2219992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6E04D-C06B-04E6-6FE3-BAB40E7EA278}"/>
              </a:ext>
            </a:extLst>
          </p:cNvPr>
          <p:cNvSpPr>
            <a:spLocks noGrp="1"/>
          </p:cNvSpPr>
          <p:nvPr>
            <p:ph type="title"/>
          </p:nvPr>
        </p:nvSpPr>
        <p:spPr/>
        <p:txBody>
          <a:bodyPr/>
          <a:lstStyle/>
          <a:p>
            <a:r>
              <a:rPr lang="en-GB" b="1" i="1" u="sng" dirty="0"/>
              <a:t>Conclusion </a:t>
            </a:r>
            <a:endParaRPr lang="en-US" b="1" i="1" u="sng" dirty="0"/>
          </a:p>
        </p:txBody>
      </p:sp>
      <p:sp>
        <p:nvSpPr>
          <p:cNvPr id="3" name="Content Placeholder 2">
            <a:extLst>
              <a:ext uri="{FF2B5EF4-FFF2-40B4-BE49-F238E27FC236}">
                <a16:creationId xmlns:a16="http://schemas.microsoft.com/office/drawing/2014/main" id="{01B2F0D0-9859-6A41-DEA7-FFE086EEF6A2}"/>
              </a:ext>
            </a:extLst>
          </p:cNvPr>
          <p:cNvSpPr>
            <a:spLocks noGrp="1"/>
          </p:cNvSpPr>
          <p:nvPr>
            <p:ph idx="1"/>
          </p:nvPr>
        </p:nvSpPr>
        <p:spPr/>
        <p:txBody>
          <a:bodyPr>
            <a:normAutofit/>
          </a:bodyPr>
          <a:lstStyle/>
          <a:p>
            <a:r>
              <a:rPr lang="en-GB" sz="3300" i="1" dirty="0"/>
              <a:t>In conclusion, with consistent care, patience, and a supportive nursery environment, Amira can gradually build secure attachments and feel safe to explore, play, and interact with others. This nurturing approach will foster her emotional, social, and cognitive development, helping her grow in confidence and well-being.</a:t>
            </a:r>
          </a:p>
        </p:txBody>
      </p:sp>
    </p:spTree>
    <p:extLst>
      <p:ext uri="{BB962C8B-B14F-4D97-AF65-F5344CB8AC3E}">
        <p14:creationId xmlns:p14="http://schemas.microsoft.com/office/powerpoint/2010/main" val="2087583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E3E9AF-5ED5-D642-DF65-5E50235EE432}"/>
              </a:ext>
            </a:extLst>
          </p:cNvPr>
          <p:cNvSpPr>
            <a:spLocks noGrp="1"/>
          </p:cNvSpPr>
          <p:nvPr>
            <p:ph idx="1"/>
          </p:nvPr>
        </p:nvSpPr>
        <p:spPr>
          <a:xfrm>
            <a:off x="1144923" y="2405894"/>
            <a:ext cx="5315189" cy="3535083"/>
          </a:xfrm>
        </p:spPr>
        <p:txBody>
          <a:bodyPr anchor="t">
            <a:normAutofit/>
          </a:bodyPr>
          <a:lstStyle/>
          <a:p>
            <a:pPr marL="0" indent="0">
              <a:buNone/>
            </a:pPr>
            <a:r>
              <a:rPr lang="en-GB" sz="3400" i="1" dirty="0">
                <a:ln w="0"/>
                <a:effectLst>
                  <a:outerShdw blurRad="38100" dist="19050" dir="2700000" algn="tl" rotWithShape="0">
                    <a:schemeClr val="dk1">
                      <a:alpha val="40000"/>
                    </a:schemeClr>
                  </a:outerShdw>
                </a:effectLst>
              </a:rPr>
              <a:t>Thank you for listening. I hope this has given you some insight into supporting children like Amira.</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Angel Face with Solid Fill">
            <a:extLst>
              <a:ext uri="{FF2B5EF4-FFF2-40B4-BE49-F238E27FC236}">
                <a16:creationId xmlns:a16="http://schemas.microsoft.com/office/drawing/2014/main" id="{E919CA84-1E94-0127-AB3B-B890E14A1A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6740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ABCE7-20FB-F7B2-6B9D-E41A07368EEA}"/>
              </a:ext>
            </a:extLst>
          </p:cNvPr>
          <p:cNvSpPr>
            <a:spLocks noGrp="1"/>
          </p:cNvSpPr>
          <p:nvPr>
            <p:ph type="title"/>
          </p:nvPr>
        </p:nvSpPr>
        <p:spPr/>
        <p:txBody>
          <a:bodyPr/>
          <a:lstStyle/>
          <a:p>
            <a:r>
              <a:rPr lang="en-GB" b="1" i="1" u="sng" dirty="0"/>
              <a:t>Reference List</a:t>
            </a:r>
            <a:endParaRPr lang="en-US" b="1" i="1" u="sng" dirty="0"/>
          </a:p>
        </p:txBody>
      </p:sp>
      <p:sp>
        <p:nvSpPr>
          <p:cNvPr id="3" name="Content Placeholder 2">
            <a:extLst>
              <a:ext uri="{FF2B5EF4-FFF2-40B4-BE49-F238E27FC236}">
                <a16:creationId xmlns:a16="http://schemas.microsoft.com/office/drawing/2014/main" id="{5D1AB200-52A5-1141-F732-C9D699911169}"/>
              </a:ext>
            </a:extLst>
          </p:cNvPr>
          <p:cNvSpPr>
            <a:spLocks noGrp="1"/>
          </p:cNvSpPr>
          <p:nvPr>
            <p:ph idx="1"/>
          </p:nvPr>
        </p:nvSpPr>
        <p:spPr/>
        <p:txBody>
          <a:bodyPr>
            <a:normAutofit fontScale="85000" lnSpcReduction="20000"/>
          </a:bodyPr>
          <a:lstStyle/>
          <a:p>
            <a:r>
              <a:rPr lang="en-GB" dirty="0"/>
              <a:t>Ainsworth, M.D.S., </a:t>
            </a:r>
            <a:r>
              <a:rPr lang="en-GB" dirty="0" err="1"/>
              <a:t>Blehar</a:t>
            </a:r>
            <a:r>
              <a:rPr lang="en-GB" dirty="0"/>
              <a:t>, M.C., Waters, E. and Wall, S. (1978) Patterns of Attachment: A Psychological Study of the Strange Situation. Hillsdale, NJ: </a:t>
            </a:r>
            <a:r>
              <a:rPr lang="en-GB" dirty="0" err="1"/>
              <a:t>Erlbaum</a:t>
            </a:r>
            <a:r>
              <a:rPr lang="en-GB" dirty="0"/>
              <a:t>.</a:t>
            </a:r>
            <a:br>
              <a:rPr lang="en-GB" dirty="0"/>
            </a:br>
            <a:endParaRPr lang="en-GB" dirty="0"/>
          </a:p>
          <a:p>
            <a:r>
              <a:rPr lang="en-GB" dirty="0" err="1"/>
              <a:t>Bowlby</a:t>
            </a:r>
            <a:r>
              <a:rPr lang="en-GB" dirty="0"/>
              <a:t>, J. (1969) Attachment and Loss: Volume 1 – Attachment. New York: Basic Books.</a:t>
            </a:r>
          </a:p>
          <a:p>
            <a:r>
              <a:rPr lang="en-GB" dirty="0"/>
              <a:t>Department for Education (DfE) (2021) Statutory Framework for the Early Years Foundation Stage (EYFS). London: Department for Education.</a:t>
            </a:r>
          </a:p>
          <a:p>
            <a:r>
              <a:rPr lang="en-GB" dirty="0" err="1"/>
              <a:t>Gottman</a:t>
            </a:r>
            <a:r>
              <a:rPr lang="en-GB" dirty="0"/>
              <a:t>, J. and </a:t>
            </a:r>
            <a:r>
              <a:rPr lang="en-GB" dirty="0" err="1"/>
              <a:t>Declaire</a:t>
            </a:r>
            <a:r>
              <a:rPr lang="en-GB" dirty="0"/>
              <a:t>, J. (1997) The Heart of Parenting: Raising an Emotionally Intelligent Child. New York: Simon &amp; </a:t>
            </a:r>
            <a:r>
              <a:rPr lang="en-GB" dirty="0" err="1"/>
              <a:t>Schuster</a:t>
            </a:r>
            <a:r>
              <a:rPr lang="en-GB" dirty="0"/>
              <a:t>.</a:t>
            </a:r>
          </a:p>
          <a:p>
            <a:r>
              <a:rPr lang="en-GB" dirty="0"/>
              <a:t>Howard, J. and McInnes, K. (2013) The Essence of Play: A Practice Companion for Professionals Working with Children and Young People. London: </a:t>
            </a:r>
            <a:r>
              <a:rPr lang="en-GB" dirty="0" err="1"/>
              <a:t>Routledge</a:t>
            </a:r>
            <a:r>
              <a:rPr lang="en-GB" dirty="0"/>
              <a:t>.</a:t>
            </a:r>
          </a:p>
          <a:p>
            <a:endParaRPr lang="en-US" dirty="0"/>
          </a:p>
        </p:txBody>
      </p:sp>
    </p:spTree>
    <p:extLst>
      <p:ext uri="{BB962C8B-B14F-4D97-AF65-F5344CB8AC3E}">
        <p14:creationId xmlns:p14="http://schemas.microsoft.com/office/powerpoint/2010/main" val="3787520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466E9-4C50-584E-897B-E2D9C9B61C8D}"/>
              </a:ext>
            </a:extLst>
          </p:cNvPr>
          <p:cNvSpPr>
            <a:spLocks noGrp="1"/>
          </p:cNvSpPr>
          <p:nvPr>
            <p:ph type="title"/>
          </p:nvPr>
        </p:nvSpPr>
        <p:spPr/>
        <p:txBody>
          <a:bodyPr/>
          <a:lstStyle/>
          <a:p>
            <a:r>
              <a:rPr lang="en-GB" b="1" i="1" u="sng" dirty="0"/>
              <a:t>Reference List</a:t>
            </a:r>
            <a:endParaRPr lang="en-US" b="1" i="1" u="sng" dirty="0"/>
          </a:p>
        </p:txBody>
      </p:sp>
      <p:sp>
        <p:nvSpPr>
          <p:cNvPr id="3" name="Content Placeholder 2">
            <a:extLst>
              <a:ext uri="{FF2B5EF4-FFF2-40B4-BE49-F238E27FC236}">
                <a16:creationId xmlns:a16="http://schemas.microsoft.com/office/drawing/2014/main" id="{92358745-0667-D249-EA0C-04C04FEE4A62}"/>
              </a:ext>
            </a:extLst>
          </p:cNvPr>
          <p:cNvSpPr>
            <a:spLocks noGrp="1"/>
          </p:cNvSpPr>
          <p:nvPr>
            <p:ph idx="1"/>
          </p:nvPr>
        </p:nvSpPr>
        <p:spPr/>
        <p:txBody>
          <a:bodyPr>
            <a:normAutofit fontScale="70000" lnSpcReduction="20000"/>
          </a:bodyPr>
          <a:lstStyle/>
          <a:p>
            <a:r>
              <a:rPr lang="en-GB" i="1" dirty="0"/>
              <a:t>Ainsworth, M.D.S., </a:t>
            </a:r>
            <a:r>
              <a:rPr lang="en-GB" i="1" dirty="0" err="1"/>
              <a:t>Blehar</a:t>
            </a:r>
            <a:r>
              <a:rPr lang="en-GB" i="1" dirty="0"/>
              <a:t>, M.C., Waters, E. and Wall, S. (1978) Patterns of Attachment: A Psychological Study of the Strange Situation. Hillsdale, NJ: </a:t>
            </a:r>
            <a:r>
              <a:rPr lang="en-GB" i="1" dirty="0" err="1"/>
              <a:t>Erlbaum</a:t>
            </a:r>
            <a:r>
              <a:rPr lang="en-GB" i="1" dirty="0"/>
              <a:t>.</a:t>
            </a:r>
            <a:br>
              <a:rPr lang="en-GB" i="1" dirty="0"/>
            </a:br>
            <a:endParaRPr lang="en-GB" i="1" dirty="0"/>
          </a:p>
          <a:p>
            <a:r>
              <a:rPr lang="en-GB" i="1" dirty="0" err="1"/>
              <a:t>Bowlby</a:t>
            </a:r>
            <a:r>
              <a:rPr lang="en-GB" i="1" dirty="0"/>
              <a:t>, J. (1969) Attachment and Loss: Volume 1 – Attachment. New York: Basic Books.</a:t>
            </a:r>
            <a:br>
              <a:rPr lang="en-GB" i="1" dirty="0"/>
            </a:br>
            <a:endParaRPr lang="en-GB" i="1" dirty="0"/>
          </a:p>
          <a:p>
            <a:r>
              <a:rPr lang="en-GB" i="1" dirty="0" err="1"/>
              <a:t>Bretherton</a:t>
            </a:r>
            <a:r>
              <a:rPr lang="en-GB" i="1" dirty="0"/>
              <a:t>, I. (1992) ‘The origins of attachment theory: John </a:t>
            </a:r>
            <a:r>
              <a:rPr lang="en-GB" i="1" dirty="0" err="1"/>
              <a:t>Bowlby</a:t>
            </a:r>
            <a:r>
              <a:rPr lang="en-GB" i="1" dirty="0"/>
              <a:t> and Mary Ainsworth’, Developmental Psychology, 28(5), pp. 759–775.</a:t>
            </a:r>
            <a:br>
              <a:rPr lang="en-GB" i="1" dirty="0"/>
            </a:br>
            <a:endParaRPr lang="en-GB" i="1" dirty="0"/>
          </a:p>
          <a:p>
            <a:r>
              <a:rPr lang="en-GB" i="1" dirty="0"/>
              <a:t>Department for Education (DfE) (2021) Statutory Framework for the Early Years Foundation Stage (EYFS). London: Department for Education.</a:t>
            </a:r>
          </a:p>
          <a:p>
            <a:r>
              <a:rPr lang="en-GB" i="1" dirty="0"/>
              <a:t>Howe, D. (2011) Attachment Across the </a:t>
            </a:r>
            <a:r>
              <a:rPr lang="en-GB" i="1" dirty="0" err="1"/>
              <a:t>Lifecourse</a:t>
            </a:r>
            <a:r>
              <a:rPr lang="en-GB" i="1" dirty="0"/>
              <a:t>: A Brief Introduction. Basingstoke: </a:t>
            </a:r>
            <a:r>
              <a:rPr lang="en-GB" i="1" dirty="0" err="1"/>
              <a:t>Palgrave</a:t>
            </a:r>
            <a:r>
              <a:rPr lang="en-GB" i="1" dirty="0"/>
              <a:t> Macmillan.</a:t>
            </a:r>
            <a:br>
              <a:rPr lang="en-GB" i="1" dirty="0"/>
            </a:br>
            <a:endParaRPr lang="en-GB" i="1" dirty="0"/>
          </a:p>
          <a:p>
            <a:r>
              <a:rPr lang="en-GB" i="1" dirty="0" err="1"/>
              <a:t>Pianta</a:t>
            </a:r>
            <a:r>
              <a:rPr lang="en-GB" i="1" dirty="0"/>
              <a:t>, R.C. (1999) Enhancing Relationships Between Children and Teachers. Washington, DC: American Psychological Association.</a:t>
            </a:r>
          </a:p>
        </p:txBody>
      </p:sp>
    </p:spTree>
    <p:extLst>
      <p:ext uri="{BB962C8B-B14F-4D97-AF65-F5344CB8AC3E}">
        <p14:creationId xmlns:p14="http://schemas.microsoft.com/office/powerpoint/2010/main" val="3750311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95036-99BA-89C3-F152-39D26C003787}"/>
              </a:ext>
            </a:extLst>
          </p:cNvPr>
          <p:cNvSpPr>
            <a:spLocks noGrp="1"/>
          </p:cNvSpPr>
          <p:nvPr>
            <p:ph type="title"/>
          </p:nvPr>
        </p:nvSpPr>
        <p:spPr/>
        <p:txBody>
          <a:bodyPr/>
          <a:lstStyle/>
          <a:p>
            <a:r>
              <a:rPr lang="en-GB" b="1" i="1" u="sng" dirty="0"/>
              <a:t>Reference List</a:t>
            </a:r>
            <a:endParaRPr lang="en-US" b="1" i="1" u="sng" dirty="0"/>
          </a:p>
        </p:txBody>
      </p:sp>
      <p:sp>
        <p:nvSpPr>
          <p:cNvPr id="3" name="Content Placeholder 2">
            <a:extLst>
              <a:ext uri="{FF2B5EF4-FFF2-40B4-BE49-F238E27FC236}">
                <a16:creationId xmlns:a16="http://schemas.microsoft.com/office/drawing/2014/main" id="{F21F675C-518B-90B1-AD71-C37DC2163ED8}"/>
              </a:ext>
            </a:extLst>
          </p:cNvPr>
          <p:cNvSpPr>
            <a:spLocks noGrp="1"/>
          </p:cNvSpPr>
          <p:nvPr>
            <p:ph idx="1"/>
          </p:nvPr>
        </p:nvSpPr>
        <p:spPr/>
        <p:txBody>
          <a:bodyPr>
            <a:normAutofit fontScale="77500" lnSpcReduction="20000"/>
          </a:bodyPr>
          <a:lstStyle/>
          <a:p>
            <a:r>
              <a:rPr lang="en-GB" i="1" dirty="0" err="1"/>
              <a:t>Bowlby</a:t>
            </a:r>
            <a:r>
              <a:rPr lang="en-GB" i="1" dirty="0"/>
              <a:t>, J., 1969. Attachment and Loss: Vol. 1. Attachment. London: Hogarth Press.</a:t>
            </a:r>
            <a:br>
              <a:rPr lang="en-GB" i="1" dirty="0"/>
            </a:br>
            <a:endParaRPr lang="en-GB" i="1" dirty="0"/>
          </a:p>
          <a:p>
            <a:r>
              <a:rPr lang="en-GB" i="1" dirty="0" err="1"/>
              <a:t>Bretherton</a:t>
            </a:r>
            <a:r>
              <a:rPr lang="en-GB" i="1" dirty="0"/>
              <a:t>, I., 1992. The origins of attachment theory: John </a:t>
            </a:r>
            <a:r>
              <a:rPr lang="en-GB" i="1" dirty="0" err="1"/>
              <a:t>Bowlby</a:t>
            </a:r>
            <a:r>
              <a:rPr lang="en-GB" i="1" dirty="0"/>
              <a:t> and Mary Ainsworth. Developmental Psychology, 28(5), pp.759–775.</a:t>
            </a:r>
            <a:br>
              <a:rPr lang="en-GB" i="1" dirty="0"/>
            </a:br>
            <a:endParaRPr lang="en-GB" i="1" dirty="0"/>
          </a:p>
          <a:p>
            <a:r>
              <a:rPr lang="en-GB" i="1" dirty="0" err="1"/>
              <a:t>Nutbrown</a:t>
            </a:r>
            <a:r>
              <a:rPr lang="en-GB" i="1" dirty="0"/>
              <a:t>, C., 2018. Foundations of Early Childhood: Third Edition. London: Sage.</a:t>
            </a:r>
            <a:br>
              <a:rPr lang="en-GB" i="1" dirty="0"/>
            </a:br>
            <a:endParaRPr lang="en-GB" i="1" dirty="0"/>
          </a:p>
          <a:p>
            <a:r>
              <a:rPr lang="en-GB" i="1" dirty="0"/>
              <a:t>Department for Education (DfE), 2021. Statutory Framework for the Early Years Foundation Stage (EYFS). London: DfE.</a:t>
            </a:r>
            <a:br>
              <a:rPr lang="en-GB" i="1" dirty="0"/>
            </a:br>
            <a:endParaRPr lang="en-GB" i="1" dirty="0"/>
          </a:p>
          <a:p>
            <a:r>
              <a:rPr lang="en-GB" i="1" dirty="0"/>
              <a:t>Ainsworth, M.D.S., </a:t>
            </a:r>
            <a:r>
              <a:rPr lang="en-GB" i="1" dirty="0" err="1"/>
              <a:t>Blehar</a:t>
            </a:r>
            <a:r>
              <a:rPr lang="en-GB" i="1" dirty="0"/>
              <a:t>, M.C., Waters, E. and Wall, S., 1978. Patterns of Attachment: A Psychological Study of the Strange Situation. Hillsdale, NJ: Lawrence </a:t>
            </a:r>
            <a:r>
              <a:rPr lang="en-GB" i="1" dirty="0" err="1"/>
              <a:t>Erlbaum</a:t>
            </a:r>
            <a:r>
              <a:rPr lang="en-GB" i="1" dirty="0"/>
              <a:t> Associates.</a:t>
            </a:r>
          </a:p>
          <a:p>
            <a:endParaRPr lang="en-US" i="1" dirty="0"/>
          </a:p>
        </p:txBody>
      </p:sp>
    </p:spTree>
    <p:extLst>
      <p:ext uri="{BB962C8B-B14F-4D97-AF65-F5344CB8AC3E}">
        <p14:creationId xmlns:p14="http://schemas.microsoft.com/office/powerpoint/2010/main" val="917570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FD73-F41C-47EE-2476-A80BAF090481}"/>
              </a:ext>
            </a:extLst>
          </p:cNvPr>
          <p:cNvSpPr>
            <a:spLocks noGrp="1"/>
          </p:cNvSpPr>
          <p:nvPr>
            <p:ph type="title"/>
          </p:nvPr>
        </p:nvSpPr>
        <p:spPr/>
        <p:txBody>
          <a:bodyPr/>
          <a:lstStyle/>
          <a:p>
            <a:r>
              <a:rPr lang="en-GB" b="1" i="1" u="sng" dirty="0"/>
              <a:t>Reference List</a:t>
            </a:r>
            <a:endParaRPr lang="en-US" b="1" i="1" u="sng" dirty="0"/>
          </a:p>
        </p:txBody>
      </p:sp>
      <p:sp>
        <p:nvSpPr>
          <p:cNvPr id="3" name="Content Placeholder 2">
            <a:extLst>
              <a:ext uri="{FF2B5EF4-FFF2-40B4-BE49-F238E27FC236}">
                <a16:creationId xmlns:a16="http://schemas.microsoft.com/office/drawing/2014/main" id="{F07EFA24-B5D0-4E68-97D6-B92AADC45688}"/>
              </a:ext>
            </a:extLst>
          </p:cNvPr>
          <p:cNvSpPr>
            <a:spLocks noGrp="1"/>
          </p:cNvSpPr>
          <p:nvPr>
            <p:ph idx="1"/>
          </p:nvPr>
        </p:nvSpPr>
        <p:spPr/>
        <p:txBody>
          <a:bodyPr>
            <a:normAutofit fontScale="77500" lnSpcReduction="20000"/>
          </a:bodyPr>
          <a:lstStyle/>
          <a:p>
            <a:r>
              <a:rPr lang="en-GB" i="1" dirty="0" err="1"/>
              <a:t>Bowlby</a:t>
            </a:r>
            <a:r>
              <a:rPr lang="en-GB" i="1" dirty="0"/>
              <a:t>, J., 1969. Attachment and Loss: Vol. 1. Attachment. London: Hogarth Press.</a:t>
            </a:r>
            <a:br>
              <a:rPr lang="en-GB" i="1" dirty="0"/>
            </a:br>
            <a:endParaRPr lang="en-GB" i="1" dirty="0"/>
          </a:p>
          <a:p>
            <a:r>
              <a:rPr lang="en-GB" i="1" dirty="0"/>
              <a:t>Ainsworth, M.D.S., </a:t>
            </a:r>
            <a:r>
              <a:rPr lang="en-GB" i="1" dirty="0" err="1"/>
              <a:t>Blehar</a:t>
            </a:r>
            <a:r>
              <a:rPr lang="en-GB" i="1" dirty="0"/>
              <a:t>, M.C., Waters, E. and Wall, S., 1978. Patterns of Attachment: A Psychological Study of the Strange Situation. Hillsdale, NJ: Lawrence </a:t>
            </a:r>
            <a:r>
              <a:rPr lang="en-GB" i="1" dirty="0" err="1"/>
              <a:t>Erlbaum</a:t>
            </a:r>
            <a:r>
              <a:rPr lang="en-GB" i="1" dirty="0"/>
              <a:t> Associates.</a:t>
            </a:r>
          </a:p>
          <a:p>
            <a:r>
              <a:rPr lang="en-GB" i="1" dirty="0" err="1"/>
              <a:t>Nutbrown</a:t>
            </a:r>
            <a:r>
              <a:rPr lang="en-GB" i="1" dirty="0"/>
              <a:t>, C., 2018. Foundations of Early Childhood: Third Edition. London: Sage.</a:t>
            </a:r>
            <a:br>
              <a:rPr lang="en-GB" i="1" dirty="0"/>
            </a:br>
            <a:endParaRPr lang="en-GB" i="1" dirty="0"/>
          </a:p>
          <a:p>
            <a:r>
              <a:rPr lang="en-GB" i="1" dirty="0"/>
              <a:t>Department for Education (DfE), 2021. Statutory Framework for the Early Years Foundation Stage (EYFS). London: DfE.</a:t>
            </a:r>
            <a:br>
              <a:rPr lang="en-GB" i="1" dirty="0"/>
            </a:br>
            <a:endParaRPr lang="en-GB" i="1" dirty="0"/>
          </a:p>
          <a:p>
            <a:r>
              <a:rPr lang="en-GB" i="1" dirty="0" err="1"/>
              <a:t>Bretherton</a:t>
            </a:r>
            <a:r>
              <a:rPr lang="en-GB" i="1" dirty="0"/>
              <a:t>, I., 1992. The origins of attachment theory: John </a:t>
            </a:r>
            <a:r>
              <a:rPr lang="en-GB" i="1" dirty="0" err="1"/>
              <a:t>Bowlby</a:t>
            </a:r>
            <a:r>
              <a:rPr lang="en-GB" i="1" dirty="0"/>
              <a:t> and Mary Ainsworth. Developmental Psychology, 28(5), pp.759–775.</a:t>
            </a:r>
            <a:br>
              <a:rPr lang="en-GB" i="1" dirty="0"/>
            </a:br>
            <a:endParaRPr lang="en-GB" i="1" dirty="0"/>
          </a:p>
          <a:p>
            <a:r>
              <a:rPr lang="en-GB" i="1" dirty="0" err="1"/>
              <a:t>Shonkoff</a:t>
            </a:r>
            <a:r>
              <a:rPr lang="en-GB" i="1" dirty="0"/>
              <a:t>, J.P. and Phillips, D.A., 2000. From </a:t>
            </a:r>
            <a:r>
              <a:rPr lang="en-GB" i="1" dirty="0" err="1"/>
              <a:t>Neurons</a:t>
            </a:r>
            <a:r>
              <a:rPr lang="en-GB" i="1" dirty="0"/>
              <a:t> to </a:t>
            </a:r>
            <a:r>
              <a:rPr lang="en-GB" i="1" dirty="0" err="1"/>
              <a:t>Neighborhoods</a:t>
            </a:r>
            <a:r>
              <a:rPr lang="en-GB" i="1" dirty="0"/>
              <a:t>: The Science of Early Childhood Development. Washington, DC: National Academies Press.</a:t>
            </a:r>
          </a:p>
          <a:p>
            <a:endParaRPr lang="en-US" i="1" dirty="0"/>
          </a:p>
        </p:txBody>
      </p:sp>
    </p:spTree>
    <p:extLst>
      <p:ext uri="{BB962C8B-B14F-4D97-AF65-F5344CB8AC3E}">
        <p14:creationId xmlns:p14="http://schemas.microsoft.com/office/powerpoint/2010/main" val="3385568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Module Title: Psychological in H&amp;SC ﻿﻿Module Number: LCHS 4010 (LON) ﻿﻿Assignment No: ASSIGNMENT 1 ﻿﻿Student Name: Cherry Flavia Kimbugwe  ﻿﻿Student ID: 2430585 ﻿﻿Lecturer's Name: Farah Wiita   </vt:lpstr>
      <vt:lpstr>INTRO</vt:lpstr>
      <vt:lpstr>PowerPoint Presentation</vt:lpstr>
      <vt:lpstr>PowerPoint Presentation</vt:lpstr>
      <vt:lpstr>Bowlby’s Attachment Theory </vt:lpstr>
      <vt:lpstr>PowerPoint Presentation</vt:lpstr>
      <vt:lpstr>Bowlby’s Attachment Theory Compared To Amira’s Situation </vt:lpstr>
      <vt:lpstr>Usefulness and Limitations of Bowlby’s Attachment Theory </vt:lpstr>
      <vt:lpstr>Nature and Nurture in Amira’s Development (Using Bowlby’s Attachment Theory)</vt:lpstr>
      <vt:lpstr>PowerPoint Presentation</vt:lpstr>
      <vt:lpstr>Conclusion </vt:lpstr>
      <vt:lpstr>PowerPoint Presentation</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Cherry Flavia Kimbugwe (2430585)</dc:creator>
  <cp:lastModifiedBy>Cherry Flavia Kimbugwe (2430585)</cp:lastModifiedBy>
  <cp:revision>7</cp:revision>
  <dcterms:created xsi:type="dcterms:W3CDTF">2025-10-31T11:53:17Z</dcterms:created>
  <dcterms:modified xsi:type="dcterms:W3CDTF">2025-11-17T09:36:35Z</dcterms:modified>
</cp:coreProperties>
</file>