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4" r:id="rId1"/>
  </p:sldMasterIdLst>
  <p:sldIdLst>
    <p:sldId id="256" r:id="rId2"/>
    <p:sldId id="263" r:id="rId3"/>
    <p:sldId id="259" r:id="rId4"/>
    <p:sldId id="260" r:id="rId5"/>
    <p:sldId id="261" r:id="rId6"/>
    <p:sldId id="258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EE8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CA998AB-68A9-4C7C-9CCE-7517AC3B94A4}" v="733" dt="2024-01-26T13:04:28.4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llan Carter-Jones (2305710)" userId="S::2305710@student.uwtsd.ac.uk::3ce2d27b-3077-4adc-a098-0c035165e65b" providerId="AD" clId="Web-{DCA998AB-68A9-4C7C-9CCE-7517AC3B94A4}"/>
    <pc:docChg chg="addSld delSld modSld sldOrd addMainMaster delMainMaster">
      <pc:chgData name="Cellan Carter-Jones (2305710)" userId="S::2305710@student.uwtsd.ac.uk::3ce2d27b-3077-4adc-a098-0c035165e65b" providerId="AD" clId="Web-{DCA998AB-68A9-4C7C-9CCE-7517AC3B94A4}" dt="2024-01-26T13:04:28.434" v="738" actId="20577"/>
      <pc:docMkLst>
        <pc:docMk/>
      </pc:docMkLst>
      <pc:sldChg chg="addSp delSp modSp mod setBg modClrScheme setClrOvrMap chgLayout">
        <pc:chgData name="Cellan Carter-Jones (2305710)" userId="S::2305710@student.uwtsd.ac.uk::3ce2d27b-3077-4adc-a098-0c035165e65b" providerId="AD" clId="Web-{DCA998AB-68A9-4C7C-9CCE-7517AC3B94A4}" dt="2024-01-26T11:04:44.820" v="299"/>
        <pc:sldMkLst>
          <pc:docMk/>
          <pc:sldMk cId="109857222" sldId="256"/>
        </pc:sldMkLst>
        <pc:spChg chg="mod">
          <ac:chgData name="Cellan Carter-Jones (2305710)" userId="S::2305710@student.uwtsd.ac.uk::3ce2d27b-3077-4adc-a098-0c035165e65b" providerId="AD" clId="Web-{DCA998AB-68A9-4C7C-9CCE-7517AC3B94A4}" dt="2024-01-26T11:04:44.820" v="299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ellan Carter-Jones (2305710)" userId="S::2305710@student.uwtsd.ac.uk::3ce2d27b-3077-4adc-a098-0c035165e65b" providerId="AD" clId="Web-{DCA998AB-68A9-4C7C-9CCE-7517AC3B94A4}" dt="2024-01-26T11:04:44.820" v="299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Cellan Carter-Jones (2305710)" userId="S::2305710@student.uwtsd.ac.uk::3ce2d27b-3077-4adc-a098-0c035165e65b" providerId="AD" clId="Web-{DCA998AB-68A9-4C7C-9CCE-7517AC3B94A4}" dt="2024-01-26T10:27:12.913" v="13"/>
          <ac:spMkLst>
            <pc:docMk/>
            <pc:sldMk cId="109857222" sldId="256"/>
            <ac:spMk id="9" creationId="{5A59F003-E00A-43F9-91DC-CC54E3B87466}"/>
          </ac:spMkLst>
        </pc:spChg>
        <pc:spChg chg="add del">
          <ac:chgData name="Cellan Carter-Jones (2305710)" userId="S::2305710@student.uwtsd.ac.uk::3ce2d27b-3077-4adc-a098-0c035165e65b" providerId="AD" clId="Web-{DCA998AB-68A9-4C7C-9CCE-7517AC3B94A4}" dt="2024-01-26T10:27:12.913" v="13"/>
          <ac:spMkLst>
            <pc:docMk/>
            <pc:sldMk cId="109857222" sldId="256"/>
            <ac:spMk id="11" creationId="{D74A4382-E3AD-430A-9A1F-DFA3E0E77A7D}"/>
          </ac:spMkLst>
        </pc:spChg>
        <pc:spChg chg="add del">
          <ac:chgData name="Cellan Carter-Jones (2305710)" userId="S::2305710@student.uwtsd.ac.uk::3ce2d27b-3077-4adc-a098-0c035165e65b" providerId="AD" clId="Web-{DCA998AB-68A9-4C7C-9CCE-7517AC3B94A4}" dt="2024-01-26T11:04:18.647" v="295"/>
          <ac:spMkLst>
            <pc:docMk/>
            <pc:sldMk cId="109857222" sldId="256"/>
            <ac:spMk id="13" creationId="{DCB8EB4B-AFE9-41E8-95B0-F246E5740491}"/>
          </ac:spMkLst>
        </pc:spChg>
        <pc:spChg chg="add del">
          <ac:chgData name="Cellan Carter-Jones (2305710)" userId="S::2305710@student.uwtsd.ac.uk::3ce2d27b-3077-4adc-a098-0c035165e65b" providerId="AD" clId="Web-{DCA998AB-68A9-4C7C-9CCE-7517AC3B94A4}" dt="2024-01-26T11:04:18.647" v="295"/>
          <ac:spMkLst>
            <pc:docMk/>
            <pc:sldMk cId="109857222" sldId="256"/>
            <ac:spMk id="14" creationId="{D4F87819-B70D-4927-B657-7D175613F950}"/>
          </ac:spMkLst>
        </pc:spChg>
        <pc:spChg chg="add del">
          <ac:chgData name="Cellan Carter-Jones (2305710)" userId="S::2305710@student.uwtsd.ac.uk::3ce2d27b-3077-4adc-a098-0c035165e65b" providerId="AD" clId="Web-{DCA998AB-68A9-4C7C-9CCE-7517AC3B94A4}" dt="2024-01-26T11:04:18.647" v="295"/>
          <ac:spMkLst>
            <pc:docMk/>
            <pc:sldMk cId="109857222" sldId="256"/>
            <ac:spMk id="15" creationId="{DCB3820D-C773-4632-9F79-C890E1B2B50D}"/>
          </ac:spMkLst>
        </pc:spChg>
        <pc:spChg chg="add del">
          <ac:chgData name="Cellan Carter-Jones (2305710)" userId="S::2305710@student.uwtsd.ac.uk::3ce2d27b-3077-4adc-a098-0c035165e65b" providerId="AD" clId="Web-{DCA998AB-68A9-4C7C-9CCE-7517AC3B94A4}" dt="2024-01-26T11:04:01.771" v="290"/>
          <ac:spMkLst>
            <pc:docMk/>
            <pc:sldMk cId="109857222" sldId="256"/>
            <ac:spMk id="21" creationId="{007891EC-4501-44ED-A8C8-B11B6DB767AB}"/>
          </ac:spMkLst>
        </pc:spChg>
        <pc:spChg chg="add del">
          <ac:chgData name="Cellan Carter-Jones (2305710)" userId="S::2305710@student.uwtsd.ac.uk::3ce2d27b-3077-4adc-a098-0c035165e65b" providerId="AD" clId="Web-{DCA998AB-68A9-4C7C-9CCE-7517AC3B94A4}" dt="2024-01-26T11:04:10.850" v="292"/>
          <ac:spMkLst>
            <pc:docMk/>
            <pc:sldMk cId="109857222" sldId="256"/>
            <ac:spMk id="25" creationId="{9F6380B4-6A1C-481E-8408-B4E6C75B9B81}"/>
          </ac:spMkLst>
        </pc:spChg>
        <pc:spChg chg="add del">
          <ac:chgData name="Cellan Carter-Jones (2305710)" userId="S::2305710@student.uwtsd.ac.uk::3ce2d27b-3077-4adc-a098-0c035165e65b" providerId="AD" clId="Web-{DCA998AB-68A9-4C7C-9CCE-7517AC3B94A4}" dt="2024-01-26T11:04:10.850" v="292"/>
          <ac:spMkLst>
            <pc:docMk/>
            <pc:sldMk cId="109857222" sldId="256"/>
            <ac:spMk id="26" creationId="{657F69E0-C4B0-4BEC-A689-4F8D877F05D4}"/>
          </ac:spMkLst>
        </pc:spChg>
        <pc:spChg chg="add del">
          <ac:chgData name="Cellan Carter-Jones (2305710)" userId="S::2305710@student.uwtsd.ac.uk::3ce2d27b-3077-4adc-a098-0c035165e65b" providerId="AD" clId="Web-{DCA998AB-68A9-4C7C-9CCE-7517AC3B94A4}" dt="2024-01-26T11:04:10.850" v="292"/>
          <ac:spMkLst>
            <pc:docMk/>
            <pc:sldMk cId="109857222" sldId="256"/>
            <ac:spMk id="27" creationId="{8F51725E-A483-43B2-A6F2-C44F502FE033}"/>
          </ac:spMkLst>
        </pc:spChg>
        <pc:spChg chg="add del">
          <ac:chgData name="Cellan Carter-Jones (2305710)" userId="S::2305710@student.uwtsd.ac.uk::3ce2d27b-3077-4adc-a098-0c035165e65b" providerId="AD" clId="Web-{DCA998AB-68A9-4C7C-9CCE-7517AC3B94A4}" dt="2024-01-26T11:04:18.631" v="294"/>
          <ac:spMkLst>
            <pc:docMk/>
            <pc:sldMk cId="109857222" sldId="256"/>
            <ac:spMk id="29" creationId="{AD35AE2F-5E3A-49D9-8DE1-8A333BA4088E}"/>
          </ac:spMkLst>
        </pc:spChg>
        <pc:spChg chg="add del">
          <ac:chgData name="Cellan Carter-Jones (2305710)" userId="S::2305710@student.uwtsd.ac.uk::3ce2d27b-3077-4adc-a098-0c035165e65b" providerId="AD" clId="Web-{DCA998AB-68A9-4C7C-9CCE-7517AC3B94A4}" dt="2024-01-26T11:04:18.631" v="294"/>
          <ac:spMkLst>
            <pc:docMk/>
            <pc:sldMk cId="109857222" sldId="256"/>
            <ac:spMk id="30" creationId="{79EB4626-023C-436D-9F57-9EB46080909D}"/>
          </ac:spMkLst>
        </pc:spChg>
        <pc:spChg chg="add del">
          <ac:chgData name="Cellan Carter-Jones (2305710)" userId="S::2305710@student.uwtsd.ac.uk::3ce2d27b-3077-4adc-a098-0c035165e65b" providerId="AD" clId="Web-{DCA998AB-68A9-4C7C-9CCE-7517AC3B94A4}" dt="2024-01-26T11:04:18.631" v="294"/>
          <ac:spMkLst>
            <pc:docMk/>
            <pc:sldMk cId="109857222" sldId="256"/>
            <ac:spMk id="31" creationId="{04D8AD8F-EF7F-481F-B99A-B8513897050A}"/>
          </ac:spMkLst>
        </pc:spChg>
        <pc:spChg chg="add del">
          <ac:chgData name="Cellan Carter-Jones (2305710)" userId="S::2305710@student.uwtsd.ac.uk::3ce2d27b-3077-4adc-a098-0c035165e65b" providerId="AD" clId="Web-{DCA998AB-68A9-4C7C-9CCE-7517AC3B94A4}" dt="2024-01-26T11:04:44.820" v="299"/>
          <ac:spMkLst>
            <pc:docMk/>
            <pc:sldMk cId="109857222" sldId="256"/>
            <ac:spMk id="33" creationId="{678CC48C-9275-4EFA-9B84-8E818500B9C1}"/>
          </ac:spMkLst>
        </pc:spChg>
        <pc:spChg chg="add del">
          <ac:chgData name="Cellan Carter-Jones (2305710)" userId="S::2305710@student.uwtsd.ac.uk::3ce2d27b-3077-4adc-a098-0c035165e65b" providerId="AD" clId="Web-{DCA998AB-68A9-4C7C-9CCE-7517AC3B94A4}" dt="2024-01-26T11:04:44.820" v="299"/>
          <ac:spMkLst>
            <pc:docMk/>
            <pc:sldMk cId="109857222" sldId="256"/>
            <ac:spMk id="34" creationId="{0A324144-E9CF-4B12-A53E-FAC0D281D8B0}"/>
          </ac:spMkLst>
        </pc:spChg>
        <pc:spChg chg="add">
          <ac:chgData name="Cellan Carter-Jones (2305710)" userId="S::2305710@student.uwtsd.ac.uk::3ce2d27b-3077-4adc-a098-0c035165e65b" providerId="AD" clId="Web-{DCA998AB-68A9-4C7C-9CCE-7517AC3B94A4}" dt="2024-01-26T11:04:44.820" v="299"/>
          <ac:spMkLst>
            <pc:docMk/>
            <pc:sldMk cId="109857222" sldId="256"/>
            <ac:spMk id="39" creationId="{AD35AE2F-5E3A-49D9-8DE1-8A333BA4088E}"/>
          </ac:spMkLst>
        </pc:spChg>
        <pc:spChg chg="add">
          <ac:chgData name="Cellan Carter-Jones (2305710)" userId="S::2305710@student.uwtsd.ac.uk::3ce2d27b-3077-4adc-a098-0c035165e65b" providerId="AD" clId="Web-{DCA998AB-68A9-4C7C-9CCE-7517AC3B94A4}" dt="2024-01-26T11:04:44.820" v="299"/>
          <ac:spMkLst>
            <pc:docMk/>
            <pc:sldMk cId="109857222" sldId="256"/>
            <ac:spMk id="41" creationId="{04D8AD8F-EF7F-481F-B99A-B8513897050A}"/>
          </ac:spMkLst>
        </pc:spChg>
        <pc:spChg chg="add">
          <ac:chgData name="Cellan Carter-Jones (2305710)" userId="S::2305710@student.uwtsd.ac.uk::3ce2d27b-3077-4adc-a098-0c035165e65b" providerId="AD" clId="Web-{DCA998AB-68A9-4C7C-9CCE-7517AC3B94A4}" dt="2024-01-26T11:04:44.820" v="299"/>
          <ac:spMkLst>
            <pc:docMk/>
            <pc:sldMk cId="109857222" sldId="256"/>
            <ac:spMk id="43" creationId="{79EB4626-023C-436D-9F57-9EB46080909D}"/>
          </ac:spMkLst>
        </pc:spChg>
        <pc:picChg chg="add del">
          <ac:chgData name="Cellan Carter-Jones (2305710)" userId="S::2305710@student.uwtsd.ac.uk::3ce2d27b-3077-4adc-a098-0c035165e65b" providerId="AD" clId="Web-{DCA998AB-68A9-4C7C-9CCE-7517AC3B94A4}" dt="2024-01-26T10:27:12.913" v="13"/>
          <ac:picMkLst>
            <pc:docMk/>
            <pc:sldMk cId="109857222" sldId="256"/>
            <ac:picMk id="4" creationId="{257D285D-DD33-FF73-0CE5-51D9B648EF29}"/>
          </ac:picMkLst>
        </pc:picChg>
        <pc:picChg chg="add mod">
          <ac:chgData name="Cellan Carter-Jones (2305710)" userId="S::2305710@student.uwtsd.ac.uk::3ce2d27b-3077-4adc-a098-0c035165e65b" providerId="AD" clId="Web-{DCA998AB-68A9-4C7C-9CCE-7517AC3B94A4}" dt="2024-01-26T11:04:44.820" v="299"/>
          <ac:picMkLst>
            <pc:docMk/>
            <pc:sldMk cId="109857222" sldId="256"/>
            <ac:picMk id="16" creationId="{54274295-6201-2727-8008-313F5C9DA7F3}"/>
          </ac:picMkLst>
        </pc:picChg>
        <pc:cxnChg chg="add del">
          <ac:chgData name="Cellan Carter-Jones (2305710)" userId="S::2305710@student.uwtsd.ac.uk::3ce2d27b-3077-4adc-a098-0c035165e65b" providerId="AD" clId="Web-{DCA998AB-68A9-4C7C-9CCE-7517AC3B94A4}" dt="2024-01-26T11:04:01.771" v="290"/>
          <ac:cxnSpMkLst>
            <pc:docMk/>
            <pc:sldMk cId="109857222" sldId="256"/>
            <ac:cxnSpMk id="23" creationId="{34E5597F-CE67-4085-9548-E6A8036DA3BB}"/>
          </ac:cxnSpMkLst>
        </pc:cxnChg>
      </pc:sldChg>
      <pc:sldChg chg="addSp delSp modSp new del mod setBg addAnim setClrOvrMap">
        <pc:chgData name="Cellan Carter-Jones (2305710)" userId="S::2305710@student.uwtsd.ac.uk::3ce2d27b-3077-4adc-a098-0c035165e65b" providerId="AD" clId="Web-{DCA998AB-68A9-4C7C-9CCE-7517AC3B94A4}" dt="2024-01-26T12:37:16.743" v="696"/>
        <pc:sldMkLst>
          <pc:docMk/>
          <pc:sldMk cId="133174999" sldId="257"/>
        </pc:sldMkLst>
        <pc:spChg chg="mod">
          <ac:chgData name="Cellan Carter-Jones (2305710)" userId="S::2305710@student.uwtsd.ac.uk::3ce2d27b-3077-4adc-a098-0c035165e65b" providerId="AD" clId="Web-{DCA998AB-68A9-4C7C-9CCE-7517AC3B94A4}" dt="2024-01-26T12:36:55.477" v="693" actId="20577"/>
          <ac:spMkLst>
            <pc:docMk/>
            <pc:sldMk cId="133174999" sldId="257"/>
            <ac:spMk id="2" creationId="{330A5585-0B97-6D02-7A02-88F95244F6EA}"/>
          </ac:spMkLst>
        </pc:spChg>
        <pc:spChg chg="add del mod">
          <ac:chgData name="Cellan Carter-Jones (2305710)" userId="S::2305710@student.uwtsd.ac.uk::3ce2d27b-3077-4adc-a098-0c035165e65b" providerId="AD" clId="Web-{DCA998AB-68A9-4C7C-9CCE-7517AC3B94A4}" dt="2024-01-26T12:36:31.007" v="687" actId="20577"/>
          <ac:spMkLst>
            <pc:docMk/>
            <pc:sldMk cId="133174999" sldId="257"/>
            <ac:spMk id="3" creationId="{ED2411FD-A457-8941-7484-C31F193DF3A5}"/>
          </ac:spMkLst>
        </pc:spChg>
        <pc:spChg chg="add del">
          <ac:chgData name="Cellan Carter-Jones (2305710)" userId="S::2305710@student.uwtsd.ac.uk::3ce2d27b-3077-4adc-a098-0c035165e65b" providerId="AD" clId="Web-{DCA998AB-68A9-4C7C-9CCE-7517AC3B94A4}" dt="2024-01-26T10:48:09.613" v="232"/>
          <ac:spMkLst>
            <pc:docMk/>
            <pc:sldMk cId="133174999" sldId="257"/>
            <ac:spMk id="6" creationId="{F13C74B1-5B17-4795-BED0-7140497B445A}"/>
          </ac:spMkLst>
        </pc:spChg>
        <pc:spChg chg="add del">
          <ac:chgData name="Cellan Carter-Jones (2305710)" userId="S::2305710@student.uwtsd.ac.uk::3ce2d27b-3077-4adc-a098-0c035165e65b" providerId="AD" clId="Web-{DCA998AB-68A9-4C7C-9CCE-7517AC3B94A4}" dt="2024-01-26T10:48:09.613" v="232"/>
          <ac:spMkLst>
            <pc:docMk/>
            <pc:sldMk cId="133174999" sldId="257"/>
            <ac:spMk id="7" creationId="{3FCFB1DE-0B7E-48CC-BA90-B2AB0889F9D6}"/>
          </ac:spMkLst>
        </pc:spChg>
        <pc:spChg chg="add del">
          <ac:chgData name="Cellan Carter-Jones (2305710)" userId="S::2305710@student.uwtsd.ac.uk::3ce2d27b-3077-4adc-a098-0c035165e65b" providerId="AD" clId="Web-{DCA998AB-68A9-4C7C-9CCE-7517AC3B94A4}" dt="2024-01-26T10:34:55.335" v="29"/>
          <ac:spMkLst>
            <pc:docMk/>
            <pc:sldMk cId="133174999" sldId="257"/>
            <ac:spMk id="9" creationId="{DA381740-063A-41A4-836D-85D14980EEF0}"/>
          </ac:spMkLst>
        </pc:spChg>
        <pc:spChg chg="add del">
          <ac:chgData name="Cellan Carter-Jones (2305710)" userId="S::2305710@student.uwtsd.ac.uk::3ce2d27b-3077-4adc-a098-0c035165e65b" providerId="AD" clId="Web-{DCA998AB-68A9-4C7C-9CCE-7517AC3B94A4}" dt="2024-01-26T10:49:28.225" v="241"/>
          <ac:spMkLst>
            <pc:docMk/>
            <pc:sldMk cId="133174999" sldId="257"/>
            <ac:spMk id="10" creationId="{2C61293E-6EBE-43EF-A52C-9BEBFD7679D4}"/>
          </ac:spMkLst>
        </pc:spChg>
        <pc:spChg chg="add del">
          <ac:chgData name="Cellan Carter-Jones (2305710)" userId="S::2305710@student.uwtsd.ac.uk::3ce2d27b-3077-4adc-a098-0c035165e65b" providerId="AD" clId="Web-{DCA998AB-68A9-4C7C-9CCE-7517AC3B94A4}" dt="2024-01-26T10:34:55.335" v="29"/>
          <ac:spMkLst>
            <pc:docMk/>
            <pc:sldMk cId="133174999" sldId="257"/>
            <ac:spMk id="11" creationId="{5683D043-25BB-4AC9-8130-641179672614}"/>
          </ac:spMkLst>
        </pc:spChg>
        <pc:spChg chg="add del">
          <ac:chgData name="Cellan Carter-Jones (2305710)" userId="S::2305710@student.uwtsd.ac.uk::3ce2d27b-3077-4adc-a098-0c035165e65b" providerId="AD" clId="Web-{DCA998AB-68A9-4C7C-9CCE-7517AC3B94A4}" dt="2024-01-26T10:49:28.225" v="241"/>
          <ac:spMkLst>
            <pc:docMk/>
            <pc:sldMk cId="133174999" sldId="257"/>
            <ac:spMk id="12" creationId="{3FCFB1DE-0B7E-48CC-BA90-B2AB0889F9D6}"/>
          </ac:spMkLst>
        </pc:spChg>
        <pc:spChg chg="add del">
          <ac:chgData name="Cellan Carter-Jones (2305710)" userId="S::2305710@student.uwtsd.ac.uk::3ce2d27b-3077-4adc-a098-0c035165e65b" providerId="AD" clId="Web-{DCA998AB-68A9-4C7C-9CCE-7517AC3B94A4}" dt="2024-01-26T10:34:55.335" v="29"/>
          <ac:spMkLst>
            <pc:docMk/>
            <pc:sldMk cId="133174999" sldId="257"/>
            <ac:spMk id="13" creationId="{AA61CCAC-6875-474C-8E9E-F57ABF078C2B}"/>
          </ac:spMkLst>
        </pc:spChg>
        <pc:spChg chg="add del">
          <ac:chgData name="Cellan Carter-Jones (2305710)" userId="S::2305710@student.uwtsd.ac.uk::3ce2d27b-3077-4adc-a098-0c035165e65b" providerId="AD" clId="Web-{DCA998AB-68A9-4C7C-9CCE-7517AC3B94A4}" dt="2024-01-26T12:35:57.147" v="683"/>
          <ac:spMkLst>
            <pc:docMk/>
            <pc:sldMk cId="133174999" sldId="257"/>
            <ac:spMk id="20" creationId="{1A9F7B4E-B03D-4F64-BE33-00D074458D45}"/>
          </ac:spMkLst>
        </pc:spChg>
        <pc:spChg chg="add del">
          <ac:chgData name="Cellan Carter-Jones (2305710)" userId="S::2305710@student.uwtsd.ac.uk::3ce2d27b-3077-4adc-a098-0c035165e65b" providerId="AD" clId="Web-{DCA998AB-68A9-4C7C-9CCE-7517AC3B94A4}" dt="2024-01-26T12:35:57.147" v="683"/>
          <ac:spMkLst>
            <pc:docMk/>
            <pc:sldMk cId="133174999" sldId="257"/>
            <ac:spMk id="22" creationId="{1CA8A97F-67F0-4D5F-A850-0C30727D1CE3}"/>
          </ac:spMkLst>
        </pc:spChg>
        <pc:spChg chg="add">
          <ac:chgData name="Cellan Carter-Jones (2305710)" userId="S::2305710@student.uwtsd.ac.uk::3ce2d27b-3077-4adc-a098-0c035165e65b" providerId="AD" clId="Web-{DCA998AB-68A9-4C7C-9CCE-7517AC3B94A4}" dt="2024-01-26T12:35:57.147" v="683"/>
          <ac:spMkLst>
            <pc:docMk/>
            <pc:sldMk cId="133174999" sldId="257"/>
            <ac:spMk id="27" creationId="{2C61293E-6EBE-43EF-A52C-9BEBFD7679D4}"/>
          </ac:spMkLst>
        </pc:spChg>
        <pc:spChg chg="add">
          <ac:chgData name="Cellan Carter-Jones (2305710)" userId="S::2305710@student.uwtsd.ac.uk::3ce2d27b-3077-4adc-a098-0c035165e65b" providerId="AD" clId="Web-{DCA998AB-68A9-4C7C-9CCE-7517AC3B94A4}" dt="2024-01-26T12:35:57.147" v="683"/>
          <ac:spMkLst>
            <pc:docMk/>
            <pc:sldMk cId="133174999" sldId="257"/>
            <ac:spMk id="29" creationId="{3FCFB1DE-0B7E-48CC-BA90-B2AB0889F9D6}"/>
          </ac:spMkLst>
        </pc:spChg>
        <pc:picChg chg="add del mod">
          <ac:chgData name="Cellan Carter-Jones (2305710)" userId="S::2305710@student.uwtsd.ac.uk::3ce2d27b-3077-4adc-a098-0c035165e65b" providerId="AD" clId="Web-{DCA998AB-68A9-4C7C-9CCE-7517AC3B94A4}" dt="2024-01-26T10:49:01.365" v="238"/>
          <ac:picMkLst>
            <pc:docMk/>
            <pc:sldMk cId="133174999" sldId="257"/>
            <ac:picMk id="4" creationId="{994C2DF2-D277-0783-5AD7-DE32F7E05E60}"/>
          </ac:picMkLst>
        </pc:picChg>
        <pc:picChg chg="add del">
          <ac:chgData name="Cellan Carter-Jones (2305710)" userId="S::2305710@student.uwtsd.ac.uk::3ce2d27b-3077-4adc-a098-0c035165e65b" providerId="AD" clId="Web-{DCA998AB-68A9-4C7C-9CCE-7517AC3B94A4}" dt="2024-01-26T10:34:55.335" v="29"/>
          <ac:picMkLst>
            <pc:docMk/>
            <pc:sldMk cId="133174999" sldId="257"/>
            <ac:picMk id="5" creationId="{3B8D21B8-DE2F-373D-68B7-B3736C6279A2}"/>
          </ac:picMkLst>
        </pc:picChg>
        <pc:picChg chg="add del">
          <ac:chgData name="Cellan Carter-Jones (2305710)" userId="S::2305710@student.uwtsd.ac.uk::3ce2d27b-3077-4adc-a098-0c035165e65b" providerId="AD" clId="Web-{DCA998AB-68A9-4C7C-9CCE-7517AC3B94A4}" dt="2024-01-26T10:48:09.613" v="232"/>
          <ac:picMkLst>
            <pc:docMk/>
            <pc:sldMk cId="133174999" sldId="257"/>
            <ac:picMk id="8" creationId="{A6DA5B83-4530-1A41-C8B8-68CDB9FF8137}"/>
          </ac:picMkLst>
        </pc:picChg>
        <pc:picChg chg="add del">
          <ac:chgData name="Cellan Carter-Jones (2305710)" userId="S::2305710@student.uwtsd.ac.uk::3ce2d27b-3077-4adc-a098-0c035165e65b" providerId="AD" clId="Web-{DCA998AB-68A9-4C7C-9CCE-7517AC3B94A4}" dt="2024-01-26T10:49:24.584" v="240"/>
          <ac:picMkLst>
            <pc:docMk/>
            <pc:sldMk cId="133174999" sldId="257"/>
            <ac:picMk id="14" creationId="{2D451DAA-6ED1-DEC0-38D7-186CAC148937}"/>
          </ac:picMkLst>
        </pc:picChg>
        <pc:picChg chg="add del mod ord">
          <ac:chgData name="Cellan Carter-Jones (2305710)" userId="S::2305710@student.uwtsd.ac.uk::3ce2d27b-3077-4adc-a098-0c035165e65b" providerId="AD" clId="Web-{DCA998AB-68A9-4C7C-9CCE-7517AC3B94A4}" dt="2024-01-26T12:35:59.069" v="684"/>
          <ac:picMkLst>
            <pc:docMk/>
            <pc:sldMk cId="133174999" sldId="257"/>
            <ac:picMk id="15" creationId="{183955AB-F05B-2624-80A3-D3072169DD28}"/>
          </ac:picMkLst>
        </pc:picChg>
        <pc:picChg chg="add del mod">
          <ac:chgData name="Cellan Carter-Jones (2305710)" userId="S::2305710@student.uwtsd.ac.uk::3ce2d27b-3077-4adc-a098-0c035165e65b" providerId="AD" clId="Web-{DCA998AB-68A9-4C7C-9CCE-7517AC3B94A4}" dt="2024-01-26T11:06:16.151" v="301"/>
          <ac:picMkLst>
            <pc:docMk/>
            <pc:sldMk cId="133174999" sldId="257"/>
            <ac:picMk id="16" creationId="{58DADABD-8D00-75C4-DD54-15923A073E8B}"/>
          </ac:picMkLst>
        </pc:picChg>
      </pc:sldChg>
      <pc:sldChg chg="modSp new">
        <pc:chgData name="Cellan Carter-Jones (2305710)" userId="S::2305710@student.uwtsd.ac.uk::3ce2d27b-3077-4adc-a098-0c035165e65b" providerId="AD" clId="Web-{DCA998AB-68A9-4C7C-9CCE-7517AC3B94A4}" dt="2024-01-26T12:51:12.776" v="715" actId="20577"/>
        <pc:sldMkLst>
          <pc:docMk/>
          <pc:sldMk cId="3330813526" sldId="258"/>
        </pc:sldMkLst>
        <pc:spChg chg="mod">
          <ac:chgData name="Cellan Carter-Jones (2305710)" userId="S::2305710@student.uwtsd.ac.uk::3ce2d27b-3077-4adc-a098-0c035165e65b" providerId="AD" clId="Web-{DCA998AB-68A9-4C7C-9CCE-7517AC3B94A4}" dt="2024-01-26T12:51:12.776" v="715" actId="20577"/>
          <ac:spMkLst>
            <pc:docMk/>
            <pc:sldMk cId="3330813526" sldId="258"/>
            <ac:spMk id="2" creationId="{D149E54B-669A-5606-215F-A60E7C491892}"/>
          </ac:spMkLst>
        </pc:spChg>
        <pc:spChg chg="mod">
          <ac:chgData name="Cellan Carter-Jones (2305710)" userId="S::2305710@student.uwtsd.ac.uk::3ce2d27b-3077-4adc-a098-0c035165e65b" providerId="AD" clId="Web-{DCA998AB-68A9-4C7C-9CCE-7517AC3B94A4}" dt="2024-01-26T12:48:17.585" v="708" actId="20577"/>
          <ac:spMkLst>
            <pc:docMk/>
            <pc:sldMk cId="3330813526" sldId="258"/>
            <ac:spMk id="3" creationId="{76CABC75-1F27-E266-2446-A67B7293B631}"/>
          </ac:spMkLst>
        </pc:spChg>
      </pc:sldChg>
      <pc:sldChg chg="addSp delSp modSp new addAnim">
        <pc:chgData name="Cellan Carter-Jones (2305710)" userId="S::2305710@student.uwtsd.ac.uk::3ce2d27b-3077-4adc-a098-0c035165e65b" providerId="AD" clId="Web-{DCA998AB-68A9-4C7C-9CCE-7517AC3B94A4}" dt="2024-01-26T12:37:48.431" v="702" actId="20577"/>
        <pc:sldMkLst>
          <pc:docMk/>
          <pc:sldMk cId="2935864957" sldId="259"/>
        </pc:sldMkLst>
        <pc:spChg chg="mod">
          <ac:chgData name="Cellan Carter-Jones (2305710)" userId="S::2305710@student.uwtsd.ac.uk::3ce2d27b-3077-4adc-a098-0c035165e65b" providerId="AD" clId="Web-{DCA998AB-68A9-4C7C-9CCE-7517AC3B94A4}" dt="2024-01-26T12:37:48.431" v="702" actId="20577"/>
          <ac:spMkLst>
            <pc:docMk/>
            <pc:sldMk cId="2935864957" sldId="259"/>
            <ac:spMk id="2" creationId="{D7B0302F-7F35-0BF7-CEAA-C33DC7792351}"/>
          </ac:spMkLst>
        </pc:spChg>
        <pc:spChg chg="mod">
          <ac:chgData name="Cellan Carter-Jones (2305710)" userId="S::2305710@student.uwtsd.ac.uk::3ce2d27b-3077-4adc-a098-0c035165e65b" providerId="AD" clId="Web-{DCA998AB-68A9-4C7C-9CCE-7517AC3B94A4}" dt="2024-01-26T11:09:07.298" v="309" actId="20577"/>
          <ac:spMkLst>
            <pc:docMk/>
            <pc:sldMk cId="2935864957" sldId="259"/>
            <ac:spMk id="3" creationId="{34E2D194-4492-09AE-4E55-2629B78760D3}"/>
          </ac:spMkLst>
        </pc:spChg>
        <pc:picChg chg="add del mod ord">
          <ac:chgData name="Cellan Carter-Jones (2305710)" userId="S::2305710@student.uwtsd.ac.uk::3ce2d27b-3077-4adc-a098-0c035165e65b" providerId="AD" clId="Web-{DCA998AB-68A9-4C7C-9CCE-7517AC3B94A4}" dt="2024-01-26T11:09:25.376" v="315"/>
          <ac:picMkLst>
            <pc:docMk/>
            <pc:sldMk cId="2935864957" sldId="259"/>
            <ac:picMk id="4" creationId="{5F2E523A-1781-130F-A503-3880AF8AAC8F}"/>
          </ac:picMkLst>
        </pc:picChg>
      </pc:sldChg>
      <pc:sldChg chg="modSp new addAnim">
        <pc:chgData name="Cellan Carter-Jones (2305710)" userId="S::2305710@student.uwtsd.ac.uk::3ce2d27b-3077-4adc-a098-0c035165e65b" providerId="AD" clId="Web-{DCA998AB-68A9-4C7C-9CCE-7517AC3B94A4}" dt="2024-01-26T11:43:37.122" v="459"/>
        <pc:sldMkLst>
          <pc:docMk/>
          <pc:sldMk cId="3288456586" sldId="260"/>
        </pc:sldMkLst>
        <pc:spChg chg="mod">
          <ac:chgData name="Cellan Carter-Jones (2305710)" userId="S::2305710@student.uwtsd.ac.uk::3ce2d27b-3077-4adc-a098-0c035165e65b" providerId="AD" clId="Web-{DCA998AB-68A9-4C7C-9CCE-7517AC3B94A4}" dt="2024-01-26T11:19:05.756" v="357" actId="20577"/>
          <ac:spMkLst>
            <pc:docMk/>
            <pc:sldMk cId="3288456586" sldId="260"/>
            <ac:spMk id="2" creationId="{475BF1FA-B77B-C701-E511-031378EBCE1C}"/>
          </ac:spMkLst>
        </pc:spChg>
        <pc:spChg chg="mod">
          <ac:chgData name="Cellan Carter-Jones (2305710)" userId="S::2305710@student.uwtsd.ac.uk::3ce2d27b-3077-4adc-a098-0c035165e65b" providerId="AD" clId="Web-{DCA998AB-68A9-4C7C-9CCE-7517AC3B94A4}" dt="2024-01-26T11:31:56.362" v="375" actId="20577"/>
          <ac:spMkLst>
            <pc:docMk/>
            <pc:sldMk cId="3288456586" sldId="260"/>
            <ac:spMk id="3" creationId="{158E4DC3-505D-A247-4AA1-ABCAB186F23B}"/>
          </ac:spMkLst>
        </pc:spChg>
      </pc:sldChg>
      <pc:sldChg chg="addSp delSp modSp new">
        <pc:chgData name="Cellan Carter-Jones (2305710)" userId="S::2305710@student.uwtsd.ac.uk::3ce2d27b-3077-4adc-a098-0c035165e65b" providerId="AD" clId="Web-{DCA998AB-68A9-4C7C-9CCE-7517AC3B94A4}" dt="2024-01-26T12:38:30.776" v="706" actId="20577"/>
        <pc:sldMkLst>
          <pc:docMk/>
          <pc:sldMk cId="3417478749" sldId="261"/>
        </pc:sldMkLst>
        <pc:spChg chg="mod">
          <ac:chgData name="Cellan Carter-Jones (2305710)" userId="S::2305710@student.uwtsd.ac.uk::3ce2d27b-3077-4adc-a098-0c035165e65b" providerId="AD" clId="Web-{DCA998AB-68A9-4C7C-9CCE-7517AC3B94A4}" dt="2024-01-26T11:32:09.910" v="386" actId="20577"/>
          <ac:spMkLst>
            <pc:docMk/>
            <pc:sldMk cId="3417478749" sldId="261"/>
            <ac:spMk id="2" creationId="{D026F0EF-F74A-02E7-59F6-B21D1BE335D3}"/>
          </ac:spMkLst>
        </pc:spChg>
        <pc:spChg chg="del mod">
          <ac:chgData name="Cellan Carter-Jones (2305710)" userId="S::2305710@student.uwtsd.ac.uk::3ce2d27b-3077-4adc-a098-0c035165e65b" providerId="AD" clId="Web-{DCA998AB-68A9-4C7C-9CCE-7517AC3B94A4}" dt="2024-01-26T11:32:24.894" v="388"/>
          <ac:spMkLst>
            <pc:docMk/>
            <pc:sldMk cId="3417478749" sldId="261"/>
            <ac:spMk id="3" creationId="{D4F275C3-2003-7E41-2795-352ED24FE828}"/>
          </ac:spMkLst>
        </pc:spChg>
        <pc:spChg chg="add del mod">
          <ac:chgData name="Cellan Carter-Jones (2305710)" userId="S::2305710@student.uwtsd.ac.uk::3ce2d27b-3077-4adc-a098-0c035165e65b" providerId="AD" clId="Web-{DCA998AB-68A9-4C7C-9CCE-7517AC3B94A4}" dt="2024-01-26T11:34:10.992" v="407"/>
          <ac:spMkLst>
            <pc:docMk/>
            <pc:sldMk cId="3417478749" sldId="261"/>
            <ac:spMk id="4" creationId="{D764DDC7-EB12-CC26-070B-2FB146B804A3}"/>
          </ac:spMkLst>
        </pc:spChg>
        <pc:spChg chg="add del mod">
          <ac:chgData name="Cellan Carter-Jones (2305710)" userId="S::2305710@student.uwtsd.ac.uk::3ce2d27b-3077-4adc-a098-0c035165e65b" providerId="AD" clId="Web-{DCA998AB-68A9-4C7C-9CCE-7517AC3B94A4}" dt="2024-01-26T11:33:59.148" v="405"/>
          <ac:spMkLst>
            <pc:docMk/>
            <pc:sldMk cId="3417478749" sldId="261"/>
            <ac:spMk id="5" creationId="{473EC1FC-760E-3371-B825-CB0F9B2AB683}"/>
          </ac:spMkLst>
        </pc:spChg>
        <pc:spChg chg="add del mod">
          <ac:chgData name="Cellan Carter-Jones (2305710)" userId="S::2305710@student.uwtsd.ac.uk::3ce2d27b-3077-4adc-a098-0c035165e65b" providerId="AD" clId="Web-{DCA998AB-68A9-4C7C-9CCE-7517AC3B94A4}" dt="2024-01-26T11:33:43.772" v="400"/>
          <ac:spMkLst>
            <pc:docMk/>
            <pc:sldMk cId="3417478749" sldId="261"/>
            <ac:spMk id="6" creationId="{F1134714-4B36-5CE4-2267-938EA725A066}"/>
          </ac:spMkLst>
        </pc:spChg>
        <pc:spChg chg="add mod">
          <ac:chgData name="Cellan Carter-Jones (2305710)" userId="S::2305710@student.uwtsd.ac.uk::3ce2d27b-3077-4adc-a098-0c035165e65b" providerId="AD" clId="Web-{DCA998AB-68A9-4C7C-9CCE-7517AC3B94A4}" dt="2024-01-26T12:13:09.731" v="663" actId="20577"/>
          <ac:spMkLst>
            <pc:docMk/>
            <pc:sldMk cId="3417478749" sldId="261"/>
            <ac:spMk id="7" creationId="{4C185142-A609-268D-D2BB-E43F0329FB56}"/>
          </ac:spMkLst>
        </pc:spChg>
        <pc:spChg chg="add mod">
          <ac:chgData name="Cellan Carter-Jones (2305710)" userId="S::2305710@student.uwtsd.ac.uk::3ce2d27b-3077-4adc-a098-0c035165e65b" providerId="AD" clId="Web-{DCA998AB-68A9-4C7C-9CCE-7517AC3B94A4}" dt="2024-01-26T12:38:30.776" v="706" actId="20577"/>
          <ac:spMkLst>
            <pc:docMk/>
            <pc:sldMk cId="3417478749" sldId="261"/>
            <ac:spMk id="8" creationId="{7D424493-A955-E5E8-15CC-9925C4A69E4D}"/>
          </ac:spMkLst>
        </pc:spChg>
        <pc:spChg chg="add mod">
          <ac:chgData name="Cellan Carter-Jones (2305710)" userId="S::2305710@student.uwtsd.ac.uk::3ce2d27b-3077-4adc-a098-0c035165e65b" providerId="AD" clId="Web-{DCA998AB-68A9-4C7C-9CCE-7517AC3B94A4}" dt="2024-01-26T12:01:40.535" v="597" actId="20577"/>
          <ac:spMkLst>
            <pc:docMk/>
            <pc:sldMk cId="3417478749" sldId="261"/>
            <ac:spMk id="9" creationId="{F58A71C0-B0BD-E67A-987F-7230DCEFBBC3}"/>
          </ac:spMkLst>
        </pc:spChg>
        <pc:spChg chg="add mod">
          <ac:chgData name="Cellan Carter-Jones (2305710)" userId="S::2305710@student.uwtsd.ac.uk::3ce2d27b-3077-4adc-a098-0c035165e65b" providerId="AD" clId="Web-{DCA998AB-68A9-4C7C-9CCE-7517AC3B94A4}" dt="2024-01-26T11:47:51.193" v="490" actId="20577"/>
          <ac:spMkLst>
            <pc:docMk/>
            <pc:sldMk cId="3417478749" sldId="261"/>
            <ac:spMk id="10" creationId="{4968B226-736B-5451-E954-DC98CEADB8E5}"/>
          </ac:spMkLst>
        </pc:spChg>
      </pc:sldChg>
      <pc:sldChg chg="modSp new">
        <pc:chgData name="Cellan Carter-Jones (2305710)" userId="S::2305710@student.uwtsd.ac.uk::3ce2d27b-3077-4adc-a098-0c035165e65b" providerId="AD" clId="Web-{DCA998AB-68A9-4C7C-9CCE-7517AC3B94A4}" dt="2024-01-26T13:04:28.434" v="738" actId="20577"/>
        <pc:sldMkLst>
          <pc:docMk/>
          <pc:sldMk cId="1255102801" sldId="262"/>
        </pc:sldMkLst>
        <pc:spChg chg="mod">
          <ac:chgData name="Cellan Carter-Jones (2305710)" userId="S::2305710@student.uwtsd.ac.uk::3ce2d27b-3077-4adc-a098-0c035165e65b" providerId="AD" clId="Web-{DCA998AB-68A9-4C7C-9CCE-7517AC3B94A4}" dt="2024-01-26T12:14:01.030" v="673" actId="20577"/>
          <ac:spMkLst>
            <pc:docMk/>
            <pc:sldMk cId="1255102801" sldId="262"/>
            <ac:spMk id="2" creationId="{0AFC8047-6A26-8424-C2DB-A2775D07F4B4}"/>
          </ac:spMkLst>
        </pc:spChg>
        <pc:spChg chg="mod">
          <ac:chgData name="Cellan Carter-Jones (2305710)" userId="S::2305710@student.uwtsd.ac.uk::3ce2d27b-3077-4adc-a098-0c035165e65b" providerId="AD" clId="Web-{DCA998AB-68A9-4C7C-9CCE-7517AC3B94A4}" dt="2024-01-26T13:04:28.434" v="738" actId="20577"/>
          <ac:spMkLst>
            <pc:docMk/>
            <pc:sldMk cId="1255102801" sldId="262"/>
            <ac:spMk id="3" creationId="{A37592B6-5065-FDB6-05C5-57357112A066}"/>
          </ac:spMkLst>
        </pc:spChg>
      </pc:sldChg>
      <pc:sldChg chg="modSp new ord addAnim">
        <pc:chgData name="Cellan Carter-Jones (2305710)" userId="S::2305710@student.uwtsd.ac.uk::3ce2d27b-3077-4adc-a098-0c035165e65b" providerId="AD" clId="Web-{DCA998AB-68A9-4C7C-9CCE-7517AC3B94A4}" dt="2024-01-26T12:37:26.415" v="697"/>
        <pc:sldMkLst>
          <pc:docMk/>
          <pc:sldMk cId="1667619911" sldId="263"/>
        </pc:sldMkLst>
        <pc:spChg chg="mod">
          <ac:chgData name="Cellan Carter-Jones (2305710)" userId="S::2305710@student.uwtsd.ac.uk::3ce2d27b-3077-4adc-a098-0c035165e65b" providerId="AD" clId="Web-{DCA998AB-68A9-4C7C-9CCE-7517AC3B94A4}" dt="2024-01-26T12:37:00.555" v="694" actId="20577"/>
          <ac:spMkLst>
            <pc:docMk/>
            <pc:sldMk cId="1667619911" sldId="263"/>
            <ac:spMk id="2" creationId="{0C754B93-7414-0304-AB05-B7D7E98B687E}"/>
          </ac:spMkLst>
        </pc:spChg>
        <pc:spChg chg="mod">
          <ac:chgData name="Cellan Carter-Jones (2305710)" userId="S::2305710@student.uwtsd.ac.uk::3ce2d27b-3077-4adc-a098-0c035165e65b" providerId="AD" clId="Web-{DCA998AB-68A9-4C7C-9CCE-7517AC3B94A4}" dt="2024-01-26T12:37:10.977" v="695" actId="1076"/>
          <ac:spMkLst>
            <pc:docMk/>
            <pc:sldMk cId="1667619911" sldId="263"/>
            <ac:spMk id="3" creationId="{5B6E684B-FF77-EE7A-2692-BB8A8EABF7A2}"/>
          </ac:spMkLst>
        </pc:spChg>
      </pc:sldChg>
      <pc:sldMasterChg chg="add del addSldLayout delSldLayout">
        <pc:chgData name="Cellan Carter-Jones (2305710)" userId="S::2305710@student.uwtsd.ac.uk::3ce2d27b-3077-4adc-a098-0c035165e65b" providerId="AD" clId="Web-{DCA998AB-68A9-4C7C-9CCE-7517AC3B94A4}" dt="2024-01-26T10:27:12.991" v="14"/>
        <pc:sldMasterMkLst>
          <pc:docMk/>
          <pc:sldMasterMk cId="2460954070" sldId="2147483660"/>
        </pc:sldMasterMkLst>
        <pc:sldLayoutChg chg="add del">
          <pc:chgData name="Cellan Carter-Jones (2305710)" userId="S::2305710@student.uwtsd.ac.uk::3ce2d27b-3077-4adc-a098-0c035165e65b" providerId="AD" clId="Web-{DCA998AB-68A9-4C7C-9CCE-7517AC3B94A4}" dt="2024-01-26T10:27:12.991" v="14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Cellan Carter-Jones (2305710)" userId="S::2305710@student.uwtsd.ac.uk::3ce2d27b-3077-4adc-a098-0c035165e65b" providerId="AD" clId="Web-{DCA998AB-68A9-4C7C-9CCE-7517AC3B94A4}" dt="2024-01-26T10:27:12.991" v="14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Cellan Carter-Jones (2305710)" userId="S::2305710@student.uwtsd.ac.uk::3ce2d27b-3077-4adc-a098-0c035165e65b" providerId="AD" clId="Web-{DCA998AB-68A9-4C7C-9CCE-7517AC3B94A4}" dt="2024-01-26T10:27:12.991" v="14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Cellan Carter-Jones (2305710)" userId="S::2305710@student.uwtsd.ac.uk::3ce2d27b-3077-4adc-a098-0c035165e65b" providerId="AD" clId="Web-{DCA998AB-68A9-4C7C-9CCE-7517AC3B94A4}" dt="2024-01-26T10:27:12.991" v="14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Cellan Carter-Jones (2305710)" userId="S::2305710@student.uwtsd.ac.uk::3ce2d27b-3077-4adc-a098-0c035165e65b" providerId="AD" clId="Web-{DCA998AB-68A9-4C7C-9CCE-7517AC3B94A4}" dt="2024-01-26T10:27:12.991" v="14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Cellan Carter-Jones (2305710)" userId="S::2305710@student.uwtsd.ac.uk::3ce2d27b-3077-4adc-a098-0c035165e65b" providerId="AD" clId="Web-{DCA998AB-68A9-4C7C-9CCE-7517AC3B94A4}" dt="2024-01-26T10:27:12.991" v="14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Cellan Carter-Jones (2305710)" userId="S::2305710@student.uwtsd.ac.uk::3ce2d27b-3077-4adc-a098-0c035165e65b" providerId="AD" clId="Web-{DCA998AB-68A9-4C7C-9CCE-7517AC3B94A4}" dt="2024-01-26T10:27:12.991" v="14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Cellan Carter-Jones (2305710)" userId="S::2305710@student.uwtsd.ac.uk::3ce2d27b-3077-4adc-a098-0c035165e65b" providerId="AD" clId="Web-{DCA998AB-68A9-4C7C-9CCE-7517AC3B94A4}" dt="2024-01-26T10:27:12.991" v="14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Cellan Carter-Jones (2305710)" userId="S::2305710@student.uwtsd.ac.uk::3ce2d27b-3077-4adc-a098-0c035165e65b" providerId="AD" clId="Web-{DCA998AB-68A9-4C7C-9CCE-7517AC3B94A4}" dt="2024-01-26T10:27:12.991" v="14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Cellan Carter-Jones (2305710)" userId="S::2305710@student.uwtsd.ac.uk::3ce2d27b-3077-4adc-a098-0c035165e65b" providerId="AD" clId="Web-{DCA998AB-68A9-4C7C-9CCE-7517AC3B94A4}" dt="2024-01-26T10:27:12.991" v="14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Cellan Carter-Jones (2305710)" userId="S::2305710@student.uwtsd.ac.uk::3ce2d27b-3077-4adc-a098-0c035165e65b" providerId="AD" clId="Web-{DCA998AB-68A9-4C7C-9CCE-7517AC3B94A4}" dt="2024-01-26T10:27:12.991" v="14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replId addSldLayout delSldLayout">
        <pc:chgData name="Cellan Carter-Jones (2305710)" userId="S::2305710@student.uwtsd.ac.uk::3ce2d27b-3077-4adc-a098-0c035165e65b" providerId="AD" clId="Web-{DCA998AB-68A9-4C7C-9CCE-7517AC3B94A4}" dt="2024-01-26T10:27:12.913" v="13"/>
        <pc:sldMasterMkLst>
          <pc:docMk/>
          <pc:sldMasterMk cId="4033595464" sldId="2147483672"/>
        </pc:sldMasterMkLst>
        <pc:sldLayoutChg chg="add del">
          <pc:chgData name="Cellan Carter-Jones (2305710)" userId="S::2305710@student.uwtsd.ac.uk::3ce2d27b-3077-4adc-a098-0c035165e65b" providerId="AD" clId="Web-{DCA998AB-68A9-4C7C-9CCE-7517AC3B94A4}" dt="2024-01-26T10:27:12.913" v="13"/>
          <pc:sldLayoutMkLst>
            <pc:docMk/>
            <pc:sldMasterMk cId="4033595464" sldId="2147483672"/>
            <pc:sldLayoutMk cId="858766489" sldId="2147483673"/>
          </pc:sldLayoutMkLst>
        </pc:sldLayoutChg>
        <pc:sldLayoutChg chg="add del replId">
          <pc:chgData name="Cellan Carter-Jones (2305710)" userId="S::2305710@student.uwtsd.ac.uk::3ce2d27b-3077-4adc-a098-0c035165e65b" providerId="AD" clId="Web-{DCA998AB-68A9-4C7C-9CCE-7517AC3B94A4}" dt="2024-01-26T10:27:12.913" v="13"/>
          <pc:sldLayoutMkLst>
            <pc:docMk/>
            <pc:sldMasterMk cId="4033595464" sldId="2147483672"/>
            <pc:sldLayoutMk cId="4280560104" sldId="2147483674"/>
          </pc:sldLayoutMkLst>
        </pc:sldLayoutChg>
        <pc:sldLayoutChg chg="add del replId">
          <pc:chgData name="Cellan Carter-Jones (2305710)" userId="S::2305710@student.uwtsd.ac.uk::3ce2d27b-3077-4adc-a098-0c035165e65b" providerId="AD" clId="Web-{DCA998AB-68A9-4C7C-9CCE-7517AC3B94A4}" dt="2024-01-26T10:27:12.913" v="13"/>
          <pc:sldLayoutMkLst>
            <pc:docMk/>
            <pc:sldMasterMk cId="4033595464" sldId="2147483672"/>
            <pc:sldLayoutMk cId="3606438146" sldId="2147483675"/>
          </pc:sldLayoutMkLst>
        </pc:sldLayoutChg>
        <pc:sldLayoutChg chg="add del replId">
          <pc:chgData name="Cellan Carter-Jones (2305710)" userId="S::2305710@student.uwtsd.ac.uk::3ce2d27b-3077-4adc-a098-0c035165e65b" providerId="AD" clId="Web-{DCA998AB-68A9-4C7C-9CCE-7517AC3B94A4}" dt="2024-01-26T10:27:12.913" v="13"/>
          <pc:sldLayoutMkLst>
            <pc:docMk/>
            <pc:sldMasterMk cId="4033595464" sldId="2147483672"/>
            <pc:sldLayoutMk cId="2625863534" sldId="2147483676"/>
          </pc:sldLayoutMkLst>
        </pc:sldLayoutChg>
        <pc:sldLayoutChg chg="add del replId">
          <pc:chgData name="Cellan Carter-Jones (2305710)" userId="S::2305710@student.uwtsd.ac.uk::3ce2d27b-3077-4adc-a098-0c035165e65b" providerId="AD" clId="Web-{DCA998AB-68A9-4C7C-9CCE-7517AC3B94A4}" dt="2024-01-26T10:27:12.913" v="13"/>
          <pc:sldLayoutMkLst>
            <pc:docMk/>
            <pc:sldMasterMk cId="4033595464" sldId="2147483672"/>
            <pc:sldLayoutMk cId="2324318799" sldId="2147483677"/>
          </pc:sldLayoutMkLst>
        </pc:sldLayoutChg>
        <pc:sldLayoutChg chg="add del replId">
          <pc:chgData name="Cellan Carter-Jones (2305710)" userId="S::2305710@student.uwtsd.ac.uk::3ce2d27b-3077-4adc-a098-0c035165e65b" providerId="AD" clId="Web-{DCA998AB-68A9-4C7C-9CCE-7517AC3B94A4}" dt="2024-01-26T10:27:12.913" v="13"/>
          <pc:sldLayoutMkLst>
            <pc:docMk/>
            <pc:sldMasterMk cId="4033595464" sldId="2147483672"/>
            <pc:sldLayoutMk cId="3665462410" sldId="2147483678"/>
          </pc:sldLayoutMkLst>
        </pc:sldLayoutChg>
        <pc:sldLayoutChg chg="add del replId">
          <pc:chgData name="Cellan Carter-Jones (2305710)" userId="S::2305710@student.uwtsd.ac.uk::3ce2d27b-3077-4adc-a098-0c035165e65b" providerId="AD" clId="Web-{DCA998AB-68A9-4C7C-9CCE-7517AC3B94A4}" dt="2024-01-26T10:27:12.913" v="13"/>
          <pc:sldLayoutMkLst>
            <pc:docMk/>
            <pc:sldMasterMk cId="4033595464" sldId="2147483672"/>
            <pc:sldLayoutMk cId="3270354059" sldId="2147483679"/>
          </pc:sldLayoutMkLst>
        </pc:sldLayoutChg>
        <pc:sldLayoutChg chg="add del replId">
          <pc:chgData name="Cellan Carter-Jones (2305710)" userId="S::2305710@student.uwtsd.ac.uk::3ce2d27b-3077-4adc-a098-0c035165e65b" providerId="AD" clId="Web-{DCA998AB-68A9-4C7C-9CCE-7517AC3B94A4}" dt="2024-01-26T10:27:12.913" v="13"/>
          <pc:sldLayoutMkLst>
            <pc:docMk/>
            <pc:sldMasterMk cId="4033595464" sldId="2147483672"/>
            <pc:sldLayoutMk cId="2099511718" sldId="2147483680"/>
          </pc:sldLayoutMkLst>
        </pc:sldLayoutChg>
        <pc:sldLayoutChg chg="add del replId">
          <pc:chgData name="Cellan Carter-Jones (2305710)" userId="S::2305710@student.uwtsd.ac.uk::3ce2d27b-3077-4adc-a098-0c035165e65b" providerId="AD" clId="Web-{DCA998AB-68A9-4C7C-9CCE-7517AC3B94A4}" dt="2024-01-26T10:27:12.913" v="13"/>
          <pc:sldLayoutMkLst>
            <pc:docMk/>
            <pc:sldMasterMk cId="4033595464" sldId="2147483672"/>
            <pc:sldLayoutMk cId="184328798" sldId="2147483681"/>
          </pc:sldLayoutMkLst>
        </pc:sldLayoutChg>
        <pc:sldLayoutChg chg="add del replId">
          <pc:chgData name="Cellan Carter-Jones (2305710)" userId="S::2305710@student.uwtsd.ac.uk::3ce2d27b-3077-4adc-a098-0c035165e65b" providerId="AD" clId="Web-{DCA998AB-68A9-4C7C-9CCE-7517AC3B94A4}" dt="2024-01-26T10:27:12.913" v="13"/>
          <pc:sldLayoutMkLst>
            <pc:docMk/>
            <pc:sldMasterMk cId="4033595464" sldId="2147483672"/>
            <pc:sldLayoutMk cId="1447242896" sldId="2147483682"/>
          </pc:sldLayoutMkLst>
        </pc:sldLayoutChg>
        <pc:sldLayoutChg chg="add del replId">
          <pc:chgData name="Cellan Carter-Jones (2305710)" userId="S::2305710@student.uwtsd.ac.uk::3ce2d27b-3077-4adc-a098-0c035165e65b" providerId="AD" clId="Web-{DCA998AB-68A9-4C7C-9CCE-7517AC3B94A4}" dt="2024-01-26T10:27:12.913" v="13"/>
          <pc:sldLayoutMkLst>
            <pc:docMk/>
            <pc:sldMasterMk cId="4033595464" sldId="2147483672"/>
            <pc:sldLayoutMk cId="2398955203" sldId="2147483683"/>
          </pc:sldLayoutMkLst>
        </pc:sldLayoutChg>
      </pc:sldMasterChg>
      <pc:sldMasterChg chg="add addSldLayout">
        <pc:chgData name="Cellan Carter-Jones (2305710)" userId="S::2305710@student.uwtsd.ac.uk::3ce2d27b-3077-4adc-a098-0c035165e65b" providerId="AD" clId="Web-{DCA998AB-68A9-4C7C-9CCE-7517AC3B94A4}" dt="2024-01-26T10:27:12.991" v="14"/>
        <pc:sldMasterMkLst>
          <pc:docMk/>
          <pc:sldMasterMk cId="1128560312" sldId="2147483724"/>
        </pc:sldMasterMkLst>
        <pc:sldLayoutChg chg="add">
          <pc:chgData name="Cellan Carter-Jones (2305710)" userId="S::2305710@student.uwtsd.ac.uk::3ce2d27b-3077-4adc-a098-0c035165e65b" providerId="AD" clId="Web-{DCA998AB-68A9-4C7C-9CCE-7517AC3B94A4}" dt="2024-01-26T10:27:12.991" v="14"/>
          <pc:sldLayoutMkLst>
            <pc:docMk/>
            <pc:sldMasterMk cId="1128560312" sldId="2147483724"/>
            <pc:sldLayoutMk cId="166222496" sldId="2147483713"/>
          </pc:sldLayoutMkLst>
        </pc:sldLayoutChg>
        <pc:sldLayoutChg chg="add">
          <pc:chgData name="Cellan Carter-Jones (2305710)" userId="S::2305710@student.uwtsd.ac.uk::3ce2d27b-3077-4adc-a098-0c035165e65b" providerId="AD" clId="Web-{DCA998AB-68A9-4C7C-9CCE-7517AC3B94A4}" dt="2024-01-26T10:27:12.991" v="14"/>
          <pc:sldLayoutMkLst>
            <pc:docMk/>
            <pc:sldMasterMk cId="1128560312" sldId="2147483724"/>
            <pc:sldLayoutMk cId="178099795" sldId="2147483714"/>
          </pc:sldLayoutMkLst>
        </pc:sldLayoutChg>
        <pc:sldLayoutChg chg="add">
          <pc:chgData name="Cellan Carter-Jones (2305710)" userId="S::2305710@student.uwtsd.ac.uk::3ce2d27b-3077-4adc-a098-0c035165e65b" providerId="AD" clId="Web-{DCA998AB-68A9-4C7C-9CCE-7517AC3B94A4}" dt="2024-01-26T10:27:12.991" v="14"/>
          <pc:sldLayoutMkLst>
            <pc:docMk/>
            <pc:sldMasterMk cId="1128560312" sldId="2147483724"/>
            <pc:sldLayoutMk cId="2383703919" sldId="2147483715"/>
          </pc:sldLayoutMkLst>
        </pc:sldLayoutChg>
        <pc:sldLayoutChg chg="add">
          <pc:chgData name="Cellan Carter-Jones (2305710)" userId="S::2305710@student.uwtsd.ac.uk::3ce2d27b-3077-4adc-a098-0c035165e65b" providerId="AD" clId="Web-{DCA998AB-68A9-4C7C-9CCE-7517AC3B94A4}" dt="2024-01-26T10:27:12.991" v="14"/>
          <pc:sldLayoutMkLst>
            <pc:docMk/>
            <pc:sldMasterMk cId="1128560312" sldId="2147483724"/>
            <pc:sldLayoutMk cId="1947313793" sldId="2147483716"/>
          </pc:sldLayoutMkLst>
        </pc:sldLayoutChg>
        <pc:sldLayoutChg chg="add">
          <pc:chgData name="Cellan Carter-Jones (2305710)" userId="S::2305710@student.uwtsd.ac.uk::3ce2d27b-3077-4adc-a098-0c035165e65b" providerId="AD" clId="Web-{DCA998AB-68A9-4C7C-9CCE-7517AC3B94A4}" dt="2024-01-26T10:27:12.991" v="14"/>
          <pc:sldLayoutMkLst>
            <pc:docMk/>
            <pc:sldMasterMk cId="1128560312" sldId="2147483724"/>
            <pc:sldLayoutMk cId="3932487866" sldId="2147483717"/>
          </pc:sldLayoutMkLst>
        </pc:sldLayoutChg>
        <pc:sldLayoutChg chg="add">
          <pc:chgData name="Cellan Carter-Jones (2305710)" userId="S::2305710@student.uwtsd.ac.uk::3ce2d27b-3077-4adc-a098-0c035165e65b" providerId="AD" clId="Web-{DCA998AB-68A9-4C7C-9CCE-7517AC3B94A4}" dt="2024-01-26T10:27:12.991" v="14"/>
          <pc:sldLayoutMkLst>
            <pc:docMk/>
            <pc:sldMasterMk cId="1128560312" sldId="2147483724"/>
            <pc:sldLayoutMk cId="1900228581" sldId="2147483718"/>
          </pc:sldLayoutMkLst>
        </pc:sldLayoutChg>
        <pc:sldLayoutChg chg="add">
          <pc:chgData name="Cellan Carter-Jones (2305710)" userId="S::2305710@student.uwtsd.ac.uk::3ce2d27b-3077-4adc-a098-0c035165e65b" providerId="AD" clId="Web-{DCA998AB-68A9-4C7C-9CCE-7517AC3B94A4}" dt="2024-01-26T10:27:12.991" v="14"/>
          <pc:sldLayoutMkLst>
            <pc:docMk/>
            <pc:sldMasterMk cId="1128560312" sldId="2147483724"/>
            <pc:sldLayoutMk cId="1291258588" sldId="2147483719"/>
          </pc:sldLayoutMkLst>
        </pc:sldLayoutChg>
        <pc:sldLayoutChg chg="add">
          <pc:chgData name="Cellan Carter-Jones (2305710)" userId="S::2305710@student.uwtsd.ac.uk::3ce2d27b-3077-4adc-a098-0c035165e65b" providerId="AD" clId="Web-{DCA998AB-68A9-4C7C-9CCE-7517AC3B94A4}" dt="2024-01-26T10:27:12.991" v="14"/>
          <pc:sldLayoutMkLst>
            <pc:docMk/>
            <pc:sldMasterMk cId="1128560312" sldId="2147483724"/>
            <pc:sldLayoutMk cId="600596795" sldId="2147483720"/>
          </pc:sldLayoutMkLst>
        </pc:sldLayoutChg>
        <pc:sldLayoutChg chg="add">
          <pc:chgData name="Cellan Carter-Jones (2305710)" userId="S::2305710@student.uwtsd.ac.uk::3ce2d27b-3077-4adc-a098-0c035165e65b" providerId="AD" clId="Web-{DCA998AB-68A9-4C7C-9CCE-7517AC3B94A4}" dt="2024-01-26T10:27:12.991" v="14"/>
          <pc:sldLayoutMkLst>
            <pc:docMk/>
            <pc:sldMasterMk cId="1128560312" sldId="2147483724"/>
            <pc:sldLayoutMk cId="2546228936" sldId="2147483721"/>
          </pc:sldLayoutMkLst>
        </pc:sldLayoutChg>
        <pc:sldLayoutChg chg="add">
          <pc:chgData name="Cellan Carter-Jones (2305710)" userId="S::2305710@student.uwtsd.ac.uk::3ce2d27b-3077-4adc-a098-0c035165e65b" providerId="AD" clId="Web-{DCA998AB-68A9-4C7C-9CCE-7517AC3B94A4}" dt="2024-01-26T10:27:12.991" v="14"/>
          <pc:sldLayoutMkLst>
            <pc:docMk/>
            <pc:sldMasterMk cId="1128560312" sldId="2147483724"/>
            <pc:sldLayoutMk cId="1090572637" sldId="2147483722"/>
          </pc:sldLayoutMkLst>
        </pc:sldLayoutChg>
        <pc:sldLayoutChg chg="add">
          <pc:chgData name="Cellan Carter-Jones (2305710)" userId="S::2305710@student.uwtsd.ac.uk::3ce2d27b-3077-4adc-a098-0c035165e65b" providerId="AD" clId="Web-{DCA998AB-68A9-4C7C-9CCE-7517AC3B94A4}" dt="2024-01-26T10:27:12.991" v="14"/>
          <pc:sldLayoutMkLst>
            <pc:docMk/>
            <pc:sldMasterMk cId="1128560312" sldId="2147483724"/>
            <pc:sldLayoutMk cId="3662493508" sldId="2147483723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1/26/2024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12585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05967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6228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05726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24935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24878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2224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0997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37039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73137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1/26/2024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228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1/26/2024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85603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20" r:id="rId2"/>
    <p:sldLayoutId id="2147483721" r:id="rId3"/>
    <p:sldLayoutId id="2147483722" r:id="rId4"/>
    <p:sldLayoutId id="2147483723" r:id="rId5"/>
    <p:sldLayoutId id="2147483717" r:id="rId6"/>
    <p:sldLayoutId id="2147483713" r:id="rId7"/>
    <p:sldLayoutId id="2147483714" r:id="rId8"/>
    <p:sldLayoutId id="2147483715" r:id="rId9"/>
    <p:sldLayoutId id="2147483716" r:id="rId10"/>
    <p:sldLayoutId id="2147483718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sites.google.com/view/creativemovementresource/home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AD35AE2F-5E3A-49D9-8DE1-8A333BA408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54274295-6201-2727-8008-313F5C9DA7F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722" r="-1" b="-1"/>
          <a:stretch/>
        </p:blipFill>
        <p:spPr>
          <a:xfrm>
            <a:off x="-1" y="-1"/>
            <a:ext cx="12188952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pPr algn="ctr"/>
            <a:r>
              <a:rPr lang="en-US">
                <a:cs typeface="Calibri Light"/>
              </a:rPr>
              <a:t>Creative Movement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599432"/>
            <a:ext cx="9144000" cy="1225296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 sz="3200">
                <a:cs typeface="Calibri"/>
              </a:rPr>
              <a:t>Cellan Carter-Jones</a:t>
            </a:r>
            <a:endParaRPr lang="en-US" sz="3200"/>
          </a:p>
        </p:txBody>
      </p:sp>
      <p:sp>
        <p:nvSpPr>
          <p:cNvPr id="41" name="Rectangle 6">
            <a:extLst>
              <a:ext uri="{FF2B5EF4-FFF2-40B4-BE49-F238E27FC236}">
                <a16:creationId xmlns:a16="http://schemas.microsoft.com/office/drawing/2014/main" id="{04D8AD8F-EF7F-481F-B99A-B85138970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41942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6">
            <a:extLst>
              <a:ext uri="{FF2B5EF4-FFF2-40B4-BE49-F238E27FC236}">
                <a16:creationId xmlns:a16="http://schemas.microsoft.com/office/drawing/2014/main" id="{79EB4626-023C-436D-9F57-9EB460809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38200" y="720953"/>
            <a:ext cx="10515600" cy="5416094"/>
          </a:xfrm>
          <a:custGeom>
            <a:avLst/>
            <a:gdLst>
              <a:gd name="connsiteX0" fmla="*/ 0 w 10515600"/>
              <a:gd name="connsiteY0" fmla="*/ 902700 h 5416094"/>
              <a:gd name="connsiteX1" fmla="*/ 902700 w 10515600"/>
              <a:gd name="connsiteY1" fmla="*/ 0 h 5416094"/>
              <a:gd name="connsiteX2" fmla="*/ 1746919 w 10515600"/>
              <a:gd name="connsiteY2" fmla="*/ 0 h 5416094"/>
              <a:gd name="connsiteX3" fmla="*/ 2329833 w 10515600"/>
              <a:gd name="connsiteY3" fmla="*/ 0 h 5416094"/>
              <a:gd name="connsiteX4" fmla="*/ 2825644 w 10515600"/>
              <a:gd name="connsiteY4" fmla="*/ 0 h 5416094"/>
              <a:gd name="connsiteX5" fmla="*/ 3582762 w 10515600"/>
              <a:gd name="connsiteY5" fmla="*/ 0 h 5416094"/>
              <a:gd name="connsiteX6" fmla="*/ 4165675 w 10515600"/>
              <a:gd name="connsiteY6" fmla="*/ 0 h 5416094"/>
              <a:gd name="connsiteX7" fmla="*/ 5009894 w 10515600"/>
              <a:gd name="connsiteY7" fmla="*/ 0 h 5416094"/>
              <a:gd name="connsiteX8" fmla="*/ 5505706 w 10515600"/>
              <a:gd name="connsiteY8" fmla="*/ 0 h 5416094"/>
              <a:gd name="connsiteX9" fmla="*/ 6349925 w 10515600"/>
              <a:gd name="connsiteY9" fmla="*/ 0 h 5416094"/>
              <a:gd name="connsiteX10" fmla="*/ 6758634 w 10515600"/>
              <a:gd name="connsiteY10" fmla="*/ 0 h 5416094"/>
              <a:gd name="connsiteX11" fmla="*/ 7428650 w 10515600"/>
              <a:gd name="connsiteY11" fmla="*/ 0 h 5416094"/>
              <a:gd name="connsiteX12" fmla="*/ 8098665 w 10515600"/>
              <a:gd name="connsiteY12" fmla="*/ 0 h 5416094"/>
              <a:gd name="connsiteX13" fmla="*/ 8681579 w 10515600"/>
              <a:gd name="connsiteY13" fmla="*/ 0 h 5416094"/>
              <a:gd name="connsiteX14" fmla="*/ 9612900 w 10515600"/>
              <a:gd name="connsiteY14" fmla="*/ 0 h 5416094"/>
              <a:gd name="connsiteX15" fmla="*/ 10515600 w 10515600"/>
              <a:gd name="connsiteY15" fmla="*/ 902700 h 5416094"/>
              <a:gd name="connsiteX16" fmla="*/ 10515600 w 10515600"/>
              <a:gd name="connsiteY16" fmla="*/ 1504482 h 5416094"/>
              <a:gd name="connsiteX17" fmla="*/ 10515600 w 10515600"/>
              <a:gd name="connsiteY17" fmla="*/ 2178479 h 5416094"/>
              <a:gd name="connsiteX18" fmla="*/ 10515600 w 10515600"/>
              <a:gd name="connsiteY18" fmla="*/ 2780261 h 5416094"/>
              <a:gd name="connsiteX19" fmla="*/ 10515600 w 10515600"/>
              <a:gd name="connsiteY19" fmla="*/ 3273722 h 5416094"/>
              <a:gd name="connsiteX20" fmla="*/ 10515600 w 10515600"/>
              <a:gd name="connsiteY20" fmla="*/ 3803291 h 5416094"/>
              <a:gd name="connsiteX21" fmla="*/ 10515600 w 10515600"/>
              <a:gd name="connsiteY21" fmla="*/ 4513394 h 5416094"/>
              <a:gd name="connsiteX22" fmla="*/ 9612900 w 10515600"/>
              <a:gd name="connsiteY22" fmla="*/ 5416094 h 5416094"/>
              <a:gd name="connsiteX23" fmla="*/ 9117089 w 10515600"/>
              <a:gd name="connsiteY23" fmla="*/ 5416094 h 5416094"/>
              <a:gd name="connsiteX24" fmla="*/ 8708379 w 10515600"/>
              <a:gd name="connsiteY24" fmla="*/ 5416094 h 5416094"/>
              <a:gd name="connsiteX25" fmla="*/ 8299670 w 10515600"/>
              <a:gd name="connsiteY25" fmla="*/ 5416094 h 5416094"/>
              <a:gd name="connsiteX26" fmla="*/ 7629654 w 10515600"/>
              <a:gd name="connsiteY26" fmla="*/ 5416094 h 5416094"/>
              <a:gd name="connsiteX27" fmla="*/ 7133843 w 10515600"/>
              <a:gd name="connsiteY27" fmla="*/ 5416094 h 5416094"/>
              <a:gd name="connsiteX28" fmla="*/ 6376726 w 10515600"/>
              <a:gd name="connsiteY28" fmla="*/ 5416094 h 5416094"/>
              <a:gd name="connsiteX29" fmla="*/ 5880914 w 10515600"/>
              <a:gd name="connsiteY29" fmla="*/ 5416094 h 5416094"/>
              <a:gd name="connsiteX30" fmla="*/ 5123797 w 10515600"/>
              <a:gd name="connsiteY30" fmla="*/ 5416094 h 5416094"/>
              <a:gd name="connsiteX31" fmla="*/ 4715088 w 10515600"/>
              <a:gd name="connsiteY31" fmla="*/ 5416094 h 5416094"/>
              <a:gd name="connsiteX32" fmla="*/ 3957970 w 10515600"/>
              <a:gd name="connsiteY32" fmla="*/ 5416094 h 5416094"/>
              <a:gd name="connsiteX33" fmla="*/ 3462159 w 10515600"/>
              <a:gd name="connsiteY33" fmla="*/ 5416094 h 5416094"/>
              <a:gd name="connsiteX34" fmla="*/ 3053449 w 10515600"/>
              <a:gd name="connsiteY34" fmla="*/ 5416094 h 5416094"/>
              <a:gd name="connsiteX35" fmla="*/ 2557638 w 10515600"/>
              <a:gd name="connsiteY35" fmla="*/ 5416094 h 5416094"/>
              <a:gd name="connsiteX36" fmla="*/ 1800521 w 10515600"/>
              <a:gd name="connsiteY36" fmla="*/ 5416094 h 5416094"/>
              <a:gd name="connsiteX37" fmla="*/ 902700 w 10515600"/>
              <a:gd name="connsiteY37" fmla="*/ 5416094 h 5416094"/>
              <a:gd name="connsiteX38" fmla="*/ 0 w 10515600"/>
              <a:gd name="connsiteY38" fmla="*/ 4513394 h 5416094"/>
              <a:gd name="connsiteX39" fmla="*/ 0 w 10515600"/>
              <a:gd name="connsiteY39" fmla="*/ 3911612 h 5416094"/>
              <a:gd name="connsiteX40" fmla="*/ 0 w 10515600"/>
              <a:gd name="connsiteY40" fmla="*/ 3309829 h 5416094"/>
              <a:gd name="connsiteX41" fmla="*/ 0 w 10515600"/>
              <a:gd name="connsiteY41" fmla="*/ 2780261 h 5416094"/>
              <a:gd name="connsiteX42" fmla="*/ 0 w 10515600"/>
              <a:gd name="connsiteY42" fmla="*/ 2106265 h 5416094"/>
              <a:gd name="connsiteX43" fmla="*/ 0 w 10515600"/>
              <a:gd name="connsiteY43" fmla="*/ 1504482 h 5416094"/>
              <a:gd name="connsiteX44" fmla="*/ 0 w 10515600"/>
              <a:gd name="connsiteY44" fmla="*/ 902700 h 54160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10515600" h="5416094" extrusionOk="0">
                <a:moveTo>
                  <a:pt x="0" y="902700"/>
                </a:moveTo>
                <a:cubicBezTo>
                  <a:pt x="-57306" y="368805"/>
                  <a:pt x="305054" y="37193"/>
                  <a:pt x="902700" y="0"/>
                </a:cubicBezTo>
                <a:cubicBezTo>
                  <a:pt x="1280419" y="-35006"/>
                  <a:pt x="1407743" y="-35339"/>
                  <a:pt x="1746919" y="0"/>
                </a:cubicBezTo>
                <a:cubicBezTo>
                  <a:pt x="2086095" y="35339"/>
                  <a:pt x="2146539" y="-12333"/>
                  <a:pt x="2329833" y="0"/>
                </a:cubicBezTo>
                <a:cubicBezTo>
                  <a:pt x="2513127" y="12333"/>
                  <a:pt x="2706706" y="12952"/>
                  <a:pt x="2825644" y="0"/>
                </a:cubicBezTo>
                <a:cubicBezTo>
                  <a:pt x="2944582" y="-12952"/>
                  <a:pt x="3420817" y="-27100"/>
                  <a:pt x="3582762" y="0"/>
                </a:cubicBezTo>
                <a:cubicBezTo>
                  <a:pt x="3744707" y="27100"/>
                  <a:pt x="4023584" y="-9167"/>
                  <a:pt x="4165675" y="0"/>
                </a:cubicBezTo>
                <a:cubicBezTo>
                  <a:pt x="4307766" y="9167"/>
                  <a:pt x="4770188" y="27031"/>
                  <a:pt x="5009894" y="0"/>
                </a:cubicBezTo>
                <a:cubicBezTo>
                  <a:pt x="5249600" y="-27031"/>
                  <a:pt x="5349881" y="-194"/>
                  <a:pt x="5505706" y="0"/>
                </a:cubicBezTo>
                <a:cubicBezTo>
                  <a:pt x="5661531" y="194"/>
                  <a:pt x="6129254" y="-29363"/>
                  <a:pt x="6349925" y="0"/>
                </a:cubicBezTo>
                <a:cubicBezTo>
                  <a:pt x="6570596" y="29363"/>
                  <a:pt x="6581199" y="-14617"/>
                  <a:pt x="6758634" y="0"/>
                </a:cubicBezTo>
                <a:cubicBezTo>
                  <a:pt x="6936069" y="14617"/>
                  <a:pt x="7246491" y="25675"/>
                  <a:pt x="7428650" y="0"/>
                </a:cubicBezTo>
                <a:cubicBezTo>
                  <a:pt x="7610809" y="-25675"/>
                  <a:pt x="7825190" y="-17078"/>
                  <a:pt x="8098665" y="0"/>
                </a:cubicBezTo>
                <a:cubicBezTo>
                  <a:pt x="8372141" y="17078"/>
                  <a:pt x="8559625" y="-21568"/>
                  <a:pt x="8681579" y="0"/>
                </a:cubicBezTo>
                <a:cubicBezTo>
                  <a:pt x="8803533" y="21568"/>
                  <a:pt x="9307226" y="-46066"/>
                  <a:pt x="9612900" y="0"/>
                </a:cubicBezTo>
                <a:cubicBezTo>
                  <a:pt x="10119954" y="-10560"/>
                  <a:pt x="10418674" y="366684"/>
                  <a:pt x="10515600" y="902700"/>
                </a:cubicBezTo>
                <a:cubicBezTo>
                  <a:pt x="10494548" y="1140809"/>
                  <a:pt x="10524881" y="1252168"/>
                  <a:pt x="10515600" y="1504482"/>
                </a:cubicBezTo>
                <a:cubicBezTo>
                  <a:pt x="10506319" y="1756796"/>
                  <a:pt x="10494309" y="1995078"/>
                  <a:pt x="10515600" y="2178479"/>
                </a:cubicBezTo>
                <a:cubicBezTo>
                  <a:pt x="10536891" y="2361880"/>
                  <a:pt x="10522845" y="2487483"/>
                  <a:pt x="10515600" y="2780261"/>
                </a:cubicBezTo>
                <a:cubicBezTo>
                  <a:pt x="10508355" y="3073039"/>
                  <a:pt x="10533694" y="3138252"/>
                  <a:pt x="10515600" y="3273722"/>
                </a:cubicBezTo>
                <a:cubicBezTo>
                  <a:pt x="10497506" y="3409192"/>
                  <a:pt x="10514952" y="3569910"/>
                  <a:pt x="10515600" y="3803291"/>
                </a:cubicBezTo>
                <a:cubicBezTo>
                  <a:pt x="10516248" y="4036672"/>
                  <a:pt x="10499126" y="4317688"/>
                  <a:pt x="10515600" y="4513394"/>
                </a:cubicBezTo>
                <a:cubicBezTo>
                  <a:pt x="10585499" y="4997151"/>
                  <a:pt x="10115437" y="5453981"/>
                  <a:pt x="9612900" y="5416094"/>
                </a:cubicBezTo>
                <a:cubicBezTo>
                  <a:pt x="9473271" y="5418358"/>
                  <a:pt x="9316384" y="5423764"/>
                  <a:pt x="9117089" y="5416094"/>
                </a:cubicBezTo>
                <a:cubicBezTo>
                  <a:pt x="8917794" y="5408424"/>
                  <a:pt x="8902141" y="5433256"/>
                  <a:pt x="8708379" y="5416094"/>
                </a:cubicBezTo>
                <a:cubicBezTo>
                  <a:pt x="8514617" y="5398933"/>
                  <a:pt x="8454700" y="5422387"/>
                  <a:pt x="8299670" y="5416094"/>
                </a:cubicBezTo>
                <a:cubicBezTo>
                  <a:pt x="8144640" y="5409801"/>
                  <a:pt x="7907022" y="5398388"/>
                  <a:pt x="7629654" y="5416094"/>
                </a:cubicBezTo>
                <a:cubicBezTo>
                  <a:pt x="7352286" y="5433800"/>
                  <a:pt x="7244777" y="5409877"/>
                  <a:pt x="7133843" y="5416094"/>
                </a:cubicBezTo>
                <a:cubicBezTo>
                  <a:pt x="7022909" y="5422311"/>
                  <a:pt x="6748865" y="5379753"/>
                  <a:pt x="6376726" y="5416094"/>
                </a:cubicBezTo>
                <a:cubicBezTo>
                  <a:pt x="6004587" y="5452435"/>
                  <a:pt x="5991442" y="5438860"/>
                  <a:pt x="5880914" y="5416094"/>
                </a:cubicBezTo>
                <a:cubicBezTo>
                  <a:pt x="5770386" y="5393328"/>
                  <a:pt x="5294303" y="5440618"/>
                  <a:pt x="5123797" y="5416094"/>
                </a:cubicBezTo>
                <a:cubicBezTo>
                  <a:pt x="4953291" y="5391570"/>
                  <a:pt x="4828705" y="5430421"/>
                  <a:pt x="4715088" y="5416094"/>
                </a:cubicBezTo>
                <a:cubicBezTo>
                  <a:pt x="4601471" y="5401767"/>
                  <a:pt x="4227806" y="5381491"/>
                  <a:pt x="3957970" y="5416094"/>
                </a:cubicBezTo>
                <a:cubicBezTo>
                  <a:pt x="3688134" y="5450697"/>
                  <a:pt x="3670638" y="5425309"/>
                  <a:pt x="3462159" y="5416094"/>
                </a:cubicBezTo>
                <a:cubicBezTo>
                  <a:pt x="3253680" y="5406879"/>
                  <a:pt x="3167443" y="5432031"/>
                  <a:pt x="3053449" y="5416094"/>
                </a:cubicBezTo>
                <a:cubicBezTo>
                  <a:pt x="2939455" y="5400158"/>
                  <a:pt x="2701485" y="5433995"/>
                  <a:pt x="2557638" y="5416094"/>
                </a:cubicBezTo>
                <a:cubicBezTo>
                  <a:pt x="2413791" y="5398193"/>
                  <a:pt x="2168647" y="5424510"/>
                  <a:pt x="1800521" y="5416094"/>
                </a:cubicBezTo>
                <a:cubicBezTo>
                  <a:pt x="1432395" y="5407678"/>
                  <a:pt x="1261364" y="5454497"/>
                  <a:pt x="902700" y="5416094"/>
                </a:cubicBezTo>
                <a:cubicBezTo>
                  <a:pt x="519468" y="5419760"/>
                  <a:pt x="63003" y="5077223"/>
                  <a:pt x="0" y="4513394"/>
                </a:cubicBezTo>
                <a:cubicBezTo>
                  <a:pt x="-20265" y="4243495"/>
                  <a:pt x="27650" y="4053844"/>
                  <a:pt x="0" y="3911612"/>
                </a:cubicBezTo>
                <a:cubicBezTo>
                  <a:pt x="-27650" y="3769380"/>
                  <a:pt x="24988" y="3469350"/>
                  <a:pt x="0" y="3309829"/>
                </a:cubicBezTo>
                <a:cubicBezTo>
                  <a:pt x="-24988" y="3150308"/>
                  <a:pt x="-16973" y="2933511"/>
                  <a:pt x="0" y="2780261"/>
                </a:cubicBezTo>
                <a:cubicBezTo>
                  <a:pt x="16973" y="2627011"/>
                  <a:pt x="-11552" y="2315258"/>
                  <a:pt x="0" y="2106265"/>
                </a:cubicBezTo>
                <a:cubicBezTo>
                  <a:pt x="11552" y="1897272"/>
                  <a:pt x="-9167" y="1726905"/>
                  <a:pt x="0" y="1504482"/>
                </a:cubicBezTo>
                <a:cubicBezTo>
                  <a:pt x="9167" y="1282059"/>
                  <a:pt x="10972" y="1160784"/>
                  <a:pt x="0" y="902700"/>
                </a:cubicBezTo>
                <a:close/>
              </a:path>
            </a:pathLst>
          </a:custGeom>
          <a:noFill/>
          <a:ln w="60325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ound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754B93-7414-0304-AB05-B7D7E98B68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6100" dirty="0">
                <a:ea typeface="+mj-lt"/>
                <a:cs typeface="+mj-lt"/>
              </a:rPr>
              <a:t>What is creative movement?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6E684B-FF77-EE7A-2692-BB8A8EABF7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9454" y="2420164"/>
            <a:ext cx="10515600" cy="425196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28600" lvl="0" indent="-228600" rtl="0">
              <a:buChar char="•"/>
            </a:pPr>
            <a:r>
              <a:rPr lang="en-US" sz="2000" dirty="0">
                <a:latin typeface="Bahnschrift"/>
              </a:rPr>
              <a:t>Creative movement is a form of self-expression that encourages individuals to explore and communicate through spontaneous, unrestricted physical motion. It goes beyond traditional dance, emphasizing personal interpretation, freedom, and a unique blend of movements that reflect individual creativity.​</a:t>
            </a:r>
          </a:p>
          <a:p>
            <a:pPr marL="228600" lvl="0" indent="-228600" rtl="0">
              <a:buChar char="•"/>
            </a:pPr>
            <a:r>
              <a:rPr lang="en-US" sz="2000" dirty="0">
                <a:latin typeface="Bahnschrift"/>
              </a:rPr>
              <a:t>Can refer to a variety of activities that involve expressive and artistic physical motion. This term is often used in different contexts, including dance, exercise, therapy, and education.​</a:t>
            </a:r>
          </a:p>
          <a:p>
            <a:pPr marL="228600" lvl="0" indent="-228600" rtl="0">
              <a:buChar char="•"/>
            </a:pPr>
            <a:r>
              <a:rPr lang="en-US" sz="2000" dirty="0">
                <a:latin typeface="Bahnschrift"/>
              </a:rPr>
              <a:t>A broad spectrum of activities that involve using the body as a medium for self-expression, artistic exploration, and personal development. </a:t>
            </a:r>
          </a:p>
        </p:txBody>
      </p:sp>
    </p:spTree>
    <p:extLst>
      <p:ext uri="{BB962C8B-B14F-4D97-AF65-F5344CB8AC3E}">
        <p14:creationId xmlns:p14="http://schemas.microsoft.com/office/powerpoint/2010/main" val="1667619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B0302F-7F35-0BF7-CEAA-C33DC77923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is creative movement 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E2D194-4492-09AE-4E55-2629B78760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200" dirty="0">
                <a:solidFill>
                  <a:srgbClr val="374151"/>
                </a:solidFill>
                <a:latin typeface="Bahnschrift"/>
                <a:ea typeface="+mn-lt"/>
                <a:cs typeface="+mn-lt"/>
              </a:rPr>
              <a:t>Creative movement holds significant importance for various aspects of personal and collective well-being.</a:t>
            </a:r>
            <a:endParaRPr lang="en-US"/>
          </a:p>
          <a:p>
            <a:r>
              <a:rPr lang="en-US" sz="2000" dirty="0">
                <a:solidFill>
                  <a:srgbClr val="374151"/>
                </a:solidFill>
                <a:latin typeface="Bahnschrift"/>
                <a:ea typeface="+mn-lt"/>
                <a:cs typeface="+mn-lt"/>
              </a:rPr>
              <a:t>Provides a unique channel for individuals to express emotions, thoughts, and experiences.</a:t>
            </a:r>
            <a:endParaRPr lang="en-US" sz="2000" dirty="0">
              <a:solidFill>
                <a:srgbClr val="374151"/>
              </a:solidFill>
              <a:latin typeface="Bahnschrift"/>
            </a:endParaRPr>
          </a:p>
          <a:p>
            <a:r>
              <a:rPr lang="en-US" sz="2000" dirty="0">
                <a:solidFill>
                  <a:srgbClr val="374151"/>
                </a:solidFill>
                <a:latin typeface="Bahnschrift"/>
                <a:ea typeface="+mn-lt"/>
                <a:cs typeface="+mn-lt"/>
              </a:rPr>
              <a:t>Enhances physical fitness, flexibility, and coordination through dynamic and diverse movements.</a:t>
            </a:r>
            <a:endParaRPr lang="en-US" sz="2000" dirty="0">
              <a:solidFill>
                <a:srgbClr val="374151"/>
              </a:solidFill>
              <a:latin typeface="Bahnschrift"/>
            </a:endParaRPr>
          </a:p>
          <a:p>
            <a:r>
              <a:rPr lang="en-US" sz="2000" dirty="0">
                <a:solidFill>
                  <a:srgbClr val="374151"/>
                </a:solidFill>
                <a:latin typeface="Bahnschrift"/>
                <a:ea typeface="+mn-lt"/>
                <a:cs typeface="+mn-lt"/>
              </a:rPr>
              <a:t>Stimulates creativity and imagination, encouraging individuals to think outside traditional constraints.</a:t>
            </a:r>
            <a:endParaRPr lang="en-US" sz="2000">
              <a:solidFill>
                <a:srgbClr val="374151"/>
              </a:solidFill>
              <a:latin typeface="Bahnschrift"/>
            </a:endParaRPr>
          </a:p>
          <a:p>
            <a:r>
              <a:rPr lang="en-US" sz="2000" dirty="0">
                <a:solidFill>
                  <a:srgbClr val="374151"/>
                </a:solidFill>
                <a:latin typeface="Bahnschrift"/>
                <a:ea typeface="+mn-lt"/>
                <a:cs typeface="+mn-lt"/>
              </a:rPr>
              <a:t>Fosters a sense of community and connection through group participation in creative movement activities.</a:t>
            </a:r>
            <a:endParaRPr lang="en-US" sz="2000" dirty="0">
              <a:solidFill>
                <a:srgbClr val="374151"/>
              </a:solidFill>
              <a:latin typeface="Bahnschrift"/>
            </a:endParaRPr>
          </a:p>
          <a:p>
            <a:endParaRPr lang="en-US" sz="1800" dirty="0">
              <a:solidFill>
                <a:srgbClr val="374151"/>
              </a:solidFill>
              <a:latin typeface="Bahnschrift"/>
            </a:endParaRPr>
          </a:p>
        </p:txBody>
      </p:sp>
    </p:spTree>
    <p:extLst>
      <p:ext uri="{BB962C8B-B14F-4D97-AF65-F5344CB8AC3E}">
        <p14:creationId xmlns:p14="http://schemas.microsoft.com/office/powerpoint/2010/main" val="2935864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5BF1FA-B77B-C701-E511-031378EBCE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a creative person?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8E4DC3-505D-A247-4AA1-ABCAB186F2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US" sz="2000" dirty="0">
                <a:solidFill>
                  <a:srgbClr val="374151"/>
                </a:solidFill>
                <a:latin typeface="Bahnschrift"/>
                <a:ea typeface="Söhne"/>
                <a:cs typeface="Söhne"/>
              </a:rPr>
              <a:t>Creative individuals tend to be open-minded and receptive to new ideas, experiences, and perspectives. They have a curiosity which drives them to explore around them.</a:t>
            </a:r>
            <a:endParaRPr lang="en-US" dirty="0"/>
          </a:p>
          <a:p>
            <a:r>
              <a:rPr lang="en-US" sz="2000" dirty="0">
                <a:solidFill>
                  <a:srgbClr val="374151"/>
                </a:solidFill>
                <a:latin typeface="Bahnschrift"/>
                <a:ea typeface="+mn-lt"/>
                <a:cs typeface="+mn-lt"/>
              </a:rPr>
              <a:t>Involves the ability to think outside conventional boundaries, imagining new possibilities and envisioning original concepts. Creative individuals often have a vivid and expansive imagination.</a:t>
            </a:r>
            <a:endParaRPr lang="en-US"/>
          </a:p>
          <a:p>
            <a:r>
              <a:rPr lang="en-US" sz="2000" dirty="0">
                <a:solidFill>
                  <a:srgbClr val="374151"/>
                </a:solidFill>
                <a:latin typeface="Bahnschrift"/>
                <a:ea typeface="+mn-lt"/>
                <a:cs typeface="+mn-lt"/>
              </a:rPr>
              <a:t>They are adaptable and flexible in their thinking. They can navigate uncertainties, consider alternative perspectives, and adjust their approach when faced with challenges.</a:t>
            </a:r>
          </a:p>
          <a:p>
            <a:r>
              <a:rPr lang="en-US" sz="2000" dirty="0">
                <a:solidFill>
                  <a:srgbClr val="374151"/>
                </a:solidFill>
                <a:latin typeface="Bahnschrift"/>
                <a:ea typeface="+mn-lt"/>
                <a:cs typeface="+mn-lt"/>
              </a:rPr>
              <a:t>Creativity is closely tied to problem-solving. Creative individuals can approach challenges with innovative solutions, thinking critically and finding unique ways to overcome obstacles.</a:t>
            </a:r>
          </a:p>
          <a:p>
            <a:r>
              <a:rPr lang="en-US" sz="2000" dirty="0">
                <a:solidFill>
                  <a:srgbClr val="374151"/>
                </a:solidFill>
                <a:latin typeface="Bahnschrift"/>
                <a:ea typeface="+mn-lt"/>
                <a:cs typeface="+mn-lt"/>
              </a:rPr>
              <a:t>Involves connecting seemingly unrelated ideas to form novel concepts. Creative individuals excel at making these unique connections and integrating diverse elements into cohesive creations.</a:t>
            </a:r>
            <a:endParaRPr lang="en-US" sz="2000" dirty="0">
              <a:solidFill>
                <a:srgbClr val="374151"/>
              </a:solidFill>
              <a:latin typeface="Bahnschrift"/>
            </a:endParaRPr>
          </a:p>
        </p:txBody>
      </p:sp>
    </p:spTree>
    <p:extLst>
      <p:ext uri="{BB962C8B-B14F-4D97-AF65-F5344CB8AC3E}">
        <p14:creationId xmlns:p14="http://schemas.microsoft.com/office/powerpoint/2010/main" val="3288456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6F0EF-F74A-02E7-59F6-B21D1BE335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Laban's Pillars</a:t>
            </a:r>
          </a:p>
        </p:txBody>
      </p:sp>
      <p:sp>
        <p:nvSpPr>
          <p:cNvPr id="7" name="Scroll: Vertical 6">
            <a:extLst>
              <a:ext uri="{FF2B5EF4-FFF2-40B4-BE49-F238E27FC236}">
                <a16:creationId xmlns:a16="http://schemas.microsoft.com/office/drawing/2014/main" id="{4C185142-A609-268D-D2BB-E43F0329FB56}"/>
              </a:ext>
            </a:extLst>
          </p:cNvPr>
          <p:cNvSpPr/>
          <p:nvPr/>
        </p:nvSpPr>
        <p:spPr>
          <a:xfrm>
            <a:off x="8666135" y="2182677"/>
            <a:ext cx="2686372" cy="4197457"/>
          </a:xfrm>
          <a:prstGeom prst="verticalScrol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u="sng" dirty="0">
                <a:latin typeface="The Serif Hand Black"/>
                <a:ea typeface="+mn-lt"/>
                <a:cs typeface="+mn-lt"/>
              </a:rPr>
              <a:t>Effort</a:t>
            </a:r>
          </a:p>
          <a:p>
            <a:pPr algn="ctr"/>
            <a:endParaRPr lang="en-US" sz="1200" dirty="0">
              <a:solidFill>
                <a:schemeClr val="bg1"/>
              </a:solidFill>
              <a:ea typeface="+mn-lt"/>
              <a:cs typeface="+mn-lt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+mn-lt"/>
                <a:cs typeface="+mn-lt"/>
              </a:rPr>
              <a:t>The way body, energy, and intention contributes to the overall sense of effort in a movement.</a:t>
            </a:r>
            <a:endParaRPr lang="en-US" sz="2000" dirty="0">
              <a:solidFill>
                <a:schemeClr val="bg1"/>
              </a:solidFill>
            </a:endParaRPr>
          </a:p>
          <a:p>
            <a:pPr algn="ctr"/>
            <a:endParaRPr lang="en-US" sz="1200" dirty="0">
              <a:solidFill>
                <a:schemeClr val="bg1"/>
              </a:solidFill>
              <a:ea typeface="+mn-lt"/>
              <a:cs typeface="+mn-lt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+mn-lt"/>
                <a:cs typeface="+mn-lt"/>
              </a:rPr>
              <a:t>Variations in speed, energy, and intensity within the movement.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8" name="Scroll: Vertical 7">
            <a:extLst>
              <a:ext uri="{FF2B5EF4-FFF2-40B4-BE49-F238E27FC236}">
                <a16:creationId xmlns:a16="http://schemas.microsoft.com/office/drawing/2014/main" id="{7D424493-A955-E5E8-15CC-9925C4A69E4D}"/>
              </a:ext>
            </a:extLst>
          </p:cNvPr>
          <p:cNvSpPr/>
          <p:nvPr/>
        </p:nvSpPr>
        <p:spPr>
          <a:xfrm>
            <a:off x="5979761" y="2182676"/>
            <a:ext cx="2686372" cy="4197457"/>
          </a:xfrm>
          <a:prstGeom prst="verticalScroll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000" u="sng" dirty="0">
                <a:latin typeface="The Serif Hand Black"/>
              </a:rPr>
              <a:t>Relationship</a:t>
            </a:r>
          </a:p>
          <a:p>
            <a:pPr algn="ctr"/>
            <a:endParaRPr lang="en-US" sz="1000" dirty="0">
              <a:solidFill>
                <a:schemeClr val="bg1"/>
              </a:solidFill>
              <a:ea typeface="+mn-lt"/>
              <a:cs typeface="+mn-lt"/>
            </a:endParaRPr>
          </a:p>
          <a:p>
            <a:pPr algn="ctr"/>
            <a:r>
              <a:rPr lang="en-US" sz="1900" dirty="0">
                <a:solidFill>
                  <a:schemeClr val="bg1"/>
                </a:solidFill>
                <a:ea typeface="+mn-lt"/>
                <a:cs typeface="+mn-lt"/>
              </a:rPr>
              <a:t>Interactions and connections between individuals or groups engaged in creative movement.</a:t>
            </a:r>
            <a:endParaRPr lang="en-US" sz="1900" dirty="0">
              <a:solidFill>
                <a:schemeClr val="bg1"/>
              </a:solidFill>
            </a:endParaRPr>
          </a:p>
          <a:p>
            <a:pPr algn="ctr"/>
            <a:endParaRPr lang="en-US" sz="1400" dirty="0">
              <a:solidFill>
                <a:schemeClr val="bg1"/>
              </a:solidFill>
              <a:ea typeface="+mn-lt"/>
              <a:cs typeface="+mn-lt"/>
            </a:endParaRPr>
          </a:p>
          <a:p>
            <a:pPr algn="ctr"/>
            <a:r>
              <a:rPr lang="en-US" err="1">
                <a:solidFill>
                  <a:schemeClr val="bg1"/>
                </a:solidFill>
                <a:ea typeface="+mn-lt"/>
                <a:cs typeface="+mn-lt"/>
              </a:rPr>
              <a:t>Choreographical</a:t>
            </a:r>
            <a:r>
              <a:rPr lang="en-US" dirty="0">
                <a:solidFill>
                  <a:schemeClr val="bg1"/>
                </a:solidFill>
                <a:ea typeface="+mn-lt"/>
                <a:cs typeface="+mn-lt"/>
              </a:rPr>
              <a:t> devices which are tools or techniques that are used to create and organize movement in dance. </a:t>
            </a:r>
            <a:endParaRPr lang="en-US">
              <a:solidFill>
                <a:schemeClr val="bg1"/>
              </a:solidFill>
            </a:endParaRPr>
          </a:p>
          <a:p>
            <a:pPr algn="ctr"/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9" name="Scroll: Vertical 8">
            <a:extLst>
              <a:ext uri="{FF2B5EF4-FFF2-40B4-BE49-F238E27FC236}">
                <a16:creationId xmlns:a16="http://schemas.microsoft.com/office/drawing/2014/main" id="{F58A71C0-B0BD-E67A-987F-7230DCEFBBC3}"/>
              </a:ext>
            </a:extLst>
          </p:cNvPr>
          <p:cNvSpPr/>
          <p:nvPr/>
        </p:nvSpPr>
        <p:spPr>
          <a:xfrm>
            <a:off x="3293389" y="2182676"/>
            <a:ext cx="2686372" cy="4197457"/>
          </a:xfrm>
          <a:prstGeom prst="verticalScroll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u="sng" dirty="0">
                <a:latin typeface="The Serif Hand Black"/>
              </a:rPr>
              <a:t>Spatial Awareness</a:t>
            </a:r>
            <a:endParaRPr lang="en-US" dirty="0"/>
          </a:p>
          <a:p>
            <a:pPr algn="ctr"/>
            <a:endParaRPr lang="en-US" sz="2000" dirty="0">
              <a:solidFill>
                <a:schemeClr val="bg1"/>
              </a:solidFill>
              <a:ea typeface="+mn-lt"/>
              <a:cs typeface="+mn-lt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+mn-lt"/>
                <a:cs typeface="+mn-lt"/>
              </a:rPr>
              <a:t>Individual's understanding of their own body in space and their surroundings.</a:t>
            </a:r>
            <a:endParaRPr lang="en-US">
              <a:solidFill>
                <a:schemeClr val="bg1"/>
              </a:solidFill>
            </a:endParaRPr>
          </a:p>
          <a:p>
            <a:pPr algn="ctr"/>
            <a:endParaRPr lang="en-US" sz="2000" dirty="0">
              <a:solidFill>
                <a:schemeClr val="bg1"/>
              </a:solidFill>
              <a:ea typeface="+mn-lt"/>
              <a:cs typeface="+mn-lt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+mn-lt"/>
                <a:cs typeface="+mn-lt"/>
              </a:rPr>
              <a:t>Includes considerations of levels, directions, pathways, and use of space.</a:t>
            </a:r>
          </a:p>
        </p:txBody>
      </p:sp>
      <p:sp>
        <p:nvSpPr>
          <p:cNvPr id="10" name="Scroll: Vertical 9">
            <a:extLst>
              <a:ext uri="{FF2B5EF4-FFF2-40B4-BE49-F238E27FC236}">
                <a16:creationId xmlns:a16="http://schemas.microsoft.com/office/drawing/2014/main" id="{4968B226-736B-5451-E954-DC98CEADB8E5}"/>
              </a:ext>
            </a:extLst>
          </p:cNvPr>
          <p:cNvSpPr/>
          <p:nvPr/>
        </p:nvSpPr>
        <p:spPr>
          <a:xfrm>
            <a:off x="607016" y="2182677"/>
            <a:ext cx="2686372" cy="4197457"/>
          </a:xfrm>
          <a:prstGeom prst="verticalScroll">
            <a:avLst/>
          </a:prstGeom>
          <a:solidFill>
            <a:schemeClr val="accent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 sz="3000" u="sng" dirty="0">
              <a:latin typeface="The Serif Hand Black"/>
            </a:endParaRPr>
          </a:p>
          <a:p>
            <a:pPr algn="ctr"/>
            <a:r>
              <a:rPr lang="en-US" sz="3000" u="sng" dirty="0">
                <a:latin typeface="The Serif Hand Black"/>
              </a:rPr>
              <a:t>Body Awareness</a:t>
            </a:r>
            <a:endParaRPr lang="en-US" dirty="0"/>
          </a:p>
          <a:p>
            <a:pPr algn="ctr"/>
            <a:endParaRPr lang="en-US" sz="2000" dirty="0">
              <a:solidFill>
                <a:schemeClr val="bg1"/>
              </a:solidFill>
              <a:latin typeface="The Hand Bold"/>
              <a:ea typeface="+mn-lt"/>
              <a:cs typeface="+mn-lt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latin typeface="The Hand Bold"/>
                <a:ea typeface="+mn-lt"/>
                <a:cs typeface="+mn-lt"/>
              </a:rPr>
              <a:t>The ability to understand where our bodies are in space and how our bodies move</a:t>
            </a:r>
            <a:endParaRPr lang="en-US" sz="2000">
              <a:solidFill>
                <a:schemeClr val="bg1"/>
              </a:solidFill>
              <a:latin typeface="The Hand Bold"/>
            </a:endParaRPr>
          </a:p>
          <a:p>
            <a:pPr algn="ctr"/>
            <a:endParaRPr lang="en-US" sz="2000" dirty="0">
              <a:solidFill>
                <a:schemeClr val="bg1"/>
              </a:solidFill>
              <a:latin typeface="The Hand Bold"/>
              <a:ea typeface="+mn-lt"/>
              <a:cs typeface="+mn-lt"/>
            </a:endParaRPr>
          </a:p>
          <a:p>
            <a:pPr algn="ctr"/>
            <a:r>
              <a:rPr lang="en-US" sz="2000">
                <a:solidFill>
                  <a:schemeClr val="bg1"/>
                </a:solidFill>
                <a:latin typeface="The Hand Bold"/>
                <a:ea typeface="+mn-lt"/>
                <a:cs typeface="+mn-lt"/>
              </a:rPr>
              <a:t>Tells us how far to reach for </a:t>
            </a:r>
            <a:r>
              <a:rPr lang="en-US" sz="2000" dirty="0">
                <a:solidFill>
                  <a:schemeClr val="bg1"/>
                </a:solidFill>
                <a:latin typeface="The Hand Bold"/>
                <a:ea typeface="+mn-lt"/>
                <a:cs typeface="+mn-lt"/>
              </a:rPr>
              <a:t>objects or how close to stand next to a person</a:t>
            </a:r>
            <a:endParaRPr lang="en-US" sz="2000">
              <a:solidFill>
                <a:schemeClr val="bg1"/>
              </a:solidFill>
              <a:latin typeface="The Hand Bold"/>
            </a:endParaRPr>
          </a:p>
          <a:p>
            <a:pPr algn="ctr"/>
            <a:endParaRPr lang="en-US" sz="2000" dirty="0">
              <a:solidFill>
                <a:schemeClr val="bg1"/>
              </a:solidFill>
            </a:endParaRP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74787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9E54B-669A-5606-215F-A60E7C4918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Resource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CABC75-1F27-E266-2446-A67B7293B6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  <a:hlinkClick r:id="rId2"/>
              </a:rPr>
              <a:t>https://sites.google.com/view/creativemovementresource/home</a:t>
            </a:r>
            <a:r>
              <a:rPr lang="en-US" dirty="0">
                <a:ea typeface="+mn-lt"/>
                <a:cs typeface="+mn-lt"/>
              </a:rPr>
              <a:t> </a:t>
            </a:r>
            <a:endParaRPr lang="en-US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3308135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FC8047-6A26-8424-C2DB-A2775D07F4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7592B6-5065-FDB6-05C5-57357112A0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dirty="0">
                <a:latin typeface="Bahnschrift"/>
              </a:rPr>
              <a:t>Robinson, 2014</a:t>
            </a:r>
          </a:p>
          <a:p>
            <a:pPr marL="0" indent="0">
              <a:buNone/>
            </a:pPr>
            <a:r>
              <a:rPr lang="en-US" sz="2400" dirty="0">
                <a:latin typeface="Bahnschrift"/>
              </a:rPr>
              <a:t>Runco, 2008</a:t>
            </a:r>
          </a:p>
          <a:p>
            <a:pPr marL="0" indent="0">
              <a:buNone/>
            </a:pPr>
            <a:r>
              <a:rPr lang="en-US" sz="2400" dirty="0">
                <a:latin typeface="Bahnschrift"/>
              </a:rPr>
              <a:t>Newton, 2012</a:t>
            </a:r>
          </a:p>
          <a:p>
            <a:pPr marL="0" indent="0">
              <a:buNone/>
            </a:pPr>
            <a:r>
              <a:rPr lang="en-US" sz="2400" dirty="0">
                <a:latin typeface="Bahnschrift"/>
              </a:rPr>
              <a:t>Maletic, 2011</a:t>
            </a:r>
          </a:p>
        </p:txBody>
      </p:sp>
    </p:spTree>
    <p:extLst>
      <p:ext uri="{BB962C8B-B14F-4D97-AF65-F5344CB8AC3E}">
        <p14:creationId xmlns:p14="http://schemas.microsoft.com/office/powerpoint/2010/main" val="1255102801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AnalogousFromRegularSeedRightStep">
      <a:dk1>
        <a:srgbClr val="000000"/>
      </a:dk1>
      <a:lt1>
        <a:srgbClr val="FFFFFF"/>
      </a:lt1>
      <a:dk2>
        <a:srgbClr val="321C1C"/>
      </a:dk2>
      <a:lt2>
        <a:srgbClr val="F3F0F2"/>
      </a:lt2>
      <a:accent1>
        <a:srgbClr val="21B94F"/>
      </a:accent1>
      <a:accent2>
        <a:srgbClr val="14B789"/>
      </a:accent2>
      <a:accent3>
        <a:srgbClr val="23B0C6"/>
      </a:accent3>
      <a:accent4>
        <a:srgbClr val="176CD5"/>
      </a:accent4>
      <a:accent5>
        <a:srgbClr val="2B31E7"/>
      </a:accent5>
      <a:accent6>
        <a:srgbClr val="6117D5"/>
      </a:accent6>
      <a:hlink>
        <a:srgbClr val="BF3F98"/>
      </a:hlink>
      <a:folHlink>
        <a:srgbClr val="7F7F7F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SketchyVTI</vt:lpstr>
      <vt:lpstr>Creative Movement</vt:lpstr>
      <vt:lpstr>What is creative movement?</vt:lpstr>
      <vt:lpstr>Why is creative movement important?</vt:lpstr>
      <vt:lpstr>What is a creative person?</vt:lpstr>
      <vt:lpstr>Laban's Pillars</vt:lpstr>
      <vt:lpstr>Resource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315</cp:revision>
  <dcterms:created xsi:type="dcterms:W3CDTF">2024-01-26T10:26:15Z</dcterms:created>
  <dcterms:modified xsi:type="dcterms:W3CDTF">2024-01-26T13:04:28Z</dcterms:modified>
</cp:coreProperties>
</file>