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0" r:id="rId1"/>
  </p:sldMasterIdLst>
  <p:notesMasterIdLst>
    <p:notesMasterId r:id="rId3"/>
  </p:notesMasterIdLst>
  <p:sldIdLst>
    <p:sldId id="256" r:id="rId2"/>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1">
          <p15:clr>
            <a:srgbClr val="A4A3A4"/>
          </p15:clr>
        </p15:guide>
        <p15:guide id="2" pos="95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190" autoAdjust="0"/>
  </p:normalViewPr>
  <p:slideViewPr>
    <p:cSldViewPr snapToGrid="0">
      <p:cViewPr>
        <p:scale>
          <a:sx n="33" d="100"/>
          <a:sy n="33" d="100"/>
        </p:scale>
        <p:origin x="342" y="24"/>
      </p:cViewPr>
      <p:guideLst>
        <p:guide orient="horz" pos="13481"/>
        <p:guide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7A4F15-D9F4-4027-98E5-303706D83383}" type="datetimeFigureOut">
              <a:rPr lang="en-GB" smtClean="0"/>
              <a:t>20/11/2025</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C41125-3090-4F82-B8BD-3460A8E1D503}" type="slidenum">
              <a:rPr lang="en-GB" smtClean="0"/>
              <a:t>‹#›</a:t>
            </a:fld>
            <a:endParaRPr lang="en-GB"/>
          </a:p>
        </p:txBody>
      </p:sp>
    </p:spTree>
    <p:extLst>
      <p:ext uri="{BB962C8B-B14F-4D97-AF65-F5344CB8AC3E}">
        <p14:creationId xmlns:p14="http://schemas.microsoft.com/office/powerpoint/2010/main" val="3127991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69141" y="7005156"/>
            <a:ext cx="25736937" cy="14902051"/>
          </a:xfrm>
        </p:spPr>
        <p:txBody>
          <a:bodyPr anchor="b">
            <a:normAutofit/>
          </a:bodyPr>
          <a:lstStyle>
            <a:lvl1pPr algn="ctr">
              <a:defRPr sz="15892"/>
            </a:lvl1pPr>
          </a:lstStyle>
          <a:p>
            <a:r>
              <a:rPr lang="en-US"/>
              <a:t>Click to edit Master title style</a:t>
            </a:r>
            <a:endParaRPr lang="en-US" dirty="0"/>
          </a:p>
        </p:txBody>
      </p:sp>
      <p:sp>
        <p:nvSpPr>
          <p:cNvPr id="3" name="Subtitle 2"/>
          <p:cNvSpPr>
            <a:spLocks noGrp="1"/>
          </p:cNvSpPr>
          <p:nvPr>
            <p:ph type="subTitle" idx="1"/>
          </p:nvPr>
        </p:nvSpPr>
        <p:spPr>
          <a:xfrm>
            <a:off x="2269141" y="22481887"/>
            <a:ext cx="25736937"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20-11-2025</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2008045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20-11-2025</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363920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52463" y="4102043"/>
            <a:ext cx="24170288" cy="17805173"/>
          </a:xfrm>
        </p:spPr>
        <p:txBody>
          <a:bodyPr anchor="b">
            <a:normAutofit/>
          </a:bodyPr>
          <a:lstStyle>
            <a:lvl1pPr>
              <a:defRPr sz="11257"/>
            </a:lvl1pPr>
          </a:lstStyle>
          <a:p>
            <a:r>
              <a:rPr lang="en-US"/>
              <a:t>Click to edit Master title style</a:t>
            </a:r>
            <a:endParaRPr lang="en-US" dirty="0"/>
          </a:p>
        </p:txBody>
      </p:sp>
      <p:sp>
        <p:nvSpPr>
          <p:cNvPr id="3" name="Text Placeholder 2"/>
          <p:cNvSpPr>
            <a:spLocks noGrp="1"/>
          </p:cNvSpPr>
          <p:nvPr>
            <p:ph type="body" idx="1"/>
          </p:nvPr>
        </p:nvSpPr>
        <p:spPr>
          <a:xfrm>
            <a:off x="3052463" y="22481896"/>
            <a:ext cx="24170288" cy="9363320"/>
          </a:xfrm>
        </p:spPr>
        <p:txBody>
          <a:bodyPr/>
          <a:lstStyle>
            <a:lvl1pPr marL="0" indent="0" algn="ctr">
              <a:buNone/>
              <a:defRPr sz="7946">
                <a:solidFill>
                  <a:schemeClr val="tx1">
                    <a:tint val="75000"/>
                  </a:schemeClr>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20-11-2025</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745748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69143" y="3804788"/>
            <a:ext cx="25710493" cy="827814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269140" y="13034117"/>
            <a:ext cx="12679245" cy="231112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9813" y="13034117"/>
            <a:ext cx="12649821" cy="231112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512073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9143" y="3804788"/>
            <a:ext cx="25710493"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30921" y="13034114"/>
            <a:ext cx="11920455" cy="5142393"/>
          </a:xfrm>
        </p:spPr>
        <p:txBody>
          <a:bodyPr anchor="b"/>
          <a:lstStyle>
            <a:lvl1pPr marL="0" indent="0">
              <a:lnSpc>
                <a:spcPct val="100000"/>
              </a:lnSpc>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4" name="Content Placeholder 3"/>
          <p:cNvSpPr>
            <a:spLocks noGrp="1"/>
          </p:cNvSpPr>
          <p:nvPr>
            <p:ph sz="half" idx="2"/>
          </p:nvPr>
        </p:nvSpPr>
        <p:spPr>
          <a:xfrm>
            <a:off x="2269138" y="18176508"/>
            <a:ext cx="12682235" cy="179688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088609" y="13034114"/>
            <a:ext cx="11891024" cy="5142393"/>
          </a:xfrm>
        </p:spPr>
        <p:txBody>
          <a:bodyPr anchor="b"/>
          <a:lstStyle>
            <a:lvl1pPr marL="0" indent="0">
              <a:lnSpc>
                <a:spcPct val="100000"/>
              </a:lnSpc>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6" name="Content Placeholder 5"/>
          <p:cNvSpPr>
            <a:spLocks noGrp="1"/>
          </p:cNvSpPr>
          <p:nvPr>
            <p:ph sz="quarter" idx="4"/>
          </p:nvPr>
        </p:nvSpPr>
        <p:spPr>
          <a:xfrm>
            <a:off x="15326827" y="18176508"/>
            <a:ext cx="12652807" cy="179688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20-11-2025</a:t>
            </a:r>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3340428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20-11-2025</a:t>
            </a:r>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434656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20-11-2025</a:t>
            </a:r>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2099734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77664" y="3804779"/>
            <a:ext cx="9764544" cy="14743518"/>
          </a:xfrm>
        </p:spPr>
        <p:txBody>
          <a:bodyPr anchor="b">
            <a:normAutofit/>
          </a:bodyPr>
          <a:lstStyle>
            <a:lvl1pPr>
              <a:defRPr sz="9271"/>
            </a:lvl1pPr>
          </a:lstStyle>
          <a:p>
            <a:r>
              <a:rPr lang="en-US"/>
              <a:t>Click to edit Master title style</a:t>
            </a:r>
            <a:endParaRPr lang="en-US" dirty="0"/>
          </a:p>
        </p:txBody>
      </p:sp>
      <p:sp>
        <p:nvSpPr>
          <p:cNvPr id="3" name="Content Placeholder 2"/>
          <p:cNvSpPr>
            <a:spLocks noGrp="1"/>
          </p:cNvSpPr>
          <p:nvPr>
            <p:ph idx="1"/>
          </p:nvPr>
        </p:nvSpPr>
        <p:spPr>
          <a:xfrm>
            <a:off x="12609866" y="3804779"/>
            <a:ext cx="15369766" cy="323406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77664" y="18548307"/>
            <a:ext cx="9764544" cy="17597096"/>
          </a:xfrm>
        </p:spPr>
        <p:txBody>
          <a:bodyPr/>
          <a:lstStyle>
            <a:lvl1pPr marL="0" indent="0" algn="ctr">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3340026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77665" y="3804779"/>
            <a:ext cx="13798673" cy="14743518"/>
          </a:xfrm>
        </p:spPr>
        <p:txBody>
          <a:bodyPr anchor="b">
            <a:normAutofit/>
          </a:bodyPr>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7382197" y="4736506"/>
            <a:ext cx="9823346" cy="30477166"/>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269138" y="18548297"/>
            <a:ext cx="13810722" cy="17597103"/>
          </a:xfrm>
        </p:spPr>
        <p:txBody>
          <a:bodyPr>
            <a:normAutofit/>
          </a:bodyPr>
          <a:lstStyle>
            <a:lvl1pPr marL="0" indent="0" algn="ctr">
              <a:buNone/>
              <a:defRPr sz="5960"/>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714627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9169" y="26771847"/>
            <a:ext cx="25744768" cy="5113951"/>
          </a:xfrm>
        </p:spPr>
        <p:txBody>
          <a:bodyPr anchor="b">
            <a:normAutofit/>
          </a:bodyPr>
          <a:lstStyle>
            <a:lvl1pPr>
              <a:defRPr sz="9271"/>
            </a:lvl1pPr>
          </a:lstStyle>
          <a:p>
            <a:r>
              <a:rPr lang="en-US"/>
              <a:t>Click to edit Master title style</a:t>
            </a:r>
            <a:endParaRPr lang="en-US" dirty="0"/>
          </a:p>
        </p:txBody>
      </p:sp>
      <p:sp>
        <p:nvSpPr>
          <p:cNvPr id="3" name="Picture Placeholder 2"/>
          <p:cNvSpPr>
            <a:spLocks noGrp="1" noChangeAspect="1"/>
          </p:cNvSpPr>
          <p:nvPr>
            <p:ph type="pic" idx="1"/>
          </p:nvPr>
        </p:nvSpPr>
        <p:spPr>
          <a:xfrm>
            <a:off x="2269169" y="3877944"/>
            <a:ext cx="25744768" cy="21094397"/>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269139" y="31885795"/>
            <a:ext cx="25740881" cy="4259605"/>
          </a:xfrm>
        </p:spPr>
        <p:txBody>
          <a:bodyPr>
            <a:normAutofit/>
          </a:bodyPr>
          <a:lstStyle>
            <a:lvl1pPr marL="0" indent="0" algn="ctr">
              <a:buNone/>
              <a:defRPr sz="5960"/>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1882684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69138" y="3804788"/>
            <a:ext cx="25710496" cy="21376036"/>
          </a:xfrm>
        </p:spPr>
        <p:txBody>
          <a:bodyPr anchor="ctr"/>
          <a:lstStyle>
            <a:lvl1pPr>
              <a:defRPr sz="10595"/>
            </a:lvl1pPr>
          </a:lstStyle>
          <a:p>
            <a:r>
              <a:rPr lang="en-US"/>
              <a:t>Click to edit Master title style</a:t>
            </a:r>
            <a:endParaRPr lang="en-US" dirty="0"/>
          </a:p>
        </p:txBody>
      </p:sp>
      <p:sp>
        <p:nvSpPr>
          <p:cNvPr id="4" name="Text Placeholder 3"/>
          <p:cNvSpPr>
            <a:spLocks noGrp="1"/>
          </p:cNvSpPr>
          <p:nvPr>
            <p:ph type="body" sz="half" idx="2"/>
          </p:nvPr>
        </p:nvSpPr>
        <p:spPr>
          <a:xfrm>
            <a:off x="2269143" y="26244112"/>
            <a:ext cx="25710493" cy="9937526"/>
          </a:xfrm>
        </p:spPr>
        <p:txBody>
          <a:bodyPr anchor="ctr"/>
          <a:lstStyle>
            <a:lvl1pPr marL="0" indent="0" algn="ctr">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538800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91238" y="3804779"/>
            <a:ext cx="23100623" cy="18680017"/>
          </a:xfrm>
        </p:spPr>
        <p:txBody>
          <a:bodyPr anchor="ctr"/>
          <a:lstStyle>
            <a:lvl1pPr>
              <a:defRPr sz="10595"/>
            </a:lvl1pPr>
          </a:lstStyle>
          <a:p>
            <a:r>
              <a:rPr lang="en-US"/>
              <a:t>Click to edit Master title style</a:t>
            </a:r>
            <a:endParaRPr lang="en-US" dirty="0"/>
          </a:p>
        </p:txBody>
      </p:sp>
      <p:sp>
        <p:nvSpPr>
          <p:cNvPr id="12" name="Text Placeholder 3"/>
          <p:cNvSpPr>
            <a:spLocks noGrp="1"/>
          </p:cNvSpPr>
          <p:nvPr>
            <p:ph type="body" sz="half" idx="13"/>
          </p:nvPr>
        </p:nvSpPr>
        <p:spPr>
          <a:xfrm>
            <a:off x="4272712" y="22531781"/>
            <a:ext cx="21733736" cy="2663919"/>
          </a:xfrm>
        </p:spPr>
        <p:txBody>
          <a:bodyPr anchor="t">
            <a:normAutofit/>
          </a:bodyPr>
          <a:lstStyle>
            <a:lvl1pPr marL="0" indent="0" algn="r">
              <a:buNone/>
              <a:defRPr sz="4635"/>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4" name="Text Placeholder 3"/>
          <p:cNvSpPr>
            <a:spLocks noGrp="1"/>
          </p:cNvSpPr>
          <p:nvPr>
            <p:ph type="body" sz="half" idx="2"/>
          </p:nvPr>
        </p:nvSpPr>
        <p:spPr>
          <a:xfrm>
            <a:off x="2269135" y="26244118"/>
            <a:ext cx="25710496" cy="9901288"/>
          </a:xfrm>
        </p:spPr>
        <p:txBody>
          <a:bodyPr anchor="ctr">
            <a:normAutofit/>
          </a:bodyPr>
          <a:lstStyle>
            <a:lvl1pPr marL="0" indent="0" algn="ctr">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
        <p:nvSpPr>
          <p:cNvPr id="10" name="TextBox 9"/>
          <p:cNvSpPr txBox="1"/>
          <p:nvPr/>
        </p:nvSpPr>
        <p:spPr>
          <a:xfrm>
            <a:off x="1672834" y="4005435"/>
            <a:ext cx="1513761" cy="3649842"/>
          </a:xfrm>
          <a:prstGeom prst="rect">
            <a:avLst/>
          </a:prstGeom>
        </p:spPr>
        <p:txBody>
          <a:bodyPr vert="horz" lIns="302752" tIns="151376" rIns="302752" bIns="15137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6487" dirty="0">
                <a:solidFill>
                  <a:schemeClr val="tx1"/>
                </a:solidFill>
                <a:effectLst/>
              </a:rPr>
              <a:t>“</a:t>
            </a:r>
          </a:p>
        </p:txBody>
      </p:sp>
      <p:sp>
        <p:nvSpPr>
          <p:cNvPr id="14" name="TextBox 13"/>
          <p:cNvSpPr txBox="1"/>
          <p:nvPr/>
        </p:nvSpPr>
        <p:spPr>
          <a:xfrm>
            <a:off x="26311097" y="19182277"/>
            <a:ext cx="1513761" cy="3649842"/>
          </a:xfrm>
          <a:prstGeom prst="rect">
            <a:avLst/>
          </a:prstGeom>
        </p:spPr>
        <p:txBody>
          <a:bodyPr vert="horz" lIns="302752" tIns="151376" rIns="302752" bIns="15137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6487" dirty="0">
                <a:solidFill>
                  <a:schemeClr val="tx1"/>
                </a:solidFill>
                <a:effectLst/>
              </a:rPr>
              <a:t>”</a:t>
            </a:r>
          </a:p>
        </p:txBody>
      </p:sp>
    </p:spTree>
    <p:extLst>
      <p:ext uri="{BB962C8B-B14F-4D97-AF65-F5344CB8AC3E}">
        <p14:creationId xmlns:p14="http://schemas.microsoft.com/office/powerpoint/2010/main" val="43396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69169" y="13275180"/>
            <a:ext cx="25714380" cy="15677456"/>
          </a:xfrm>
        </p:spPr>
        <p:txBody>
          <a:bodyPr anchor="b"/>
          <a:lstStyle>
            <a:lvl1pPr>
              <a:defRPr sz="10595"/>
            </a:lvl1pPr>
          </a:lstStyle>
          <a:p>
            <a:r>
              <a:rPr lang="en-US"/>
              <a:t>Click to edit Master title style</a:t>
            </a:r>
            <a:endParaRPr lang="en-US" dirty="0"/>
          </a:p>
        </p:txBody>
      </p:sp>
      <p:sp>
        <p:nvSpPr>
          <p:cNvPr id="4" name="Text Placeholder 3"/>
          <p:cNvSpPr>
            <a:spLocks noGrp="1"/>
          </p:cNvSpPr>
          <p:nvPr>
            <p:ph type="body" sz="half" idx="2"/>
          </p:nvPr>
        </p:nvSpPr>
        <p:spPr>
          <a:xfrm>
            <a:off x="2269138" y="29026144"/>
            <a:ext cx="25710496" cy="7119256"/>
          </a:xfrm>
        </p:spPr>
        <p:txBody>
          <a:bodyPr anchor="t"/>
          <a:lstStyle>
            <a:lvl1pPr marL="0" indent="0" algn="ctr">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20-11-2025</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717239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269135" y="3804788"/>
            <a:ext cx="25710496" cy="8273416"/>
          </a:xfrm>
        </p:spPr>
        <p:txBody>
          <a:bodyPr/>
          <a:lstStyle/>
          <a:p>
            <a:r>
              <a:rPr lang="en-US"/>
              <a:t>Click to edit Master title style</a:t>
            </a:r>
            <a:endParaRPr lang="en-US" dirty="0"/>
          </a:p>
        </p:txBody>
      </p:sp>
      <p:sp>
        <p:nvSpPr>
          <p:cNvPr id="7" name="Text Placeholder 2"/>
          <p:cNvSpPr>
            <a:spLocks noGrp="1"/>
          </p:cNvSpPr>
          <p:nvPr>
            <p:ph type="body" idx="1"/>
          </p:nvPr>
        </p:nvSpPr>
        <p:spPr>
          <a:xfrm>
            <a:off x="2269139" y="13034117"/>
            <a:ext cx="8191978" cy="5138605"/>
          </a:xfrm>
        </p:spPr>
        <p:txBody>
          <a:bodyPr anchor="b">
            <a:noAutofit/>
          </a:bodyPr>
          <a:lstStyle>
            <a:lvl1pPr marL="0" indent="0" algn="ctr">
              <a:lnSpc>
                <a:spcPct val="100000"/>
              </a:lnSpc>
              <a:buNone/>
              <a:defRPr sz="7946"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8" name="Text Placeholder 3"/>
          <p:cNvSpPr>
            <a:spLocks noGrp="1"/>
          </p:cNvSpPr>
          <p:nvPr>
            <p:ph type="body" sz="half" idx="15"/>
          </p:nvPr>
        </p:nvSpPr>
        <p:spPr>
          <a:xfrm>
            <a:off x="2269139" y="18172713"/>
            <a:ext cx="8191978" cy="17972687"/>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9" name="Text Placeholder 4"/>
          <p:cNvSpPr>
            <a:spLocks noGrp="1"/>
          </p:cNvSpPr>
          <p:nvPr>
            <p:ph type="body" sz="quarter" idx="3"/>
          </p:nvPr>
        </p:nvSpPr>
        <p:spPr>
          <a:xfrm>
            <a:off x="11037535" y="13034114"/>
            <a:ext cx="8190991" cy="5138599"/>
          </a:xfrm>
        </p:spPr>
        <p:txBody>
          <a:bodyPr anchor="b">
            <a:noAutofit/>
          </a:bodyPr>
          <a:lstStyle>
            <a:lvl1pPr marL="0" indent="0" algn="ctr">
              <a:lnSpc>
                <a:spcPct val="100000"/>
              </a:lnSpc>
              <a:buNone/>
              <a:defRPr sz="7946"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10" name="Text Placeholder 3"/>
          <p:cNvSpPr>
            <a:spLocks noGrp="1"/>
          </p:cNvSpPr>
          <p:nvPr>
            <p:ph type="body" sz="half" idx="16"/>
          </p:nvPr>
        </p:nvSpPr>
        <p:spPr>
          <a:xfrm>
            <a:off x="11037537" y="18172713"/>
            <a:ext cx="8194127" cy="17972687"/>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11" name="Text Placeholder 4"/>
          <p:cNvSpPr>
            <a:spLocks noGrp="1"/>
          </p:cNvSpPr>
          <p:nvPr>
            <p:ph type="body" sz="quarter" idx="13"/>
          </p:nvPr>
        </p:nvSpPr>
        <p:spPr>
          <a:xfrm>
            <a:off x="19799320" y="13034114"/>
            <a:ext cx="8172745" cy="5138599"/>
          </a:xfrm>
        </p:spPr>
        <p:txBody>
          <a:bodyPr anchor="b">
            <a:noAutofit/>
          </a:bodyPr>
          <a:lstStyle>
            <a:lvl1pPr marL="0" indent="0" algn="ctr">
              <a:lnSpc>
                <a:spcPct val="100000"/>
              </a:lnSpc>
              <a:buNone/>
              <a:defRPr sz="7946"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12" name="Text Placeholder 3"/>
          <p:cNvSpPr>
            <a:spLocks noGrp="1"/>
          </p:cNvSpPr>
          <p:nvPr>
            <p:ph type="body" sz="half" idx="17"/>
          </p:nvPr>
        </p:nvSpPr>
        <p:spPr>
          <a:xfrm>
            <a:off x="19806889" y="18172713"/>
            <a:ext cx="8172745" cy="17972687"/>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3" name="Date Placeholder 2"/>
          <p:cNvSpPr>
            <a:spLocks noGrp="1"/>
          </p:cNvSpPr>
          <p:nvPr>
            <p:ph type="dt" sz="half" idx="10"/>
          </p:nvPr>
        </p:nvSpPr>
        <p:spPr/>
        <p:txBody>
          <a:bodyPr/>
          <a:lstStyle/>
          <a:p>
            <a:r>
              <a:rPr lang="en-US"/>
              <a:t>20-11-2025</a:t>
            </a:r>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40163661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269138" y="3804788"/>
            <a:ext cx="25710496" cy="8273416"/>
          </a:xfrm>
        </p:spPr>
        <p:txBody>
          <a:bodyPr/>
          <a:lstStyle/>
          <a:p>
            <a:r>
              <a:rPr lang="en-US"/>
              <a:t>Click to edit Master title style</a:t>
            </a:r>
            <a:endParaRPr lang="en-US" dirty="0"/>
          </a:p>
        </p:txBody>
      </p:sp>
      <p:sp>
        <p:nvSpPr>
          <p:cNvPr id="19" name="Text Placeholder 2"/>
          <p:cNvSpPr>
            <a:spLocks noGrp="1"/>
          </p:cNvSpPr>
          <p:nvPr>
            <p:ph type="body" idx="1"/>
          </p:nvPr>
        </p:nvSpPr>
        <p:spPr>
          <a:xfrm>
            <a:off x="2269141" y="24898003"/>
            <a:ext cx="8191975" cy="3596702"/>
          </a:xfrm>
        </p:spPr>
        <p:txBody>
          <a:bodyPr anchor="b">
            <a:noAutofit/>
          </a:bodyPr>
          <a:lstStyle>
            <a:lvl1pPr marL="0" indent="0" algn="ctr">
              <a:lnSpc>
                <a:spcPct val="100000"/>
              </a:lnSpc>
              <a:buNone/>
              <a:defRPr sz="6622"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20" name="Picture Placeholder 2"/>
          <p:cNvSpPr>
            <a:spLocks noGrp="1" noChangeAspect="1"/>
          </p:cNvSpPr>
          <p:nvPr>
            <p:ph type="pic" idx="15"/>
          </p:nvPr>
        </p:nvSpPr>
        <p:spPr>
          <a:xfrm>
            <a:off x="2711708" y="13058549"/>
            <a:ext cx="7300743" cy="9511947"/>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5297"/>
            </a:lvl1pPr>
            <a:lvl2pPr marL="1513743" indent="0">
              <a:buNone/>
              <a:defRPr sz="5297"/>
            </a:lvl2pPr>
            <a:lvl3pPr marL="3027487" indent="0">
              <a:buNone/>
              <a:defRPr sz="5297"/>
            </a:lvl3pPr>
            <a:lvl4pPr marL="4541230" indent="0">
              <a:buNone/>
              <a:defRPr sz="5297"/>
            </a:lvl4pPr>
            <a:lvl5pPr marL="6054974" indent="0">
              <a:buNone/>
              <a:defRPr sz="5297"/>
            </a:lvl5pPr>
            <a:lvl6pPr marL="7568717" indent="0">
              <a:buNone/>
              <a:defRPr sz="5297"/>
            </a:lvl6pPr>
            <a:lvl7pPr marL="9082461" indent="0">
              <a:buNone/>
              <a:defRPr sz="5297"/>
            </a:lvl7pPr>
            <a:lvl8pPr marL="10596204" indent="0">
              <a:buNone/>
              <a:defRPr sz="5297"/>
            </a:lvl8pPr>
            <a:lvl9pPr marL="12109948" indent="0">
              <a:buNone/>
              <a:defRPr sz="5297"/>
            </a:lvl9pPr>
          </a:lstStyle>
          <a:p>
            <a:r>
              <a:rPr lang="en-US"/>
              <a:t>Click icon to add picture</a:t>
            </a:r>
            <a:endParaRPr lang="en-US" dirty="0"/>
          </a:p>
        </p:txBody>
      </p:sp>
      <p:sp>
        <p:nvSpPr>
          <p:cNvPr id="21" name="Text Placeholder 3"/>
          <p:cNvSpPr>
            <a:spLocks noGrp="1"/>
          </p:cNvSpPr>
          <p:nvPr>
            <p:ph type="body" sz="half" idx="18"/>
          </p:nvPr>
        </p:nvSpPr>
        <p:spPr>
          <a:xfrm>
            <a:off x="2269141" y="28494705"/>
            <a:ext cx="8191975" cy="7650701"/>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22" name="Text Placeholder 4"/>
          <p:cNvSpPr>
            <a:spLocks noGrp="1"/>
          </p:cNvSpPr>
          <p:nvPr>
            <p:ph type="body" sz="quarter" idx="3"/>
          </p:nvPr>
        </p:nvSpPr>
        <p:spPr>
          <a:xfrm>
            <a:off x="11032132" y="24898003"/>
            <a:ext cx="8192044" cy="3596702"/>
          </a:xfrm>
        </p:spPr>
        <p:txBody>
          <a:bodyPr anchor="b">
            <a:noAutofit/>
          </a:bodyPr>
          <a:lstStyle>
            <a:lvl1pPr marL="0" indent="0" algn="ctr">
              <a:lnSpc>
                <a:spcPct val="100000"/>
              </a:lnSpc>
              <a:buNone/>
              <a:defRPr sz="6622"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23" name="Picture Placeholder 2"/>
          <p:cNvSpPr>
            <a:spLocks noGrp="1" noChangeAspect="1"/>
          </p:cNvSpPr>
          <p:nvPr>
            <p:ph type="pic" idx="21"/>
          </p:nvPr>
        </p:nvSpPr>
        <p:spPr>
          <a:xfrm>
            <a:off x="11345745" y="13058549"/>
            <a:ext cx="7277090" cy="9511947"/>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5297"/>
            </a:lvl1pPr>
            <a:lvl2pPr marL="1513743" indent="0">
              <a:buNone/>
              <a:defRPr sz="5297"/>
            </a:lvl2pPr>
            <a:lvl3pPr marL="3027487" indent="0">
              <a:buNone/>
              <a:defRPr sz="5297"/>
            </a:lvl3pPr>
            <a:lvl4pPr marL="4541230" indent="0">
              <a:buNone/>
              <a:defRPr sz="5297"/>
            </a:lvl4pPr>
            <a:lvl5pPr marL="6054974" indent="0">
              <a:buNone/>
              <a:defRPr sz="5297"/>
            </a:lvl5pPr>
            <a:lvl6pPr marL="7568717" indent="0">
              <a:buNone/>
              <a:defRPr sz="5297"/>
            </a:lvl6pPr>
            <a:lvl7pPr marL="9082461" indent="0">
              <a:buNone/>
              <a:defRPr sz="5297"/>
            </a:lvl7pPr>
            <a:lvl8pPr marL="10596204" indent="0">
              <a:buNone/>
              <a:defRPr sz="5297"/>
            </a:lvl8pPr>
            <a:lvl9pPr marL="12109948" indent="0">
              <a:buNone/>
              <a:defRPr sz="5297"/>
            </a:lvl9pPr>
          </a:lstStyle>
          <a:p>
            <a:r>
              <a:rPr lang="en-US"/>
              <a:t>Click icon to add picture</a:t>
            </a:r>
            <a:endParaRPr lang="en-US" dirty="0"/>
          </a:p>
        </p:txBody>
      </p:sp>
      <p:sp>
        <p:nvSpPr>
          <p:cNvPr id="24" name="Text Placeholder 3"/>
          <p:cNvSpPr>
            <a:spLocks noGrp="1"/>
          </p:cNvSpPr>
          <p:nvPr>
            <p:ph type="body" sz="half" idx="19"/>
          </p:nvPr>
        </p:nvSpPr>
        <p:spPr>
          <a:xfrm>
            <a:off x="11028769" y="28494699"/>
            <a:ext cx="8195405" cy="7650701"/>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25" name="Text Placeholder 4"/>
          <p:cNvSpPr>
            <a:spLocks noGrp="1"/>
          </p:cNvSpPr>
          <p:nvPr>
            <p:ph type="body" sz="quarter" idx="13"/>
          </p:nvPr>
        </p:nvSpPr>
        <p:spPr>
          <a:xfrm>
            <a:off x="19799630" y="24898003"/>
            <a:ext cx="8169490" cy="3596702"/>
          </a:xfrm>
        </p:spPr>
        <p:txBody>
          <a:bodyPr anchor="b">
            <a:noAutofit/>
          </a:bodyPr>
          <a:lstStyle>
            <a:lvl1pPr marL="0" indent="0" algn="ctr">
              <a:lnSpc>
                <a:spcPct val="100000"/>
              </a:lnSpc>
              <a:buNone/>
              <a:defRPr sz="6622" b="0">
                <a:solidFill>
                  <a:schemeClr val="tx1"/>
                </a:solidFill>
              </a:defRPr>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26" name="Picture Placeholder 2"/>
          <p:cNvSpPr>
            <a:spLocks noGrp="1" noChangeAspect="1"/>
          </p:cNvSpPr>
          <p:nvPr>
            <p:ph type="pic" idx="22"/>
          </p:nvPr>
        </p:nvSpPr>
        <p:spPr>
          <a:xfrm>
            <a:off x="20245070" y="13058549"/>
            <a:ext cx="7281033" cy="9511947"/>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5297"/>
            </a:lvl1pPr>
            <a:lvl2pPr marL="1513743" indent="0">
              <a:buNone/>
              <a:defRPr sz="5297"/>
            </a:lvl2pPr>
            <a:lvl3pPr marL="3027487" indent="0">
              <a:buNone/>
              <a:defRPr sz="5297"/>
            </a:lvl3pPr>
            <a:lvl4pPr marL="4541230" indent="0">
              <a:buNone/>
              <a:defRPr sz="5297"/>
            </a:lvl4pPr>
            <a:lvl5pPr marL="6054974" indent="0">
              <a:buNone/>
              <a:defRPr sz="5297"/>
            </a:lvl5pPr>
            <a:lvl6pPr marL="7568717" indent="0">
              <a:buNone/>
              <a:defRPr sz="5297"/>
            </a:lvl6pPr>
            <a:lvl7pPr marL="9082461" indent="0">
              <a:buNone/>
              <a:defRPr sz="5297"/>
            </a:lvl7pPr>
            <a:lvl8pPr marL="10596204" indent="0">
              <a:buNone/>
              <a:defRPr sz="5297"/>
            </a:lvl8pPr>
            <a:lvl9pPr marL="12109948" indent="0">
              <a:buNone/>
              <a:defRPr sz="5297"/>
            </a:lvl9pPr>
          </a:lstStyle>
          <a:p>
            <a:r>
              <a:rPr lang="en-US"/>
              <a:t>Click icon to add picture</a:t>
            </a:r>
            <a:endParaRPr lang="en-US" dirty="0"/>
          </a:p>
        </p:txBody>
      </p:sp>
      <p:sp>
        <p:nvSpPr>
          <p:cNvPr id="27" name="Text Placeholder 3"/>
          <p:cNvSpPr>
            <a:spLocks noGrp="1"/>
          </p:cNvSpPr>
          <p:nvPr>
            <p:ph type="body" sz="half" idx="20"/>
          </p:nvPr>
        </p:nvSpPr>
        <p:spPr>
          <a:xfrm>
            <a:off x="19799317" y="28494711"/>
            <a:ext cx="8180314" cy="7650689"/>
          </a:xfrm>
        </p:spPr>
        <p:txBody>
          <a:bodyPr anchor="t">
            <a:normAutofit/>
          </a:bodyPr>
          <a:lstStyle>
            <a:lvl1pPr marL="0" indent="0" algn="ctr">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3" name="Date Placeholder 2"/>
          <p:cNvSpPr>
            <a:spLocks noGrp="1"/>
          </p:cNvSpPr>
          <p:nvPr>
            <p:ph type="dt" sz="half" idx="10"/>
          </p:nvPr>
        </p:nvSpPr>
        <p:spPr/>
        <p:txBody>
          <a:bodyPr/>
          <a:lstStyle/>
          <a:p>
            <a:r>
              <a:rPr lang="en-US"/>
              <a:t>20-11-2025</a:t>
            </a:r>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26192373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20-11-2025</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13349321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3804782"/>
            <a:ext cx="6313935" cy="32340627"/>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269140" y="3804782"/>
            <a:ext cx="19018121" cy="32340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20-11-2025</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4F4866-5BF3-4A23-A554-D86C00154656}" type="slidenum">
              <a:rPr lang="en-IN" smtClean="0"/>
              <a:pPr/>
              <a:t>‹#›</a:t>
            </a:fld>
            <a:endParaRPr lang="en-IN"/>
          </a:p>
        </p:txBody>
      </p:sp>
    </p:spTree>
    <p:extLst>
      <p:ext uri="{BB962C8B-B14F-4D97-AF65-F5344CB8AC3E}">
        <p14:creationId xmlns:p14="http://schemas.microsoft.com/office/powerpoint/2010/main" val="468344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9143" y="3804788"/>
            <a:ext cx="25710493" cy="827814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9138" y="13082448"/>
            <a:ext cx="25710496" cy="230629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9067862" y="36720089"/>
            <a:ext cx="6811923" cy="2278904"/>
          </a:xfrm>
          <a:prstGeom prst="rect">
            <a:avLst/>
          </a:prstGeom>
        </p:spPr>
        <p:txBody>
          <a:bodyPr vert="horz" lIns="91440" tIns="45720" rIns="91440" bIns="45720" rtlCol="0" anchor="ctr"/>
          <a:lstStyle>
            <a:lvl1pPr algn="r">
              <a:defRPr sz="3311">
                <a:solidFill>
                  <a:schemeClr val="tx1">
                    <a:tint val="75000"/>
                  </a:schemeClr>
                </a:solidFill>
              </a:defRPr>
            </a:lvl1pPr>
          </a:lstStyle>
          <a:p>
            <a:r>
              <a:rPr lang="en-US"/>
              <a:t>20-11-2025</a:t>
            </a:r>
            <a:endParaRPr lang="en-IN"/>
          </a:p>
        </p:txBody>
      </p:sp>
      <p:sp>
        <p:nvSpPr>
          <p:cNvPr id="5" name="Footer Placeholder 4"/>
          <p:cNvSpPr>
            <a:spLocks noGrp="1"/>
          </p:cNvSpPr>
          <p:nvPr>
            <p:ph type="ftr" sz="quarter" idx="3"/>
          </p:nvPr>
        </p:nvSpPr>
        <p:spPr>
          <a:xfrm>
            <a:off x="2269140" y="36720089"/>
            <a:ext cx="16570080" cy="2278904"/>
          </a:xfrm>
          <a:prstGeom prst="rect">
            <a:avLst/>
          </a:prstGeom>
        </p:spPr>
        <p:txBody>
          <a:bodyPr vert="horz" lIns="91440" tIns="45720" rIns="91440" bIns="45720" rtlCol="0" anchor="ctr"/>
          <a:lstStyle>
            <a:lvl1pPr algn="l">
              <a:defRPr sz="3311">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26108430" y="36720089"/>
            <a:ext cx="1871206" cy="2278904"/>
          </a:xfrm>
          <a:prstGeom prst="rect">
            <a:avLst/>
          </a:prstGeom>
        </p:spPr>
        <p:txBody>
          <a:bodyPr vert="horz" lIns="91440" tIns="45720" rIns="91440" bIns="45720" rtlCol="0" anchor="ctr"/>
          <a:lstStyle>
            <a:lvl1pPr algn="r">
              <a:defRPr sz="3311">
                <a:solidFill>
                  <a:schemeClr val="tx1">
                    <a:tint val="75000"/>
                  </a:schemeClr>
                </a:solidFill>
              </a:defRPr>
            </a:lvl1pPr>
          </a:lstStyle>
          <a:p>
            <a:fld id="{EA4F4866-5BF3-4A23-A554-D86C00154656}" type="slidenum">
              <a:rPr lang="en-IN" smtClean="0"/>
              <a:pPr/>
              <a:t>‹#›</a:t>
            </a:fld>
            <a:endParaRPr lang="en-IN"/>
          </a:p>
        </p:txBody>
      </p:sp>
    </p:spTree>
    <p:extLst>
      <p:ext uri="{BB962C8B-B14F-4D97-AF65-F5344CB8AC3E}">
        <p14:creationId xmlns:p14="http://schemas.microsoft.com/office/powerpoint/2010/main" val="1691766925"/>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hf sldNum="0" hdr="0" ftr="0" dt="0"/>
  <p:txStyles>
    <p:titleStyle>
      <a:lvl1pPr algn="ctr" defTabSz="3027487" rtl="0" eaLnBrk="1" latinLnBrk="0" hangingPunct="1">
        <a:lnSpc>
          <a:spcPct val="90000"/>
        </a:lnSpc>
        <a:spcBef>
          <a:spcPct val="0"/>
        </a:spcBef>
        <a:buNone/>
        <a:defRPr sz="11257"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756872" indent="-756872" algn="l" defTabSz="3027487" rtl="0" eaLnBrk="1" latinLnBrk="0" hangingPunct="1">
        <a:lnSpc>
          <a:spcPct val="120000"/>
        </a:lnSpc>
        <a:spcBef>
          <a:spcPts val="3311"/>
        </a:spcBef>
        <a:buFont typeface="Arial" panose="020B0604020202020204" pitchFamily="34" charset="0"/>
        <a:buChar char="•"/>
        <a:defRPr sz="6622" kern="1200">
          <a:solidFill>
            <a:schemeClr val="tx1"/>
          </a:solidFill>
          <a:effectLst>
            <a:outerShdw blurRad="50800" dist="38100" dir="2700000" algn="tl" rotWithShape="0">
              <a:srgbClr val="000000">
                <a:alpha val="48000"/>
              </a:srgbClr>
            </a:outerShdw>
          </a:effectLst>
          <a:latin typeface="+mn-lt"/>
          <a:ea typeface="+mn-ea"/>
          <a:cs typeface="+mn-cs"/>
        </a:defRPr>
      </a:lvl1pPr>
      <a:lvl2pPr marL="2270615" indent="-756872" algn="l" defTabSz="3027487" rtl="0" eaLnBrk="1" latinLnBrk="0" hangingPunct="1">
        <a:lnSpc>
          <a:spcPct val="120000"/>
        </a:lnSpc>
        <a:spcBef>
          <a:spcPts val="1655"/>
        </a:spcBef>
        <a:buFont typeface="Arial" panose="020B0604020202020204" pitchFamily="34" charset="0"/>
        <a:buChar char="•"/>
        <a:defRPr sz="5960" kern="1200">
          <a:solidFill>
            <a:schemeClr val="tx1"/>
          </a:solidFill>
          <a:effectLst>
            <a:outerShdw blurRad="50800" dist="38100" dir="2700000" algn="tl" rotWithShape="0">
              <a:srgbClr val="000000">
                <a:alpha val="48000"/>
              </a:srgbClr>
            </a:outerShdw>
          </a:effectLst>
          <a:latin typeface="+mn-lt"/>
          <a:ea typeface="+mn-ea"/>
          <a:cs typeface="+mn-cs"/>
        </a:defRPr>
      </a:lvl2pPr>
      <a:lvl3pPr marL="3784359" indent="-756872" algn="l" defTabSz="3027487" rtl="0" eaLnBrk="1" latinLnBrk="0" hangingPunct="1">
        <a:lnSpc>
          <a:spcPct val="120000"/>
        </a:lnSpc>
        <a:spcBef>
          <a:spcPts val="1655"/>
        </a:spcBef>
        <a:buFont typeface="Arial" panose="020B0604020202020204" pitchFamily="34" charset="0"/>
        <a:buChar char="•"/>
        <a:defRPr sz="5297" kern="1200">
          <a:solidFill>
            <a:schemeClr val="tx1"/>
          </a:solidFill>
          <a:effectLst>
            <a:outerShdw blurRad="50800" dist="38100" dir="2700000" algn="tl" rotWithShape="0">
              <a:srgbClr val="000000">
                <a:alpha val="48000"/>
              </a:srgbClr>
            </a:outerShdw>
          </a:effectLst>
          <a:latin typeface="+mn-lt"/>
          <a:ea typeface="+mn-ea"/>
          <a:cs typeface="+mn-cs"/>
        </a:defRPr>
      </a:lvl3pPr>
      <a:lvl4pPr marL="5298102" indent="-756872" algn="l" defTabSz="3027487" rtl="0" eaLnBrk="1" latinLnBrk="0" hangingPunct="1">
        <a:lnSpc>
          <a:spcPct val="120000"/>
        </a:lnSpc>
        <a:spcBef>
          <a:spcPts val="1655"/>
        </a:spcBef>
        <a:buFont typeface="Arial" panose="020B0604020202020204" pitchFamily="34" charset="0"/>
        <a:buChar char="•"/>
        <a:defRPr sz="4635" kern="1200">
          <a:solidFill>
            <a:schemeClr val="tx1"/>
          </a:solidFill>
          <a:effectLst>
            <a:outerShdw blurRad="50800" dist="38100" dir="2700000" algn="tl" rotWithShape="0">
              <a:srgbClr val="000000">
                <a:alpha val="48000"/>
              </a:srgbClr>
            </a:outerShdw>
          </a:effectLst>
          <a:latin typeface="+mn-lt"/>
          <a:ea typeface="+mn-ea"/>
          <a:cs typeface="+mn-cs"/>
        </a:defRPr>
      </a:lvl4pPr>
      <a:lvl5pPr marL="6811846" indent="-756872" algn="l" defTabSz="3027487" rtl="0" eaLnBrk="1" latinLnBrk="0" hangingPunct="1">
        <a:lnSpc>
          <a:spcPct val="120000"/>
        </a:lnSpc>
        <a:spcBef>
          <a:spcPts val="1655"/>
        </a:spcBef>
        <a:buFont typeface="Arial" panose="020B0604020202020204" pitchFamily="34" charset="0"/>
        <a:buChar char="•"/>
        <a:defRPr sz="3973" kern="1200">
          <a:solidFill>
            <a:schemeClr val="tx1"/>
          </a:solidFill>
          <a:effectLst>
            <a:outerShdw blurRad="50800" dist="38100" dir="2700000" algn="tl" rotWithShape="0">
              <a:srgbClr val="000000">
                <a:alpha val="48000"/>
              </a:srgbClr>
            </a:outerShdw>
          </a:effectLst>
          <a:latin typeface="+mn-lt"/>
          <a:ea typeface="+mn-ea"/>
          <a:cs typeface="+mn-cs"/>
        </a:defRPr>
      </a:lvl5pPr>
      <a:lvl6pPr marL="8325589" indent="-756872" algn="l" defTabSz="3027487" rtl="0" eaLnBrk="1" latinLnBrk="0" hangingPunct="1">
        <a:lnSpc>
          <a:spcPct val="120000"/>
        </a:lnSpc>
        <a:spcBef>
          <a:spcPts val="1655"/>
        </a:spcBef>
        <a:buFont typeface="Arial" panose="020B0604020202020204" pitchFamily="34" charset="0"/>
        <a:buChar char="•"/>
        <a:defRPr sz="3973" kern="1200">
          <a:solidFill>
            <a:schemeClr val="tx1"/>
          </a:solidFill>
          <a:effectLst>
            <a:outerShdw blurRad="50800" dist="38100" dir="2700000" algn="tl" rotWithShape="0">
              <a:srgbClr val="000000">
                <a:alpha val="48000"/>
              </a:srgbClr>
            </a:outerShdw>
          </a:effectLst>
          <a:latin typeface="+mn-lt"/>
          <a:ea typeface="+mn-ea"/>
          <a:cs typeface="+mn-cs"/>
        </a:defRPr>
      </a:lvl6pPr>
      <a:lvl7pPr marL="9839333" indent="-756872" algn="l" defTabSz="3027487" rtl="0" eaLnBrk="1" latinLnBrk="0" hangingPunct="1">
        <a:lnSpc>
          <a:spcPct val="120000"/>
        </a:lnSpc>
        <a:spcBef>
          <a:spcPts val="1655"/>
        </a:spcBef>
        <a:buFont typeface="Arial" panose="020B0604020202020204" pitchFamily="34" charset="0"/>
        <a:buChar char="•"/>
        <a:defRPr sz="3973" kern="1200">
          <a:solidFill>
            <a:schemeClr val="tx1"/>
          </a:solidFill>
          <a:effectLst>
            <a:outerShdw blurRad="50800" dist="38100" dir="2700000" algn="tl" rotWithShape="0">
              <a:srgbClr val="000000">
                <a:alpha val="48000"/>
              </a:srgbClr>
            </a:outerShdw>
          </a:effectLst>
          <a:latin typeface="+mn-lt"/>
          <a:ea typeface="+mn-ea"/>
          <a:cs typeface="+mn-cs"/>
        </a:defRPr>
      </a:lvl7pPr>
      <a:lvl8pPr marL="11353076" indent="-756872" algn="l" defTabSz="3027487" rtl="0" eaLnBrk="1" latinLnBrk="0" hangingPunct="1">
        <a:lnSpc>
          <a:spcPct val="120000"/>
        </a:lnSpc>
        <a:spcBef>
          <a:spcPts val="1655"/>
        </a:spcBef>
        <a:buFont typeface="Arial" panose="020B0604020202020204" pitchFamily="34" charset="0"/>
        <a:buChar char="•"/>
        <a:defRPr sz="3973" kern="1200">
          <a:solidFill>
            <a:schemeClr val="tx1"/>
          </a:solidFill>
          <a:effectLst>
            <a:outerShdw blurRad="50800" dist="38100" dir="2700000" algn="tl" rotWithShape="0">
              <a:srgbClr val="000000">
                <a:alpha val="48000"/>
              </a:srgbClr>
            </a:outerShdw>
          </a:effectLst>
          <a:latin typeface="+mn-lt"/>
          <a:ea typeface="+mn-ea"/>
          <a:cs typeface="+mn-cs"/>
        </a:defRPr>
      </a:lvl8pPr>
      <a:lvl9pPr marL="12866820" indent="-756872" algn="l" defTabSz="3027487" rtl="0" eaLnBrk="1" latinLnBrk="0" hangingPunct="1">
        <a:lnSpc>
          <a:spcPct val="120000"/>
        </a:lnSpc>
        <a:spcBef>
          <a:spcPts val="1655"/>
        </a:spcBef>
        <a:buFont typeface="Arial" panose="020B0604020202020204" pitchFamily="34" charset="0"/>
        <a:buChar char="•"/>
        <a:defRPr sz="3973"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882316-480C-5CAA-D838-507E9CCA04C2}"/>
              </a:ext>
            </a:extLst>
          </p:cNvPr>
          <p:cNvSpPr txBox="1"/>
          <p:nvPr/>
        </p:nvSpPr>
        <p:spPr>
          <a:xfrm>
            <a:off x="6961346" y="968949"/>
            <a:ext cx="14107954" cy="2691571"/>
          </a:xfrm>
          <a:prstGeom prst="rect">
            <a:avLst/>
          </a:prstGeom>
          <a:noFill/>
        </p:spPr>
        <p:txBody>
          <a:bodyPr wrap="square">
            <a:spAutoFit/>
          </a:bodyPr>
          <a:lstStyle/>
          <a:p>
            <a:pPr algn="ctr">
              <a:lnSpc>
                <a:spcPct val="150000"/>
              </a:lnSpc>
              <a:spcBef>
                <a:spcPts val="1000"/>
              </a:spcBef>
              <a:spcAft>
                <a:spcPts val="1000"/>
              </a:spcAft>
              <a:buNone/>
            </a:pPr>
            <a:r>
              <a:rPr lang="en-GB" sz="5400" b="1" dirty="0">
                <a:effectLst/>
                <a:latin typeface="Times New Roman" panose="02020603050405020304" pitchFamily="18" charset="0"/>
                <a:ea typeface="Times New Roman" panose="02020603050405020304" pitchFamily="18" charset="0"/>
              </a:rPr>
              <a:t>Element 3</a:t>
            </a:r>
            <a:endParaRPr lang="en-IN" sz="5400" dirty="0">
              <a:effectLst/>
              <a:latin typeface="Arial" panose="020B0604020202020204" pitchFamily="34" charset="0"/>
              <a:ea typeface="Arial" panose="020B0604020202020204" pitchFamily="34" charset="0"/>
            </a:endParaRPr>
          </a:p>
          <a:p>
            <a:pPr algn="ctr">
              <a:lnSpc>
                <a:spcPct val="150000"/>
              </a:lnSpc>
              <a:spcBef>
                <a:spcPts val="1000"/>
              </a:spcBef>
              <a:spcAft>
                <a:spcPts val="1000"/>
              </a:spcAft>
              <a:buNone/>
            </a:pPr>
            <a:r>
              <a:rPr lang="en-GB" sz="5400" b="1" dirty="0">
                <a:effectLst/>
                <a:latin typeface="Times New Roman" panose="02020603050405020304" pitchFamily="18" charset="0"/>
                <a:ea typeface="Times New Roman" panose="02020603050405020304" pitchFamily="18" charset="0"/>
              </a:rPr>
              <a:t>Poster</a:t>
            </a:r>
            <a:endParaRPr lang="en-IN" sz="5400" dirty="0">
              <a:effectLst/>
              <a:latin typeface="Arial" panose="020B0604020202020204" pitchFamily="34" charset="0"/>
              <a:ea typeface="Arial" panose="020B0604020202020204" pitchFamily="34" charset="0"/>
            </a:endParaRPr>
          </a:p>
        </p:txBody>
      </p:sp>
      <p:sp>
        <p:nvSpPr>
          <p:cNvPr id="7" name="TextBox 6">
            <a:extLst>
              <a:ext uri="{FF2B5EF4-FFF2-40B4-BE49-F238E27FC236}">
                <a16:creationId xmlns:a16="http://schemas.microsoft.com/office/drawing/2014/main" id="{67A2841D-D058-F0C3-366F-366B992393F5}"/>
              </a:ext>
            </a:extLst>
          </p:cNvPr>
          <p:cNvSpPr txBox="1"/>
          <p:nvPr/>
        </p:nvSpPr>
        <p:spPr>
          <a:xfrm>
            <a:off x="1714500" y="7473817"/>
            <a:ext cx="7886700" cy="5129609"/>
          </a:xfrm>
          <a:prstGeom prst="rect">
            <a:avLst/>
          </a:prstGeom>
          <a:noFill/>
        </p:spPr>
        <p:txBody>
          <a:bodyPr wrap="square">
            <a:spAutoFit/>
          </a:bodyPr>
          <a:lstStyle/>
          <a:p>
            <a:pPr algn="just">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Research methods </a:t>
            </a:r>
          </a:p>
          <a:p>
            <a:pPr algn="just">
              <a:lnSpc>
                <a:spcPct val="150000"/>
              </a:lnSpc>
              <a:spcBef>
                <a:spcPts val="1000"/>
              </a:spcBef>
              <a:spcAft>
                <a:spcPts val="1000"/>
              </a:spcAft>
              <a:buNone/>
            </a:pPr>
            <a:r>
              <a:rPr lang="en-US" dirty="0">
                <a:latin typeface="Times New Roman" pitchFamily="18" charset="0"/>
                <a:ea typeface="Arial" panose="020B0604020202020204" pitchFamily="34" charset="0"/>
                <a:cs typeface="Times New Roman" pitchFamily="18" charset="0"/>
              </a:rPr>
              <a:t>The researcher has decided to undergo mixed methods in order to collect and analyse the data  and present it effectively. In addition, the researcher has undergone both quantitative and qualitative research, which are  suitable (</a:t>
            </a:r>
            <a:r>
              <a:rPr lang="en-US" dirty="0" err="1">
                <a:latin typeface="Times New Roman" pitchFamily="18" charset="0"/>
                <a:ea typeface="Arial" panose="020B0604020202020204" pitchFamily="34" charset="0"/>
                <a:cs typeface="Times New Roman" pitchFamily="18" charset="0"/>
              </a:rPr>
              <a:t>Dawadi</a:t>
            </a:r>
            <a:r>
              <a:rPr lang="en-US" dirty="0">
                <a:latin typeface="Times New Roman" pitchFamily="18" charset="0"/>
                <a:ea typeface="Arial" panose="020B0604020202020204" pitchFamily="34" charset="0"/>
                <a:cs typeface="Times New Roman" pitchFamily="18" charset="0"/>
              </a:rPr>
              <a:t> </a:t>
            </a:r>
            <a:r>
              <a:rPr lang="en-US" i="1" dirty="0">
                <a:latin typeface="Times New Roman" pitchFamily="18" charset="0"/>
                <a:ea typeface="Arial" panose="020B0604020202020204" pitchFamily="34" charset="0"/>
                <a:cs typeface="Times New Roman" pitchFamily="18" charset="0"/>
              </a:rPr>
              <a:t>et al., </a:t>
            </a:r>
            <a:r>
              <a:rPr lang="en-US" dirty="0">
                <a:latin typeface="Times New Roman" pitchFamily="18" charset="0"/>
                <a:ea typeface="Arial" panose="020B0604020202020204" pitchFamily="34" charset="0"/>
                <a:cs typeface="Times New Roman" pitchFamily="18" charset="0"/>
              </a:rPr>
              <a:t>2021). The quantitative data sets would undergo numerical and statistical data in order to attain real time data and enhancing the knowledge based on the provided evidence. The qualitative data has provided theoretical understanding as per interview process of the students who have been part of the University. Numerical and theoretical knowledge has been developed based both quantitative and qualitative data sets. </a:t>
            </a:r>
          </a:p>
          <a:p>
            <a:pPr algn="just">
              <a:lnSpc>
                <a:spcPct val="150000"/>
              </a:lnSpc>
              <a:spcBef>
                <a:spcPts val="1000"/>
              </a:spcBef>
              <a:spcAft>
                <a:spcPts val="1000"/>
              </a:spcAft>
              <a:buNone/>
            </a:pPr>
            <a:endParaRPr lang="en-IN" sz="1600" dirty="0">
              <a:effectLst/>
              <a:latin typeface="Arial" panose="020B0604020202020204" pitchFamily="34" charset="0"/>
              <a:ea typeface="Arial" panose="020B0604020202020204" pitchFamily="34" charset="0"/>
            </a:endParaRPr>
          </a:p>
        </p:txBody>
      </p:sp>
      <p:sp>
        <p:nvSpPr>
          <p:cNvPr id="9" name="TextBox 8">
            <a:extLst>
              <a:ext uri="{FF2B5EF4-FFF2-40B4-BE49-F238E27FC236}">
                <a16:creationId xmlns:a16="http://schemas.microsoft.com/office/drawing/2014/main" id="{36064D6E-26A1-418F-8945-99F1D28ECC16}"/>
              </a:ext>
            </a:extLst>
          </p:cNvPr>
          <p:cNvSpPr txBox="1"/>
          <p:nvPr/>
        </p:nvSpPr>
        <p:spPr>
          <a:xfrm>
            <a:off x="15137606" y="7889316"/>
            <a:ext cx="11187113" cy="4088299"/>
          </a:xfrm>
          <a:prstGeom prst="rect">
            <a:avLst/>
          </a:prstGeom>
          <a:noFill/>
        </p:spPr>
        <p:txBody>
          <a:bodyPr wrap="square">
            <a:spAutoFit/>
          </a:bodyPr>
          <a:lstStyle/>
          <a:p>
            <a:pPr algn="just">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Methods to collect data </a:t>
            </a:r>
            <a:endParaRPr lang="en-IN" sz="1600" dirty="0">
              <a:effectLst/>
              <a:latin typeface="Arial" panose="020B0604020202020204" pitchFamily="34" charset="0"/>
              <a:ea typeface="Arial" panose="020B0604020202020204" pitchFamily="34" charset="0"/>
            </a:endParaRPr>
          </a:p>
          <a:p>
            <a:pPr algn="just">
              <a:lnSpc>
                <a:spcPct val="150000"/>
              </a:lnSpc>
              <a:spcBef>
                <a:spcPts val="1000"/>
              </a:spcBef>
              <a:spcAft>
                <a:spcPts val="1000"/>
              </a:spcAft>
              <a:buNone/>
            </a:pPr>
            <a:r>
              <a:rPr lang="en-GB" sz="1800" dirty="0">
                <a:effectLst/>
                <a:latin typeface="Times New Roman" panose="02020603050405020304" pitchFamily="18" charset="0"/>
                <a:ea typeface="Times New Roman" panose="02020603050405020304" pitchFamily="18" charset="0"/>
              </a:rPr>
              <a:t>The collection of data is to be done on the basis of interview and survey analysis. 50 students from the University are being considered to undergo the survey through the help of random sampling methods. There would be certain limitations that are to be associated with the data sets which can lead to a barrier in order to engage with the proper method of survey. While collecting the relevant data, </a:t>
            </a:r>
            <a:r>
              <a:rPr lang="en-GB" sz="1800" b="1" i="1" dirty="0">
                <a:effectLst/>
                <a:latin typeface="Times New Roman" panose="02020603050405020304" pitchFamily="18" charset="0"/>
                <a:ea typeface="Times New Roman" panose="02020603050405020304" pitchFamily="18" charset="0"/>
              </a:rPr>
              <a:t>GDPR (General Data Protection Rule) is considered</a:t>
            </a:r>
            <a:r>
              <a:rPr lang="en-GB" sz="1800" dirty="0">
                <a:effectLst/>
                <a:latin typeface="Times New Roman" panose="02020603050405020304" pitchFamily="18" charset="0"/>
                <a:ea typeface="Times New Roman" panose="02020603050405020304" pitchFamily="18" charset="0"/>
              </a:rPr>
              <a:t>, which would be helping to maintain privacy and confidentiality based upon the personal information of the participants and make sure that the data are to be kept safe and secured. </a:t>
            </a:r>
            <a:r>
              <a:rPr lang="en-GB" dirty="0"/>
              <a:t>(</a:t>
            </a:r>
            <a:r>
              <a:rPr lang="en-IN" dirty="0" err="1"/>
              <a:t>Vlahou</a:t>
            </a:r>
            <a:r>
              <a:rPr lang="en-IN" dirty="0"/>
              <a:t> </a:t>
            </a:r>
            <a:r>
              <a:rPr lang="en-IN" i="1" dirty="0"/>
              <a:t>et al.,</a:t>
            </a:r>
            <a:r>
              <a:rPr lang="en-IN" dirty="0"/>
              <a:t> 2021)</a:t>
            </a:r>
            <a:r>
              <a:rPr lang="en-GB" dirty="0"/>
              <a:t>. </a:t>
            </a:r>
            <a:r>
              <a:rPr lang="en-GB" sz="1800" dirty="0">
                <a:effectLst/>
                <a:latin typeface="Times New Roman" panose="02020603050405020304" pitchFamily="18" charset="0"/>
                <a:ea typeface="Times New Roman" panose="02020603050405020304" pitchFamily="18" charset="0"/>
              </a:rPr>
              <a:t> The participant information is not misused  and no harm is created to anyone and they have been stored in the personal computer in order to make sure they are to be used for research purpose only and to be deleted once the research is done. </a:t>
            </a:r>
            <a:endParaRPr lang="en-IN" sz="1600" dirty="0">
              <a:effectLst/>
              <a:latin typeface="Arial" panose="020B0604020202020204" pitchFamily="34" charset="0"/>
              <a:ea typeface="Arial" panose="020B0604020202020204" pitchFamily="34" charset="0"/>
            </a:endParaRPr>
          </a:p>
        </p:txBody>
      </p:sp>
      <p:sp>
        <p:nvSpPr>
          <p:cNvPr id="11" name="TextBox 10">
            <a:extLst>
              <a:ext uri="{FF2B5EF4-FFF2-40B4-BE49-F238E27FC236}">
                <a16:creationId xmlns:a16="http://schemas.microsoft.com/office/drawing/2014/main" id="{579AD819-1011-0FAC-ED1B-BA91665057F1}"/>
              </a:ext>
            </a:extLst>
          </p:cNvPr>
          <p:cNvSpPr txBox="1"/>
          <p:nvPr/>
        </p:nvSpPr>
        <p:spPr>
          <a:xfrm>
            <a:off x="5657850" y="18150563"/>
            <a:ext cx="15133320" cy="457754"/>
          </a:xfrm>
          <a:prstGeom prst="rect">
            <a:avLst/>
          </a:prstGeom>
          <a:noFill/>
        </p:spPr>
        <p:txBody>
          <a:bodyPr wrap="square">
            <a:spAutoFit/>
          </a:bodyPr>
          <a:lstStyle/>
          <a:p>
            <a:pPr algn="ctr">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Result and discussion </a:t>
            </a:r>
            <a:endParaRPr lang="en-IN" sz="1600" dirty="0">
              <a:effectLst/>
              <a:latin typeface="Arial" panose="020B0604020202020204" pitchFamily="34" charset="0"/>
              <a:ea typeface="Arial" panose="020B0604020202020204" pitchFamily="34" charset="0"/>
            </a:endParaRPr>
          </a:p>
        </p:txBody>
      </p:sp>
      <p:sp>
        <p:nvSpPr>
          <p:cNvPr id="13" name="TextBox 12">
            <a:extLst>
              <a:ext uri="{FF2B5EF4-FFF2-40B4-BE49-F238E27FC236}">
                <a16:creationId xmlns:a16="http://schemas.microsoft.com/office/drawing/2014/main" id="{EDF219DD-1351-579F-47AD-5B51DCDCFF90}"/>
              </a:ext>
            </a:extLst>
          </p:cNvPr>
          <p:cNvSpPr txBox="1"/>
          <p:nvPr/>
        </p:nvSpPr>
        <p:spPr>
          <a:xfrm>
            <a:off x="2034540" y="21624118"/>
            <a:ext cx="15133320" cy="3257302"/>
          </a:xfrm>
          <a:prstGeom prst="rect">
            <a:avLst/>
          </a:prstGeom>
          <a:noFill/>
        </p:spPr>
        <p:txBody>
          <a:bodyPr wrap="square">
            <a:spAutoFit/>
          </a:bodyPr>
          <a:lstStyle/>
          <a:p>
            <a:pPr algn="just">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Primary quantitative analysis </a:t>
            </a:r>
            <a:endParaRPr lang="en-IN" sz="1600" dirty="0">
              <a:effectLst/>
              <a:latin typeface="Arial" panose="020B0604020202020204" pitchFamily="34" charset="0"/>
              <a:ea typeface="Arial" panose="020B0604020202020204" pitchFamily="34" charset="0"/>
            </a:endParaRPr>
          </a:p>
          <a:p>
            <a:pPr algn="just">
              <a:lnSpc>
                <a:spcPct val="150000"/>
              </a:lnSpc>
              <a:spcBef>
                <a:spcPts val="1000"/>
              </a:spcBef>
              <a:spcAft>
                <a:spcPts val="1000"/>
              </a:spcAft>
              <a:buNone/>
            </a:pPr>
            <a:r>
              <a:rPr lang="en-GB" sz="1800" dirty="0">
                <a:effectLst/>
                <a:latin typeface="Times New Roman" panose="02020603050405020304" pitchFamily="18" charset="0"/>
                <a:ea typeface="Times New Roman" panose="02020603050405020304" pitchFamily="18" charset="0"/>
              </a:rPr>
              <a:t>Survey analysis was being conducted on 50 students who have been part of the University and have been visiting the cafe on a regular basis. Through the findings, it can be found that the students are not happy with the approaches that have been undertaken by the cafe owner. They have a lot of complaints which include high prices, long waiting hours, less options of foods.  The area is not at all clean and over the course of it one thing which has been found that the type of food which has been available is of low quality in some days. This has been one of the biggest problems within the cafe across the University and the students are finding it quite difficult to handle with the situation and take up with clear actions which are going to be suitable for the betterment of the company in the course of time and making sure that things are being done in a correct manner. </a:t>
            </a:r>
            <a:endParaRPr lang="en-IN" sz="1600" dirty="0">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750D4509-0D3E-F9BF-F4E9-663F4A69E103}"/>
              </a:ext>
            </a:extLst>
          </p:cNvPr>
          <p:cNvSpPr txBox="1"/>
          <p:nvPr/>
        </p:nvSpPr>
        <p:spPr>
          <a:xfrm>
            <a:off x="12321540" y="28304898"/>
            <a:ext cx="15133320" cy="2010807"/>
          </a:xfrm>
          <a:prstGeom prst="rect">
            <a:avLst/>
          </a:prstGeom>
          <a:noFill/>
        </p:spPr>
        <p:txBody>
          <a:bodyPr wrap="square">
            <a:spAutoFit/>
          </a:bodyPr>
          <a:lstStyle/>
          <a:p>
            <a:pPr algn="just">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Primary Qualitative analysis </a:t>
            </a:r>
            <a:endParaRPr lang="en-IN" sz="1600" dirty="0">
              <a:effectLst/>
              <a:latin typeface="Arial" panose="020B0604020202020204" pitchFamily="34" charset="0"/>
              <a:ea typeface="Arial" panose="020B0604020202020204" pitchFamily="34" charset="0"/>
            </a:endParaRPr>
          </a:p>
          <a:p>
            <a:pPr algn="just">
              <a:lnSpc>
                <a:spcPct val="150000"/>
              </a:lnSpc>
              <a:spcBef>
                <a:spcPts val="1000"/>
              </a:spcBef>
              <a:spcAft>
                <a:spcPts val="1000"/>
              </a:spcAft>
              <a:buNone/>
            </a:pPr>
            <a:r>
              <a:rPr lang="en-GB" sz="1800" dirty="0">
                <a:effectLst/>
                <a:latin typeface="Times New Roman" panose="02020603050405020304" pitchFamily="18" charset="0"/>
                <a:ea typeface="Times New Roman" panose="02020603050405020304" pitchFamily="18" charset="0"/>
              </a:rPr>
              <a:t>Service quality and staff efficiency </a:t>
            </a:r>
            <a:r>
              <a:rPr lang="en-GB" dirty="0">
                <a:latin typeface="Times New Roman" panose="02020603050405020304" pitchFamily="18" charset="0"/>
                <a:ea typeface="Times New Roman" panose="02020603050405020304" pitchFamily="18" charset="0"/>
              </a:rPr>
              <a:t>is closely related with</a:t>
            </a:r>
            <a:r>
              <a:rPr lang="en-GB" sz="1800" dirty="0">
                <a:effectLst/>
                <a:latin typeface="Times New Roman" panose="02020603050405020304" pitchFamily="18" charset="0"/>
                <a:ea typeface="Times New Roman" panose="02020603050405020304" pitchFamily="18" charset="0"/>
              </a:rPr>
              <a:t> the overall satisfaction and this has proper influence on the business perceptions. These have been the factors which are being discussed together in order to create a relation and ambiguity in between two of the findings that have been conducted by the researcher in order to conduct the whole process. The qualitative data has increased the theoretical and statistical knowledge and understanding regarding the chosen topic. </a:t>
            </a:r>
            <a:endParaRPr lang="en-IN" sz="1600" dirty="0">
              <a:effectLst/>
              <a:latin typeface="Arial" panose="020B0604020202020204" pitchFamily="34" charset="0"/>
              <a:ea typeface="Arial" panose="020B0604020202020204" pitchFamily="34" charset="0"/>
            </a:endParaRPr>
          </a:p>
        </p:txBody>
      </p:sp>
      <p:sp>
        <p:nvSpPr>
          <p:cNvPr id="17" name="TextBox 16">
            <a:extLst>
              <a:ext uri="{FF2B5EF4-FFF2-40B4-BE49-F238E27FC236}">
                <a16:creationId xmlns:a16="http://schemas.microsoft.com/office/drawing/2014/main" id="{17C0B4AA-B6D9-BF49-9C06-E08330C5B78F}"/>
              </a:ext>
            </a:extLst>
          </p:cNvPr>
          <p:cNvSpPr txBox="1"/>
          <p:nvPr/>
        </p:nvSpPr>
        <p:spPr>
          <a:xfrm>
            <a:off x="2811780" y="32422829"/>
            <a:ext cx="15133320" cy="2498120"/>
          </a:xfrm>
          <a:prstGeom prst="rect">
            <a:avLst/>
          </a:prstGeom>
          <a:noFill/>
        </p:spPr>
        <p:txBody>
          <a:bodyPr wrap="square">
            <a:spAutoFit/>
          </a:bodyPr>
          <a:lstStyle/>
          <a:p>
            <a:pPr algn="just">
              <a:lnSpc>
                <a:spcPct val="150000"/>
              </a:lnSpc>
              <a:spcBef>
                <a:spcPts val="1000"/>
              </a:spcBef>
              <a:spcAft>
                <a:spcPts val="1000"/>
              </a:spcAft>
              <a:buNone/>
            </a:pPr>
            <a:r>
              <a:rPr lang="en-GB" sz="1800" b="1" dirty="0">
                <a:effectLst/>
                <a:latin typeface="Times New Roman" panose="02020603050405020304" pitchFamily="18" charset="0"/>
                <a:ea typeface="Times New Roman" panose="02020603050405020304" pitchFamily="18" charset="0"/>
              </a:rPr>
              <a:t>Reference List </a:t>
            </a:r>
            <a:endParaRPr lang="en-IN" sz="1600" dirty="0">
              <a:effectLst/>
              <a:latin typeface="Arial" panose="020B0604020202020204" pitchFamily="34" charset="0"/>
              <a:ea typeface="Arial" panose="020B0604020202020204" pitchFamily="34" charset="0"/>
            </a:endParaRPr>
          </a:p>
          <a:p>
            <a:pPr algn="just">
              <a:lnSpc>
                <a:spcPct val="150000"/>
              </a:lnSpc>
              <a:spcBef>
                <a:spcPts val="1000"/>
              </a:spcBef>
              <a:spcAft>
                <a:spcPts val="1000"/>
              </a:spcAft>
            </a:pPr>
            <a:r>
              <a:rPr lang="en-IN" sz="1600" dirty="0" err="1">
                <a:latin typeface="Times New Roman" pitchFamily="18" charset="0"/>
                <a:ea typeface="Arial" panose="020B0604020202020204" pitchFamily="34" charset="0"/>
                <a:cs typeface="Times New Roman" pitchFamily="18" charset="0"/>
              </a:rPr>
              <a:t>Dawadi</a:t>
            </a:r>
            <a:r>
              <a:rPr lang="en-IN" sz="1600" dirty="0">
                <a:latin typeface="Times New Roman" pitchFamily="18" charset="0"/>
                <a:ea typeface="Arial" panose="020B0604020202020204" pitchFamily="34" charset="0"/>
                <a:cs typeface="Times New Roman" pitchFamily="18" charset="0"/>
              </a:rPr>
              <a:t>, S., </a:t>
            </a:r>
            <a:r>
              <a:rPr lang="en-IN" sz="1600" dirty="0" err="1">
                <a:latin typeface="Times New Roman" pitchFamily="18" charset="0"/>
                <a:ea typeface="Arial" panose="020B0604020202020204" pitchFamily="34" charset="0"/>
                <a:cs typeface="Times New Roman" pitchFamily="18" charset="0"/>
              </a:rPr>
              <a:t>Shrestha</a:t>
            </a:r>
            <a:r>
              <a:rPr lang="en-IN" sz="1600" dirty="0">
                <a:latin typeface="Times New Roman" pitchFamily="18" charset="0"/>
                <a:ea typeface="Arial" panose="020B0604020202020204" pitchFamily="34" charset="0"/>
                <a:cs typeface="Times New Roman" pitchFamily="18" charset="0"/>
              </a:rPr>
              <a:t>, S. and </a:t>
            </a:r>
            <a:r>
              <a:rPr lang="en-IN" sz="1600" dirty="0" err="1">
                <a:latin typeface="Times New Roman" pitchFamily="18" charset="0"/>
                <a:ea typeface="Arial" panose="020B0604020202020204" pitchFamily="34" charset="0"/>
                <a:cs typeface="Times New Roman" pitchFamily="18" charset="0"/>
              </a:rPr>
              <a:t>Giri</a:t>
            </a:r>
            <a:r>
              <a:rPr lang="en-IN" sz="1600" dirty="0">
                <a:latin typeface="Times New Roman" pitchFamily="18" charset="0"/>
                <a:ea typeface="Arial" panose="020B0604020202020204" pitchFamily="34" charset="0"/>
                <a:cs typeface="Times New Roman" pitchFamily="18" charset="0"/>
              </a:rPr>
              <a:t>, R.A., (2021). Mixed-methods research: A discussion on its types, challenges, and criticisms. Journal of Practical Studies in Education, 2(2), pp.25-36.</a:t>
            </a:r>
          </a:p>
          <a:p>
            <a:pPr algn="just">
              <a:lnSpc>
                <a:spcPct val="150000"/>
              </a:lnSpc>
              <a:spcBef>
                <a:spcPts val="1000"/>
              </a:spcBef>
              <a:spcAft>
                <a:spcPts val="1000"/>
              </a:spcAft>
            </a:pPr>
            <a:r>
              <a:rPr lang="en-IN" sz="1600" dirty="0" err="1">
                <a:latin typeface="Times New Roman" pitchFamily="18" charset="0"/>
                <a:ea typeface="Arial" panose="020B0604020202020204" pitchFamily="34" charset="0"/>
                <a:cs typeface="Times New Roman" pitchFamily="18" charset="0"/>
              </a:rPr>
              <a:t>Vlahou</a:t>
            </a:r>
            <a:r>
              <a:rPr lang="en-IN" sz="1600" dirty="0">
                <a:latin typeface="Times New Roman" pitchFamily="18" charset="0"/>
                <a:ea typeface="Arial" panose="020B0604020202020204" pitchFamily="34" charset="0"/>
                <a:cs typeface="Times New Roman" pitchFamily="18" charset="0"/>
              </a:rPr>
              <a:t>, A., </a:t>
            </a:r>
            <a:r>
              <a:rPr lang="en-IN" sz="1600" dirty="0" err="1">
                <a:latin typeface="Times New Roman" pitchFamily="18" charset="0"/>
                <a:ea typeface="Arial" panose="020B0604020202020204" pitchFamily="34" charset="0"/>
                <a:cs typeface="Times New Roman" pitchFamily="18" charset="0"/>
              </a:rPr>
              <a:t>Hallinan</a:t>
            </a:r>
            <a:r>
              <a:rPr lang="en-IN" sz="1600" dirty="0">
                <a:latin typeface="Times New Roman" pitchFamily="18" charset="0"/>
                <a:ea typeface="Arial" panose="020B0604020202020204" pitchFamily="34" charset="0"/>
                <a:cs typeface="Times New Roman" pitchFamily="18" charset="0"/>
              </a:rPr>
              <a:t>, D., </a:t>
            </a:r>
            <a:r>
              <a:rPr lang="en-IN" sz="1600" dirty="0" err="1">
                <a:latin typeface="Times New Roman" pitchFamily="18" charset="0"/>
                <a:ea typeface="Arial" panose="020B0604020202020204" pitchFamily="34" charset="0"/>
                <a:cs typeface="Times New Roman" pitchFamily="18" charset="0"/>
              </a:rPr>
              <a:t>Apweiler</a:t>
            </a:r>
            <a:r>
              <a:rPr lang="en-IN" sz="1600" dirty="0">
                <a:latin typeface="Times New Roman" pitchFamily="18" charset="0"/>
                <a:ea typeface="Arial" panose="020B0604020202020204" pitchFamily="34" charset="0"/>
                <a:cs typeface="Times New Roman" pitchFamily="18" charset="0"/>
              </a:rPr>
              <a:t>, R., </a:t>
            </a:r>
            <a:r>
              <a:rPr lang="en-IN" sz="1600" dirty="0" err="1">
                <a:latin typeface="Times New Roman" pitchFamily="18" charset="0"/>
                <a:ea typeface="Arial" panose="020B0604020202020204" pitchFamily="34" charset="0"/>
                <a:cs typeface="Times New Roman" pitchFamily="18" charset="0"/>
              </a:rPr>
              <a:t>Argiles</a:t>
            </a:r>
            <a:r>
              <a:rPr lang="en-IN" sz="1600" dirty="0">
                <a:latin typeface="Times New Roman" pitchFamily="18" charset="0"/>
                <a:ea typeface="Arial" panose="020B0604020202020204" pitchFamily="34" charset="0"/>
                <a:cs typeface="Times New Roman" pitchFamily="18" charset="0"/>
              </a:rPr>
              <a:t>, A., Beige, J., </a:t>
            </a:r>
            <a:r>
              <a:rPr lang="en-IN" sz="1600" dirty="0" err="1">
                <a:latin typeface="Times New Roman" pitchFamily="18" charset="0"/>
                <a:ea typeface="Arial" panose="020B0604020202020204" pitchFamily="34" charset="0"/>
                <a:cs typeface="Times New Roman" pitchFamily="18" charset="0"/>
              </a:rPr>
              <a:t>Benigni</a:t>
            </a:r>
            <a:r>
              <a:rPr lang="en-IN" sz="1600" dirty="0">
                <a:latin typeface="Times New Roman" pitchFamily="18" charset="0"/>
                <a:ea typeface="Arial" panose="020B0604020202020204" pitchFamily="34" charset="0"/>
                <a:cs typeface="Times New Roman" pitchFamily="18" charset="0"/>
              </a:rPr>
              <a:t>, A., Bischoff, R., Black, P.C., Boehm, F., </a:t>
            </a:r>
            <a:r>
              <a:rPr lang="en-IN" sz="1600" dirty="0" err="1">
                <a:latin typeface="Times New Roman" pitchFamily="18" charset="0"/>
                <a:ea typeface="Arial" panose="020B0604020202020204" pitchFamily="34" charset="0"/>
                <a:cs typeface="Times New Roman" pitchFamily="18" charset="0"/>
              </a:rPr>
              <a:t>Céraline</a:t>
            </a:r>
            <a:r>
              <a:rPr lang="en-IN" sz="1600" dirty="0">
                <a:latin typeface="Times New Roman" pitchFamily="18" charset="0"/>
                <a:ea typeface="Arial" panose="020B0604020202020204" pitchFamily="34" charset="0"/>
                <a:cs typeface="Times New Roman" pitchFamily="18" charset="0"/>
              </a:rPr>
              <a:t>, J. and </a:t>
            </a:r>
            <a:r>
              <a:rPr lang="en-IN" sz="1600" dirty="0" err="1">
                <a:latin typeface="Times New Roman" pitchFamily="18" charset="0"/>
                <a:ea typeface="Arial" panose="020B0604020202020204" pitchFamily="34" charset="0"/>
                <a:cs typeface="Times New Roman" pitchFamily="18" charset="0"/>
              </a:rPr>
              <a:t>Chrousos</a:t>
            </a:r>
            <a:r>
              <a:rPr lang="en-IN" sz="1600" dirty="0">
                <a:latin typeface="Times New Roman" pitchFamily="18" charset="0"/>
                <a:ea typeface="Arial" panose="020B0604020202020204" pitchFamily="34" charset="0"/>
                <a:cs typeface="Times New Roman" pitchFamily="18" charset="0"/>
              </a:rPr>
              <a:t>, G.P., (2021). Data sharing under the General Data Protection Regulation: time to harmonize law and research ethics?. Hypertension, 77(4), pp.1029-1035.</a:t>
            </a:r>
            <a:endParaRPr lang="en-IN" sz="1600" dirty="0">
              <a:effectLst/>
              <a:latin typeface="Times New Roman" pitchFamily="18" charset="0"/>
              <a:ea typeface="Arial" panose="020B0604020202020204" pitchFamily="34" charset="0"/>
              <a:cs typeface="Times New Roman" pitchFamily="18" charset="0"/>
            </a:endParaRPr>
          </a:p>
        </p:txBody>
      </p:sp>
      <p:pic>
        <p:nvPicPr>
          <p:cNvPr id="1028" name="Picture 4" descr="Edinburgh University cafes - Chris Humphreys Photography. Architectural ...">
            <a:extLst>
              <a:ext uri="{FF2B5EF4-FFF2-40B4-BE49-F238E27FC236}">
                <a16:creationId xmlns:a16="http://schemas.microsoft.com/office/drawing/2014/main" id="{9B6592BA-DC9A-7EAA-7841-E86591D1A9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607442"/>
            <a:ext cx="11286895" cy="65087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Gallery of Deskopolitan / MoreySmith - 4">
            <a:extLst>
              <a:ext uri="{FF2B5EF4-FFF2-40B4-BE49-F238E27FC236}">
                <a16:creationId xmlns:a16="http://schemas.microsoft.com/office/drawing/2014/main" id="{CC2FD00C-750D-7655-BD38-D0D3FF3786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0738" y="13081155"/>
            <a:ext cx="10533981" cy="814276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ome | Culpeppers Bakery">
            <a:extLst>
              <a:ext uri="{FF2B5EF4-FFF2-40B4-BE49-F238E27FC236}">
                <a16:creationId xmlns:a16="http://schemas.microsoft.com/office/drawing/2014/main" id="{41FDF0D4-04CD-5BD6-7927-D53C05CBAE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599" y="25573955"/>
            <a:ext cx="10753495" cy="650877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THE 10 BEST Restaurants in Rugby (Updated April 2025) - Tripadvisor">
            <a:extLst>
              <a:ext uri="{FF2B5EF4-FFF2-40B4-BE49-F238E27FC236}">
                <a16:creationId xmlns:a16="http://schemas.microsoft.com/office/drawing/2014/main" id="{AF5B5332-127E-9C66-AAB7-464A2BB600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73662" y="22377540"/>
            <a:ext cx="10753494" cy="5499779"/>
          </a:xfrm>
          <a:prstGeom prst="rect">
            <a:avLst/>
          </a:prstGeom>
          <a:noFill/>
          <a:extLst>
            <a:ext uri="{909E8E84-426E-40DD-AFC4-6F175D3DCCD1}">
              <a14:hiddenFill xmlns:a14="http://schemas.microsoft.com/office/drawing/2010/main">
                <a:solidFill>
                  <a:srgbClr val="FFFFFF"/>
                </a:solidFill>
              </a14:hiddenFill>
            </a:ext>
          </a:extLst>
        </p:spPr>
      </p:pic>
      <p:sp>
        <p:nvSpPr>
          <p:cNvPr id="24" name="AutoShape 22" descr="PMS Deli - Restaurant | 1789 London Bridge Rd #101, Virginia Beach, VA ...">
            <a:extLst>
              <a:ext uri="{FF2B5EF4-FFF2-40B4-BE49-F238E27FC236}">
                <a16:creationId xmlns:a16="http://schemas.microsoft.com/office/drawing/2014/main" id="{1DE879A8-FD7C-AA85-CD52-7A261310F1BE}"/>
              </a:ext>
            </a:extLst>
          </p:cNvPr>
          <p:cNvSpPr>
            <a:spLocks noChangeAspect="1" noChangeArrowheads="1"/>
          </p:cNvSpPr>
          <p:nvPr/>
        </p:nvSpPr>
        <p:spPr bwMode="auto">
          <a:xfrm>
            <a:off x="14984413" y="2124868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048" name="Picture 24" descr="University Cafe in Melbourne | My Guide Melbourne">
            <a:extLst>
              <a:ext uri="{FF2B5EF4-FFF2-40B4-BE49-F238E27FC236}">
                <a16:creationId xmlns:a16="http://schemas.microsoft.com/office/drawing/2014/main" id="{533EE40C-24BC-58CA-35D6-D10A7108F5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275266" y="31350874"/>
            <a:ext cx="9150436" cy="1048394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0E2F2920-D472-6651-4FC9-DE68C1463FAF}"/>
              </a:ext>
            </a:extLst>
          </p:cNvPr>
          <p:cNvSpPr txBox="1"/>
          <p:nvPr/>
        </p:nvSpPr>
        <p:spPr>
          <a:xfrm flipH="1" flipV="1">
            <a:off x="990599" y="901754"/>
            <a:ext cx="10058401" cy="369332"/>
          </a:xfrm>
          <a:prstGeom prst="rect">
            <a:avLst/>
          </a:prstGeom>
          <a:noFill/>
        </p:spPr>
        <p:txBody>
          <a:bodyPr wrap="square" rtlCol="0">
            <a:spAutoFit/>
          </a:bodyPr>
          <a:lstStyle/>
          <a:p>
            <a:r>
              <a:rPr lang="en-GB" dirty="0"/>
              <a:t>f</a:t>
            </a:r>
          </a:p>
        </p:txBody>
      </p:sp>
      <p:sp>
        <p:nvSpPr>
          <p:cNvPr id="18" name="TextBox 17">
            <a:extLst>
              <a:ext uri="{FF2B5EF4-FFF2-40B4-BE49-F238E27FC236}">
                <a16:creationId xmlns:a16="http://schemas.microsoft.com/office/drawing/2014/main" id="{47ACE848-0A1C-F9BA-ACCF-9952FE440B09}"/>
              </a:ext>
            </a:extLst>
          </p:cNvPr>
          <p:cNvSpPr txBox="1"/>
          <p:nvPr/>
        </p:nvSpPr>
        <p:spPr>
          <a:xfrm>
            <a:off x="1228493" y="584919"/>
            <a:ext cx="10591800" cy="3139321"/>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Student </a:t>
            </a:r>
            <a:r>
              <a:rPr lang="en-GB" dirty="0" err="1"/>
              <a:t>Name:Fahad</a:t>
            </a:r>
            <a:r>
              <a:rPr lang="en-GB" dirty="0"/>
              <a:t> Ali</a:t>
            </a:r>
          </a:p>
          <a:p>
            <a:r>
              <a:rPr lang="en-GB"/>
              <a:t>Student ID:2227918</a:t>
            </a:r>
          </a:p>
        </p:txBody>
      </p:sp>
    </p:spTree>
    <p:extLst>
      <p:ext uri="{BB962C8B-B14F-4D97-AF65-F5344CB8AC3E}">
        <p14:creationId xmlns:p14="http://schemas.microsoft.com/office/powerpoint/2010/main" val="13021602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Damask</Template>
  <TotalTime>0</TotalTime>
  <Words>678</Words>
  <Application>Microsoft Office PowerPoint</Application>
  <PresentationFormat>Custom</PresentationFormat>
  <Paragraphs>26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Bookman Old Style</vt:lpstr>
      <vt:lpstr>Rockwell</vt:lpstr>
      <vt:lpstr>Times New Roman</vt:lpstr>
      <vt:lpstr>Damask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2025-09-11T14:17:57Z</dcterms:created>
  <dcterms:modified xsi:type="dcterms:W3CDTF">2025-11-20T19:31:17Z</dcterms:modified>
</cp:coreProperties>
</file>