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3" r:id="rId6"/>
    <p:sldId id="265" r:id="rId7"/>
    <p:sldId id="259" r:id="rId8"/>
    <p:sldId id="266"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705FF6-1DA1-0847-A40E-D5B17F4E1430}" v="63" dt="2022-06-23T18:41:07.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94"/>
  </p:normalViewPr>
  <p:slideViewPr>
    <p:cSldViewPr snapToGrid="0" snapToObjects="1">
      <p:cViewPr>
        <p:scale>
          <a:sx n="107" d="100"/>
          <a:sy n="107" d="100"/>
        </p:scale>
        <p:origin x="736"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estina Mustata" userId="2826a4a7-713e-4fa5-bba6-0dfdb661c1b3" providerId="ADAL" clId="{51705FF6-1DA1-0847-A40E-D5B17F4E1430}"/>
    <pc:docChg chg="undo custSel mod addSld delSld modSld">
      <pc:chgData name="Celestina Mustata" userId="2826a4a7-713e-4fa5-bba6-0dfdb661c1b3" providerId="ADAL" clId="{51705FF6-1DA1-0847-A40E-D5B17F4E1430}" dt="2022-06-23T18:45:38.277" v="2702" actId="14100"/>
      <pc:docMkLst>
        <pc:docMk/>
      </pc:docMkLst>
      <pc:sldChg chg="addSp delSp modSp add mod setBg setClrOvrMap">
        <pc:chgData name="Celestina Mustata" userId="2826a4a7-713e-4fa5-bba6-0dfdb661c1b3" providerId="ADAL" clId="{51705FF6-1DA1-0847-A40E-D5B17F4E1430}" dt="2022-06-21T15:40:53.896" v="251" actId="14100"/>
        <pc:sldMkLst>
          <pc:docMk/>
          <pc:sldMk cId="3156359781" sldId="257"/>
        </pc:sldMkLst>
        <pc:spChg chg="mod">
          <ac:chgData name="Celestina Mustata" userId="2826a4a7-713e-4fa5-bba6-0dfdb661c1b3" providerId="ADAL" clId="{51705FF6-1DA1-0847-A40E-D5B17F4E1430}" dt="2022-06-21T15:37:52.419" v="248" actId="26606"/>
          <ac:spMkLst>
            <pc:docMk/>
            <pc:sldMk cId="3156359781" sldId="257"/>
            <ac:spMk id="2" creationId="{A27C069C-94EF-B046-844B-647F3EBE2E0B}"/>
          </ac:spMkLst>
        </pc:spChg>
        <pc:spChg chg="del">
          <ac:chgData name="Celestina Mustata" userId="2826a4a7-713e-4fa5-bba6-0dfdb661c1b3" providerId="ADAL" clId="{51705FF6-1DA1-0847-A40E-D5B17F4E1430}" dt="2022-06-21T15:36:55.652" v="227"/>
          <ac:spMkLst>
            <pc:docMk/>
            <pc:sldMk cId="3156359781" sldId="257"/>
            <ac:spMk id="3" creationId="{7A00EF16-D156-5D41-9DA4-01B7BAD48248}"/>
          </ac:spMkLst>
        </pc:spChg>
        <pc:spChg chg="add del">
          <ac:chgData name="Celestina Mustata" userId="2826a4a7-713e-4fa5-bba6-0dfdb661c1b3" providerId="ADAL" clId="{51705FF6-1DA1-0847-A40E-D5B17F4E1430}" dt="2022-06-21T15:37:31.766" v="235" actId="26606"/>
          <ac:spMkLst>
            <pc:docMk/>
            <pc:sldMk cId="3156359781" sldId="257"/>
            <ac:spMk id="8" creationId="{F5925DD6-90C2-FC5F-157F-2CF1C8E2AFC3}"/>
          </ac:spMkLst>
        </pc:spChg>
        <pc:spChg chg="add del">
          <ac:chgData name="Celestina Mustata" userId="2826a4a7-713e-4fa5-bba6-0dfdb661c1b3" providerId="ADAL" clId="{51705FF6-1DA1-0847-A40E-D5B17F4E1430}" dt="2022-06-21T15:37:31.766" v="235" actId="26606"/>
          <ac:spMkLst>
            <pc:docMk/>
            <pc:sldMk cId="3156359781" sldId="257"/>
            <ac:spMk id="11" creationId="{3CBA50DB-DBC7-4B6E-B3C1-8FF1EA519791}"/>
          </ac:spMkLst>
        </pc:spChg>
        <pc:spChg chg="add del">
          <ac:chgData name="Celestina Mustata" userId="2826a4a7-713e-4fa5-bba6-0dfdb661c1b3" providerId="ADAL" clId="{51705FF6-1DA1-0847-A40E-D5B17F4E1430}" dt="2022-06-21T15:37:31.766" v="235" actId="26606"/>
          <ac:spMkLst>
            <pc:docMk/>
            <pc:sldMk cId="3156359781" sldId="257"/>
            <ac:spMk id="56" creationId="{A1351C6B-7343-451F-AB4A-1CE294A4E927}"/>
          </ac:spMkLst>
        </pc:spChg>
        <pc:spChg chg="add del">
          <ac:chgData name="Celestina Mustata" userId="2826a4a7-713e-4fa5-bba6-0dfdb661c1b3" providerId="ADAL" clId="{51705FF6-1DA1-0847-A40E-D5B17F4E1430}" dt="2022-06-21T15:37:40.387" v="237" actId="26606"/>
          <ac:spMkLst>
            <pc:docMk/>
            <pc:sldMk cId="3156359781" sldId="257"/>
            <ac:spMk id="58" creationId="{2F1C2830-6AFF-B779-8936-8E8B75C09045}"/>
          </ac:spMkLst>
        </pc:spChg>
        <pc:spChg chg="add del">
          <ac:chgData name="Celestina Mustata" userId="2826a4a7-713e-4fa5-bba6-0dfdb661c1b3" providerId="ADAL" clId="{51705FF6-1DA1-0847-A40E-D5B17F4E1430}" dt="2022-06-21T15:37:45.868" v="239" actId="26606"/>
          <ac:spMkLst>
            <pc:docMk/>
            <pc:sldMk cId="3156359781" sldId="257"/>
            <ac:spMk id="60" creationId="{9E778C2D-E057-E1F0-F5D8-782614BE174C}"/>
          </ac:spMkLst>
        </pc:spChg>
        <pc:spChg chg="add del">
          <ac:chgData name="Celestina Mustata" userId="2826a4a7-713e-4fa5-bba6-0dfdb661c1b3" providerId="ADAL" clId="{51705FF6-1DA1-0847-A40E-D5B17F4E1430}" dt="2022-06-21T15:37:47.392" v="241" actId="26606"/>
          <ac:spMkLst>
            <pc:docMk/>
            <pc:sldMk cId="3156359781" sldId="257"/>
            <ac:spMk id="62" creationId="{9775AF3B-5284-4B97-9BB7-55C6FB3699C2}"/>
          </ac:spMkLst>
        </pc:spChg>
        <pc:spChg chg="add del">
          <ac:chgData name="Celestina Mustata" userId="2826a4a7-713e-4fa5-bba6-0dfdb661c1b3" providerId="ADAL" clId="{51705FF6-1DA1-0847-A40E-D5B17F4E1430}" dt="2022-06-21T15:37:47.392" v="241" actId="26606"/>
          <ac:spMkLst>
            <pc:docMk/>
            <pc:sldMk cId="3156359781" sldId="257"/>
            <ac:spMk id="65" creationId="{66D4F5BA-1D71-49B2-8A7F-6B4EB94D7265}"/>
          </ac:spMkLst>
        </pc:spChg>
        <pc:spChg chg="add del">
          <ac:chgData name="Celestina Mustata" userId="2826a4a7-713e-4fa5-bba6-0dfdb661c1b3" providerId="ADAL" clId="{51705FF6-1DA1-0847-A40E-D5B17F4E1430}" dt="2022-06-21T15:37:47.392" v="241" actId="26606"/>
          <ac:spMkLst>
            <pc:docMk/>
            <pc:sldMk cId="3156359781" sldId="257"/>
            <ac:spMk id="66" creationId="{B3A90733-0997-229A-407D-DE2A596F8A9F}"/>
          </ac:spMkLst>
        </pc:spChg>
        <pc:spChg chg="add del">
          <ac:chgData name="Celestina Mustata" userId="2826a4a7-713e-4fa5-bba6-0dfdb661c1b3" providerId="ADAL" clId="{51705FF6-1DA1-0847-A40E-D5B17F4E1430}" dt="2022-06-21T15:37:48.684" v="243" actId="26606"/>
          <ac:spMkLst>
            <pc:docMk/>
            <pc:sldMk cId="3156359781" sldId="257"/>
            <ac:spMk id="68" creationId="{3CBA50DB-DBC7-4B6E-B3C1-8FF1EA519791}"/>
          </ac:spMkLst>
        </pc:spChg>
        <pc:spChg chg="add del">
          <ac:chgData name="Celestina Mustata" userId="2826a4a7-713e-4fa5-bba6-0dfdb661c1b3" providerId="ADAL" clId="{51705FF6-1DA1-0847-A40E-D5B17F4E1430}" dt="2022-06-21T15:37:48.684" v="243" actId="26606"/>
          <ac:spMkLst>
            <pc:docMk/>
            <pc:sldMk cId="3156359781" sldId="257"/>
            <ac:spMk id="71" creationId="{A1351C6B-7343-451F-AB4A-1CE294A4E927}"/>
          </ac:spMkLst>
        </pc:spChg>
        <pc:spChg chg="add del">
          <ac:chgData name="Celestina Mustata" userId="2826a4a7-713e-4fa5-bba6-0dfdb661c1b3" providerId="ADAL" clId="{51705FF6-1DA1-0847-A40E-D5B17F4E1430}" dt="2022-06-21T15:37:48.684" v="243" actId="26606"/>
          <ac:spMkLst>
            <pc:docMk/>
            <pc:sldMk cId="3156359781" sldId="257"/>
            <ac:spMk id="72" creationId="{F5925DD6-90C2-FC5F-157F-2CF1C8E2AFC3}"/>
          </ac:spMkLst>
        </pc:spChg>
        <pc:spChg chg="add del">
          <ac:chgData name="Celestina Mustata" userId="2826a4a7-713e-4fa5-bba6-0dfdb661c1b3" providerId="ADAL" clId="{51705FF6-1DA1-0847-A40E-D5B17F4E1430}" dt="2022-06-21T15:37:50.915" v="245" actId="26606"/>
          <ac:spMkLst>
            <pc:docMk/>
            <pc:sldMk cId="3156359781" sldId="257"/>
            <ac:spMk id="74" creationId="{2F1C2830-6AFF-B779-8936-8E8B75C09045}"/>
          </ac:spMkLst>
        </pc:spChg>
        <pc:spChg chg="add del">
          <ac:chgData name="Celestina Mustata" userId="2826a4a7-713e-4fa5-bba6-0dfdb661c1b3" providerId="ADAL" clId="{51705FF6-1DA1-0847-A40E-D5B17F4E1430}" dt="2022-06-21T15:37:52.393" v="247" actId="26606"/>
          <ac:spMkLst>
            <pc:docMk/>
            <pc:sldMk cId="3156359781" sldId="257"/>
            <ac:spMk id="76" creationId="{9775AF3B-5284-4B97-9BB7-55C6FB3699C2}"/>
          </ac:spMkLst>
        </pc:spChg>
        <pc:spChg chg="add del">
          <ac:chgData name="Celestina Mustata" userId="2826a4a7-713e-4fa5-bba6-0dfdb661c1b3" providerId="ADAL" clId="{51705FF6-1DA1-0847-A40E-D5B17F4E1430}" dt="2022-06-21T15:37:52.393" v="247" actId="26606"/>
          <ac:spMkLst>
            <pc:docMk/>
            <pc:sldMk cId="3156359781" sldId="257"/>
            <ac:spMk id="79" creationId="{66D4F5BA-1D71-49B2-8A7F-6B4EB94D7265}"/>
          </ac:spMkLst>
        </pc:spChg>
        <pc:spChg chg="add del">
          <ac:chgData name="Celestina Mustata" userId="2826a4a7-713e-4fa5-bba6-0dfdb661c1b3" providerId="ADAL" clId="{51705FF6-1DA1-0847-A40E-D5B17F4E1430}" dt="2022-06-21T15:37:52.393" v="247" actId="26606"/>
          <ac:spMkLst>
            <pc:docMk/>
            <pc:sldMk cId="3156359781" sldId="257"/>
            <ac:spMk id="80" creationId="{B3A90733-0997-229A-407D-DE2A596F8A9F}"/>
          </ac:spMkLst>
        </pc:spChg>
        <pc:spChg chg="add del">
          <ac:chgData name="Celestina Mustata" userId="2826a4a7-713e-4fa5-bba6-0dfdb661c1b3" providerId="ADAL" clId="{51705FF6-1DA1-0847-A40E-D5B17F4E1430}" dt="2022-06-21T15:40:38.317" v="249"/>
          <ac:spMkLst>
            <pc:docMk/>
            <pc:sldMk cId="3156359781" sldId="257"/>
            <ac:spMk id="82" creationId="{9E778C2D-E057-E1F0-F5D8-782614BE174C}"/>
          </ac:spMkLst>
        </pc:spChg>
        <pc:grpChg chg="add del">
          <ac:chgData name="Celestina Mustata" userId="2826a4a7-713e-4fa5-bba6-0dfdb661c1b3" providerId="ADAL" clId="{51705FF6-1DA1-0847-A40E-D5B17F4E1430}" dt="2022-06-21T15:37:31.766" v="235" actId="26606"/>
          <ac:grpSpMkLst>
            <pc:docMk/>
            <pc:sldMk cId="3156359781" sldId="257"/>
            <ac:grpSpMk id="13" creationId="{1DED8FB6-AF8D-4D98-913D-E6486FEC1021}"/>
          </ac:grpSpMkLst>
        </pc:grpChg>
        <pc:grpChg chg="add del">
          <ac:chgData name="Celestina Mustata" userId="2826a4a7-713e-4fa5-bba6-0dfdb661c1b3" providerId="ADAL" clId="{51705FF6-1DA1-0847-A40E-D5B17F4E1430}" dt="2022-06-21T15:37:47.392" v="241" actId="26606"/>
          <ac:grpSpMkLst>
            <pc:docMk/>
            <pc:sldMk cId="3156359781" sldId="257"/>
            <ac:grpSpMk id="63" creationId="{A0F1F7ED-DA39-478F-85DA-317DE08941E8}"/>
          </ac:grpSpMkLst>
        </pc:grpChg>
        <pc:grpChg chg="add del">
          <ac:chgData name="Celestina Mustata" userId="2826a4a7-713e-4fa5-bba6-0dfdb661c1b3" providerId="ADAL" clId="{51705FF6-1DA1-0847-A40E-D5B17F4E1430}" dt="2022-06-21T15:37:48.684" v="243" actId="26606"/>
          <ac:grpSpMkLst>
            <pc:docMk/>
            <pc:sldMk cId="3156359781" sldId="257"/>
            <ac:grpSpMk id="69" creationId="{1DED8FB6-AF8D-4D98-913D-E6486FEC1021}"/>
          </ac:grpSpMkLst>
        </pc:grpChg>
        <pc:grpChg chg="add del">
          <ac:chgData name="Celestina Mustata" userId="2826a4a7-713e-4fa5-bba6-0dfdb661c1b3" providerId="ADAL" clId="{51705FF6-1DA1-0847-A40E-D5B17F4E1430}" dt="2022-06-21T15:37:52.393" v="247" actId="26606"/>
          <ac:grpSpMkLst>
            <pc:docMk/>
            <pc:sldMk cId="3156359781" sldId="257"/>
            <ac:grpSpMk id="77" creationId="{A0F1F7ED-DA39-478F-85DA-317DE08941E8}"/>
          </ac:grpSpMkLst>
        </pc:grpChg>
        <pc:picChg chg="add mod">
          <ac:chgData name="Celestina Mustata" userId="2826a4a7-713e-4fa5-bba6-0dfdb661c1b3" providerId="ADAL" clId="{51705FF6-1DA1-0847-A40E-D5B17F4E1430}" dt="2022-06-21T15:37:52.419" v="248" actId="26606"/>
          <ac:picMkLst>
            <pc:docMk/>
            <pc:sldMk cId="3156359781" sldId="257"/>
            <ac:picMk id="4" creationId="{88F10CBE-20BF-6544-B07A-CBA22F697F97}"/>
          </ac:picMkLst>
        </pc:picChg>
        <pc:picChg chg="add mod">
          <ac:chgData name="Celestina Mustata" userId="2826a4a7-713e-4fa5-bba6-0dfdb661c1b3" providerId="ADAL" clId="{51705FF6-1DA1-0847-A40E-D5B17F4E1430}" dt="2022-06-21T15:40:53.896" v="251" actId="14100"/>
          <ac:picMkLst>
            <pc:docMk/>
            <pc:sldMk cId="3156359781" sldId="257"/>
            <ac:picMk id="5" creationId="{F7449420-E4FF-F14A-97A6-3301CDAC1691}"/>
          </ac:picMkLst>
        </pc:picChg>
        <pc:picChg chg="add del">
          <ac:chgData name="Celestina Mustata" userId="2826a4a7-713e-4fa5-bba6-0dfdb661c1b3" providerId="ADAL" clId="{51705FF6-1DA1-0847-A40E-D5B17F4E1430}" dt="2022-06-21T15:37:31.766" v="235" actId="26606"/>
          <ac:picMkLst>
            <pc:docMk/>
            <pc:sldMk cId="3156359781" sldId="257"/>
            <ac:picMk id="54" creationId="{5B3DE270-418F-47A7-B311-C4D876041DC6}"/>
          </ac:picMkLst>
        </pc:picChg>
        <pc:picChg chg="add del">
          <ac:chgData name="Celestina Mustata" userId="2826a4a7-713e-4fa5-bba6-0dfdb661c1b3" providerId="ADAL" clId="{51705FF6-1DA1-0847-A40E-D5B17F4E1430}" dt="2022-06-21T15:37:47.392" v="241" actId="26606"/>
          <ac:picMkLst>
            <pc:docMk/>
            <pc:sldMk cId="3156359781" sldId="257"/>
            <ac:picMk id="64" creationId="{1B17CCE2-CEEF-40CA-8C4D-0DC2DCA78A23}"/>
          </ac:picMkLst>
        </pc:picChg>
        <pc:picChg chg="add del">
          <ac:chgData name="Celestina Mustata" userId="2826a4a7-713e-4fa5-bba6-0dfdb661c1b3" providerId="ADAL" clId="{51705FF6-1DA1-0847-A40E-D5B17F4E1430}" dt="2022-06-21T15:37:48.684" v="243" actId="26606"/>
          <ac:picMkLst>
            <pc:docMk/>
            <pc:sldMk cId="3156359781" sldId="257"/>
            <ac:picMk id="70" creationId="{5B3DE270-418F-47A7-B311-C4D876041DC6}"/>
          </ac:picMkLst>
        </pc:picChg>
        <pc:picChg chg="add del">
          <ac:chgData name="Celestina Mustata" userId="2826a4a7-713e-4fa5-bba6-0dfdb661c1b3" providerId="ADAL" clId="{51705FF6-1DA1-0847-A40E-D5B17F4E1430}" dt="2022-06-21T15:37:52.393" v="247" actId="26606"/>
          <ac:picMkLst>
            <pc:docMk/>
            <pc:sldMk cId="3156359781" sldId="257"/>
            <ac:picMk id="78" creationId="{1B17CCE2-CEEF-40CA-8C4D-0DC2DCA78A23}"/>
          </ac:picMkLst>
        </pc:picChg>
      </pc:sldChg>
      <pc:sldChg chg="addSp delSp modSp add mod setBg setClrOvrMap">
        <pc:chgData name="Celestina Mustata" userId="2826a4a7-713e-4fa5-bba6-0dfdb661c1b3" providerId="ADAL" clId="{51705FF6-1DA1-0847-A40E-D5B17F4E1430}" dt="2022-06-21T22:48:29.996" v="2086" actId="27636"/>
        <pc:sldMkLst>
          <pc:docMk/>
          <pc:sldMk cId="1849237837" sldId="258"/>
        </pc:sldMkLst>
        <pc:spChg chg="mod">
          <ac:chgData name="Celestina Mustata" userId="2826a4a7-713e-4fa5-bba6-0dfdb661c1b3" providerId="ADAL" clId="{51705FF6-1DA1-0847-A40E-D5B17F4E1430}" dt="2022-06-21T16:35:46.226" v="984" actId="26606"/>
          <ac:spMkLst>
            <pc:docMk/>
            <pc:sldMk cId="1849237837" sldId="258"/>
            <ac:spMk id="2" creationId="{E1990C7F-28A7-3740-A7BE-5A49B8A00563}"/>
          </ac:spMkLst>
        </pc:spChg>
        <pc:spChg chg="add del mod">
          <ac:chgData name="Celestina Mustata" userId="2826a4a7-713e-4fa5-bba6-0dfdb661c1b3" providerId="ADAL" clId="{51705FF6-1DA1-0847-A40E-D5B17F4E1430}" dt="2022-06-21T16:35:46.226" v="984" actId="26606"/>
          <ac:spMkLst>
            <pc:docMk/>
            <pc:sldMk cId="1849237837" sldId="258"/>
            <ac:spMk id="3" creationId="{773E54F0-BB23-BB44-B567-B9C38D256511}"/>
          </ac:spMkLst>
        </pc:spChg>
        <pc:spChg chg="add del">
          <ac:chgData name="Celestina Mustata" userId="2826a4a7-713e-4fa5-bba6-0dfdb661c1b3" providerId="ADAL" clId="{51705FF6-1DA1-0847-A40E-D5B17F4E1430}" dt="2022-06-21T16:35:30.139" v="977" actId="26606"/>
          <ac:spMkLst>
            <pc:docMk/>
            <pc:sldMk cId="1849237837" sldId="258"/>
            <ac:spMk id="8" creationId="{E9B448F0-DA06-4165-AB5F-4330A20E06D0}"/>
          </ac:spMkLst>
        </pc:spChg>
        <pc:spChg chg="add del">
          <ac:chgData name="Celestina Mustata" userId="2826a4a7-713e-4fa5-bba6-0dfdb661c1b3" providerId="ADAL" clId="{51705FF6-1DA1-0847-A40E-D5B17F4E1430}" dt="2022-06-21T16:35:46.146" v="983" actId="26606"/>
          <ac:spMkLst>
            <pc:docMk/>
            <pc:sldMk cId="1849237837" sldId="258"/>
            <ac:spMk id="39" creationId="{7D1C411D-0818-4640-8657-2AF78250C802}"/>
          </ac:spMkLst>
        </pc:spChg>
        <pc:spChg chg="add del">
          <ac:chgData name="Celestina Mustata" userId="2826a4a7-713e-4fa5-bba6-0dfdb661c1b3" providerId="ADAL" clId="{51705FF6-1DA1-0847-A40E-D5B17F4E1430}" dt="2022-06-21T16:35:42.939" v="981" actId="26606"/>
          <ac:spMkLst>
            <pc:docMk/>
            <pc:sldMk cId="1849237837" sldId="258"/>
            <ac:spMk id="71" creationId="{C6270675-9512-4978-8583-36659256EE23}"/>
          </ac:spMkLst>
        </pc:spChg>
        <pc:spChg chg="add del">
          <ac:chgData name="Celestina Mustata" userId="2826a4a7-713e-4fa5-bba6-0dfdb661c1b3" providerId="ADAL" clId="{51705FF6-1DA1-0847-A40E-D5B17F4E1430}" dt="2022-06-21T16:35:46.146" v="983" actId="26606"/>
          <ac:spMkLst>
            <pc:docMk/>
            <pc:sldMk cId="1849237837" sldId="258"/>
            <ac:spMk id="74" creationId="{6BFC9644-673A-459F-B3C5-9310A4E50E3B}"/>
          </ac:spMkLst>
        </pc:spChg>
        <pc:spChg chg="add del">
          <ac:chgData name="Celestina Mustata" userId="2826a4a7-713e-4fa5-bba6-0dfdb661c1b3" providerId="ADAL" clId="{51705FF6-1DA1-0847-A40E-D5B17F4E1430}" dt="2022-06-21T16:35:46.146" v="983" actId="26606"/>
          <ac:spMkLst>
            <pc:docMk/>
            <pc:sldMk cId="1849237837" sldId="258"/>
            <ac:spMk id="78" creationId="{773E54F0-BB23-BB44-B567-B9C38D256511}"/>
          </ac:spMkLst>
        </pc:spChg>
        <pc:spChg chg="add mod">
          <ac:chgData name="Celestina Mustata" userId="2826a4a7-713e-4fa5-bba6-0dfdb661c1b3" providerId="ADAL" clId="{51705FF6-1DA1-0847-A40E-D5B17F4E1430}" dt="2022-06-21T22:48:29.996" v="2086" actId="27636"/>
          <ac:spMkLst>
            <pc:docMk/>
            <pc:sldMk cId="1849237837" sldId="258"/>
            <ac:spMk id="86" creationId="{773E54F0-BB23-BB44-B567-B9C38D256511}"/>
          </ac:spMkLst>
        </pc:spChg>
        <pc:grpChg chg="add del">
          <ac:chgData name="Celestina Mustata" userId="2826a4a7-713e-4fa5-bba6-0dfdb661c1b3" providerId="ADAL" clId="{51705FF6-1DA1-0847-A40E-D5B17F4E1430}" dt="2022-06-21T16:35:39.085" v="979" actId="26606"/>
          <ac:grpSpMkLst>
            <pc:docMk/>
            <pc:sldMk cId="1849237837" sldId="258"/>
            <ac:grpSpMk id="9" creationId="{9AE4726C-1831-4FE3-9A11-227F0DC2F0BC}"/>
          </ac:grpSpMkLst>
        </pc:grpChg>
        <pc:grpChg chg="add del">
          <ac:chgData name="Celestina Mustata" userId="2826a4a7-713e-4fa5-bba6-0dfdb661c1b3" providerId="ADAL" clId="{51705FF6-1DA1-0847-A40E-D5B17F4E1430}" dt="2022-06-21T16:35:30.139" v="977" actId="26606"/>
          <ac:grpSpMkLst>
            <pc:docMk/>
            <pc:sldMk cId="1849237837" sldId="258"/>
            <ac:grpSpMk id="12" creationId="{2576BCDF-119F-4EB5-83D7-ED823C93EBBD}"/>
          </ac:grpSpMkLst>
        </pc:grpChg>
        <pc:grpChg chg="add del">
          <ac:chgData name="Celestina Mustata" userId="2826a4a7-713e-4fa5-bba6-0dfdb661c1b3" providerId="ADAL" clId="{51705FF6-1DA1-0847-A40E-D5B17F4E1430}" dt="2022-06-21T16:35:39.085" v="979" actId="26606"/>
          <ac:grpSpMkLst>
            <pc:docMk/>
            <pc:sldMk cId="1849237837" sldId="258"/>
            <ac:grpSpMk id="13" creationId="{E916825F-759B-4F1A-BA80-AF7137691EC5}"/>
          </ac:grpSpMkLst>
        </pc:grpChg>
        <pc:grpChg chg="add del">
          <ac:chgData name="Celestina Mustata" userId="2826a4a7-713e-4fa5-bba6-0dfdb661c1b3" providerId="ADAL" clId="{51705FF6-1DA1-0847-A40E-D5B17F4E1430}" dt="2022-06-21T16:35:30.139" v="977" actId="26606"/>
          <ac:grpSpMkLst>
            <pc:docMk/>
            <pc:sldMk cId="1849237837" sldId="258"/>
            <ac:grpSpMk id="41" creationId="{8DB4BB99-C854-45F9-BED1-63D15E3A2411}"/>
          </ac:grpSpMkLst>
        </pc:grpChg>
        <pc:grpChg chg="add del">
          <ac:chgData name="Celestina Mustata" userId="2826a4a7-713e-4fa5-bba6-0dfdb661c1b3" providerId="ADAL" clId="{51705FF6-1DA1-0847-A40E-D5B17F4E1430}" dt="2022-06-21T16:35:46.146" v="983" actId="26606"/>
          <ac:grpSpMkLst>
            <pc:docMk/>
            <pc:sldMk cId="1849237837" sldId="258"/>
            <ac:grpSpMk id="75" creationId="{4ADB9295-9645-4BF2-ADFD-75800B7FAD06}"/>
          </ac:grpSpMkLst>
        </pc:grpChg>
        <pc:grpChg chg="add">
          <ac:chgData name="Celestina Mustata" userId="2826a4a7-713e-4fa5-bba6-0dfdb661c1b3" providerId="ADAL" clId="{51705FF6-1DA1-0847-A40E-D5B17F4E1430}" dt="2022-06-21T16:35:46.226" v="984" actId="26606"/>
          <ac:grpSpMkLst>
            <pc:docMk/>
            <pc:sldMk cId="1849237837" sldId="258"/>
            <ac:grpSpMk id="80" creationId="{9AE4726C-1831-4FE3-9A11-227F0DC2F0BC}"/>
          </ac:grpSpMkLst>
        </pc:grpChg>
        <pc:grpChg chg="add">
          <ac:chgData name="Celestina Mustata" userId="2826a4a7-713e-4fa5-bba6-0dfdb661c1b3" providerId="ADAL" clId="{51705FF6-1DA1-0847-A40E-D5B17F4E1430}" dt="2022-06-21T16:35:46.226" v="984" actId="26606"/>
          <ac:grpSpMkLst>
            <pc:docMk/>
            <pc:sldMk cId="1849237837" sldId="258"/>
            <ac:grpSpMk id="83" creationId="{E916825F-759B-4F1A-BA80-AF7137691EC5}"/>
          </ac:grpSpMkLst>
        </pc:grpChg>
        <pc:graphicFrameChg chg="add del">
          <ac:chgData name="Celestina Mustata" userId="2826a4a7-713e-4fa5-bba6-0dfdb661c1b3" providerId="ADAL" clId="{51705FF6-1DA1-0847-A40E-D5B17F4E1430}" dt="2022-06-21T16:35:42.939" v="981" actId="26606"/>
          <ac:graphicFrameMkLst>
            <pc:docMk/>
            <pc:sldMk cId="1849237837" sldId="258"/>
            <ac:graphicFrameMk id="72" creationId="{107473B1-C3BD-776F-5012-F375EBCD82DF}"/>
          </ac:graphicFrameMkLst>
        </pc:graphicFrameChg>
        <pc:picChg chg="add del">
          <ac:chgData name="Celestina Mustata" userId="2826a4a7-713e-4fa5-bba6-0dfdb661c1b3" providerId="ADAL" clId="{51705FF6-1DA1-0847-A40E-D5B17F4E1430}" dt="2022-06-21T16:35:39.085" v="979" actId="26606"/>
          <ac:picMkLst>
            <pc:docMk/>
            <pc:sldMk cId="1849237837" sldId="258"/>
            <ac:picMk id="5" creationId="{E8403E8F-EE47-750D-5907-B804E1007CE9}"/>
          </ac:picMkLst>
        </pc:picChg>
        <pc:picChg chg="add del">
          <ac:chgData name="Celestina Mustata" userId="2826a4a7-713e-4fa5-bba6-0dfdb661c1b3" providerId="ADAL" clId="{51705FF6-1DA1-0847-A40E-D5B17F4E1430}" dt="2022-06-21T16:35:30.139" v="977" actId="26606"/>
          <ac:picMkLst>
            <pc:docMk/>
            <pc:sldMk cId="1849237837" sldId="258"/>
            <ac:picMk id="10" creationId="{92D83638-A467-411A-9C31-FE9A111CD885}"/>
          </ac:picMkLst>
        </pc:picChg>
        <pc:picChg chg="add">
          <ac:chgData name="Celestina Mustata" userId="2826a4a7-713e-4fa5-bba6-0dfdb661c1b3" providerId="ADAL" clId="{51705FF6-1DA1-0847-A40E-D5B17F4E1430}" dt="2022-06-21T16:35:46.226" v="984" actId="26606"/>
          <ac:picMkLst>
            <pc:docMk/>
            <pc:sldMk cId="1849237837" sldId="258"/>
            <ac:picMk id="82" creationId="{E8403E8F-EE47-750D-5907-B804E1007CE9}"/>
          </ac:picMkLst>
        </pc:picChg>
      </pc:sldChg>
      <pc:sldChg chg="addSp delSp modSp add">
        <pc:chgData name="Celestina Mustata" userId="2826a4a7-713e-4fa5-bba6-0dfdb661c1b3" providerId="ADAL" clId="{51705FF6-1DA1-0847-A40E-D5B17F4E1430}" dt="2022-06-23T18:24:43.749" v="2212" actId="255"/>
        <pc:sldMkLst>
          <pc:docMk/>
          <pc:sldMk cId="929955445" sldId="259"/>
        </pc:sldMkLst>
        <pc:spChg chg="mod">
          <ac:chgData name="Celestina Mustata" userId="2826a4a7-713e-4fa5-bba6-0dfdb661c1b3" providerId="ADAL" clId="{51705FF6-1DA1-0847-A40E-D5B17F4E1430}" dt="2022-06-21T22:33:56.446" v="1393" actId="14100"/>
          <ac:spMkLst>
            <pc:docMk/>
            <pc:sldMk cId="929955445" sldId="259"/>
            <ac:spMk id="2" creationId="{77370449-1CAC-8347-91B0-4F7376299E14}"/>
          </ac:spMkLst>
        </pc:spChg>
        <pc:spChg chg="mod">
          <ac:chgData name="Celestina Mustata" userId="2826a4a7-713e-4fa5-bba6-0dfdb661c1b3" providerId="ADAL" clId="{51705FF6-1DA1-0847-A40E-D5B17F4E1430}" dt="2022-06-23T18:24:43.749" v="2212" actId="255"/>
          <ac:spMkLst>
            <pc:docMk/>
            <pc:sldMk cId="929955445" sldId="259"/>
            <ac:spMk id="3" creationId="{26676F6D-5971-A146-9E56-12D304591CE4}"/>
          </ac:spMkLst>
        </pc:spChg>
        <pc:spChg chg="add del mod">
          <ac:chgData name="Celestina Mustata" userId="2826a4a7-713e-4fa5-bba6-0dfdb661c1b3" providerId="ADAL" clId="{51705FF6-1DA1-0847-A40E-D5B17F4E1430}" dt="2022-06-21T23:21:18.086" v="2155"/>
          <ac:spMkLst>
            <pc:docMk/>
            <pc:sldMk cId="929955445" sldId="259"/>
            <ac:spMk id="4" creationId="{A4B9EA74-6605-BA4D-91D3-554F731284F4}"/>
          </ac:spMkLst>
        </pc:spChg>
      </pc:sldChg>
      <pc:sldChg chg="addSp modSp add del mod setBg setClrOvrMap">
        <pc:chgData name="Celestina Mustata" userId="2826a4a7-713e-4fa5-bba6-0dfdb661c1b3" providerId="ADAL" clId="{51705FF6-1DA1-0847-A40E-D5B17F4E1430}" dt="2022-06-21T16:35:54.977" v="985" actId="2696"/>
        <pc:sldMkLst>
          <pc:docMk/>
          <pc:sldMk cId="3041812511" sldId="260"/>
        </pc:sldMkLst>
        <pc:spChg chg="mod">
          <ac:chgData name="Celestina Mustata" userId="2826a4a7-713e-4fa5-bba6-0dfdb661c1b3" providerId="ADAL" clId="{51705FF6-1DA1-0847-A40E-D5B17F4E1430}" dt="2022-06-21T16:35:20.969" v="975" actId="26606"/>
          <ac:spMkLst>
            <pc:docMk/>
            <pc:sldMk cId="3041812511" sldId="260"/>
            <ac:spMk id="2" creationId="{D769D570-421D-CF49-B11B-F044C67595A4}"/>
          </ac:spMkLst>
        </pc:spChg>
        <pc:spChg chg="mod">
          <ac:chgData name="Celestina Mustata" userId="2826a4a7-713e-4fa5-bba6-0dfdb661c1b3" providerId="ADAL" clId="{51705FF6-1DA1-0847-A40E-D5B17F4E1430}" dt="2022-06-21T16:35:20.969" v="975" actId="26606"/>
          <ac:spMkLst>
            <pc:docMk/>
            <pc:sldMk cId="3041812511" sldId="260"/>
            <ac:spMk id="3" creationId="{ED600728-45CD-C445-9E64-6067FED042AC}"/>
          </ac:spMkLst>
        </pc:spChg>
        <pc:spChg chg="add">
          <ac:chgData name="Celestina Mustata" userId="2826a4a7-713e-4fa5-bba6-0dfdb661c1b3" providerId="ADAL" clId="{51705FF6-1DA1-0847-A40E-D5B17F4E1430}" dt="2022-06-21T16:35:20.969" v="975" actId="26606"/>
          <ac:spMkLst>
            <pc:docMk/>
            <pc:sldMk cId="3041812511" sldId="260"/>
            <ac:spMk id="8" creationId="{E9B448F0-DA06-4165-AB5F-4330A20E06D0}"/>
          </ac:spMkLst>
        </pc:spChg>
        <pc:grpChg chg="add">
          <ac:chgData name="Celestina Mustata" userId="2826a4a7-713e-4fa5-bba6-0dfdb661c1b3" providerId="ADAL" clId="{51705FF6-1DA1-0847-A40E-D5B17F4E1430}" dt="2022-06-21T16:35:20.969" v="975" actId="26606"/>
          <ac:grpSpMkLst>
            <pc:docMk/>
            <pc:sldMk cId="3041812511" sldId="260"/>
            <ac:grpSpMk id="12" creationId="{2576BCDF-119F-4EB5-83D7-ED823C93EBBD}"/>
          </ac:grpSpMkLst>
        </pc:grpChg>
        <pc:grpChg chg="add">
          <ac:chgData name="Celestina Mustata" userId="2826a4a7-713e-4fa5-bba6-0dfdb661c1b3" providerId="ADAL" clId="{51705FF6-1DA1-0847-A40E-D5B17F4E1430}" dt="2022-06-21T16:35:20.969" v="975" actId="26606"/>
          <ac:grpSpMkLst>
            <pc:docMk/>
            <pc:sldMk cId="3041812511" sldId="260"/>
            <ac:grpSpMk id="41" creationId="{8DB4BB99-C854-45F9-BED1-63D15E3A2411}"/>
          </ac:grpSpMkLst>
        </pc:grpChg>
        <pc:picChg chg="add">
          <ac:chgData name="Celestina Mustata" userId="2826a4a7-713e-4fa5-bba6-0dfdb661c1b3" providerId="ADAL" clId="{51705FF6-1DA1-0847-A40E-D5B17F4E1430}" dt="2022-06-21T16:35:20.969" v="975" actId="26606"/>
          <ac:picMkLst>
            <pc:docMk/>
            <pc:sldMk cId="3041812511" sldId="260"/>
            <ac:picMk id="10" creationId="{92D83638-A467-411A-9C31-FE9A111CD885}"/>
          </ac:picMkLst>
        </pc:picChg>
      </pc:sldChg>
      <pc:sldChg chg="addSp delSp modSp add del mod setBg setClrOvrMap">
        <pc:chgData name="Celestina Mustata" userId="2826a4a7-713e-4fa5-bba6-0dfdb661c1b3" providerId="ADAL" clId="{51705FF6-1DA1-0847-A40E-D5B17F4E1430}" dt="2022-06-21T16:49:20.480" v="1104" actId="2696"/>
        <pc:sldMkLst>
          <pc:docMk/>
          <pc:sldMk cId="1788495047" sldId="261"/>
        </pc:sldMkLst>
        <pc:spChg chg="mod">
          <ac:chgData name="Celestina Mustata" userId="2826a4a7-713e-4fa5-bba6-0dfdb661c1b3" providerId="ADAL" clId="{51705FF6-1DA1-0847-A40E-D5B17F4E1430}" dt="2022-06-21T16:47:58.110" v="1086" actId="14100"/>
          <ac:spMkLst>
            <pc:docMk/>
            <pc:sldMk cId="1788495047" sldId="261"/>
            <ac:spMk id="2" creationId="{D9BA3503-A15B-A64C-A939-466CAEF19C43}"/>
          </ac:spMkLst>
        </pc:spChg>
        <pc:spChg chg="del mod">
          <ac:chgData name="Celestina Mustata" userId="2826a4a7-713e-4fa5-bba6-0dfdb661c1b3" providerId="ADAL" clId="{51705FF6-1DA1-0847-A40E-D5B17F4E1430}" dt="2022-06-21T16:26:31.853" v="952"/>
          <ac:spMkLst>
            <pc:docMk/>
            <pc:sldMk cId="1788495047" sldId="261"/>
            <ac:spMk id="3" creationId="{E07225D5-1E24-4D49-8D94-72EFD243267D}"/>
          </ac:spMkLst>
        </pc:spChg>
        <pc:spChg chg="del mod">
          <ac:chgData name="Celestina Mustata" userId="2826a4a7-713e-4fa5-bba6-0dfdb661c1b3" providerId="ADAL" clId="{51705FF6-1DA1-0847-A40E-D5B17F4E1430}" dt="2022-06-21T16:28:03.420" v="974" actId="478"/>
          <ac:spMkLst>
            <pc:docMk/>
            <pc:sldMk cId="1788495047" sldId="261"/>
            <ac:spMk id="4" creationId="{8FD0A868-9298-1B47-B5E6-DC74CC9B9982}"/>
          </ac:spMkLst>
        </pc:spChg>
        <pc:spChg chg="add del mod">
          <ac:chgData name="Celestina Mustata" userId="2826a4a7-713e-4fa5-bba6-0dfdb661c1b3" providerId="ADAL" clId="{51705FF6-1DA1-0847-A40E-D5B17F4E1430}" dt="2022-06-21T16:27:15.439" v="960"/>
          <ac:spMkLst>
            <pc:docMk/>
            <pc:sldMk cId="1788495047" sldId="261"/>
            <ac:spMk id="7" creationId="{3D6B1917-D84D-FC43-AB8A-7648771A3760}"/>
          </ac:spMkLst>
        </pc:spChg>
        <pc:spChg chg="add del mod">
          <ac:chgData name="Celestina Mustata" userId="2826a4a7-713e-4fa5-bba6-0dfdb661c1b3" providerId="ADAL" clId="{51705FF6-1DA1-0847-A40E-D5B17F4E1430}" dt="2022-06-21T16:48:44.138" v="1097" actId="478"/>
          <ac:spMkLst>
            <pc:docMk/>
            <pc:sldMk cId="1788495047" sldId="261"/>
            <ac:spMk id="9" creationId="{DD859374-1EC7-564A-8D66-051DFCF1AE5E}"/>
          </ac:spMkLst>
        </pc:spChg>
        <pc:spChg chg="add del mod">
          <ac:chgData name="Celestina Mustata" userId="2826a4a7-713e-4fa5-bba6-0dfdb661c1b3" providerId="ADAL" clId="{51705FF6-1DA1-0847-A40E-D5B17F4E1430}" dt="2022-06-21T16:49:01.730" v="1101"/>
          <ac:spMkLst>
            <pc:docMk/>
            <pc:sldMk cId="1788495047" sldId="261"/>
            <ac:spMk id="10" creationId="{E11AE70D-74C8-8D42-9400-2A061AC14AC2}"/>
          </ac:spMkLst>
        </pc:spChg>
        <pc:spChg chg="add del">
          <ac:chgData name="Celestina Mustata" userId="2826a4a7-713e-4fa5-bba6-0dfdb661c1b3" providerId="ADAL" clId="{51705FF6-1DA1-0847-A40E-D5B17F4E1430}" dt="2022-06-21T16:37:34.080" v="1046" actId="26606"/>
          <ac:spMkLst>
            <pc:docMk/>
            <pc:sldMk cId="1788495047" sldId="261"/>
            <ac:spMk id="12" creationId="{8185EE66-760B-F78F-382B-AC5AFE3ACBF6}"/>
          </ac:spMkLst>
        </pc:spChg>
        <pc:spChg chg="add del">
          <ac:chgData name="Celestina Mustata" userId="2826a4a7-713e-4fa5-bba6-0dfdb661c1b3" providerId="ADAL" clId="{51705FF6-1DA1-0847-A40E-D5B17F4E1430}" dt="2022-06-21T16:37:34.080" v="1046" actId="26606"/>
          <ac:spMkLst>
            <pc:docMk/>
            <pc:sldMk cId="1788495047" sldId="261"/>
            <ac:spMk id="58" creationId="{6697F791-5FFA-4164-899F-EB52EA72B024}"/>
          </ac:spMkLst>
        </pc:spChg>
        <pc:spChg chg="add del">
          <ac:chgData name="Celestina Mustata" userId="2826a4a7-713e-4fa5-bba6-0dfdb661c1b3" providerId="ADAL" clId="{51705FF6-1DA1-0847-A40E-D5B17F4E1430}" dt="2022-06-21T16:37:34.080" v="1046" actId="26606"/>
          <ac:spMkLst>
            <pc:docMk/>
            <pc:sldMk cId="1788495047" sldId="261"/>
            <ac:spMk id="62" creationId="{B773AB25-A422-41AA-9737-5E04C1966DE1}"/>
          </ac:spMkLst>
        </pc:spChg>
        <pc:spChg chg="add">
          <ac:chgData name="Celestina Mustata" userId="2826a4a7-713e-4fa5-bba6-0dfdb661c1b3" providerId="ADAL" clId="{51705FF6-1DA1-0847-A40E-D5B17F4E1430}" dt="2022-06-21T16:37:34.152" v="1047" actId="26606"/>
          <ac:spMkLst>
            <pc:docMk/>
            <pc:sldMk cId="1788495047" sldId="261"/>
            <ac:spMk id="97" creationId="{C2E4E997-8672-4FFD-B8EC-9932A8E4714B}"/>
          </ac:spMkLst>
        </pc:spChg>
        <pc:spChg chg="add mod">
          <ac:chgData name="Celestina Mustata" userId="2826a4a7-713e-4fa5-bba6-0dfdb661c1b3" providerId="ADAL" clId="{51705FF6-1DA1-0847-A40E-D5B17F4E1430}" dt="2022-06-21T16:48:33.593" v="1094" actId="14100"/>
          <ac:spMkLst>
            <pc:docMk/>
            <pc:sldMk cId="1788495047" sldId="261"/>
            <ac:spMk id="99" creationId="{FE01F8D1-02B8-1A3D-671F-327BD86442EF}"/>
          </ac:spMkLst>
        </pc:spChg>
        <pc:grpChg chg="add del">
          <ac:chgData name="Celestina Mustata" userId="2826a4a7-713e-4fa5-bba6-0dfdb661c1b3" providerId="ADAL" clId="{51705FF6-1DA1-0847-A40E-D5B17F4E1430}" dt="2022-06-21T16:37:34.080" v="1046" actId="26606"/>
          <ac:grpSpMkLst>
            <pc:docMk/>
            <pc:sldMk cId="1788495047" sldId="261"/>
            <ac:grpSpMk id="17" creationId="{EB95AFDF-FA7D-4311-9C65-6D507D92F474}"/>
          </ac:grpSpMkLst>
        </pc:grpChg>
        <pc:grpChg chg="add del">
          <ac:chgData name="Celestina Mustata" userId="2826a4a7-713e-4fa5-bba6-0dfdb661c1b3" providerId="ADAL" clId="{51705FF6-1DA1-0847-A40E-D5B17F4E1430}" dt="2022-06-21T16:37:34.080" v="1046" actId="26606"/>
          <ac:grpSpMkLst>
            <pc:docMk/>
            <pc:sldMk cId="1788495047" sldId="261"/>
            <ac:grpSpMk id="66" creationId="{6AD0D387-1584-4477-B5F8-52B50D4F2205}"/>
          </ac:grpSpMkLst>
        </pc:grpChg>
        <pc:grpChg chg="add">
          <ac:chgData name="Celestina Mustata" userId="2826a4a7-713e-4fa5-bba6-0dfdb661c1b3" providerId="ADAL" clId="{51705FF6-1DA1-0847-A40E-D5B17F4E1430}" dt="2022-06-21T16:37:34.152" v="1047" actId="26606"/>
          <ac:grpSpMkLst>
            <pc:docMk/>
            <pc:sldMk cId="1788495047" sldId="261"/>
            <ac:grpSpMk id="96" creationId="{EB95AFDF-FA7D-4311-9C65-6D507D92F474}"/>
          </ac:grpSpMkLst>
        </pc:grpChg>
        <pc:grpChg chg="add">
          <ac:chgData name="Celestina Mustata" userId="2826a4a7-713e-4fa5-bba6-0dfdb661c1b3" providerId="ADAL" clId="{51705FF6-1DA1-0847-A40E-D5B17F4E1430}" dt="2022-06-21T16:37:34.152" v="1047" actId="26606"/>
          <ac:grpSpMkLst>
            <pc:docMk/>
            <pc:sldMk cId="1788495047" sldId="261"/>
            <ac:grpSpMk id="100" creationId="{453E4DEE-E996-40F8-8635-0FF43D7348F9}"/>
          </ac:grpSpMkLst>
        </pc:grpChg>
        <pc:picChg chg="add del mod">
          <ac:chgData name="Celestina Mustata" userId="2826a4a7-713e-4fa5-bba6-0dfdb661c1b3" providerId="ADAL" clId="{51705FF6-1DA1-0847-A40E-D5B17F4E1430}" dt="2022-06-21T16:26:41.997" v="956" actId="478"/>
          <ac:picMkLst>
            <pc:docMk/>
            <pc:sldMk cId="1788495047" sldId="261"/>
            <ac:picMk id="5" creationId="{40761ED0-E80D-BF48-A4D5-8CB1E21C9C7B}"/>
          </ac:picMkLst>
        </pc:picChg>
        <pc:picChg chg="add mod">
          <ac:chgData name="Celestina Mustata" userId="2826a4a7-713e-4fa5-bba6-0dfdb661c1b3" providerId="ADAL" clId="{51705FF6-1DA1-0847-A40E-D5B17F4E1430}" dt="2022-06-21T16:37:47.034" v="1050" actId="14100"/>
          <ac:picMkLst>
            <pc:docMk/>
            <pc:sldMk cId="1788495047" sldId="261"/>
            <ac:picMk id="8" creationId="{12B4247E-D5EF-5B4C-B768-9E9B54CDF48F}"/>
          </ac:picMkLst>
        </pc:picChg>
        <pc:picChg chg="add del">
          <ac:chgData name="Celestina Mustata" userId="2826a4a7-713e-4fa5-bba6-0dfdb661c1b3" providerId="ADAL" clId="{51705FF6-1DA1-0847-A40E-D5B17F4E1430}" dt="2022-06-21T16:37:34.080" v="1046" actId="26606"/>
          <ac:picMkLst>
            <pc:docMk/>
            <pc:sldMk cId="1788495047" sldId="261"/>
            <ac:picMk id="15" creationId="{5FF7B57D-FF7B-48B3-9F60-9BCEEECF9E76}"/>
          </ac:picMkLst>
        </pc:picChg>
        <pc:picChg chg="add del">
          <ac:chgData name="Celestina Mustata" userId="2826a4a7-713e-4fa5-bba6-0dfdb661c1b3" providerId="ADAL" clId="{51705FF6-1DA1-0847-A40E-D5B17F4E1430}" dt="2022-06-21T16:37:34.080" v="1046" actId="26606"/>
          <ac:picMkLst>
            <pc:docMk/>
            <pc:sldMk cId="1788495047" sldId="261"/>
            <ac:picMk id="60" creationId="{4E28A1A9-FB81-4816-AAEA-C3B430946951}"/>
          </ac:picMkLst>
        </pc:picChg>
        <pc:picChg chg="add del">
          <ac:chgData name="Celestina Mustata" userId="2826a4a7-713e-4fa5-bba6-0dfdb661c1b3" providerId="ADAL" clId="{51705FF6-1DA1-0847-A40E-D5B17F4E1430}" dt="2022-06-21T16:37:34.080" v="1046" actId="26606"/>
          <ac:picMkLst>
            <pc:docMk/>
            <pc:sldMk cId="1788495047" sldId="261"/>
            <ac:picMk id="64" creationId="{AF0552B8-DE8C-40DF-B29F-1728E6A10619}"/>
          </ac:picMkLst>
        </pc:picChg>
        <pc:picChg chg="add">
          <ac:chgData name="Celestina Mustata" userId="2826a4a7-713e-4fa5-bba6-0dfdb661c1b3" providerId="ADAL" clId="{51705FF6-1DA1-0847-A40E-D5B17F4E1430}" dt="2022-06-21T16:37:34.152" v="1047" actId="26606"/>
          <ac:picMkLst>
            <pc:docMk/>
            <pc:sldMk cId="1788495047" sldId="261"/>
            <ac:picMk id="95" creationId="{5FF7B57D-FF7B-48B3-9F60-9BCEEECF9E76}"/>
          </ac:picMkLst>
        </pc:picChg>
        <pc:picChg chg="add">
          <ac:chgData name="Celestina Mustata" userId="2826a4a7-713e-4fa5-bba6-0dfdb661c1b3" providerId="ADAL" clId="{51705FF6-1DA1-0847-A40E-D5B17F4E1430}" dt="2022-06-21T16:37:34.152" v="1047" actId="26606"/>
          <ac:picMkLst>
            <pc:docMk/>
            <pc:sldMk cId="1788495047" sldId="261"/>
            <ac:picMk id="98" creationId="{FE6BA9E6-1D9E-4D30-B528-D49FA1342E4E}"/>
          </ac:picMkLst>
        </pc:picChg>
      </pc:sldChg>
      <pc:sldChg chg="addSp delSp modSp add del setBg delDesignElem">
        <pc:chgData name="Celestina Mustata" userId="2826a4a7-713e-4fa5-bba6-0dfdb661c1b3" providerId="ADAL" clId="{51705FF6-1DA1-0847-A40E-D5B17F4E1430}" dt="2022-06-21T16:50:10.408" v="1173" actId="2696"/>
        <pc:sldMkLst>
          <pc:docMk/>
          <pc:sldMk cId="3981573465" sldId="261"/>
        </pc:sldMkLst>
        <pc:spChg chg="del mod">
          <ac:chgData name="Celestina Mustata" userId="2826a4a7-713e-4fa5-bba6-0dfdb661c1b3" providerId="ADAL" clId="{51705FF6-1DA1-0847-A40E-D5B17F4E1430}" dt="2022-06-21T16:50:04.501" v="1170" actId="478"/>
          <ac:spMkLst>
            <pc:docMk/>
            <pc:sldMk cId="3981573465" sldId="261"/>
            <ac:spMk id="2" creationId="{D9BA3503-A15B-A64C-A939-466CAEF19C43}"/>
          </ac:spMkLst>
        </pc:spChg>
        <pc:spChg chg="add del mod">
          <ac:chgData name="Celestina Mustata" userId="2826a4a7-713e-4fa5-bba6-0dfdb661c1b3" providerId="ADAL" clId="{51705FF6-1DA1-0847-A40E-D5B17F4E1430}" dt="2022-06-21T16:50:04.718" v="1172"/>
          <ac:spMkLst>
            <pc:docMk/>
            <pc:sldMk cId="3981573465" sldId="261"/>
            <ac:spMk id="3" creationId="{63D58C89-7D55-5146-8B8C-52C9091A2A52}"/>
          </ac:spMkLst>
        </pc:spChg>
        <pc:spChg chg="del">
          <ac:chgData name="Celestina Mustata" userId="2826a4a7-713e-4fa5-bba6-0dfdb661c1b3" providerId="ADAL" clId="{51705FF6-1DA1-0847-A40E-D5B17F4E1430}" dt="2022-06-21T16:49:33.658" v="1107"/>
          <ac:spMkLst>
            <pc:docMk/>
            <pc:sldMk cId="3981573465" sldId="261"/>
            <ac:spMk id="97" creationId="{C2E4E997-8672-4FFD-B8EC-9932A8E4714B}"/>
          </ac:spMkLst>
        </pc:spChg>
        <pc:grpChg chg="del">
          <ac:chgData name="Celestina Mustata" userId="2826a4a7-713e-4fa5-bba6-0dfdb661c1b3" providerId="ADAL" clId="{51705FF6-1DA1-0847-A40E-D5B17F4E1430}" dt="2022-06-21T16:49:33.658" v="1107"/>
          <ac:grpSpMkLst>
            <pc:docMk/>
            <pc:sldMk cId="3981573465" sldId="261"/>
            <ac:grpSpMk id="96" creationId="{EB95AFDF-FA7D-4311-9C65-6D507D92F474}"/>
          </ac:grpSpMkLst>
        </pc:grpChg>
        <pc:grpChg chg="del">
          <ac:chgData name="Celestina Mustata" userId="2826a4a7-713e-4fa5-bba6-0dfdb661c1b3" providerId="ADAL" clId="{51705FF6-1DA1-0847-A40E-D5B17F4E1430}" dt="2022-06-21T16:49:33.658" v="1107"/>
          <ac:grpSpMkLst>
            <pc:docMk/>
            <pc:sldMk cId="3981573465" sldId="261"/>
            <ac:grpSpMk id="100" creationId="{453E4DEE-E996-40F8-8635-0FF43D7348F9}"/>
          </ac:grpSpMkLst>
        </pc:grpChg>
        <pc:picChg chg="del">
          <ac:chgData name="Celestina Mustata" userId="2826a4a7-713e-4fa5-bba6-0dfdb661c1b3" providerId="ADAL" clId="{51705FF6-1DA1-0847-A40E-D5B17F4E1430}" dt="2022-06-21T16:49:33.658" v="1107"/>
          <ac:picMkLst>
            <pc:docMk/>
            <pc:sldMk cId="3981573465" sldId="261"/>
            <ac:picMk id="95" creationId="{5FF7B57D-FF7B-48B3-9F60-9BCEEECF9E76}"/>
          </ac:picMkLst>
        </pc:picChg>
        <pc:picChg chg="del">
          <ac:chgData name="Celestina Mustata" userId="2826a4a7-713e-4fa5-bba6-0dfdb661c1b3" providerId="ADAL" clId="{51705FF6-1DA1-0847-A40E-D5B17F4E1430}" dt="2022-06-21T16:49:33.658" v="1107"/>
          <ac:picMkLst>
            <pc:docMk/>
            <pc:sldMk cId="3981573465" sldId="261"/>
            <ac:picMk id="98" creationId="{FE6BA9E6-1D9E-4D30-B528-D49FA1342E4E}"/>
          </ac:picMkLst>
        </pc:picChg>
      </pc:sldChg>
      <pc:sldChg chg="addSp delSp modSp add">
        <pc:chgData name="Celestina Mustata" userId="2826a4a7-713e-4fa5-bba6-0dfdb661c1b3" providerId="ADAL" clId="{51705FF6-1DA1-0847-A40E-D5B17F4E1430}" dt="2022-06-21T17:11:14.522" v="1274"/>
        <pc:sldMkLst>
          <pc:docMk/>
          <pc:sldMk cId="1252676455" sldId="262"/>
        </pc:sldMkLst>
        <pc:spChg chg="mod">
          <ac:chgData name="Celestina Mustata" userId="2826a4a7-713e-4fa5-bba6-0dfdb661c1b3" providerId="ADAL" clId="{51705FF6-1DA1-0847-A40E-D5B17F4E1430}" dt="2022-06-21T16:54:56.968" v="1265" actId="20577"/>
          <ac:spMkLst>
            <pc:docMk/>
            <pc:sldMk cId="1252676455" sldId="262"/>
            <ac:spMk id="2" creationId="{C446C7C1-B5AA-0140-B23E-9DAD72E883F6}"/>
          </ac:spMkLst>
        </pc:spChg>
        <pc:spChg chg="del">
          <ac:chgData name="Celestina Mustata" userId="2826a4a7-713e-4fa5-bba6-0dfdb661c1b3" providerId="ADAL" clId="{51705FF6-1DA1-0847-A40E-D5B17F4E1430}" dt="2022-06-21T16:55:15.086" v="1266"/>
          <ac:spMkLst>
            <pc:docMk/>
            <pc:sldMk cId="1252676455" sldId="262"/>
            <ac:spMk id="3" creationId="{3D35F7D4-F2ED-334A-8B9C-E260F2FEC702}"/>
          </ac:spMkLst>
        </pc:spChg>
        <pc:spChg chg="mod">
          <ac:chgData name="Celestina Mustata" userId="2826a4a7-713e-4fa5-bba6-0dfdb661c1b3" providerId="ADAL" clId="{51705FF6-1DA1-0847-A40E-D5B17F4E1430}" dt="2022-06-21T17:11:14.522" v="1274"/>
          <ac:spMkLst>
            <pc:docMk/>
            <pc:sldMk cId="1252676455" sldId="262"/>
            <ac:spMk id="4" creationId="{171BF62B-0E2F-7A49-AB6D-72AD84A88540}"/>
          </ac:spMkLst>
        </pc:spChg>
        <pc:picChg chg="add mod">
          <ac:chgData name="Celestina Mustata" userId="2826a4a7-713e-4fa5-bba6-0dfdb661c1b3" providerId="ADAL" clId="{51705FF6-1DA1-0847-A40E-D5B17F4E1430}" dt="2022-06-21T16:55:39.170" v="1270" actId="14100"/>
          <ac:picMkLst>
            <pc:docMk/>
            <pc:sldMk cId="1252676455" sldId="262"/>
            <ac:picMk id="5" creationId="{F8CA39E5-CCC3-444B-BA58-CF77AD9B1D11}"/>
          </ac:picMkLst>
        </pc:picChg>
      </pc:sldChg>
      <pc:sldChg chg="delSp add del setBg delDesignElem">
        <pc:chgData name="Celestina Mustata" userId="2826a4a7-713e-4fa5-bba6-0dfdb661c1b3" providerId="ADAL" clId="{51705FF6-1DA1-0847-A40E-D5B17F4E1430}" dt="2022-06-21T16:49:28.585" v="1105" actId="2696"/>
        <pc:sldMkLst>
          <pc:docMk/>
          <pc:sldMk cId="590034790" sldId="263"/>
        </pc:sldMkLst>
        <pc:spChg chg="del">
          <ac:chgData name="Celestina Mustata" userId="2826a4a7-713e-4fa5-bba6-0dfdb661c1b3" providerId="ADAL" clId="{51705FF6-1DA1-0847-A40E-D5B17F4E1430}" dt="2022-06-21T16:49:16.551" v="1103"/>
          <ac:spMkLst>
            <pc:docMk/>
            <pc:sldMk cId="590034790" sldId="263"/>
            <ac:spMk id="97" creationId="{C2E4E997-8672-4FFD-B8EC-9932A8E4714B}"/>
          </ac:spMkLst>
        </pc:spChg>
        <pc:grpChg chg="del">
          <ac:chgData name="Celestina Mustata" userId="2826a4a7-713e-4fa5-bba6-0dfdb661c1b3" providerId="ADAL" clId="{51705FF6-1DA1-0847-A40E-D5B17F4E1430}" dt="2022-06-21T16:49:16.551" v="1103"/>
          <ac:grpSpMkLst>
            <pc:docMk/>
            <pc:sldMk cId="590034790" sldId="263"/>
            <ac:grpSpMk id="96" creationId="{EB95AFDF-FA7D-4311-9C65-6D507D92F474}"/>
          </ac:grpSpMkLst>
        </pc:grpChg>
        <pc:grpChg chg="del">
          <ac:chgData name="Celestina Mustata" userId="2826a4a7-713e-4fa5-bba6-0dfdb661c1b3" providerId="ADAL" clId="{51705FF6-1DA1-0847-A40E-D5B17F4E1430}" dt="2022-06-21T16:49:16.551" v="1103"/>
          <ac:grpSpMkLst>
            <pc:docMk/>
            <pc:sldMk cId="590034790" sldId="263"/>
            <ac:grpSpMk id="100" creationId="{453E4DEE-E996-40F8-8635-0FF43D7348F9}"/>
          </ac:grpSpMkLst>
        </pc:grpChg>
        <pc:picChg chg="del">
          <ac:chgData name="Celestina Mustata" userId="2826a4a7-713e-4fa5-bba6-0dfdb661c1b3" providerId="ADAL" clId="{51705FF6-1DA1-0847-A40E-D5B17F4E1430}" dt="2022-06-21T16:49:16.551" v="1103"/>
          <ac:picMkLst>
            <pc:docMk/>
            <pc:sldMk cId="590034790" sldId="263"/>
            <ac:picMk id="95" creationId="{5FF7B57D-FF7B-48B3-9F60-9BCEEECF9E76}"/>
          </ac:picMkLst>
        </pc:picChg>
        <pc:picChg chg="del">
          <ac:chgData name="Celestina Mustata" userId="2826a4a7-713e-4fa5-bba6-0dfdb661c1b3" providerId="ADAL" clId="{51705FF6-1DA1-0847-A40E-D5B17F4E1430}" dt="2022-06-21T16:49:16.551" v="1103"/>
          <ac:picMkLst>
            <pc:docMk/>
            <pc:sldMk cId="590034790" sldId="263"/>
            <ac:picMk id="98" creationId="{FE6BA9E6-1D9E-4D30-B528-D49FA1342E4E}"/>
          </ac:picMkLst>
        </pc:picChg>
      </pc:sldChg>
      <pc:sldChg chg="addSp delSp modSp add mod setBg">
        <pc:chgData name="Celestina Mustata" userId="2826a4a7-713e-4fa5-bba6-0dfdb661c1b3" providerId="ADAL" clId="{51705FF6-1DA1-0847-A40E-D5B17F4E1430}" dt="2022-06-23T18:45:38.277" v="2702" actId="14100"/>
        <pc:sldMkLst>
          <pc:docMk/>
          <pc:sldMk cId="2046747769" sldId="263"/>
        </pc:sldMkLst>
        <pc:spChg chg="mod">
          <ac:chgData name="Celestina Mustata" userId="2826a4a7-713e-4fa5-bba6-0dfdb661c1b3" providerId="ADAL" clId="{51705FF6-1DA1-0847-A40E-D5B17F4E1430}" dt="2022-06-23T18:44:14.414" v="2692" actId="14100"/>
          <ac:spMkLst>
            <pc:docMk/>
            <pc:sldMk cId="2046747769" sldId="263"/>
            <ac:spMk id="2" creationId="{D36A36C1-248D-9147-B0E4-3567775EDB15}"/>
          </ac:spMkLst>
        </pc:spChg>
        <pc:spChg chg="del">
          <ac:chgData name="Celestina Mustata" userId="2826a4a7-713e-4fa5-bba6-0dfdb661c1b3" providerId="ADAL" clId="{51705FF6-1DA1-0847-A40E-D5B17F4E1430}" dt="2022-06-21T17:22:32.302" v="1364" actId="26606"/>
          <ac:spMkLst>
            <pc:docMk/>
            <pc:sldMk cId="2046747769" sldId="263"/>
            <ac:spMk id="3" creationId="{5DBFED22-D338-ED45-BDD2-001FC17BE4C8}"/>
          </ac:spMkLst>
        </pc:spChg>
        <pc:spChg chg="mod ord">
          <ac:chgData name="Celestina Mustata" userId="2826a4a7-713e-4fa5-bba6-0dfdb661c1b3" providerId="ADAL" clId="{51705FF6-1DA1-0847-A40E-D5B17F4E1430}" dt="2022-06-23T18:45:38.277" v="2702" actId="14100"/>
          <ac:spMkLst>
            <pc:docMk/>
            <pc:sldMk cId="2046747769" sldId="263"/>
            <ac:spMk id="4" creationId="{F2E979BD-C453-5F42-87AD-2933921CD1C6}"/>
          </ac:spMkLst>
        </pc:spChg>
        <pc:spChg chg="add del mod">
          <ac:chgData name="Celestina Mustata" userId="2826a4a7-713e-4fa5-bba6-0dfdb661c1b3" providerId="ADAL" clId="{51705FF6-1DA1-0847-A40E-D5B17F4E1430}" dt="2022-06-23T18:18:37.721" v="2201"/>
          <ac:spMkLst>
            <pc:docMk/>
            <pc:sldMk cId="2046747769" sldId="263"/>
            <ac:spMk id="6" creationId="{AD1E42CD-F892-3A42-9998-F0AEB213BAF2}"/>
          </ac:spMkLst>
        </pc:spChg>
        <pc:spChg chg="add del">
          <ac:chgData name="Celestina Mustata" userId="2826a4a7-713e-4fa5-bba6-0dfdb661c1b3" providerId="ADAL" clId="{51705FF6-1DA1-0847-A40E-D5B17F4E1430}" dt="2022-06-23T18:43:11.032" v="2673" actId="26606"/>
          <ac:spMkLst>
            <pc:docMk/>
            <pc:sldMk cId="2046747769" sldId="263"/>
            <ac:spMk id="145" creationId="{C2E4E997-8672-4FFD-B8EC-9932A8E4714B}"/>
          </ac:spMkLst>
        </pc:spChg>
        <pc:grpChg chg="add del">
          <ac:chgData name="Celestina Mustata" userId="2826a4a7-713e-4fa5-bba6-0dfdb661c1b3" providerId="ADAL" clId="{51705FF6-1DA1-0847-A40E-D5B17F4E1430}" dt="2022-06-23T18:09:18.553" v="2177" actId="26606"/>
          <ac:grpSpMkLst>
            <pc:docMk/>
            <pc:sldMk cId="2046747769" sldId="263"/>
            <ac:grpSpMk id="12" creationId="{A838DBA2-246D-4087-AE0A-6EA2B4B65AF3}"/>
          </ac:grpSpMkLst>
        </pc:grpChg>
        <pc:grpChg chg="add del">
          <ac:chgData name="Celestina Mustata" userId="2826a4a7-713e-4fa5-bba6-0dfdb661c1b3" providerId="ADAL" clId="{51705FF6-1DA1-0847-A40E-D5B17F4E1430}" dt="2022-06-23T18:43:16.895" v="2678" actId="26606"/>
          <ac:grpSpMkLst>
            <pc:docMk/>
            <pc:sldMk cId="2046747769" sldId="263"/>
            <ac:grpSpMk id="58" creationId="{EB95AFDF-FA7D-4311-9C65-6D507D92F474}"/>
          </ac:grpSpMkLst>
        </pc:grpChg>
        <pc:grpChg chg="add del">
          <ac:chgData name="Celestina Mustata" userId="2826a4a7-713e-4fa5-bba6-0dfdb661c1b3" providerId="ADAL" clId="{51705FF6-1DA1-0847-A40E-D5B17F4E1430}" dt="2022-06-23T18:43:11.032" v="2673" actId="26606"/>
          <ac:grpSpMkLst>
            <pc:docMk/>
            <pc:sldMk cId="2046747769" sldId="263"/>
            <ac:grpSpMk id="104" creationId="{EB95AFDF-FA7D-4311-9C65-6D507D92F474}"/>
          </ac:grpSpMkLst>
        </pc:grpChg>
        <pc:grpChg chg="add del">
          <ac:chgData name="Celestina Mustata" userId="2826a4a7-713e-4fa5-bba6-0dfdb661c1b3" providerId="ADAL" clId="{51705FF6-1DA1-0847-A40E-D5B17F4E1430}" dt="2022-06-23T18:43:11.032" v="2673" actId="26606"/>
          <ac:grpSpMkLst>
            <pc:docMk/>
            <pc:sldMk cId="2046747769" sldId="263"/>
            <ac:grpSpMk id="149" creationId="{453E4DEE-E996-40F8-8635-0FF43D7348F9}"/>
          </ac:grpSpMkLst>
        </pc:grpChg>
        <pc:grpChg chg="add del">
          <ac:chgData name="Celestina Mustata" userId="2826a4a7-713e-4fa5-bba6-0dfdb661c1b3" providerId="ADAL" clId="{51705FF6-1DA1-0847-A40E-D5B17F4E1430}" dt="2022-06-23T18:43:14.581" v="2675" actId="26606"/>
          <ac:grpSpMkLst>
            <pc:docMk/>
            <pc:sldMk cId="2046747769" sldId="263"/>
            <ac:grpSpMk id="179" creationId="{A838DBA2-246D-4087-AE0A-6EA2B4B65AF3}"/>
          </ac:grpSpMkLst>
        </pc:grpChg>
        <pc:grpChg chg="add del">
          <ac:chgData name="Celestina Mustata" userId="2826a4a7-713e-4fa5-bba6-0dfdb661c1b3" providerId="ADAL" clId="{51705FF6-1DA1-0847-A40E-D5B17F4E1430}" dt="2022-06-23T18:43:16.864" v="2677" actId="26606"/>
          <ac:grpSpMkLst>
            <pc:docMk/>
            <pc:sldMk cId="2046747769" sldId="263"/>
            <ac:grpSpMk id="182" creationId="{A838DBA2-246D-4087-AE0A-6EA2B4B65AF3}"/>
          </ac:grpSpMkLst>
        </pc:grpChg>
        <pc:grpChg chg="add">
          <ac:chgData name="Celestina Mustata" userId="2826a4a7-713e-4fa5-bba6-0dfdb661c1b3" providerId="ADAL" clId="{51705FF6-1DA1-0847-A40E-D5B17F4E1430}" dt="2022-06-23T18:43:16.895" v="2678" actId="26606"/>
          <ac:grpSpMkLst>
            <pc:docMk/>
            <pc:sldMk cId="2046747769" sldId="263"/>
            <ac:grpSpMk id="185" creationId="{EB95AFDF-FA7D-4311-9C65-6D507D92F474}"/>
          </ac:grpSpMkLst>
        </pc:grpChg>
        <pc:picChg chg="add mod ord">
          <ac:chgData name="Celestina Mustata" userId="2826a4a7-713e-4fa5-bba6-0dfdb661c1b3" providerId="ADAL" clId="{51705FF6-1DA1-0847-A40E-D5B17F4E1430}" dt="2022-06-23T18:45:33.737" v="2701" actId="1076"/>
          <ac:picMkLst>
            <pc:docMk/>
            <pc:sldMk cId="2046747769" sldId="263"/>
            <ac:picMk id="5" creationId="{BF02F736-036E-FD4C-A967-478C3466472A}"/>
          </ac:picMkLst>
        </pc:picChg>
        <pc:picChg chg="add del">
          <ac:chgData name="Celestina Mustata" userId="2826a4a7-713e-4fa5-bba6-0dfdb661c1b3" providerId="ADAL" clId="{51705FF6-1DA1-0847-A40E-D5B17F4E1430}" dt="2022-06-23T18:09:18.553" v="2177" actId="26606"/>
          <ac:picMkLst>
            <pc:docMk/>
            <pc:sldMk cId="2046747769" sldId="263"/>
            <ac:picMk id="10" creationId="{59FACE42-44B0-4185-8ED4-9043A78C8600}"/>
          </ac:picMkLst>
        </pc:picChg>
        <pc:picChg chg="add del">
          <ac:chgData name="Celestina Mustata" userId="2826a4a7-713e-4fa5-bba6-0dfdb661c1b3" providerId="ADAL" clId="{51705FF6-1DA1-0847-A40E-D5B17F4E1430}" dt="2022-06-23T18:43:16.895" v="2678" actId="26606"/>
          <ac:picMkLst>
            <pc:docMk/>
            <pc:sldMk cId="2046747769" sldId="263"/>
            <ac:picMk id="56" creationId="{5FF7B57D-FF7B-48B3-9F60-9BCEEECF9E76}"/>
          </ac:picMkLst>
        </pc:picChg>
        <pc:picChg chg="add del">
          <ac:chgData name="Celestina Mustata" userId="2826a4a7-713e-4fa5-bba6-0dfdb661c1b3" providerId="ADAL" clId="{51705FF6-1DA1-0847-A40E-D5B17F4E1430}" dt="2022-06-23T18:43:11.032" v="2673" actId="26606"/>
          <ac:picMkLst>
            <pc:docMk/>
            <pc:sldMk cId="2046747769" sldId="263"/>
            <ac:picMk id="102" creationId="{5FF7B57D-FF7B-48B3-9F60-9BCEEECF9E76}"/>
          </ac:picMkLst>
        </pc:picChg>
        <pc:picChg chg="add del">
          <ac:chgData name="Celestina Mustata" userId="2826a4a7-713e-4fa5-bba6-0dfdb661c1b3" providerId="ADAL" clId="{51705FF6-1DA1-0847-A40E-D5B17F4E1430}" dt="2022-06-23T18:43:11.032" v="2673" actId="26606"/>
          <ac:picMkLst>
            <pc:docMk/>
            <pc:sldMk cId="2046747769" sldId="263"/>
            <ac:picMk id="147" creationId="{FE6BA9E6-1D9E-4D30-B528-D49FA1342E4E}"/>
          </ac:picMkLst>
        </pc:picChg>
        <pc:picChg chg="add del">
          <ac:chgData name="Celestina Mustata" userId="2826a4a7-713e-4fa5-bba6-0dfdb661c1b3" providerId="ADAL" clId="{51705FF6-1DA1-0847-A40E-D5B17F4E1430}" dt="2022-06-23T18:43:14.581" v="2675" actId="26606"/>
          <ac:picMkLst>
            <pc:docMk/>
            <pc:sldMk cId="2046747769" sldId="263"/>
            <ac:picMk id="178" creationId="{59FACE42-44B0-4185-8ED4-9043A78C8600}"/>
          </ac:picMkLst>
        </pc:picChg>
        <pc:picChg chg="add del">
          <ac:chgData name="Celestina Mustata" userId="2826a4a7-713e-4fa5-bba6-0dfdb661c1b3" providerId="ADAL" clId="{51705FF6-1DA1-0847-A40E-D5B17F4E1430}" dt="2022-06-23T18:43:16.864" v="2677" actId="26606"/>
          <ac:picMkLst>
            <pc:docMk/>
            <pc:sldMk cId="2046747769" sldId="263"/>
            <ac:picMk id="181" creationId="{59FACE42-44B0-4185-8ED4-9043A78C8600}"/>
          </ac:picMkLst>
        </pc:picChg>
        <pc:picChg chg="add">
          <ac:chgData name="Celestina Mustata" userId="2826a4a7-713e-4fa5-bba6-0dfdb661c1b3" providerId="ADAL" clId="{51705FF6-1DA1-0847-A40E-D5B17F4E1430}" dt="2022-06-23T18:43:16.895" v="2678" actId="26606"/>
          <ac:picMkLst>
            <pc:docMk/>
            <pc:sldMk cId="2046747769" sldId="263"/>
            <ac:picMk id="184" creationId="{5FF7B57D-FF7B-48B3-9F60-9BCEEECF9E76}"/>
          </ac:picMkLst>
        </pc:picChg>
      </pc:sldChg>
      <pc:sldChg chg="add del">
        <pc:chgData name="Celestina Mustata" userId="2826a4a7-713e-4fa5-bba6-0dfdb661c1b3" providerId="ADAL" clId="{51705FF6-1DA1-0847-A40E-D5B17F4E1430}" dt="2022-06-23T18:10:21.635" v="2190" actId="2696"/>
        <pc:sldMkLst>
          <pc:docMk/>
          <pc:sldMk cId="2197585687" sldId="264"/>
        </pc:sldMkLst>
      </pc:sldChg>
      <pc:sldChg chg="modSp add">
        <pc:chgData name="Celestina Mustata" userId="2826a4a7-713e-4fa5-bba6-0dfdb661c1b3" providerId="ADAL" clId="{51705FF6-1DA1-0847-A40E-D5B17F4E1430}" dt="2022-06-23T18:40:52.062" v="2635" actId="20577"/>
        <pc:sldMkLst>
          <pc:docMk/>
          <pc:sldMk cId="306647163" sldId="265"/>
        </pc:sldMkLst>
        <pc:spChg chg="mod">
          <ac:chgData name="Celestina Mustata" userId="2826a4a7-713e-4fa5-bba6-0dfdb661c1b3" providerId="ADAL" clId="{51705FF6-1DA1-0847-A40E-D5B17F4E1430}" dt="2022-06-23T18:10:09.689" v="2189" actId="20577"/>
          <ac:spMkLst>
            <pc:docMk/>
            <pc:sldMk cId="306647163" sldId="265"/>
            <ac:spMk id="2" creationId="{B34DB078-65DC-8E42-A675-2A122B25ECD2}"/>
          </ac:spMkLst>
        </pc:spChg>
        <pc:spChg chg="mod">
          <ac:chgData name="Celestina Mustata" userId="2826a4a7-713e-4fa5-bba6-0dfdb661c1b3" providerId="ADAL" clId="{51705FF6-1DA1-0847-A40E-D5B17F4E1430}" dt="2022-06-23T18:40:52.062" v="2635" actId="20577"/>
          <ac:spMkLst>
            <pc:docMk/>
            <pc:sldMk cId="306647163" sldId="265"/>
            <ac:spMk id="3" creationId="{3D80665A-925C-DC46-9CDB-98BF7D15C823}"/>
          </ac:spMkLst>
        </pc:spChg>
      </pc:sldChg>
      <pc:sldChg chg="delSp modSp add">
        <pc:chgData name="Celestina Mustata" userId="2826a4a7-713e-4fa5-bba6-0dfdb661c1b3" providerId="ADAL" clId="{51705FF6-1DA1-0847-A40E-D5B17F4E1430}" dt="2022-06-23T18:42:10.042" v="2670" actId="1076"/>
        <pc:sldMkLst>
          <pc:docMk/>
          <pc:sldMk cId="3516998707" sldId="266"/>
        </pc:sldMkLst>
        <pc:spChg chg="mod">
          <ac:chgData name="Celestina Mustata" userId="2826a4a7-713e-4fa5-bba6-0dfdb661c1b3" providerId="ADAL" clId="{51705FF6-1DA1-0847-A40E-D5B17F4E1430}" dt="2022-06-23T18:42:10.042" v="2670" actId="1076"/>
          <ac:spMkLst>
            <pc:docMk/>
            <pc:sldMk cId="3516998707" sldId="266"/>
            <ac:spMk id="2" creationId="{D8DDC6E0-E1BA-7848-B9C2-0DDC68BF2341}"/>
          </ac:spMkLst>
        </pc:spChg>
        <pc:spChg chg="del mod">
          <ac:chgData name="Celestina Mustata" userId="2826a4a7-713e-4fa5-bba6-0dfdb661c1b3" providerId="ADAL" clId="{51705FF6-1DA1-0847-A40E-D5B17F4E1430}" dt="2022-06-23T18:41:55.820" v="2667" actId="478"/>
          <ac:spMkLst>
            <pc:docMk/>
            <pc:sldMk cId="3516998707" sldId="266"/>
            <ac:spMk id="3" creationId="{242B528C-3CAB-614F-8004-3375DB7D8D3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6/21/22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6/21/22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6/21/22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7.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B317-EA1D-C244-BDB0-5300623F9AF7}"/>
              </a:ext>
            </a:extLst>
          </p:cNvPr>
          <p:cNvSpPr>
            <a:spLocks noGrp="1"/>
          </p:cNvSpPr>
          <p:nvPr>
            <p:ph type="ctrTitle"/>
          </p:nvPr>
        </p:nvSpPr>
        <p:spPr>
          <a:xfrm>
            <a:off x="2644048" y="517793"/>
            <a:ext cx="8023950" cy="848299"/>
          </a:xfrm>
        </p:spPr>
        <p:txBody>
          <a:bodyPr>
            <a:normAutofit fontScale="90000"/>
          </a:bodyPr>
          <a:lstStyle/>
          <a:p>
            <a:r>
              <a:rPr lang="en-GB" sz="2800" dirty="0"/>
              <a:t>Digital skills and research method BMSW(4003)</a:t>
            </a:r>
          </a:p>
        </p:txBody>
      </p:sp>
      <p:sp>
        <p:nvSpPr>
          <p:cNvPr id="3" name="Subtitle 2">
            <a:extLst>
              <a:ext uri="{FF2B5EF4-FFF2-40B4-BE49-F238E27FC236}">
                <a16:creationId xmlns:a16="http://schemas.microsoft.com/office/drawing/2014/main" id="{AF50A999-3F8F-C54E-8719-773247B63CC0}"/>
              </a:ext>
            </a:extLst>
          </p:cNvPr>
          <p:cNvSpPr>
            <a:spLocks noGrp="1"/>
          </p:cNvSpPr>
          <p:nvPr>
            <p:ph type="subTitle" idx="1"/>
          </p:nvPr>
        </p:nvSpPr>
        <p:spPr>
          <a:xfrm>
            <a:off x="2368627" y="1366092"/>
            <a:ext cx="6947968" cy="4974115"/>
          </a:xfrm>
        </p:spPr>
        <p:txBody>
          <a:bodyPr/>
          <a:lstStyle/>
          <a:p>
            <a:endParaRPr lang="en-GB" dirty="0"/>
          </a:p>
          <a:p>
            <a:endParaRPr lang="en-GB" dirty="0"/>
          </a:p>
          <a:p>
            <a:endParaRPr lang="en-GB" dirty="0"/>
          </a:p>
          <a:p>
            <a:endParaRPr lang="en-GB" dirty="0"/>
          </a:p>
          <a:p>
            <a:r>
              <a:rPr lang="en-GB" dirty="0"/>
              <a:t>MIHAI PREDA: 2130233</a:t>
            </a:r>
          </a:p>
          <a:p>
            <a:r>
              <a:rPr lang="en-GB" dirty="0"/>
              <a:t>MOHAMMED SHAHID :2129430</a:t>
            </a:r>
          </a:p>
          <a:p>
            <a:r>
              <a:rPr lang="en-GB" dirty="0"/>
              <a:t>CELESTINA LAVINIA MUSTATA:2026029</a:t>
            </a:r>
          </a:p>
          <a:p>
            <a:r>
              <a:rPr lang="en-GB" dirty="0"/>
              <a:t>LECTURER NAME: DALE CLARKE</a:t>
            </a:r>
          </a:p>
        </p:txBody>
      </p:sp>
      <p:sp>
        <p:nvSpPr>
          <p:cNvPr id="4" name="TextBox 3">
            <a:extLst>
              <a:ext uri="{FF2B5EF4-FFF2-40B4-BE49-F238E27FC236}">
                <a16:creationId xmlns:a16="http://schemas.microsoft.com/office/drawing/2014/main" id="{CB082DB4-0368-B64A-A4C6-0591E1C2358E}"/>
              </a:ext>
            </a:extLst>
          </p:cNvPr>
          <p:cNvSpPr txBox="1"/>
          <p:nvPr/>
        </p:nvSpPr>
        <p:spPr>
          <a:xfrm>
            <a:off x="2875405" y="1586428"/>
            <a:ext cx="5706735" cy="707886"/>
          </a:xfrm>
          <a:prstGeom prst="rect">
            <a:avLst/>
          </a:prstGeom>
          <a:noFill/>
        </p:spPr>
        <p:txBody>
          <a:bodyPr wrap="square" rtlCol="0">
            <a:spAutoFit/>
          </a:bodyPr>
          <a:lstStyle/>
          <a:p>
            <a:r>
              <a:rPr lang="en-GB" sz="2000" dirty="0"/>
              <a:t>HOW DO STUDENT USE TECHNOLOGY TO COLLABORATE AT UWTSD ?</a:t>
            </a:r>
          </a:p>
        </p:txBody>
      </p:sp>
    </p:spTree>
    <p:extLst>
      <p:ext uri="{BB962C8B-B14F-4D97-AF65-F5344CB8AC3E}">
        <p14:creationId xmlns:p14="http://schemas.microsoft.com/office/powerpoint/2010/main" val="3722353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C069C-94EF-B046-844B-647F3EBE2E0B}"/>
              </a:ext>
            </a:extLst>
          </p:cNvPr>
          <p:cNvSpPr>
            <a:spLocks noGrp="1"/>
          </p:cNvSpPr>
          <p:nvPr>
            <p:ph type="title"/>
          </p:nvPr>
        </p:nvSpPr>
        <p:spPr>
          <a:xfrm>
            <a:off x="1141413" y="618518"/>
            <a:ext cx="9905998" cy="1478570"/>
          </a:xfrm>
        </p:spPr>
        <p:txBody>
          <a:bodyPr>
            <a:normAutofit/>
          </a:bodyPr>
          <a:lstStyle/>
          <a:p>
            <a:r>
              <a:rPr lang="en-GB"/>
              <a:t>Which  digital tool is most used by student at </a:t>
            </a:r>
            <a:r>
              <a:rPr lang="en-GB" err="1"/>
              <a:t>uwtsd</a:t>
            </a:r>
            <a:r>
              <a:rPr lang="en-GB"/>
              <a:t> to collaborate together?</a:t>
            </a:r>
          </a:p>
        </p:txBody>
      </p:sp>
      <p:pic>
        <p:nvPicPr>
          <p:cNvPr id="4" name="Content Placeholder 3">
            <a:extLst>
              <a:ext uri="{FF2B5EF4-FFF2-40B4-BE49-F238E27FC236}">
                <a16:creationId xmlns:a16="http://schemas.microsoft.com/office/drawing/2014/main" id="{88F10CBE-20BF-6544-B07A-CBA22F697F97}"/>
              </a:ext>
            </a:extLst>
          </p:cNvPr>
          <p:cNvPicPr>
            <a:picLocks noChangeAspect="1"/>
          </p:cNvPicPr>
          <p:nvPr/>
        </p:nvPicPr>
        <p:blipFill>
          <a:blip r:embed="rId3"/>
          <a:stretch>
            <a:fillRect/>
          </a:stretch>
        </p:blipFill>
        <p:spPr>
          <a:xfrm>
            <a:off x="1141411" y="2711326"/>
            <a:ext cx="4689234" cy="262597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5" name="Content Placeholder 4">
            <a:extLst>
              <a:ext uri="{FF2B5EF4-FFF2-40B4-BE49-F238E27FC236}">
                <a16:creationId xmlns:a16="http://schemas.microsoft.com/office/drawing/2014/main" id="{F7449420-E4FF-F14A-97A6-3301CDAC1691}"/>
              </a:ext>
            </a:extLst>
          </p:cNvPr>
          <p:cNvPicPr>
            <a:picLocks noGrp="1" noChangeAspect="1"/>
          </p:cNvPicPr>
          <p:nvPr>
            <p:ph idx="1"/>
          </p:nvPr>
        </p:nvPicPr>
        <p:blipFill>
          <a:blip r:embed="rId4"/>
          <a:stretch>
            <a:fillRect/>
          </a:stretch>
        </p:blipFill>
        <p:spPr>
          <a:xfrm>
            <a:off x="6228322" y="2711325"/>
            <a:ext cx="4943004" cy="2625971"/>
          </a:xfrm>
          <a:prstGeom prst="rect">
            <a:avLst/>
          </a:prstGeom>
        </p:spPr>
      </p:pic>
    </p:spTree>
    <p:extLst>
      <p:ext uri="{BB962C8B-B14F-4D97-AF65-F5344CB8AC3E}">
        <p14:creationId xmlns:p14="http://schemas.microsoft.com/office/powerpoint/2010/main" val="3156359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80"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81"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E1990C7F-28A7-3740-A7BE-5A49B8A00563}"/>
              </a:ext>
            </a:extLst>
          </p:cNvPr>
          <p:cNvSpPr>
            <a:spLocks noGrp="1"/>
          </p:cNvSpPr>
          <p:nvPr>
            <p:ph type="title"/>
          </p:nvPr>
        </p:nvSpPr>
        <p:spPr>
          <a:xfrm>
            <a:off x="4996697" y="618518"/>
            <a:ext cx="6050713" cy="1478570"/>
          </a:xfrm>
        </p:spPr>
        <p:txBody>
          <a:bodyPr>
            <a:normAutofit/>
          </a:bodyPr>
          <a:lstStyle/>
          <a:p>
            <a:r>
              <a:rPr lang="en-GB" dirty="0"/>
              <a:t>Introduction </a:t>
            </a:r>
          </a:p>
        </p:txBody>
      </p:sp>
      <p:pic>
        <p:nvPicPr>
          <p:cNvPr id="82" name="Picture 4" descr="School and office supplies">
            <a:extLst>
              <a:ext uri="{FF2B5EF4-FFF2-40B4-BE49-F238E27FC236}">
                <a16:creationId xmlns:a16="http://schemas.microsoft.com/office/drawing/2014/main" id="{E8403E8F-EE47-750D-5907-B804E1007CE9}"/>
              </a:ext>
            </a:extLst>
          </p:cNvPr>
          <p:cNvPicPr>
            <a:picLocks noChangeAspect="1"/>
          </p:cNvPicPr>
          <p:nvPr/>
        </p:nvPicPr>
        <p:blipFill rotWithShape="1">
          <a:blip r:embed="rId4"/>
          <a:srcRect l="42297" r="12584" b="-1"/>
          <a:stretch/>
        </p:blipFill>
        <p:spPr>
          <a:xfrm>
            <a:off x="-5597" y="10"/>
            <a:ext cx="4635583" cy="6857990"/>
          </a:xfrm>
          <a:prstGeom prst="rect">
            <a:avLst/>
          </a:prstGeom>
        </p:spPr>
      </p:pic>
      <p:grpSp>
        <p:nvGrpSpPr>
          <p:cNvPr id="8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86" name="Content Placeholder 2">
            <a:extLst>
              <a:ext uri="{FF2B5EF4-FFF2-40B4-BE49-F238E27FC236}">
                <a16:creationId xmlns:a16="http://schemas.microsoft.com/office/drawing/2014/main" id="{773E54F0-BB23-BB44-B567-B9C38D256511}"/>
              </a:ext>
            </a:extLst>
          </p:cNvPr>
          <p:cNvSpPr>
            <a:spLocks noGrp="1"/>
          </p:cNvSpPr>
          <p:nvPr>
            <p:ph idx="1"/>
          </p:nvPr>
        </p:nvSpPr>
        <p:spPr>
          <a:xfrm>
            <a:off x="4968958" y="2249487"/>
            <a:ext cx="6078453" cy="3541714"/>
          </a:xfrm>
        </p:spPr>
        <p:txBody>
          <a:bodyPr>
            <a:normAutofit fontScale="77500" lnSpcReduction="20000"/>
          </a:bodyPr>
          <a:lstStyle/>
          <a:p>
            <a:pPr>
              <a:lnSpc>
                <a:spcPct val="110000"/>
              </a:lnSpc>
            </a:pPr>
            <a:r>
              <a:rPr lang="en-GB" sz="2000" dirty="0"/>
              <a:t>There are several digital platforms that are used to collaborate at UWTSD. Digitals tools are important in the academic environment . This research proposal  has been constructed  to investigate what tools are best used for collaboration, with the university and almost everything you have to build to make a good representation about your work. </a:t>
            </a:r>
          </a:p>
          <a:p>
            <a:pPr marL="0" indent="0">
              <a:lnSpc>
                <a:spcPct val="110000"/>
              </a:lnSpc>
              <a:buNone/>
            </a:pPr>
            <a:r>
              <a:rPr lang="en-GB" sz="2000" dirty="0"/>
              <a:t>One of the very useful digital tool in the academic world is  Microsoft TEAMS which allow and give opportunity for student and employees to collaborate together. </a:t>
            </a:r>
          </a:p>
          <a:p>
            <a:pPr marL="0" indent="0">
              <a:lnSpc>
                <a:spcPct val="110000"/>
              </a:lnSpc>
              <a:buNone/>
            </a:pPr>
            <a:r>
              <a:rPr lang="en-GB" sz="2000" dirty="0"/>
              <a:t> Microsoft Teams offers everything  in the digital tool needs, including a single communication platform that enables team members to collaborate through content sharing and have open chats, phone and video conversations with the best call quality. In addition to providing a comprehensive meeting solution</a:t>
            </a:r>
            <a:r>
              <a:rPr lang="en-GB" sz="1300" dirty="0"/>
              <a:t>. </a:t>
            </a:r>
          </a:p>
        </p:txBody>
      </p:sp>
    </p:spTree>
    <p:extLst>
      <p:ext uri="{BB962C8B-B14F-4D97-AF65-F5344CB8AC3E}">
        <p14:creationId xmlns:p14="http://schemas.microsoft.com/office/powerpoint/2010/main" val="1849237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6C7C1-B5AA-0140-B23E-9DAD72E883F6}"/>
              </a:ext>
            </a:extLst>
          </p:cNvPr>
          <p:cNvSpPr>
            <a:spLocks noGrp="1"/>
          </p:cNvSpPr>
          <p:nvPr>
            <p:ph type="title"/>
          </p:nvPr>
        </p:nvSpPr>
        <p:spPr>
          <a:xfrm>
            <a:off x="1141413" y="609600"/>
            <a:ext cx="5934508" cy="981694"/>
          </a:xfrm>
        </p:spPr>
        <p:txBody>
          <a:bodyPr>
            <a:normAutofit/>
          </a:bodyPr>
          <a:lstStyle/>
          <a:p>
            <a:r>
              <a:rPr lang="en-GB" sz="2400" dirty="0"/>
              <a:t>What is Microsoft teams ?</a:t>
            </a:r>
          </a:p>
        </p:txBody>
      </p:sp>
      <p:pic>
        <p:nvPicPr>
          <p:cNvPr id="5" name="Picture Placeholder 4">
            <a:extLst>
              <a:ext uri="{FF2B5EF4-FFF2-40B4-BE49-F238E27FC236}">
                <a16:creationId xmlns:a16="http://schemas.microsoft.com/office/drawing/2014/main" id="{F8CA39E5-CCC3-444B-BA58-CF77AD9B1D11}"/>
              </a:ext>
            </a:extLst>
          </p:cNvPr>
          <p:cNvPicPr>
            <a:picLocks noGrp="1" noChangeAspect="1"/>
          </p:cNvPicPr>
          <p:nvPr>
            <p:ph type="pic" idx="1"/>
          </p:nvPr>
        </p:nvPicPr>
        <p:blipFill>
          <a:blip r:embed="rId2"/>
          <a:srcRect l="14614" r="14614"/>
          <a:stretch>
            <a:fillRect/>
          </a:stretch>
        </p:blipFill>
        <p:spPr>
          <a:xfrm>
            <a:off x="7507363" y="609600"/>
            <a:ext cx="3750445" cy="4968544"/>
          </a:xfrm>
          <a:prstGeom prst="rect">
            <a:avLst/>
          </a:prstGeom>
        </p:spPr>
      </p:pic>
      <p:sp>
        <p:nvSpPr>
          <p:cNvPr id="4" name="Text Placeholder 3">
            <a:extLst>
              <a:ext uri="{FF2B5EF4-FFF2-40B4-BE49-F238E27FC236}">
                <a16:creationId xmlns:a16="http://schemas.microsoft.com/office/drawing/2014/main" id="{171BF62B-0E2F-7A49-AB6D-72AD84A88540}"/>
              </a:ext>
            </a:extLst>
          </p:cNvPr>
          <p:cNvSpPr>
            <a:spLocks noGrp="1"/>
          </p:cNvSpPr>
          <p:nvPr>
            <p:ph type="body" sz="half" idx="2"/>
          </p:nvPr>
        </p:nvSpPr>
        <p:spPr>
          <a:xfrm>
            <a:off x="1246909" y="1769423"/>
            <a:ext cx="5829010" cy="3384467"/>
          </a:xfrm>
        </p:spPr>
        <p:txBody>
          <a:bodyPr>
            <a:normAutofit/>
          </a:bodyPr>
          <a:lstStyle/>
          <a:p>
            <a:r>
              <a:rPr lang="en-GB" sz="1800" dirty="0"/>
              <a:t>Microsoft teams is  digital  platform for cloud apps  connects Microsoft 365's channels, discussions, meetings, files, and apps. Channels are used to separate Teams into topics, or in this case, university programs, because Teams are made up of channels. Teams is a single product that supports sharing, voice, and video conferencing, enabling users to meet from any location. Teams can be used by users to hold all kinds of meetings with internal and external members, whether they are unexpected or planned, formal or informal.</a:t>
            </a:r>
          </a:p>
          <a:p>
            <a:endParaRPr lang="en-GB" sz="1800" dirty="0"/>
          </a:p>
        </p:txBody>
      </p:sp>
    </p:spTree>
    <p:extLst>
      <p:ext uri="{BB962C8B-B14F-4D97-AF65-F5344CB8AC3E}">
        <p14:creationId xmlns:p14="http://schemas.microsoft.com/office/powerpoint/2010/main" val="125267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84"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85" name="Group 103">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05" name="Group 104">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17"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8"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8"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29"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0"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1"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2"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3"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4"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5"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06" name="Group 105">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07"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D36A36C1-248D-9147-B0E4-3567775EDB15}"/>
              </a:ext>
            </a:extLst>
          </p:cNvPr>
          <p:cNvSpPr>
            <a:spLocks noGrp="1"/>
          </p:cNvSpPr>
          <p:nvPr>
            <p:ph type="title"/>
          </p:nvPr>
        </p:nvSpPr>
        <p:spPr>
          <a:xfrm>
            <a:off x="1262061" y="285008"/>
            <a:ext cx="9785349" cy="1135805"/>
          </a:xfrm>
        </p:spPr>
        <p:txBody>
          <a:bodyPr vert="horz" lIns="91440" tIns="45720" rIns="91440" bIns="45720" rtlCol="0" anchor="ctr">
            <a:normAutofit/>
          </a:bodyPr>
          <a:lstStyle/>
          <a:p>
            <a:r>
              <a:rPr lang="en-US" sz="3600" dirty="0"/>
              <a:t>Who and how can student collaborate together on teams ?</a:t>
            </a:r>
          </a:p>
        </p:txBody>
      </p:sp>
      <p:pic>
        <p:nvPicPr>
          <p:cNvPr id="5" name="Picture 4" descr="Graphical user interface, diagram&#10;&#10;Description automatically generated">
            <a:extLst>
              <a:ext uri="{FF2B5EF4-FFF2-40B4-BE49-F238E27FC236}">
                <a16:creationId xmlns:a16="http://schemas.microsoft.com/office/drawing/2014/main" id="{BF02F736-036E-FD4C-A967-478C3466472A}"/>
              </a:ext>
            </a:extLst>
          </p:cNvPr>
          <p:cNvPicPr>
            <a:picLocks noChangeAspect="1"/>
          </p:cNvPicPr>
          <p:nvPr/>
        </p:nvPicPr>
        <p:blipFill rotWithShape="1">
          <a:blip r:embed="rId4"/>
          <a:srcRect l="6670" r="4363" b="-1"/>
          <a:stretch/>
        </p:blipFill>
        <p:spPr>
          <a:xfrm>
            <a:off x="384969" y="1983343"/>
            <a:ext cx="3885335" cy="266326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Text Placeholder 3">
            <a:extLst>
              <a:ext uri="{FF2B5EF4-FFF2-40B4-BE49-F238E27FC236}">
                <a16:creationId xmlns:a16="http://schemas.microsoft.com/office/drawing/2014/main" id="{F2E979BD-C453-5F42-87AD-2933921CD1C6}"/>
              </a:ext>
            </a:extLst>
          </p:cNvPr>
          <p:cNvSpPr>
            <a:spLocks noGrp="1"/>
          </p:cNvSpPr>
          <p:nvPr>
            <p:ph type="body" sz="half" idx="2"/>
          </p:nvPr>
        </p:nvSpPr>
        <p:spPr>
          <a:xfrm>
            <a:off x="4616379" y="1382713"/>
            <a:ext cx="6653281" cy="5760295"/>
          </a:xfrm>
        </p:spPr>
        <p:txBody>
          <a:bodyPr vert="horz" lIns="91440" tIns="45720" rIns="91440" bIns="45720" rtlCol="0">
            <a:normAutofit fontScale="25000" lnSpcReduction="20000"/>
          </a:bodyPr>
          <a:lstStyle/>
          <a:p>
            <a:pPr indent="-228600">
              <a:lnSpc>
                <a:spcPct val="110000"/>
              </a:lnSpc>
              <a:buFont typeface="Arial" panose="020B0604020202020204" pitchFamily="34" charset="0"/>
              <a:buChar char="•"/>
            </a:pPr>
            <a:r>
              <a:rPr lang="en-US" sz="7200" dirty="0"/>
              <a:t>Microsoft Teams is a tool platform. For team meetings of a particular team group, meetings can be scheduled in Outlook Calendar. </a:t>
            </a:r>
          </a:p>
          <a:p>
            <a:pPr indent="-228600">
              <a:lnSpc>
                <a:spcPct val="110000"/>
              </a:lnSpc>
              <a:buFont typeface="Arial" panose="020B0604020202020204" pitchFamily="34" charset="0"/>
              <a:buChar char="•"/>
            </a:pPr>
            <a:endParaRPr lang="en-US" sz="7200" dirty="0"/>
          </a:p>
          <a:p>
            <a:pPr indent="-228600">
              <a:lnSpc>
                <a:spcPct val="110000"/>
              </a:lnSpc>
              <a:buFont typeface="Arial" panose="020B0604020202020204" pitchFamily="34" charset="0"/>
              <a:buChar char="•"/>
            </a:pPr>
            <a:r>
              <a:rPr lang="en-US" sz="7200" dirty="0"/>
              <a:t>To ensure that nobody misses any crucial project meetings, everyone will receive automated warnings. Teams also allow remote team members to participate in meetings via phone calls. </a:t>
            </a:r>
          </a:p>
          <a:p>
            <a:pPr indent="-228600">
              <a:lnSpc>
                <a:spcPct val="110000"/>
              </a:lnSpc>
              <a:buFont typeface="Arial" panose="020B0604020202020204" pitchFamily="34" charset="0"/>
              <a:buChar char="•"/>
            </a:pPr>
            <a:endParaRPr lang="en-US" sz="7200" dirty="0"/>
          </a:p>
          <a:p>
            <a:pPr indent="-228600">
              <a:lnSpc>
                <a:spcPct val="110000"/>
              </a:lnSpc>
              <a:buFont typeface="Arial" panose="020B0604020202020204" pitchFamily="34" charset="0"/>
              <a:buChar char="•"/>
            </a:pPr>
            <a:r>
              <a:rPr lang="en-US" sz="7200" dirty="0"/>
              <a:t>For group texts, Microsoft Teams uses the threading format. During texting, tag team members with the @ sign to draw their attention. </a:t>
            </a:r>
          </a:p>
          <a:p>
            <a:pPr indent="-228600">
              <a:lnSpc>
                <a:spcPct val="110000"/>
              </a:lnSpc>
              <a:buFont typeface="Arial" panose="020B0604020202020204" pitchFamily="34" charset="0"/>
              <a:buChar char="•"/>
            </a:pPr>
            <a:r>
              <a:rPr lang="en-US" sz="7200" dirty="0"/>
              <a:t>Desktop with multiple windows, pop-ups, notifications, and programs for fluid collaboration. </a:t>
            </a:r>
          </a:p>
          <a:p>
            <a:pPr indent="-228600">
              <a:lnSpc>
                <a:spcPct val="110000"/>
              </a:lnSpc>
              <a:buFont typeface="Arial" panose="020B0604020202020204" pitchFamily="34" charset="0"/>
              <a:buChar char="•"/>
            </a:pPr>
            <a:r>
              <a:rPr lang="en-US" sz="7200" dirty="0"/>
              <a:t>When you need to concentrate on a single piece of material and keep desktop activities secret, open a separate window. </a:t>
            </a:r>
          </a:p>
          <a:p>
            <a:pPr indent="-228600">
              <a:lnSpc>
                <a:spcPct val="110000"/>
              </a:lnSpc>
              <a:buFont typeface="Arial" panose="020B0604020202020204" pitchFamily="34" charset="0"/>
              <a:buChar char="•"/>
            </a:pPr>
            <a:r>
              <a:rPr lang="en-US" sz="7200" dirty="0"/>
              <a:t>Presentations made in PowerPoint. The user has the option of scrolling across the slides. </a:t>
            </a:r>
          </a:p>
          <a:p>
            <a:pPr indent="-228600">
              <a:lnSpc>
                <a:spcPct val="110000"/>
              </a:lnSpc>
              <a:buFont typeface="Arial" panose="020B0604020202020204" pitchFamily="34" charset="0"/>
              <a:buChar char="•"/>
            </a:pPr>
            <a:r>
              <a:rPr lang="en-US" sz="7200" dirty="0"/>
              <a:t>For collaborative App design, product design, and much more, use Microsoft Whitebo</a:t>
            </a:r>
            <a:r>
              <a:rPr lang="en-US" sz="8000" dirty="0"/>
              <a:t>ard</a:t>
            </a:r>
            <a:r>
              <a:rPr lang="en-US" sz="1100" dirty="0"/>
              <a:t>.</a:t>
            </a:r>
          </a:p>
        </p:txBody>
      </p:sp>
    </p:spTree>
    <p:extLst>
      <p:ext uri="{BB962C8B-B14F-4D97-AF65-F5344CB8AC3E}">
        <p14:creationId xmlns:p14="http://schemas.microsoft.com/office/powerpoint/2010/main" val="204674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DB078-65DC-8E42-A675-2A122B25ECD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D80665A-925C-DC46-9CDB-98BF7D15C823}"/>
              </a:ext>
            </a:extLst>
          </p:cNvPr>
          <p:cNvSpPr>
            <a:spLocks noGrp="1"/>
          </p:cNvSpPr>
          <p:nvPr>
            <p:ph idx="1"/>
          </p:nvPr>
        </p:nvSpPr>
        <p:spPr/>
        <p:txBody>
          <a:bodyPr>
            <a:normAutofit/>
          </a:bodyPr>
          <a:lstStyle/>
          <a:p>
            <a:r>
              <a:rPr lang="en-GB" sz="2000" dirty="0"/>
              <a:t>In the conclusion  there are lot of digitals tools that can be used by student and employees, using in their collaboration  and workplace , but one of the very useful digital tools for collaboration is Microsoft TEAMS which has  allow and give opportunity for a good  collaboration between student.</a:t>
            </a:r>
          </a:p>
        </p:txBody>
      </p:sp>
    </p:spTree>
    <p:extLst>
      <p:ext uri="{BB962C8B-B14F-4D97-AF65-F5344CB8AC3E}">
        <p14:creationId xmlns:p14="http://schemas.microsoft.com/office/powerpoint/2010/main" val="30664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0449-1CAC-8347-91B0-4F7376299E14}"/>
              </a:ext>
            </a:extLst>
          </p:cNvPr>
          <p:cNvSpPr>
            <a:spLocks noGrp="1"/>
          </p:cNvSpPr>
          <p:nvPr>
            <p:ph type="title"/>
          </p:nvPr>
        </p:nvSpPr>
        <p:spPr>
          <a:xfrm>
            <a:off x="1983179" y="618518"/>
            <a:ext cx="9064231" cy="2445316"/>
          </a:xfrm>
        </p:spPr>
        <p:txBody>
          <a:bodyPr/>
          <a:lstStyle/>
          <a:p>
            <a:r>
              <a:rPr lang="en-GB" dirty="0"/>
              <a:t>Referencing list :</a:t>
            </a:r>
          </a:p>
        </p:txBody>
      </p:sp>
      <p:sp>
        <p:nvSpPr>
          <p:cNvPr id="3" name="Content Placeholder 2">
            <a:extLst>
              <a:ext uri="{FF2B5EF4-FFF2-40B4-BE49-F238E27FC236}">
                <a16:creationId xmlns:a16="http://schemas.microsoft.com/office/drawing/2014/main" id="{26676F6D-5971-A146-9E56-12D304591CE4}"/>
              </a:ext>
            </a:extLst>
          </p:cNvPr>
          <p:cNvSpPr>
            <a:spLocks noGrp="1"/>
          </p:cNvSpPr>
          <p:nvPr>
            <p:ph idx="1"/>
          </p:nvPr>
        </p:nvSpPr>
        <p:spPr>
          <a:xfrm>
            <a:off x="1484415" y="297884"/>
            <a:ext cx="9562995" cy="6067290"/>
          </a:xfrm>
        </p:spPr>
        <p:txBody>
          <a:bodyPr>
            <a:normAutofit/>
          </a:bodyPr>
          <a:lstStyle/>
          <a:p>
            <a:endParaRPr lang="en-GB" dirty="0"/>
          </a:p>
          <a:p>
            <a:endParaRPr lang="en-GB" dirty="0"/>
          </a:p>
          <a:p>
            <a:endParaRPr lang="en-GB" dirty="0"/>
          </a:p>
          <a:p>
            <a:r>
              <a:rPr lang="en-GB" sz="1800" dirty="0" err="1"/>
              <a:t>Paligu</a:t>
            </a:r>
            <a:r>
              <a:rPr lang="en-GB" sz="1800" dirty="0"/>
              <a:t>, F. and </a:t>
            </a:r>
            <a:r>
              <a:rPr lang="en-GB" sz="1800" dirty="0" err="1"/>
              <a:t>Varol</a:t>
            </a:r>
            <a:r>
              <a:rPr lang="en-GB" sz="1800" dirty="0"/>
              <a:t>, C., 2022. Microsoft Teams desktop application forensic investigations utilizing &lt;</a:t>
            </a:r>
            <a:r>
              <a:rPr lang="en-GB" sz="1800" dirty="0" err="1"/>
              <a:t>scp</a:t>
            </a:r>
            <a:r>
              <a:rPr lang="en-GB" sz="1800" dirty="0"/>
              <a:t>&gt;</a:t>
            </a:r>
            <a:r>
              <a:rPr lang="en-GB" sz="1800" dirty="0" err="1"/>
              <a:t>IndexedDB</a:t>
            </a:r>
            <a:r>
              <a:rPr lang="en-GB" sz="1800" dirty="0"/>
              <a:t>&lt;/</a:t>
            </a:r>
            <a:r>
              <a:rPr lang="en-GB" sz="1800" dirty="0" err="1"/>
              <a:t>scp</a:t>
            </a:r>
            <a:r>
              <a:rPr lang="en-GB" sz="1800" dirty="0"/>
              <a:t>&gt; storage. </a:t>
            </a:r>
            <a:r>
              <a:rPr lang="en-GB" sz="1800" i="1" dirty="0"/>
              <a:t>Journal of Forensic Sciences</a:t>
            </a:r>
            <a:r>
              <a:rPr lang="en-GB" sz="1800" dirty="0"/>
              <a:t>, </a:t>
            </a:r>
          </a:p>
          <a:p>
            <a:pPr marL="0" indent="0">
              <a:buNone/>
            </a:pPr>
            <a:r>
              <a:rPr lang="en-GB" sz="1800" dirty="0"/>
              <a:t>Martin, L. and </a:t>
            </a:r>
            <a:r>
              <a:rPr lang="en-GB" sz="1800" dirty="0" err="1"/>
              <a:t>Tapp</a:t>
            </a:r>
            <a:r>
              <a:rPr lang="en-GB" sz="1800" dirty="0"/>
              <a:t>, D., 2022. </a:t>
            </a:r>
            <a:r>
              <a:rPr lang="en-GB" sz="1800" i="1" dirty="0"/>
              <a:t>Teaching with Teams: An introduction to teaching an undergraduate law module using Microsoft Teams</a:t>
            </a:r>
            <a:r>
              <a:rPr lang="en-GB" sz="1800" dirty="0"/>
              <a:t>. [online] </a:t>
            </a:r>
            <a:r>
              <a:rPr lang="en-GB" sz="1800" dirty="0" err="1"/>
              <a:t>Journals.staffs.ac.uk</a:t>
            </a:r>
            <a:r>
              <a:rPr lang="en-GB" sz="1800" dirty="0"/>
              <a:t>. Available at: &lt;http://</a:t>
            </a:r>
            <a:r>
              <a:rPr lang="en-GB" sz="1800" dirty="0" err="1"/>
              <a:t>journals.staffs.ac.uk</a:t>
            </a:r>
            <a:r>
              <a:rPr lang="en-GB" sz="1800" dirty="0"/>
              <a:t>/</a:t>
            </a:r>
            <a:r>
              <a:rPr lang="en-GB" sz="1800" dirty="0" err="1"/>
              <a:t>index.php</a:t>
            </a:r>
            <a:r>
              <a:rPr lang="en-GB" sz="1800" dirty="0"/>
              <a:t>/</a:t>
            </a:r>
            <a:r>
              <a:rPr lang="en-GB" sz="1800" dirty="0" err="1"/>
              <a:t>ipihe</a:t>
            </a:r>
            <a:r>
              <a:rPr lang="en-GB" sz="1800" dirty="0"/>
              <a:t>/article/view/188&gt; [Accessed 21 June 2022].  </a:t>
            </a:r>
          </a:p>
          <a:p>
            <a:pPr marL="0" indent="0">
              <a:buNone/>
            </a:pPr>
            <a:r>
              <a:rPr lang="en-GB" sz="1800" dirty="0"/>
              <a:t>MUO. 2022. </a:t>
            </a:r>
            <a:r>
              <a:rPr lang="en-GB" sz="1800" i="1" dirty="0"/>
              <a:t>How to Use Microsoft Teams, OneDrive, and SharePoint Together for Collaborative Work</a:t>
            </a:r>
            <a:r>
              <a:rPr lang="en-GB" sz="1800" dirty="0"/>
              <a:t>. [online] Available at: &lt;https://</a:t>
            </a:r>
            <a:r>
              <a:rPr lang="en-GB" sz="1800" dirty="0" err="1"/>
              <a:t>www.makeuseof.com</a:t>
            </a:r>
            <a:r>
              <a:rPr lang="en-GB" sz="1800" dirty="0"/>
              <a:t>/use-</a:t>
            </a:r>
            <a:r>
              <a:rPr lang="en-GB" sz="1800" dirty="0" err="1"/>
              <a:t>microsoft</a:t>
            </a:r>
            <a:r>
              <a:rPr lang="en-GB" sz="1800" dirty="0"/>
              <a:t>-teams-</a:t>
            </a:r>
            <a:r>
              <a:rPr lang="en-GB" sz="1800" dirty="0" err="1"/>
              <a:t>onedrive</a:t>
            </a:r>
            <a:r>
              <a:rPr lang="en-GB" sz="1800" dirty="0"/>
              <a:t>-</a:t>
            </a:r>
            <a:r>
              <a:rPr lang="en-GB" sz="1800" dirty="0" err="1"/>
              <a:t>sharepoint</a:t>
            </a:r>
            <a:r>
              <a:rPr lang="en-GB" sz="1800" dirty="0"/>
              <a:t>-collaborative-work/&gt; [Accessed 21 June 2022</a:t>
            </a:r>
            <a:r>
              <a:rPr lang="en-GB" dirty="0"/>
              <a:t>]. </a:t>
            </a:r>
          </a:p>
          <a:p>
            <a:pPr marL="0" indent="0">
              <a:buNone/>
            </a:pPr>
            <a:r>
              <a:rPr lang="en-GB" sz="1600" dirty="0"/>
              <a:t>MUO. 2022. </a:t>
            </a:r>
            <a:r>
              <a:rPr lang="en-GB" sz="1600" i="1" dirty="0"/>
              <a:t>How to Use Microsoft Teams, OneDrive, and SharePoint Together for Collaborative Work</a:t>
            </a:r>
            <a:r>
              <a:rPr lang="en-GB" sz="1600" dirty="0"/>
              <a:t>. [online] Available at: &lt;https://</a:t>
            </a:r>
            <a:r>
              <a:rPr lang="en-GB" sz="1600" dirty="0" err="1"/>
              <a:t>www.makeuseof.com</a:t>
            </a:r>
            <a:r>
              <a:rPr lang="en-GB" sz="1600" dirty="0"/>
              <a:t>/use-</a:t>
            </a:r>
            <a:r>
              <a:rPr lang="en-GB" sz="1600" dirty="0" err="1"/>
              <a:t>microsoft</a:t>
            </a:r>
            <a:r>
              <a:rPr lang="en-GB" sz="1600" dirty="0"/>
              <a:t>-teams-</a:t>
            </a:r>
            <a:r>
              <a:rPr lang="en-GB" sz="1600" dirty="0" err="1"/>
              <a:t>onedrive</a:t>
            </a:r>
            <a:r>
              <a:rPr lang="en-GB" sz="1600" dirty="0"/>
              <a:t>-</a:t>
            </a:r>
            <a:r>
              <a:rPr lang="en-GB" sz="1600" dirty="0" err="1"/>
              <a:t>sharepoint</a:t>
            </a:r>
            <a:r>
              <a:rPr lang="en-GB" sz="1600" dirty="0"/>
              <a:t>-collaborative-work/&gt; [Accessed 23 June 2022].</a:t>
            </a:r>
          </a:p>
        </p:txBody>
      </p:sp>
    </p:spTree>
    <p:extLst>
      <p:ext uri="{BB962C8B-B14F-4D97-AF65-F5344CB8AC3E}">
        <p14:creationId xmlns:p14="http://schemas.microsoft.com/office/powerpoint/2010/main" val="929955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C6E0-E1BA-7848-B9C2-0DDC68BF2341}"/>
              </a:ext>
            </a:extLst>
          </p:cNvPr>
          <p:cNvSpPr>
            <a:spLocks noGrp="1"/>
          </p:cNvSpPr>
          <p:nvPr>
            <p:ph type="title"/>
          </p:nvPr>
        </p:nvSpPr>
        <p:spPr>
          <a:xfrm>
            <a:off x="2922712" y="725395"/>
            <a:ext cx="8061964" cy="4570999"/>
          </a:xfrm>
        </p:spPr>
        <p:txBody>
          <a:bodyPr>
            <a:normAutofit/>
          </a:bodyPr>
          <a:lstStyle/>
          <a:p>
            <a:r>
              <a:rPr lang="en-GB" sz="4800" dirty="0">
                <a:latin typeface="Apple Chancery" panose="03020702040506060504" pitchFamily="66" charset="-79"/>
                <a:cs typeface="Apple Chancery" panose="03020702040506060504" pitchFamily="66" charset="-79"/>
              </a:rPr>
              <a:t>thank you !!</a:t>
            </a:r>
          </a:p>
        </p:txBody>
      </p:sp>
    </p:spTree>
    <p:extLst>
      <p:ext uri="{BB962C8B-B14F-4D97-AF65-F5344CB8AC3E}">
        <p14:creationId xmlns:p14="http://schemas.microsoft.com/office/powerpoint/2010/main" val="35169987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2</TotalTime>
  <Words>692</Words>
  <Application>Microsoft Macintosh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Apple Chancery</vt:lpstr>
      <vt:lpstr>Arial</vt:lpstr>
      <vt:lpstr>Tw Cen MT</vt:lpstr>
      <vt:lpstr>Circuit</vt:lpstr>
      <vt:lpstr>Digital skills and research method BMSW(4003)</vt:lpstr>
      <vt:lpstr>Which  digital tool is most used by student at uwtsd to collaborate together?</vt:lpstr>
      <vt:lpstr>Introduction </vt:lpstr>
      <vt:lpstr>What is Microsoft teams ?</vt:lpstr>
      <vt:lpstr>Who and how can student collaborate together on teams ?</vt:lpstr>
      <vt:lpstr>CONCLUSION</vt:lpstr>
      <vt:lpstr>Referencing list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BMSW(4003)</dc:title>
  <dc:creator>elisei mustata</dc:creator>
  <cp:lastModifiedBy>elisei mustata</cp:lastModifiedBy>
  <cp:revision>1</cp:revision>
  <dcterms:created xsi:type="dcterms:W3CDTF">2022-06-23T18:43:16Z</dcterms:created>
  <dcterms:modified xsi:type="dcterms:W3CDTF">2022-06-23T18:45:43Z</dcterms:modified>
</cp:coreProperties>
</file>