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1"/>
  </p:notesMasterIdLst>
  <p:sldIdLst>
    <p:sldId id="256" r:id="rId2"/>
    <p:sldId id="257" r:id="rId3"/>
    <p:sldId id="258" r:id="rId4"/>
    <p:sldId id="259" r:id="rId5"/>
    <p:sldId id="260" r:id="rId6"/>
    <p:sldId id="299" r:id="rId7"/>
    <p:sldId id="261" r:id="rId8"/>
    <p:sldId id="262" r:id="rId9"/>
    <p:sldId id="263" r:id="rId10"/>
    <p:sldId id="264" r:id="rId11"/>
    <p:sldId id="265" r:id="rId12"/>
    <p:sldId id="266" r:id="rId13"/>
    <p:sldId id="271" r:id="rId14"/>
    <p:sldId id="301" r:id="rId15"/>
    <p:sldId id="269" r:id="rId16"/>
    <p:sldId id="300" r:id="rId17"/>
    <p:sldId id="267" r:id="rId18"/>
    <p:sldId id="273" r:id="rId19"/>
    <p:sldId id="274" r:id="rId20"/>
    <p:sldId id="275" r:id="rId21"/>
    <p:sldId id="276" r:id="rId22"/>
    <p:sldId id="277" r:id="rId23"/>
    <p:sldId id="302" r:id="rId24"/>
    <p:sldId id="278" r:id="rId25"/>
    <p:sldId id="280" r:id="rId26"/>
    <p:sldId id="281" r:id="rId27"/>
    <p:sldId id="282" r:id="rId28"/>
    <p:sldId id="297" r:id="rId29"/>
    <p:sldId id="29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083BE-1D01-4095-9294-4499930881C3}" v="16" dt="2024-11-10T00:48:26.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203083BE-1D01-4095-9294-4499930881C3}"/>
    <pc:docChg chg="undo custSel addSld delSld modSld sldOrd">
      <pc:chgData name="Zita Draper" userId="b063123c-f51f-481b-b99c-f574606c9ace" providerId="ADAL" clId="{203083BE-1D01-4095-9294-4499930881C3}" dt="2024-11-10T00:49:25.004" v="7937" actId="26606"/>
      <pc:docMkLst>
        <pc:docMk/>
      </pc:docMkLst>
      <pc:sldChg chg="addSp modSp mod setBg">
        <pc:chgData name="Zita Draper" userId="b063123c-f51f-481b-b99c-f574606c9ace" providerId="ADAL" clId="{203083BE-1D01-4095-9294-4499930881C3}" dt="2024-11-09T22:56:51.979" v="11" actId="948"/>
        <pc:sldMkLst>
          <pc:docMk/>
          <pc:sldMk cId="3338922266" sldId="257"/>
        </pc:sldMkLst>
        <pc:spChg chg="mod">
          <ac:chgData name="Zita Draper" userId="b063123c-f51f-481b-b99c-f574606c9ace" providerId="ADAL" clId="{203083BE-1D01-4095-9294-4499930881C3}" dt="2024-11-09T22:56:42.471" v="10" actId="122"/>
          <ac:spMkLst>
            <pc:docMk/>
            <pc:sldMk cId="3338922266" sldId="257"/>
            <ac:spMk id="2" creationId="{5C6E1587-35F9-6ABD-224B-824BFBFDF72A}"/>
          </ac:spMkLst>
        </pc:spChg>
        <pc:spChg chg="mod ord">
          <ac:chgData name="Zita Draper" userId="b063123c-f51f-481b-b99c-f574606c9ace" providerId="ADAL" clId="{203083BE-1D01-4095-9294-4499930881C3}" dt="2024-11-09T22:56:51.979" v="11" actId="948"/>
          <ac:spMkLst>
            <pc:docMk/>
            <pc:sldMk cId="3338922266" sldId="257"/>
            <ac:spMk id="3" creationId="{86336A01-0296-A82D-D6E2-CA2B68F90FB3}"/>
          </ac:spMkLst>
        </pc:spChg>
        <pc:spChg chg="add">
          <ac:chgData name="Zita Draper" userId="b063123c-f51f-481b-b99c-f574606c9ace" providerId="ADAL" clId="{203083BE-1D01-4095-9294-4499930881C3}" dt="2024-11-09T22:56:34.111" v="5" actId="26606"/>
          <ac:spMkLst>
            <pc:docMk/>
            <pc:sldMk cId="3338922266" sldId="257"/>
            <ac:spMk id="10" creationId="{2C9A9DA9-7DC8-488B-A882-123947B0F3D9}"/>
          </ac:spMkLst>
        </pc:spChg>
        <pc:spChg chg="add">
          <ac:chgData name="Zita Draper" userId="b063123c-f51f-481b-b99c-f574606c9ace" providerId="ADAL" clId="{203083BE-1D01-4095-9294-4499930881C3}" dt="2024-11-09T22:56:34.111" v="5" actId="26606"/>
          <ac:spMkLst>
            <pc:docMk/>
            <pc:sldMk cId="3338922266" sldId="257"/>
            <ac:spMk id="12" creationId="{57F6BDD4-E066-4008-8011-6CC31AEB4556}"/>
          </ac:spMkLst>
        </pc:spChg>
        <pc:spChg chg="add">
          <ac:chgData name="Zita Draper" userId="b063123c-f51f-481b-b99c-f574606c9ace" providerId="ADAL" clId="{203083BE-1D01-4095-9294-4499930881C3}" dt="2024-11-09T22:56:34.111" v="5" actId="26606"/>
          <ac:spMkLst>
            <pc:docMk/>
            <pc:sldMk cId="3338922266" sldId="257"/>
            <ac:spMk id="14" creationId="{2711A8FB-68FC-45FC-B01E-38F809E2D439}"/>
          </ac:spMkLst>
        </pc:spChg>
        <pc:spChg chg="add">
          <ac:chgData name="Zita Draper" userId="b063123c-f51f-481b-b99c-f574606c9ace" providerId="ADAL" clId="{203083BE-1D01-4095-9294-4499930881C3}" dt="2024-11-09T22:56:34.111" v="5" actId="26606"/>
          <ac:spMkLst>
            <pc:docMk/>
            <pc:sldMk cId="3338922266" sldId="257"/>
            <ac:spMk id="16" creationId="{2A865FE3-5FC9-4049-87CF-30019C46C0F5}"/>
          </ac:spMkLst>
        </pc:spChg>
        <pc:picChg chg="add mod">
          <ac:chgData name="Zita Draper" userId="b063123c-f51f-481b-b99c-f574606c9ace" providerId="ADAL" clId="{203083BE-1D01-4095-9294-4499930881C3}" dt="2024-11-09T22:56:34.111" v="5" actId="26606"/>
          <ac:picMkLst>
            <pc:docMk/>
            <pc:sldMk cId="3338922266" sldId="257"/>
            <ac:picMk id="5" creationId="{158BCD99-D622-B0E4-5DB2-6800639682BB}"/>
          </ac:picMkLst>
        </pc:picChg>
      </pc:sldChg>
      <pc:sldChg chg="addSp delSp modSp mod setBg">
        <pc:chgData name="Zita Draper" userId="b063123c-f51f-481b-b99c-f574606c9ace" providerId="ADAL" clId="{203083BE-1D01-4095-9294-4499930881C3}" dt="2024-11-10T00:09:02.181" v="5271" actId="26606"/>
        <pc:sldMkLst>
          <pc:docMk/>
          <pc:sldMk cId="1153960244" sldId="258"/>
        </pc:sldMkLst>
        <pc:spChg chg="mod">
          <ac:chgData name="Zita Draper" userId="b063123c-f51f-481b-b99c-f574606c9ace" providerId="ADAL" clId="{203083BE-1D01-4095-9294-4499930881C3}" dt="2024-11-10T00:09:02.181" v="5271" actId="26606"/>
          <ac:spMkLst>
            <pc:docMk/>
            <pc:sldMk cId="1153960244" sldId="258"/>
            <ac:spMk id="2" creationId="{D84A670C-E4B7-B730-3D6E-DE24CFC236C9}"/>
          </ac:spMkLst>
        </pc:spChg>
        <pc:spChg chg="del mod">
          <ac:chgData name="Zita Draper" userId="b063123c-f51f-481b-b99c-f574606c9ace" providerId="ADAL" clId="{203083BE-1D01-4095-9294-4499930881C3}" dt="2024-11-10T00:09:02.181" v="5271" actId="26606"/>
          <ac:spMkLst>
            <pc:docMk/>
            <pc:sldMk cId="1153960244" sldId="258"/>
            <ac:spMk id="3" creationId="{ACE9F048-0907-6DD3-6BBF-2CE3FF6373A8}"/>
          </ac:spMkLst>
        </pc:spChg>
        <pc:spChg chg="add">
          <ac:chgData name="Zita Draper" userId="b063123c-f51f-481b-b99c-f574606c9ace" providerId="ADAL" clId="{203083BE-1D01-4095-9294-4499930881C3}" dt="2024-11-10T00:09:02.181" v="5271" actId="26606"/>
          <ac:spMkLst>
            <pc:docMk/>
            <pc:sldMk cId="1153960244" sldId="258"/>
            <ac:spMk id="9" creationId="{81E1224E-6618-482E-BE87-321A7FC1CDE8}"/>
          </ac:spMkLst>
        </pc:spChg>
        <pc:spChg chg="add">
          <ac:chgData name="Zita Draper" userId="b063123c-f51f-481b-b99c-f574606c9ace" providerId="ADAL" clId="{203083BE-1D01-4095-9294-4499930881C3}" dt="2024-11-10T00:09:02.181" v="5271" actId="26606"/>
          <ac:spMkLst>
            <pc:docMk/>
            <pc:sldMk cId="1153960244" sldId="258"/>
            <ac:spMk id="11" creationId="{066346BE-FDB4-4772-A696-0719490ABD64}"/>
          </ac:spMkLst>
        </pc:spChg>
        <pc:spChg chg="add">
          <ac:chgData name="Zita Draper" userId="b063123c-f51f-481b-b99c-f574606c9ace" providerId="ADAL" clId="{203083BE-1D01-4095-9294-4499930881C3}" dt="2024-11-10T00:09:02.181" v="5271" actId="26606"/>
          <ac:spMkLst>
            <pc:docMk/>
            <pc:sldMk cId="1153960244" sldId="258"/>
            <ac:spMk id="13" creationId="{FB92FFCE-0C90-454E-AA25-D4EE9A6C39C5}"/>
          </ac:spMkLst>
        </pc:spChg>
        <pc:graphicFrameChg chg="add">
          <ac:chgData name="Zita Draper" userId="b063123c-f51f-481b-b99c-f574606c9ace" providerId="ADAL" clId="{203083BE-1D01-4095-9294-4499930881C3}" dt="2024-11-10T00:09:02.181" v="5271" actId="26606"/>
          <ac:graphicFrameMkLst>
            <pc:docMk/>
            <pc:sldMk cId="1153960244" sldId="258"/>
            <ac:graphicFrameMk id="5" creationId="{475A4447-4ABF-7714-3DF7-AE507D24C892}"/>
          </ac:graphicFrameMkLst>
        </pc:graphicFrameChg>
      </pc:sldChg>
      <pc:sldChg chg="addSp delSp modSp mod setBg">
        <pc:chgData name="Zita Draper" userId="b063123c-f51f-481b-b99c-f574606c9ace" providerId="ADAL" clId="{203083BE-1D01-4095-9294-4499930881C3}" dt="2024-11-10T00:09:11.259" v="5273" actId="122"/>
        <pc:sldMkLst>
          <pc:docMk/>
          <pc:sldMk cId="1477815223" sldId="259"/>
        </pc:sldMkLst>
        <pc:spChg chg="mod">
          <ac:chgData name="Zita Draper" userId="b063123c-f51f-481b-b99c-f574606c9ace" providerId="ADAL" clId="{203083BE-1D01-4095-9294-4499930881C3}" dt="2024-11-10T00:09:11.259" v="5273" actId="122"/>
          <ac:spMkLst>
            <pc:docMk/>
            <pc:sldMk cId="1477815223" sldId="259"/>
            <ac:spMk id="2" creationId="{080B09E0-4D84-6C1E-0A18-26013CB07535}"/>
          </ac:spMkLst>
        </pc:spChg>
        <pc:spChg chg="del mod">
          <ac:chgData name="Zita Draper" userId="b063123c-f51f-481b-b99c-f574606c9ace" providerId="ADAL" clId="{203083BE-1D01-4095-9294-4499930881C3}" dt="2024-11-10T00:09:07.621" v="5272" actId="26606"/>
          <ac:spMkLst>
            <pc:docMk/>
            <pc:sldMk cId="1477815223" sldId="259"/>
            <ac:spMk id="3" creationId="{72AB993D-622A-968B-4FE4-BC97A301040A}"/>
          </ac:spMkLst>
        </pc:spChg>
        <pc:spChg chg="add">
          <ac:chgData name="Zita Draper" userId="b063123c-f51f-481b-b99c-f574606c9ace" providerId="ADAL" clId="{203083BE-1D01-4095-9294-4499930881C3}" dt="2024-11-10T00:09:07.621" v="5272" actId="26606"/>
          <ac:spMkLst>
            <pc:docMk/>
            <pc:sldMk cId="1477815223" sldId="259"/>
            <ac:spMk id="9" creationId="{7301F447-EEF7-48F5-AF73-7566EE7F64AD}"/>
          </ac:spMkLst>
        </pc:spChg>
        <pc:spChg chg="add">
          <ac:chgData name="Zita Draper" userId="b063123c-f51f-481b-b99c-f574606c9ace" providerId="ADAL" clId="{203083BE-1D01-4095-9294-4499930881C3}" dt="2024-11-10T00:09:07.621" v="5272" actId="26606"/>
          <ac:spMkLst>
            <pc:docMk/>
            <pc:sldMk cId="1477815223" sldId="259"/>
            <ac:spMk id="11" creationId="{F7117410-A2A4-4085-9ADC-46744551DBDE}"/>
          </ac:spMkLst>
        </pc:spChg>
        <pc:spChg chg="add">
          <ac:chgData name="Zita Draper" userId="b063123c-f51f-481b-b99c-f574606c9ace" providerId="ADAL" clId="{203083BE-1D01-4095-9294-4499930881C3}" dt="2024-11-10T00:09:07.621" v="5272" actId="26606"/>
          <ac:spMkLst>
            <pc:docMk/>
            <pc:sldMk cId="1477815223" sldId="259"/>
            <ac:spMk id="13" creationId="{99F74EB5-E547-4FB4-95F5-BCC788F3C4A0}"/>
          </ac:spMkLst>
        </pc:spChg>
        <pc:graphicFrameChg chg="add">
          <ac:chgData name="Zita Draper" userId="b063123c-f51f-481b-b99c-f574606c9ace" providerId="ADAL" clId="{203083BE-1D01-4095-9294-4499930881C3}" dt="2024-11-10T00:09:07.621" v="5272" actId="26606"/>
          <ac:graphicFrameMkLst>
            <pc:docMk/>
            <pc:sldMk cId="1477815223" sldId="259"/>
            <ac:graphicFrameMk id="5" creationId="{26494E0B-C7AB-34D6-9119-8F223A0B5CC9}"/>
          </ac:graphicFrameMkLst>
        </pc:graphicFrameChg>
      </pc:sldChg>
      <pc:sldChg chg="addSp modSp mod setBg">
        <pc:chgData name="Zita Draper" userId="b063123c-f51f-481b-b99c-f574606c9ace" providerId="ADAL" clId="{203083BE-1D01-4095-9294-4499930881C3}" dt="2024-11-10T00:10:13.082" v="5278" actId="122"/>
        <pc:sldMkLst>
          <pc:docMk/>
          <pc:sldMk cId="3361076632" sldId="260"/>
        </pc:sldMkLst>
        <pc:spChg chg="mod">
          <ac:chgData name="Zita Draper" userId="b063123c-f51f-481b-b99c-f574606c9ace" providerId="ADAL" clId="{203083BE-1D01-4095-9294-4499930881C3}" dt="2024-11-10T00:10:13.082" v="5278" actId="122"/>
          <ac:spMkLst>
            <pc:docMk/>
            <pc:sldMk cId="3361076632" sldId="260"/>
            <ac:spMk id="2" creationId="{A4DC3D68-5BA8-FD53-1CA0-25B0C7166205}"/>
          </ac:spMkLst>
        </pc:spChg>
        <pc:spChg chg="mod">
          <ac:chgData name="Zita Draper" userId="b063123c-f51f-481b-b99c-f574606c9ace" providerId="ADAL" clId="{203083BE-1D01-4095-9294-4499930881C3}" dt="2024-11-10T00:10:08.259" v="5275" actId="26606"/>
          <ac:spMkLst>
            <pc:docMk/>
            <pc:sldMk cId="3361076632" sldId="260"/>
            <ac:spMk id="3" creationId="{94FE36F7-8D1E-49B7-FA32-0B145D15162E}"/>
          </ac:spMkLst>
        </pc:spChg>
        <pc:spChg chg="add">
          <ac:chgData name="Zita Draper" userId="b063123c-f51f-481b-b99c-f574606c9ace" providerId="ADAL" clId="{203083BE-1D01-4095-9294-4499930881C3}" dt="2024-11-10T00:10:08.259" v="5275" actId="26606"/>
          <ac:spMkLst>
            <pc:docMk/>
            <pc:sldMk cId="3361076632" sldId="260"/>
            <ac:spMk id="10" creationId="{F94AA2BD-2E3F-4B1D-8127-5744B8115311}"/>
          </ac:spMkLst>
        </pc:spChg>
        <pc:spChg chg="add">
          <ac:chgData name="Zita Draper" userId="b063123c-f51f-481b-b99c-f574606c9ace" providerId="ADAL" clId="{203083BE-1D01-4095-9294-4499930881C3}" dt="2024-11-10T00:10:08.259" v="5275" actId="26606"/>
          <ac:spMkLst>
            <pc:docMk/>
            <pc:sldMk cId="3361076632" sldId="260"/>
            <ac:spMk id="12" creationId="{4BD02261-2DC8-4AA8-9E16-7751AE892445}"/>
          </ac:spMkLst>
        </pc:spChg>
        <pc:spChg chg="add">
          <ac:chgData name="Zita Draper" userId="b063123c-f51f-481b-b99c-f574606c9ace" providerId="ADAL" clId="{203083BE-1D01-4095-9294-4499930881C3}" dt="2024-11-10T00:10:08.259" v="5275" actId="26606"/>
          <ac:spMkLst>
            <pc:docMk/>
            <pc:sldMk cId="3361076632" sldId="260"/>
            <ac:spMk id="14" creationId="{3D752CF2-2291-40B5-B462-C17B174C10BC}"/>
          </ac:spMkLst>
        </pc:spChg>
        <pc:picChg chg="add mod">
          <ac:chgData name="Zita Draper" userId="b063123c-f51f-481b-b99c-f574606c9ace" providerId="ADAL" clId="{203083BE-1D01-4095-9294-4499930881C3}" dt="2024-11-10T00:10:08.259" v="5275" actId="26606"/>
          <ac:picMkLst>
            <pc:docMk/>
            <pc:sldMk cId="3361076632" sldId="260"/>
            <ac:picMk id="5" creationId="{660C103B-507F-33F7-6489-A1A47490B232}"/>
          </ac:picMkLst>
        </pc:picChg>
      </pc:sldChg>
      <pc:sldChg chg="addSp delSp modSp mod setBg">
        <pc:chgData name="Zita Draper" userId="b063123c-f51f-481b-b99c-f574606c9ace" providerId="ADAL" clId="{203083BE-1D01-4095-9294-4499930881C3}" dt="2024-11-10T00:10:25.296" v="5280" actId="122"/>
        <pc:sldMkLst>
          <pc:docMk/>
          <pc:sldMk cId="2128939040" sldId="261"/>
        </pc:sldMkLst>
        <pc:spChg chg="mod">
          <ac:chgData name="Zita Draper" userId="b063123c-f51f-481b-b99c-f574606c9ace" providerId="ADAL" clId="{203083BE-1D01-4095-9294-4499930881C3}" dt="2024-11-10T00:10:25.296" v="5280" actId="122"/>
          <ac:spMkLst>
            <pc:docMk/>
            <pc:sldMk cId="2128939040" sldId="261"/>
            <ac:spMk id="2" creationId="{23715154-D162-0560-B194-306498ED557B}"/>
          </ac:spMkLst>
        </pc:spChg>
        <pc:spChg chg="del mod">
          <ac:chgData name="Zita Draper" userId="b063123c-f51f-481b-b99c-f574606c9ace" providerId="ADAL" clId="{203083BE-1D01-4095-9294-4499930881C3}" dt="2024-11-10T00:10:21.911" v="5279" actId="26606"/>
          <ac:spMkLst>
            <pc:docMk/>
            <pc:sldMk cId="2128939040" sldId="261"/>
            <ac:spMk id="3" creationId="{EBBFBF52-FEF9-1034-4498-C942B295316E}"/>
          </ac:spMkLst>
        </pc:spChg>
        <pc:spChg chg="add">
          <ac:chgData name="Zita Draper" userId="b063123c-f51f-481b-b99c-f574606c9ace" providerId="ADAL" clId="{203083BE-1D01-4095-9294-4499930881C3}" dt="2024-11-10T00:10:21.911" v="5279" actId="26606"/>
          <ac:spMkLst>
            <pc:docMk/>
            <pc:sldMk cId="2128939040" sldId="261"/>
            <ac:spMk id="9" creationId="{7517A47C-B2E5-4B79-8061-D74B1311AF6E}"/>
          </ac:spMkLst>
        </pc:spChg>
        <pc:spChg chg="add">
          <ac:chgData name="Zita Draper" userId="b063123c-f51f-481b-b99c-f574606c9ace" providerId="ADAL" clId="{203083BE-1D01-4095-9294-4499930881C3}" dt="2024-11-10T00:10:21.911" v="5279" actId="26606"/>
          <ac:spMkLst>
            <pc:docMk/>
            <pc:sldMk cId="2128939040" sldId="261"/>
            <ac:spMk id="11" creationId="{C505E780-2083-4CB5-A42A-5E0E2908ECC3}"/>
          </ac:spMkLst>
        </pc:spChg>
        <pc:spChg chg="add">
          <ac:chgData name="Zita Draper" userId="b063123c-f51f-481b-b99c-f574606c9ace" providerId="ADAL" clId="{203083BE-1D01-4095-9294-4499930881C3}" dt="2024-11-10T00:10:21.911" v="5279" actId="26606"/>
          <ac:spMkLst>
            <pc:docMk/>
            <pc:sldMk cId="2128939040" sldId="261"/>
            <ac:spMk id="13" creationId="{D2C0AE1C-0118-41AE-8A10-7CDCBF10E96F}"/>
          </ac:spMkLst>
        </pc:spChg>
        <pc:spChg chg="add">
          <ac:chgData name="Zita Draper" userId="b063123c-f51f-481b-b99c-f574606c9ace" providerId="ADAL" clId="{203083BE-1D01-4095-9294-4499930881C3}" dt="2024-11-10T00:10:21.911" v="5279" actId="26606"/>
          <ac:spMkLst>
            <pc:docMk/>
            <pc:sldMk cId="2128939040" sldId="261"/>
            <ac:spMk id="15" creationId="{463EEC44-1BA3-44ED-81FC-A644B04B2A44}"/>
          </ac:spMkLst>
        </pc:spChg>
        <pc:graphicFrameChg chg="add">
          <ac:chgData name="Zita Draper" userId="b063123c-f51f-481b-b99c-f574606c9ace" providerId="ADAL" clId="{203083BE-1D01-4095-9294-4499930881C3}" dt="2024-11-10T00:10:21.911" v="5279" actId="26606"/>
          <ac:graphicFrameMkLst>
            <pc:docMk/>
            <pc:sldMk cId="2128939040" sldId="261"/>
            <ac:graphicFrameMk id="5" creationId="{0AF9422C-70C2-2093-5426-27A643CDE656}"/>
          </ac:graphicFrameMkLst>
        </pc:graphicFrameChg>
      </pc:sldChg>
      <pc:sldChg chg="addSp delSp modSp mod setBg">
        <pc:chgData name="Zita Draper" userId="b063123c-f51f-481b-b99c-f574606c9ace" providerId="ADAL" clId="{203083BE-1D01-4095-9294-4499930881C3}" dt="2024-11-10T00:10:39.228" v="5284" actId="122"/>
        <pc:sldMkLst>
          <pc:docMk/>
          <pc:sldMk cId="1503198362" sldId="262"/>
        </pc:sldMkLst>
        <pc:spChg chg="mod">
          <ac:chgData name="Zita Draper" userId="b063123c-f51f-481b-b99c-f574606c9ace" providerId="ADAL" clId="{203083BE-1D01-4095-9294-4499930881C3}" dt="2024-11-10T00:10:39.228" v="5284" actId="122"/>
          <ac:spMkLst>
            <pc:docMk/>
            <pc:sldMk cId="1503198362" sldId="262"/>
            <ac:spMk id="2" creationId="{09BAEADE-D403-C3A7-255A-49507FBE4AE4}"/>
          </ac:spMkLst>
        </pc:spChg>
        <pc:spChg chg="del mod">
          <ac:chgData name="Zita Draper" userId="b063123c-f51f-481b-b99c-f574606c9ace" providerId="ADAL" clId="{203083BE-1D01-4095-9294-4499930881C3}" dt="2024-11-10T00:10:34.530" v="5281" actId="26606"/>
          <ac:spMkLst>
            <pc:docMk/>
            <pc:sldMk cId="1503198362" sldId="262"/>
            <ac:spMk id="3" creationId="{A7D04A7C-CE99-2D80-A58B-1F5B84F2DF8C}"/>
          </ac:spMkLst>
        </pc:spChg>
        <pc:spChg chg="add">
          <ac:chgData name="Zita Draper" userId="b063123c-f51f-481b-b99c-f574606c9ace" providerId="ADAL" clId="{203083BE-1D01-4095-9294-4499930881C3}" dt="2024-11-10T00:10:34.530" v="5281" actId="26606"/>
          <ac:spMkLst>
            <pc:docMk/>
            <pc:sldMk cId="1503198362" sldId="262"/>
            <ac:spMk id="9" creationId="{53B021B3-DE93-4AB7-8A18-CF5F1CED88B8}"/>
          </ac:spMkLst>
        </pc:spChg>
        <pc:spChg chg="add">
          <ac:chgData name="Zita Draper" userId="b063123c-f51f-481b-b99c-f574606c9ace" providerId="ADAL" clId="{203083BE-1D01-4095-9294-4499930881C3}" dt="2024-11-10T00:10:34.530" v="5281" actId="26606"/>
          <ac:spMkLst>
            <pc:docMk/>
            <pc:sldMk cId="1503198362" sldId="262"/>
            <ac:spMk id="11" creationId="{52D502E5-F6B4-4D58-B4AE-FC466FF15EE8}"/>
          </ac:spMkLst>
        </pc:spChg>
        <pc:spChg chg="add">
          <ac:chgData name="Zita Draper" userId="b063123c-f51f-481b-b99c-f574606c9ace" providerId="ADAL" clId="{203083BE-1D01-4095-9294-4499930881C3}" dt="2024-11-10T00:10:34.530" v="5281" actId="26606"/>
          <ac:spMkLst>
            <pc:docMk/>
            <pc:sldMk cId="1503198362" sldId="262"/>
            <ac:spMk id="13" creationId="{9DECDBF4-02B6-4BB4-B65B-B8107AD6A9E8}"/>
          </ac:spMkLst>
        </pc:spChg>
        <pc:graphicFrameChg chg="add">
          <ac:chgData name="Zita Draper" userId="b063123c-f51f-481b-b99c-f574606c9ace" providerId="ADAL" clId="{203083BE-1D01-4095-9294-4499930881C3}" dt="2024-11-10T00:10:34.530" v="5281" actId="26606"/>
          <ac:graphicFrameMkLst>
            <pc:docMk/>
            <pc:sldMk cId="1503198362" sldId="262"/>
            <ac:graphicFrameMk id="5" creationId="{F49E4C40-5727-2B42-4BFC-65269A83B077}"/>
          </ac:graphicFrameMkLst>
        </pc:graphicFrameChg>
      </pc:sldChg>
      <pc:sldChg chg="addSp delSp modSp mod setBg modClrScheme chgLayout">
        <pc:chgData name="Zita Draper" userId="b063123c-f51f-481b-b99c-f574606c9ace" providerId="ADAL" clId="{203083BE-1D01-4095-9294-4499930881C3}" dt="2024-11-10T00:11:19.430" v="5339" actId="26606"/>
        <pc:sldMkLst>
          <pc:docMk/>
          <pc:sldMk cId="420482830" sldId="263"/>
        </pc:sldMkLst>
        <pc:spChg chg="del mod ord">
          <ac:chgData name="Zita Draper" userId="b063123c-f51f-481b-b99c-f574606c9ace" providerId="ADAL" clId="{203083BE-1D01-4095-9294-4499930881C3}" dt="2024-11-10T00:10:45.652" v="5285" actId="700"/>
          <ac:spMkLst>
            <pc:docMk/>
            <pc:sldMk cId="420482830" sldId="263"/>
            <ac:spMk id="2" creationId="{13F3E417-53F5-2550-242C-C4138813CDC2}"/>
          </ac:spMkLst>
        </pc:spChg>
        <pc:spChg chg="del mod ord">
          <ac:chgData name="Zita Draper" userId="b063123c-f51f-481b-b99c-f574606c9ace" providerId="ADAL" clId="{203083BE-1D01-4095-9294-4499930881C3}" dt="2024-11-10T00:10:45.652" v="5285" actId="700"/>
          <ac:spMkLst>
            <pc:docMk/>
            <pc:sldMk cId="420482830" sldId="263"/>
            <ac:spMk id="3" creationId="{689EA685-FA3C-A4C6-95EF-1DBD4AE1EE6A}"/>
          </ac:spMkLst>
        </pc:spChg>
        <pc:spChg chg="add mod ord">
          <ac:chgData name="Zita Draper" userId="b063123c-f51f-481b-b99c-f574606c9ace" providerId="ADAL" clId="{203083BE-1D01-4095-9294-4499930881C3}" dt="2024-11-10T00:11:19.430" v="5339" actId="26606"/>
          <ac:spMkLst>
            <pc:docMk/>
            <pc:sldMk cId="420482830" sldId="263"/>
            <ac:spMk id="4" creationId="{BA42A91B-B712-8C19-C03E-218B24CB70B2}"/>
          </ac:spMkLst>
        </pc:spChg>
        <pc:spChg chg="add del mod ord">
          <ac:chgData name="Zita Draper" userId="b063123c-f51f-481b-b99c-f574606c9ace" providerId="ADAL" clId="{203083BE-1D01-4095-9294-4499930881C3}" dt="2024-11-10T00:11:11.606" v="5338" actId="478"/>
          <ac:spMkLst>
            <pc:docMk/>
            <pc:sldMk cId="420482830" sldId="263"/>
            <ac:spMk id="5" creationId="{6B0983EB-C846-B9C3-AD51-6F626BBFD457}"/>
          </ac:spMkLst>
        </pc:spChg>
        <pc:spChg chg="add">
          <ac:chgData name="Zita Draper" userId="b063123c-f51f-481b-b99c-f574606c9ace" providerId="ADAL" clId="{203083BE-1D01-4095-9294-4499930881C3}" dt="2024-11-10T00:11:19.430" v="5339" actId="26606"/>
          <ac:spMkLst>
            <pc:docMk/>
            <pc:sldMk cId="420482830" sldId="263"/>
            <ac:spMk id="9" creationId="{D4651FF8-1F10-0AB7-49F0-9787019728CE}"/>
          </ac:spMkLst>
        </pc:spChg>
        <pc:spChg chg="add">
          <ac:chgData name="Zita Draper" userId="b063123c-f51f-481b-b99c-f574606c9ace" providerId="ADAL" clId="{203083BE-1D01-4095-9294-4499930881C3}" dt="2024-11-10T00:11:19.430" v="5339" actId="26606"/>
          <ac:spMkLst>
            <pc:docMk/>
            <pc:sldMk cId="420482830" sldId="263"/>
            <ac:spMk id="11" creationId="{2687644F-3E4E-9C97-DFDC-D3F7A2B6AE03}"/>
          </ac:spMkLst>
        </pc:spChg>
        <pc:spChg chg="add">
          <ac:chgData name="Zita Draper" userId="b063123c-f51f-481b-b99c-f574606c9ace" providerId="ADAL" clId="{203083BE-1D01-4095-9294-4499930881C3}" dt="2024-11-10T00:11:19.430" v="5339" actId="26606"/>
          <ac:spMkLst>
            <pc:docMk/>
            <pc:sldMk cId="420482830" sldId="263"/>
            <ac:spMk id="13" creationId="{38058123-00F3-558B-D353-674B7B9B1BD5}"/>
          </ac:spMkLst>
        </pc:spChg>
        <pc:spChg chg="add">
          <ac:chgData name="Zita Draper" userId="b063123c-f51f-481b-b99c-f574606c9ace" providerId="ADAL" clId="{203083BE-1D01-4095-9294-4499930881C3}" dt="2024-11-10T00:11:19.430" v="5339" actId="26606"/>
          <ac:spMkLst>
            <pc:docMk/>
            <pc:sldMk cId="420482830" sldId="263"/>
            <ac:spMk id="15" creationId="{09211104-5508-9F53-82C5-732E80D73CBE}"/>
          </ac:spMkLst>
        </pc:spChg>
      </pc:sldChg>
      <pc:sldChg chg="addSp delSp modSp mod setBg">
        <pc:chgData name="Zita Draper" userId="b063123c-f51f-481b-b99c-f574606c9ace" providerId="ADAL" clId="{203083BE-1D01-4095-9294-4499930881C3}" dt="2024-11-10T00:12:25.415" v="5477" actId="122"/>
        <pc:sldMkLst>
          <pc:docMk/>
          <pc:sldMk cId="2142833265" sldId="264"/>
        </pc:sldMkLst>
        <pc:spChg chg="mod">
          <ac:chgData name="Zita Draper" userId="b063123c-f51f-481b-b99c-f574606c9ace" providerId="ADAL" clId="{203083BE-1D01-4095-9294-4499930881C3}" dt="2024-11-10T00:12:25.415" v="5477" actId="122"/>
          <ac:spMkLst>
            <pc:docMk/>
            <pc:sldMk cId="2142833265" sldId="264"/>
            <ac:spMk id="2" creationId="{53B88044-16E3-EF9D-6D35-CE0DA4278D29}"/>
          </ac:spMkLst>
        </pc:spChg>
        <pc:spChg chg="del mod">
          <ac:chgData name="Zita Draper" userId="b063123c-f51f-481b-b99c-f574606c9ace" providerId="ADAL" clId="{203083BE-1D01-4095-9294-4499930881C3}" dt="2024-11-10T00:12:20" v="5474" actId="26606"/>
          <ac:spMkLst>
            <pc:docMk/>
            <pc:sldMk cId="2142833265" sldId="264"/>
            <ac:spMk id="3" creationId="{79469C95-4631-1F56-379A-F0C31D823C82}"/>
          </ac:spMkLst>
        </pc:spChg>
        <pc:spChg chg="add">
          <ac:chgData name="Zita Draper" userId="b063123c-f51f-481b-b99c-f574606c9ace" providerId="ADAL" clId="{203083BE-1D01-4095-9294-4499930881C3}" dt="2024-11-10T00:12:20" v="5474" actId="26606"/>
          <ac:spMkLst>
            <pc:docMk/>
            <pc:sldMk cId="2142833265" sldId="264"/>
            <ac:spMk id="9" creationId="{53B021B3-DE93-4AB7-8A18-CF5F1CED88B8}"/>
          </ac:spMkLst>
        </pc:spChg>
        <pc:spChg chg="add">
          <ac:chgData name="Zita Draper" userId="b063123c-f51f-481b-b99c-f574606c9ace" providerId="ADAL" clId="{203083BE-1D01-4095-9294-4499930881C3}" dt="2024-11-10T00:12:20" v="5474" actId="26606"/>
          <ac:spMkLst>
            <pc:docMk/>
            <pc:sldMk cId="2142833265" sldId="264"/>
            <ac:spMk id="11" creationId="{52D502E5-F6B4-4D58-B4AE-FC466FF15EE8}"/>
          </ac:spMkLst>
        </pc:spChg>
        <pc:spChg chg="add">
          <ac:chgData name="Zita Draper" userId="b063123c-f51f-481b-b99c-f574606c9ace" providerId="ADAL" clId="{203083BE-1D01-4095-9294-4499930881C3}" dt="2024-11-10T00:12:20" v="5474" actId="26606"/>
          <ac:spMkLst>
            <pc:docMk/>
            <pc:sldMk cId="2142833265" sldId="264"/>
            <ac:spMk id="13" creationId="{9DECDBF4-02B6-4BB4-B65B-B8107AD6A9E8}"/>
          </ac:spMkLst>
        </pc:spChg>
        <pc:graphicFrameChg chg="add">
          <ac:chgData name="Zita Draper" userId="b063123c-f51f-481b-b99c-f574606c9ace" providerId="ADAL" clId="{203083BE-1D01-4095-9294-4499930881C3}" dt="2024-11-10T00:12:20" v="5474" actId="26606"/>
          <ac:graphicFrameMkLst>
            <pc:docMk/>
            <pc:sldMk cId="2142833265" sldId="264"/>
            <ac:graphicFrameMk id="5" creationId="{3ACB32C1-C74B-1067-176C-1756BEB4084E}"/>
          </ac:graphicFrameMkLst>
        </pc:graphicFrameChg>
      </pc:sldChg>
      <pc:sldChg chg="addSp delSp modSp mod setBg">
        <pc:chgData name="Zita Draper" userId="b063123c-f51f-481b-b99c-f574606c9ace" providerId="ADAL" clId="{203083BE-1D01-4095-9294-4499930881C3}" dt="2024-11-10T00:30:02.643" v="6753" actId="1076"/>
        <pc:sldMkLst>
          <pc:docMk/>
          <pc:sldMk cId="1207816452" sldId="265"/>
        </pc:sldMkLst>
        <pc:spChg chg="mod">
          <ac:chgData name="Zita Draper" userId="b063123c-f51f-481b-b99c-f574606c9ace" providerId="ADAL" clId="{203083BE-1D01-4095-9294-4499930881C3}" dt="2024-11-10T00:30:02.643" v="6753" actId="1076"/>
          <ac:spMkLst>
            <pc:docMk/>
            <pc:sldMk cId="1207816452" sldId="265"/>
            <ac:spMk id="2" creationId="{B1127EBE-5526-AC5D-9074-72ADF1703DDB}"/>
          </ac:spMkLst>
        </pc:spChg>
        <pc:spChg chg="del mod">
          <ac:chgData name="Zita Draper" userId="b063123c-f51f-481b-b99c-f574606c9ace" providerId="ADAL" clId="{203083BE-1D01-4095-9294-4499930881C3}" dt="2024-11-10T00:29:55.414" v="6751" actId="26606"/>
          <ac:spMkLst>
            <pc:docMk/>
            <pc:sldMk cId="1207816452" sldId="265"/>
            <ac:spMk id="3" creationId="{D955A048-32F8-3C3C-2B03-9C10FF3A354B}"/>
          </ac:spMkLst>
        </pc:spChg>
        <pc:spChg chg="add">
          <ac:chgData name="Zita Draper" userId="b063123c-f51f-481b-b99c-f574606c9ace" providerId="ADAL" clId="{203083BE-1D01-4095-9294-4499930881C3}" dt="2024-11-10T00:29:55.414" v="6751" actId="26606"/>
          <ac:spMkLst>
            <pc:docMk/>
            <pc:sldMk cId="1207816452" sldId="265"/>
            <ac:spMk id="9" creationId="{B5416EBC-B41E-4F8A-BE9F-07301B682CBD}"/>
          </ac:spMkLst>
        </pc:spChg>
        <pc:spChg chg="add">
          <ac:chgData name="Zita Draper" userId="b063123c-f51f-481b-b99c-f574606c9ace" providerId="ADAL" clId="{203083BE-1D01-4095-9294-4499930881C3}" dt="2024-11-10T00:29:55.414" v="6751" actId="26606"/>
          <ac:spMkLst>
            <pc:docMk/>
            <pc:sldMk cId="1207816452" sldId="265"/>
            <ac:spMk id="11" creationId="{AFF79527-C7F1-4E06-8126-A8E8C5FEBFCA}"/>
          </ac:spMkLst>
        </pc:spChg>
        <pc:spChg chg="add">
          <ac:chgData name="Zita Draper" userId="b063123c-f51f-481b-b99c-f574606c9ace" providerId="ADAL" clId="{203083BE-1D01-4095-9294-4499930881C3}" dt="2024-11-10T00:29:55.414" v="6751" actId="26606"/>
          <ac:spMkLst>
            <pc:docMk/>
            <pc:sldMk cId="1207816452" sldId="265"/>
            <ac:spMk id="13" creationId="{55986208-8A53-4E92-9197-6B57BCCB2F37}"/>
          </ac:spMkLst>
        </pc:spChg>
        <pc:graphicFrameChg chg="add">
          <ac:chgData name="Zita Draper" userId="b063123c-f51f-481b-b99c-f574606c9ace" providerId="ADAL" clId="{203083BE-1D01-4095-9294-4499930881C3}" dt="2024-11-10T00:29:55.414" v="6751" actId="26606"/>
          <ac:graphicFrameMkLst>
            <pc:docMk/>
            <pc:sldMk cId="1207816452" sldId="265"/>
            <ac:graphicFrameMk id="5" creationId="{06AEA7DE-E2B2-40FA-93E2-C406900DED3F}"/>
          </ac:graphicFrameMkLst>
        </pc:graphicFrameChg>
      </pc:sldChg>
      <pc:sldChg chg="addSp delSp modSp mod setBg modClrScheme chgLayout modNotesTx">
        <pc:chgData name="Zita Draper" userId="b063123c-f51f-481b-b99c-f574606c9ace" providerId="ADAL" clId="{203083BE-1D01-4095-9294-4499930881C3}" dt="2024-11-10T00:39:00.113" v="7405" actId="26606"/>
        <pc:sldMkLst>
          <pc:docMk/>
          <pc:sldMk cId="1834431179" sldId="266"/>
        </pc:sldMkLst>
        <pc:spChg chg="del mod ord">
          <ac:chgData name="Zita Draper" userId="b063123c-f51f-481b-b99c-f574606c9ace" providerId="ADAL" clId="{203083BE-1D01-4095-9294-4499930881C3}" dt="2024-11-10T00:16:58.857" v="5758" actId="700"/>
          <ac:spMkLst>
            <pc:docMk/>
            <pc:sldMk cId="1834431179" sldId="266"/>
            <ac:spMk id="2" creationId="{E1BD8C1E-2F96-A53B-C21E-9C9074B66AE6}"/>
          </ac:spMkLst>
        </pc:spChg>
        <pc:spChg chg="del mod ord">
          <ac:chgData name="Zita Draper" userId="b063123c-f51f-481b-b99c-f574606c9ace" providerId="ADAL" clId="{203083BE-1D01-4095-9294-4499930881C3}" dt="2024-11-10T00:16:58.857" v="5758" actId="700"/>
          <ac:spMkLst>
            <pc:docMk/>
            <pc:sldMk cId="1834431179" sldId="266"/>
            <ac:spMk id="3" creationId="{32311D54-7DDD-EBE2-FBA5-CB36095C5A9B}"/>
          </ac:spMkLst>
        </pc:spChg>
        <pc:spChg chg="add mod ord">
          <ac:chgData name="Zita Draper" userId="b063123c-f51f-481b-b99c-f574606c9ace" providerId="ADAL" clId="{203083BE-1D01-4095-9294-4499930881C3}" dt="2024-11-10T00:39:00.113" v="7405" actId="26606"/>
          <ac:spMkLst>
            <pc:docMk/>
            <pc:sldMk cId="1834431179" sldId="266"/>
            <ac:spMk id="4" creationId="{A9321A9C-A038-BA78-2C0E-F1C638C213DD}"/>
          </ac:spMkLst>
        </pc:spChg>
        <pc:spChg chg="add del mod ord">
          <ac:chgData name="Zita Draper" userId="b063123c-f51f-481b-b99c-f574606c9ace" providerId="ADAL" clId="{203083BE-1D01-4095-9294-4499930881C3}" dt="2024-11-10T00:18:31.701" v="5846" actId="700"/>
          <ac:spMkLst>
            <pc:docMk/>
            <pc:sldMk cId="1834431179" sldId="266"/>
            <ac:spMk id="5" creationId="{7FFDAB10-9874-0A8D-FCCC-178D35A0AE11}"/>
          </ac:spMkLst>
        </pc:spChg>
        <pc:spChg chg="add del mod ord">
          <ac:chgData name="Zita Draper" userId="b063123c-f51f-481b-b99c-f574606c9ace" providerId="ADAL" clId="{203083BE-1D01-4095-9294-4499930881C3}" dt="2024-11-10T00:39:00.113" v="7405" actId="26606"/>
          <ac:spMkLst>
            <pc:docMk/>
            <pc:sldMk cId="1834431179" sldId="266"/>
            <ac:spMk id="6" creationId="{5CF18B2E-D955-FB50-D6A1-639A2BC2D5EF}"/>
          </ac:spMkLst>
        </pc:spChg>
        <pc:spChg chg="add">
          <ac:chgData name="Zita Draper" userId="b063123c-f51f-481b-b99c-f574606c9ace" providerId="ADAL" clId="{203083BE-1D01-4095-9294-4499930881C3}" dt="2024-11-10T00:39:00.113" v="7405" actId="26606"/>
          <ac:spMkLst>
            <pc:docMk/>
            <pc:sldMk cId="1834431179" sldId="266"/>
            <ac:spMk id="12" creationId="{B5416EBC-B41E-4F8A-BE9F-07301B682CBD}"/>
          </ac:spMkLst>
        </pc:spChg>
        <pc:spChg chg="add">
          <ac:chgData name="Zita Draper" userId="b063123c-f51f-481b-b99c-f574606c9ace" providerId="ADAL" clId="{203083BE-1D01-4095-9294-4499930881C3}" dt="2024-11-10T00:39:00.113" v="7405" actId="26606"/>
          <ac:spMkLst>
            <pc:docMk/>
            <pc:sldMk cId="1834431179" sldId="266"/>
            <ac:spMk id="14" creationId="{AFF79527-C7F1-4E06-8126-A8E8C5FEBFCA}"/>
          </ac:spMkLst>
        </pc:spChg>
        <pc:spChg chg="add">
          <ac:chgData name="Zita Draper" userId="b063123c-f51f-481b-b99c-f574606c9ace" providerId="ADAL" clId="{203083BE-1D01-4095-9294-4499930881C3}" dt="2024-11-10T00:39:00.113" v="7405" actId="26606"/>
          <ac:spMkLst>
            <pc:docMk/>
            <pc:sldMk cId="1834431179" sldId="266"/>
            <ac:spMk id="16" creationId="{55986208-8A53-4E92-9197-6B57BCCB2F37}"/>
          </ac:spMkLst>
        </pc:spChg>
        <pc:graphicFrameChg chg="add">
          <ac:chgData name="Zita Draper" userId="b063123c-f51f-481b-b99c-f574606c9ace" providerId="ADAL" clId="{203083BE-1D01-4095-9294-4499930881C3}" dt="2024-11-10T00:39:00.113" v="7405" actId="26606"/>
          <ac:graphicFrameMkLst>
            <pc:docMk/>
            <pc:sldMk cId="1834431179" sldId="266"/>
            <ac:graphicFrameMk id="8" creationId="{E2ACA39D-2F60-A8AD-F6B0-CE0126D05594}"/>
          </ac:graphicFrameMkLst>
        </pc:graphicFrameChg>
      </pc:sldChg>
      <pc:sldChg chg="addSp modSp mod setBg">
        <pc:chgData name="Zita Draper" userId="b063123c-f51f-481b-b99c-f574606c9ace" providerId="ADAL" clId="{203083BE-1D01-4095-9294-4499930881C3}" dt="2024-11-10T00:28:42.448" v="6736" actId="122"/>
        <pc:sldMkLst>
          <pc:docMk/>
          <pc:sldMk cId="3886668743" sldId="267"/>
        </pc:sldMkLst>
        <pc:spChg chg="mod">
          <ac:chgData name="Zita Draper" userId="b063123c-f51f-481b-b99c-f574606c9ace" providerId="ADAL" clId="{203083BE-1D01-4095-9294-4499930881C3}" dt="2024-11-10T00:28:42.448" v="6736" actId="122"/>
          <ac:spMkLst>
            <pc:docMk/>
            <pc:sldMk cId="3886668743" sldId="267"/>
            <ac:spMk id="2" creationId="{2F9F7DB7-DB1B-963C-A582-8ED1B02B28B3}"/>
          </ac:spMkLst>
        </pc:spChg>
        <pc:spChg chg="mod">
          <ac:chgData name="Zita Draper" userId="b063123c-f51f-481b-b99c-f574606c9ace" providerId="ADAL" clId="{203083BE-1D01-4095-9294-4499930881C3}" dt="2024-11-10T00:28:37.634" v="6735" actId="26606"/>
          <ac:spMkLst>
            <pc:docMk/>
            <pc:sldMk cId="3886668743" sldId="267"/>
            <ac:spMk id="3" creationId="{F902398A-9274-3C60-96DA-B3604EC392EA}"/>
          </ac:spMkLst>
        </pc:spChg>
        <pc:spChg chg="add">
          <ac:chgData name="Zita Draper" userId="b063123c-f51f-481b-b99c-f574606c9ace" providerId="ADAL" clId="{203083BE-1D01-4095-9294-4499930881C3}" dt="2024-11-10T00:28:37.634" v="6735" actId="26606"/>
          <ac:spMkLst>
            <pc:docMk/>
            <pc:sldMk cId="3886668743" sldId="267"/>
            <ac:spMk id="2055" creationId="{9F27744B-47AB-4459-8C2F-1D5EE63A3E09}"/>
          </ac:spMkLst>
        </pc:spChg>
        <pc:spChg chg="add">
          <ac:chgData name="Zita Draper" userId="b063123c-f51f-481b-b99c-f574606c9ace" providerId="ADAL" clId="{203083BE-1D01-4095-9294-4499930881C3}" dt="2024-11-10T00:28:37.634" v="6735" actId="26606"/>
          <ac:spMkLst>
            <pc:docMk/>
            <pc:sldMk cId="3886668743" sldId="267"/>
            <ac:spMk id="2057" creationId="{7D266DCC-5218-4AE0-B964-6FC2EA3BDF21}"/>
          </ac:spMkLst>
        </pc:spChg>
        <pc:spChg chg="add">
          <ac:chgData name="Zita Draper" userId="b063123c-f51f-481b-b99c-f574606c9ace" providerId="ADAL" clId="{203083BE-1D01-4095-9294-4499930881C3}" dt="2024-11-10T00:28:37.634" v="6735" actId="26606"/>
          <ac:spMkLst>
            <pc:docMk/>
            <pc:sldMk cId="3886668743" sldId="267"/>
            <ac:spMk id="2059" creationId="{973DE4F1-1583-4AE3-9696-9659D27C5F66}"/>
          </ac:spMkLst>
        </pc:spChg>
        <pc:spChg chg="add">
          <ac:chgData name="Zita Draper" userId="b063123c-f51f-481b-b99c-f574606c9ace" providerId="ADAL" clId="{203083BE-1D01-4095-9294-4499930881C3}" dt="2024-11-10T00:28:37.634" v="6735" actId="26606"/>
          <ac:spMkLst>
            <pc:docMk/>
            <pc:sldMk cId="3886668743" sldId="267"/>
            <ac:spMk id="2061" creationId="{D6297641-8B9F-4767-9606-8A11313227BF}"/>
          </ac:spMkLst>
        </pc:spChg>
        <pc:spChg chg="add">
          <ac:chgData name="Zita Draper" userId="b063123c-f51f-481b-b99c-f574606c9ace" providerId="ADAL" clId="{203083BE-1D01-4095-9294-4499930881C3}" dt="2024-11-10T00:28:37.634" v="6735" actId="26606"/>
          <ac:spMkLst>
            <pc:docMk/>
            <pc:sldMk cId="3886668743" sldId="267"/>
            <ac:spMk id="2063" creationId="{FD3C8959-A2A1-469E-8619-82F077E33FE5}"/>
          </ac:spMkLst>
        </pc:spChg>
        <pc:picChg chg="add mod ord">
          <ac:chgData name="Zita Draper" userId="b063123c-f51f-481b-b99c-f574606c9ace" providerId="ADAL" clId="{203083BE-1D01-4095-9294-4499930881C3}" dt="2024-11-10T00:28:37.634" v="6735" actId="26606"/>
          <ac:picMkLst>
            <pc:docMk/>
            <pc:sldMk cId="3886668743" sldId="267"/>
            <ac:picMk id="2050" creationId="{E701AB14-7168-B516-BEE4-0D28E7D3C410}"/>
          </ac:picMkLst>
        </pc:picChg>
      </pc:sldChg>
      <pc:sldChg chg="del">
        <pc:chgData name="Zita Draper" userId="b063123c-f51f-481b-b99c-f574606c9ace" providerId="ADAL" clId="{203083BE-1D01-4095-9294-4499930881C3}" dt="2024-11-10T00:19:10.647" v="5903" actId="2696"/>
        <pc:sldMkLst>
          <pc:docMk/>
          <pc:sldMk cId="2471499062" sldId="268"/>
        </pc:sldMkLst>
      </pc:sldChg>
      <pc:sldChg chg="addSp delSp modSp mod ord setBg modClrScheme chgLayout modNotesTx">
        <pc:chgData name="Zita Draper" userId="b063123c-f51f-481b-b99c-f574606c9ace" providerId="ADAL" clId="{203083BE-1D01-4095-9294-4499930881C3}" dt="2024-11-10T00:45:16.289" v="7658" actId="20577"/>
        <pc:sldMkLst>
          <pc:docMk/>
          <pc:sldMk cId="3099875164" sldId="269"/>
        </pc:sldMkLst>
        <pc:spChg chg="del mod ord">
          <ac:chgData name="Zita Draper" userId="b063123c-f51f-481b-b99c-f574606c9ace" providerId="ADAL" clId="{203083BE-1D01-4095-9294-4499930881C3}" dt="2024-11-10T00:17:18.056" v="5773" actId="700"/>
          <ac:spMkLst>
            <pc:docMk/>
            <pc:sldMk cId="3099875164" sldId="269"/>
            <ac:spMk id="2" creationId="{C2F7A947-7795-3EC7-E76E-B827A864CF09}"/>
          </ac:spMkLst>
        </pc:spChg>
        <pc:spChg chg="del mod ord">
          <ac:chgData name="Zita Draper" userId="b063123c-f51f-481b-b99c-f574606c9ace" providerId="ADAL" clId="{203083BE-1D01-4095-9294-4499930881C3}" dt="2024-11-10T00:17:18.056" v="5773" actId="700"/>
          <ac:spMkLst>
            <pc:docMk/>
            <pc:sldMk cId="3099875164" sldId="269"/>
            <ac:spMk id="3" creationId="{699C468E-71CF-9E4E-536A-BD928C100373}"/>
          </ac:spMkLst>
        </pc:spChg>
        <pc:spChg chg="add mod ord">
          <ac:chgData name="Zita Draper" userId="b063123c-f51f-481b-b99c-f574606c9ace" providerId="ADAL" clId="{203083BE-1D01-4095-9294-4499930881C3}" dt="2024-11-10T00:29:30.843" v="6747" actId="122"/>
          <ac:spMkLst>
            <pc:docMk/>
            <pc:sldMk cId="3099875164" sldId="269"/>
            <ac:spMk id="4" creationId="{6B42C39E-2274-545F-DF31-E8DEC6765D03}"/>
          </ac:spMkLst>
        </pc:spChg>
        <pc:spChg chg="add del mod ord">
          <ac:chgData name="Zita Draper" userId="b063123c-f51f-481b-b99c-f574606c9ace" providerId="ADAL" clId="{203083BE-1D01-4095-9294-4499930881C3}" dt="2024-11-10T00:18:23.810" v="5844" actId="700"/>
          <ac:spMkLst>
            <pc:docMk/>
            <pc:sldMk cId="3099875164" sldId="269"/>
            <ac:spMk id="5" creationId="{BA68F062-E331-F836-B21D-2C430079701D}"/>
          </ac:spMkLst>
        </pc:spChg>
        <pc:spChg chg="add mod ord">
          <ac:chgData name="Zita Draper" userId="b063123c-f51f-481b-b99c-f574606c9ace" providerId="ADAL" clId="{203083BE-1D01-4095-9294-4499930881C3}" dt="2024-11-10T00:40:34.358" v="7454" actId="20577"/>
          <ac:spMkLst>
            <pc:docMk/>
            <pc:sldMk cId="3099875164" sldId="269"/>
            <ac:spMk id="6" creationId="{682B0B2F-D5D2-FF91-9B36-0BBBD7CBA077}"/>
          </ac:spMkLst>
        </pc:spChg>
        <pc:spChg chg="add">
          <ac:chgData name="Zita Draper" userId="b063123c-f51f-481b-b99c-f574606c9ace" providerId="ADAL" clId="{203083BE-1D01-4095-9294-4499930881C3}" dt="2024-11-10T00:29:26.044" v="6744" actId="26606"/>
          <ac:spMkLst>
            <pc:docMk/>
            <pc:sldMk cId="3099875164" sldId="269"/>
            <ac:spMk id="13" creationId="{2C9A9DA9-7DC8-488B-A882-123947B0F3D9}"/>
          </ac:spMkLst>
        </pc:spChg>
        <pc:spChg chg="add">
          <ac:chgData name="Zita Draper" userId="b063123c-f51f-481b-b99c-f574606c9ace" providerId="ADAL" clId="{203083BE-1D01-4095-9294-4499930881C3}" dt="2024-11-10T00:29:26.044" v="6744" actId="26606"/>
          <ac:spMkLst>
            <pc:docMk/>
            <pc:sldMk cId="3099875164" sldId="269"/>
            <ac:spMk id="15" creationId="{57F6BDD4-E066-4008-8011-6CC31AEB4556}"/>
          </ac:spMkLst>
        </pc:spChg>
        <pc:spChg chg="add">
          <ac:chgData name="Zita Draper" userId="b063123c-f51f-481b-b99c-f574606c9ace" providerId="ADAL" clId="{203083BE-1D01-4095-9294-4499930881C3}" dt="2024-11-10T00:29:26.044" v="6744" actId="26606"/>
          <ac:spMkLst>
            <pc:docMk/>
            <pc:sldMk cId="3099875164" sldId="269"/>
            <ac:spMk id="17" creationId="{2711A8FB-68FC-45FC-B01E-38F809E2D439}"/>
          </ac:spMkLst>
        </pc:spChg>
        <pc:spChg chg="add">
          <ac:chgData name="Zita Draper" userId="b063123c-f51f-481b-b99c-f574606c9ace" providerId="ADAL" clId="{203083BE-1D01-4095-9294-4499930881C3}" dt="2024-11-10T00:29:26.044" v="6744" actId="26606"/>
          <ac:spMkLst>
            <pc:docMk/>
            <pc:sldMk cId="3099875164" sldId="269"/>
            <ac:spMk id="19" creationId="{2A865FE3-5FC9-4049-87CF-30019C46C0F5}"/>
          </ac:spMkLst>
        </pc:spChg>
        <pc:picChg chg="add mod">
          <ac:chgData name="Zita Draper" userId="b063123c-f51f-481b-b99c-f574606c9ace" providerId="ADAL" clId="{203083BE-1D01-4095-9294-4499930881C3}" dt="2024-11-10T00:29:26.044" v="6744" actId="26606"/>
          <ac:picMkLst>
            <pc:docMk/>
            <pc:sldMk cId="3099875164" sldId="269"/>
            <ac:picMk id="8" creationId="{BC12B8D0-7B58-E8A0-E54E-66A09AA0C665}"/>
          </ac:picMkLst>
        </pc:picChg>
      </pc:sldChg>
      <pc:sldChg chg="del">
        <pc:chgData name="Zita Draper" userId="b063123c-f51f-481b-b99c-f574606c9ace" providerId="ADAL" clId="{203083BE-1D01-4095-9294-4499930881C3}" dt="2024-11-10T00:19:11.279" v="5905" actId="2696"/>
        <pc:sldMkLst>
          <pc:docMk/>
          <pc:sldMk cId="259131046" sldId="270"/>
        </pc:sldMkLst>
      </pc:sldChg>
      <pc:sldChg chg="addSp delSp modSp mod ord setBg modClrScheme chgLayout">
        <pc:chgData name="Zita Draper" userId="b063123c-f51f-481b-b99c-f574606c9ace" providerId="ADAL" clId="{203083BE-1D01-4095-9294-4499930881C3}" dt="2024-11-10T00:39:04.674" v="7406" actId="26606"/>
        <pc:sldMkLst>
          <pc:docMk/>
          <pc:sldMk cId="2029360311" sldId="271"/>
        </pc:sldMkLst>
        <pc:spChg chg="del mod ord">
          <ac:chgData name="Zita Draper" userId="b063123c-f51f-481b-b99c-f574606c9ace" providerId="ADAL" clId="{203083BE-1D01-4095-9294-4499930881C3}" dt="2024-11-10T00:17:47.497" v="5792" actId="700"/>
          <ac:spMkLst>
            <pc:docMk/>
            <pc:sldMk cId="2029360311" sldId="271"/>
            <ac:spMk id="2" creationId="{7A0BEF12-9ED6-DF2E-675D-2A9E7FF35B2B}"/>
          </ac:spMkLst>
        </pc:spChg>
        <pc:spChg chg="del mod ord">
          <ac:chgData name="Zita Draper" userId="b063123c-f51f-481b-b99c-f574606c9ace" providerId="ADAL" clId="{203083BE-1D01-4095-9294-4499930881C3}" dt="2024-11-10T00:17:47.497" v="5792" actId="700"/>
          <ac:spMkLst>
            <pc:docMk/>
            <pc:sldMk cId="2029360311" sldId="271"/>
            <ac:spMk id="3" creationId="{C962D1AD-EEAD-F6B9-3E8B-C9AC72875C7B}"/>
          </ac:spMkLst>
        </pc:spChg>
        <pc:spChg chg="add mod ord">
          <ac:chgData name="Zita Draper" userId="b063123c-f51f-481b-b99c-f574606c9ace" providerId="ADAL" clId="{203083BE-1D01-4095-9294-4499930881C3}" dt="2024-11-10T00:39:04.674" v="7406" actId="26606"/>
          <ac:spMkLst>
            <pc:docMk/>
            <pc:sldMk cId="2029360311" sldId="271"/>
            <ac:spMk id="4" creationId="{3073B20E-E562-620E-C078-297DF1905EFF}"/>
          </ac:spMkLst>
        </pc:spChg>
        <pc:spChg chg="add del mod ord">
          <ac:chgData name="Zita Draper" userId="b063123c-f51f-481b-b99c-f574606c9ace" providerId="ADAL" clId="{203083BE-1D01-4095-9294-4499930881C3}" dt="2024-11-10T00:18:06.647" v="5842" actId="478"/>
          <ac:spMkLst>
            <pc:docMk/>
            <pc:sldMk cId="2029360311" sldId="271"/>
            <ac:spMk id="5" creationId="{3D16161D-9538-CEF0-3DE0-1D2E762D9357}"/>
          </ac:spMkLst>
        </pc:spChg>
        <pc:spChg chg="add del mod ord">
          <ac:chgData name="Zita Draper" userId="b063123c-f51f-481b-b99c-f574606c9ace" providerId="ADAL" clId="{203083BE-1D01-4095-9294-4499930881C3}" dt="2024-11-10T00:39:04.674" v="7406" actId="26606"/>
          <ac:spMkLst>
            <pc:docMk/>
            <pc:sldMk cId="2029360311" sldId="271"/>
            <ac:spMk id="6" creationId="{9F911566-4627-5E54-3A42-22274B27D1F8}"/>
          </ac:spMkLst>
        </pc:spChg>
        <pc:spChg chg="add">
          <ac:chgData name="Zita Draper" userId="b063123c-f51f-481b-b99c-f574606c9ace" providerId="ADAL" clId="{203083BE-1D01-4095-9294-4499930881C3}" dt="2024-11-10T00:39:04.674" v="7406" actId="26606"/>
          <ac:spMkLst>
            <pc:docMk/>
            <pc:sldMk cId="2029360311" sldId="271"/>
            <ac:spMk id="12" creationId="{B5416EBC-B41E-4F8A-BE9F-07301B682CBD}"/>
          </ac:spMkLst>
        </pc:spChg>
        <pc:spChg chg="add">
          <ac:chgData name="Zita Draper" userId="b063123c-f51f-481b-b99c-f574606c9ace" providerId="ADAL" clId="{203083BE-1D01-4095-9294-4499930881C3}" dt="2024-11-10T00:39:04.674" v="7406" actId="26606"/>
          <ac:spMkLst>
            <pc:docMk/>
            <pc:sldMk cId="2029360311" sldId="271"/>
            <ac:spMk id="14" creationId="{AFF79527-C7F1-4E06-8126-A8E8C5FEBFCA}"/>
          </ac:spMkLst>
        </pc:spChg>
        <pc:spChg chg="add">
          <ac:chgData name="Zita Draper" userId="b063123c-f51f-481b-b99c-f574606c9ace" providerId="ADAL" clId="{203083BE-1D01-4095-9294-4499930881C3}" dt="2024-11-10T00:39:04.674" v="7406" actId="26606"/>
          <ac:spMkLst>
            <pc:docMk/>
            <pc:sldMk cId="2029360311" sldId="271"/>
            <ac:spMk id="16" creationId="{55986208-8A53-4E92-9197-6B57BCCB2F37}"/>
          </ac:spMkLst>
        </pc:spChg>
        <pc:graphicFrameChg chg="add">
          <ac:chgData name="Zita Draper" userId="b063123c-f51f-481b-b99c-f574606c9ace" providerId="ADAL" clId="{203083BE-1D01-4095-9294-4499930881C3}" dt="2024-11-10T00:39:04.674" v="7406" actId="26606"/>
          <ac:graphicFrameMkLst>
            <pc:docMk/>
            <pc:sldMk cId="2029360311" sldId="271"/>
            <ac:graphicFrameMk id="8" creationId="{81C9023D-3514-1943-9922-9504212320AF}"/>
          </ac:graphicFrameMkLst>
        </pc:graphicFrameChg>
      </pc:sldChg>
      <pc:sldChg chg="del">
        <pc:chgData name="Zita Draper" userId="b063123c-f51f-481b-b99c-f574606c9ace" providerId="ADAL" clId="{203083BE-1D01-4095-9294-4499930881C3}" dt="2024-11-10T00:19:13.853" v="5906" actId="2696"/>
        <pc:sldMkLst>
          <pc:docMk/>
          <pc:sldMk cId="296906583" sldId="272"/>
        </pc:sldMkLst>
      </pc:sldChg>
      <pc:sldChg chg="addSp modSp mod setBg modNotesTx">
        <pc:chgData name="Zita Draper" userId="b063123c-f51f-481b-b99c-f574606c9ace" providerId="ADAL" clId="{203083BE-1D01-4095-9294-4499930881C3}" dt="2024-11-10T00:05:13.389" v="5252" actId="122"/>
        <pc:sldMkLst>
          <pc:docMk/>
          <pc:sldMk cId="1563845171" sldId="273"/>
        </pc:sldMkLst>
        <pc:spChg chg="mod">
          <ac:chgData name="Zita Draper" userId="b063123c-f51f-481b-b99c-f574606c9ace" providerId="ADAL" clId="{203083BE-1D01-4095-9294-4499930881C3}" dt="2024-11-10T00:05:13.389" v="5252" actId="122"/>
          <ac:spMkLst>
            <pc:docMk/>
            <pc:sldMk cId="1563845171" sldId="273"/>
            <ac:spMk id="2" creationId="{AF3B7149-E312-B2C8-4664-51333E6E01B4}"/>
          </ac:spMkLst>
        </pc:spChg>
        <pc:spChg chg="mod ord">
          <ac:chgData name="Zita Draper" userId="b063123c-f51f-481b-b99c-f574606c9ace" providerId="ADAL" clId="{203083BE-1D01-4095-9294-4499930881C3}" dt="2024-11-10T00:05:09.273" v="5251" actId="26606"/>
          <ac:spMkLst>
            <pc:docMk/>
            <pc:sldMk cId="1563845171" sldId="273"/>
            <ac:spMk id="3" creationId="{64EFC80F-1798-C9EF-2C88-794FDDCCDB35}"/>
          </ac:spMkLst>
        </pc:spChg>
        <pc:spChg chg="add">
          <ac:chgData name="Zita Draper" userId="b063123c-f51f-481b-b99c-f574606c9ace" providerId="ADAL" clId="{203083BE-1D01-4095-9294-4499930881C3}" dt="2024-11-10T00:05:09.273" v="5251" actId="26606"/>
          <ac:spMkLst>
            <pc:docMk/>
            <pc:sldMk cId="1563845171" sldId="273"/>
            <ac:spMk id="10" creationId="{8108D317-7CBD-4897-BD1F-959436D2A3BE}"/>
          </ac:spMkLst>
        </pc:spChg>
        <pc:spChg chg="add">
          <ac:chgData name="Zita Draper" userId="b063123c-f51f-481b-b99c-f574606c9ace" providerId="ADAL" clId="{203083BE-1D01-4095-9294-4499930881C3}" dt="2024-11-10T00:05:09.273" v="5251" actId="26606"/>
          <ac:spMkLst>
            <pc:docMk/>
            <pc:sldMk cId="1563845171" sldId="273"/>
            <ac:spMk id="12" creationId="{D6297641-8B9F-4767-9606-8A11313227BF}"/>
          </ac:spMkLst>
        </pc:spChg>
        <pc:spChg chg="add">
          <ac:chgData name="Zita Draper" userId="b063123c-f51f-481b-b99c-f574606c9ace" providerId="ADAL" clId="{203083BE-1D01-4095-9294-4499930881C3}" dt="2024-11-10T00:05:09.273" v="5251" actId="26606"/>
          <ac:spMkLst>
            <pc:docMk/>
            <pc:sldMk cId="1563845171" sldId="273"/>
            <ac:spMk id="14" creationId="{D8F3CA65-EA00-46B4-9616-39E6853F7BED}"/>
          </ac:spMkLst>
        </pc:spChg>
        <pc:picChg chg="add mod">
          <ac:chgData name="Zita Draper" userId="b063123c-f51f-481b-b99c-f574606c9ace" providerId="ADAL" clId="{203083BE-1D01-4095-9294-4499930881C3}" dt="2024-11-10T00:05:09.273" v="5251" actId="26606"/>
          <ac:picMkLst>
            <pc:docMk/>
            <pc:sldMk cId="1563845171" sldId="273"/>
            <ac:picMk id="5" creationId="{A021C5D1-A130-384A-CFFB-F7B32B395C1B}"/>
          </ac:picMkLst>
        </pc:picChg>
      </pc:sldChg>
      <pc:sldChg chg="addSp modSp mod setBg">
        <pc:chgData name="Zita Draper" userId="b063123c-f51f-481b-b99c-f574606c9ace" providerId="ADAL" clId="{203083BE-1D01-4095-9294-4499930881C3}" dt="2024-11-10T00:06:18.088" v="5256" actId="26606"/>
        <pc:sldMkLst>
          <pc:docMk/>
          <pc:sldMk cId="4029023222" sldId="274"/>
        </pc:sldMkLst>
        <pc:spChg chg="mod">
          <ac:chgData name="Zita Draper" userId="b063123c-f51f-481b-b99c-f574606c9ace" providerId="ADAL" clId="{203083BE-1D01-4095-9294-4499930881C3}" dt="2024-11-10T00:06:18.088" v="5256" actId="26606"/>
          <ac:spMkLst>
            <pc:docMk/>
            <pc:sldMk cId="4029023222" sldId="274"/>
            <ac:spMk id="2" creationId="{91935612-3A71-1E88-1806-CF5093EB669B}"/>
          </ac:spMkLst>
        </pc:spChg>
        <pc:spChg chg="mod ord">
          <ac:chgData name="Zita Draper" userId="b063123c-f51f-481b-b99c-f574606c9ace" providerId="ADAL" clId="{203083BE-1D01-4095-9294-4499930881C3}" dt="2024-11-10T00:06:18.088" v="5256" actId="26606"/>
          <ac:spMkLst>
            <pc:docMk/>
            <pc:sldMk cId="4029023222" sldId="274"/>
            <ac:spMk id="3" creationId="{2DB3EADA-CC8C-B6A4-D37B-90BFD0BFF895}"/>
          </ac:spMkLst>
        </pc:spChg>
        <pc:spChg chg="add">
          <ac:chgData name="Zita Draper" userId="b063123c-f51f-481b-b99c-f574606c9ace" providerId="ADAL" clId="{203083BE-1D01-4095-9294-4499930881C3}" dt="2024-11-10T00:06:18.088" v="5256" actId="26606"/>
          <ac:spMkLst>
            <pc:docMk/>
            <pc:sldMk cId="4029023222" sldId="274"/>
            <ac:spMk id="10" creationId="{2C9A9DA9-7DC8-488B-A882-123947B0F3D9}"/>
          </ac:spMkLst>
        </pc:spChg>
        <pc:spChg chg="add">
          <ac:chgData name="Zita Draper" userId="b063123c-f51f-481b-b99c-f574606c9ace" providerId="ADAL" clId="{203083BE-1D01-4095-9294-4499930881C3}" dt="2024-11-10T00:06:18.088" v="5256" actId="26606"/>
          <ac:spMkLst>
            <pc:docMk/>
            <pc:sldMk cId="4029023222" sldId="274"/>
            <ac:spMk id="12" creationId="{57F6BDD4-E066-4008-8011-6CC31AEB4556}"/>
          </ac:spMkLst>
        </pc:spChg>
        <pc:spChg chg="add">
          <ac:chgData name="Zita Draper" userId="b063123c-f51f-481b-b99c-f574606c9ace" providerId="ADAL" clId="{203083BE-1D01-4095-9294-4499930881C3}" dt="2024-11-10T00:06:18.088" v="5256" actId="26606"/>
          <ac:spMkLst>
            <pc:docMk/>
            <pc:sldMk cId="4029023222" sldId="274"/>
            <ac:spMk id="14" creationId="{2711A8FB-68FC-45FC-B01E-38F809E2D439}"/>
          </ac:spMkLst>
        </pc:spChg>
        <pc:spChg chg="add">
          <ac:chgData name="Zita Draper" userId="b063123c-f51f-481b-b99c-f574606c9ace" providerId="ADAL" clId="{203083BE-1D01-4095-9294-4499930881C3}" dt="2024-11-10T00:06:18.088" v="5256" actId="26606"/>
          <ac:spMkLst>
            <pc:docMk/>
            <pc:sldMk cId="4029023222" sldId="274"/>
            <ac:spMk id="16" creationId="{2A865FE3-5FC9-4049-87CF-30019C46C0F5}"/>
          </ac:spMkLst>
        </pc:spChg>
        <pc:picChg chg="add mod">
          <ac:chgData name="Zita Draper" userId="b063123c-f51f-481b-b99c-f574606c9ace" providerId="ADAL" clId="{203083BE-1D01-4095-9294-4499930881C3}" dt="2024-11-10T00:06:18.088" v="5256" actId="26606"/>
          <ac:picMkLst>
            <pc:docMk/>
            <pc:sldMk cId="4029023222" sldId="274"/>
            <ac:picMk id="5" creationId="{3EA4E032-1488-40EA-CDFB-FE19592AE217}"/>
          </ac:picMkLst>
        </pc:picChg>
      </pc:sldChg>
      <pc:sldChg chg="addSp delSp modSp mod setBg">
        <pc:chgData name="Zita Draper" userId="b063123c-f51f-481b-b99c-f574606c9ace" providerId="ADAL" clId="{203083BE-1D01-4095-9294-4499930881C3}" dt="2024-11-10T00:07:14.103" v="5260" actId="26606"/>
        <pc:sldMkLst>
          <pc:docMk/>
          <pc:sldMk cId="3228306894" sldId="275"/>
        </pc:sldMkLst>
        <pc:spChg chg="mod">
          <ac:chgData name="Zita Draper" userId="b063123c-f51f-481b-b99c-f574606c9ace" providerId="ADAL" clId="{203083BE-1D01-4095-9294-4499930881C3}" dt="2024-11-10T00:07:14.103" v="5260" actId="26606"/>
          <ac:spMkLst>
            <pc:docMk/>
            <pc:sldMk cId="3228306894" sldId="275"/>
            <ac:spMk id="2" creationId="{81AC807F-0A44-2BF3-7F6D-43C8CE53CC3D}"/>
          </ac:spMkLst>
        </pc:spChg>
        <pc:spChg chg="mod ord">
          <ac:chgData name="Zita Draper" userId="b063123c-f51f-481b-b99c-f574606c9ace" providerId="ADAL" clId="{203083BE-1D01-4095-9294-4499930881C3}" dt="2024-11-10T00:07:14.103" v="5260" actId="26606"/>
          <ac:spMkLst>
            <pc:docMk/>
            <pc:sldMk cId="3228306894" sldId="275"/>
            <ac:spMk id="3" creationId="{9B3925D9-59D1-8890-7D63-3C6EC8B1DEEF}"/>
          </ac:spMkLst>
        </pc:spChg>
        <pc:spChg chg="add del">
          <ac:chgData name="Zita Draper" userId="b063123c-f51f-481b-b99c-f574606c9ace" providerId="ADAL" clId="{203083BE-1D01-4095-9294-4499930881C3}" dt="2024-11-10T00:07:14.087" v="5259" actId="26606"/>
          <ac:spMkLst>
            <pc:docMk/>
            <pc:sldMk cId="3228306894" sldId="275"/>
            <ac:spMk id="10" creationId="{2C9A9DA9-7DC8-488B-A882-123947B0F3D9}"/>
          </ac:spMkLst>
        </pc:spChg>
        <pc:spChg chg="add del">
          <ac:chgData name="Zita Draper" userId="b063123c-f51f-481b-b99c-f574606c9ace" providerId="ADAL" clId="{203083BE-1D01-4095-9294-4499930881C3}" dt="2024-11-10T00:07:14.087" v="5259" actId="26606"/>
          <ac:spMkLst>
            <pc:docMk/>
            <pc:sldMk cId="3228306894" sldId="275"/>
            <ac:spMk id="12" creationId="{57F6BDD4-E066-4008-8011-6CC31AEB4556}"/>
          </ac:spMkLst>
        </pc:spChg>
        <pc:spChg chg="add del">
          <ac:chgData name="Zita Draper" userId="b063123c-f51f-481b-b99c-f574606c9ace" providerId="ADAL" clId="{203083BE-1D01-4095-9294-4499930881C3}" dt="2024-11-10T00:07:14.087" v="5259" actId="26606"/>
          <ac:spMkLst>
            <pc:docMk/>
            <pc:sldMk cId="3228306894" sldId="275"/>
            <ac:spMk id="14" creationId="{2711A8FB-68FC-45FC-B01E-38F809E2D439}"/>
          </ac:spMkLst>
        </pc:spChg>
        <pc:spChg chg="add del">
          <ac:chgData name="Zita Draper" userId="b063123c-f51f-481b-b99c-f574606c9ace" providerId="ADAL" clId="{203083BE-1D01-4095-9294-4499930881C3}" dt="2024-11-10T00:07:14.087" v="5259" actId="26606"/>
          <ac:spMkLst>
            <pc:docMk/>
            <pc:sldMk cId="3228306894" sldId="275"/>
            <ac:spMk id="16" creationId="{2A865FE3-5FC9-4049-87CF-30019C46C0F5}"/>
          </ac:spMkLst>
        </pc:spChg>
        <pc:spChg chg="add">
          <ac:chgData name="Zita Draper" userId="b063123c-f51f-481b-b99c-f574606c9ace" providerId="ADAL" clId="{203083BE-1D01-4095-9294-4499930881C3}" dt="2024-11-10T00:07:14.103" v="5260" actId="26606"/>
          <ac:spMkLst>
            <pc:docMk/>
            <pc:sldMk cId="3228306894" sldId="275"/>
            <ac:spMk id="18" creationId="{AA474011-A49D-4C7A-BF41-0ACD0A2693B3}"/>
          </ac:spMkLst>
        </pc:spChg>
        <pc:spChg chg="add">
          <ac:chgData name="Zita Draper" userId="b063123c-f51f-481b-b99c-f574606c9ace" providerId="ADAL" clId="{203083BE-1D01-4095-9294-4499930881C3}" dt="2024-11-10T00:07:14.103" v="5260" actId="26606"/>
          <ac:spMkLst>
            <pc:docMk/>
            <pc:sldMk cId="3228306894" sldId="275"/>
            <ac:spMk id="19" creationId="{6D72081E-AD41-4FBB-B02B-698A68DBCA5E}"/>
          </ac:spMkLst>
        </pc:spChg>
        <pc:spChg chg="add">
          <ac:chgData name="Zita Draper" userId="b063123c-f51f-481b-b99c-f574606c9ace" providerId="ADAL" clId="{203083BE-1D01-4095-9294-4499930881C3}" dt="2024-11-10T00:07:14.103" v="5260" actId="26606"/>
          <ac:spMkLst>
            <pc:docMk/>
            <pc:sldMk cId="3228306894" sldId="275"/>
            <ac:spMk id="20" creationId="{716248AD-805F-41BF-9B57-FC53E5B32F98}"/>
          </ac:spMkLst>
        </pc:spChg>
        <pc:spChg chg="add">
          <ac:chgData name="Zita Draper" userId="b063123c-f51f-481b-b99c-f574606c9ace" providerId="ADAL" clId="{203083BE-1D01-4095-9294-4499930881C3}" dt="2024-11-10T00:07:14.103" v="5260" actId="26606"/>
          <ac:spMkLst>
            <pc:docMk/>
            <pc:sldMk cId="3228306894" sldId="275"/>
            <ac:spMk id="21" creationId="{1F82758F-B2B3-4F0A-BB90-4BFFEDD166D6}"/>
          </ac:spMkLst>
        </pc:spChg>
        <pc:picChg chg="add mod">
          <ac:chgData name="Zita Draper" userId="b063123c-f51f-481b-b99c-f574606c9ace" providerId="ADAL" clId="{203083BE-1D01-4095-9294-4499930881C3}" dt="2024-11-10T00:07:14.103" v="5260" actId="26606"/>
          <ac:picMkLst>
            <pc:docMk/>
            <pc:sldMk cId="3228306894" sldId="275"/>
            <ac:picMk id="5" creationId="{F9A6C821-C549-24B0-0F2C-8FF45D3DC276}"/>
          </ac:picMkLst>
        </pc:picChg>
      </pc:sldChg>
      <pc:sldChg chg="addSp delSp modSp mod setBg">
        <pc:chgData name="Zita Draper" userId="b063123c-f51f-481b-b99c-f574606c9ace" providerId="ADAL" clId="{203083BE-1D01-4095-9294-4499930881C3}" dt="2024-11-10T00:07:23.288" v="5261" actId="26606"/>
        <pc:sldMkLst>
          <pc:docMk/>
          <pc:sldMk cId="506884381" sldId="276"/>
        </pc:sldMkLst>
        <pc:spChg chg="mod">
          <ac:chgData name="Zita Draper" userId="b063123c-f51f-481b-b99c-f574606c9ace" providerId="ADAL" clId="{203083BE-1D01-4095-9294-4499930881C3}" dt="2024-11-10T00:07:23.288" v="5261" actId="26606"/>
          <ac:spMkLst>
            <pc:docMk/>
            <pc:sldMk cId="506884381" sldId="276"/>
            <ac:spMk id="2" creationId="{7FA8A6EC-D978-4F03-FA9B-1099567E1697}"/>
          </ac:spMkLst>
        </pc:spChg>
        <pc:spChg chg="del mod">
          <ac:chgData name="Zita Draper" userId="b063123c-f51f-481b-b99c-f574606c9ace" providerId="ADAL" clId="{203083BE-1D01-4095-9294-4499930881C3}" dt="2024-11-10T00:07:23.288" v="5261" actId="26606"/>
          <ac:spMkLst>
            <pc:docMk/>
            <pc:sldMk cId="506884381" sldId="276"/>
            <ac:spMk id="3" creationId="{AE4E1E4D-B6AB-AF85-85FF-B53A444B28F1}"/>
          </ac:spMkLst>
        </pc:spChg>
        <pc:spChg chg="add">
          <ac:chgData name="Zita Draper" userId="b063123c-f51f-481b-b99c-f574606c9ace" providerId="ADAL" clId="{203083BE-1D01-4095-9294-4499930881C3}" dt="2024-11-10T00:07:23.288" v="5261" actId="26606"/>
          <ac:spMkLst>
            <pc:docMk/>
            <pc:sldMk cId="506884381" sldId="276"/>
            <ac:spMk id="9" creationId="{7517A47C-B2E5-4B79-8061-D74B1311AF6E}"/>
          </ac:spMkLst>
        </pc:spChg>
        <pc:spChg chg="add">
          <ac:chgData name="Zita Draper" userId="b063123c-f51f-481b-b99c-f574606c9ace" providerId="ADAL" clId="{203083BE-1D01-4095-9294-4499930881C3}" dt="2024-11-10T00:07:23.288" v="5261" actId="26606"/>
          <ac:spMkLst>
            <pc:docMk/>
            <pc:sldMk cId="506884381" sldId="276"/>
            <ac:spMk id="11" creationId="{C505E780-2083-4CB5-A42A-5E0E2908ECC3}"/>
          </ac:spMkLst>
        </pc:spChg>
        <pc:spChg chg="add">
          <ac:chgData name="Zita Draper" userId="b063123c-f51f-481b-b99c-f574606c9ace" providerId="ADAL" clId="{203083BE-1D01-4095-9294-4499930881C3}" dt="2024-11-10T00:07:23.288" v="5261" actId="26606"/>
          <ac:spMkLst>
            <pc:docMk/>
            <pc:sldMk cId="506884381" sldId="276"/>
            <ac:spMk id="13" creationId="{D2C0AE1C-0118-41AE-8A10-7CDCBF10E96F}"/>
          </ac:spMkLst>
        </pc:spChg>
        <pc:spChg chg="add">
          <ac:chgData name="Zita Draper" userId="b063123c-f51f-481b-b99c-f574606c9ace" providerId="ADAL" clId="{203083BE-1D01-4095-9294-4499930881C3}" dt="2024-11-10T00:07:23.288" v="5261" actId="26606"/>
          <ac:spMkLst>
            <pc:docMk/>
            <pc:sldMk cId="506884381" sldId="276"/>
            <ac:spMk id="15" creationId="{463EEC44-1BA3-44ED-81FC-A644B04B2A44}"/>
          </ac:spMkLst>
        </pc:spChg>
        <pc:graphicFrameChg chg="add">
          <ac:chgData name="Zita Draper" userId="b063123c-f51f-481b-b99c-f574606c9ace" providerId="ADAL" clId="{203083BE-1D01-4095-9294-4499930881C3}" dt="2024-11-10T00:07:23.288" v="5261" actId="26606"/>
          <ac:graphicFrameMkLst>
            <pc:docMk/>
            <pc:sldMk cId="506884381" sldId="276"/>
            <ac:graphicFrameMk id="5" creationId="{20C5F73A-6BDC-C084-CBC2-431B0BD260CA}"/>
          </ac:graphicFrameMkLst>
        </pc:graphicFrameChg>
      </pc:sldChg>
      <pc:sldChg chg="addSp delSp modSp mod setBg">
        <pc:chgData name="Zita Draper" userId="b063123c-f51f-481b-b99c-f574606c9ace" providerId="ADAL" clId="{203083BE-1D01-4095-9294-4499930881C3}" dt="2024-11-10T00:07:31.432" v="5262" actId="26606"/>
        <pc:sldMkLst>
          <pc:docMk/>
          <pc:sldMk cId="46459061" sldId="277"/>
        </pc:sldMkLst>
        <pc:spChg chg="mod">
          <ac:chgData name="Zita Draper" userId="b063123c-f51f-481b-b99c-f574606c9ace" providerId="ADAL" clId="{203083BE-1D01-4095-9294-4499930881C3}" dt="2024-11-10T00:07:31.432" v="5262" actId="26606"/>
          <ac:spMkLst>
            <pc:docMk/>
            <pc:sldMk cId="46459061" sldId="277"/>
            <ac:spMk id="2" creationId="{86693130-7A55-B258-C61E-8ED1E9677A45}"/>
          </ac:spMkLst>
        </pc:spChg>
        <pc:spChg chg="del mod">
          <ac:chgData name="Zita Draper" userId="b063123c-f51f-481b-b99c-f574606c9ace" providerId="ADAL" clId="{203083BE-1D01-4095-9294-4499930881C3}" dt="2024-11-10T00:07:31.432" v="5262" actId="26606"/>
          <ac:spMkLst>
            <pc:docMk/>
            <pc:sldMk cId="46459061" sldId="277"/>
            <ac:spMk id="3" creationId="{205EBB9D-6A5E-FF0D-C453-F3AB84B6D53B}"/>
          </ac:spMkLst>
        </pc:spChg>
        <pc:spChg chg="add">
          <ac:chgData name="Zita Draper" userId="b063123c-f51f-481b-b99c-f574606c9ace" providerId="ADAL" clId="{203083BE-1D01-4095-9294-4499930881C3}" dt="2024-11-10T00:07:31.432" v="5262" actId="26606"/>
          <ac:spMkLst>
            <pc:docMk/>
            <pc:sldMk cId="46459061" sldId="277"/>
            <ac:spMk id="9" creationId="{53B021B3-DE93-4AB7-8A18-CF5F1CED88B8}"/>
          </ac:spMkLst>
        </pc:spChg>
        <pc:spChg chg="add">
          <ac:chgData name="Zita Draper" userId="b063123c-f51f-481b-b99c-f574606c9ace" providerId="ADAL" clId="{203083BE-1D01-4095-9294-4499930881C3}" dt="2024-11-10T00:07:31.432" v="5262" actId="26606"/>
          <ac:spMkLst>
            <pc:docMk/>
            <pc:sldMk cId="46459061" sldId="277"/>
            <ac:spMk id="11" creationId="{52D502E5-F6B4-4D58-B4AE-FC466FF15EE8}"/>
          </ac:spMkLst>
        </pc:spChg>
        <pc:spChg chg="add">
          <ac:chgData name="Zita Draper" userId="b063123c-f51f-481b-b99c-f574606c9ace" providerId="ADAL" clId="{203083BE-1D01-4095-9294-4499930881C3}" dt="2024-11-10T00:07:31.432" v="5262" actId="26606"/>
          <ac:spMkLst>
            <pc:docMk/>
            <pc:sldMk cId="46459061" sldId="277"/>
            <ac:spMk id="13" creationId="{9DECDBF4-02B6-4BB4-B65B-B8107AD6A9E8}"/>
          </ac:spMkLst>
        </pc:spChg>
        <pc:graphicFrameChg chg="add">
          <ac:chgData name="Zita Draper" userId="b063123c-f51f-481b-b99c-f574606c9ace" providerId="ADAL" clId="{203083BE-1D01-4095-9294-4499930881C3}" dt="2024-11-10T00:07:31.432" v="5262" actId="26606"/>
          <ac:graphicFrameMkLst>
            <pc:docMk/>
            <pc:sldMk cId="46459061" sldId="277"/>
            <ac:graphicFrameMk id="5" creationId="{47A55657-23E9-F0A5-B6B7-BF1CD411F802}"/>
          </ac:graphicFrameMkLst>
        </pc:graphicFrameChg>
      </pc:sldChg>
      <pc:sldChg chg="addSp delSp modSp mod setBg">
        <pc:chgData name="Zita Draper" userId="b063123c-f51f-481b-b99c-f574606c9ace" providerId="ADAL" clId="{203083BE-1D01-4095-9294-4499930881C3}" dt="2024-11-10T00:08:25.661" v="5269" actId="1076"/>
        <pc:sldMkLst>
          <pc:docMk/>
          <pc:sldMk cId="1472456496" sldId="278"/>
        </pc:sldMkLst>
        <pc:spChg chg="mod">
          <ac:chgData name="Zita Draper" userId="b063123c-f51f-481b-b99c-f574606c9ace" providerId="ADAL" clId="{203083BE-1D01-4095-9294-4499930881C3}" dt="2024-11-10T00:08:25.661" v="5269" actId="1076"/>
          <ac:spMkLst>
            <pc:docMk/>
            <pc:sldMk cId="1472456496" sldId="278"/>
            <ac:spMk id="2" creationId="{06FA9F41-5814-686F-AC14-F9F8BD7EA380}"/>
          </ac:spMkLst>
        </pc:spChg>
        <pc:spChg chg="mod">
          <ac:chgData name="Zita Draper" userId="b063123c-f51f-481b-b99c-f574606c9ace" providerId="ADAL" clId="{203083BE-1D01-4095-9294-4499930881C3}" dt="2024-11-10T00:08:13.024" v="5266" actId="26606"/>
          <ac:spMkLst>
            <pc:docMk/>
            <pc:sldMk cId="1472456496" sldId="278"/>
            <ac:spMk id="3" creationId="{D7BCE5DB-5130-015A-AEB3-E5E225F5FC8B}"/>
          </ac:spMkLst>
        </pc:spChg>
        <pc:spChg chg="add del mod">
          <ac:chgData name="Zita Draper" userId="b063123c-f51f-481b-b99c-f574606c9ace" providerId="ADAL" clId="{203083BE-1D01-4095-9294-4499930881C3}" dt="2024-11-10T00:08:18.924" v="5268" actId="478"/>
          <ac:spMkLst>
            <pc:docMk/>
            <pc:sldMk cId="1472456496" sldId="278"/>
            <ac:spMk id="6" creationId="{99919D38-3FC8-AE32-751A-F053EE415EC8}"/>
          </ac:spMkLst>
        </pc:spChg>
        <pc:spChg chg="add">
          <ac:chgData name="Zita Draper" userId="b063123c-f51f-481b-b99c-f574606c9ace" providerId="ADAL" clId="{203083BE-1D01-4095-9294-4499930881C3}" dt="2024-11-10T00:08:13.024" v="5266" actId="26606"/>
          <ac:spMkLst>
            <pc:docMk/>
            <pc:sldMk cId="1472456496" sldId="278"/>
            <ac:spMk id="11" creationId="{5DF40726-9B19-4165-9C26-757D16E19E23}"/>
          </ac:spMkLst>
        </pc:spChg>
        <pc:spChg chg="add">
          <ac:chgData name="Zita Draper" userId="b063123c-f51f-481b-b99c-f574606c9ace" providerId="ADAL" clId="{203083BE-1D01-4095-9294-4499930881C3}" dt="2024-11-10T00:08:13.024" v="5266" actId="26606"/>
          <ac:spMkLst>
            <pc:docMk/>
            <pc:sldMk cId="1472456496" sldId="278"/>
            <ac:spMk id="13" creationId="{2089CB41-F399-4AEB-980C-5BFB1049CBED}"/>
          </ac:spMkLst>
        </pc:spChg>
        <pc:spChg chg="add">
          <ac:chgData name="Zita Draper" userId="b063123c-f51f-481b-b99c-f574606c9ace" providerId="ADAL" clId="{203083BE-1D01-4095-9294-4499930881C3}" dt="2024-11-10T00:08:13.024" v="5266" actId="26606"/>
          <ac:spMkLst>
            <pc:docMk/>
            <pc:sldMk cId="1472456496" sldId="278"/>
            <ac:spMk id="15" creationId="{1BFC967B-3DD6-463D-9DB9-6E4419AE0DAA}"/>
          </ac:spMkLst>
        </pc:spChg>
        <pc:picChg chg="add mod">
          <ac:chgData name="Zita Draper" userId="b063123c-f51f-481b-b99c-f574606c9ace" providerId="ADAL" clId="{203083BE-1D01-4095-9294-4499930881C3}" dt="2024-11-10T00:08:13.024" v="5266" actId="26606"/>
          <ac:picMkLst>
            <pc:docMk/>
            <pc:sldMk cId="1472456496" sldId="278"/>
            <ac:picMk id="5" creationId="{D4803743-45C0-2E19-1E1C-E5C7CE015A95}"/>
          </ac:picMkLst>
        </pc:picChg>
      </pc:sldChg>
      <pc:sldChg chg="modSp del mod">
        <pc:chgData name="Zita Draper" userId="b063123c-f51f-481b-b99c-f574606c9ace" providerId="ADAL" clId="{203083BE-1D01-4095-9294-4499930881C3}" dt="2024-11-09T23:37:40.631" v="2367" actId="2696"/>
        <pc:sldMkLst>
          <pc:docMk/>
          <pc:sldMk cId="2108250754" sldId="279"/>
        </pc:sldMkLst>
        <pc:spChg chg="mod">
          <ac:chgData name="Zita Draper" userId="b063123c-f51f-481b-b99c-f574606c9ace" providerId="ADAL" clId="{203083BE-1D01-4095-9294-4499930881C3}" dt="2024-11-09T23:36:54.782" v="2220" actId="122"/>
          <ac:spMkLst>
            <pc:docMk/>
            <pc:sldMk cId="2108250754" sldId="279"/>
            <ac:spMk id="2" creationId="{4E0F9E07-732E-D889-C5B7-6EB9B4AC992A}"/>
          </ac:spMkLst>
        </pc:spChg>
        <pc:spChg chg="mod">
          <ac:chgData name="Zita Draper" userId="b063123c-f51f-481b-b99c-f574606c9ace" providerId="ADAL" clId="{203083BE-1D01-4095-9294-4499930881C3}" dt="2024-11-09T23:37:25.936" v="2366" actId="20577"/>
          <ac:spMkLst>
            <pc:docMk/>
            <pc:sldMk cId="2108250754" sldId="279"/>
            <ac:spMk id="3" creationId="{EBC76633-770B-7DE9-489D-51A1E0399A77}"/>
          </ac:spMkLst>
        </pc:spChg>
      </pc:sldChg>
      <pc:sldChg chg="addSp modSp mod setBg">
        <pc:chgData name="Zita Draper" userId="b063123c-f51f-481b-b99c-f574606c9ace" providerId="ADAL" clId="{203083BE-1D01-4095-9294-4499930881C3}" dt="2024-11-10T00:08:42.564" v="5270" actId="26606"/>
        <pc:sldMkLst>
          <pc:docMk/>
          <pc:sldMk cId="1389380597" sldId="280"/>
        </pc:sldMkLst>
        <pc:spChg chg="mod">
          <ac:chgData name="Zita Draper" userId="b063123c-f51f-481b-b99c-f574606c9ace" providerId="ADAL" clId="{203083BE-1D01-4095-9294-4499930881C3}" dt="2024-11-10T00:08:42.564" v="5270" actId="26606"/>
          <ac:spMkLst>
            <pc:docMk/>
            <pc:sldMk cId="1389380597" sldId="280"/>
            <ac:spMk id="2" creationId="{60E93BC2-C75E-EBE0-5B66-218D59E550F8}"/>
          </ac:spMkLst>
        </pc:spChg>
        <pc:spChg chg="mod">
          <ac:chgData name="Zita Draper" userId="b063123c-f51f-481b-b99c-f574606c9ace" providerId="ADAL" clId="{203083BE-1D01-4095-9294-4499930881C3}" dt="2024-11-10T00:08:42.564" v="5270" actId="26606"/>
          <ac:spMkLst>
            <pc:docMk/>
            <pc:sldMk cId="1389380597" sldId="280"/>
            <ac:spMk id="3" creationId="{4AB0669A-0F29-DC11-4DBF-3646867EB695}"/>
          </ac:spMkLst>
        </pc:spChg>
        <pc:spChg chg="add">
          <ac:chgData name="Zita Draper" userId="b063123c-f51f-481b-b99c-f574606c9ace" providerId="ADAL" clId="{203083BE-1D01-4095-9294-4499930881C3}" dt="2024-11-10T00:08:42.564" v="5270" actId="26606"/>
          <ac:spMkLst>
            <pc:docMk/>
            <pc:sldMk cId="1389380597" sldId="280"/>
            <ac:spMk id="8" creationId="{1C799903-48D5-4A31-A1A2-541072D9771E}"/>
          </ac:spMkLst>
        </pc:spChg>
        <pc:spChg chg="add">
          <ac:chgData name="Zita Draper" userId="b063123c-f51f-481b-b99c-f574606c9ace" providerId="ADAL" clId="{203083BE-1D01-4095-9294-4499930881C3}" dt="2024-11-10T00:08:42.564" v="5270" actId="26606"/>
          <ac:spMkLst>
            <pc:docMk/>
            <pc:sldMk cId="1389380597" sldId="280"/>
            <ac:spMk id="10" creationId="{8EFFF109-FC58-4FD3-BE05-9775A1310F55}"/>
          </ac:spMkLst>
        </pc:spChg>
        <pc:spChg chg="add">
          <ac:chgData name="Zita Draper" userId="b063123c-f51f-481b-b99c-f574606c9ace" providerId="ADAL" clId="{203083BE-1D01-4095-9294-4499930881C3}" dt="2024-11-10T00:08:42.564" v="5270" actId="26606"/>
          <ac:spMkLst>
            <pc:docMk/>
            <pc:sldMk cId="1389380597" sldId="280"/>
            <ac:spMk id="12" creationId="{E1B96AD6-92A9-4273-A62B-96A1C3E0BA95}"/>
          </ac:spMkLst>
        </pc:spChg>
        <pc:spChg chg="add">
          <ac:chgData name="Zita Draper" userId="b063123c-f51f-481b-b99c-f574606c9ace" providerId="ADAL" clId="{203083BE-1D01-4095-9294-4499930881C3}" dt="2024-11-10T00:08:42.564" v="5270" actId="26606"/>
          <ac:spMkLst>
            <pc:docMk/>
            <pc:sldMk cId="1389380597" sldId="280"/>
            <ac:spMk id="14" creationId="{463EEC44-1BA3-44ED-81FC-A644B04B2A44}"/>
          </ac:spMkLst>
        </pc:spChg>
      </pc:sldChg>
      <pc:sldChg chg="addSp delSp modSp mod setBg modClrScheme addAnim delAnim chgLayout">
        <pc:chgData name="Zita Draper" userId="b063123c-f51f-481b-b99c-f574606c9ace" providerId="ADAL" clId="{203083BE-1D01-4095-9294-4499930881C3}" dt="2024-11-09T23:38:32.241" v="2417" actId="33524"/>
        <pc:sldMkLst>
          <pc:docMk/>
          <pc:sldMk cId="3503554634" sldId="281"/>
        </pc:sldMkLst>
        <pc:spChg chg="del mod ord">
          <ac:chgData name="Zita Draper" userId="b063123c-f51f-481b-b99c-f574606c9ace" providerId="ADAL" clId="{203083BE-1D01-4095-9294-4499930881C3}" dt="2024-11-09T23:38:01.852" v="2386" actId="700"/>
          <ac:spMkLst>
            <pc:docMk/>
            <pc:sldMk cId="3503554634" sldId="281"/>
            <ac:spMk id="2" creationId="{5D79B894-BAC2-8D4A-6058-7BC01C8B9F22}"/>
          </ac:spMkLst>
        </pc:spChg>
        <pc:spChg chg="del mod ord">
          <ac:chgData name="Zita Draper" userId="b063123c-f51f-481b-b99c-f574606c9ace" providerId="ADAL" clId="{203083BE-1D01-4095-9294-4499930881C3}" dt="2024-11-09T23:38:01.852" v="2386" actId="700"/>
          <ac:spMkLst>
            <pc:docMk/>
            <pc:sldMk cId="3503554634" sldId="281"/>
            <ac:spMk id="3" creationId="{B8DA5AC1-78CF-E2FE-6991-78BC08F43B02}"/>
          </ac:spMkLst>
        </pc:spChg>
        <pc:spChg chg="add mod ord">
          <ac:chgData name="Zita Draper" userId="b063123c-f51f-481b-b99c-f574606c9ace" providerId="ADAL" clId="{203083BE-1D01-4095-9294-4499930881C3}" dt="2024-11-09T23:38:32.241" v="2417" actId="33524"/>
          <ac:spMkLst>
            <pc:docMk/>
            <pc:sldMk cId="3503554634" sldId="281"/>
            <ac:spMk id="4" creationId="{CADDB347-3F5B-4C37-7D9A-274E94615578}"/>
          </ac:spMkLst>
        </pc:spChg>
        <pc:spChg chg="add del mod ord">
          <ac:chgData name="Zita Draper" userId="b063123c-f51f-481b-b99c-f574606c9ace" providerId="ADAL" clId="{203083BE-1D01-4095-9294-4499930881C3}" dt="2024-11-09T23:38:09.753" v="2406" actId="478"/>
          <ac:spMkLst>
            <pc:docMk/>
            <pc:sldMk cId="3503554634" sldId="281"/>
            <ac:spMk id="5" creationId="{DE92AAAF-812C-5D66-9957-4A0CCF1C7FF4}"/>
          </ac:spMkLst>
        </pc:spChg>
        <pc:spChg chg="add del">
          <ac:chgData name="Zita Draper" userId="b063123c-f51f-481b-b99c-f574606c9ace" providerId="ADAL" clId="{203083BE-1D01-4095-9294-4499930881C3}" dt="2024-11-09T23:38:17.559" v="2409" actId="26606"/>
          <ac:spMkLst>
            <pc:docMk/>
            <pc:sldMk cId="3503554634" sldId="281"/>
            <ac:spMk id="10" creationId="{5A59F003-E00A-43F9-91DC-CC54E3B87466}"/>
          </ac:spMkLst>
        </pc:spChg>
        <pc:spChg chg="add del">
          <ac:chgData name="Zita Draper" userId="b063123c-f51f-481b-b99c-f574606c9ace" providerId="ADAL" clId="{203083BE-1D01-4095-9294-4499930881C3}" dt="2024-11-09T23:38:17.559" v="2409" actId="26606"/>
          <ac:spMkLst>
            <pc:docMk/>
            <pc:sldMk cId="3503554634" sldId="281"/>
            <ac:spMk id="12" creationId="{D74A4382-E3AD-430A-9A1F-DFA3E0E77A7D}"/>
          </ac:spMkLst>
        </pc:spChg>
        <pc:spChg chg="add del">
          <ac:chgData name="Zita Draper" userId="b063123c-f51f-481b-b99c-f574606c9ace" providerId="ADAL" clId="{203083BE-1D01-4095-9294-4499930881C3}" dt="2024-11-09T23:38:26.659" v="2412" actId="26606"/>
          <ac:spMkLst>
            <pc:docMk/>
            <pc:sldMk cId="3503554634" sldId="281"/>
            <ac:spMk id="15" creationId="{5683D043-25BB-4AC9-8130-641179672614}"/>
          </ac:spMkLst>
        </pc:spChg>
        <pc:spChg chg="add del">
          <ac:chgData name="Zita Draper" userId="b063123c-f51f-481b-b99c-f574606c9ace" providerId="ADAL" clId="{203083BE-1D01-4095-9294-4499930881C3}" dt="2024-11-09T23:38:26.659" v="2412" actId="26606"/>
          <ac:spMkLst>
            <pc:docMk/>
            <pc:sldMk cId="3503554634" sldId="281"/>
            <ac:spMk id="16" creationId="{AA61CCAC-6875-474C-8E9E-F57ABF078C2B}"/>
          </ac:spMkLst>
        </pc:spChg>
        <pc:spChg chg="add">
          <ac:chgData name="Zita Draper" userId="b063123c-f51f-481b-b99c-f574606c9ace" providerId="ADAL" clId="{203083BE-1D01-4095-9294-4499930881C3}" dt="2024-11-09T23:38:26.684" v="2413" actId="26606"/>
          <ac:spMkLst>
            <pc:docMk/>
            <pc:sldMk cId="3503554634" sldId="281"/>
            <ac:spMk id="18" creationId="{0671A8AE-40A1-4631-A6B8-581AFF065482}"/>
          </ac:spMkLst>
        </pc:spChg>
        <pc:spChg chg="add">
          <ac:chgData name="Zita Draper" userId="b063123c-f51f-481b-b99c-f574606c9ace" providerId="ADAL" clId="{203083BE-1D01-4095-9294-4499930881C3}" dt="2024-11-09T23:38:26.684" v="2413" actId="26606"/>
          <ac:spMkLst>
            <pc:docMk/>
            <pc:sldMk cId="3503554634" sldId="281"/>
            <ac:spMk id="20" creationId="{A44CD100-6267-4E62-AA64-2182A3A6A1C0}"/>
          </ac:spMkLst>
        </pc:spChg>
        <pc:spChg chg="add">
          <ac:chgData name="Zita Draper" userId="b063123c-f51f-481b-b99c-f574606c9ace" providerId="ADAL" clId="{203083BE-1D01-4095-9294-4499930881C3}" dt="2024-11-09T23:38:26.684" v="2413" actId="26606"/>
          <ac:spMkLst>
            <pc:docMk/>
            <pc:sldMk cId="3503554634" sldId="281"/>
            <ac:spMk id="21" creationId="{AF2F604E-43BE-4DC3-B983-E071523364F8}"/>
          </ac:spMkLst>
        </pc:spChg>
        <pc:spChg chg="add">
          <ac:chgData name="Zita Draper" userId="b063123c-f51f-481b-b99c-f574606c9ace" providerId="ADAL" clId="{203083BE-1D01-4095-9294-4499930881C3}" dt="2024-11-09T23:38:26.684" v="2413" actId="26606"/>
          <ac:spMkLst>
            <pc:docMk/>
            <pc:sldMk cId="3503554634" sldId="281"/>
            <ac:spMk id="22" creationId="{08C9B587-E65E-4B52-B37C-ABEBB6E87928}"/>
          </ac:spMkLst>
        </pc:spChg>
        <pc:picChg chg="add del">
          <ac:chgData name="Zita Draper" userId="b063123c-f51f-481b-b99c-f574606c9ace" providerId="ADAL" clId="{203083BE-1D01-4095-9294-4499930881C3}" dt="2024-11-09T23:38:17.559" v="2409" actId="26606"/>
          <ac:picMkLst>
            <pc:docMk/>
            <pc:sldMk cId="3503554634" sldId="281"/>
            <ac:picMk id="6" creationId="{9C78E7D5-D670-AA57-D332-CEBD2F44AD24}"/>
          </ac:picMkLst>
        </pc:picChg>
        <pc:picChg chg="add del">
          <ac:chgData name="Zita Draper" userId="b063123c-f51f-481b-b99c-f574606c9ace" providerId="ADAL" clId="{203083BE-1D01-4095-9294-4499930881C3}" dt="2024-11-09T23:38:26.659" v="2412" actId="26606"/>
          <ac:picMkLst>
            <pc:docMk/>
            <pc:sldMk cId="3503554634" sldId="281"/>
            <ac:picMk id="14" creationId="{AFF67061-FA27-5483-AAB7-88FA56394C0D}"/>
          </ac:picMkLst>
        </pc:picChg>
        <pc:picChg chg="add mod">
          <ac:chgData name="Zita Draper" userId="b063123c-f51f-481b-b99c-f574606c9ace" providerId="ADAL" clId="{203083BE-1D01-4095-9294-4499930881C3}" dt="2024-11-09T23:38:29.080" v="2415" actId="27614"/>
          <ac:picMkLst>
            <pc:docMk/>
            <pc:sldMk cId="3503554634" sldId="281"/>
            <ac:picMk id="19" creationId="{DB6BC39F-6C28-EAE7-3B3B-2DC394F668C7}"/>
          </ac:picMkLst>
        </pc:picChg>
      </pc:sldChg>
      <pc:sldChg chg="addSp delSp modSp mod setBg">
        <pc:chgData name="Zita Draper" userId="b063123c-f51f-481b-b99c-f574606c9ace" providerId="ADAL" clId="{203083BE-1D01-4095-9294-4499930881C3}" dt="2024-11-10T00:04:25.207" v="5249" actId="1076"/>
        <pc:sldMkLst>
          <pc:docMk/>
          <pc:sldMk cId="3395157240" sldId="282"/>
        </pc:sldMkLst>
        <pc:spChg chg="mod">
          <ac:chgData name="Zita Draper" userId="b063123c-f51f-481b-b99c-f574606c9ace" providerId="ADAL" clId="{203083BE-1D01-4095-9294-4499930881C3}" dt="2024-11-10T00:04:25.207" v="5249" actId="1076"/>
          <ac:spMkLst>
            <pc:docMk/>
            <pc:sldMk cId="3395157240" sldId="282"/>
            <ac:spMk id="2" creationId="{49C17DF0-CF23-6516-5E5C-54CC8F6E39E7}"/>
          </ac:spMkLst>
        </pc:spChg>
        <pc:spChg chg="del mod">
          <ac:chgData name="Zita Draper" userId="b063123c-f51f-481b-b99c-f574606c9ace" providerId="ADAL" clId="{203083BE-1D01-4095-9294-4499930881C3}" dt="2024-11-10T00:04:09.248" v="5246" actId="26606"/>
          <ac:spMkLst>
            <pc:docMk/>
            <pc:sldMk cId="3395157240" sldId="282"/>
            <ac:spMk id="3" creationId="{9B31E109-3CA7-7A83-92D9-EB71FD943FC6}"/>
          </ac:spMkLst>
        </pc:spChg>
        <pc:spChg chg="add">
          <ac:chgData name="Zita Draper" userId="b063123c-f51f-481b-b99c-f574606c9ace" providerId="ADAL" clId="{203083BE-1D01-4095-9294-4499930881C3}" dt="2024-11-10T00:04:09.248" v="5246" actId="26606"/>
          <ac:spMkLst>
            <pc:docMk/>
            <pc:sldMk cId="3395157240" sldId="282"/>
            <ac:spMk id="9" creationId="{B5416EBC-B41E-4F8A-BE9F-07301B682CBD}"/>
          </ac:spMkLst>
        </pc:spChg>
        <pc:spChg chg="add">
          <ac:chgData name="Zita Draper" userId="b063123c-f51f-481b-b99c-f574606c9ace" providerId="ADAL" clId="{203083BE-1D01-4095-9294-4499930881C3}" dt="2024-11-10T00:04:09.248" v="5246" actId="26606"/>
          <ac:spMkLst>
            <pc:docMk/>
            <pc:sldMk cId="3395157240" sldId="282"/>
            <ac:spMk id="11" creationId="{AFF79527-C7F1-4E06-8126-A8E8C5FEBFCA}"/>
          </ac:spMkLst>
        </pc:spChg>
        <pc:spChg chg="add">
          <ac:chgData name="Zita Draper" userId="b063123c-f51f-481b-b99c-f574606c9ace" providerId="ADAL" clId="{203083BE-1D01-4095-9294-4499930881C3}" dt="2024-11-10T00:04:09.248" v="5246" actId="26606"/>
          <ac:spMkLst>
            <pc:docMk/>
            <pc:sldMk cId="3395157240" sldId="282"/>
            <ac:spMk id="13" creationId="{55986208-8A53-4E92-9197-6B57BCCB2F37}"/>
          </ac:spMkLst>
        </pc:spChg>
        <pc:graphicFrameChg chg="add">
          <ac:chgData name="Zita Draper" userId="b063123c-f51f-481b-b99c-f574606c9ace" providerId="ADAL" clId="{203083BE-1D01-4095-9294-4499930881C3}" dt="2024-11-10T00:04:09.248" v="5246" actId="26606"/>
          <ac:graphicFrameMkLst>
            <pc:docMk/>
            <pc:sldMk cId="3395157240" sldId="282"/>
            <ac:graphicFrameMk id="5" creationId="{0EC2AFD0-E9D4-0558-C1D7-1AAAC2718256}"/>
          </ac:graphicFrameMkLst>
        </pc:graphicFrameChg>
      </pc:sldChg>
      <pc:sldChg chg="del">
        <pc:chgData name="Zita Draper" userId="b063123c-f51f-481b-b99c-f574606c9ace" providerId="ADAL" clId="{203083BE-1D01-4095-9294-4499930881C3}" dt="2024-11-09T23:39:23.143" v="2560" actId="2696"/>
        <pc:sldMkLst>
          <pc:docMk/>
          <pc:sldMk cId="3152277452" sldId="283"/>
        </pc:sldMkLst>
      </pc:sldChg>
      <pc:sldChg chg="del">
        <pc:chgData name="Zita Draper" userId="b063123c-f51f-481b-b99c-f574606c9ace" providerId="ADAL" clId="{203083BE-1D01-4095-9294-4499930881C3}" dt="2024-11-09T23:38:41.449" v="2418" actId="2696"/>
        <pc:sldMkLst>
          <pc:docMk/>
          <pc:sldMk cId="2348670668" sldId="284"/>
        </pc:sldMkLst>
      </pc:sldChg>
      <pc:sldChg chg="del">
        <pc:chgData name="Zita Draper" userId="b063123c-f51f-481b-b99c-f574606c9ace" providerId="ADAL" clId="{203083BE-1D01-4095-9294-4499930881C3}" dt="2024-11-09T23:38:41.698" v="2419" actId="2696"/>
        <pc:sldMkLst>
          <pc:docMk/>
          <pc:sldMk cId="3307991004" sldId="285"/>
        </pc:sldMkLst>
      </pc:sldChg>
      <pc:sldChg chg="del">
        <pc:chgData name="Zita Draper" userId="b063123c-f51f-481b-b99c-f574606c9ace" providerId="ADAL" clId="{203083BE-1D01-4095-9294-4499930881C3}" dt="2024-11-09T23:38:41.907" v="2420" actId="2696"/>
        <pc:sldMkLst>
          <pc:docMk/>
          <pc:sldMk cId="2866537681" sldId="286"/>
        </pc:sldMkLst>
      </pc:sldChg>
      <pc:sldChg chg="del">
        <pc:chgData name="Zita Draper" userId="b063123c-f51f-481b-b99c-f574606c9ace" providerId="ADAL" clId="{203083BE-1D01-4095-9294-4499930881C3}" dt="2024-11-09T23:38:42.154" v="2421" actId="2696"/>
        <pc:sldMkLst>
          <pc:docMk/>
          <pc:sldMk cId="917747842" sldId="287"/>
        </pc:sldMkLst>
      </pc:sldChg>
      <pc:sldChg chg="del">
        <pc:chgData name="Zita Draper" userId="b063123c-f51f-481b-b99c-f574606c9ace" providerId="ADAL" clId="{203083BE-1D01-4095-9294-4499930881C3}" dt="2024-11-09T23:38:42.519" v="2422" actId="2696"/>
        <pc:sldMkLst>
          <pc:docMk/>
          <pc:sldMk cId="1910447051" sldId="288"/>
        </pc:sldMkLst>
      </pc:sldChg>
      <pc:sldChg chg="del">
        <pc:chgData name="Zita Draper" userId="b063123c-f51f-481b-b99c-f574606c9ace" providerId="ADAL" clId="{203083BE-1D01-4095-9294-4499930881C3}" dt="2024-11-09T23:38:43.009" v="2423" actId="2696"/>
        <pc:sldMkLst>
          <pc:docMk/>
          <pc:sldMk cId="3903761502" sldId="289"/>
        </pc:sldMkLst>
      </pc:sldChg>
      <pc:sldChg chg="del">
        <pc:chgData name="Zita Draper" userId="b063123c-f51f-481b-b99c-f574606c9ace" providerId="ADAL" clId="{203083BE-1D01-4095-9294-4499930881C3}" dt="2024-11-09T23:38:43.637" v="2424" actId="2696"/>
        <pc:sldMkLst>
          <pc:docMk/>
          <pc:sldMk cId="1855917783" sldId="290"/>
        </pc:sldMkLst>
      </pc:sldChg>
      <pc:sldChg chg="del">
        <pc:chgData name="Zita Draper" userId="b063123c-f51f-481b-b99c-f574606c9ace" providerId="ADAL" clId="{203083BE-1D01-4095-9294-4499930881C3}" dt="2024-11-09T23:38:46.506" v="2425" actId="2696"/>
        <pc:sldMkLst>
          <pc:docMk/>
          <pc:sldMk cId="4155019165" sldId="291"/>
        </pc:sldMkLst>
      </pc:sldChg>
      <pc:sldChg chg="del">
        <pc:chgData name="Zita Draper" userId="b063123c-f51f-481b-b99c-f574606c9ace" providerId="ADAL" clId="{203083BE-1D01-4095-9294-4499930881C3}" dt="2024-11-09T23:38:46.816" v="2426" actId="2696"/>
        <pc:sldMkLst>
          <pc:docMk/>
          <pc:sldMk cId="3175284269" sldId="292"/>
        </pc:sldMkLst>
      </pc:sldChg>
      <pc:sldChg chg="del">
        <pc:chgData name="Zita Draper" userId="b063123c-f51f-481b-b99c-f574606c9ace" providerId="ADAL" clId="{203083BE-1D01-4095-9294-4499930881C3}" dt="2024-11-09T23:38:47.467" v="2427" actId="2696"/>
        <pc:sldMkLst>
          <pc:docMk/>
          <pc:sldMk cId="728130940" sldId="293"/>
        </pc:sldMkLst>
      </pc:sldChg>
      <pc:sldChg chg="del">
        <pc:chgData name="Zita Draper" userId="b063123c-f51f-481b-b99c-f574606c9ace" providerId="ADAL" clId="{203083BE-1D01-4095-9294-4499930881C3}" dt="2024-11-09T23:38:48.050" v="2428" actId="2696"/>
        <pc:sldMkLst>
          <pc:docMk/>
          <pc:sldMk cId="3724105486" sldId="294"/>
        </pc:sldMkLst>
      </pc:sldChg>
      <pc:sldChg chg="del">
        <pc:chgData name="Zita Draper" userId="b063123c-f51f-481b-b99c-f574606c9ace" providerId="ADAL" clId="{203083BE-1D01-4095-9294-4499930881C3}" dt="2024-11-09T23:38:50.749" v="2429" actId="2696"/>
        <pc:sldMkLst>
          <pc:docMk/>
          <pc:sldMk cId="3030180638" sldId="295"/>
        </pc:sldMkLst>
      </pc:sldChg>
      <pc:sldChg chg="del">
        <pc:chgData name="Zita Draper" userId="b063123c-f51f-481b-b99c-f574606c9ace" providerId="ADAL" clId="{203083BE-1D01-4095-9294-4499930881C3}" dt="2024-11-09T23:38:51.085" v="2430" actId="2696"/>
        <pc:sldMkLst>
          <pc:docMk/>
          <pc:sldMk cId="1422480224" sldId="296"/>
        </pc:sldMkLst>
      </pc:sldChg>
      <pc:sldChg chg="addSp delSp modSp mod setBg">
        <pc:chgData name="Zita Draper" userId="b063123c-f51f-481b-b99c-f574606c9ace" providerId="ADAL" clId="{203083BE-1D01-4095-9294-4499930881C3}" dt="2024-11-10T00:49:14.090" v="7936" actId="403"/>
        <pc:sldMkLst>
          <pc:docMk/>
          <pc:sldMk cId="3481595138" sldId="297"/>
        </pc:sldMkLst>
        <pc:spChg chg="mod">
          <ac:chgData name="Zita Draper" userId="b063123c-f51f-481b-b99c-f574606c9ace" providerId="ADAL" clId="{203083BE-1D01-4095-9294-4499930881C3}" dt="2024-11-10T00:49:14.090" v="7936" actId="403"/>
          <ac:spMkLst>
            <pc:docMk/>
            <pc:sldMk cId="3481595138" sldId="297"/>
            <ac:spMk id="2" creationId="{07855235-80B8-8128-A3B3-FB1B1E979EFC}"/>
          </ac:spMkLst>
        </pc:spChg>
        <pc:spChg chg="del mod">
          <ac:chgData name="Zita Draper" userId="b063123c-f51f-481b-b99c-f574606c9ace" providerId="ADAL" clId="{203083BE-1D01-4095-9294-4499930881C3}" dt="2024-11-10T00:49:08.893" v="7934" actId="26606"/>
          <ac:spMkLst>
            <pc:docMk/>
            <pc:sldMk cId="3481595138" sldId="297"/>
            <ac:spMk id="3" creationId="{AE765CEC-FFE6-6CC8-86FE-E24540502019}"/>
          </ac:spMkLst>
        </pc:spChg>
        <pc:spChg chg="add">
          <ac:chgData name="Zita Draper" userId="b063123c-f51f-481b-b99c-f574606c9ace" providerId="ADAL" clId="{203083BE-1D01-4095-9294-4499930881C3}" dt="2024-11-10T00:49:08.893" v="7934" actId="26606"/>
          <ac:spMkLst>
            <pc:docMk/>
            <pc:sldMk cId="3481595138" sldId="297"/>
            <ac:spMk id="9" creationId="{7517A47C-B2E5-4B79-8061-D74B1311AF6E}"/>
          </ac:spMkLst>
        </pc:spChg>
        <pc:spChg chg="add">
          <ac:chgData name="Zita Draper" userId="b063123c-f51f-481b-b99c-f574606c9ace" providerId="ADAL" clId="{203083BE-1D01-4095-9294-4499930881C3}" dt="2024-11-10T00:49:08.893" v="7934" actId="26606"/>
          <ac:spMkLst>
            <pc:docMk/>
            <pc:sldMk cId="3481595138" sldId="297"/>
            <ac:spMk id="11" creationId="{C505E780-2083-4CB5-A42A-5E0E2908ECC3}"/>
          </ac:spMkLst>
        </pc:spChg>
        <pc:spChg chg="add">
          <ac:chgData name="Zita Draper" userId="b063123c-f51f-481b-b99c-f574606c9ace" providerId="ADAL" clId="{203083BE-1D01-4095-9294-4499930881C3}" dt="2024-11-10T00:49:08.893" v="7934" actId="26606"/>
          <ac:spMkLst>
            <pc:docMk/>
            <pc:sldMk cId="3481595138" sldId="297"/>
            <ac:spMk id="13" creationId="{D2C0AE1C-0118-41AE-8A10-7CDCBF10E96F}"/>
          </ac:spMkLst>
        </pc:spChg>
        <pc:spChg chg="add">
          <ac:chgData name="Zita Draper" userId="b063123c-f51f-481b-b99c-f574606c9ace" providerId="ADAL" clId="{203083BE-1D01-4095-9294-4499930881C3}" dt="2024-11-10T00:49:08.893" v="7934" actId="26606"/>
          <ac:spMkLst>
            <pc:docMk/>
            <pc:sldMk cId="3481595138" sldId="297"/>
            <ac:spMk id="15" creationId="{463EEC44-1BA3-44ED-81FC-A644B04B2A44}"/>
          </ac:spMkLst>
        </pc:spChg>
        <pc:graphicFrameChg chg="add">
          <ac:chgData name="Zita Draper" userId="b063123c-f51f-481b-b99c-f574606c9ace" providerId="ADAL" clId="{203083BE-1D01-4095-9294-4499930881C3}" dt="2024-11-10T00:49:08.893" v="7934" actId="26606"/>
          <ac:graphicFrameMkLst>
            <pc:docMk/>
            <pc:sldMk cId="3481595138" sldId="297"/>
            <ac:graphicFrameMk id="5" creationId="{B58FA9F9-56BB-2E03-2AEB-0EC912357A4F}"/>
          </ac:graphicFrameMkLst>
        </pc:graphicFrameChg>
      </pc:sldChg>
      <pc:sldChg chg="addSp modSp mod setBg">
        <pc:chgData name="Zita Draper" userId="b063123c-f51f-481b-b99c-f574606c9ace" providerId="ADAL" clId="{203083BE-1D01-4095-9294-4499930881C3}" dt="2024-11-10T00:49:25.004" v="7937" actId="26606"/>
        <pc:sldMkLst>
          <pc:docMk/>
          <pc:sldMk cId="3975902066" sldId="298"/>
        </pc:sldMkLst>
        <pc:spChg chg="mod">
          <ac:chgData name="Zita Draper" userId="b063123c-f51f-481b-b99c-f574606c9ace" providerId="ADAL" clId="{203083BE-1D01-4095-9294-4499930881C3}" dt="2024-11-10T00:49:25.004" v="7937" actId="26606"/>
          <ac:spMkLst>
            <pc:docMk/>
            <pc:sldMk cId="3975902066" sldId="298"/>
            <ac:spMk id="4" creationId="{11451D57-C635-3F05-EDB9-3FAB8C03E808}"/>
          </ac:spMkLst>
        </pc:spChg>
        <pc:spChg chg="mod">
          <ac:chgData name="Zita Draper" userId="b063123c-f51f-481b-b99c-f574606c9ace" providerId="ADAL" clId="{203083BE-1D01-4095-9294-4499930881C3}" dt="2024-11-10T00:49:25.004" v="7937" actId="26606"/>
          <ac:spMkLst>
            <pc:docMk/>
            <pc:sldMk cId="3975902066" sldId="298"/>
            <ac:spMk id="5" creationId="{D40604EA-A8FD-C7C4-F243-6AA0615DDEAE}"/>
          </ac:spMkLst>
        </pc:spChg>
        <pc:spChg chg="add">
          <ac:chgData name="Zita Draper" userId="b063123c-f51f-481b-b99c-f574606c9ace" providerId="ADAL" clId="{203083BE-1D01-4095-9294-4499930881C3}" dt="2024-11-10T00:49:25.004" v="7937" actId="26606"/>
          <ac:spMkLst>
            <pc:docMk/>
            <pc:sldMk cId="3975902066" sldId="298"/>
            <ac:spMk id="10" creationId="{F1C4E306-BC28-4A7B-871B-1926F6FA6EF3}"/>
          </ac:spMkLst>
        </pc:spChg>
        <pc:spChg chg="add">
          <ac:chgData name="Zita Draper" userId="b063123c-f51f-481b-b99c-f574606c9ace" providerId="ADAL" clId="{203083BE-1D01-4095-9294-4499930881C3}" dt="2024-11-10T00:49:25.004" v="7937" actId="26606"/>
          <ac:spMkLst>
            <pc:docMk/>
            <pc:sldMk cId="3975902066" sldId="298"/>
            <ac:spMk id="12" creationId="{C3ECC9B4-989C-4F71-A6BC-DEBC1D9FD0BD}"/>
          </ac:spMkLst>
        </pc:spChg>
        <pc:spChg chg="add">
          <ac:chgData name="Zita Draper" userId="b063123c-f51f-481b-b99c-f574606c9ace" providerId="ADAL" clId="{203083BE-1D01-4095-9294-4499930881C3}" dt="2024-11-10T00:49:25.004" v="7937" actId="26606"/>
          <ac:spMkLst>
            <pc:docMk/>
            <pc:sldMk cId="3975902066" sldId="298"/>
            <ac:spMk id="14" creationId="{7948E8DE-A931-4EF0-BE1D-F1027474099B}"/>
          </ac:spMkLst>
        </pc:spChg>
        <pc:spChg chg="add">
          <ac:chgData name="Zita Draper" userId="b063123c-f51f-481b-b99c-f574606c9ace" providerId="ADAL" clId="{203083BE-1D01-4095-9294-4499930881C3}" dt="2024-11-10T00:49:25.004" v="7937" actId="26606"/>
          <ac:spMkLst>
            <pc:docMk/>
            <pc:sldMk cId="3975902066" sldId="298"/>
            <ac:spMk id="16" creationId="{B0E4BB4F-99AB-4C4E-A763-C5AC5273DF5D}"/>
          </ac:spMkLst>
        </pc:spChg>
      </pc:sldChg>
      <pc:sldChg chg="addSp delSp modSp new mod">
        <pc:chgData name="Zita Draper" userId="b063123c-f51f-481b-b99c-f574606c9ace" providerId="ADAL" clId="{203083BE-1D01-4095-9294-4499930881C3}" dt="2024-11-09T23:43:42.830" v="2865" actId="948"/>
        <pc:sldMkLst>
          <pc:docMk/>
          <pc:sldMk cId="189092785" sldId="299"/>
        </pc:sldMkLst>
        <pc:spChg chg="mod">
          <ac:chgData name="Zita Draper" userId="b063123c-f51f-481b-b99c-f574606c9ace" providerId="ADAL" clId="{203083BE-1D01-4095-9294-4499930881C3}" dt="2024-11-09T23:39:41.522" v="2586" actId="122"/>
          <ac:spMkLst>
            <pc:docMk/>
            <pc:sldMk cId="189092785" sldId="299"/>
            <ac:spMk id="2" creationId="{EE6DDD28-12B4-34A0-7B90-060E8FBFE454}"/>
          </ac:spMkLst>
        </pc:spChg>
        <pc:spChg chg="del">
          <ac:chgData name="Zita Draper" userId="b063123c-f51f-481b-b99c-f574606c9ace" providerId="ADAL" clId="{203083BE-1D01-4095-9294-4499930881C3}" dt="2024-11-09T23:39:44.124" v="2587" actId="478"/>
          <ac:spMkLst>
            <pc:docMk/>
            <pc:sldMk cId="189092785" sldId="299"/>
            <ac:spMk id="3" creationId="{D1CFFBE1-777B-3A7D-9B3F-D2BDB08A25DC}"/>
          </ac:spMkLst>
        </pc:spChg>
        <pc:spChg chg="add mod">
          <ac:chgData name="Zita Draper" userId="b063123c-f51f-481b-b99c-f574606c9ace" providerId="ADAL" clId="{203083BE-1D01-4095-9294-4499930881C3}" dt="2024-11-09T23:43:42.830" v="2865" actId="948"/>
          <ac:spMkLst>
            <pc:docMk/>
            <pc:sldMk cId="189092785" sldId="299"/>
            <ac:spMk id="4" creationId="{43B4D9CE-5278-66D1-F1B9-3F0E0AD8A095}"/>
          </ac:spMkLst>
        </pc:spChg>
        <pc:picChg chg="add mod">
          <ac:chgData name="Zita Draper" userId="b063123c-f51f-481b-b99c-f574606c9ace" providerId="ADAL" clId="{203083BE-1D01-4095-9294-4499930881C3}" dt="2024-11-09T23:40:56.375" v="2591" actId="1076"/>
          <ac:picMkLst>
            <pc:docMk/>
            <pc:sldMk cId="189092785" sldId="299"/>
            <ac:picMk id="1026" creationId="{41448194-A202-5FC4-17BB-F3928312060E}"/>
          </ac:picMkLst>
        </pc:picChg>
      </pc:sldChg>
      <pc:sldChg chg="addSp modSp new mod setBg">
        <pc:chgData name="Zita Draper" userId="b063123c-f51f-481b-b99c-f574606c9ace" providerId="ADAL" clId="{203083BE-1D01-4095-9294-4499930881C3}" dt="2024-11-10T00:48:53.181" v="7933" actId="122"/>
        <pc:sldMkLst>
          <pc:docMk/>
          <pc:sldMk cId="479534105" sldId="300"/>
        </pc:sldMkLst>
        <pc:spChg chg="mod">
          <ac:chgData name="Zita Draper" userId="b063123c-f51f-481b-b99c-f574606c9ace" providerId="ADAL" clId="{203083BE-1D01-4095-9294-4499930881C3}" dt="2024-11-10T00:48:53.181" v="7933" actId="122"/>
          <ac:spMkLst>
            <pc:docMk/>
            <pc:sldMk cId="479534105" sldId="300"/>
            <ac:spMk id="2" creationId="{A64F604F-42F1-6CEF-8006-EAD3BA02D64F}"/>
          </ac:spMkLst>
        </pc:spChg>
        <pc:spChg chg="mod">
          <ac:chgData name="Zita Draper" userId="b063123c-f51f-481b-b99c-f574606c9ace" providerId="ADAL" clId="{203083BE-1D01-4095-9294-4499930881C3}" dt="2024-11-10T00:48:47.197" v="7930" actId="26606"/>
          <ac:spMkLst>
            <pc:docMk/>
            <pc:sldMk cId="479534105" sldId="300"/>
            <ac:spMk id="3" creationId="{08D705E7-DCA1-C46D-DAC8-810541BDE8B8}"/>
          </ac:spMkLst>
        </pc:spChg>
        <pc:spChg chg="add">
          <ac:chgData name="Zita Draper" userId="b063123c-f51f-481b-b99c-f574606c9ace" providerId="ADAL" clId="{203083BE-1D01-4095-9294-4499930881C3}" dt="2024-11-10T00:48:47.197" v="7930" actId="26606"/>
          <ac:spMkLst>
            <pc:docMk/>
            <pc:sldMk cId="479534105" sldId="300"/>
            <ac:spMk id="9" creationId="{2C9A9DA9-7DC8-488B-A882-123947B0F3D9}"/>
          </ac:spMkLst>
        </pc:spChg>
        <pc:spChg chg="add">
          <ac:chgData name="Zita Draper" userId="b063123c-f51f-481b-b99c-f574606c9ace" providerId="ADAL" clId="{203083BE-1D01-4095-9294-4499930881C3}" dt="2024-11-10T00:48:47.197" v="7930" actId="26606"/>
          <ac:spMkLst>
            <pc:docMk/>
            <pc:sldMk cId="479534105" sldId="300"/>
            <ac:spMk id="11" creationId="{57F6BDD4-E066-4008-8011-6CC31AEB4556}"/>
          </ac:spMkLst>
        </pc:spChg>
        <pc:spChg chg="add">
          <ac:chgData name="Zita Draper" userId="b063123c-f51f-481b-b99c-f574606c9ace" providerId="ADAL" clId="{203083BE-1D01-4095-9294-4499930881C3}" dt="2024-11-10T00:48:47.197" v="7930" actId="26606"/>
          <ac:spMkLst>
            <pc:docMk/>
            <pc:sldMk cId="479534105" sldId="300"/>
            <ac:spMk id="13" creationId="{2711A8FB-68FC-45FC-B01E-38F809E2D439}"/>
          </ac:spMkLst>
        </pc:spChg>
        <pc:spChg chg="add">
          <ac:chgData name="Zita Draper" userId="b063123c-f51f-481b-b99c-f574606c9ace" providerId="ADAL" clId="{203083BE-1D01-4095-9294-4499930881C3}" dt="2024-11-10T00:48:47.197" v="7930" actId="26606"/>
          <ac:spMkLst>
            <pc:docMk/>
            <pc:sldMk cId="479534105" sldId="300"/>
            <ac:spMk id="15" creationId="{2A865FE3-5FC9-4049-87CF-30019C46C0F5}"/>
          </ac:spMkLst>
        </pc:spChg>
        <pc:picChg chg="add mod">
          <ac:chgData name="Zita Draper" userId="b063123c-f51f-481b-b99c-f574606c9ace" providerId="ADAL" clId="{203083BE-1D01-4095-9294-4499930881C3}" dt="2024-11-10T00:48:26.592" v="7929"/>
          <ac:picMkLst>
            <pc:docMk/>
            <pc:sldMk cId="479534105" sldId="300"/>
            <ac:picMk id="4" creationId="{BB2A5581-BDCA-ACE5-6D6E-47DA8F8D1A49}"/>
          </ac:picMkLst>
        </pc:picChg>
      </pc:sldChg>
      <pc:sldChg chg="new del">
        <pc:chgData name="Zita Draper" userId="b063123c-f51f-481b-b99c-f574606c9ace" providerId="ADAL" clId="{203083BE-1D01-4095-9294-4499930881C3}" dt="2024-11-10T00:19:10.911" v="5904" actId="2696"/>
        <pc:sldMkLst>
          <pc:docMk/>
          <pc:sldMk cId="3637880502" sldId="300"/>
        </pc:sldMkLst>
      </pc:sldChg>
      <pc:sldChg chg="addSp modSp new mod setBg">
        <pc:chgData name="Zita Draper" userId="b063123c-f51f-481b-b99c-f574606c9ace" providerId="ADAL" clId="{203083BE-1D01-4095-9294-4499930881C3}" dt="2024-11-10T00:29:46.894" v="6750" actId="122"/>
        <pc:sldMkLst>
          <pc:docMk/>
          <pc:sldMk cId="3035086340" sldId="301"/>
        </pc:sldMkLst>
        <pc:spChg chg="mod">
          <ac:chgData name="Zita Draper" userId="b063123c-f51f-481b-b99c-f574606c9ace" providerId="ADAL" clId="{203083BE-1D01-4095-9294-4499930881C3}" dt="2024-11-10T00:29:46.894" v="6750" actId="122"/>
          <ac:spMkLst>
            <pc:docMk/>
            <pc:sldMk cId="3035086340" sldId="301"/>
            <ac:spMk id="2" creationId="{00DDBD05-D20B-4172-C452-86DDC8267A39}"/>
          </ac:spMkLst>
        </pc:spChg>
        <pc:spChg chg="mod">
          <ac:chgData name="Zita Draper" userId="b063123c-f51f-481b-b99c-f574606c9ace" providerId="ADAL" clId="{203083BE-1D01-4095-9294-4499930881C3}" dt="2024-11-10T00:29:41.868" v="6749" actId="26606"/>
          <ac:spMkLst>
            <pc:docMk/>
            <pc:sldMk cId="3035086340" sldId="301"/>
            <ac:spMk id="3" creationId="{6056ACA2-EB49-1415-50F1-AD484EC05E61}"/>
          </ac:spMkLst>
        </pc:spChg>
        <pc:spChg chg="add">
          <ac:chgData name="Zita Draper" userId="b063123c-f51f-481b-b99c-f574606c9ace" providerId="ADAL" clId="{203083BE-1D01-4095-9294-4499930881C3}" dt="2024-11-10T00:29:41.868" v="6749" actId="26606"/>
          <ac:spMkLst>
            <pc:docMk/>
            <pc:sldMk cId="3035086340" sldId="301"/>
            <ac:spMk id="9" creationId="{8D06CE56-3881-4ADA-8CEF-D18B02C242A3}"/>
          </ac:spMkLst>
        </pc:spChg>
        <pc:spChg chg="add">
          <ac:chgData name="Zita Draper" userId="b063123c-f51f-481b-b99c-f574606c9ace" providerId="ADAL" clId="{203083BE-1D01-4095-9294-4499930881C3}" dt="2024-11-10T00:29:41.868" v="6749" actId="26606"/>
          <ac:spMkLst>
            <pc:docMk/>
            <pc:sldMk cId="3035086340" sldId="301"/>
            <ac:spMk id="11" creationId="{79F3C543-62EC-4433-9C93-A2CD8764E9B4}"/>
          </ac:spMkLst>
        </pc:spChg>
        <pc:spChg chg="add">
          <ac:chgData name="Zita Draper" userId="b063123c-f51f-481b-b99c-f574606c9ace" providerId="ADAL" clId="{203083BE-1D01-4095-9294-4499930881C3}" dt="2024-11-10T00:29:41.868" v="6749" actId="26606"/>
          <ac:spMkLst>
            <pc:docMk/>
            <pc:sldMk cId="3035086340" sldId="301"/>
            <ac:spMk id="13" creationId="{0671A8AE-40A1-4631-A6B8-581AFF065482}"/>
          </ac:spMkLst>
        </pc:spChg>
        <pc:spChg chg="add">
          <ac:chgData name="Zita Draper" userId="b063123c-f51f-481b-b99c-f574606c9ace" providerId="ADAL" clId="{203083BE-1D01-4095-9294-4499930881C3}" dt="2024-11-10T00:29:41.868" v="6749" actId="26606"/>
          <ac:spMkLst>
            <pc:docMk/>
            <pc:sldMk cId="3035086340" sldId="301"/>
            <ac:spMk id="15" creationId="{A44CD100-6267-4E62-AA64-2182A3A6A1C0}"/>
          </ac:spMkLst>
        </pc:spChg>
        <pc:spChg chg="add">
          <ac:chgData name="Zita Draper" userId="b063123c-f51f-481b-b99c-f574606c9ace" providerId="ADAL" clId="{203083BE-1D01-4095-9294-4499930881C3}" dt="2024-11-10T00:29:41.868" v="6749" actId="26606"/>
          <ac:spMkLst>
            <pc:docMk/>
            <pc:sldMk cId="3035086340" sldId="301"/>
            <ac:spMk id="17" creationId="{AF2F604E-43BE-4DC3-B983-E071523364F8}"/>
          </ac:spMkLst>
        </pc:spChg>
        <pc:spChg chg="add">
          <ac:chgData name="Zita Draper" userId="b063123c-f51f-481b-b99c-f574606c9ace" providerId="ADAL" clId="{203083BE-1D01-4095-9294-4499930881C3}" dt="2024-11-10T00:29:41.868" v="6749" actId="26606"/>
          <ac:spMkLst>
            <pc:docMk/>
            <pc:sldMk cId="3035086340" sldId="301"/>
            <ac:spMk id="19" creationId="{08C9B587-E65E-4B52-B37C-ABEBB6E87928}"/>
          </ac:spMkLst>
        </pc:spChg>
        <pc:picChg chg="add">
          <ac:chgData name="Zita Draper" userId="b063123c-f51f-481b-b99c-f574606c9ace" providerId="ADAL" clId="{203083BE-1D01-4095-9294-4499930881C3}" dt="2024-11-10T00:29:41.868" v="6749" actId="26606"/>
          <ac:picMkLst>
            <pc:docMk/>
            <pc:sldMk cId="3035086340" sldId="301"/>
            <ac:picMk id="5" creationId="{7F11F4C6-1FC7-631B-6D6B-18BCFAC82412}"/>
          </ac:picMkLst>
        </pc:picChg>
      </pc:sldChg>
      <pc:sldChg chg="new del">
        <pc:chgData name="Zita Draper" userId="b063123c-f51f-481b-b99c-f574606c9ace" providerId="ADAL" clId="{203083BE-1D01-4095-9294-4499930881C3}" dt="2024-11-10T00:34:31.767" v="6936" actId="2696"/>
        <pc:sldMkLst>
          <pc:docMk/>
          <pc:sldMk cId="2968995609" sldId="302"/>
        </pc:sldMkLst>
      </pc:sldChg>
      <pc:sldChg chg="modSp new mod">
        <pc:chgData name="Zita Draper" userId="b063123c-f51f-481b-b99c-f574606c9ace" providerId="ADAL" clId="{203083BE-1D01-4095-9294-4499930881C3}" dt="2024-11-10T00:42:41.836" v="7586" actId="122"/>
        <pc:sldMkLst>
          <pc:docMk/>
          <pc:sldMk cId="3701456306" sldId="302"/>
        </pc:sldMkLst>
        <pc:spChg chg="mod">
          <ac:chgData name="Zita Draper" userId="b063123c-f51f-481b-b99c-f574606c9ace" providerId="ADAL" clId="{203083BE-1D01-4095-9294-4499930881C3}" dt="2024-11-10T00:42:41.836" v="7586" actId="122"/>
          <ac:spMkLst>
            <pc:docMk/>
            <pc:sldMk cId="3701456306" sldId="302"/>
            <ac:spMk id="2" creationId="{DA143E6F-FABB-1F01-9A72-ED8FCFD0E464}"/>
          </ac:spMkLst>
        </pc:spChg>
        <pc:spChg chg="mod">
          <ac:chgData name="Zita Draper" userId="b063123c-f51f-481b-b99c-f574606c9ace" providerId="ADAL" clId="{203083BE-1D01-4095-9294-4499930881C3}" dt="2024-11-10T00:42:36.896" v="7580" actId="20577"/>
          <ac:spMkLst>
            <pc:docMk/>
            <pc:sldMk cId="3701456306" sldId="302"/>
            <ac:spMk id="3" creationId="{FAF5015D-073E-278B-7BE1-540496A3D87F}"/>
          </ac:spMkLst>
        </pc:spChg>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87BF18-13BC-4D51-875C-9A7B91E8C50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5AFF02-C2EE-4475-8374-B4D8DDECC1CA}">
      <dgm:prSet/>
      <dgm:spPr/>
      <dgm:t>
        <a:bodyPr/>
        <a:lstStyle/>
        <a:p>
          <a:r>
            <a:rPr lang="en-GB"/>
            <a:t>The aim of today’s session is to discuss the offence of Murder. </a:t>
          </a:r>
          <a:endParaRPr lang="en-US"/>
        </a:p>
      </dgm:t>
    </dgm:pt>
    <dgm:pt modelId="{0AF23FE0-495C-48F6-8783-CA1224767FBE}" type="parTrans" cxnId="{C4EDFB25-680D-4A0A-AAA3-2EAFB5E3910D}">
      <dgm:prSet/>
      <dgm:spPr/>
      <dgm:t>
        <a:bodyPr/>
        <a:lstStyle/>
        <a:p>
          <a:endParaRPr lang="en-US"/>
        </a:p>
      </dgm:t>
    </dgm:pt>
    <dgm:pt modelId="{AA82A925-2098-47F6-9764-AA58FAD9ED34}" type="sibTrans" cxnId="{C4EDFB25-680D-4A0A-AAA3-2EAFB5E3910D}">
      <dgm:prSet/>
      <dgm:spPr/>
      <dgm:t>
        <a:bodyPr/>
        <a:lstStyle/>
        <a:p>
          <a:endParaRPr lang="en-US"/>
        </a:p>
      </dgm:t>
    </dgm:pt>
    <dgm:pt modelId="{B7E446D3-C802-4812-AA1D-3E26A16BEAB9}">
      <dgm:prSet/>
      <dgm:spPr/>
      <dgm:t>
        <a:bodyPr/>
        <a:lstStyle/>
        <a:p>
          <a:r>
            <a:rPr lang="en-GB"/>
            <a:t>By the end of today’s session students should be able to demonstrate their understanding of the offence of murder. </a:t>
          </a:r>
          <a:endParaRPr lang="en-US"/>
        </a:p>
      </dgm:t>
    </dgm:pt>
    <dgm:pt modelId="{BEF7ED34-AF05-42B7-8060-CECEEE292C9F}" type="parTrans" cxnId="{398A1479-5564-49F0-9BAE-633866A9C7C1}">
      <dgm:prSet/>
      <dgm:spPr/>
      <dgm:t>
        <a:bodyPr/>
        <a:lstStyle/>
        <a:p>
          <a:endParaRPr lang="en-US"/>
        </a:p>
      </dgm:t>
    </dgm:pt>
    <dgm:pt modelId="{872F80B5-8346-4FD7-95EE-84F22FF26A79}" type="sibTrans" cxnId="{398A1479-5564-49F0-9BAE-633866A9C7C1}">
      <dgm:prSet/>
      <dgm:spPr/>
      <dgm:t>
        <a:bodyPr/>
        <a:lstStyle/>
        <a:p>
          <a:endParaRPr lang="en-US"/>
        </a:p>
      </dgm:t>
    </dgm:pt>
    <dgm:pt modelId="{E1ED11A6-FDCD-4F1E-9CB7-CE77BA9B3F71}" type="pres">
      <dgm:prSet presAssocID="{5A87BF18-13BC-4D51-875C-9A7B91E8C50A}" presName="linear" presStyleCnt="0">
        <dgm:presLayoutVars>
          <dgm:animLvl val="lvl"/>
          <dgm:resizeHandles val="exact"/>
        </dgm:presLayoutVars>
      </dgm:prSet>
      <dgm:spPr/>
    </dgm:pt>
    <dgm:pt modelId="{49C28660-FF4A-43BC-B4D3-A81C512CFC50}" type="pres">
      <dgm:prSet presAssocID="{2E5AFF02-C2EE-4475-8374-B4D8DDECC1CA}" presName="parentText" presStyleLbl="node1" presStyleIdx="0" presStyleCnt="2">
        <dgm:presLayoutVars>
          <dgm:chMax val="0"/>
          <dgm:bulletEnabled val="1"/>
        </dgm:presLayoutVars>
      </dgm:prSet>
      <dgm:spPr/>
    </dgm:pt>
    <dgm:pt modelId="{2A0C2467-B7D4-4B30-927B-2ECA6CCAF102}" type="pres">
      <dgm:prSet presAssocID="{AA82A925-2098-47F6-9764-AA58FAD9ED34}" presName="spacer" presStyleCnt="0"/>
      <dgm:spPr/>
    </dgm:pt>
    <dgm:pt modelId="{27D8FA15-FB02-43F6-942A-BCE6BE562E80}" type="pres">
      <dgm:prSet presAssocID="{B7E446D3-C802-4812-AA1D-3E26A16BEAB9}" presName="parentText" presStyleLbl="node1" presStyleIdx="1" presStyleCnt="2">
        <dgm:presLayoutVars>
          <dgm:chMax val="0"/>
          <dgm:bulletEnabled val="1"/>
        </dgm:presLayoutVars>
      </dgm:prSet>
      <dgm:spPr/>
    </dgm:pt>
  </dgm:ptLst>
  <dgm:cxnLst>
    <dgm:cxn modelId="{C4EDFB25-680D-4A0A-AAA3-2EAFB5E3910D}" srcId="{5A87BF18-13BC-4D51-875C-9A7B91E8C50A}" destId="{2E5AFF02-C2EE-4475-8374-B4D8DDECC1CA}" srcOrd="0" destOrd="0" parTransId="{0AF23FE0-495C-48F6-8783-CA1224767FBE}" sibTransId="{AA82A925-2098-47F6-9764-AA58FAD9ED34}"/>
    <dgm:cxn modelId="{398A1479-5564-49F0-9BAE-633866A9C7C1}" srcId="{5A87BF18-13BC-4D51-875C-9A7B91E8C50A}" destId="{B7E446D3-C802-4812-AA1D-3E26A16BEAB9}" srcOrd="1" destOrd="0" parTransId="{BEF7ED34-AF05-42B7-8060-CECEEE292C9F}" sibTransId="{872F80B5-8346-4FD7-95EE-84F22FF26A79}"/>
    <dgm:cxn modelId="{BCBE06B2-664C-4DCF-A46A-B6F405E3B582}" type="presOf" srcId="{2E5AFF02-C2EE-4475-8374-B4D8DDECC1CA}" destId="{49C28660-FF4A-43BC-B4D3-A81C512CFC50}" srcOrd="0" destOrd="0" presId="urn:microsoft.com/office/officeart/2005/8/layout/vList2"/>
    <dgm:cxn modelId="{CFFC4CC4-5912-4F93-B29B-CDAD6F85F300}" type="presOf" srcId="{B7E446D3-C802-4812-AA1D-3E26A16BEAB9}" destId="{27D8FA15-FB02-43F6-942A-BCE6BE562E80}" srcOrd="0" destOrd="0" presId="urn:microsoft.com/office/officeart/2005/8/layout/vList2"/>
    <dgm:cxn modelId="{4F7285F9-FDB6-4312-9CEC-9E1BDFC10E2A}" type="presOf" srcId="{5A87BF18-13BC-4D51-875C-9A7B91E8C50A}" destId="{E1ED11A6-FDCD-4F1E-9CB7-CE77BA9B3F71}" srcOrd="0" destOrd="0" presId="urn:microsoft.com/office/officeart/2005/8/layout/vList2"/>
    <dgm:cxn modelId="{56A0BD05-8316-4453-8D26-4159E84A9FD9}" type="presParOf" srcId="{E1ED11A6-FDCD-4F1E-9CB7-CE77BA9B3F71}" destId="{49C28660-FF4A-43BC-B4D3-A81C512CFC50}" srcOrd="0" destOrd="0" presId="urn:microsoft.com/office/officeart/2005/8/layout/vList2"/>
    <dgm:cxn modelId="{468EC62C-5E08-404A-8F7F-7A4EB7184491}" type="presParOf" srcId="{E1ED11A6-FDCD-4F1E-9CB7-CE77BA9B3F71}" destId="{2A0C2467-B7D4-4B30-927B-2ECA6CCAF102}" srcOrd="1" destOrd="0" presId="urn:microsoft.com/office/officeart/2005/8/layout/vList2"/>
    <dgm:cxn modelId="{07CFAD79-1DAC-47BB-8D8D-077CB92FB9DE}" type="presParOf" srcId="{E1ED11A6-FDCD-4F1E-9CB7-CE77BA9B3F71}" destId="{27D8FA15-FB02-43F6-942A-BCE6BE562E8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3315BC-346C-4147-8F59-3CC8B3E10CB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4ABC3B9-DEF4-4E62-A450-BB603D38BA08}">
      <dgm:prSet/>
      <dgm:spPr/>
      <dgm:t>
        <a:bodyPr/>
        <a:lstStyle/>
        <a:p>
          <a:r>
            <a:rPr lang="en-GB"/>
            <a:t>The unlawful killing of a human being under the king’s peace with the intention to kill or cause grievous bodily harm. </a:t>
          </a:r>
          <a:endParaRPr lang="en-US"/>
        </a:p>
      </dgm:t>
    </dgm:pt>
    <dgm:pt modelId="{A1371295-F59C-474F-A31C-53FEFBAD12B9}" type="parTrans" cxnId="{97EF33DE-5833-4ACA-9EAF-C092D8076A0D}">
      <dgm:prSet/>
      <dgm:spPr/>
      <dgm:t>
        <a:bodyPr/>
        <a:lstStyle/>
        <a:p>
          <a:endParaRPr lang="en-US"/>
        </a:p>
      </dgm:t>
    </dgm:pt>
    <dgm:pt modelId="{1BA2B767-2D24-4FF7-BAB8-279AF960148B}" type="sibTrans" cxnId="{97EF33DE-5833-4ACA-9EAF-C092D8076A0D}">
      <dgm:prSet/>
      <dgm:spPr/>
      <dgm:t>
        <a:bodyPr/>
        <a:lstStyle/>
        <a:p>
          <a:endParaRPr lang="en-US"/>
        </a:p>
      </dgm:t>
    </dgm:pt>
    <dgm:pt modelId="{C94124F4-D8BC-4723-87FD-897657DBCA8E}">
      <dgm:prSet/>
      <dgm:spPr/>
      <dgm:t>
        <a:bodyPr/>
        <a:lstStyle/>
        <a:p>
          <a:r>
            <a:rPr lang="en-GB"/>
            <a:t>Definition originates from Lord Coke. </a:t>
          </a:r>
          <a:endParaRPr lang="en-US"/>
        </a:p>
      </dgm:t>
    </dgm:pt>
    <dgm:pt modelId="{111D52E9-ABA0-47F2-89A5-7EB6F8DE87A0}" type="parTrans" cxnId="{C407BFEF-1370-4A99-97E0-080B11BEC6D7}">
      <dgm:prSet/>
      <dgm:spPr/>
      <dgm:t>
        <a:bodyPr/>
        <a:lstStyle/>
        <a:p>
          <a:endParaRPr lang="en-US"/>
        </a:p>
      </dgm:t>
    </dgm:pt>
    <dgm:pt modelId="{620A5B46-D706-4AE3-A741-6BFFE78B1437}" type="sibTrans" cxnId="{C407BFEF-1370-4A99-97E0-080B11BEC6D7}">
      <dgm:prSet/>
      <dgm:spPr/>
      <dgm:t>
        <a:bodyPr/>
        <a:lstStyle/>
        <a:p>
          <a:endParaRPr lang="en-US"/>
        </a:p>
      </dgm:t>
    </dgm:pt>
    <dgm:pt modelId="{B23611E2-ED18-421C-8D68-92299FB139D9}">
      <dgm:prSet/>
      <dgm:spPr/>
      <dgm:t>
        <a:bodyPr/>
        <a:lstStyle/>
        <a:p>
          <a:r>
            <a:rPr lang="en-GB"/>
            <a:t>Also known as Homicide. </a:t>
          </a:r>
          <a:endParaRPr lang="en-US"/>
        </a:p>
      </dgm:t>
    </dgm:pt>
    <dgm:pt modelId="{729AA83A-B49B-4F5E-9239-AE276B092115}" type="parTrans" cxnId="{F91D3261-475C-4BB0-B8D3-49689025D35D}">
      <dgm:prSet/>
      <dgm:spPr/>
      <dgm:t>
        <a:bodyPr/>
        <a:lstStyle/>
        <a:p>
          <a:endParaRPr lang="en-US"/>
        </a:p>
      </dgm:t>
    </dgm:pt>
    <dgm:pt modelId="{DF8B3041-94FF-40E2-81E4-0A2AFC0E49DE}" type="sibTrans" cxnId="{F91D3261-475C-4BB0-B8D3-49689025D35D}">
      <dgm:prSet/>
      <dgm:spPr/>
      <dgm:t>
        <a:bodyPr/>
        <a:lstStyle/>
        <a:p>
          <a:endParaRPr lang="en-US"/>
        </a:p>
      </dgm:t>
    </dgm:pt>
    <dgm:pt modelId="{CBF0560F-8494-4463-A90A-5E36C8A991DD}" type="pres">
      <dgm:prSet presAssocID="{C03315BC-346C-4147-8F59-3CC8B3E10CB7}" presName="outerComposite" presStyleCnt="0">
        <dgm:presLayoutVars>
          <dgm:chMax val="5"/>
          <dgm:dir/>
          <dgm:resizeHandles val="exact"/>
        </dgm:presLayoutVars>
      </dgm:prSet>
      <dgm:spPr/>
    </dgm:pt>
    <dgm:pt modelId="{705C9587-2C26-42F3-9ABF-DC59E38BA480}" type="pres">
      <dgm:prSet presAssocID="{C03315BC-346C-4147-8F59-3CC8B3E10CB7}" presName="dummyMaxCanvas" presStyleCnt="0">
        <dgm:presLayoutVars/>
      </dgm:prSet>
      <dgm:spPr/>
    </dgm:pt>
    <dgm:pt modelId="{4B9AD082-7FAB-406B-8FC6-3F4F70095652}" type="pres">
      <dgm:prSet presAssocID="{C03315BC-346C-4147-8F59-3CC8B3E10CB7}" presName="ThreeNodes_1" presStyleLbl="node1" presStyleIdx="0" presStyleCnt="3">
        <dgm:presLayoutVars>
          <dgm:bulletEnabled val="1"/>
        </dgm:presLayoutVars>
      </dgm:prSet>
      <dgm:spPr/>
    </dgm:pt>
    <dgm:pt modelId="{6795109D-E1D6-4398-9E16-A814D63ACAFA}" type="pres">
      <dgm:prSet presAssocID="{C03315BC-346C-4147-8F59-3CC8B3E10CB7}" presName="ThreeNodes_2" presStyleLbl="node1" presStyleIdx="1" presStyleCnt="3">
        <dgm:presLayoutVars>
          <dgm:bulletEnabled val="1"/>
        </dgm:presLayoutVars>
      </dgm:prSet>
      <dgm:spPr/>
    </dgm:pt>
    <dgm:pt modelId="{F49500AA-AEAF-4526-B18C-22580230CACB}" type="pres">
      <dgm:prSet presAssocID="{C03315BC-346C-4147-8F59-3CC8B3E10CB7}" presName="ThreeNodes_3" presStyleLbl="node1" presStyleIdx="2" presStyleCnt="3">
        <dgm:presLayoutVars>
          <dgm:bulletEnabled val="1"/>
        </dgm:presLayoutVars>
      </dgm:prSet>
      <dgm:spPr/>
    </dgm:pt>
    <dgm:pt modelId="{CF2B2DE4-B406-4F9B-89AB-E8A9F823D214}" type="pres">
      <dgm:prSet presAssocID="{C03315BC-346C-4147-8F59-3CC8B3E10CB7}" presName="ThreeConn_1-2" presStyleLbl="fgAccFollowNode1" presStyleIdx="0" presStyleCnt="2">
        <dgm:presLayoutVars>
          <dgm:bulletEnabled val="1"/>
        </dgm:presLayoutVars>
      </dgm:prSet>
      <dgm:spPr/>
    </dgm:pt>
    <dgm:pt modelId="{7B3E5564-C10E-4BEC-8BF9-D43A1DD3314D}" type="pres">
      <dgm:prSet presAssocID="{C03315BC-346C-4147-8F59-3CC8B3E10CB7}" presName="ThreeConn_2-3" presStyleLbl="fgAccFollowNode1" presStyleIdx="1" presStyleCnt="2">
        <dgm:presLayoutVars>
          <dgm:bulletEnabled val="1"/>
        </dgm:presLayoutVars>
      </dgm:prSet>
      <dgm:spPr/>
    </dgm:pt>
    <dgm:pt modelId="{663EF9BB-649E-409E-B185-2F04CC1FD6E1}" type="pres">
      <dgm:prSet presAssocID="{C03315BC-346C-4147-8F59-3CC8B3E10CB7}" presName="ThreeNodes_1_text" presStyleLbl="node1" presStyleIdx="2" presStyleCnt="3">
        <dgm:presLayoutVars>
          <dgm:bulletEnabled val="1"/>
        </dgm:presLayoutVars>
      </dgm:prSet>
      <dgm:spPr/>
    </dgm:pt>
    <dgm:pt modelId="{0ADCA048-91D8-4B16-9741-D06345DCF523}" type="pres">
      <dgm:prSet presAssocID="{C03315BC-346C-4147-8F59-3CC8B3E10CB7}" presName="ThreeNodes_2_text" presStyleLbl="node1" presStyleIdx="2" presStyleCnt="3">
        <dgm:presLayoutVars>
          <dgm:bulletEnabled val="1"/>
        </dgm:presLayoutVars>
      </dgm:prSet>
      <dgm:spPr/>
    </dgm:pt>
    <dgm:pt modelId="{9713E0F8-6178-4B71-B803-CC01EB9E9AB3}" type="pres">
      <dgm:prSet presAssocID="{C03315BC-346C-4147-8F59-3CC8B3E10CB7}" presName="ThreeNodes_3_text" presStyleLbl="node1" presStyleIdx="2" presStyleCnt="3">
        <dgm:presLayoutVars>
          <dgm:bulletEnabled val="1"/>
        </dgm:presLayoutVars>
      </dgm:prSet>
      <dgm:spPr/>
    </dgm:pt>
  </dgm:ptLst>
  <dgm:cxnLst>
    <dgm:cxn modelId="{B61D1639-6E64-48F8-B1FF-B5B5B57F64DE}" type="presOf" srcId="{C94124F4-D8BC-4723-87FD-897657DBCA8E}" destId="{0ADCA048-91D8-4B16-9741-D06345DCF523}" srcOrd="1" destOrd="0" presId="urn:microsoft.com/office/officeart/2005/8/layout/vProcess5"/>
    <dgm:cxn modelId="{F91D3261-475C-4BB0-B8D3-49689025D35D}" srcId="{C03315BC-346C-4147-8F59-3CC8B3E10CB7}" destId="{B23611E2-ED18-421C-8D68-92299FB139D9}" srcOrd="2" destOrd="0" parTransId="{729AA83A-B49B-4F5E-9239-AE276B092115}" sibTransId="{DF8B3041-94FF-40E2-81E4-0A2AFC0E49DE}"/>
    <dgm:cxn modelId="{59DB187C-5869-4CD0-AB05-AE2BDC0D9DD7}" type="presOf" srcId="{1BA2B767-2D24-4FF7-BAB8-279AF960148B}" destId="{CF2B2DE4-B406-4F9B-89AB-E8A9F823D214}" srcOrd="0" destOrd="0" presId="urn:microsoft.com/office/officeart/2005/8/layout/vProcess5"/>
    <dgm:cxn modelId="{031EB984-BF27-4092-A0FD-85C99DB6EBC5}" type="presOf" srcId="{B23611E2-ED18-421C-8D68-92299FB139D9}" destId="{F49500AA-AEAF-4526-B18C-22580230CACB}" srcOrd="0" destOrd="0" presId="urn:microsoft.com/office/officeart/2005/8/layout/vProcess5"/>
    <dgm:cxn modelId="{5B5F34AD-0045-41A9-BA60-3A217991DBCA}" type="presOf" srcId="{94ABC3B9-DEF4-4E62-A450-BB603D38BA08}" destId="{663EF9BB-649E-409E-B185-2F04CC1FD6E1}" srcOrd="1" destOrd="0" presId="urn:microsoft.com/office/officeart/2005/8/layout/vProcess5"/>
    <dgm:cxn modelId="{01AD9DC2-B205-45CD-BD87-F71644B20631}" type="presOf" srcId="{B23611E2-ED18-421C-8D68-92299FB139D9}" destId="{9713E0F8-6178-4B71-B803-CC01EB9E9AB3}" srcOrd="1" destOrd="0" presId="urn:microsoft.com/office/officeart/2005/8/layout/vProcess5"/>
    <dgm:cxn modelId="{929AB2C6-C1B9-4332-8C44-3D4D1468F8F8}" type="presOf" srcId="{C03315BC-346C-4147-8F59-3CC8B3E10CB7}" destId="{CBF0560F-8494-4463-A90A-5E36C8A991DD}" srcOrd="0" destOrd="0" presId="urn:microsoft.com/office/officeart/2005/8/layout/vProcess5"/>
    <dgm:cxn modelId="{7353A6CD-62DA-49BC-9038-4AF3AF89F089}" type="presOf" srcId="{620A5B46-D706-4AE3-A741-6BFFE78B1437}" destId="{7B3E5564-C10E-4BEC-8BF9-D43A1DD3314D}" srcOrd="0" destOrd="0" presId="urn:microsoft.com/office/officeart/2005/8/layout/vProcess5"/>
    <dgm:cxn modelId="{75F7A1D8-12CB-44E8-99D3-D6AB204BE690}" type="presOf" srcId="{94ABC3B9-DEF4-4E62-A450-BB603D38BA08}" destId="{4B9AD082-7FAB-406B-8FC6-3F4F70095652}" srcOrd="0" destOrd="0" presId="urn:microsoft.com/office/officeart/2005/8/layout/vProcess5"/>
    <dgm:cxn modelId="{97EF33DE-5833-4ACA-9EAF-C092D8076A0D}" srcId="{C03315BC-346C-4147-8F59-3CC8B3E10CB7}" destId="{94ABC3B9-DEF4-4E62-A450-BB603D38BA08}" srcOrd="0" destOrd="0" parTransId="{A1371295-F59C-474F-A31C-53FEFBAD12B9}" sibTransId="{1BA2B767-2D24-4FF7-BAB8-279AF960148B}"/>
    <dgm:cxn modelId="{C407BFEF-1370-4A99-97E0-080B11BEC6D7}" srcId="{C03315BC-346C-4147-8F59-3CC8B3E10CB7}" destId="{C94124F4-D8BC-4723-87FD-897657DBCA8E}" srcOrd="1" destOrd="0" parTransId="{111D52E9-ABA0-47F2-89A5-7EB6F8DE87A0}" sibTransId="{620A5B46-D706-4AE3-A741-6BFFE78B1437}"/>
    <dgm:cxn modelId="{33F00EFE-4928-4B33-BBFC-A83D48BFAD94}" type="presOf" srcId="{C94124F4-D8BC-4723-87FD-897657DBCA8E}" destId="{6795109D-E1D6-4398-9E16-A814D63ACAFA}" srcOrd="0" destOrd="0" presId="urn:microsoft.com/office/officeart/2005/8/layout/vProcess5"/>
    <dgm:cxn modelId="{D9D2BB3E-1E1B-4028-B792-40C77A981055}" type="presParOf" srcId="{CBF0560F-8494-4463-A90A-5E36C8A991DD}" destId="{705C9587-2C26-42F3-9ABF-DC59E38BA480}" srcOrd="0" destOrd="0" presId="urn:microsoft.com/office/officeart/2005/8/layout/vProcess5"/>
    <dgm:cxn modelId="{B8FA4D4F-32E1-4496-8F41-4808303FA4A3}" type="presParOf" srcId="{CBF0560F-8494-4463-A90A-5E36C8A991DD}" destId="{4B9AD082-7FAB-406B-8FC6-3F4F70095652}" srcOrd="1" destOrd="0" presId="urn:microsoft.com/office/officeart/2005/8/layout/vProcess5"/>
    <dgm:cxn modelId="{394BC1C0-1EBC-43FE-9082-FCD04F84F7FB}" type="presParOf" srcId="{CBF0560F-8494-4463-A90A-5E36C8A991DD}" destId="{6795109D-E1D6-4398-9E16-A814D63ACAFA}" srcOrd="2" destOrd="0" presId="urn:microsoft.com/office/officeart/2005/8/layout/vProcess5"/>
    <dgm:cxn modelId="{4CC4FEB7-B8FE-4AEC-905C-6C3B650B4CCA}" type="presParOf" srcId="{CBF0560F-8494-4463-A90A-5E36C8A991DD}" destId="{F49500AA-AEAF-4526-B18C-22580230CACB}" srcOrd="3" destOrd="0" presId="urn:microsoft.com/office/officeart/2005/8/layout/vProcess5"/>
    <dgm:cxn modelId="{058B7214-ECD1-4200-86BA-9ABD35F06462}" type="presParOf" srcId="{CBF0560F-8494-4463-A90A-5E36C8A991DD}" destId="{CF2B2DE4-B406-4F9B-89AB-E8A9F823D214}" srcOrd="4" destOrd="0" presId="urn:microsoft.com/office/officeart/2005/8/layout/vProcess5"/>
    <dgm:cxn modelId="{2C5FCE69-CAD6-42B8-934B-F462FA39F82A}" type="presParOf" srcId="{CBF0560F-8494-4463-A90A-5E36C8A991DD}" destId="{7B3E5564-C10E-4BEC-8BF9-D43A1DD3314D}" srcOrd="5" destOrd="0" presId="urn:microsoft.com/office/officeart/2005/8/layout/vProcess5"/>
    <dgm:cxn modelId="{41929E8B-A48E-4A76-AC7E-23F04F41A64A}" type="presParOf" srcId="{CBF0560F-8494-4463-A90A-5E36C8A991DD}" destId="{663EF9BB-649E-409E-B185-2F04CC1FD6E1}" srcOrd="6" destOrd="0" presId="urn:microsoft.com/office/officeart/2005/8/layout/vProcess5"/>
    <dgm:cxn modelId="{479C2D8A-AAD5-4CEA-A4F9-15BDE09D309A}" type="presParOf" srcId="{CBF0560F-8494-4463-A90A-5E36C8A991DD}" destId="{0ADCA048-91D8-4B16-9741-D06345DCF523}" srcOrd="7" destOrd="0" presId="urn:microsoft.com/office/officeart/2005/8/layout/vProcess5"/>
    <dgm:cxn modelId="{FF72F50C-6E35-41A3-9E1D-DF02BA6C6A16}" type="presParOf" srcId="{CBF0560F-8494-4463-A90A-5E36C8A991DD}" destId="{9713E0F8-6178-4B71-B803-CC01EB9E9AB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C37B17-AAD8-4CD6-962F-654D6471D370}"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311EA250-C01B-4E3C-84C4-D028F10AA79E}">
      <dgm:prSet/>
      <dgm:spPr/>
      <dgm:t>
        <a:bodyPr/>
        <a:lstStyle/>
        <a:p>
          <a:r>
            <a:rPr lang="en-GB"/>
            <a:t>Guilt Act. </a:t>
          </a:r>
          <a:endParaRPr lang="en-US"/>
        </a:p>
      </dgm:t>
    </dgm:pt>
    <dgm:pt modelId="{D7A2C4BA-5D65-4037-8AD6-81E89CF06C37}" type="parTrans" cxnId="{CEAADEC0-AF14-4F27-88CD-7F4FFD9B4011}">
      <dgm:prSet/>
      <dgm:spPr/>
      <dgm:t>
        <a:bodyPr/>
        <a:lstStyle/>
        <a:p>
          <a:endParaRPr lang="en-US"/>
        </a:p>
      </dgm:t>
    </dgm:pt>
    <dgm:pt modelId="{0BB331C1-67AF-4652-858C-636A7F4BE8F5}" type="sibTrans" cxnId="{CEAADEC0-AF14-4F27-88CD-7F4FFD9B4011}">
      <dgm:prSet/>
      <dgm:spPr/>
      <dgm:t>
        <a:bodyPr/>
        <a:lstStyle/>
        <a:p>
          <a:endParaRPr lang="en-US"/>
        </a:p>
      </dgm:t>
    </dgm:pt>
    <dgm:pt modelId="{AC63B4EF-3500-4DA0-BD51-86944291075A}">
      <dgm:prSet/>
      <dgm:spPr/>
      <dgm:t>
        <a:bodyPr/>
        <a:lstStyle/>
        <a:p>
          <a:r>
            <a:rPr lang="en-GB"/>
            <a:t>Unlawful </a:t>
          </a:r>
          <a:endParaRPr lang="en-US"/>
        </a:p>
      </dgm:t>
    </dgm:pt>
    <dgm:pt modelId="{09E14C8E-F5F9-49BE-A706-38B84E4321E3}" type="parTrans" cxnId="{C22C78F0-B152-4885-B5B5-E0E5123EE6C3}">
      <dgm:prSet/>
      <dgm:spPr/>
      <dgm:t>
        <a:bodyPr/>
        <a:lstStyle/>
        <a:p>
          <a:endParaRPr lang="en-US"/>
        </a:p>
      </dgm:t>
    </dgm:pt>
    <dgm:pt modelId="{39DBC73D-C740-47A5-862C-FF3CCF0134F0}" type="sibTrans" cxnId="{C22C78F0-B152-4885-B5B5-E0E5123EE6C3}">
      <dgm:prSet/>
      <dgm:spPr/>
      <dgm:t>
        <a:bodyPr/>
        <a:lstStyle/>
        <a:p>
          <a:endParaRPr lang="en-US"/>
        </a:p>
      </dgm:t>
    </dgm:pt>
    <dgm:pt modelId="{5810177C-8CA4-49C3-8EEA-F4894B7CA2FC}">
      <dgm:prSet/>
      <dgm:spPr/>
      <dgm:t>
        <a:bodyPr/>
        <a:lstStyle/>
        <a:p>
          <a:r>
            <a:rPr lang="en-GB"/>
            <a:t>Killing of a human being </a:t>
          </a:r>
          <a:endParaRPr lang="en-US"/>
        </a:p>
      </dgm:t>
    </dgm:pt>
    <dgm:pt modelId="{13E3C28E-AF1B-4E95-AF09-0CA77B3E82A1}" type="parTrans" cxnId="{4498D12D-9C93-4BD9-81F0-B32321BA604D}">
      <dgm:prSet/>
      <dgm:spPr/>
      <dgm:t>
        <a:bodyPr/>
        <a:lstStyle/>
        <a:p>
          <a:endParaRPr lang="en-US"/>
        </a:p>
      </dgm:t>
    </dgm:pt>
    <dgm:pt modelId="{00721B97-288B-4FE6-9E06-F9E914AEC1C9}" type="sibTrans" cxnId="{4498D12D-9C93-4BD9-81F0-B32321BA604D}">
      <dgm:prSet/>
      <dgm:spPr/>
      <dgm:t>
        <a:bodyPr/>
        <a:lstStyle/>
        <a:p>
          <a:endParaRPr lang="en-US"/>
        </a:p>
      </dgm:t>
    </dgm:pt>
    <dgm:pt modelId="{C73B483E-F2EA-4453-B1A7-88D507F2B80B}">
      <dgm:prSet/>
      <dgm:spPr/>
      <dgm:t>
        <a:bodyPr/>
        <a:lstStyle/>
        <a:p>
          <a:r>
            <a:rPr lang="en-GB"/>
            <a:t>Under the king’s peace. </a:t>
          </a:r>
          <a:endParaRPr lang="en-US"/>
        </a:p>
      </dgm:t>
    </dgm:pt>
    <dgm:pt modelId="{60C595E8-7BFD-4362-BF2A-BEDEBF89ABD7}" type="parTrans" cxnId="{49366F8E-992A-4599-9883-E7FA94EB70F5}">
      <dgm:prSet/>
      <dgm:spPr/>
      <dgm:t>
        <a:bodyPr/>
        <a:lstStyle/>
        <a:p>
          <a:endParaRPr lang="en-US"/>
        </a:p>
      </dgm:t>
    </dgm:pt>
    <dgm:pt modelId="{F2A7E6AE-F726-4AE8-BAB8-C7B5CBCC9D0A}" type="sibTrans" cxnId="{49366F8E-992A-4599-9883-E7FA94EB70F5}">
      <dgm:prSet/>
      <dgm:spPr/>
      <dgm:t>
        <a:bodyPr/>
        <a:lstStyle/>
        <a:p>
          <a:endParaRPr lang="en-US"/>
        </a:p>
      </dgm:t>
    </dgm:pt>
    <dgm:pt modelId="{EDAE99DA-9326-4D2E-A7DF-6E479669FBA6}" type="pres">
      <dgm:prSet presAssocID="{89C37B17-AAD8-4CD6-962F-654D6471D370}" presName="linear" presStyleCnt="0">
        <dgm:presLayoutVars>
          <dgm:dir/>
          <dgm:animLvl val="lvl"/>
          <dgm:resizeHandles val="exact"/>
        </dgm:presLayoutVars>
      </dgm:prSet>
      <dgm:spPr/>
    </dgm:pt>
    <dgm:pt modelId="{0885FF72-3AD0-4A09-97C4-4915B92B35AE}" type="pres">
      <dgm:prSet presAssocID="{311EA250-C01B-4E3C-84C4-D028F10AA79E}" presName="parentLin" presStyleCnt="0"/>
      <dgm:spPr/>
    </dgm:pt>
    <dgm:pt modelId="{95660D8F-A53C-41B6-BD2A-97663C4D7713}" type="pres">
      <dgm:prSet presAssocID="{311EA250-C01B-4E3C-84C4-D028F10AA79E}" presName="parentLeftMargin" presStyleLbl="node1" presStyleIdx="0" presStyleCnt="4"/>
      <dgm:spPr/>
    </dgm:pt>
    <dgm:pt modelId="{EAB0118F-6309-42D1-99D4-BAE036A416FF}" type="pres">
      <dgm:prSet presAssocID="{311EA250-C01B-4E3C-84C4-D028F10AA79E}" presName="parentText" presStyleLbl="node1" presStyleIdx="0" presStyleCnt="4">
        <dgm:presLayoutVars>
          <dgm:chMax val="0"/>
          <dgm:bulletEnabled val="1"/>
        </dgm:presLayoutVars>
      </dgm:prSet>
      <dgm:spPr/>
    </dgm:pt>
    <dgm:pt modelId="{6F64CBBD-8A7C-4833-A4AF-5DB194F4BDB7}" type="pres">
      <dgm:prSet presAssocID="{311EA250-C01B-4E3C-84C4-D028F10AA79E}" presName="negativeSpace" presStyleCnt="0"/>
      <dgm:spPr/>
    </dgm:pt>
    <dgm:pt modelId="{4A67E677-B2A3-4416-AE68-1F6CE882EB79}" type="pres">
      <dgm:prSet presAssocID="{311EA250-C01B-4E3C-84C4-D028F10AA79E}" presName="childText" presStyleLbl="conFgAcc1" presStyleIdx="0" presStyleCnt="4">
        <dgm:presLayoutVars>
          <dgm:bulletEnabled val="1"/>
        </dgm:presLayoutVars>
      </dgm:prSet>
      <dgm:spPr/>
    </dgm:pt>
    <dgm:pt modelId="{D02A8795-33F5-418A-AB1D-1732C75F5877}" type="pres">
      <dgm:prSet presAssocID="{0BB331C1-67AF-4652-858C-636A7F4BE8F5}" presName="spaceBetweenRectangles" presStyleCnt="0"/>
      <dgm:spPr/>
    </dgm:pt>
    <dgm:pt modelId="{32C0B682-4039-45DA-BC0F-5D80EA3201D1}" type="pres">
      <dgm:prSet presAssocID="{AC63B4EF-3500-4DA0-BD51-86944291075A}" presName="parentLin" presStyleCnt="0"/>
      <dgm:spPr/>
    </dgm:pt>
    <dgm:pt modelId="{23BD77D8-7F9E-4D2D-B53B-D37CA61A8CBA}" type="pres">
      <dgm:prSet presAssocID="{AC63B4EF-3500-4DA0-BD51-86944291075A}" presName="parentLeftMargin" presStyleLbl="node1" presStyleIdx="0" presStyleCnt="4"/>
      <dgm:spPr/>
    </dgm:pt>
    <dgm:pt modelId="{B8EFDB20-0973-4B06-B149-87E3D96F91F3}" type="pres">
      <dgm:prSet presAssocID="{AC63B4EF-3500-4DA0-BD51-86944291075A}" presName="parentText" presStyleLbl="node1" presStyleIdx="1" presStyleCnt="4">
        <dgm:presLayoutVars>
          <dgm:chMax val="0"/>
          <dgm:bulletEnabled val="1"/>
        </dgm:presLayoutVars>
      </dgm:prSet>
      <dgm:spPr/>
    </dgm:pt>
    <dgm:pt modelId="{B0911044-C8F2-47B8-A600-6DAF4E1EFEC6}" type="pres">
      <dgm:prSet presAssocID="{AC63B4EF-3500-4DA0-BD51-86944291075A}" presName="negativeSpace" presStyleCnt="0"/>
      <dgm:spPr/>
    </dgm:pt>
    <dgm:pt modelId="{96B9A206-C826-410B-B2A0-ED95EB2270F0}" type="pres">
      <dgm:prSet presAssocID="{AC63B4EF-3500-4DA0-BD51-86944291075A}" presName="childText" presStyleLbl="conFgAcc1" presStyleIdx="1" presStyleCnt="4">
        <dgm:presLayoutVars>
          <dgm:bulletEnabled val="1"/>
        </dgm:presLayoutVars>
      </dgm:prSet>
      <dgm:spPr/>
    </dgm:pt>
    <dgm:pt modelId="{4D5D9A6D-D307-463E-99E9-42261593ED27}" type="pres">
      <dgm:prSet presAssocID="{39DBC73D-C740-47A5-862C-FF3CCF0134F0}" presName="spaceBetweenRectangles" presStyleCnt="0"/>
      <dgm:spPr/>
    </dgm:pt>
    <dgm:pt modelId="{BE1CC0DB-74B6-40BD-867F-640213EB2351}" type="pres">
      <dgm:prSet presAssocID="{5810177C-8CA4-49C3-8EEA-F4894B7CA2FC}" presName="parentLin" presStyleCnt="0"/>
      <dgm:spPr/>
    </dgm:pt>
    <dgm:pt modelId="{F4F0D119-A5C1-4728-AFC7-0C8E9F6F516F}" type="pres">
      <dgm:prSet presAssocID="{5810177C-8CA4-49C3-8EEA-F4894B7CA2FC}" presName="parentLeftMargin" presStyleLbl="node1" presStyleIdx="1" presStyleCnt="4"/>
      <dgm:spPr/>
    </dgm:pt>
    <dgm:pt modelId="{3C6C599F-AA77-403D-9A40-84E5C46C5061}" type="pres">
      <dgm:prSet presAssocID="{5810177C-8CA4-49C3-8EEA-F4894B7CA2FC}" presName="parentText" presStyleLbl="node1" presStyleIdx="2" presStyleCnt="4">
        <dgm:presLayoutVars>
          <dgm:chMax val="0"/>
          <dgm:bulletEnabled val="1"/>
        </dgm:presLayoutVars>
      </dgm:prSet>
      <dgm:spPr/>
    </dgm:pt>
    <dgm:pt modelId="{A17C8217-AF66-4518-BCED-D9A0176DEC7F}" type="pres">
      <dgm:prSet presAssocID="{5810177C-8CA4-49C3-8EEA-F4894B7CA2FC}" presName="negativeSpace" presStyleCnt="0"/>
      <dgm:spPr/>
    </dgm:pt>
    <dgm:pt modelId="{906A8557-C52C-4B01-8A31-9594BCBCDD16}" type="pres">
      <dgm:prSet presAssocID="{5810177C-8CA4-49C3-8EEA-F4894B7CA2FC}" presName="childText" presStyleLbl="conFgAcc1" presStyleIdx="2" presStyleCnt="4">
        <dgm:presLayoutVars>
          <dgm:bulletEnabled val="1"/>
        </dgm:presLayoutVars>
      </dgm:prSet>
      <dgm:spPr/>
    </dgm:pt>
    <dgm:pt modelId="{4E8C9ADA-E90C-4D42-B421-EBF4F73335FF}" type="pres">
      <dgm:prSet presAssocID="{00721B97-288B-4FE6-9E06-F9E914AEC1C9}" presName="spaceBetweenRectangles" presStyleCnt="0"/>
      <dgm:spPr/>
    </dgm:pt>
    <dgm:pt modelId="{79AB9659-C0E8-4F24-8F41-70F56679C750}" type="pres">
      <dgm:prSet presAssocID="{C73B483E-F2EA-4453-B1A7-88D507F2B80B}" presName="parentLin" presStyleCnt="0"/>
      <dgm:spPr/>
    </dgm:pt>
    <dgm:pt modelId="{487EDF51-8CB7-4B6F-B42C-CEF0598174D7}" type="pres">
      <dgm:prSet presAssocID="{C73B483E-F2EA-4453-B1A7-88D507F2B80B}" presName="parentLeftMargin" presStyleLbl="node1" presStyleIdx="2" presStyleCnt="4"/>
      <dgm:spPr/>
    </dgm:pt>
    <dgm:pt modelId="{21DBEDB8-5A7C-4E69-B6AD-C35F4E47774F}" type="pres">
      <dgm:prSet presAssocID="{C73B483E-F2EA-4453-B1A7-88D507F2B80B}" presName="parentText" presStyleLbl="node1" presStyleIdx="3" presStyleCnt="4">
        <dgm:presLayoutVars>
          <dgm:chMax val="0"/>
          <dgm:bulletEnabled val="1"/>
        </dgm:presLayoutVars>
      </dgm:prSet>
      <dgm:spPr/>
    </dgm:pt>
    <dgm:pt modelId="{BC95972D-7427-4A1E-9479-2FA222E956C8}" type="pres">
      <dgm:prSet presAssocID="{C73B483E-F2EA-4453-B1A7-88D507F2B80B}" presName="negativeSpace" presStyleCnt="0"/>
      <dgm:spPr/>
    </dgm:pt>
    <dgm:pt modelId="{B84FF3B7-786A-42F0-ADD3-B0CB8E1216A3}" type="pres">
      <dgm:prSet presAssocID="{C73B483E-F2EA-4453-B1A7-88D507F2B80B}" presName="childText" presStyleLbl="conFgAcc1" presStyleIdx="3" presStyleCnt="4">
        <dgm:presLayoutVars>
          <dgm:bulletEnabled val="1"/>
        </dgm:presLayoutVars>
      </dgm:prSet>
      <dgm:spPr/>
    </dgm:pt>
  </dgm:ptLst>
  <dgm:cxnLst>
    <dgm:cxn modelId="{4498D12D-9C93-4BD9-81F0-B32321BA604D}" srcId="{89C37B17-AAD8-4CD6-962F-654D6471D370}" destId="{5810177C-8CA4-49C3-8EEA-F4894B7CA2FC}" srcOrd="2" destOrd="0" parTransId="{13E3C28E-AF1B-4E95-AF09-0CA77B3E82A1}" sibTransId="{00721B97-288B-4FE6-9E06-F9E914AEC1C9}"/>
    <dgm:cxn modelId="{6A33FA5B-7768-4A84-A9C7-71140427963B}" type="presOf" srcId="{C73B483E-F2EA-4453-B1A7-88D507F2B80B}" destId="{487EDF51-8CB7-4B6F-B42C-CEF0598174D7}" srcOrd="0" destOrd="0" presId="urn:microsoft.com/office/officeart/2005/8/layout/list1"/>
    <dgm:cxn modelId="{49366F8E-992A-4599-9883-E7FA94EB70F5}" srcId="{89C37B17-AAD8-4CD6-962F-654D6471D370}" destId="{C73B483E-F2EA-4453-B1A7-88D507F2B80B}" srcOrd="3" destOrd="0" parTransId="{60C595E8-7BFD-4362-BF2A-BEDEBF89ABD7}" sibTransId="{F2A7E6AE-F726-4AE8-BAB8-C7B5CBCC9D0A}"/>
    <dgm:cxn modelId="{00B964B7-2043-4D61-BFC4-20F92E9B9F22}" type="presOf" srcId="{AC63B4EF-3500-4DA0-BD51-86944291075A}" destId="{23BD77D8-7F9E-4D2D-B53B-D37CA61A8CBA}" srcOrd="0" destOrd="0" presId="urn:microsoft.com/office/officeart/2005/8/layout/list1"/>
    <dgm:cxn modelId="{CEAADEC0-AF14-4F27-88CD-7F4FFD9B4011}" srcId="{89C37B17-AAD8-4CD6-962F-654D6471D370}" destId="{311EA250-C01B-4E3C-84C4-D028F10AA79E}" srcOrd="0" destOrd="0" parTransId="{D7A2C4BA-5D65-4037-8AD6-81E89CF06C37}" sibTransId="{0BB331C1-67AF-4652-858C-636A7F4BE8F5}"/>
    <dgm:cxn modelId="{66749AC8-7F12-4DBE-865E-9B807EC39ABA}" type="presOf" srcId="{5810177C-8CA4-49C3-8EEA-F4894B7CA2FC}" destId="{3C6C599F-AA77-403D-9A40-84E5C46C5061}" srcOrd="1" destOrd="0" presId="urn:microsoft.com/office/officeart/2005/8/layout/list1"/>
    <dgm:cxn modelId="{D4148CDD-2ADB-4389-8B3B-13CAB0DE379D}" type="presOf" srcId="{C73B483E-F2EA-4453-B1A7-88D507F2B80B}" destId="{21DBEDB8-5A7C-4E69-B6AD-C35F4E47774F}" srcOrd="1" destOrd="0" presId="urn:microsoft.com/office/officeart/2005/8/layout/list1"/>
    <dgm:cxn modelId="{DC0CBEE2-740C-4245-8214-9039039872C6}" type="presOf" srcId="{5810177C-8CA4-49C3-8EEA-F4894B7CA2FC}" destId="{F4F0D119-A5C1-4728-AFC7-0C8E9F6F516F}" srcOrd="0" destOrd="0" presId="urn:microsoft.com/office/officeart/2005/8/layout/list1"/>
    <dgm:cxn modelId="{AA2AF9EB-7D6A-439F-88B6-F054BCA83D21}" type="presOf" srcId="{AC63B4EF-3500-4DA0-BD51-86944291075A}" destId="{B8EFDB20-0973-4B06-B149-87E3D96F91F3}" srcOrd="1" destOrd="0" presId="urn:microsoft.com/office/officeart/2005/8/layout/list1"/>
    <dgm:cxn modelId="{C22C78F0-B152-4885-B5B5-E0E5123EE6C3}" srcId="{89C37B17-AAD8-4CD6-962F-654D6471D370}" destId="{AC63B4EF-3500-4DA0-BD51-86944291075A}" srcOrd="1" destOrd="0" parTransId="{09E14C8E-F5F9-49BE-A706-38B84E4321E3}" sibTransId="{39DBC73D-C740-47A5-862C-FF3CCF0134F0}"/>
    <dgm:cxn modelId="{6FFB7AF2-5F53-48E7-BB86-801CD39FAB11}" type="presOf" srcId="{89C37B17-AAD8-4CD6-962F-654D6471D370}" destId="{EDAE99DA-9326-4D2E-A7DF-6E479669FBA6}" srcOrd="0" destOrd="0" presId="urn:microsoft.com/office/officeart/2005/8/layout/list1"/>
    <dgm:cxn modelId="{49AD97F8-A33A-44C4-8DAC-CA10D77B7B89}" type="presOf" srcId="{311EA250-C01B-4E3C-84C4-D028F10AA79E}" destId="{EAB0118F-6309-42D1-99D4-BAE036A416FF}" srcOrd="1" destOrd="0" presId="urn:microsoft.com/office/officeart/2005/8/layout/list1"/>
    <dgm:cxn modelId="{3BA5ADFF-7055-4938-9833-B865ADE7702A}" type="presOf" srcId="{311EA250-C01B-4E3C-84C4-D028F10AA79E}" destId="{95660D8F-A53C-41B6-BD2A-97663C4D7713}" srcOrd="0" destOrd="0" presId="urn:microsoft.com/office/officeart/2005/8/layout/list1"/>
    <dgm:cxn modelId="{A3BF21F0-2CF3-46B6-9DC0-B811B7F349D6}" type="presParOf" srcId="{EDAE99DA-9326-4D2E-A7DF-6E479669FBA6}" destId="{0885FF72-3AD0-4A09-97C4-4915B92B35AE}" srcOrd="0" destOrd="0" presId="urn:microsoft.com/office/officeart/2005/8/layout/list1"/>
    <dgm:cxn modelId="{A575D9AD-A552-467F-8CF7-480C960C0791}" type="presParOf" srcId="{0885FF72-3AD0-4A09-97C4-4915B92B35AE}" destId="{95660D8F-A53C-41B6-BD2A-97663C4D7713}" srcOrd="0" destOrd="0" presId="urn:microsoft.com/office/officeart/2005/8/layout/list1"/>
    <dgm:cxn modelId="{8DE61914-DA62-4B00-873C-E5C8AEF8B910}" type="presParOf" srcId="{0885FF72-3AD0-4A09-97C4-4915B92B35AE}" destId="{EAB0118F-6309-42D1-99D4-BAE036A416FF}" srcOrd="1" destOrd="0" presId="urn:microsoft.com/office/officeart/2005/8/layout/list1"/>
    <dgm:cxn modelId="{2B75B066-65D4-42A1-A71A-2AAD32BB7062}" type="presParOf" srcId="{EDAE99DA-9326-4D2E-A7DF-6E479669FBA6}" destId="{6F64CBBD-8A7C-4833-A4AF-5DB194F4BDB7}" srcOrd="1" destOrd="0" presId="urn:microsoft.com/office/officeart/2005/8/layout/list1"/>
    <dgm:cxn modelId="{79E511BF-A1B2-45FF-9081-035E6914D093}" type="presParOf" srcId="{EDAE99DA-9326-4D2E-A7DF-6E479669FBA6}" destId="{4A67E677-B2A3-4416-AE68-1F6CE882EB79}" srcOrd="2" destOrd="0" presId="urn:microsoft.com/office/officeart/2005/8/layout/list1"/>
    <dgm:cxn modelId="{C2124155-4436-46EB-A00C-EEA0FB9B2824}" type="presParOf" srcId="{EDAE99DA-9326-4D2E-A7DF-6E479669FBA6}" destId="{D02A8795-33F5-418A-AB1D-1732C75F5877}" srcOrd="3" destOrd="0" presId="urn:microsoft.com/office/officeart/2005/8/layout/list1"/>
    <dgm:cxn modelId="{16ACE8E7-7FF7-4308-B242-5EAC6DF187F4}" type="presParOf" srcId="{EDAE99DA-9326-4D2E-A7DF-6E479669FBA6}" destId="{32C0B682-4039-45DA-BC0F-5D80EA3201D1}" srcOrd="4" destOrd="0" presId="urn:microsoft.com/office/officeart/2005/8/layout/list1"/>
    <dgm:cxn modelId="{3F54745C-DEE3-4CE6-9378-D2747F56A18E}" type="presParOf" srcId="{32C0B682-4039-45DA-BC0F-5D80EA3201D1}" destId="{23BD77D8-7F9E-4D2D-B53B-D37CA61A8CBA}" srcOrd="0" destOrd="0" presId="urn:microsoft.com/office/officeart/2005/8/layout/list1"/>
    <dgm:cxn modelId="{55A09054-9C4B-468A-9BAB-1E6C34F21236}" type="presParOf" srcId="{32C0B682-4039-45DA-BC0F-5D80EA3201D1}" destId="{B8EFDB20-0973-4B06-B149-87E3D96F91F3}" srcOrd="1" destOrd="0" presId="urn:microsoft.com/office/officeart/2005/8/layout/list1"/>
    <dgm:cxn modelId="{AF29C81A-1471-4F64-9759-FAC8294EAD18}" type="presParOf" srcId="{EDAE99DA-9326-4D2E-A7DF-6E479669FBA6}" destId="{B0911044-C8F2-47B8-A600-6DAF4E1EFEC6}" srcOrd="5" destOrd="0" presId="urn:microsoft.com/office/officeart/2005/8/layout/list1"/>
    <dgm:cxn modelId="{E1BD2F4F-8BBB-41C9-BF56-8BEDB34158C0}" type="presParOf" srcId="{EDAE99DA-9326-4D2E-A7DF-6E479669FBA6}" destId="{96B9A206-C826-410B-B2A0-ED95EB2270F0}" srcOrd="6" destOrd="0" presId="urn:microsoft.com/office/officeart/2005/8/layout/list1"/>
    <dgm:cxn modelId="{38EB5FF9-C384-4265-9FCA-4FE68C5330BF}" type="presParOf" srcId="{EDAE99DA-9326-4D2E-A7DF-6E479669FBA6}" destId="{4D5D9A6D-D307-463E-99E9-42261593ED27}" srcOrd="7" destOrd="0" presId="urn:microsoft.com/office/officeart/2005/8/layout/list1"/>
    <dgm:cxn modelId="{D1D2E17D-77C0-44EB-BC49-1875E9678BEC}" type="presParOf" srcId="{EDAE99DA-9326-4D2E-A7DF-6E479669FBA6}" destId="{BE1CC0DB-74B6-40BD-867F-640213EB2351}" srcOrd="8" destOrd="0" presId="urn:microsoft.com/office/officeart/2005/8/layout/list1"/>
    <dgm:cxn modelId="{03FC9ECC-DB60-4943-8992-FF0B67FAD730}" type="presParOf" srcId="{BE1CC0DB-74B6-40BD-867F-640213EB2351}" destId="{F4F0D119-A5C1-4728-AFC7-0C8E9F6F516F}" srcOrd="0" destOrd="0" presId="urn:microsoft.com/office/officeart/2005/8/layout/list1"/>
    <dgm:cxn modelId="{E9045FE8-9884-49BB-A942-D48E4EB1B692}" type="presParOf" srcId="{BE1CC0DB-74B6-40BD-867F-640213EB2351}" destId="{3C6C599F-AA77-403D-9A40-84E5C46C5061}" srcOrd="1" destOrd="0" presId="urn:microsoft.com/office/officeart/2005/8/layout/list1"/>
    <dgm:cxn modelId="{0EDB1214-8484-4DBE-B368-B0C79665635E}" type="presParOf" srcId="{EDAE99DA-9326-4D2E-A7DF-6E479669FBA6}" destId="{A17C8217-AF66-4518-BCED-D9A0176DEC7F}" srcOrd="9" destOrd="0" presId="urn:microsoft.com/office/officeart/2005/8/layout/list1"/>
    <dgm:cxn modelId="{55846F95-17AA-42AF-9A24-671560BF4C94}" type="presParOf" srcId="{EDAE99DA-9326-4D2E-A7DF-6E479669FBA6}" destId="{906A8557-C52C-4B01-8A31-9594BCBCDD16}" srcOrd="10" destOrd="0" presId="urn:microsoft.com/office/officeart/2005/8/layout/list1"/>
    <dgm:cxn modelId="{A65F19D0-7EE0-4B8C-A7A0-DCC130ACCFD4}" type="presParOf" srcId="{EDAE99DA-9326-4D2E-A7DF-6E479669FBA6}" destId="{4E8C9ADA-E90C-4D42-B421-EBF4F73335FF}" srcOrd="11" destOrd="0" presId="urn:microsoft.com/office/officeart/2005/8/layout/list1"/>
    <dgm:cxn modelId="{39DBFDD2-665A-432E-B3F0-93A1213079C7}" type="presParOf" srcId="{EDAE99DA-9326-4D2E-A7DF-6E479669FBA6}" destId="{79AB9659-C0E8-4F24-8F41-70F56679C750}" srcOrd="12" destOrd="0" presId="urn:microsoft.com/office/officeart/2005/8/layout/list1"/>
    <dgm:cxn modelId="{3B114385-3674-4225-8616-230C277EFCE7}" type="presParOf" srcId="{79AB9659-C0E8-4F24-8F41-70F56679C750}" destId="{487EDF51-8CB7-4B6F-B42C-CEF0598174D7}" srcOrd="0" destOrd="0" presId="urn:microsoft.com/office/officeart/2005/8/layout/list1"/>
    <dgm:cxn modelId="{1FB8D3FD-8DDC-4687-B325-3B6959BD5A13}" type="presParOf" srcId="{79AB9659-C0E8-4F24-8F41-70F56679C750}" destId="{21DBEDB8-5A7C-4E69-B6AD-C35F4E47774F}" srcOrd="1" destOrd="0" presId="urn:microsoft.com/office/officeart/2005/8/layout/list1"/>
    <dgm:cxn modelId="{30004D17-255E-401E-B22F-A36714E8F084}" type="presParOf" srcId="{EDAE99DA-9326-4D2E-A7DF-6E479669FBA6}" destId="{BC95972D-7427-4A1E-9479-2FA222E956C8}" srcOrd="13" destOrd="0" presId="urn:microsoft.com/office/officeart/2005/8/layout/list1"/>
    <dgm:cxn modelId="{BE05025E-5D03-4512-944A-21C9D05105ED}" type="presParOf" srcId="{EDAE99DA-9326-4D2E-A7DF-6E479669FBA6}" destId="{B84FF3B7-786A-42F0-ADD3-B0CB8E1216A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4162FC-32E6-4146-97B3-4C226038164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21605CD-60DB-447F-9988-D08E08F68C81}">
      <dgm:prSet/>
      <dgm:spPr/>
      <dgm:t>
        <a:bodyPr/>
        <a:lstStyle/>
        <a:p>
          <a:r>
            <a:rPr lang="en-GB"/>
            <a:t>Guilty Mind. </a:t>
          </a:r>
          <a:endParaRPr lang="en-US"/>
        </a:p>
      </dgm:t>
    </dgm:pt>
    <dgm:pt modelId="{0189C298-85DD-484F-AEDD-BD417ECF79CA}" type="parTrans" cxnId="{F4AE0FAA-8F19-4338-8260-D2554DA4E865}">
      <dgm:prSet/>
      <dgm:spPr/>
      <dgm:t>
        <a:bodyPr/>
        <a:lstStyle/>
        <a:p>
          <a:endParaRPr lang="en-US"/>
        </a:p>
      </dgm:t>
    </dgm:pt>
    <dgm:pt modelId="{66E26D7A-078F-485E-AEBC-8BACF238E689}" type="sibTrans" cxnId="{F4AE0FAA-8F19-4338-8260-D2554DA4E865}">
      <dgm:prSet/>
      <dgm:spPr/>
      <dgm:t>
        <a:bodyPr/>
        <a:lstStyle/>
        <a:p>
          <a:endParaRPr lang="en-US"/>
        </a:p>
      </dgm:t>
    </dgm:pt>
    <dgm:pt modelId="{F67C45AF-8C3A-4BBE-B00C-67387D9DBE6D}">
      <dgm:prSet/>
      <dgm:spPr/>
      <dgm:t>
        <a:bodyPr/>
        <a:lstStyle/>
        <a:p>
          <a:r>
            <a:rPr lang="en-GB"/>
            <a:t>Intention to kill or cause grievous bodily harm. </a:t>
          </a:r>
          <a:endParaRPr lang="en-US"/>
        </a:p>
      </dgm:t>
    </dgm:pt>
    <dgm:pt modelId="{9937DC77-F19F-42A2-9767-5D4D7194B805}" type="parTrans" cxnId="{4A5998AA-5EB6-48B0-A6E8-3A096830D2DA}">
      <dgm:prSet/>
      <dgm:spPr/>
      <dgm:t>
        <a:bodyPr/>
        <a:lstStyle/>
        <a:p>
          <a:endParaRPr lang="en-US"/>
        </a:p>
      </dgm:t>
    </dgm:pt>
    <dgm:pt modelId="{B14296CF-B5A8-470B-8FA9-D964756E20DE}" type="sibTrans" cxnId="{4A5998AA-5EB6-48B0-A6E8-3A096830D2DA}">
      <dgm:prSet/>
      <dgm:spPr/>
      <dgm:t>
        <a:bodyPr/>
        <a:lstStyle/>
        <a:p>
          <a:endParaRPr lang="en-US"/>
        </a:p>
      </dgm:t>
    </dgm:pt>
    <dgm:pt modelId="{1DAFFC91-DC68-4F84-B4CF-BC835EF28CAE}" type="pres">
      <dgm:prSet presAssocID="{994162FC-32E6-4146-97B3-4C226038164C}" presName="hierChild1" presStyleCnt="0">
        <dgm:presLayoutVars>
          <dgm:chPref val="1"/>
          <dgm:dir/>
          <dgm:animOne val="branch"/>
          <dgm:animLvl val="lvl"/>
          <dgm:resizeHandles/>
        </dgm:presLayoutVars>
      </dgm:prSet>
      <dgm:spPr/>
    </dgm:pt>
    <dgm:pt modelId="{92614774-4396-4DDD-BA11-132C2BCAAA61}" type="pres">
      <dgm:prSet presAssocID="{921605CD-60DB-447F-9988-D08E08F68C81}" presName="hierRoot1" presStyleCnt="0"/>
      <dgm:spPr/>
    </dgm:pt>
    <dgm:pt modelId="{25BE7DD9-AF8F-485D-BDA8-B59FC73CCE68}" type="pres">
      <dgm:prSet presAssocID="{921605CD-60DB-447F-9988-D08E08F68C81}" presName="composite" presStyleCnt="0"/>
      <dgm:spPr/>
    </dgm:pt>
    <dgm:pt modelId="{EB5F1130-6085-4B9F-85C7-0B0BBBA65ACB}" type="pres">
      <dgm:prSet presAssocID="{921605CD-60DB-447F-9988-D08E08F68C81}" presName="background" presStyleLbl="node0" presStyleIdx="0" presStyleCnt="2"/>
      <dgm:spPr/>
    </dgm:pt>
    <dgm:pt modelId="{FDE743E6-65C9-44BB-BEA2-4778A5E13EF9}" type="pres">
      <dgm:prSet presAssocID="{921605CD-60DB-447F-9988-D08E08F68C81}" presName="text" presStyleLbl="fgAcc0" presStyleIdx="0" presStyleCnt="2">
        <dgm:presLayoutVars>
          <dgm:chPref val="3"/>
        </dgm:presLayoutVars>
      </dgm:prSet>
      <dgm:spPr/>
    </dgm:pt>
    <dgm:pt modelId="{4130BE03-1606-4CCF-9D8B-D2EEA4FA4A2D}" type="pres">
      <dgm:prSet presAssocID="{921605CD-60DB-447F-9988-D08E08F68C81}" presName="hierChild2" presStyleCnt="0"/>
      <dgm:spPr/>
    </dgm:pt>
    <dgm:pt modelId="{DDA918E9-FEBB-4176-B269-9575A0CAD805}" type="pres">
      <dgm:prSet presAssocID="{F67C45AF-8C3A-4BBE-B00C-67387D9DBE6D}" presName="hierRoot1" presStyleCnt="0"/>
      <dgm:spPr/>
    </dgm:pt>
    <dgm:pt modelId="{3074F47C-E17A-427B-BACD-D6D1802B69E3}" type="pres">
      <dgm:prSet presAssocID="{F67C45AF-8C3A-4BBE-B00C-67387D9DBE6D}" presName="composite" presStyleCnt="0"/>
      <dgm:spPr/>
    </dgm:pt>
    <dgm:pt modelId="{15712AAA-88E0-44C9-BD62-86A9C85E5365}" type="pres">
      <dgm:prSet presAssocID="{F67C45AF-8C3A-4BBE-B00C-67387D9DBE6D}" presName="background" presStyleLbl="node0" presStyleIdx="1" presStyleCnt="2"/>
      <dgm:spPr/>
    </dgm:pt>
    <dgm:pt modelId="{343B2241-04DE-4FCC-95E3-DC64F01C4D0B}" type="pres">
      <dgm:prSet presAssocID="{F67C45AF-8C3A-4BBE-B00C-67387D9DBE6D}" presName="text" presStyleLbl="fgAcc0" presStyleIdx="1" presStyleCnt="2">
        <dgm:presLayoutVars>
          <dgm:chPref val="3"/>
        </dgm:presLayoutVars>
      </dgm:prSet>
      <dgm:spPr/>
    </dgm:pt>
    <dgm:pt modelId="{F84CFD8A-4300-40C7-B891-9128BB05D97A}" type="pres">
      <dgm:prSet presAssocID="{F67C45AF-8C3A-4BBE-B00C-67387D9DBE6D}" presName="hierChild2" presStyleCnt="0"/>
      <dgm:spPr/>
    </dgm:pt>
  </dgm:ptLst>
  <dgm:cxnLst>
    <dgm:cxn modelId="{01A8221C-022C-46BC-8739-7B7FCB1FC97D}" type="presOf" srcId="{921605CD-60DB-447F-9988-D08E08F68C81}" destId="{FDE743E6-65C9-44BB-BEA2-4778A5E13EF9}" srcOrd="0" destOrd="0" presId="urn:microsoft.com/office/officeart/2005/8/layout/hierarchy1"/>
    <dgm:cxn modelId="{589407A3-5BA5-4F19-BD04-0ACCF6B3E4E6}" type="presOf" srcId="{994162FC-32E6-4146-97B3-4C226038164C}" destId="{1DAFFC91-DC68-4F84-B4CF-BC835EF28CAE}" srcOrd="0" destOrd="0" presId="urn:microsoft.com/office/officeart/2005/8/layout/hierarchy1"/>
    <dgm:cxn modelId="{F4AE0FAA-8F19-4338-8260-D2554DA4E865}" srcId="{994162FC-32E6-4146-97B3-4C226038164C}" destId="{921605CD-60DB-447F-9988-D08E08F68C81}" srcOrd="0" destOrd="0" parTransId="{0189C298-85DD-484F-AEDD-BD417ECF79CA}" sibTransId="{66E26D7A-078F-485E-AEBC-8BACF238E689}"/>
    <dgm:cxn modelId="{4A5998AA-5EB6-48B0-A6E8-3A096830D2DA}" srcId="{994162FC-32E6-4146-97B3-4C226038164C}" destId="{F67C45AF-8C3A-4BBE-B00C-67387D9DBE6D}" srcOrd="1" destOrd="0" parTransId="{9937DC77-F19F-42A2-9767-5D4D7194B805}" sibTransId="{B14296CF-B5A8-470B-8FA9-D964756E20DE}"/>
    <dgm:cxn modelId="{AF3A55CD-DDCB-451B-B0FA-C1F431D80B6B}" type="presOf" srcId="{F67C45AF-8C3A-4BBE-B00C-67387D9DBE6D}" destId="{343B2241-04DE-4FCC-95E3-DC64F01C4D0B}" srcOrd="0" destOrd="0" presId="urn:microsoft.com/office/officeart/2005/8/layout/hierarchy1"/>
    <dgm:cxn modelId="{DADF4811-622B-4A72-A52B-81871ACFD116}" type="presParOf" srcId="{1DAFFC91-DC68-4F84-B4CF-BC835EF28CAE}" destId="{92614774-4396-4DDD-BA11-132C2BCAAA61}" srcOrd="0" destOrd="0" presId="urn:microsoft.com/office/officeart/2005/8/layout/hierarchy1"/>
    <dgm:cxn modelId="{26A964E0-9785-4525-B4EE-CDB9088D534D}" type="presParOf" srcId="{92614774-4396-4DDD-BA11-132C2BCAAA61}" destId="{25BE7DD9-AF8F-485D-BDA8-B59FC73CCE68}" srcOrd="0" destOrd="0" presId="urn:microsoft.com/office/officeart/2005/8/layout/hierarchy1"/>
    <dgm:cxn modelId="{2A68CD62-B819-4479-B864-DFFF2A68B7FA}" type="presParOf" srcId="{25BE7DD9-AF8F-485D-BDA8-B59FC73CCE68}" destId="{EB5F1130-6085-4B9F-85C7-0B0BBBA65ACB}" srcOrd="0" destOrd="0" presId="urn:microsoft.com/office/officeart/2005/8/layout/hierarchy1"/>
    <dgm:cxn modelId="{0C85808F-FC66-443D-9402-6A4AAC7B9C74}" type="presParOf" srcId="{25BE7DD9-AF8F-485D-BDA8-B59FC73CCE68}" destId="{FDE743E6-65C9-44BB-BEA2-4778A5E13EF9}" srcOrd="1" destOrd="0" presId="urn:microsoft.com/office/officeart/2005/8/layout/hierarchy1"/>
    <dgm:cxn modelId="{A909566D-3F3F-4F7B-A095-F8E4D9FE4F96}" type="presParOf" srcId="{92614774-4396-4DDD-BA11-132C2BCAAA61}" destId="{4130BE03-1606-4CCF-9D8B-D2EEA4FA4A2D}" srcOrd="1" destOrd="0" presId="urn:microsoft.com/office/officeart/2005/8/layout/hierarchy1"/>
    <dgm:cxn modelId="{DEB01E5F-FDA5-49D7-8632-85E094AAC0CF}" type="presParOf" srcId="{1DAFFC91-DC68-4F84-B4CF-BC835EF28CAE}" destId="{DDA918E9-FEBB-4176-B269-9575A0CAD805}" srcOrd="1" destOrd="0" presId="urn:microsoft.com/office/officeart/2005/8/layout/hierarchy1"/>
    <dgm:cxn modelId="{FF15FCDD-51C3-482E-A7C0-90523D15309E}" type="presParOf" srcId="{DDA918E9-FEBB-4176-B269-9575A0CAD805}" destId="{3074F47C-E17A-427B-BACD-D6D1802B69E3}" srcOrd="0" destOrd="0" presId="urn:microsoft.com/office/officeart/2005/8/layout/hierarchy1"/>
    <dgm:cxn modelId="{39598F15-76E0-48A6-A618-D197D9535086}" type="presParOf" srcId="{3074F47C-E17A-427B-BACD-D6D1802B69E3}" destId="{15712AAA-88E0-44C9-BD62-86A9C85E5365}" srcOrd="0" destOrd="0" presId="urn:microsoft.com/office/officeart/2005/8/layout/hierarchy1"/>
    <dgm:cxn modelId="{E3E56F8A-031D-4CF7-B563-B66288BD1CB0}" type="presParOf" srcId="{3074F47C-E17A-427B-BACD-D6D1802B69E3}" destId="{343B2241-04DE-4FCC-95E3-DC64F01C4D0B}" srcOrd="1" destOrd="0" presId="urn:microsoft.com/office/officeart/2005/8/layout/hierarchy1"/>
    <dgm:cxn modelId="{4682E351-A4E6-4661-8E48-91229D91402E}" type="presParOf" srcId="{DDA918E9-FEBB-4176-B269-9575A0CAD805}" destId="{F84CFD8A-4300-40C7-B891-9128BB05D97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4A9486-733C-4CAB-B10C-F86A360EA47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52C40E5-2885-4361-A2C8-715F4A1A5A96}">
      <dgm:prSet/>
      <dgm:spPr/>
      <dgm:t>
        <a:bodyPr/>
        <a:lstStyle/>
        <a:p>
          <a:r>
            <a:rPr lang="en-GB"/>
            <a:t>Unlawful</a:t>
          </a:r>
          <a:endParaRPr lang="en-US"/>
        </a:p>
      </dgm:t>
    </dgm:pt>
    <dgm:pt modelId="{15AFDD06-B051-4819-A703-9F01F8A39282}" type="parTrans" cxnId="{AFC9F57C-0DF3-44DF-B6F9-D0466F43A274}">
      <dgm:prSet/>
      <dgm:spPr/>
      <dgm:t>
        <a:bodyPr/>
        <a:lstStyle/>
        <a:p>
          <a:endParaRPr lang="en-US"/>
        </a:p>
      </dgm:t>
    </dgm:pt>
    <dgm:pt modelId="{A7D2DA43-D111-4213-BBDA-4EE03C581B41}" type="sibTrans" cxnId="{AFC9F57C-0DF3-44DF-B6F9-D0466F43A274}">
      <dgm:prSet/>
      <dgm:spPr/>
      <dgm:t>
        <a:bodyPr/>
        <a:lstStyle/>
        <a:p>
          <a:endParaRPr lang="en-US"/>
        </a:p>
      </dgm:t>
    </dgm:pt>
    <dgm:pt modelId="{5588BCF9-F231-4210-9872-369CDA9E3C51}">
      <dgm:prSet/>
      <dgm:spPr/>
      <dgm:t>
        <a:bodyPr/>
        <a:lstStyle/>
        <a:p>
          <a:r>
            <a:rPr lang="en-GB"/>
            <a:t>Killing </a:t>
          </a:r>
          <a:endParaRPr lang="en-US"/>
        </a:p>
      </dgm:t>
    </dgm:pt>
    <dgm:pt modelId="{2A66AC08-0A68-4FFF-AB69-D061772E0B3E}" type="parTrans" cxnId="{455ED5AD-9F00-4C60-A2E4-11FDC89C3EEF}">
      <dgm:prSet/>
      <dgm:spPr/>
      <dgm:t>
        <a:bodyPr/>
        <a:lstStyle/>
        <a:p>
          <a:endParaRPr lang="en-US"/>
        </a:p>
      </dgm:t>
    </dgm:pt>
    <dgm:pt modelId="{23F08BDF-6154-4D7E-8553-A63C3BCD2974}" type="sibTrans" cxnId="{455ED5AD-9F00-4C60-A2E4-11FDC89C3EEF}">
      <dgm:prSet/>
      <dgm:spPr/>
      <dgm:t>
        <a:bodyPr/>
        <a:lstStyle/>
        <a:p>
          <a:endParaRPr lang="en-US"/>
        </a:p>
      </dgm:t>
    </dgm:pt>
    <dgm:pt modelId="{60B93534-076C-462A-AE9C-35D0E8A93845}">
      <dgm:prSet/>
      <dgm:spPr/>
      <dgm:t>
        <a:bodyPr/>
        <a:lstStyle/>
        <a:p>
          <a:r>
            <a:rPr lang="en-GB"/>
            <a:t>Human Being </a:t>
          </a:r>
          <a:endParaRPr lang="en-US"/>
        </a:p>
      </dgm:t>
    </dgm:pt>
    <dgm:pt modelId="{BC9433D4-E2FF-45F1-88B1-589640059F09}" type="parTrans" cxnId="{F3CE3A36-4735-4E0D-AA9D-7957FA770129}">
      <dgm:prSet/>
      <dgm:spPr/>
      <dgm:t>
        <a:bodyPr/>
        <a:lstStyle/>
        <a:p>
          <a:endParaRPr lang="en-US"/>
        </a:p>
      </dgm:t>
    </dgm:pt>
    <dgm:pt modelId="{A8E57C49-009A-4EA6-9DC9-329E8C0B7007}" type="sibTrans" cxnId="{F3CE3A36-4735-4E0D-AA9D-7957FA770129}">
      <dgm:prSet/>
      <dgm:spPr/>
      <dgm:t>
        <a:bodyPr/>
        <a:lstStyle/>
        <a:p>
          <a:endParaRPr lang="en-US"/>
        </a:p>
      </dgm:t>
    </dgm:pt>
    <dgm:pt modelId="{BF64F8CD-E0A5-4D28-BF0A-7428C068FDFE}">
      <dgm:prSet/>
      <dgm:spPr/>
      <dgm:t>
        <a:bodyPr/>
        <a:lstStyle/>
        <a:p>
          <a:r>
            <a:rPr lang="en-GB"/>
            <a:t>Under the King’s peace</a:t>
          </a:r>
          <a:endParaRPr lang="en-US"/>
        </a:p>
      </dgm:t>
    </dgm:pt>
    <dgm:pt modelId="{F413DFE3-30CA-4198-88E2-FA56574BF0DE}" type="parTrans" cxnId="{D505B79D-3675-4646-BDE7-EFE25CB66042}">
      <dgm:prSet/>
      <dgm:spPr/>
      <dgm:t>
        <a:bodyPr/>
        <a:lstStyle/>
        <a:p>
          <a:endParaRPr lang="en-US"/>
        </a:p>
      </dgm:t>
    </dgm:pt>
    <dgm:pt modelId="{AAFA4379-7F9E-4DEF-8F2F-1CEA78F49031}" type="sibTrans" cxnId="{D505B79D-3675-4646-BDE7-EFE25CB66042}">
      <dgm:prSet/>
      <dgm:spPr/>
      <dgm:t>
        <a:bodyPr/>
        <a:lstStyle/>
        <a:p>
          <a:endParaRPr lang="en-US"/>
        </a:p>
      </dgm:t>
    </dgm:pt>
    <dgm:pt modelId="{A7B76D0F-6205-4E27-A56E-E7CD65EA99B3}" type="pres">
      <dgm:prSet presAssocID="{234A9486-733C-4CAB-B10C-F86A360EA478}" presName="hierChild1" presStyleCnt="0">
        <dgm:presLayoutVars>
          <dgm:chPref val="1"/>
          <dgm:dir/>
          <dgm:animOne val="branch"/>
          <dgm:animLvl val="lvl"/>
          <dgm:resizeHandles/>
        </dgm:presLayoutVars>
      </dgm:prSet>
      <dgm:spPr/>
    </dgm:pt>
    <dgm:pt modelId="{7E95848F-0335-41B7-9A77-7882146F4553}" type="pres">
      <dgm:prSet presAssocID="{052C40E5-2885-4361-A2C8-715F4A1A5A96}" presName="hierRoot1" presStyleCnt="0"/>
      <dgm:spPr/>
    </dgm:pt>
    <dgm:pt modelId="{BBC98697-91C2-4B13-BB8A-CCCD138724EF}" type="pres">
      <dgm:prSet presAssocID="{052C40E5-2885-4361-A2C8-715F4A1A5A96}" presName="composite" presStyleCnt="0"/>
      <dgm:spPr/>
    </dgm:pt>
    <dgm:pt modelId="{CECBF362-0026-4C81-A17B-028E1045F680}" type="pres">
      <dgm:prSet presAssocID="{052C40E5-2885-4361-A2C8-715F4A1A5A96}" presName="background" presStyleLbl="node0" presStyleIdx="0" presStyleCnt="4"/>
      <dgm:spPr/>
    </dgm:pt>
    <dgm:pt modelId="{66A53D22-44F6-4668-B2C4-51282B60D0BF}" type="pres">
      <dgm:prSet presAssocID="{052C40E5-2885-4361-A2C8-715F4A1A5A96}" presName="text" presStyleLbl="fgAcc0" presStyleIdx="0" presStyleCnt="4">
        <dgm:presLayoutVars>
          <dgm:chPref val="3"/>
        </dgm:presLayoutVars>
      </dgm:prSet>
      <dgm:spPr/>
    </dgm:pt>
    <dgm:pt modelId="{E53CDD9A-A362-43AC-A825-7D4C09024280}" type="pres">
      <dgm:prSet presAssocID="{052C40E5-2885-4361-A2C8-715F4A1A5A96}" presName="hierChild2" presStyleCnt="0"/>
      <dgm:spPr/>
    </dgm:pt>
    <dgm:pt modelId="{63EE5672-DE30-40FF-9B16-D29BAA9AFDC6}" type="pres">
      <dgm:prSet presAssocID="{5588BCF9-F231-4210-9872-369CDA9E3C51}" presName="hierRoot1" presStyleCnt="0"/>
      <dgm:spPr/>
    </dgm:pt>
    <dgm:pt modelId="{69A64BA3-0FE3-402B-8EC3-5CF4E10AAF9F}" type="pres">
      <dgm:prSet presAssocID="{5588BCF9-F231-4210-9872-369CDA9E3C51}" presName="composite" presStyleCnt="0"/>
      <dgm:spPr/>
    </dgm:pt>
    <dgm:pt modelId="{E1BE83F8-49B4-44EA-88D0-39D577D4B3D2}" type="pres">
      <dgm:prSet presAssocID="{5588BCF9-F231-4210-9872-369CDA9E3C51}" presName="background" presStyleLbl="node0" presStyleIdx="1" presStyleCnt="4"/>
      <dgm:spPr/>
    </dgm:pt>
    <dgm:pt modelId="{63949EEB-E87F-402D-BDF2-E312365DADB5}" type="pres">
      <dgm:prSet presAssocID="{5588BCF9-F231-4210-9872-369CDA9E3C51}" presName="text" presStyleLbl="fgAcc0" presStyleIdx="1" presStyleCnt="4">
        <dgm:presLayoutVars>
          <dgm:chPref val="3"/>
        </dgm:presLayoutVars>
      </dgm:prSet>
      <dgm:spPr/>
    </dgm:pt>
    <dgm:pt modelId="{4879AED7-CAE1-4ECB-A069-388C12CEE87E}" type="pres">
      <dgm:prSet presAssocID="{5588BCF9-F231-4210-9872-369CDA9E3C51}" presName="hierChild2" presStyleCnt="0"/>
      <dgm:spPr/>
    </dgm:pt>
    <dgm:pt modelId="{495D328A-D3C2-4324-A139-663C8231235B}" type="pres">
      <dgm:prSet presAssocID="{60B93534-076C-462A-AE9C-35D0E8A93845}" presName="hierRoot1" presStyleCnt="0"/>
      <dgm:spPr/>
    </dgm:pt>
    <dgm:pt modelId="{0CCD10A5-80D1-4D4B-BAAE-12673ACC92F8}" type="pres">
      <dgm:prSet presAssocID="{60B93534-076C-462A-AE9C-35D0E8A93845}" presName="composite" presStyleCnt="0"/>
      <dgm:spPr/>
    </dgm:pt>
    <dgm:pt modelId="{C0671CBC-8DED-406F-BBEA-2C56CAF7D728}" type="pres">
      <dgm:prSet presAssocID="{60B93534-076C-462A-AE9C-35D0E8A93845}" presName="background" presStyleLbl="node0" presStyleIdx="2" presStyleCnt="4"/>
      <dgm:spPr/>
    </dgm:pt>
    <dgm:pt modelId="{3A018B12-0188-4BC1-862C-9C0C50232285}" type="pres">
      <dgm:prSet presAssocID="{60B93534-076C-462A-AE9C-35D0E8A93845}" presName="text" presStyleLbl="fgAcc0" presStyleIdx="2" presStyleCnt="4">
        <dgm:presLayoutVars>
          <dgm:chPref val="3"/>
        </dgm:presLayoutVars>
      </dgm:prSet>
      <dgm:spPr/>
    </dgm:pt>
    <dgm:pt modelId="{1E19A1A2-7181-4D09-A24E-76AE13B5A254}" type="pres">
      <dgm:prSet presAssocID="{60B93534-076C-462A-AE9C-35D0E8A93845}" presName="hierChild2" presStyleCnt="0"/>
      <dgm:spPr/>
    </dgm:pt>
    <dgm:pt modelId="{6751E181-C67C-4701-B1C5-D7AD5C276884}" type="pres">
      <dgm:prSet presAssocID="{BF64F8CD-E0A5-4D28-BF0A-7428C068FDFE}" presName="hierRoot1" presStyleCnt="0"/>
      <dgm:spPr/>
    </dgm:pt>
    <dgm:pt modelId="{626A9A03-8695-46EE-886E-26E1CD112982}" type="pres">
      <dgm:prSet presAssocID="{BF64F8CD-E0A5-4D28-BF0A-7428C068FDFE}" presName="composite" presStyleCnt="0"/>
      <dgm:spPr/>
    </dgm:pt>
    <dgm:pt modelId="{805C7522-EC30-4243-BE33-D6FF9277D976}" type="pres">
      <dgm:prSet presAssocID="{BF64F8CD-E0A5-4D28-BF0A-7428C068FDFE}" presName="background" presStyleLbl="node0" presStyleIdx="3" presStyleCnt="4"/>
      <dgm:spPr/>
    </dgm:pt>
    <dgm:pt modelId="{E3F8BA15-A9FA-48F5-95CC-3FB42A48394C}" type="pres">
      <dgm:prSet presAssocID="{BF64F8CD-E0A5-4D28-BF0A-7428C068FDFE}" presName="text" presStyleLbl="fgAcc0" presStyleIdx="3" presStyleCnt="4">
        <dgm:presLayoutVars>
          <dgm:chPref val="3"/>
        </dgm:presLayoutVars>
      </dgm:prSet>
      <dgm:spPr/>
    </dgm:pt>
    <dgm:pt modelId="{4FB9992B-96FA-4447-8D18-F56EE1F188F0}" type="pres">
      <dgm:prSet presAssocID="{BF64F8CD-E0A5-4D28-BF0A-7428C068FDFE}" presName="hierChild2" presStyleCnt="0"/>
      <dgm:spPr/>
    </dgm:pt>
  </dgm:ptLst>
  <dgm:cxnLst>
    <dgm:cxn modelId="{C0EAB30E-87B4-45E2-914C-F4AECE1B3EF7}" type="presOf" srcId="{234A9486-733C-4CAB-B10C-F86A360EA478}" destId="{A7B76D0F-6205-4E27-A56E-E7CD65EA99B3}" srcOrd="0" destOrd="0" presId="urn:microsoft.com/office/officeart/2005/8/layout/hierarchy1"/>
    <dgm:cxn modelId="{C373401F-FA38-4830-B1A7-47587266BAA5}" type="presOf" srcId="{60B93534-076C-462A-AE9C-35D0E8A93845}" destId="{3A018B12-0188-4BC1-862C-9C0C50232285}" srcOrd="0" destOrd="0" presId="urn:microsoft.com/office/officeart/2005/8/layout/hierarchy1"/>
    <dgm:cxn modelId="{F3CE3A36-4735-4E0D-AA9D-7957FA770129}" srcId="{234A9486-733C-4CAB-B10C-F86A360EA478}" destId="{60B93534-076C-462A-AE9C-35D0E8A93845}" srcOrd="2" destOrd="0" parTransId="{BC9433D4-E2FF-45F1-88B1-589640059F09}" sibTransId="{A8E57C49-009A-4EA6-9DC9-329E8C0B7007}"/>
    <dgm:cxn modelId="{58623249-3EF7-4205-9220-75657EB55A4E}" type="presOf" srcId="{052C40E5-2885-4361-A2C8-715F4A1A5A96}" destId="{66A53D22-44F6-4668-B2C4-51282B60D0BF}" srcOrd="0" destOrd="0" presId="urn:microsoft.com/office/officeart/2005/8/layout/hierarchy1"/>
    <dgm:cxn modelId="{A3F3E175-8A27-4F29-AC21-8C300AFBB968}" type="presOf" srcId="{BF64F8CD-E0A5-4D28-BF0A-7428C068FDFE}" destId="{E3F8BA15-A9FA-48F5-95CC-3FB42A48394C}" srcOrd="0" destOrd="0" presId="urn:microsoft.com/office/officeart/2005/8/layout/hierarchy1"/>
    <dgm:cxn modelId="{AFC9F57C-0DF3-44DF-B6F9-D0466F43A274}" srcId="{234A9486-733C-4CAB-B10C-F86A360EA478}" destId="{052C40E5-2885-4361-A2C8-715F4A1A5A96}" srcOrd="0" destOrd="0" parTransId="{15AFDD06-B051-4819-A703-9F01F8A39282}" sibTransId="{A7D2DA43-D111-4213-BBDA-4EE03C581B41}"/>
    <dgm:cxn modelId="{D505B79D-3675-4646-BDE7-EFE25CB66042}" srcId="{234A9486-733C-4CAB-B10C-F86A360EA478}" destId="{BF64F8CD-E0A5-4D28-BF0A-7428C068FDFE}" srcOrd="3" destOrd="0" parTransId="{F413DFE3-30CA-4198-88E2-FA56574BF0DE}" sibTransId="{AAFA4379-7F9E-4DEF-8F2F-1CEA78F49031}"/>
    <dgm:cxn modelId="{455ED5AD-9F00-4C60-A2E4-11FDC89C3EEF}" srcId="{234A9486-733C-4CAB-B10C-F86A360EA478}" destId="{5588BCF9-F231-4210-9872-369CDA9E3C51}" srcOrd="1" destOrd="0" parTransId="{2A66AC08-0A68-4FFF-AB69-D061772E0B3E}" sibTransId="{23F08BDF-6154-4D7E-8553-A63C3BCD2974}"/>
    <dgm:cxn modelId="{97637EC4-C226-44B3-BD42-DD672465F640}" type="presOf" srcId="{5588BCF9-F231-4210-9872-369CDA9E3C51}" destId="{63949EEB-E87F-402D-BDF2-E312365DADB5}" srcOrd="0" destOrd="0" presId="urn:microsoft.com/office/officeart/2005/8/layout/hierarchy1"/>
    <dgm:cxn modelId="{A3550D4D-076A-4A5D-B413-64956386B698}" type="presParOf" srcId="{A7B76D0F-6205-4E27-A56E-E7CD65EA99B3}" destId="{7E95848F-0335-41B7-9A77-7882146F4553}" srcOrd="0" destOrd="0" presId="urn:microsoft.com/office/officeart/2005/8/layout/hierarchy1"/>
    <dgm:cxn modelId="{B18DA7A5-A462-4713-AED9-E889B461A6D1}" type="presParOf" srcId="{7E95848F-0335-41B7-9A77-7882146F4553}" destId="{BBC98697-91C2-4B13-BB8A-CCCD138724EF}" srcOrd="0" destOrd="0" presId="urn:microsoft.com/office/officeart/2005/8/layout/hierarchy1"/>
    <dgm:cxn modelId="{1F2273FF-D0C2-40F6-82F3-23B2ACC39163}" type="presParOf" srcId="{BBC98697-91C2-4B13-BB8A-CCCD138724EF}" destId="{CECBF362-0026-4C81-A17B-028E1045F680}" srcOrd="0" destOrd="0" presId="urn:microsoft.com/office/officeart/2005/8/layout/hierarchy1"/>
    <dgm:cxn modelId="{2354FB05-F376-4928-B316-5F5BFAA8826F}" type="presParOf" srcId="{BBC98697-91C2-4B13-BB8A-CCCD138724EF}" destId="{66A53D22-44F6-4668-B2C4-51282B60D0BF}" srcOrd="1" destOrd="0" presId="urn:microsoft.com/office/officeart/2005/8/layout/hierarchy1"/>
    <dgm:cxn modelId="{9376F308-1B8E-41F6-A262-86AF5734F398}" type="presParOf" srcId="{7E95848F-0335-41B7-9A77-7882146F4553}" destId="{E53CDD9A-A362-43AC-A825-7D4C09024280}" srcOrd="1" destOrd="0" presId="urn:microsoft.com/office/officeart/2005/8/layout/hierarchy1"/>
    <dgm:cxn modelId="{BF7FC1CF-85A0-4F57-AB89-C76F01B1BF96}" type="presParOf" srcId="{A7B76D0F-6205-4E27-A56E-E7CD65EA99B3}" destId="{63EE5672-DE30-40FF-9B16-D29BAA9AFDC6}" srcOrd="1" destOrd="0" presId="urn:microsoft.com/office/officeart/2005/8/layout/hierarchy1"/>
    <dgm:cxn modelId="{9E0588C5-E99F-497B-8127-6FD052F98FF5}" type="presParOf" srcId="{63EE5672-DE30-40FF-9B16-D29BAA9AFDC6}" destId="{69A64BA3-0FE3-402B-8EC3-5CF4E10AAF9F}" srcOrd="0" destOrd="0" presId="urn:microsoft.com/office/officeart/2005/8/layout/hierarchy1"/>
    <dgm:cxn modelId="{FFAF9DE7-13E8-4956-A344-397F5F088D9D}" type="presParOf" srcId="{69A64BA3-0FE3-402B-8EC3-5CF4E10AAF9F}" destId="{E1BE83F8-49B4-44EA-88D0-39D577D4B3D2}" srcOrd="0" destOrd="0" presId="urn:microsoft.com/office/officeart/2005/8/layout/hierarchy1"/>
    <dgm:cxn modelId="{B965C2EA-8477-4BC3-BB91-D697ED9E51A1}" type="presParOf" srcId="{69A64BA3-0FE3-402B-8EC3-5CF4E10AAF9F}" destId="{63949EEB-E87F-402D-BDF2-E312365DADB5}" srcOrd="1" destOrd="0" presId="urn:microsoft.com/office/officeart/2005/8/layout/hierarchy1"/>
    <dgm:cxn modelId="{DF1601E5-9E9A-41B6-A093-AB87FA0C39AF}" type="presParOf" srcId="{63EE5672-DE30-40FF-9B16-D29BAA9AFDC6}" destId="{4879AED7-CAE1-4ECB-A069-388C12CEE87E}" srcOrd="1" destOrd="0" presId="urn:microsoft.com/office/officeart/2005/8/layout/hierarchy1"/>
    <dgm:cxn modelId="{4273F5F8-0F60-4C67-962E-A4C1341B11C7}" type="presParOf" srcId="{A7B76D0F-6205-4E27-A56E-E7CD65EA99B3}" destId="{495D328A-D3C2-4324-A139-663C8231235B}" srcOrd="2" destOrd="0" presId="urn:microsoft.com/office/officeart/2005/8/layout/hierarchy1"/>
    <dgm:cxn modelId="{54FE0CFC-0452-4039-804E-AD7A30DC638A}" type="presParOf" srcId="{495D328A-D3C2-4324-A139-663C8231235B}" destId="{0CCD10A5-80D1-4D4B-BAAE-12673ACC92F8}" srcOrd="0" destOrd="0" presId="urn:microsoft.com/office/officeart/2005/8/layout/hierarchy1"/>
    <dgm:cxn modelId="{0C27CFED-5866-4157-8C4C-6E2EBA29CF7E}" type="presParOf" srcId="{0CCD10A5-80D1-4D4B-BAAE-12673ACC92F8}" destId="{C0671CBC-8DED-406F-BBEA-2C56CAF7D728}" srcOrd="0" destOrd="0" presId="urn:microsoft.com/office/officeart/2005/8/layout/hierarchy1"/>
    <dgm:cxn modelId="{64141BA9-D60A-44F3-90DE-CDE973E8DD76}" type="presParOf" srcId="{0CCD10A5-80D1-4D4B-BAAE-12673ACC92F8}" destId="{3A018B12-0188-4BC1-862C-9C0C50232285}" srcOrd="1" destOrd="0" presId="urn:microsoft.com/office/officeart/2005/8/layout/hierarchy1"/>
    <dgm:cxn modelId="{DCB55E99-66DF-40D4-8160-AE39CED26F49}" type="presParOf" srcId="{495D328A-D3C2-4324-A139-663C8231235B}" destId="{1E19A1A2-7181-4D09-A24E-76AE13B5A254}" srcOrd="1" destOrd="0" presId="urn:microsoft.com/office/officeart/2005/8/layout/hierarchy1"/>
    <dgm:cxn modelId="{D4395FB5-1DF5-4F24-8FD0-28D009EBC1F0}" type="presParOf" srcId="{A7B76D0F-6205-4E27-A56E-E7CD65EA99B3}" destId="{6751E181-C67C-4701-B1C5-D7AD5C276884}" srcOrd="3" destOrd="0" presId="urn:microsoft.com/office/officeart/2005/8/layout/hierarchy1"/>
    <dgm:cxn modelId="{DD86357D-C153-448B-B0A6-16D8C4715B1A}" type="presParOf" srcId="{6751E181-C67C-4701-B1C5-D7AD5C276884}" destId="{626A9A03-8695-46EE-886E-26E1CD112982}" srcOrd="0" destOrd="0" presId="urn:microsoft.com/office/officeart/2005/8/layout/hierarchy1"/>
    <dgm:cxn modelId="{6178CD39-E863-4512-B93D-C99DEC436F96}" type="presParOf" srcId="{626A9A03-8695-46EE-886E-26E1CD112982}" destId="{805C7522-EC30-4243-BE33-D6FF9277D976}" srcOrd="0" destOrd="0" presId="urn:microsoft.com/office/officeart/2005/8/layout/hierarchy1"/>
    <dgm:cxn modelId="{699C9EB9-AEA7-4F8A-B8A5-C16893C8A669}" type="presParOf" srcId="{626A9A03-8695-46EE-886E-26E1CD112982}" destId="{E3F8BA15-A9FA-48F5-95CC-3FB42A48394C}" srcOrd="1" destOrd="0" presId="urn:microsoft.com/office/officeart/2005/8/layout/hierarchy1"/>
    <dgm:cxn modelId="{B90C58B8-6237-4DF1-AC13-62A840EAFB0B}" type="presParOf" srcId="{6751E181-C67C-4701-B1C5-D7AD5C276884}" destId="{4FB9992B-96FA-4447-8D18-F56EE1F188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91C66E-D9AD-40B6-B499-65BE22AFBD5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BBAF8F6-55E4-4A12-B6D5-EAFA304B6C3F}">
      <dgm:prSet/>
      <dgm:spPr/>
      <dgm:t>
        <a:bodyPr/>
        <a:lstStyle/>
        <a:p>
          <a:r>
            <a:rPr lang="en-GB" b="1" u="sng"/>
            <a:t>Conduct</a:t>
          </a:r>
          <a:r>
            <a:rPr lang="en-GB"/>
            <a:t> – It is the conduct of the defendant that causes the death, via an act or omission. </a:t>
          </a:r>
          <a:endParaRPr lang="en-US"/>
        </a:p>
      </dgm:t>
    </dgm:pt>
    <dgm:pt modelId="{F29340D3-702A-46F6-8660-75B6A466F46F}" type="parTrans" cxnId="{FD7201E2-13F0-4E21-B1C7-CC0493518F1A}">
      <dgm:prSet/>
      <dgm:spPr/>
      <dgm:t>
        <a:bodyPr/>
        <a:lstStyle/>
        <a:p>
          <a:endParaRPr lang="en-US"/>
        </a:p>
      </dgm:t>
    </dgm:pt>
    <dgm:pt modelId="{270742F2-95CF-4D9D-8BDD-4ABABDDFD9AE}" type="sibTrans" cxnId="{FD7201E2-13F0-4E21-B1C7-CC0493518F1A}">
      <dgm:prSet/>
      <dgm:spPr/>
      <dgm:t>
        <a:bodyPr/>
        <a:lstStyle/>
        <a:p>
          <a:endParaRPr lang="en-US"/>
        </a:p>
      </dgm:t>
    </dgm:pt>
    <dgm:pt modelId="{90A12F5F-C5AD-4628-8FB0-A61ED4D4F091}">
      <dgm:prSet/>
      <dgm:spPr/>
      <dgm:t>
        <a:bodyPr/>
        <a:lstStyle/>
        <a:p>
          <a:r>
            <a:rPr lang="en-GB" b="1" i="1" u="sng"/>
            <a:t>Circumstance</a:t>
          </a:r>
          <a:r>
            <a:rPr lang="en-GB"/>
            <a:t> – Human Being  and King’s peace.</a:t>
          </a:r>
          <a:endParaRPr lang="en-US"/>
        </a:p>
      </dgm:t>
    </dgm:pt>
    <dgm:pt modelId="{D565ADC9-CD5F-44B9-AD28-D8FDAA2C8515}" type="parTrans" cxnId="{8D90DE28-B688-4E54-B416-47B71F845DE5}">
      <dgm:prSet/>
      <dgm:spPr/>
      <dgm:t>
        <a:bodyPr/>
        <a:lstStyle/>
        <a:p>
          <a:endParaRPr lang="en-US"/>
        </a:p>
      </dgm:t>
    </dgm:pt>
    <dgm:pt modelId="{FEFE9671-594F-46CC-87A8-424112CCFCD0}" type="sibTrans" cxnId="{8D90DE28-B688-4E54-B416-47B71F845DE5}">
      <dgm:prSet/>
      <dgm:spPr/>
      <dgm:t>
        <a:bodyPr/>
        <a:lstStyle/>
        <a:p>
          <a:endParaRPr lang="en-US"/>
        </a:p>
      </dgm:t>
    </dgm:pt>
    <dgm:pt modelId="{360A412A-C705-442E-932C-95039680C303}">
      <dgm:prSet/>
      <dgm:spPr/>
      <dgm:t>
        <a:bodyPr/>
        <a:lstStyle/>
        <a:p>
          <a:r>
            <a:rPr lang="en-GB" b="1" i="1" u="sng"/>
            <a:t>Result-</a:t>
          </a:r>
          <a:r>
            <a:rPr lang="en-GB"/>
            <a:t> Must be the cause of the death. </a:t>
          </a:r>
          <a:endParaRPr lang="en-US"/>
        </a:p>
      </dgm:t>
    </dgm:pt>
    <dgm:pt modelId="{4BD89150-401F-4AA7-9CC4-FDA78FC1DCC0}" type="parTrans" cxnId="{6B0A26B2-8695-42FF-9C4A-1916BE3A6472}">
      <dgm:prSet/>
      <dgm:spPr/>
      <dgm:t>
        <a:bodyPr/>
        <a:lstStyle/>
        <a:p>
          <a:endParaRPr lang="en-US"/>
        </a:p>
      </dgm:t>
    </dgm:pt>
    <dgm:pt modelId="{4E81530A-0925-43F8-844A-35467D4EA7A9}" type="sibTrans" cxnId="{6B0A26B2-8695-42FF-9C4A-1916BE3A6472}">
      <dgm:prSet/>
      <dgm:spPr/>
      <dgm:t>
        <a:bodyPr/>
        <a:lstStyle/>
        <a:p>
          <a:endParaRPr lang="en-US"/>
        </a:p>
      </dgm:t>
    </dgm:pt>
    <dgm:pt modelId="{3CB9A6C8-15D9-4667-9823-E6ABE106EA88}" type="pres">
      <dgm:prSet presAssocID="{CA91C66E-D9AD-40B6-B499-65BE22AFBD59}" presName="linear" presStyleCnt="0">
        <dgm:presLayoutVars>
          <dgm:animLvl val="lvl"/>
          <dgm:resizeHandles val="exact"/>
        </dgm:presLayoutVars>
      </dgm:prSet>
      <dgm:spPr/>
    </dgm:pt>
    <dgm:pt modelId="{708A3E5D-F630-4843-BEED-53D953B6FAB0}" type="pres">
      <dgm:prSet presAssocID="{CBBAF8F6-55E4-4A12-B6D5-EAFA304B6C3F}" presName="parentText" presStyleLbl="node1" presStyleIdx="0" presStyleCnt="3">
        <dgm:presLayoutVars>
          <dgm:chMax val="0"/>
          <dgm:bulletEnabled val="1"/>
        </dgm:presLayoutVars>
      </dgm:prSet>
      <dgm:spPr/>
    </dgm:pt>
    <dgm:pt modelId="{76E39828-A2EB-4486-9F9B-772BEB3D634F}" type="pres">
      <dgm:prSet presAssocID="{270742F2-95CF-4D9D-8BDD-4ABABDDFD9AE}" presName="spacer" presStyleCnt="0"/>
      <dgm:spPr/>
    </dgm:pt>
    <dgm:pt modelId="{87F43AF8-ADD0-467E-8845-84C4A4ECBB41}" type="pres">
      <dgm:prSet presAssocID="{90A12F5F-C5AD-4628-8FB0-A61ED4D4F091}" presName="parentText" presStyleLbl="node1" presStyleIdx="1" presStyleCnt="3">
        <dgm:presLayoutVars>
          <dgm:chMax val="0"/>
          <dgm:bulletEnabled val="1"/>
        </dgm:presLayoutVars>
      </dgm:prSet>
      <dgm:spPr/>
    </dgm:pt>
    <dgm:pt modelId="{D24DF6D3-3988-47F9-B501-74D6F704CF5F}" type="pres">
      <dgm:prSet presAssocID="{FEFE9671-594F-46CC-87A8-424112CCFCD0}" presName="spacer" presStyleCnt="0"/>
      <dgm:spPr/>
    </dgm:pt>
    <dgm:pt modelId="{BFDAF450-8A37-40AB-BDFE-F170519F9499}" type="pres">
      <dgm:prSet presAssocID="{360A412A-C705-442E-932C-95039680C303}" presName="parentText" presStyleLbl="node1" presStyleIdx="2" presStyleCnt="3">
        <dgm:presLayoutVars>
          <dgm:chMax val="0"/>
          <dgm:bulletEnabled val="1"/>
        </dgm:presLayoutVars>
      </dgm:prSet>
      <dgm:spPr/>
    </dgm:pt>
  </dgm:ptLst>
  <dgm:cxnLst>
    <dgm:cxn modelId="{5A3C1A05-DA65-41D7-B8B7-453C72E25547}" type="presOf" srcId="{90A12F5F-C5AD-4628-8FB0-A61ED4D4F091}" destId="{87F43AF8-ADD0-467E-8845-84C4A4ECBB41}" srcOrd="0" destOrd="0" presId="urn:microsoft.com/office/officeart/2005/8/layout/vList2"/>
    <dgm:cxn modelId="{E3704106-217B-4431-B08B-4469FEA018C7}" type="presOf" srcId="{360A412A-C705-442E-932C-95039680C303}" destId="{BFDAF450-8A37-40AB-BDFE-F170519F9499}" srcOrd="0" destOrd="0" presId="urn:microsoft.com/office/officeart/2005/8/layout/vList2"/>
    <dgm:cxn modelId="{8D90DE28-B688-4E54-B416-47B71F845DE5}" srcId="{CA91C66E-D9AD-40B6-B499-65BE22AFBD59}" destId="{90A12F5F-C5AD-4628-8FB0-A61ED4D4F091}" srcOrd="1" destOrd="0" parTransId="{D565ADC9-CD5F-44B9-AD28-D8FDAA2C8515}" sibTransId="{FEFE9671-594F-46CC-87A8-424112CCFCD0}"/>
    <dgm:cxn modelId="{889BAB3E-2F3A-4F98-80F5-1C81C9D35E94}" type="presOf" srcId="{CBBAF8F6-55E4-4A12-B6D5-EAFA304B6C3F}" destId="{708A3E5D-F630-4843-BEED-53D953B6FAB0}" srcOrd="0" destOrd="0" presId="urn:microsoft.com/office/officeart/2005/8/layout/vList2"/>
    <dgm:cxn modelId="{6B0A26B2-8695-42FF-9C4A-1916BE3A6472}" srcId="{CA91C66E-D9AD-40B6-B499-65BE22AFBD59}" destId="{360A412A-C705-442E-932C-95039680C303}" srcOrd="2" destOrd="0" parTransId="{4BD89150-401F-4AA7-9CC4-FDA78FC1DCC0}" sibTransId="{4E81530A-0925-43F8-844A-35467D4EA7A9}"/>
    <dgm:cxn modelId="{63B6A2BB-5350-442F-B724-CBB07BBD3F5B}" type="presOf" srcId="{CA91C66E-D9AD-40B6-B499-65BE22AFBD59}" destId="{3CB9A6C8-15D9-4667-9823-E6ABE106EA88}" srcOrd="0" destOrd="0" presId="urn:microsoft.com/office/officeart/2005/8/layout/vList2"/>
    <dgm:cxn modelId="{FD7201E2-13F0-4E21-B1C7-CC0493518F1A}" srcId="{CA91C66E-D9AD-40B6-B499-65BE22AFBD59}" destId="{CBBAF8F6-55E4-4A12-B6D5-EAFA304B6C3F}" srcOrd="0" destOrd="0" parTransId="{F29340D3-702A-46F6-8660-75B6A466F46F}" sibTransId="{270742F2-95CF-4D9D-8BDD-4ABABDDFD9AE}"/>
    <dgm:cxn modelId="{8F1EC8C0-1528-4ED6-AA40-45CA55B25B3C}" type="presParOf" srcId="{3CB9A6C8-15D9-4667-9823-E6ABE106EA88}" destId="{708A3E5D-F630-4843-BEED-53D953B6FAB0}" srcOrd="0" destOrd="0" presId="urn:microsoft.com/office/officeart/2005/8/layout/vList2"/>
    <dgm:cxn modelId="{DE9D23D8-609C-4B89-8C17-252DA25AD0F5}" type="presParOf" srcId="{3CB9A6C8-15D9-4667-9823-E6ABE106EA88}" destId="{76E39828-A2EB-4486-9F9B-772BEB3D634F}" srcOrd="1" destOrd="0" presId="urn:microsoft.com/office/officeart/2005/8/layout/vList2"/>
    <dgm:cxn modelId="{830DDFDD-39E7-4DCE-90AC-2188A887594C}" type="presParOf" srcId="{3CB9A6C8-15D9-4667-9823-E6ABE106EA88}" destId="{87F43AF8-ADD0-467E-8845-84C4A4ECBB41}" srcOrd="2" destOrd="0" presId="urn:microsoft.com/office/officeart/2005/8/layout/vList2"/>
    <dgm:cxn modelId="{4D7FC67C-847E-4C3C-93C7-5D754064173A}" type="presParOf" srcId="{3CB9A6C8-15D9-4667-9823-E6ABE106EA88}" destId="{D24DF6D3-3988-47F9-B501-74D6F704CF5F}" srcOrd="3" destOrd="0" presId="urn:microsoft.com/office/officeart/2005/8/layout/vList2"/>
    <dgm:cxn modelId="{3259933A-F734-46C6-9AF9-C9C5780BA601}" type="presParOf" srcId="{3CB9A6C8-15D9-4667-9823-E6ABE106EA88}" destId="{BFDAF450-8A37-40AB-BDFE-F170519F949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761333-CE28-4EF0-9882-636450112CF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E6026F-D2A9-4CF4-B0FE-E1A67584FC8F}">
      <dgm:prSet/>
      <dgm:spPr/>
      <dgm:t>
        <a:bodyPr/>
        <a:lstStyle/>
        <a:p>
          <a:r>
            <a:rPr lang="en-GB"/>
            <a:t>There are circumstances where a killing is lawful. </a:t>
          </a:r>
          <a:endParaRPr lang="en-US"/>
        </a:p>
      </dgm:t>
    </dgm:pt>
    <dgm:pt modelId="{1759ED05-9E88-491C-BFE4-5F728CA9DC36}" type="parTrans" cxnId="{BABCF1AA-981E-4A25-BA24-7FE3AAA421EA}">
      <dgm:prSet/>
      <dgm:spPr/>
      <dgm:t>
        <a:bodyPr/>
        <a:lstStyle/>
        <a:p>
          <a:endParaRPr lang="en-US"/>
        </a:p>
      </dgm:t>
    </dgm:pt>
    <dgm:pt modelId="{FA878791-178A-41E8-8932-AEAAE9556714}" type="sibTrans" cxnId="{BABCF1AA-981E-4A25-BA24-7FE3AAA421EA}">
      <dgm:prSet/>
      <dgm:spPr/>
      <dgm:t>
        <a:bodyPr/>
        <a:lstStyle/>
        <a:p>
          <a:endParaRPr lang="en-US"/>
        </a:p>
      </dgm:t>
    </dgm:pt>
    <dgm:pt modelId="{25AA7AE0-DF6D-4EC8-A694-BD05BF4186D6}">
      <dgm:prSet/>
      <dgm:spPr/>
      <dgm:t>
        <a:bodyPr/>
        <a:lstStyle/>
        <a:p>
          <a:r>
            <a:rPr lang="en-GB"/>
            <a:t>Self-defence and necessity. </a:t>
          </a:r>
          <a:endParaRPr lang="en-US"/>
        </a:p>
      </dgm:t>
    </dgm:pt>
    <dgm:pt modelId="{8CBD4E12-6E36-4F04-A45E-BF0BAD61B872}" type="parTrans" cxnId="{A9028C5E-A33A-4E8D-A524-C3741C8F1A00}">
      <dgm:prSet/>
      <dgm:spPr/>
      <dgm:t>
        <a:bodyPr/>
        <a:lstStyle/>
        <a:p>
          <a:endParaRPr lang="en-US"/>
        </a:p>
      </dgm:t>
    </dgm:pt>
    <dgm:pt modelId="{7B9F6888-219B-45D9-BB24-28ED87377978}" type="sibTrans" cxnId="{A9028C5E-A33A-4E8D-A524-C3741C8F1A00}">
      <dgm:prSet/>
      <dgm:spPr/>
      <dgm:t>
        <a:bodyPr/>
        <a:lstStyle/>
        <a:p>
          <a:endParaRPr lang="en-US"/>
        </a:p>
      </dgm:t>
    </dgm:pt>
    <dgm:pt modelId="{5D410F93-E086-4835-AE87-6361104D3EE9}">
      <dgm:prSet/>
      <dgm:spPr/>
      <dgm:t>
        <a:bodyPr/>
        <a:lstStyle/>
        <a:p>
          <a:r>
            <a:rPr lang="en-GB"/>
            <a:t>Name 1 case in relation to self-defence. </a:t>
          </a:r>
          <a:endParaRPr lang="en-US"/>
        </a:p>
      </dgm:t>
    </dgm:pt>
    <dgm:pt modelId="{39FA76CC-95F5-4A72-A31E-1CB50C06FA7E}" type="parTrans" cxnId="{95A38395-4B1E-49C7-8686-9EFB1D56603D}">
      <dgm:prSet/>
      <dgm:spPr/>
      <dgm:t>
        <a:bodyPr/>
        <a:lstStyle/>
        <a:p>
          <a:endParaRPr lang="en-US"/>
        </a:p>
      </dgm:t>
    </dgm:pt>
    <dgm:pt modelId="{886A1B2F-7BE1-475B-BCF1-0516C52E5CB8}" type="sibTrans" cxnId="{95A38395-4B1E-49C7-8686-9EFB1D56603D}">
      <dgm:prSet/>
      <dgm:spPr/>
      <dgm:t>
        <a:bodyPr/>
        <a:lstStyle/>
        <a:p>
          <a:endParaRPr lang="en-US"/>
        </a:p>
      </dgm:t>
    </dgm:pt>
    <dgm:pt modelId="{4FDED737-A511-43D2-87B6-A573BEE274E1}">
      <dgm:prSet/>
      <dgm:spPr/>
      <dgm:t>
        <a:bodyPr/>
        <a:lstStyle/>
        <a:p>
          <a:r>
            <a:rPr lang="en-GB"/>
            <a:t>Name 1 case in relation to necessity. </a:t>
          </a:r>
          <a:endParaRPr lang="en-US"/>
        </a:p>
      </dgm:t>
    </dgm:pt>
    <dgm:pt modelId="{65B7B043-6908-4CA5-B292-08DA9716C883}" type="parTrans" cxnId="{B785C9EB-0111-48F6-90E9-7E062982911C}">
      <dgm:prSet/>
      <dgm:spPr/>
      <dgm:t>
        <a:bodyPr/>
        <a:lstStyle/>
        <a:p>
          <a:endParaRPr lang="en-US"/>
        </a:p>
      </dgm:t>
    </dgm:pt>
    <dgm:pt modelId="{0B6A0386-5E8E-4F65-8407-D143142C0CCF}" type="sibTrans" cxnId="{B785C9EB-0111-48F6-90E9-7E062982911C}">
      <dgm:prSet/>
      <dgm:spPr/>
      <dgm:t>
        <a:bodyPr/>
        <a:lstStyle/>
        <a:p>
          <a:endParaRPr lang="en-US"/>
        </a:p>
      </dgm:t>
    </dgm:pt>
    <dgm:pt modelId="{BFD09DFF-9976-41A3-B3C9-11F8B74BDA9F}" type="pres">
      <dgm:prSet presAssocID="{32761333-CE28-4EF0-9882-636450112CFE}" presName="linear" presStyleCnt="0">
        <dgm:presLayoutVars>
          <dgm:animLvl val="lvl"/>
          <dgm:resizeHandles val="exact"/>
        </dgm:presLayoutVars>
      </dgm:prSet>
      <dgm:spPr/>
    </dgm:pt>
    <dgm:pt modelId="{E0F6044A-6018-4660-B9C6-2F443A13767C}" type="pres">
      <dgm:prSet presAssocID="{DBE6026F-D2A9-4CF4-B0FE-E1A67584FC8F}" presName="parentText" presStyleLbl="node1" presStyleIdx="0" presStyleCnt="4">
        <dgm:presLayoutVars>
          <dgm:chMax val="0"/>
          <dgm:bulletEnabled val="1"/>
        </dgm:presLayoutVars>
      </dgm:prSet>
      <dgm:spPr/>
    </dgm:pt>
    <dgm:pt modelId="{4687B891-58F3-4C49-B507-1C8159074E7F}" type="pres">
      <dgm:prSet presAssocID="{FA878791-178A-41E8-8932-AEAAE9556714}" presName="spacer" presStyleCnt="0"/>
      <dgm:spPr/>
    </dgm:pt>
    <dgm:pt modelId="{5DBADEF1-A87B-42D9-B584-956B4BC5AB68}" type="pres">
      <dgm:prSet presAssocID="{25AA7AE0-DF6D-4EC8-A694-BD05BF4186D6}" presName="parentText" presStyleLbl="node1" presStyleIdx="1" presStyleCnt="4">
        <dgm:presLayoutVars>
          <dgm:chMax val="0"/>
          <dgm:bulletEnabled val="1"/>
        </dgm:presLayoutVars>
      </dgm:prSet>
      <dgm:spPr/>
    </dgm:pt>
    <dgm:pt modelId="{EE71EEBF-9584-4731-9250-5144F475761D}" type="pres">
      <dgm:prSet presAssocID="{7B9F6888-219B-45D9-BB24-28ED87377978}" presName="spacer" presStyleCnt="0"/>
      <dgm:spPr/>
    </dgm:pt>
    <dgm:pt modelId="{D79DD8AF-4AB6-4EC1-AB96-1128A37AC4FE}" type="pres">
      <dgm:prSet presAssocID="{5D410F93-E086-4835-AE87-6361104D3EE9}" presName="parentText" presStyleLbl="node1" presStyleIdx="2" presStyleCnt="4">
        <dgm:presLayoutVars>
          <dgm:chMax val="0"/>
          <dgm:bulletEnabled val="1"/>
        </dgm:presLayoutVars>
      </dgm:prSet>
      <dgm:spPr/>
    </dgm:pt>
    <dgm:pt modelId="{E7D3F2FE-D42E-48C3-9314-A771F1E21A3B}" type="pres">
      <dgm:prSet presAssocID="{886A1B2F-7BE1-475B-BCF1-0516C52E5CB8}" presName="spacer" presStyleCnt="0"/>
      <dgm:spPr/>
    </dgm:pt>
    <dgm:pt modelId="{264B9DC1-88BA-419F-8CA0-8D49AE9EAF05}" type="pres">
      <dgm:prSet presAssocID="{4FDED737-A511-43D2-87B6-A573BEE274E1}" presName="parentText" presStyleLbl="node1" presStyleIdx="3" presStyleCnt="4">
        <dgm:presLayoutVars>
          <dgm:chMax val="0"/>
          <dgm:bulletEnabled val="1"/>
        </dgm:presLayoutVars>
      </dgm:prSet>
      <dgm:spPr/>
    </dgm:pt>
  </dgm:ptLst>
  <dgm:cxnLst>
    <dgm:cxn modelId="{82738816-A702-489E-A1A4-1A2141C25CB7}" type="presOf" srcId="{25AA7AE0-DF6D-4EC8-A694-BD05BF4186D6}" destId="{5DBADEF1-A87B-42D9-B584-956B4BC5AB68}" srcOrd="0" destOrd="0" presId="urn:microsoft.com/office/officeart/2005/8/layout/vList2"/>
    <dgm:cxn modelId="{FEAAE022-EE9B-479C-AE1A-EC8CF4954313}" type="presOf" srcId="{4FDED737-A511-43D2-87B6-A573BEE274E1}" destId="{264B9DC1-88BA-419F-8CA0-8D49AE9EAF05}" srcOrd="0" destOrd="0" presId="urn:microsoft.com/office/officeart/2005/8/layout/vList2"/>
    <dgm:cxn modelId="{A9028C5E-A33A-4E8D-A524-C3741C8F1A00}" srcId="{32761333-CE28-4EF0-9882-636450112CFE}" destId="{25AA7AE0-DF6D-4EC8-A694-BD05BF4186D6}" srcOrd="1" destOrd="0" parTransId="{8CBD4E12-6E36-4F04-A45E-BF0BAD61B872}" sibTransId="{7B9F6888-219B-45D9-BB24-28ED87377978}"/>
    <dgm:cxn modelId="{4FDA164E-CB31-4D8B-B193-A76905D7FA60}" type="presOf" srcId="{DBE6026F-D2A9-4CF4-B0FE-E1A67584FC8F}" destId="{E0F6044A-6018-4660-B9C6-2F443A13767C}" srcOrd="0" destOrd="0" presId="urn:microsoft.com/office/officeart/2005/8/layout/vList2"/>
    <dgm:cxn modelId="{95A38395-4B1E-49C7-8686-9EFB1D56603D}" srcId="{32761333-CE28-4EF0-9882-636450112CFE}" destId="{5D410F93-E086-4835-AE87-6361104D3EE9}" srcOrd="2" destOrd="0" parTransId="{39FA76CC-95F5-4A72-A31E-1CB50C06FA7E}" sibTransId="{886A1B2F-7BE1-475B-BCF1-0516C52E5CB8}"/>
    <dgm:cxn modelId="{BABCF1AA-981E-4A25-BA24-7FE3AAA421EA}" srcId="{32761333-CE28-4EF0-9882-636450112CFE}" destId="{DBE6026F-D2A9-4CF4-B0FE-E1A67584FC8F}" srcOrd="0" destOrd="0" parTransId="{1759ED05-9E88-491C-BFE4-5F728CA9DC36}" sibTransId="{FA878791-178A-41E8-8932-AEAAE9556714}"/>
    <dgm:cxn modelId="{61C68BC1-D9B6-4932-B941-2C3A9C6C3951}" type="presOf" srcId="{5D410F93-E086-4835-AE87-6361104D3EE9}" destId="{D79DD8AF-4AB6-4EC1-AB96-1128A37AC4FE}" srcOrd="0" destOrd="0" presId="urn:microsoft.com/office/officeart/2005/8/layout/vList2"/>
    <dgm:cxn modelId="{4F5AFFDE-BAF0-4951-B031-7BF6CE41291C}" type="presOf" srcId="{32761333-CE28-4EF0-9882-636450112CFE}" destId="{BFD09DFF-9976-41A3-B3C9-11F8B74BDA9F}" srcOrd="0" destOrd="0" presId="urn:microsoft.com/office/officeart/2005/8/layout/vList2"/>
    <dgm:cxn modelId="{B785C9EB-0111-48F6-90E9-7E062982911C}" srcId="{32761333-CE28-4EF0-9882-636450112CFE}" destId="{4FDED737-A511-43D2-87B6-A573BEE274E1}" srcOrd="3" destOrd="0" parTransId="{65B7B043-6908-4CA5-B292-08DA9716C883}" sibTransId="{0B6A0386-5E8E-4F65-8407-D143142C0CCF}"/>
    <dgm:cxn modelId="{DE429B5F-2830-45EC-894B-C510D681ED51}" type="presParOf" srcId="{BFD09DFF-9976-41A3-B3C9-11F8B74BDA9F}" destId="{E0F6044A-6018-4660-B9C6-2F443A13767C}" srcOrd="0" destOrd="0" presId="urn:microsoft.com/office/officeart/2005/8/layout/vList2"/>
    <dgm:cxn modelId="{B227ACE3-A5AF-4715-8F73-A65234A10230}" type="presParOf" srcId="{BFD09DFF-9976-41A3-B3C9-11F8B74BDA9F}" destId="{4687B891-58F3-4C49-B507-1C8159074E7F}" srcOrd="1" destOrd="0" presId="urn:microsoft.com/office/officeart/2005/8/layout/vList2"/>
    <dgm:cxn modelId="{48503B2B-C9B1-4DDA-8709-CAECD8E1D668}" type="presParOf" srcId="{BFD09DFF-9976-41A3-B3C9-11F8B74BDA9F}" destId="{5DBADEF1-A87B-42D9-B584-956B4BC5AB68}" srcOrd="2" destOrd="0" presId="urn:microsoft.com/office/officeart/2005/8/layout/vList2"/>
    <dgm:cxn modelId="{7F5F4720-458E-4CAA-9471-C04123C62520}" type="presParOf" srcId="{BFD09DFF-9976-41A3-B3C9-11F8B74BDA9F}" destId="{EE71EEBF-9584-4731-9250-5144F475761D}" srcOrd="3" destOrd="0" presId="urn:microsoft.com/office/officeart/2005/8/layout/vList2"/>
    <dgm:cxn modelId="{5FF19D7F-83FC-4F88-B43F-22BEA32B2DE4}" type="presParOf" srcId="{BFD09DFF-9976-41A3-B3C9-11F8B74BDA9F}" destId="{D79DD8AF-4AB6-4EC1-AB96-1128A37AC4FE}" srcOrd="4" destOrd="0" presId="urn:microsoft.com/office/officeart/2005/8/layout/vList2"/>
    <dgm:cxn modelId="{1B4705FA-B2A6-4E2C-8289-36B73863A0EC}" type="presParOf" srcId="{BFD09DFF-9976-41A3-B3C9-11F8B74BDA9F}" destId="{E7D3F2FE-D42E-48C3-9314-A771F1E21A3B}" srcOrd="5" destOrd="0" presId="urn:microsoft.com/office/officeart/2005/8/layout/vList2"/>
    <dgm:cxn modelId="{AEF053C3-5391-4B78-B9D8-9DCBB6CBD59F}" type="presParOf" srcId="{BFD09DFF-9976-41A3-B3C9-11F8B74BDA9F}" destId="{264B9DC1-88BA-419F-8CA0-8D49AE9EAF0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2BE83A-BEB5-47E0-955D-51A7B32AB07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D3056A-40B7-4496-9D2B-DF5602AB2C85}">
      <dgm:prSet/>
      <dgm:spPr/>
      <dgm:t>
        <a:bodyPr/>
        <a:lstStyle/>
        <a:p>
          <a:r>
            <a:rPr lang="en-GB"/>
            <a:t>Causation needs to be proven. </a:t>
          </a:r>
          <a:endParaRPr lang="en-US"/>
        </a:p>
      </dgm:t>
    </dgm:pt>
    <dgm:pt modelId="{9FBA869B-1E59-4F2C-AA3D-BE677067EFD6}" type="parTrans" cxnId="{DF3DF947-1C25-4C01-A62D-5A28FE164515}">
      <dgm:prSet/>
      <dgm:spPr/>
      <dgm:t>
        <a:bodyPr/>
        <a:lstStyle/>
        <a:p>
          <a:endParaRPr lang="en-US"/>
        </a:p>
      </dgm:t>
    </dgm:pt>
    <dgm:pt modelId="{6C48BFB0-A6BA-4FBE-8C9C-FD2918B01226}" type="sibTrans" cxnId="{DF3DF947-1C25-4C01-A62D-5A28FE164515}">
      <dgm:prSet/>
      <dgm:spPr/>
      <dgm:t>
        <a:bodyPr/>
        <a:lstStyle/>
        <a:p>
          <a:endParaRPr lang="en-US"/>
        </a:p>
      </dgm:t>
    </dgm:pt>
    <dgm:pt modelId="{6FED069F-026F-423A-A898-A79011B0F441}">
      <dgm:prSet/>
      <dgm:spPr/>
      <dgm:t>
        <a:bodyPr/>
        <a:lstStyle/>
        <a:p>
          <a:r>
            <a:rPr lang="en-GB"/>
            <a:t>This include both legal and factual causation. </a:t>
          </a:r>
          <a:endParaRPr lang="en-US"/>
        </a:p>
      </dgm:t>
    </dgm:pt>
    <dgm:pt modelId="{4BEEFD28-5CF0-4B99-9326-C675A713BCBB}" type="parTrans" cxnId="{FB0F0D94-7D6D-4C3C-A7E6-FBD047972BDB}">
      <dgm:prSet/>
      <dgm:spPr/>
      <dgm:t>
        <a:bodyPr/>
        <a:lstStyle/>
        <a:p>
          <a:endParaRPr lang="en-US"/>
        </a:p>
      </dgm:t>
    </dgm:pt>
    <dgm:pt modelId="{DFADC16B-4D1A-4394-B243-FF728E925FA0}" type="sibTrans" cxnId="{FB0F0D94-7D6D-4C3C-A7E6-FBD047972BDB}">
      <dgm:prSet/>
      <dgm:spPr/>
      <dgm:t>
        <a:bodyPr/>
        <a:lstStyle/>
        <a:p>
          <a:endParaRPr lang="en-US"/>
        </a:p>
      </dgm:t>
    </dgm:pt>
    <dgm:pt modelId="{C255201E-90B3-4975-81BD-A7243099EF42}">
      <dgm:prSet/>
      <dgm:spPr/>
      <dgm:t>
        <a:bodyPr/>
        <a:lstStyle/>
        <a:p>
          <a:r>
            <a:rPr lang="en-GB"/>
            <a:t>Factual Causation – But for test. </a:t>
          </a:r>
          <a:endParaRPr lang="en-US"/>
        </a:p>
      </dgm:t>
    </dgm:pt>
    <dgm:pt modelId="{161833A4-2865-4910-A4A6-F2C15A8B1881}" type="parTrans" cxnId="{8480BE6A-0C7B-4F50-9787-D176630FC810}">
      <dgm:prSet/>
      <dgm:spPr/>
      <dgm:t>
        <a:bodyPr/>
        <a:lstStyle/>
        <a:p>
          <a:endParaRPr lang="en-US"/>
        </a:p>
      </dgm:t>
    </dgm:pt>
    <dgm:pt modelId="{28BC5164-AD2F-42D5-98EC-2B0B67FBFE2D}" type="sibTrans" cxnId="{8480BE6A-0C7B-4F50-9787-D176630FC810}">
      <dgm:prSet/>
      <dgm:spPr/>
      <dgm:t>
        <a:bodyPr/>
        <a:lstStyle/>
        <a:p>
          <a:endParaRPr lang="en-US"/>
        </a:p>
      </dgm:t>
    </dgm:pt>
    <dgm:pt modelId="{31481698-D1BA-4AD6-95F3-43451E63D00C}">
      <dgm:prSet/>
      <dgm:spPr/>
      <dgm:t>
        <a:bodyPr/>
        <a:lstStyle/>
        <a:p>
          <a:r>
            <a:rPr lang="en-GB"/>
            <a:t>Legal Causation – conduct need either be the substantial cause of death ( R v Cheshire) or the ‘’ Substantial and Operative’’ ( R v Smith) cause of the death. </a:t>
          </a:r>
          <a:endParaRPr lang="en-US"/>
        </a:p>
      </dgm:t>
    </dgm:pt>
    <dgm:pt modelId="{E535D45B-7864-40BA-8814-509A866223CF}" type="parTrans" cxnId="{46CDF53D-FECB-4A39-A11C-BE0D783C2A69}">
      <dgm:prSet/>
      <dgm:spPr/>
      <dgm:t>
        <a:bodyPr/>
        <a:lstStyle/>
        <a:p>
          <a:endParaRPr lang="en-US"/>
        </a:p>
      </dgm:t>
    </dgm:pt>
    <dgm:pt modelId="{76888E49-4F7B-4145-9933-2360AEDA3B82}" type="sibTrans" cxnId="{46CDF53D-FECB-4A39-A11C-BE0D783C2A69}">
      <dgm:prSet/>
      <dgm:spPr/>
      <dgm:t>
        <a:bodyPr/>
        <a:lstStyle/>
        <a:p>
          <a:endParaRPr lang="en-US"/>
        </a:p>
      </dgm:t>
    </dgm:pt>
    <dgm:pt modelId="{9C12311C-A63C-4744-ABCC-2F174DD35E63}" type="pres">
      <dgm:prSet presAssocID="{E72BE83A-BEB5-47E0-955D-51A7B32AB073}" presName="linear" presStyleCnt="0">
        <dgm:presLayoutVars>
          <dgm:animLvl val="lvl"/>
          <dgm:resizeHandles val="exact"/>
        </dgm:presLayoutVars>
      </dgm:prSet>
      <dgm:spPr/>
    </dgm:pt>
    <dgm:pt modelId="{EFE4CA61-B0E2-4043-A93B-A7DE9CCB3A24}" type="pres">
      <dgm:prSet presAssocID="{09D3056A-40B7-4496-9D2B-DF5602AB2C85}" presName="parentText" presStyleLbl="node1" presStyleIdx="0" presStyleCnt="4">
        <dgm:presLayoutVars>
          <dgm:chMax val="0"/>
          <dgm:bulletEnabled val="1"/>
        </dgm:presLayoutVars>
      </dgm:prSet>
      <dgm:spPr/>
    </dgm:pt>
    <dgm:pt modelId="{73F52465-D708-4687-8AA7-FB1D892FAC85}" type="pres">
      <dgm:prSet presAssocID="{6C48BFB0-A6BA-4FBE-8C9C-FD2918B01226}" presName="spacer" presStyleCnt="0"/>
      <dgm:spPr/>
    </dgm:pt>
    <dgm:pt modelId="{5AB411D7-824B-417D-B5CC-76F796897EE4}" type="pres">
      <dgm:prSet presAssocID="{6FED069F-026F-423A-A898-A79011B0F441}" presName="parentText" presStyleLbl="node1" presStyleIdx="1" presStyleCnt="4">
        <dgm:presLayoutVars>
          <dgm:chMax val="0"/>
          <dgm:bulletEnabled val="1"/>
        </dgm:presLayoutVars>
      </dgm:prSet>
      <dgm:spPr/>
    </dgm:pt>
    <dgm:pt modelId="{2645917F-40F8-4D11-8ED6-D846D4DD5724}" type="pres">
      <dgm:prSet presAssocID="{DFADC16B-4D1A-4394-B243-FF728E925FA0}" presName="spacer" presStyleCnt="0"/>
      <dgm:spPr/>
    </dgm:pt>
    <dgm:pt modelId="{DC722EDD-BB9E-427A-AEE4-F4A80BAF9FAB}" type="pres">
      <dgm:prSet presAssocID="{C255201E-90B3-4975-81BD-A7243099EF42}" presName="parentText" presStyleLbl="node1" presStyleIdx="2" presStyleCnt="4">
        <dgm:presLayoutVars>
          <dgm:chMax val="0"/>
          <dgm:bulletEnabled val="1"/>
        </dgm:presLayoutVars>
      </dgm:prSet>
      <dgm:spPr/>
    </dgm:pt>
    <dgm:pt modelId="{0FF8E99C-7244-464B-921D-E33AF336E6A7}" type="pres">
      <dgm:prSet presAssocID="{28BC5164-AD2F-42D5-98EC-2B0B67FBFE2D}" presName="spacer" presStyleCnt="0"/>
      <dgm:spPr/>
    </dgm:pt>
    <dgm:pt modelId="{CADA950B-6220-4B3E-9980-ED12D5390C10}" type="pres">
      <dgm:prSet presAssocID="{31481698-D1BA-4AD6-95F3-43451E63D00C}" presName="parentText" presStyleLbl="node1" presStyleIdx="3" presStyleCnt="4">
        <dgm:presLayoutVars>
          <dgm:chMax val="0"/>
          <dgm:bulletEnabled val="1"/>
        </dgm:presLayoutVars>
      </dgm:prSet>
      <dgm:spPr/>
    </dgm:pt>
  </dgm:ptLst>
  <dgm:cxnLst>
    <dgm:cxn modelId="{46CDF53D-FECB-4A39-A11C-BE0D783C2A69}" srcId="{E72BE83A-BEB5-47E0-955D-51A7B32AB073}" destId="{31481698-D1BA-4AD6-95F3-43451E63D00C}" srcOrd="3" destOrd="0" parTransId="{E535D45B-7864-40BA-8814-509A866223CF}" sibTransId="{76888E49-4F7B-4145-9933-2360AEDA3B82}"/>
    <dgm:cxn modelId="{9713AB63-96CB-4D0D-BEF8-07F875A0884A}" type="presOf" srcId="{C255201E-90B3-4975-81BD-A7243099EF42}" destId="{DC722EDD-BB9E-427A-AEE4-F4A80BAF9FAB}" srcOrd="0" destOrd="0" presId="urn:microsoft.com/office/officeart/2005/8/layout/vList2"/>
    <dgm:cxn modelId="{DF3DF947-1C25-4C01-A62D-5A28FE164515}" srcId="{E72BE83A-BEB5-47E0-955D-51A7B32AB073}" destId="{09D3056A-40B7-4496-9D2B-DF5602AB2C85}" srcOrd="0" destOrd="0" parTransId="{9FBA869B-1E59-4F2C-AA3D-BE677067EFD6}" sibTransId="{6C48BFB0-A6BA-4FBE-8C9C-FD2918B01226}"/>
    <dgm:cxn modelId="{8480BE6A-0C7B-4F50-9787-D176630FC810}" srcId="{E72BE83A-BEB5-47E0-955D-51A7B32AB073}" destId="{C255201E-90B3-4975-81BD-A7243099EF42}" srcOrd="2" destOrd="0" parTransId="{161833A4-2865-4910-A4A6-F2C15A8B1881}" sibTransId="{28BC5164-AD2F-42D5-98EC-2B0B67FBFE2D}"/>
    <dgm:cxn modelId="{FB0F0D94-7D6D-4C3C-A7E6-FBD047972BDB}" srcId="{E72BE83A-BEB5-47E0-955D-51A7B32AB073}" destId="{6FED069F-026F-423A-A898-A79011B0F441}" srcOrd="1" destOrd="0" parTransId="{4BEEFD28-5CF0-4B99-9326-C675A713BCBB}" sibTransId="{DFADC16B-4D1A-4394-B243-FF728E925FA0}"/>
    <dgm:cxn modelId="{B5D91398-DF8D-4421-A091-F9B547259864}" type="presOf" srcId="{6FED069F-026F-423A-A898-A79011B0F441}" destId="{5AB411D7-824B-417D-B5CC-76F796897EE4}" srcOrd="0" destOrd="0" presId="urn:microsoft.com/office/officeart/2005/8/layout/vList2"/>
    <dgm:cxn modelId="{D6F0D4B0-2D8B-4B96-830A-24186EEF7592}" type="presOf" srcId="{31481698-D1BA-4AD6-95F3-43451E63D00C}" destId="{CADA950B-6220-4B3E-9980-ED12D5390C10}" srcOrd="0" destOrd="0" presId="urn:microsoft.com/office/officeart/2005/8/layout/vList2"/>
    <dgm:cxn modelId="{9D52FEC5-5390-425C-9026-9C25889EDAF4}" type="presOf" srcId="{E72BE83A-BEB5-47E0-955D-51A7B32AB073}" destId="{9C12311C-A63C-4744-ABCC-2F174DD35E63}" srcOrd="0" destOrd="0" presId="urn:microsoft.com/office/officeart/2005/8/layout/vList2"/>
    <dgm:cxn modelId="{9DC9B8EC-082E-42FD-9EE9-4408B854392D}" type="presOf" srcId="{09D3056A-40B7-4496-9D2B-DF5602AB2C85}" destId="{EFE4CA61-B0E2-4043-A93B-A7DE9CCB3A24}" srcOrd="0" destOrd="0" presId="urn:microsoft.com/office/officeart/2005/8/layout/vList2"/>
    <dgm:cxn modelId="{59993400-9AD5-4752-9BFA-CBF2CB7C035E}" type="presParOf" srcId="{9C12311C-A63C-4744-ABCC-2F174DD35E63}" destId="{EFE4CA61-B0E2-4043-A93B-A7DE9CCB3A24}" srcOrd="0" destOrd="0" presId="urn:microsoft.com/office/officeart/2005/8/layout/vList2"/>
    <dgm:cxn modelId="{C24FD26D-7753-4DC3-9A54-EE9EDB8B2393}" type="presParOf" srcId="{9C12311C-A63C-4744-ABCC-2F174DD35E63}" destId="{73F52465-D708-4687-8AA7-FB1D892FAC85}" srcOrd="1" destOrd="0" presId="urn:microsoft.com/office/officeart/2005/8/layout/vList2"/>
    <dgm:cxn modelId="{4D48B83B-C152-4AB8-8C7D-64F9A6D2D5B9}" type="presParOf" srcId="{9C12311C-A63C-4744-ABCC-2F174DD35E63}" destId="{5AB411D7-824B-417D-B5CC-76F796897EE4}" srcOrd="2" destOrd="0" presId="urn:microsoft.com/office/officeart/2005/8/layout/vList2"/>
    <dgm:cxn modelId="{D85C0D83-55B1-4868-A780-9637E8D2C8D3}" type="presParOf" srcId="{9C12311C-A63C-4744-ABCC-2F174DD35E63}" destId="{2645917F-40F8-4D11-8ED6-D846D4DD5724}" srcOrd="3" destOrd="0" presId="urn:microsoft.com/office/officeart/2005/8/layout/vList2"/>
    <dgm:cxn modelId="{F43BB5F0-94C0-4469-8307-E075C0A25D9A}" type="presParOf" srcId="{9C12311C-A63C-4744-ABCC-2F174DD35E63}" destId="{DC722EDD-BB9E-427A-AEE4-F4A80BAF9FAB}" srcOrd="4" destOrd="0" presId="urn:microsoft.com/office/officeart/2005/8/layout/vList2"/>
    <dgm:cxn modelId="{BE12862C-2A5B-4A73-8EDE-6F8F04B3AEA7}" type="presParOf" srcId="{9C12311C-A63C-4744-ABCC-2F174DD35E63}" destId="{0FF8E99C-7244-464B-921D-E33AF336E6A7}" srcOrd="5" destOrd="0" presId="urn:microsoft.com/office/officeart/2005/8/layout/vList2"/>
    <dgm:cxn modelId="{E4F8FAA3-5332-4936-82FC-9A520F5CE583}" type="presParOf" srcId="{9C12311C-A63C-4744-ABCC-2F174DD35E63}" destId="{CADA950B-6220-4B3E-9980-ED12D5390C1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6193F6-EAA5-4A70-A716-65F66B312AB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82CE75C-6ACE-49D5-B1EF-6080E2800558}">
      <dgm:prSet/>
      <dgm:spPr/>
      <dgm:t>
        <a:bodyPr/>
        <a:lstStyle/>
        <a:p>
          <a:r>
            <a:rPr lang="en-GB"/>
            <a:t>No malice or premeditation is needed. </a:t>
          </a:r>
          <a:endParaRPr lang="en-US"/>
        </a:p>
      </dgm:t>
    </dgm:pt>
    <dgm:pt modelId="{35711E93-FE83-4913-8B25-449D8AE86D3E}" type="parTrans" cxnId="{58C046EA-90D7-4FE9-B03E-A92515A52258}">
      <dgm:prSet/>
      <dgm:spPr/>
      <dgm:t>
        <a:bodyPr/>
        <a:lstStyle/>
        <a:p>
          <a:endParaRPr lang="en-US"/>
        </a:p>
      </dgm:t>
    </dgm:pt>
    <dgm:pt modelId="{A8730D77-F1DD-48F1-9A5D-10893042B5B5}" type="sibTrans" cxnId="{58C046EA-90D7-4FE9-B03E-A92515A52258}">
      <dgm:prSet/>
      <dgm:spPr/>
      <dgm:t>
        <a:bodyPr/>
        <a:lstStyle/>
        <a:p>
          <a:endParaRPr lang="en-US"/>
        </a:p>
      </dgm:t>
    </dgm:pt>
    <dgm:pt modelId="{11259DB7-BD04-4B2B-9169-DE699B19576D}">
      <dgm:prSet/>
      <dgm:spPr/>
      <dgm:t>
        <a:bodyPr/>
        <a:lstStyle/>
        <a:p>
          <a:r>
            <a:rPr lang="en-GB"/>
            <a:t>It can be a spur of the moment. </a:t>
          </a:r>
          <a:endParaRPr lang="en-US"/>
        </a:p>
      </dgm:t>
    </dgm:pt>
    <dgm:pt modelId="{1D9C44C3-2977-41C9-96B8-262DB6C6C93C}" type="parTrans" cxnId="{1EB36E7E-05AB-4B9F-97EA-BFE4E8E1F8B6}">
      <dgm:prSet/>
      <dgm:spPr/>
      <dgm:t>
        <a:bodyPr/>
        <a:lstStyle/>
        <a:p>
          <a:endParaRPr lang="en-US"/>
        </a:p>
      </dgm:t>
    </dgm:pt>
    <dgm:pt modelId="{EE510118-9D81-4060-92A5-6BFEB09A0CE4}" type="sibTrans" cxnId="{1EB36E7E-05AB-4B9F-97EA-BFE4E8E1F8B6}">
      <dgm:prSet/>
      <dgm:spPr/>
      <dgm:t>
        <a:bodyPr/>
        <a:lstStyle/>
        <a:p>
          <a:endParaRPr lang="en-US"/>
        </a:p>
      </dgm:t>
    </dgm:pt>
    <dgm:pt modelId="{3018FC69-44AF-4D5F-B6BC-82BB2F268CA3}">
      <dgm:prSet/>
      <dgm:spPr/>
      <dgm:t>
        <a:bodyPr/>
        <a:lstStyle/>
        <a:p>
          <a:r>
            <a:rPr lang="en-GB"/>
            <a:t>Hence why the term ‘’ Malice aforethought was removed’’.</a:t>
          </a:r>
          <a:endParaRPr lang="en-US"/>
        </a:p>
      </dgm:t>
    </dgm:pt>
    <dgm:pt modelId="{D1E6599C-6E30-40BB-915A-8D5C0407400D}" type="parTrans" cxnId="{5511A55C-57D2-4CB4-B00B-0333FF1BC7A1}">
      <dgm:prSet/>
      <dgm:spPr/>
      <dgm:t>
        <a:bodyPr/>
        <a:lstStyle/>
        <a:p>
          <a:endParaRPr lang="en-US"/>
        </a:p>
      </dgm:t>
    </dgm:pt>
    <dgm:pt modelId="{E03D287A-CDB5-474C-A61F-A096C0717A30}" type="sibTrans" cxnId="{5511A55C-57D2-4CB4-B00B-0333FF1BC7A1}">
      <dgm:prSet/>
      <dgm:spPr/>
      <dgm:t>
        <a:bodyPr/>
        <a:lstStyle/>
        <a:p>
          <a:endParaRPr lang="en-US"/>
        </a:p>
      </dgm:t>
    </dgm:pt>
    <dgm:pt modelId="{DDC317AF-95B7-4F74-A15E-305160F59A24}" type="pres">
      <dgm:prSet presAssocID="{036193F6-EAA5-4A70-A716-65F66B312AB8}" presName="root" presStyleCnt="0">
        <dgm:presLayoutVars>
          <dgm:dir/>
          <dgm:resizeHandles val="exact"/>
        </dgm:presLayoutVars>
      </dgm:prSet>
      <dgm:spPr/>
    </dgm:pt>
    <dgm:pt modelId="{DF6B659E-C5AB-47D9-9E23-DC90F8F8D096}" type="pres">
      <dgm:prSet presAssocID="{B82CE75C-6ACE-49D5-B1EF-6080E2800558}" presName="compNode" presStyleCnt="0"/>
      <dgm:spPr/>
    </dgm:pt>
    <dgm:pt modelId="{6F3DF154-760B-432B-BFE7-81924700AE68}" type="pres">
      <dgm:prSet presAssocID="{B82CE75C-6ACE-49D5-B1EF-6080E2800558}" presName="bgRect" presStyleLbl="bgShp" presStyleIdx="0" presStyleCnt="3"/>
      <dgm:spPr/>
    </dgm:pt>
    <dgm:pt modelId="{0C705386-A5A7-48B1-BDC4-CC5D6EF49B10}" type="pres">
      <dgm:prSet presAssocID="{B82CE75C-6ACE-49D5-B1EF-6080E28005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 Sign"/>
        </a:ext>
      </dgm:extLst>
    </dgm:pt>
    <dgm:pt modelId="{20E4525D-FC13-4B65-B05D-9DFF6EAA5DB2}" type="pres">
      <dgm:prSet presAssocID="{B82CE75C-6ACE-49D5-B1EF-6080E2800558}" presName="spaceRect" presStyleCnt="0"/>
      <dgm:spPr/>
    </dgm:pt>
    <dgm:pt modelId="{8FE08409-77B9-4004-B853-E17079BAD850}" type="pres">
      <dgm:prSet presAssocID="{B82CE75C-6ACE-49D5-B1EF-6080E2800558}" presName="parTx" presStyleLbl="revTx" presStyleIdx="0" presStyleCnt="3">
        <dgm:presLayoutVars>
          <dgm:chMax val="0"/>
          <dgm:chPref val="0"/>
        </dgm:presLayoutVars>
      </dgm:prSet>
      <dgm:spPr/>
    </dgm:pt>
    <dgm:pt modelId="{D7FCA775-C871-4C0E-8348-2DC4E2E69022}" type="pres">
      <dgm:prSet presAssocID="{A8730D77-F1DD-48F1-9A5D-10893042B5B5}" presName="sibTrans" presStyleCnt="0"/>
      <dgm:spPr/>
    </dgm:pt>
    <dgm:pt modelId="{D9C2C8B2-6874-4474-892A-CC8D5A72D652}" type="pres">
      <dgm:prSet presAssocID="{11259DB7-BD04-4B2B-9169-DE699B19576D}" presName="compNode" presStyleCnt="0"/>
      <dgm:spPr/>
    </dgm:pt>
    <dgm:pt modelId="{F141C3C1-B4B4-4EE0-B728-D51DE16FD0CD}" type="pres">
      <dgm:prSet presAssocID="{11259DB7-BD04-4B2B-9169-DE699B19576D}" presName="bgRect" presStyleLbl="bgShp" presStyleIdx="1" presStyleCnt="3"/>
      <dgm:spPr/>
    </dgm:pt>
    <dgm:pt modelId="{F315EA02-8E62-49C5-85E2-EBECC006345A}" type="pres">
      <dgm:prSet presAssocID="{11259DB7-BD04-4B2B-9169-DE699B1957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B6929C42-E4A5-4CA0-8F99-A843292EA2BD}" type="pres">
      <dgm:prSet presAssocID="{11259DB7-BD04-4B2B-9169-DE699B19576D}" presName="spaceRect" presStyleCnt="0"/>
      <dgm:spPr/>
    </dgm:pt>
    <dgm:pt modelId="{4F6C85DD-876E-40AF-9F6F-24B109C09A8C}" type="pres">
      <dgm:prSet presAssocID="{11259DB7-BD04-4B2B-9169-DE699B19576D}" presName="parTx" presStyleLbl="revTx" presStyleIdx="1" presStyleCnt="3">
        <dgm:presLayoutVars>
          <dgm:chMax val="0"/>
          <dgm:chPref val="0"/>
        </dgm:presLayoutVars>
      </dgm:prSet>
      <dgm:spPr/>
    </dgm:pt>
    <dgm:pt modelId="{FE917709-5DB1-4564-A7FD-D376A5584A0C}" type="pres">
      <dgm:prSet presAssocID="{EE510118-9D81-4060-92A5-6BFEB09A0CE4}" presName="sibTrans" presStyleCnt="0"/>
      <dgm:spPr/>
    </dgm:pt>
    <dgm:pt modelId="{9FF770F9-DDF9-42EA-9F33-B6358E141048}" type="pres">
      <dgm:prSet presAssocID="{3018FC69-44AF-4D5F-B6BC-82BB2F268CA3}" presName="compNode" presStyleCnt="0"/>
      <dgm:spPr/>
    </dgm:pt>
    <dgm:pt modelId="{4834A156-A8D8-4845-BDEB-C9D5B6819F76}" type="pres">
      <dgm:prSet presAssocID="{3018FC69-44AF-4D5F-B6BC-82BB2F268CA3}" presName="bgRect" presStyleLbl="bgShp" presStyleIdx="2" presStyleCnt="3"/>
      <dgm:spPr/>
    </dgm:pt>
    <dgm:pt modelId="{963843C2-F094-43F6-BFC3-47BF0137FD0F}" type="pres">
      <dgm:prSet presAssocID="{3018FC69-44AF-4D5F-B6BC-82BB2F268C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vil Face Outline"/>
        </a:ext>
      </dgm:extLst>
    </dgm:pt>
    <dgm:pt modelId="{53245AD8-2E59-4B3A-B946-DF796EE3D9CF}" type="pres">
      <dgm:prSet presAssocID="{3018FC69-44AF-4D5F-B6BC-82BB2F268CA3}" presName="spaceRect" presStyleCnt="0"/>
      <dgm:spPr/>
    </dgm:pt>
    <dgm:pt modelId="{2FDFA5CF-BCA2-4FFC-807D-CE9241067132}" type="pres">
      <dgm:prSet presAssocID="{3018FC69-44AF-4D5F-B6BC-82BB2F268CA3}" presName="parTx" presStyleLbl="revTx" presStyleIdx="2" presStyleCnt="3">
        <dgm:presLayoutVars>
          <dgm:chMax val="0"/>
          <dgm:chPref val="0"/>
        </dgm:presLayoutVars>
      </dgm:prSet>
      <dgm:spPr/>
    </dgm:pt>
  </dgm:ptLst>
  <dgm:cxnLst>
    <dgm:cxn modelId="{5511A55C-57D2-4CB4-B00B-0333FF1BC7A1}" srcId="{036193F6-EAA5-4A70-A716-65F66B312AB8}" destId="{3018FC69-44AF-4D5F-B6BC-82BB2F268CA3}" srcOrd="2" destOrd="0" parTransId="{D1E6599C-6E30-40BB-915A-8D5C0407400D}" sibTransId="{E03D287A-CDB5-474C-A61F-A096C0717A30}"/>
    <dgm:cxn modelId="{1EB36E7E-05AB-4B9F-97EA-BFE4E8E1F8B6}" srcId="{036193F6-EAA5-4A70-A716-65F66B312AB8}" destId="{11259DB7-BD04-4B2B-9169-DE699B19576D}" srcOrd="1" destOrd="0" parTransId="{1D9C44C3-2977-41C9-96B8-262DB6C6C93C}" sibTransId="{EE510118-9D81-4060-92A5-6BFEB09A0CE4}"/>
    <dgm:cxn modelId="{22C4DE91-DE64-4413-8C23-908AD5E2EE26}" type="presOf" srcId="{B82CE75C-6ACE-49D5-B1EF-6080E2800558}" destId="{8FE08409-77B9-4004-B853-E17079BAD850}" srcOrd="0" destOrd="0" presId="urn:microsoft.com/office/officeart/2018/2/layout/IconVerticalSolidList"/>
    <dgm:cxn modelId="{5E7B499E-32F7-4B8D-B8D3-C1FD4ACB165D}" type="presOf" srcId="{036193F6-EAA5-4A70-A716-65F66B312AB8}" destId="{DDC317AF-95B7-4F74-A15E-305160F59A24}" srcOrd="0" destOrd="0" presId="urn:microsoft.com/office/officeart/2018/2/layout/IconVerticalSolidList"/>
    <dgm:cxn modelId="{5985B2BA-809C-41E4-AB92-F911EB18E103}" type="presOf" srcId="{3018FC69-44AF-4D5F-B6BC-82BB2F268CA3}" destId="{2FDFA5CF-BCA2-4FFC-807D-CE9241067132}" srcOrd="0" destOrd="0" presId="urn:microsoft.com/office/officeart/2018/2/layout/IconVerticalSolidList"/>
    <dgm:cxn modelId="{BC3636E1-7791-4169-B45D-A0C7E88D12D0}" type="presOf" srcId="{11259DB7-BD04-4B2B-9169-DE699B19576D}" destId="{4F6C85DD-876E-40AF-9F6F-24B109C09A8C}" srcOrd="0" destOrd="0" presId="urn:microsoft.com/office/officeart/2018/2/layout/IconVerticalSolidList"/>
    <dgm:cxn modelId="{58C046EA-90D7-4FE9-B03E-A92515A52258}" srcId="{036193F6-EAA5-4A70-A716-65F66B312AB8}" destId="{B82CE75C-6ACE-49D5-B1EF-6080E2800558}" srcOrd="0" destOrd="0" parTransId="{35711E93-FE83-4913-8B25-449D8AE86D3E}" sibTransId="{A8730D77-F1DD-48F1-9A5D-10893042B5B5}"/>
    <dgm:cxn modelId="{C19A3DB1-561B-482D-B33B-8094442667F6}" type="presParOf" srcId="{DDC317AF-95B7-4F74-A15E-305160F59A24}" destId="{DF6B659E-C5AB-47D9-9E23-DC90F8F8D096}" srcOrd="0" destOrd="0" presId="urn:microsoft.com/office/officeart/2018/2/layout/IconVerticalSolidList"/>
    <dgm:cxn modelId="{35784F2F-0695-435A-B6FB-5C4FD7D8DE24}" type="presParOf" srcId="{DF6B659E-C5AB-47D9-9E23-DC90F8F8D096}" destId="{6F3DF154-760B-432B-BFE7-81924700AE68}" srcOrd="0" destOrd="0" presId="urn:microsoft.com/office/officeart/2018/2/layout/IconVerticalSolidList"/>
    <dgm:cxn modelId="{082AFA51-9123-45EE-BAF3-8F6472E63DF9}" type="presParOf" srcId="{DF6B659E-C5AB-47D9-9E23-DC90F8F8D096}" destId="{0C705386-A5A7-48B1-BDC4-CC5D6EF49B10}" srcOrd="1" destOrd="0" presId="urn:microsoft.com/office/officeart/2018/2/layout/IconVerticalSolidList"/>
    <dgm:cxn modelId="{7D714B70-3D32-42CA-94FF-C50D7D61D3F1}" type="presParOf" srcId="{DF6B659E-C5AB-47D9-9E23-DC90F8F8D096}" destId="{20E4525D-FC13-4B65-B05D-9DFF6EAA5DB2}" srcOrd="2" destOrd="0" presId="urn:microsoft.com/office/officeart/2018/2/layout/IconVerticalSolidList"/>
    <dgm:cxn modelId="{D8432DEF-8A59-48A9-BBFC-01E61721F83C}" type="presParOf" srcId="{DF6B659E-C5AB-47D9-9E23-DC90F8F8D096}" destId="{8FE08409-77B9-4004-B853-E17079BAD850}" srcOrd="3" destOrd="0" presId="urn:microsoft.com/office/officeart/2018/2/layout/IconVerticalSolidList"/>
    <dgm:cxn modelId="{D2593B72-A647-41A7-8763-F4F4A16D4D66}" type="presParOf" srcId="{DDC317AF-95B7-4F74-A15E-305160F59A24}" destId="{D7FCA775-C871-4C0E-8348-2DC4E2E69022}" srcOrd="1" destOrd="0" presId="urn:microsoft.com/office/officeart/2018/2/layout/IconVerticalSolidList"/>
    <dgm:cxn modelId="{5CB5B878-18A3-4335-ADC5-5DF7527182B5}" type="presParOf" srcId="{DDC317AF-95B7-4F74-A15E-305160F59A24}" destId="{D9C2C8B2-6874-4474-892A-CC8D5A72D652}" srcOrd="2" destOrd="0" presId="urn:microsoft.com/office/officeart/2018/2/layout/IconVerticalSolidList"/>
    <dgm:cxn modelId="{178521F1-F703-4780-A468-C2AA2AB1E8CA}" type="presParOf" srcId="{D9C2C8B2-6874-4474-892A-CC8D5A72D652}" destId="{F141C3C1-B4B4-4EE0-B728-D51DE16FD0CD}" srcOrd="0" destOrd="0" presId="urn:microsoft.com/office/officeart/2018/2/layout/IconVerticalSolidList"/>
    <dgm:cxn modelId="{C6A2C8EA-AA1F-4A1D-AAF0-7D8786F4D91D}" type="presParOf" srcId="{D9C2C8B2-6874-4474-892A-CC8D5A72D652}" destId="{F315EA02-8E62-49C5-85E2-EBECC006345A}" srcOrd="1" destOrd="0" presId="urn:microsoft.com/office/officeart/2018/2/layout/IconVerticalSolidList"/>
    <dgm:cxn modelId="{84FA462E-AB7E-440A-9623-78964071A0F0}" type="presParOf" srcId="{D9C2C8B2-6874-4474-892A-CC8D5A72D652}" destId="{B6929C42-E4A5-4CA0-8F99-A843292EA2BD}" srcOrd="2" destOrd="0" presId="urn:microsoft.com/office/officeart/2018/2/layout/IconVerticalSolidList"/>
    <dgm:cxn modelId="{B48AD905-8590-4348-9794-53D00EF3CE0D}" type="presParOf" srcId="{D9C2C8B2-6874-4474-892A-CC8D5A72D652}" destId="{4F6C85DD-876E-40AF-9F6F-24B109C09A8C}" srcOrd="3" destOrd="0" presId="urn:microsoft.com/office/officeart/2018/2/layout/IconVerticalSolidList"/>
    <dgm:cxn modelId="{E24E53FB-F6DE-4C6C-86EC-63E19D7ED9EF}" type="presParOf" srcId="{DDC317AF-95B7-4F74-A15E-305160F59A24}" destId="{FE917709-5DB1-4564-A7FD-D376A5584A0C}" srcOrd="3" destOrd="0" presId="urn:microsoft.com/office/officeart/2018/2/layout/IconVerticalSolidList"/>
    <dgm:cxn modelId="{37D2D1FD-ADC5-4F3C-BD8B-37EAE45C6AD4}" type="presParOf" srcId="{DDC317AF-95B7-4F74-A15E-305160F59A24}" destId="{9FF770F9-DDF9-42EA-9F33-B6358E141048}" srcOrd="4" destOrd="0" presId="urn:microsoft.com/office/officeart/2018/2/layout/IconVerticalSolidList"/>
    <dgm:cxn modelId="{8BB4BB77-C4FC-42AC-8131-FC3E54F94011}" type="presParOf" srcId="{9FF770F9-DDF9-42EA-9F33-B6358E141048}" destId="{4834A156-A8D8-4845-BDEB-C9D5B6819F76}" srcOrd="0" destOrd="0" presId="urn:microsoft.com/office/officeart/2018/2/layout/IconVerticalSolidList"/>
    <dgm:cxn modelId="{DD090584-B280-4EB4-9E6B-05080AFE3728}" type="presParOf" srcId="{9FF770F9-DDF9-42EA-9F33-B6358E141048}" destId="{963843C2-F094-43F6-BFC3-47BF0137FD0F}" srcOrd="1" destOrd="0" presId="urn:microsoft.com/office/officeart/2018/2/layout/IconVerticalSolidList"/>
    <dgm:cxn modelId="{F2320CAB-CA9E-4377-A3BF-B9D2BDC83772}" type="presParOf" srcId="{9FF770F9-DDF9-42EA-9F33-B6358E141048}" destId="{53245AD8-2E59-4B3A-B946-DF796EE3D9CF}" srcOrd="2" destOrd="0" presId="urn:microsoft.com/office/officeart/2018/2/layout/IconVerticalSolidList"/>
    <dgm:cxn modelId="{0F655EEE-202F-48E6-825E-DB26F878F00F}" type="presParOf" srcId="{9FF770F9-DDF9-42EA-9F33-B6358E141048}" destId="{2FDFA5CF-BCA2-4FFC-807D-CE92410671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51C0F1A-1BB2-4522-A00F-9A21A836169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7D0B4B2-B34B-428C-88B9-313C9E4346B3}">
      <dgm:prSet/>
      <dgm:spPr/>
      <dgm:t>
        <a:bodyPr/>
        <a:lstStyle/>
        <a:p>
          <a:r>
            <a:rPr lang="en-GB"/>
            <a:t>The men’s rea for the offence of murder is; </a:t>
          </a:r>
          <a:endParaRPr lang="en-US"/>
        </a:p>
      </dgm:t>
    </dgm:pt>
    <dgm:pt modelId="{B269533C-C4B1-414C-934D-C5E88141F3AA}" type="parTrans" cxnId="{36505D36-CA99-4FE1-9718-5A35E0C99A58}">
      <dgm:prSet/>
      <dgm:spPr/>
      <dgm:t>
        <a:bodyPr/>
        <a:lstStyle/>
        <a:p>
          <a:endParaRPr lang="en-US"/>
        </a:p>
      </dgm:t>
    </dgm:pt>
    <dgm:pt modelId="{76C1E367-2B14-42FC-9490-835E44A926C5}" type="sibTrans" cxnId="{36505D36-CA99-4FE1-9718-5A35E0C99A58}">
      <dgm:prSet/>
      <dgm:spPr/>
      <dgm:t>
        <a:bodyPr/>
        <a:lstStyle/>
        <a:p>
          <a:endParaRPr lang="en-US"/>
        </a:p>
      </dgm:t>
    </dgm:pt>
    <dgm:pt modelId="{E1E97530-BDD3-4344-9706-5907CB10D812}">
      <dgm:prSet/>
      <dgm:spPr/>
      <dgm:t>
        <a:bodyPr/>
        <a:lstStyle/>
        <a:p>
          <a:r>
            <a:rPr lang="en-GB"/>
            <a:t>Intention to kill or cause Grievous Bodily Harm. </a:t>
          </a:r>
          <a:endParaRPr lang="en-US"/>
        </a:p>
      </dgm:t>
    </dgm:pt>
    <dgm:pt modelId="{AF3D5997-4FD3-43AB-B207-50759B7D2CB8}" type="parTrans" cxnId="{E416A203-F0B2-4978-B5D8-A3EF6666BB38}">
      <dgm:prSet/>
      <dgm:spPr/>
      <dgm:t>
        <a:bodyPr/>
        <a:lstStyle/>
        <a:p>
          <a:endParaRPr lang="en-US"/>
        </a:p>
      </dgm:t>
    </dgm:pt>
    <dgm:pt modelId="{F029C0BA-3BDB-485B-ADB6-B40CA39F10EC}" type="sibTrans" cxnId="{E416A203-F0B2-4978-B5D8-A3EF6666BB38}">
      <dgm:prSet/>
      <dgm:spPr/>
      <dgm:t>
        <a:bodyPr/>
        <a:lstStyle/>
        <a:p>
          <a:endParaRPr lang="en-US"/>
        </a:p>
      </dgm:t>
    </dgm:pt>
    <dgm:pt modelId="{9B7C8A0E-4E1F-48C5-BF51-24E26DD7D147}" type="pres">
      <dgm:prSet presAssocID="{051C0F1A-1BB2-4522-A00F-9A21A836169E}" presName="hierChild1" presStyleCnt="0">
        <dgm:presLayoutVars>
          <dgm:chPref val="1"/>
          <dgm:dir/>
          <dgm:animOne val="branch"/>
          <dgm:animLvl val="lvl"/>
          <dgm:resizeHandles/>
        </dgm:presLayoutVars>
      </dgm:prSet>
      <dgm:spPr/>
    </dgm:pt>
    <dgm:pt modelId="{8FD1B457-ACC5-4379-A039-E553A3CD1A25}" type="pres">
      <dgm:prSet presAssocID="{B7D0B4B2-B34B-428C-88B9-313C9E4346B3}" presName="hierRoot1" presStyleCnt="0"/>
      <dgm:spPr/>
    </dgm:pt>
    <dgm:pt modelId="{51A14545-13AA-403F-A45B-1F9E05FB6165}" type="pres">
      <dgm:prSet presAssocID="{B7D0B4B2-B34B-428C-88B9-313C9E4346B3}" presName="composite" presStyleCnt="0"/>
      <dgm:spPr/>
    </dgm:pt>
    <dgm:pt modelId="{AF45C0FA-865D-4A2F-9615-55271EADD6B5}" type="pres">
      <dgm:prSet presAssocID="{B7D0B4B2-B34B-428C-88B9-313C9E4346B3}" presName="background" presStyleLbl="node0" presStyleIdx="0" presStyleCnt="2"/>
      <dgm:spPr/>
    </dgm:pt>
    <dgm:pt modelId="{FD47B9AA-FD85-4DE4-91D1-EAF810E77BC8}" type="pres">
      <dgm:prSet presAssocID="{B7D0B4B2-B34B-428C-88B9-313C9E4346B3}" presName="text" presStyleLbl="fgAcc0" presStyleIdx="0" presStyleCnt="2">
        <dgm:presLayoutVars>
          <dgm:chPref val="3"/>
        </dgm:presLayoutVars>
      </dgm:prSet>
      <dgm:spPr/>
    </dgm:pt>
    <dgm:pt modelId="{F8FDCDFD-51FA-49B4-9257-522658BDFB40}" type="pres">
      <dgm:prSet presAssocID="{B7D0B4B2-B34B-428C-88B9-313C9E4346B3}" presName="hierChild2" presStyleCnt="0"/>
      <dgm:spPr/>
    </dgm:pt>
    <dgm:pt modelId="{D8890B70-120C-4A8A-BF4F-556BBD427040}" type="pres">
      <dgm:prSet presAssocID="{E1E97530-BDD3-4344-9706-5907CB10D812}" presName="hierRoot1" presStyleCnt="0"/>
      <dgm:spPr/>
    </dgm:pt>
    <dgm:pt modelId="{53E95737-035A-44F3-B2CE-F03BC1366026}" type="pres">
      <dgm:prSet presAssocID="{E1E97530-BDD3-4344-9706-5907CB10D812}" presName="composite" presStyleCnt="0"/>
      <dgm:spPr/>
    </dgm:pt>
    <dgm:pt modelId="{02E87694-B8F4-4BCA-8373-5752B57476F6}" type="pres">
      <dgm:prSet presAssocID="{E1E97530-BDD3-4344-9706-5907CB10D812}" presName="background" presStyleLbl="node0" presStyleIdx="1" presStyleCnt="2"/>
      <dgm:spPr/>
    </dgm:pt>
    <dgm:pt modelId="{83D7B5CA-70CB-4645-B843-0EF5A8D34A7E}" type="pres">
      <dgm:prSet presAssocID="{E1E97530-BDD3-4344-9706-5907CB10D812}" presName="text" presStyleLbl="fgAcc0" presStyleIdx="1" presStyleCnt="2">
        <dgm:presLayoutVars>
          <dgm:chPref val="3"/>
        </dgm:presLayoutVars>
      </dgm:prSet>
      <dgm:spPr/>
    </dgm:pt>
    <dgm:pt modelId="{62340F6E-E8E9-4E32-ABAB-12C7E5BCB0BB}" type="pres">
      <dgm:prSet presAssocID="{E1E97530-BDD3-4344-9706-5907CB10D812}" presName="hierChild2" presStyleCnt="0"/>
      <dgm:spPr/>
    </dgm:pt>
  </dgm:ptLst>
  <dgm:cxnLst>
    <dgm:cxn modelId="{E416A203-F0B2-4978-B5D8-A3EF6666BB38}" srcId="{051C0F1A-1BB2-4522-A00F-9A21A836169E}" destId="{E1E97530-BDD3-4344-9706-5907CB10D812}" srcOrd="1" destOrd="0" parTransId="{AF3D5997-4FD3-43AB-B207-50759B7D2CB8}" sibTransId="{F029C0BA-3BDB-485B-ADB6-B40CA39F10EC}"/>
    <dgm:cxn modelId="{23E73319-E331-4358-9B1A-806832F226A2}" type="presOf" srcId="{E1E97530-BDD3-4344-9706-5907CB10D812}" destId="{83D7B5CA-70CB-4645-B843-0EF5A8D34A7E}" srcOrd="0" destOrd="0" presId="urn:microsoft.com/office/officeart/2005/8/layout/hierarchy1"/>
    <dgm:cxn modelId="{DC86212C-7669-4F9C-8789-C7ABE93406CF}" type="presOf" srcId="{051C0F1A-1BB2-4522-A00F-9A21A836169E}" destId="{9B7C8A0E-4E1F-48C5-BF51-24E26DD7D147}" srcOrd="0" destOrd="0" presId="urn:microsoft.com/office/officeart/2005/8/layout/hierarchy1"/>
    <dgm:cxn modelId="{36505D36-CA99-4FE1-9718-5A35E0C99A58}" srcId="{051C0F1A-1BB2-4522-A00F-9A21A836169E}" destId="{B7D0B4B2-B34B-428C-88B9-313C9E4346B3}" srcOrd="0" destOrd="0" parTransId="{B269533C-C4B1-414C-934D-C5E88141F3AA}" sibTransId="{76C1E367-2B14-42FC-9490-835E44A926C5}"/>
    <dgm:cxn modelId="{C8E299C8-0DCA-4595-9E42-2F55EC56491C}" type="presOf" srcId="{B7D0B4B2-B34B-428C-88B9-313C9E4346B3}" destId="{FD47B9AA-FD85-4DE4-91D1-EAF810E77BC8}" srcOrd="0" destOrd="0" presId="urn:microsoft.com/office/officeart/2005/8/layout/hierarchy1"/>
    <dgm:cxn modelId="{D215E45C-4727-4989-ABB8-D716442FEA3D}" type="presParOf" srcId="{9B7C8A0E-4E1F-48C5-BF51-24E26DD7D147}" destId="{8FD1B457-ACC5-4379-A039-E553A3CD1A25}" srcOrd="0" destOrd="0" presId="urn:microsoft.com/office/officeart/2005/8/layout/hierarchy1"/>
    <dgm:cxn modelId="{F123D5FE-E6AE-4ABB-9760-E5071D2E5A28}" type="presParOf" srcId="{8FD1B457-ACC5-4379-A039-E553A3CD1A25}" destId="{51A14545-13AA-403F-A45B-1F9E05FB6165}" srcOrd="0" destOrd="0" presId="urn:microsoft.com/office/officeart/2005/8/layout/hierarchy1"/>
    <dgm:cxn modelId="{6402F320-A514-44FB-AD55-ACFCC6DC5D9B}" type="presParOf" srcId="{51A14545-13AA-403F-A45B-1F9E05FB6165}" destId="{AF45C0FA-865D-4A2F-9615-55271EADD6B5}" srcOrd="0" destOrd="0" presId="urn:microsoft.com/office/officeart/2005/8/layout/hierarchy1"/>
    <dgm:cxn modelId="{8DB24BBF-E332-4D78-9503-F5A0633FB24D}" type="presParOf" srcId="{51A14545-13AA-403F-A45B-1F9E05FB6165}" destId="{FD47B9AA-FD85-4DE4-91D1-EAF810E77BC8}" srcOrd="1" destOrd="0" presId="urn:microsoft.com/office/officeart/2005/8/layout/hierarchy1"/>
    <dgm:cxn modelId="{ED030376-3CB8-4DBE-BA63-6182C4E73C3B}" type="presParOf" srcId="{8FD1B457-ACC5-4379-A039-E553A3CD1A25}" destId="{F8FDCDFD-51FA-49B4-9257-522658BDFB40}" srcOrd="1" destOrd="0" presId="urn:microsoft.com/office/officeart/2005/8/layout/hierarchy1"/>
    <dgm:cxn modelId="{E036CC53-AAD9-4FA4-930C-D82DCD1A5127}" type="presParOf" srcId="{9B7C8A0E-4E1F-48C5-BF51-24E26DD7D147}" destId="{D8890B70-120C-4A8A-BF4F-556BBD427040}" srcOrd="1" destOrd="0" presId="urn:microsoft.com/office/officeart/2005/8/layout/hierarchy1"/>
    <dgm:cxn modelId="{CD8B0E05-4405-4C83-9D93-57C1ACC77C62}" type="presParOf" srcId="{D8890B70-120C-4A8A-BF4F-556BBD427040}" destId="{53E95737-035A-44F3-B2CE-F03BC1366026}" srcOrd="0" destOrd="0" presId="urn:microsoft.com/office/officeart/2005/8/layout/hierarchy1"/>
    <dgm:cxn modelId="{ED405CAE-A24D-48C1-83D3-820E0326A0F4}" type="presParOf" srcId="{53E95737-035A-44F3-B2CE-F03BC1366026}" destId="{02E87694-B8F4-4BCA-8373-5752B57476F6}" srcOrd="0" destOrd="0" presId="urn:microsoft.com/office/officeart/2005/8/layout/hierarchy1"/>
    <dgm:cxn modelId="{08535DEB-5A0C-40B1-949F-AEBD0A28D6E5}" type="presParOf" srcId="{53E95737-035A-44F3-B2CE-F03BC1366026}" destId="{83D7B5CA-70CB-4645-B843-0EF5A8D34A7E}" srcOrd="1" destOrd="0" presId="urn:microsoft.com/office/officeart/2005/8/layout/hierarchy1"/>
    <dgm:cxn modelId="{31056BE5-E38E-46A6-947E-03314A2C47C0}" type="presParOf" srcId="{D8890B70-120C-4A8A-BF4F-556BBD427040}" destId="{62340F6E-E8E9-4E32-ABAB-12C7E5BCB0B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B1EAC18-5FB8-4B65-B2E3-8C1110E387F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D72D43B-D7A7-493D-930C-ECA43EF41F01}">
      <dgm:prSet/>
      <dgm:spPr/>
      <dgm:t>
        <a:bodyPr/>
        <a:lstStyle/>
        <a:p>
          <a:r>
            <a:rPr lang="en-GB"/>
            <a:t>Loss of control and diminished responsibility. </a:t>
          </a:r>
          <a:endParaRPr lang="en-US"/>
        </a:p>
      </dgm:t>
    </dgm:pt>
    <dgm:pt modelId="{D86C8B33-CE64-44C9-A2D7-075909A371CC}" type="parTrans" cxnId="{A8965FD9-DDC8-40C5-AEB5-8E69FD60EB84}">
      <dgm:prSet/>
      <dgm:spPr/>
      <dgm:t>
        <a:bodyPr/>
        <a:lstStyle/>
        <a:p>
          <a:endParaRPr lang="en-US"/>
        </a:p>
      </dgm:t>
    </dgm:pt>
    <dgm:pt modelId="{7BFBA34A-6FA7-42C6-98C1-67B323DE84CA}" type="sibTrans" cxnId="{A8965FD9-DDC8-40C5-AEB5-8E69FD60EB84}">
      <dgm:prSet/>
      <dgm:spPr/>
      <dgm:t>
        <a:bodyPr/>
        <a:lstStyle/>
        <a:p>
          <a:endParaRPr lang="en-US"/>
        </a:p>
      </dgm:t>
    </dgm:pt>
    <dgm:pt modelId="{F690AD60-83DC-4A5D-8B96-AF7E0C6CFC0E}">
      <dgm:prSet/>
      <dgm:spPr/>
      <dgm:t>
        <a:bodyPr/>
        <a:lstStyle/>
        <a:p>
          <a:r>
            <a:rPr lang="en-GB"/>
            <a:t>Defences only to murder. </a:t>
          </a:r>
          <a:endParaRPr lang="en-US"/>
        </a:p>
      </dgm:t>
    </dgm:pt>
    <dgm:pt modelId="{903210BA-1B17-4BEA-BBD8-2CA9D268B009}" type="parTrans" cxnId="{7A87D82B-758B-4B86-A7B4-9AE5E49D453E}">
      <dgm:prSet/>
      <dgm:spPr/>
      <dgm:t>
        <a:bodyPr/>
        <a:lstStyle/>
        <a:p>
          <a:endParaRPr lang="en-US"/>
        </a:p>
      </dgm:t>
    </dgm:pt>
    <dgm:pt modelId="{75C7DD9E-3219-4403-9A03-B5A0C7227E1B}" type="sibTrans" cxnId="{7A87D82B-758B-4B86-A7B4-9AE5E49D453E}">
      <dgm:prSet/>
      <dgm:spPr/>
      <dgm:t>
        <a:bodyPr/>
        <a:lstStyle/>
        <a:p>
          <a:endParaRPr lang="en-US"/>
        </a:p>
      </dgm:t>
    </dgm:pt>
    <dgm:pt modelId="{8613C7E2-6E80-4AF6-9FDD-6F9B5CE0EC59}">
      <dgm:prSet/>
      <dgm:spPr/>
      <dgm:t>
        <a:bodyPr/>
        <a:lstStyle/>
        <a:p>
          <a:r>
            <a:rPr lang="en-GB"/>
            <a:t>Lower it to voluntary manslaughter. </a:t>
          </a:r>
          <a:endParaRPr lang="en-US"/>
        </a:p>
      </dgm:t>
    </dgm:pt>
    <dgm:pt modelId="{44407054-4B78-4F35-9715-F22EA32111A9}" type="parTrans" cxnId="{F2744C5A-50A6-4B28-8644-F2CB8E79DD05}">
      <dgm:prSet/>
      <dgm:spPr/>
      <dgm:t>
        <a:bodyPr/>
        <a:lstStyle/>
        <a:p>
          <a:endParaRPr lang="en-US"/>
        </a:p>
      </dgm:t>
    </dgm:pt>
    <dgm:pt modelId="{634C8822-94E1-46EA-B867-DD66BBAE60E7}" type="sibTrans" cxnId="{F2744C5A-50A6-4B28-8644-F2CB8E79DD05}">
      <dgm:prSet/>
      <dgm:spPr/>
      <dgm:t>
        <a:bodyPr/>
        <a:lstStyle/>
        <a:p>
          <a:endParaRPr lang="en-US"/>
        </a:p>
      </dgm:t>
    </dgm:pt>
    <dgm:pt modelId="{327C04DD-9147-4184-BC69-14B755872CBF}" type="pres">
      <dgm:prSet presAssocID="{0B1EAC18-5FB8-4B65-B2E3-8C1110E387F3}" presName="linear" presStyleCnt="0">
        <dgm:presLayoutVars>
          <dgm:animLvl val="lvl"/>
          <dgm:resizeHandles val="exact"/>
        </dgm:presLayoutVars>
      </dgm:prSet>
      <dgm:spPr/>
    </dgm:pt>
    <dgm:pt modelId="{6A3F0A92-A1FA-4B4E-8C4B-0C2DDD39962E}" type="pres">
      <dgm:prSet presAssocID="{4D72D43B-D7A7-493D-930C-ECA43EF41F01}" presName="parentText" presStyleLbl="node1" presStyleIdx="0" presStyleCnt="3">
        <dgm:presLayoutVars>
          <dgm:chMax val="0"/>
          <dgm:bulletEnabled val="1"/>
        </dgm:presLayoutVars>
      </dgm:prSet>
      <dgm:spPr/>
    </dgm:pt>
    <dgm:pt modelId="{253F88E0-1A94-4317-8D31-5045BB00AEC3}" type="pres">
      <dgm:prSet presAssocID="{7BFBA34A-6FA7-42C6-98C1-67B323DE84CA}" presName="spacer" presStyleCnt="0"/>
      <dgm:spPr/>
    </dgm:pt>
    <dgm:pt modelId="{5CC88847-270E-44CF-8240-98A7974194C8}" type="pres">
      <dgm:prSet presAssocID="{F690AD60-83DC-4A5D-8B96-AF7E0C6CFC0E}" presName="parentText" presStyleLbl="node1" presStyleIdx="1" presStyleCnt="3">
        <dgm:presLayoutVars>
          <dgm:chMax val="0"/>
          <dgm:bulletEnabled val="1"/>
        </dgm:presLayoutVars>
      </dgm:prSet>
      <dgm:spPr/>
    </dgm:pt>
    <dgm:pt modelId="{53452228-36F3-486F-BA81-02D262D9537E}" type="pres">
      <dgm:prSet presAssocID="{75C7DD9E-3219-4403-9A03-B5A0C7227E1B}" presName="spacer" presStyleCnt="0"/>
      <dgm:spPr/>
    </dgm:pt>
    <dgm:pt modelId="{FBF80A31-9CD8-4846-A3BF-DEF2628E0641}" type="pres">
      <dgm:prSet presAssocID="{8613C7E2-6E80-4AF6-9FDD-6F9B5CE0EC59}" presName="parentText" presStyleLbl="node1" presStyleIdx="2" presStyleCnt="3">
        <dgm:presLayoutVars>
          <dgm:chMax val="0"/>
          <dgm:bulletEnabled val="1"/>
        </dgm:presLayoutVars>
      </dgm:prSet>
      <dgm:spPr/>
    </dgm:pt>
  </dgm:ptLst>
  <dgm:cxnLst>
    <dgm:cxn modelId="{7A87D82B-758B-4B86-A7B4-9AE5E49D453E}" srcId="{0B1EAC18-5FB8-4B65-B2E3-8C1110E387F3}" destId="{F690AD60-83DC-4A5D-8B96-AF7E0C6CFC0E}" srcOrd="1" destOrd="0" parTransId="{903210BA-1B17-4BEA-BBD8-2CA9D268B009}" sibTransId="{75C7DD9E-3219-4403-9A03-B5A0C7227E1B}"/>
    <dgm:cxn modelId="{5DB21536-86AC-4DA3-AF85-B431EBD4C584}" type="presOf" srcId="{8613C7E2-6E80-4AF6-9FDD-6F9B5CE0EC59}" destId="{FBF80A31-9CD8-4846-A3BF-DEF2628E0641}" srcOrd="0" destOrd="0" presId="urn:microsoft.com/office/officeart/2005/8/layout/vList2"/>
    <dgm:cxn modelId="{09BA9E72-E7BB-4FC7-8D68-DD482CD9F93A}" type="presOf" srcId="{F690AD60-83DC-4A5D-8B96-AF7E0C6CFC0E}" destId="{5CC88847-270E-44CF-8240-98A7974194C8}" srcOrd="0" destOrd="0" presId="urn:microsoft.com/office/officeart/2005/8/layout/vList2"/>
    <dgm:cxn modelId="{E1722B75-9274-465F-BD96-0C423C4FF2D6}" type="presOf" srcId="{0B1EAC18-5FB8-4B65-B2E3-8C1110E387F3}" destId="{327C04DD-9147-4184-BC69-14B755872CBF}" srcOrd="0" destOrd="0" presId="urn:microsoft.com/office/officeart/2005/8/layout/vList2"/>
    <dgm:cxn modelId="{F2744C5A-50A6-4B28-8644-F2CB8E79DD05}" srcId="{0B1EAC18-5FB8-4B65-B2E3-8C1110E387F3}" destId="{8613C7E2-6E80-4AF6-9FDD-6F9B5CE0EC59}" srcOrd="2" destOrd="0" parTransId="{44407054-4B78-4F35-9715-F22EA32111A9}" sibTransId="{634C8822-94E1-46EA-B867-DD66BBAE60E7}"/>
    <dgm:cxn modelId="{DD976CBD-57EB-4FA4-8EA5-AB0F4DDF160E}" type="presOf" srcId="{4D72D43B-D7A7-493D-930C-ECA43EF41F01}" destId="{6A3F0A92-A1FA-4B4E-8C4B-0C2DDD39962E}" srcOrd="0" destOrd="0" presId="urn:microsoft.com/office/officeart/2005/8/layout/vList2"/>
    <dgm:cxn modelId="{A8965FD9-DDC8-40C5-AEB5-8E69FD60EB84}" srcId="{0B1EAC18-5FB8-4B65-B2E3-8C1110E387F3}" destId="{4D72D43B-D7A7-493D-930C-ECA43EF41F01}" srcOrd="0" destOrd="0" parTransId="{D86C8B33-CE64-44C9-A2D7-075909A371CC}" sibTransId="{7BFBA34A-6FA7-42C6-98C1-67B323DE84CA}"/>
    <dgm:cxn modelId="{3EE390BD-A42A-4C84-9B02-F0E25E031AFF}" type="presParOf" srcId="{327C04DD-9147-4184-BC69-14B755872CBF}" destId="{6A3F0A92-A1FA-4B4E-8C4B-0C2DDD39962E}" srcOrd="0" destOrd="0" presId="urn:microsoft.com/office/officeart/2005/8/layout/vList2"/>
    <dgm:cxn modelId="{50DB28CA-D1DC-4104-983A-CC5D8873CCCA}" type="presParOf" srcId="{327C04DD-9147-4184-BC69-14B755872CBF}" destId="{253F88E0-1A94-4317-8D31-5045BB00AEC3}" srcOrd="1" destOrd="0" presId="urn:microsoft.com/office/officeart/2005/8/layout/vList2"/>
    <dgm:cxn modelId="{0B0209BC-1102-409B-ACC3-4F0B83861ED9}" type="presParOf" srcId="{327C04DD-9147-4184-BC69-14B755872CBF}" destId="{5CC88847-270E-44CF-8240-98A7974194C8}" srcOrd="2" destOrd="0" presId="urn:microsoft.com/office/officeart/2005/8/layout/vList2"/>
    <dgm:cxn modelId="{38861043-E407-4463-8A0F-A95354777B2B}" type="presParOf" srcId="{327C04DD-9147-4184-BC69-14B755872CBF}" destId="{53452228-36F3-486F-BA81-02D262D9537E}" srcOrd="3" destOrd="0" presId="urn:microsoft.com/office/officeart/2005/8/layout/vList2"/>
    <dgm:cxn modelId="{3B03D4C6-A16C-45DE-BE3E-FA6DF83984A7}" type="presParOf" srcId="{327C04DD-9147-4184-BC69-14B755872CBF}" destId="{FBF80A31-9CD8-4846-A3BF-DEF2628E06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98186B5-2624-4CBA-8B5C-115AA14D8DC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E4FCA9A-CAF5-4061-8379-21D667D61E3D}">
      <dgm:prSet/>
      <dgm:spPr/>
      <dgm:t>
        <a:bodyPr/>
        <a:lstStyle/>
        <a:p>
          <a:r>
            <a:rPr lang="en-GB"/>
            <a:t>Murder – common law offence. </a:t>
          </a:r>
          <a:endParaRPr lang="en-US"/>
        </a:p>
      </dgm:t>
    </dgm:pt>
    <dgm:pt modelId="{8A95C026-11BA-46E7-86A2-3FE0428926A7}" type="parTrans" cxnId="{81BA2CF3-3407-4434-8F46-AAFAC9E20F95}">
      <dgm:prSet/>
      <dgm:spPr/>
      <dgm:t>
        <a:bodyPr/>
        <a:lstStyle/>
        <a:p>
          <a:endParaRPr lang="en-US"/>
        </a:p>
      </dgm:t>
    </dgm:pt>
    <dgm:pt modelId="{A80823D5-B7EE-489C-A3C2-9E392C7C031B}" type="sibTrans" cxnId="{81BA2CF3-3407-4434-8F46-AAFAC9E20F95}">
      <dgm:prSet/>
      <dgm:spPr/>
      <dgm:t>
        <a:bodyPr/>
        <a:lstStyle/>
        <a:p>
          <a:endParaRPr lang="en-US"/>
        </a:p>
      </dgm:t>
    </dgm:pt>
    <dgm:pt modelId="{DD67F431-A0DF-4E00-B75A-31A7BD162498}">
      <dgm:prSet/>
      <dgm:spPr/>
      <dgm:t>
        <a:bodyPr/>
        <a:lstStyle/>
        <a:p>
          <a:r>
            <a:rPr lang="en-GB"/>
            <a:t>Mandatory sentence of life imprisonment. </a:t>
          </a:r>
          <a:endParaRPr lang="en-US"/>
        </a:p>
      </dgm:t>
    </dgm:pt>
    <dgm:pt modelId="{6B4E3D72-AC32-475F-85B0-5351A0EED69C}" type="parTrans" cxnId="{E261CFC7-A02A-4A48-9BD4-FB2E7436232F}">
      <dgm:prSet/>
      <dgm:spPr/>
      <dgm:t>
        <a:bodyPr/>
        <a:lstStyle/>
        <a:p>
          <a:endParaRPr lang="en-US"/>
        </a:p>
      </dgm:t>
    </dgm:pt>
    <dgm:pt modelId="{6A76AD20-D04C-4BDE-B8CE-C04EE887D0FF}" type="sibTrans" cxnId="{E261CFC7-A02A-4A48-9BD4-FB2E7436232F}">
      <dgm:prSet/>
      <dgm:spPr/>
      <dgm:t>
        <a:bodyPr/>
        <a:lstStyle/>
        <a:p>
          <a:endParaRPr lang="en-US"/>
        </a:p>
      </dgm:t>
    </dgm:pt>
    <dgm:pt modelId="{C985C747-6B67-405D-AD5A-4F79F42EC436}">
      <dgm:prSet/>
      <dgm:spPr/>
      <dgm:t>
        <a:bodyPr/>
        <a:lstStyle/>
        <a:p>
          <a:r>
            <a:rPr lang="en-GB"/>
            <a:t>We see many real life cases in the 21</a:t>
          </a:r>
          <a:r>
            <a:rPr lang="en-GB" baseline="30000"/>
            <a:t>st</a:t>
          </a:r>
          <a:r>
            <a:rPr lang="en-GB"/>
            <a:t> Century. </a:t>
          </a:r>
          <a:endParaRPr lang="en-US"/>
        </a:p>
      </dgm:t>
    </dgm:pt>
    <dgm:pt modelId="{0750BE8F-9D0D-4F07-959F-0E2578BB2C49}" type="parTrans" cxnId="{FA5E5C0E-3F7F-487A-9F66-B513B4AAC953}">
      <dgm:prSet/>
      <dgm:spPr/>
      <dgm:t>
        <a:bodyPr/>
        <a:lstStyle/>
        <a:p>
          <a:endParaRPr lang="en-US"/>
        </a:p>
      </dgm:t>
    </dgm:pt>
    <dgm:pt modelId="{F6B04269-7C29-47D9-AC8B-A4BC87BA4E8E}" type="sibTrans" cxnId="{FA5E5C0E-3F7F-487A-9F66-B513B4AAC953}">
      <dgm:prSet/>
      <dgm:spPr/>
      <dgm:t>
        <a:bodyPr/>
        <a:lstStyle/>
        <a:p>
          <a:endParaRPr lang="en-US"/>
        </a:p>
      </dgm:t>
    </dgm:pt>
    <dgm:pt modelId="{5D288881-0F2A-44B9-95B8-2CB17E2D627B}" type="pres">
      <dgm:prSet presAssocID="{F98186B5-2624-4CBA-8B5C-115AA14D8DC1}" presName="outerComposite" presStyleCnt="0">
        <dgm:presLayoutVars>
          <dgm:chMax val="5"/>
          <dgm:dir/>
          <dgm:resizeHandles val="exact"/>
        </dgm:presLayoutVars>
      </dgm:prSet>
      <dgm:spPr/>
    </dgm:pt>
    <dgm:pt modelId="{CCB7C31D-F506-445A-95A2-23FF2C24C6B6}" type="pres">
      <dgm:prSet presAssocID="{F98186B5-2624-4CBA-8B5C-115AA14D8DC1}" presName="dummyMaxCanvas" presStyleCnt="0">
        <dgm:presLayoutVars/>
      </dgm:prSet>
      <dgm:spPr/>
    </dgm:pt>
    <dgm:pt modelId="{C3CD55DC-293E-4B95-A85A-4C1CD54F1BD9}" type="pres">
      <dgm:prSet presAssocID="{F98186B5-2624-4CBA-8B5C-115AA14D8DC1}" presName="ThreeNodes_1" presStyleLbl="node1" presStyleIdx="0" presStyleCnt="3">
        <dgm:presLayoutVars>
          <dgm:bulletEnabled val="1"/>
        </dgm:presLayoutVars>
      </dgm:prSet>
      <dgm:spPr/>
    </dgm:pt>
    <dgm:pt modelId="{B1E1F5B3-384F-4A21-A5D5-D6DDF513014A}" type="pres">
      <dgm:prSet presAssocID="{F98186B5-2624-4CBA-8B5C-115AA14D8DC1}" presName="ThreeNodes_2" presStyleLbl="node1" presStyleIdx="1" presStyleCnt="3">
        <dgm:presLayoutVars>
          <dgm:bulletEnabled val="1"/>
        </dgm:presLayoutVars>
      </dgm:prSet>
      <dgm:spPr/>
    </dgm:pt>
    <dgm:pt modelId="{A5F8E141-D3BA-490F-888F-09A2C730CB69}" type="pres">
      <dgm:prSet presAssocID="{F98186B5-2624-4CBA-8B5C-115AA14D8DC1}" presName="ThreeNodes_3" presStyleLbl="node1" presStyleIdx="2" presStyleCnt="3">
        <dgm:presLayoutVars>
          <dgm:bulletEnabled val="1"/>
        </dgm:presLayoutVars>
      </dgm:prSet>
      <dgm:spPr/>
    </dgm:pt>
    <dgm:pt modelId="{9DD76F61-D98C-4318-8260-BD306A9D2087}" type="pres">
      <dgm:prSet presAssocID="{F98186B5-2624-4CBA-8B5C-115AA14D8DC1}" presName="ThreeConn_1-2" presStyleLbl="fgAccFollowNode1" presStyleIdx="0" presStyleCnt="2">
        <dgm:presLayoutVars>
          <dgm:bulletEnabled val="1"/>
        </dgm:presLayoutVars>
      </dgm:prSet>
      <dgm:spPr/>
    </dgm:pt>
    <dgm:pt modelId="{457452FD-DC39-4B54-858C-58B6ED3D3FC9}" type="pres">
      <dgm:prSet presAssocID="{F98186B5-2624-4CBA-8B5C-115AA14D8DC1}" presName="ThreeConn_2-3" presStyleLbl="fgAccFollowNode1" presStyleIdx="1" presStyleCnt="2">
        <dgm:presLayoutVars>
          <dgm:bulletEnabled val="1"/>
        </dgm:presLayoutVars>
      </dgm:prSet>
      <dgm:spPr/>
    </dgm:pt>
    <dgm:pt modelId="{359C54FE-49FA-474B-A8F1-273BE5C3409D}" type="pres">
      <dgm:prSet presAssocID="{F98186B5-2624-4CBA-8B5C-115AA14D8DC1}" presName="ThreeNodes_1_text" presStyleLbl="node1" presStyleIdx="2" presStyleCnt="3">
        <dgm:presLayoutVars>
          <dgm:bulletEnabled val="1"/>
        </dgm:presLayoutVars>
      </dgm:prSet>
      <dgm:spPr/>
    </dgm:pt>
    <dgm:pt modelId="{B8105E2B-BE3D-4AED-AC45-DF2A5C2A1F5C}" type="pres">
      <dgm:prSet presAssocID="{F98186B5-2624-4CBA-8B5C-115AA14D8DC1}" presName="ThreeNodes_2_text" presStyleLbl="node1" presStyleIdx="2" presStyleCnt="3">
        <dgm:presLayoutVars>
          <dgm:bulletEnabled val="1"/>
        </dgm:presLayoutVars>
      </dgm:prSet>
      <dgm:spPr/>
    </dgm:pt>
    <dgm:pt modelId="{B8733A32-E66C-4DA0-8B9E-C3CEEA943F42}" type="pres">
      <dgm:prSet presAssocID="{F98186B5-2624-4CBA-8B5C-115AA14D8DC1}" presName="ThreeNodes_3_text" presStyleLbl="node1" presStyleIdx="2" presStyleCnt="3">
        <dgm:presLayoutVars>
          <dgm:bulletEnabled val="1"/>
        </dgm:presLayoutVars>
      </dgm:prSet>
      <dgm:spPr/>
    </dgm:pt>
  </dgm:ptLst>
  <dgm:cxnLst>
    <dgm:cxn modelId="{FA5E5C0E-3F7F-487A-9F66-B513B4AAC953}" srcId="{F98186B5-2624-4CBA-8B5C-115AA14D8DC1}" destId="{C985C747-6B67-405D-AD5A-4F79F42EC436}" srcOrd="2" destOrd="0" parTransId="{0750BE8F-9D0D-4F07-959F-0E2578BB2C49}" sibTransId="{F6B04269-7C29-47D9-AC8B-A4BC87BA4E8E}"/>
    <dgm:cxn modelId="{B6368B26-1DBE-433B-B449-411B68AE9127}" type="presOf" srcId="{CE4FCA9A-CAF5-4061-8379-21D667D61E3D}" destId="{359C54FE-49FA-474B-A8F1-273BE5C3409D}" srcOrd="1" destOrd="0" presId="urn:microsoft.com/office/officeart/2005/8/layout/vProcess5"/>
    <dgm:cxn modelId="{F4B41927-8A6B-42C3-828C-C11931314757}" type="presOf" srcId="{C985C747-6B67-405D-AD5A-4F79F42EC436}" destId="{A5F8E141-D3BA-490F-888F-09A2C730CB69}" srcOrd="0" destOrd="0" presId="urn:microsoft.com/office/officeart/2005/8/layout/vProcess5"/>
    <dgm:cxn modelId="{99001E61-EB27-4B65-A2DE-AF2C474C9AF5}" type="presOf" srcId="{F98186B5-2624-4CBA-8B5C-115AA14D8DC1}" destId="{5D288881-0F2A-44B9-95B8-2CB17E2D627B}" srcOrd="0" destOrd="0" presId="urn:microsoft.com/office/officeart/2005/8/layout/vProcess5"/>
    <dgm:cxn modelId="{073AAD6E-2C62-4C7F-A324-F86569DD6818}" type="presOf" srcId="{DD67F431-A0DF-4E00-B75A-31A7BD162498}" destId="{B1E1F5B3-384F-4A21-A5D5-D6DDF513014A}" srcOrd="0" destOrd="0" presId="urn:microsoft.com/office/officeart/2005/8/layout/vProcess5"/>
    <dgm:cxn modelId="{3F7CDC72-2916-4146-BC25-BCADD64E3EEE}" type="presOf" srcId="{CE4FCA9A-CAF5-4061-8379-21D667D61E3D}" destId="{C3CD55DC-293E-4B95-A85A-4C1CD54F1BD9}" srcOrd="0" destOrd="0" presId="urn:microsoft.com/office/officeart/2005/8/layout/vProcess5"/>
    <dgm:cxn modelId="{5AA64F7C-CC5F-4D78-9089-EBE8EB171EAA}" type="presOf" srcId="{6A76AD20-D04C-4BDE-B8CE-C04EE887D0FF}" destId="{457452FD-DC39-4B54-858C-58B6ED3D3FC9}" srcOrd="0" destOrd="0" presId="urn:microsoft.com/office/officeart/2005/8/layout/vProcess5"/>
    <dgm:cxn modelId="{914E74AF-2466-4191-A8BE-398774AA3141}" type="presOf" srcId="{A80823D5-B7EE-489C-A3C2-9E392C7C031B}" destId="{9DD76F61-D98C-4318-8260-BD306A9D2087}" srcOrd="0" destOrd="0" presId="urn:microsoft.com/office/officeart/2005/8/layout/vProcess5"/>
    <dgm:cxn modelId="{E261CFC7-A02A-4A48-9BD4-FB2E7436232F}" srcId="{F98186B5-2624-4CBA-8B5C-115AA14D8DC1}" destId="{DD67F431-A0DF-4E00-B75A-31A7BD162498}" srcOrd="1" destOrd="0" parTransId="{6B4E3D72-AC32-475F-85B0-5351A0EED69C}" sibTransId="{6A76AD20-D04C-4BDE-B8CE-C04EE887D0FF}"/>
    <dgm:cxn modelId="{75BB9BDD-88A1-4B24-9DE9-A4712DD4B18F}" type="presOf" srcId="{DD67F431-A0DF-4E00-B75A-31A7BD162498}" destId="{B8105E2B-BE3D-4AED-AC45-DF2A5C2A1F5C}" srcOrd="1" destOrd="0" presId="urn:microsoft.com/office/officeart/2005/8/layout/vProcess5"/>
    <dgm:cxn modelId="{81BA2CF3-3407-4434-8F46-AAFAC9E20F95}" srcId="{F98186B5-2624-4CBA-8B5C-115AA14D8DC1}" destId="{CE4FCA9A-CAF5-4061-8379-21D667D61E3D}" srcOrd="0" destOrd="0" parTransId="{8A95C026-11BA-46E7-86A2-3FE0428926A7}" sibTransId="{A80823D5-B7EE-489C-A3C2-9E392C7C031B}"/>
    <dgm:cxn modelId="{AEFD63F9-A541-4859-A622-F92DC1F07997}" type="presOf" srcId="{C985C747-6B67-405D-AD5A-4F79F42EC436}" destId="{B8733A32-E66C-4DA0-8B9E-C3CEEA943F42}" srcOrd="1" destOrd="0" presId="urn:microsoft.com/office/officeart/2005/8/layout/vProcess5"/>
    <dgm:cxn modelId="{1A4605E0-8085-4CB4-B9D0-42650EE2D6BA}" type="presParOf" srcId="{5D288881-0F2A-44B9-95B8-2CB17E2D627B}" destId="{CCB7C31D-F506-445A-95A2-23FF2C24C6B6}" srcOrd="0" destOrd="0" presId="urn:microsoft.com/office/officeart/2005/8/layout/vProcess5"/>
    <dgm:cxn modelId="{F8A93B9F-8CE2-43EB-9871-EB185BC0D142}" type="presParOf" srcId="{5D288881-0F2A-44B9-95B8-2CB17E2D627B}" destId="{C3CD55DC-293E-4B95-A85A-4C1CD54F1BD9}" srcOrd="1" destOrd="0" presId="urn:microsoft.com/office/officeart/2005/8/layout/vProcess5"/>
    <dgm:cxn modelId="{A7ABA85A-2BBE-4355-B131-503DE123020D}" type="presParOf" srcId="{5D288881-0F2A-44B9-95B8-2CB17E2D627B}" destId="{B1E1F5B3-384F-4A21-A5D5-D6DDF513014A}" srcOrd="2" destOrd="0" presId="urn:microsoft.com/office/officeart/2005/8/layout/vProcess5"/>
    <dgm:cxn modelId="{DE61500F-C7EF-48D6-9250-2B5775558ECE}" type="presParOf" srcId="{5D288881-0F2A-44B9-95B8-2CB17E2D627B}" destId="{A5F8E141-D3BA-490F-888F-09A2C730CB69}" srcOrd="3" destOrd="0" presId="urn:microsoft.com/office/officeart/2005/8/layout/vProcess5"/>
    <dgm:cxn modelId="{A35E89D1-152B-466E-AC22-B2F360B4801A}" type="presParOf" srcId="{5D288881-0F2A-44B9-95B8-2CB17E2D627B}" destId="{9DD76F61-D98C-4318-8260-BD306A9D2087}" srcOrd="4" destOrd="0" presId="urn:microsoft.com/office/officeart/2005/8/layout/vProcess5"/>
    <dgm:cxn modelId="{65BABD6A-AA48-4016-83BA-0081EC7562CD}" type="presParOf" srcId="{5D288881-0F2A-44B9-95B8-2CB17E2D627B}" destId="{457452FD-DC39-4B54-858C-58B6ED3D3FC9}" srcOrd="5" destOrd="0" presId="urn:microsoft.com/office/officeart/2005/8/layout/vProcess5"/>
    <dgm:cxn modelId="{488415C7-0217-4CDC-A756-65793D240A8F}" type="presParOf" srcId="{5D288881-0F2A-44B9-95B8-2CB17E2D627B}" destId="{359C54FE-49FA-474B-A8F1-273BE5C3409D}" srcOrd="6" destOrd="0" presId="urn:microsoft.com/office/officeart/2005/8/layout/vProcess5"/>
    <dgm:cxn modelId="{000D5F7E-EC6B-49EF-9EB1-08522351648E}" type="presParOf" srcId="{5D288881-0F2A-44B9-95B8-2CB17E2D627B}" destId="{B8105E2B-BE3D-4AED-AC45-DF2A5C2A1F5C}" srcOrd="7" destOrd="0" presId="urn:microsoft.com/office/officeart/2005/8/layout/vProcess5"/>
    <dgm:cxn modelId="{E926F586-E680-46F4-A943-21712FAB8D87}" type="presParOf" srcId="{5D288881-0F2A-44B9-95B8-2CB17E2D627B}" destId="{B8733A32-E66C-4DA0-8B9E-C3CEEA943F4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28660-FF4A-43BC-B4D3-A81C512CFC50}">
      <dsp:nvSpPr>
        <dsp:cNvPr id="0" name=""/>
        <dsp:cNvSpPr/>
      </dsp:nvSpPr>
      <dsp:spPr>
        <a:xfrm>
          <a:off x="0" y="457092"/>
          <a:ext cx="6812280" cy="2267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aim of today’s session is to discuss the offence of Murder. </a:t>
          </a:r>
          <a:endParaRPr lang="en-US" sz="3200" kern="1200"/>
        </a:p>
      </dsp:txBody>
      <dsp:txXfrm>
        <a:off x="110688" y="567780"/>
        <a:ext cx="6590904" cy="2046084"/>
      </dsp:txXfrm>
    </dsp:sp>
    <dsp:sp modelId="{27D8FA15-FB02-43F6-942A-BCE6BE562E80}">
      <dsp:nvSpPr>
        <dsp:cNvPr id="0" name=""/>
        <dsp:cNvSpPr/>
      </dsp:nvSpPr>
      <dsp:spPr>
        <a:xfrm>
          <a:off x="0" y="2816712"/>
          <a:ext cx="6812280" cy="2267460"/>
        </a:xfrm>
        <a:prstGeom prst="roundRect">
          <a:avLst/>
        </a:prstGeom>
        <a:solidFill>
          <a:schemeClr val="accent2">
            <a:hueOff val="-1488805"/>
            <a:satOff val="-577"/>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By the end of today’s session students should be able to demonstrate their understanding of the offence of murder. </a:t>
          </a:r>
          <a:endParaRPr lang="en-US" sz="3200" kern="1200"/>
        </a:p>
      </dsp:txBody>
      <dsp:txXfrm>
        <a:off x="110688" y="2927400"/>
        <a:ext cx="6590904" cy="2046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AD082-7FAB-406B-8FC6-3F4F70095652}">
      <dsp:nvSpPr>
        <dsp:cNvPr id="0" name=""/>
        <dsp:cNvSpPr/>
      </dsp:nvSpPr>
      <dsp:spPr>
        <a:xfrm>
          <a:off x="0" y="0"/>
          <a:ext cx="8930487" cy="136062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unlawful killing of a human being under the king’s peace with the intention to kill or cause grievous bodily harm. </a:t>
          </a:r>
          <a:endParaRPr lang="en-US" sz="2600" kern="1200"/>
        </a:p>
      </dsp:txBody>
      <dsp:txXfrm>
        <a:off x="39851" y="39851"/>
        <a:ext cx="7462265" cy="1280925"/>
      </dsp:txXfrm>
    </dsp:sp>
    <dsp:sp modelId="{6795109D-E1D6-4398-9E16-A814D63ACAFA}">
      <dsp:nvSpPr>
        <dsp:cNvPr id="0" name=""/>
        <dsp:cNvSpPr/>
      </dsp:nvSpPr>
      <dsp:spPr>
        <a:xfrm>
          <a:off x="787984" y="1587398"/>
          <a:ext cx="8930487" cy="1360627"/>
        </a:xfrm>
        <a:prstGeom prst="roundRect">
          <a:avLst>
            <a:gd name="adj" fmla="val 10000"/>
          </a:avLst>
        </a:prstGeom>
        <a:solidFill>
          <a:schemeClr val="accent2">
            <a:hueOff val="-744402"/>
            <a:satOff val="-288"/>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Definition originates from Lord Coke. </a:t>
          </a:r>
          <a:endParaRPr lang="en-US" sz="2600" kern="1200"/>
        </a:p>
      </dsp:txBody>
      <dsp:txXfrm>
        <a:off x="827835" y="1627249"/>
        <a:ext cx="7178393" cy="1280925"/>
      </dsp:txXfrm>
    </dsp:sp>
    <dsp:sp modelId="{F49500AA-AEAF-4526-B18C-22580230CACB}">
      <dsp:nvSpPr>
        <dsp:cNvPr id="0" name=""/>
        <dsp:cNvSpPr/>
      </dsp:nvSpPr>
      <dsp:spPr>
        <a:xfrm>
          <a:off x="1575968" y="3174796"/>
          <a:ext cx="8930487" cy="1360627"/>
        </a:xfrm>
        <a:prstGeom prst="roundRect">
          <a:avLst>
            <a:gd name="adj" fmla="val 10000"/>
          </a:avLst>
        </a:prstGeom>
        <a:solidFill>
          <a:schemeClr val="accent2">
            <a:hueOff val="-1488805"/>
            <a:satOff val="-577"/>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Also known as Homicide. </a:t>
          </a:r>
          <a:endParaRPr lang="en-US" sz="2600" kern="1200"/>
        </a:p>
      </dsp:txBody>
      <dsp:txXfrm>
        <a:off x="1615819" y="3214647"/>
        <a:ext cx="7178393" cy="1280925"/>
      </dsp:txXfrm>
    </dsp:sp>
    <dsp:sp modelId="{CF2B2DE4-B406-4F9B-89AB-E8A9F823D214}">
      <dsp:nvSpPr>
        <dsp:cNvPr id="0" name=""/>
        <dsp:cNvSpPr/>
      </dsp:nvSpPr>
      <dsp:spPr>
        <a:xfrm>
          <a:off x="8046079" y="1031808"/>
          <a:ext cx="884407" cy="88440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45071" y="1031808"/>
        <a:ext cx="486423" cy="665516"/>
      </dsp:txXfrm>
    </dsp:sp>
    <dsp:sp modelId="{7B3E5564-C10E-4BEC-8BF9-D43A1DD3314D}">
      <dsp:nvSpPr>
        <dsp:cNvPr id="0" name=""/>
        <dsp:cNvSpPr/>
      </dsp:nvSpPr>
      <dsp:spPr>
        <a:xfrm>
          <a:off x="8834064" y="2610136"/>
          <a:ext cx="884407" cy="884407"/>
        </a:xfrm>
        <a:prstGeom prst="downArrow">
          <a:avLst>
            <a:gd name="adj1" fmla="val 55000"/>
            <a:gd name="adj2" fmla="val 45000"/>
          </a:avLst>
        </a:prstGeom>
        <a:solidFill>
          <a:schemeClr val="accent2">
            <a:tint val="40000"/>
            <a:alpha val="90000"/>
            <a:hueOff val="-1497524"/>
            <a:satOff val="12497"/>
            <a:lumOff val="1415"/>
            <a:alphaOff val="0"/>
          </a:schemeClr>
        </a:solidFill>
        <a:ln w="12700" cap="flat" cmpd="sng" algn="ctr">
          <a:solidFill>
            <a:schemeClr val="accent2">
              <a:tint val="40000"/>
              <a:alpha val="90000"/>
              <a:hueOff val="-1497524"/>
              <a:satOff val="12497"/>
              <a:lumOff val="14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33056" y="2610136"/>
        <a:ext cx="486423" cy="665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7E677-B2A3-4416-AE68-1F6CE882EB79}">
      <dsp:nvSpPr>
        <dsp:cNvPr id="0" name=""/>
        <dsp:cNvSpPr/>
      </dsp:nvSpPr>
      <dsp:spPr>
        <a:xfrm>
          <a:off x="0" y="705635"/>
          <a:ext cx="6364224"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B0118F-6309-42D1-99D4-BAE036A416FF}">
      <dsp:nvSpPr>
        <dsp:cNvPr id="0" name=""/>
        <dsp:cNvSpPr/>
      </dsp:nvSpPr>
      <dsp:spPr>
        <a:xfrm>
          <a:off x="318211" y="292355"/>
          <a:ext cx="4454956"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44600">
            <a:lnSpc>
              <a:spcPct val="90000"/>
            </a:lnSpc>
            <a:spcBef>
              <a:spcPct val="0"/>
            </a:spcBef>
            <a:spcAft>
              <a:spcPct val="35000"/>
            </a:spcAft>
            <a:buNone/>
          </a:pPr>
          <a:r>
            <a:rPr lang="en-GB" sz="2800" kern="1200"/>
            <a:t>Guilt Act. </a:t>
          </a:r>
          <a:endParaRPr lang="en-US" sz="2800" kern="1200"/>
        </a:p>
      </dsp:txBody>
      <dsp:txXfrm>
        <a:off x="358560" y="332704"/>
        <a:ext cx="4374258" cy="745862"/>
      </dsp:txXfrm>
    </dsp:sp>
    <dsp:sp modelId="{96B9A206-C826-410B-B2A0-ED95EB2270F0}">
      <dsp:nvSpPr>
        <dsp:cNvPr id="0" name=""/>
        <dsp:cNvSpPr/>
      </dsp:nvSpPr>
      <dsp:spPr>
        <a:xfrm>
          <a:off x="0" y="1975716"/>
          <a:ext cx="6364224"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EFDB20-0973-4B06-B149-87E3D96F91F3}">
      <dsp:nvSpPr>
        <dsp:cNvPr id="0" name=""/>
        <dsp:cNvSpPr/>
      </dsp:nvSpPr>
      <dsp:spPr>
        <a:xfrm>
          <a:off x="318211" y="1562435"/>
          <a:ext cx="4454956"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44600">
            <a:lnSpc>
              <a:spcPct val="90000"/>
            </a:lnSpc>
            <a:spcBef>
              <a:spcPct val="0"/>
            </a:spcBef>
            <a:spcAft>
              <a:spcPct val="35000"/>
            </a:spcAft>
            <a:buNone/>
          </a:pPr>
          <a:r>
            <a:rPr lang="en-GB" sz="2800" kern="1200"/>
            <a:t>Unlawful </a:t>
          </a:r>
          <a:endParaRPr lang="en-US" sz="2800" kern="1200"/>
        </a:p>
      </dsp:txBody>
      <dsp:txXfrm>
        <a:off x="358560" y="1602784"/>
        <a:ext cx="4374258" cy="745862"/>
      </dsp:txXfrm>
    </dsp:sp>
    <dsp:sp modelId="{906A8557-C52C-4B01-8A31-9594BCBCDD16}">
      <dsp:nvSpPr>
        <dsp:cNvPr id="0" name=""/>
        <dsp:cNvSpPr/>
      </dsp:nvSpPr>
      <dsp:spPr>
        <a:xfrm>
          <a:off x="0" y="3245796"/>
          <a:ext cx="6364224"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6C599F-AA77-403D-9A40-84E5C46C5061}">
      <dsp:nvSpPr>
        <dsp:cNvPr id="0" name=""/>
        <dsp:cNvSpPr/>
      </dsp:nvSpPr>
      <dsp:spPr>
        <a:xfrm>
          <a:off x="318211" y="2832516"/>
          <a:ext cx="4454956" cy="8265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44600">
            <a:lnSpc>
              <a:spcPct val="90000"/>
            </a:lnSpc>
            <a:spcBef>
              <a:spcPct val="0"/>
            </a:spcBef>
            <a:spcAft>
              <a:spcPct val="35000"/>
            </a:spcAft>
            <a:buNone/>
          </a:pPr>
          <a:r>
            <a:rPr lang="en-GB" sz="2800" kern="1200"/>
            <a:t>Killing of a human being </a:t>
          </a:r>
          <a:endParaRPr lang="en-US" sz="2800" kern="1200"/>
        </a:p>
      </dsp:txBody>
      <dsp:txXfrm>
        <a:off x="358560" y="2872865"/>
        <a:ext cx="4374258" cy="745862"/>
      </dsp:txXfrm>
    </dsp:sp>
    <dsp:sp modelId="{B84FF3B7-786A-42F0-ADD3-B0CB8E1216A3}">
      <dsp:nvSpPr>
        <dsp:cNvPr id="0" name=""/>
        <dsp:cNvSpPr/>
      </dsp:nvSpPr>
      <dsp:spPr>
        <a:xfrm>
          <a:off x="0" y="4515876"/>
          <a:ext cx="6364224"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DBEDB8-5A7C-4E69-B6AD-C35F4E47774F}">
      <dsp:nvSpPr>
        <dsp:cNvPr id="0" name=""/>
        <dsp:cNvSpPr/>
      </dsp:nvSpPr>
      <dsp:spPr>
        <a:xfrm>
          <a:off x="318211" y="4102596"/>
          <a:ext cx="4454956"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44600">
            <a:lnSpc>
              <a:spcPct val="90000"/>
            </a:lnSpc>
            <a:spcBef>
              <a:spcPct val="0"/>
            </a:spcBef>
            <a:spcAft>
              <a:spcPct val="35000"/>
            </a:spcAft>
            <a:buNone/>
          </a:pPr>
          <a:r>
            <a:rPr lang="en-GB" sz="2800" kern="1200"/>
            <a:t>Under the king’s peace. </a:t>
          </a:r>
          <a:endParaRPr lang="en-US" sz="2800" kern="1200"/>
        </a:p>
      </dsp:txBody>
      <dsp:txXfrm>
        <a:off x="358560" y="4142945"/>
        <a:ext cx="4374258" cy="7458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F1130-6085-4B9F-85C7-0B0BBBA65ACB}">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E743E6-65C9-44BB-BEA2-4778A5E13EF9}">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Guilty Mind. </a:t>
          </a:r>
          <a:endParaRPr lang="en-US" sz="4200" kern="1200"/>
        </a:p>
      </dsp:txBody>
      <dsp:txXfrm>
        <a:off x="585701" y="1069830"/>
        <a:ext cx="4337991" cy="2693452"/>
      </dsp:txXfrm>
    </dsp:sp>
    <dsp:sp modelId="{15712AAA-88E0-44C9-BD62-86A9C85E5365}">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3B2241-04DE-4FCC-95E3-DC64F01C4D0B}">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Intention to kill or cause grievous bodily harm. </a:t>
          </a:r>
          <a:endParaRPr lang="en-US" sz="4200" kern="1200"/>
        </a:p>
      </dsp:txBody>
      <dsp:txXfrm>
        <a:off x="6092527" y="1069830"/>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BF362-0026-4C81-A17B-028E1045F680}">
      <dsp:nvSpPr>
        <dsp:cNvPr id="0" name=""/>
        <dsp:cNvSpPr/>
      </dsp:nvSpPr>
      <dsp:spPr>
        <a:xfrm>
          <a:off x="3080" y="136428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A53D22-44F6-4668-B2C4-51282B60D0BF}">
      <dsp:nvSpPr>
        <dsp:cNvPr id="0" name=""/>
        <dsp:cNvSpPr/>
      </dsp:nvSpPr>
      <dsp:spPr>
        <a:xfrm>
          <a:off x="247486" y="159646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Unlawful</a:t>
          </a:r>
          <a:endParaRPr lang="en-US" sz="2600" kern="1200"/>
        </a:p>
      </dsp:txBody>
      <dsp:txXfrm>
        <a:off x="288396" y="1637375"/>
        <a:ext cx="2117829" cy="1314957"/>
      </dsp:txXfrm>
    </dsp:sp>
    <dsp:sp modelId="{E1BE83F8-49B4-44EA-88D0-39D577D4B3D2}">
      <dsp:nvSpPr>
        <dsp:cNvPr id="0" name=""/>
        <dsp:cNvSpPr/>
      </dsp:nvSpPr>
      <dsp:spPr>
        <a:xfrm>
          <a:off x="2691541" y="136428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49EEB-E87F-402D-BDF2-E312365DADB5}">
      <dsp:nvSpPr>
        <dsp:cNvPr id="0" name=""/>
        <dsp:cNvSpPr/>
      </dsp:nvSpPr>
      <dsp:spPr>
        <a:xfrm>
          <a:off x="2935947" y="159646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Killing </a:t>
          </a:r>
          <a:endParaRPr lang="en-US" sz="2600" kern="1200"/>
        </a:p>
      </dsp:txBody>
      <dsp:txXfrm>
        <a:off x="2976857" y="1637375"/>
        <a:ext cx="2117829" cy="1314957"/>
      </dsp:txXfrm>
    </dsp:sp>
    <dsp:sp modelId="{C0671CBC-8DED-406F-BBEA-2C56CAF7D728}">
      <dsp:nvSpPr>
        <dsp:cNvPr id="0" name=""/>
        <dsp:cNvSpPr/>
      </dsp:nvSpPr>
      <dsp:spPr>
        <a:xfrm>
          <a:off x="5380002" y="136428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18B12-0188-4BC1-862C-9C0C50232285}">
      <dsp:nvSpPr>
        <dsp:cNvPr id="0" name=""/>
        <dsp:cNvSpPr/>
      </dsp:nvSpPr>
      <dsp:spPr>
        <a:xfrm>
          <a:off x="5624408" y="159646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Human Being </a:t>
          </a:r>
          <a:endParaRPr lang="en-US" sz="2600" kern="1200"/>
        </a:p>
      </dsp:txBody>
      <dsp:txXfrm>
        <a:off x="5665318" y="1637375"/>
        <a:ext cx="2117829" cy="1314957"/>
      </dsp:txXfrm>
    </dsp:sp>
    <dsp:sp modelId="{805C7522-EC30-4243-BE33-D6FF9277D976}">
      <dsp:nvSpPr>
        <dsp:cNvPr id="0" name=""/>
        <dsp:cNvSpPr/>
      </dsp:nvSpPr>
      <dsp:spPr>
        <a:xfrm>
          <a:off x="8068463" y="136428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F8BA15-A9FA-48F5-95CC-3FB42A48394C}">
      <dsp:nvSpPr>
        <dsp:cNvPr id="0" name=""/>
        <dsp:cNvSpPr/>
      </dsp:nvSpPr>
      <dsp:spPr>
        <a:xfrm>
          <a:off x="8312869" y="159646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Under the King’s peace</a:t>
          </a:r>
          <a:endParaRPr lang="en-US" sz="2600" kern="1200"/>
        </a:p>
      </dsp:txBody>
      <dsp:txXfrm>
        <a:off x="8353779" y="1637375"/>
        <a:ext cx="2117829" cy="1314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A3E5D-F630-4843-BEED-53D953B6FAB0}">
      <dsp:nvSpPr>
        <dsp:cNvPr id="0" name=""/>
        <dsp:cNvSpPr/>
      </dsp:nvSpPr>
      <dsp:spPr>
        <a:xfrm>
          <a:off x="0" y="57239"/>
          <a:ext cx="6967728"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u="sng" kern="1200"/>
            <a:t>Conduct</a:t>
          </a:r>
          <a:r>
            <a:rPr lang="en-GB" sz="3200" kern="1200"/>
            <a:t> – It is the conduct of the defendant that causes the death, via an act or omission. </a:t>
          </a:r>
          <a:endParaRPr lang="en-US" sz="3200" kern="1200"/>
        </a:p>
      </dsp:txBody>
      <dsp:txXfrm>
        <a:off x="85900" y="143139"/>
        <a:ext cx="6795928" cy="1587880"/>
      </dsp:txXfrm>
    </dsp:sp>
    <dsp:sp modelId="{87F43AF8-ADD0-467E-8845-84C4A4ECBB41}">
      <dsp:nvSpPr>
        <dsp:cNvPr id="0" name=""/>
        <dsp:cNvSpPr/>
      </dsp:nvSpPr>
      <dsp:spPr>
        <a:xfrm>
          <a:off x="0" y="1909079"/>
          <a:ext cx="6967728" cy="1759680"/>
        </a:xfrm>
        <a:prstGeom prst="roundRect">
          <a:avLst/>
        </a:prstGeom>
        <a:solidFill>
          <a:schemeClr val="accent5">
            <a:hueOff val="-755546"/>
            <a:satOff val="288"/>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i="1" u="sng" kern="1200"/>
            <a:t>Circumstance</a:t>
          </a:r>
          <a:r>
            <a:rPr lang="en-GB" sz="3200" kern="1200"/>
            <a:t> – Human Being  and King’s peace.</a:t>
          </a:r>
          <a:endParaRPr lang="en-US" sz="3200" kern="1200"/>
        </a:p>
      </dsp:txBody>
      <dsp:txXfrm>
        <a:off x="85900" y="1994979"/>
        <a:ext cx="6795928" cy="1587880"/>
      </dsp:txXfrm>
    </dsp:sp>
    <dsp:sp modelId="{BFDAF450-8A37-40AB-BDFE-F170519F9499}">
      <dsp:nvSpPr>
        <dsp:cNvPr id="0" name=""/>
        <dsp:cNvSpPr/>
      </dsp:nvSpPr>
      <dsp:spPr>
        <a:xfrm>
          <a:off x="0" y="3760920"/>
          <a:ext cx="6967728" cy="1759680"/>
        </a:xfrm>
        <a:prstGeom prst="roundRect">
          <a:avLst/>
        </a:prstGeom>
        <a:solidFill>
          <a:schemeClr val="accent5">
            <a:hueOff val="-1511093"/>
            <a:satOff val="577"/>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i="1" u="sng" kern="1200"/>
            <a:t>Result-</a:t>
          </a:r>
          <a:r>
            <a:rPr lang="en-GB" sz="3200" kern="1200"/>
            <a:t> Must be the cause of the death. </a:t>
          </a:r>
          <a:endParaRPr lang="en-US" sz="3200" kern="1200"/>
        </a:p>
      </dsp:txBody>
      <dsp:txXfrm>
        <a:off x="85900" y="3846820"/>
        <a:ext cx="6795928" cy="15878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6044A-6018-4660-B9C6-2F443A13767C}">
      <dsp:nvSpPr>
        <dsp:cNvPr id="0" name=""/>
        <dsp:cNvSpPr/>
      </dsp:nvSpPr>
      <dsp:spPr>
        <a:xfrm>
          <a:off x="0" y="20879"/>
          <a:ext cx="6967728"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There are circumstances where a killing is lawful. </a:t>
          </a:r>
          <a:endParaRPr lang="en-US" sz="3300" kern="1200"/>
        </a:p>
      </dsp:txBody>
      <dsp:txXfrm>
        <a:off x="64083" y="84962"/>
        <a:ext cx="6839562" cy="1184574"/>
      </dsp:txXfrm>
    </dsp:sp>
    <dsp:sp modelId="{5DBADEF1-A87B-42D9-B584-956B4BC5AB68}">
      <dsp:nvSpPr>
        <dsp:cNvPr id="0" name=""/>
        <dsp:cNvSpPr/>
      </dsp:nvSpPr>
      <dsp:spPr>
        <a:xfrm>
          <a:off x="0" y="1428659"/>
          <a:ext cx="6967728" cy="1312740"/>
        </a:xfrm>
        <a:prstGeom prst="roundRect">
          <a:avLst/>
        </a:prstGeom>
        <a:solidFill>
          <a:schemeClr val="accent5">
            <a:hueOff val="-503698"/>
            <a:satOff val="192"/>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Self-defence and necessity. </a:t>
          </a:r>
          <a:endParaRPr lang="en-US" sz="3300" kern="1200"/>
        </a:p>
      </dsp:txBody>
      <dsp:txXfrm>
        <a:off x="64083" y="1492742"/>
        <a:ext cx="6839562" cy="1184574"/>
      </dsp:txXfrm>
    </dsp:sp>
    <dsp:sp modelId="{D79DD8AF-4AB6-4EC1-AB96-1128A37AC4FE}">
      <dsp:nvSpPr>
        <dsp:cNvPr id="0" name=""/>
        <dsp:cNvSpPr/>
      </dsp:nvSpPr>
      <dsp:spPr>
        <a:xfrm>
          <a:off x="0" y="2836439"/>
          <a:ext cx="6967728" cy="1312740"/>
        </a:xfrm>
        <a:prstGeom prst="roundRect">
          <a:avLst/>
        </a:prstGeom>
        <a:solidFill>
          <a:schemeClr val="accent5">
            <a:hueOff val="-1007395"/>
            <a:satOff val="38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Name 1 case in relation to self-defence. </a:t>
          </a:r>
          <a:endParaRPr lang="en-US" sz="3300" kern="1200"/>
        </a:p>
      </dsp:txBody>
      <dsp:txXfrm>
        <a:off x="64083" y="2900522"/>
        <a:ext cx="6839562" cy="1184574"/>
      </dsp:txXfrm>
    </dsp:sp>
    <dsp:sp modelId="{264B9DC1-88BA-419F-8CA0-8D49AE9EAF05}">
      <dsp:nvSpPr>
        <dsp:cNvPr id="0" name=""/>
        <dsp:cNvSpPr/>
      </dsp:nvSpPr>
      <dsp:spPr>
        <a:xfrm>
          <a:off x="0" y="4244220"/>
          <a:ext cx="6967728" cy="1312740"/>
        </a:xfrm>
        <a:prstGeom prst="roundRect">
          <a:avLst/>
        </a:prstGeom>
        <a:solidFill>
          <a:schemeClr val="accent5">
            <a:hueOff val="-1511093"/>
            <a:satOff val="577"/>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Name 1 case in relation to necessity. </a:t>
          </a:r>
          <a:endParaRPr lang="en-US" sz="3300" kern="1200"/>
        </a:p>
      </dsp:txBody>
      <dsp:txXfrm>
        <a:off x="64083" y="4308303"/>
        <a:ext cx="6839562" cy="11845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4CA61-B0E2-4043-A93B-A7DE9CCB3A24}">
      <dsp:nvSpPr>
        <dsp:cNvPr id="0" name=""/>
        <dsp:cNvSpPr/>
      </dsp:nvSpPr>
      <dsp:spPr>
        <a:xfrm>
          <a:off x="0" y="483907"/>
          <a:ext cx="6967728" cy="11093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Causation needs to be proven. </a:t>
          </a:r>
          <a:endParaRPr lang="en-US" sz="2000" kern="1200"/>
        </a:p>
      </dsp:txBody>
      <dsp:txXfrm>
        <a:off x="54152" y="538059"/>
        <a:ext cx="6859424" cy="1001002"/>
      </dsp:txXfrm>
    </dsp:sp>
    <dsp:sp modelId="{5AB411D7-824B-417D-B5CC-76F796897EE4}">
      <dsp:nvSpPr>
        <dsp:cNvPr id="0" name=""/>
        <dsp:cNvSpPr/>
      </dsp:nvSpPr>
      <dsp:spPr>
        <a:xfrm>
          <a:off x="0" y="1650813"/>
          <a:ext cx="6967728" cy="1109306"/>
        </a:xfrm>
        <a:prstGeom prst="roundRect">
          <a:avLst/>
        </a:prstGeom>
        <a:solidFill>
          <a:schemeClr val="accent2">
            <a:hueOff val="-496268"/>
            <a:satOff val="-192"/>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include both legal and factual causation. </a:t>
          </a:r>
          <a:endParaRPr lang="en-US" sz="2000" kern="1200"/>
        </a:p>
      </dsp:txBody>
      <dsp:txXfrm>
        <a:off x="54152" y="1704965"/>
        <a:ext cx="6859424" cy="1001002"/>
      </dsp:txXfrm>
    </dsp:sp>
    <dsp:sp modelId="{DC722EDD-BB9E-427A-AEE4-F4A80BAF9FAB}">
      <dsp:nvSpPr>
        <dsp:cNvPr id="0" name=""/>
        <dsp:cNvSpPr/>
      </dsp:nvSpPr>
      <dsp:spPr>
        <a:xfrm>
          <a:off x="0" y="2817720"/>
          <a:ext cx="6967728" cy="1109306"/>
        </a:xfrm>
        <a:prstGeom prst="roundRect">
          <a:avLst/>
        </a:prstGeom>
        <a:solidFill>
          <a:schemeClr val="accent2">
            <a:hueOff val="-992537"/>
            <a:satOff val="-38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Factual Causation – But for test. </a:t>
          </a:r>
          <a:endParaRPr lang="en-US" sz="2000" kern="1200"/>
        </a:p>
      </dsp:txBody>
      <dsp:txXfrm>
        <a:off x="54152" y="2871872"/>
        <a:ext cx="6859424" cy="1001002"/>
      </dsp:txXfrm>
    </dsp:sp>
    <dsp:sp modelId="{CADA950B-6220-4B3E-9980-ED12D5390C10}">
      <dsp:nvSpPr>
        <dsp:cNvPr id="0" name=""/>
        <dsp:cNvSpPr/>
      </dsp:nvSpPr>
      <dsp:spPr>
        <a:xfrm>
          <a:off x="0" y="3984626"/>
          <a:ext cx="6967728" cy="1109306"/>
        </a:xfrm>
        <a:prstGeom prst="roundRect">
          <a:avLst/>
        </a:prstGeom>
        <a:solidFill>
          <a:schemeClr val="accent2">
            <a:hueOff val="-1488805"/>
            <a:satOff val="-577"/>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Legal Causation – conduct need either be the substantial cause of death ( R v Cheshire) or the ‘’ Substantial and Operative’’ ( R v Smith) cause of the death. </a:t>
          </a:r>
          <a:endParaRPr lang="en-US" sz="2000" kern="1200"/>
        </a:p>
      </dsp:txBody>
      <dsp:txXfrm>
        <a:off x="54152" y="4038778"/>
        <a:ext cx="6859424" cy="1001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DF154-760B-432B-BFE7-81924700AE68}">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705386-A5A7-48B1-BDC4-CC5D6EF49B10}">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E08409-77B9-4004-B853-E17079BAD850}">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No malice or premeditation is needed. </a:t>
          </a:r>
          <a:endParaRPr lang="en-US" sz="2500" kern="1200"/>
        </a:p>
      </dsp:txBody>
      <dsp:txXfrm>
        <a:off x="1819120" y="673"/>
        <a:ext cx="4545103" cy="1574995"/>
      </dsp:txXfrm>
    </dsp:sp>
    <dsp:sp modelId="{F141C3C1-B4B4-4EE0-B728-D51DE16FD0CD}">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5EA02-8E62-49C5-85E2-EBECC006345A}">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6C85DD-876E-40AF-9F6F-24B109C09A8C}">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It can be a spur of the moment. </a:t>
          </a:r>
          <a:endParaRPr lang="en-US" sz="2500" kern="1200"/>
        </a:p>
      </dsp:txBody>
      <dsp:txXfrm>
        <a:off x="1819120" y="1969418"/>
        <a:ext cx="4545103" cy="1574995"/>
      </dsp:txXfrm>
    </dsp:sp>
    <dsp:sp modelId="{4834A156-A8D8-4845-BDEB-C9D5B6819F76}">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843C2-F094-43F6-BFC3-47BF0137FD0F}">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DFA5CF-BCA2-4FFC-807D-CE9241067132}">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Hence why the term ‘’ Malice aforethought was removed’’.</a:t>
          </a:r>
          <a:endParaRPr lang="en-US" sz="2500" kern="1200"/>
        </a:p>
      </dsp:txBody>
      <dsp:txXfrm>
        <a:off x="1819120" y="3938162"/>
        <a:ext cx="4545103" cy="15749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5C0FA-865D-4A2F-9615-55271EADD6B5}">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47B9AA-FD85-4DE4-91D1-EAF810E77BC8}">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The men’s rea for the offence of murder is; </a:t>
          </a:r>
          <a:endParaRPr lang="en-US" sz="4200" kern="1200"/>
        </a:p>
      </dsp:txBody>
      <dsp:txXfrm>
        <a:off x="585701" y="1069830"/>
        <a:ext cx="4337991" cy="2693452"/>
      </dsp:txXfrm>
    </dsp:sp>
    <dsp:sp modelId="{02E87694-B8F4-4BCA-8373-5752B57476F6}">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D7B5CA-70CB-4645-B843-0EF5A8D34A7E}">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Intention to kill or cause Grievous Bodily Harm. </a:t>
          </a:r>
          <a:endParaRPr lang="en-US" sz="4200" kern="1200"/>
        </a:p>
      </dsp:txBody>
      <dsp:txXfrm>
        <a:off x="6092527" y="1069830"/>
        <a:ext cx="4337991" cy="269345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F0A92-A1FA-4B4E-8C4B-0C2DDD39962E}">
      <dsp:nvSpPr>
        <dsp:cNvPr id="0" name=""/>
        <dsp:cNvSpPr/>
      </dsp:nvSpPr>
      <dsp:spPr>
        <a:xfrm>
          <a:off x="0" y="99269"/>
          <a:ext cx="6967728" cy="17105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Loss of control and diminished responsibility. </a:t>
          </a:r>
          <a:endParaRPr lang="en-US" sz="4300" kern="1200"/>
        </a:p>
      </dsp:txBody>
      <dsp:txXfrm>
        <a:off x="83502" y="182771"/>
        <a:ext cx="6800724" cy="1543536"/>
      </dsp:txXfrm>
    </dsp:sp>
    <dsp:sp modelId="{5CC88847-270E-44CF-8240-98A7974194C8}">
      <dsp:nvSpPr>
        <dsp:cNvPr id="0" name=""/>
        <dsp:cNvSpPr/>
      </dsp:nvSpPr>
      <dsp:spPr>
        <a:xfrm>
          <a:off x="0" y="1933649"/>
          <a:ext cx="6967728" cy="17105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Defences only to murder. </a:t>
          </a:r>
          <a:endParaRPr lang="en-US" sz="4300" kern="1200"/>
        </a:p>
      </dsp:txBody>
      <dsp:txXfrm>
        <a:off x="83502" y="2017151"/>
        <a:ext cx="6800724" cy="1543536"/>
      </dsp:txXfrm>
    </dsp:sp>
    <dsp:sp modelId="{FBF80A31-9CD8-4846-A3BF-DEF2628E0641}">
      <dsp:nvSpPr>
        <dsp:cNvPr id="0" name=""/>
        <dsp:cNvSpPr/>
      </dsp:nvSpPr>
      <dsp:spPr>
        <a:xfrm>
          <a:off x="0" y="3768030"/>
          <a:ext cx="6967728" cy="17105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Lower it to voluntary manslaughter. </a:t>
          </a:r>
          <a:endParaRPr lang="en-US" sz="4300" kern="1200"/>
        </a:p>
      </dsp:txBody>
      <dsp:txXfrm>
        <a:off x="83502" y="3851532"/>
        <a:ext cx="6800724" cy="15435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D55DC-293E-4B95-A85A-4C1CD54F1BD9}">
      <dsp:nvSpPr>
        <dsp:cNvPr id="0" name=""/>
        <dsp:cNvSpPr/>
      </dsp:nvSpPr>
      <dsp:spPr>
        <a:xfrm>
          <a:off x="0" y="0"/>
          <a:ext cx="5409590" cy="16541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Murder – common law offence. </a:t>
          </a:r>
          <a:endParaRPr lang="en-US" sz="3100" kern="1200"/>
        </a:p>
      </dsp:txBody>
      <dsp:txXfrm>
        <a:off x="48448" y="48448"/>
        <a:ext cx="3624634" cy="1557253"/>
      </dsp:txXfrm>
    </dsp:sp>
    <dsp:sp modelId="{B1E1F5B3-384F-4A21-A5D5-D6DDF513014A}">
      <dsp:nvSpPr>
        <dsp:cNvPr id="0" name=""/>
        <dsp:cNvSpPr/>
      </dsp:nvSpPr>
      <dsp:spPr>
        <a:xfrm>
          <a:off x="477316" y="1929841"/>
          <a:ext cx="5409590" cy="165414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Mandatory sentence of life imprisonment. </a:t>
          </a:r>
          <a:endParaRPr lang="en-US" sz="3100" kern="1200"/>
        </a:p>
      </dsp:txBody>
      <dsp:txXfrm>
        <a:off x="525764" y="1978289"/>
        <a:ext cx="3760180" cy="1557253"/>
      </dsp:txXfrm>
    </dsp:sp>
    <dsp:sp modelId="{A5F8E141-D3BA-490F-888F-09A2C730CB69}">
      <dsp:nvSpPr>
        <dsp:cNvPr id="0" name=""/>
        <dsp:cNvSpPr/>
      </dsp:nvSpPr>
      <dsp:spPr>
        <a:xfrm>
          <a:off x="954633" y="3859682"/>
          <a:ext cx="5409590" cy="16541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We see many real life cases in the 21</a:t>
          </a:r>
          <a:r>
            <a:rPr lang="en-GB" sz="3100" kern="1200" baseline="30000"/>
            <a:t>st</a:t>
          </a:r>
          <a:r>
            <a:rPr lang="en-GB" sz="3100" kern="1200"/>
            <a:t> Century. </a:t>
          </a:r>
          <a:endParaRPr lang="en-US" sz="3100" kern="1200"/>
        </a:p>
      </dsp:txBody>
      <dsp:txXfrm>
        <a:off x="1003081" y="3908130"/>
        <a:ext cx="3760180" cy="1557253"/>
      </dsp:txXfrm>
    </dsp:sp>
    <dsp:sp modelId="{9DD76F61-D98C-4318-8260-BD306A9D2087}">
      <dsp:nvSpPr>
        <dsp:cNvPr id="0" name=""/>
        <dsp:cNvSpPr/>
      </dsp:nvSpPr>
      <dsp:spPr>
        <a:xfrm>
          <a:off x="4334393" y="1254396"/>
          <a:ext cx="1075197" cy="107519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76312" y="1254396"/>
        <a:ext cx="591359" cy="809086"/>
      </dsp:txXfrm>
    </dsp:sp>
    <dsp:sp modelId="{457452FD-DC39-4B54-858C-58B6ED3D3FC9}">
      <dsp:nvSpPr>
        <dsp:cNvPr id="0" name=""/>
        <dsp:cNvSpPr/>
      </dsp:nvSpPr>
      <dsp:spPr>
        <a:xfrm>
          <a:off x="4811709" y="3173210"/>
          <a:ext cx="1075197" cy="107519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53628" y="3173210"/>
        <a:ext cx="591359" cy="8090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3815D-3F99-4E40-A968-84FD99B53499}" type="datetimeFigureOut">
              <a:rPr lang="en-GB" smtClean="0"/>
              <a:t>09/11/2024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974117-E0C6-49A0-80CE-F4DC094EE3F6}" type="slidenum">
              <a:rPr lang="en-GB" smtClean="0"/>
              <a:t>‹#›</a:t>
            </a:fld>
            <a:endParaRPr lang="en-GB"/>
          </a:p>
        </p:txBody>
      </p:sp>
    </p:spTree>
    <p:extLst>
      <p:ext uri="{BB962C8B-B14F-4D97-AF65-F5344CB8AC3E}">
        <p14:creationId xmlns:p14="http://schemas.microsoft.com/office/powerpoint/2010/main" val="346832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 to medical procedures – negates liability. </a:t>
            </a:r>
          </a:p>
        </p:txBody>
      </p:sp>
      <p:sp>
        <p:nvSpPr>
          <p:cNvPr id="4" name="Slide Number Placeholder 3"/>
          <p:cNvSpPr>
            <a:spLocks noGrp="1"/>
          </p:cNvSpPr>
          <p:nvPr>
            <p:ph type="sldNum" sz="quarter" idx="5"/>
          </p:nvPr>
        </p:nvSpPr>
        <p:spPr/>
        <p:txBody>
          <a:bodyPr/>
          <a:lstStyle/>
          <a:p>
            <a:fld id="{4A974117-E0C6-49A0-80CE-F4DC094EE3F6}" type="slidenum">
              <a:rPr lang="en-GB" smtClean="0"/>
              <a:t>12</a:t>
            </a:fld>
            <a:endParaRPr lang="en-GB"/>
          </a:p>
        </p:txBody>
      </p:sp>
    </p:spTree>
    <p:extLst>
      <p:ext uri="{BB962C8B-B14F-4D97-AF65-F5344CB8AC3E}">
        <p14:creationId xmlns:p14="http://schemas.microsoft.com/office/powerpoint/2010/main" val="2631851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instead be convicted of manslaughter if the child dies after birth because of injuries in the womb - A-G’s Reference (No. 3 of 1994) [1997].</a:t>
            </a:r>
          </a:p>
        </p:txBody>
      </p:sp>
      <p:sp>
        <p:nvSpPr>
          <p:cNvPr id="4" name="Slide Number Placeholder 3"/>
          <p:cNvSpPr>
            <a:spLocks noGrp="1"/>
          </p:cNvSpPr>
          <p:nvPr>
            <p:ph type="sldNum" sz="quarter" idx="5"/>
          </p:nvPr>
        </p:nvSpPr>
        <p:spPr/>
        <p:txBody>
          <a:bodyPr/>
          <a:lstStyle/>
          <a:p>
            <a:fld id="{4A974117-E0C6-49A0-80CE-F4DC094EE3F6}" type="slidenum">
              <a:rPr lang="en-GB" smtClean="0"/>
              <a:t>15</a:t>
            </a:fld>
            <a:endParaRPr lang="en-GB"/>
          </a:p>
        </p:txBody>
      </p:sp>
    </p:spTree>
    <p:extLst>
      <p:ext uri="{BB962C8B-B14F-4D97-AF65-F5344CB8AC3E}">
        <p14:creationId xmlns:p14="http://schemas.microsoft.com/office/powerpoint/2010/main" val="1594896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case of R v </a:t>
            </a:r>
            <a:r>
              <a:rPr lang="en-GB" dirty="0" err="1"/>
              <a:t>Cunnigham</a:t>
            </a:r>
            <a:r>
              <a:rPr lang="en-GB" dirty="0"/>
              <a:t> the meaning of the word malice was explained. </a:t>
            </a:r>
          </a:p>
        </p:txBody>
      </p:sp>
      <p:sp>
        <p:nvSpPr>
          <p:cNvPr id="4" name="Slide Number Placeholder 3"/>
          <p:cNvSpPr>
            <a:spLocks noGrp="1"/>
          </p:cNvSpPr>
          <p:nvPr>
            <p:ph type="sldNum" sz="quarter" idx="5"/>
          </p:nvPr>
        </p:nvSpPr>
        <p:spPr/>
        <p:txBody>
          <a:bodyPr/>
          <a:lstStyle/>
          <a:p>
            <a:fld id="{4A974117-E0C6-49A0-80CE-F4DC094EE3F6}" type="slidenum">
              <a:rPr lang="en-GB" smtClean="0"/>
              <a:t>18</a:t>
            </a:fld>
            <a:endParaRPr lang="en-GB"/>
          </a:p>
        </p:txBody>
      </p:sp>
    </p:spTree>
    <p:extLst>
      <p:ext uri="{BB962C8B-B14F-4D97-AF65-F5344CB8AC3E}">
        <p14:creationId xmlns:p14="http://schemas.microsoft.com/office/powerpoint/2010/main" val="1723893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11/9/2024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0070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11/9/2024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719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11/9/2024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64316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11/9/2024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4156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11/9/2024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89641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11/9/2024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05878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11/9/2024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62766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11/9/2024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0607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11/9/2024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76695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11/9/2024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51753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11/9/2024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13721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11/9/2024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2475870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burglar-crime-criminal-theft-thief-157142/"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n.wikipedia.org/wiki/Flexible_Flyer"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black line&#10;&#10;Description automatically generated">
            <a:extLst>
              <a:ext uri="{FF2B5EF4-FFF2-40B4-BE49-F238E27FC236}">
                <a16:creationId xmlns:a16="http://schemas.microsoft.com/office/drawing/2014/main" id="{EA2CCED1-2AA3-1A23-F36E-97967D04ABBA}"/>
              </a:ext>
            </a:extLst>
          </p:cNvPr>
          <p:cNvPicPr>
            <a:picLocks noChangeAspect="1"/>
          </p:cNvPicPr>
          <p:nvPr/>
        </p:nvPicPr>
        <p:blipFill>
          <a:blip r:embed="rId2"/>
          <a:srcRect t="7238" r="-1" b="62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93DA61-918D-CA12-2E74-B23F89F98BBF}"/>
              </a:ext>
            </a:extLst>
          </p:cNvPr>
          <p:cNvSpPr>
            <a:spLocks noGrp="1"/>
          </p:cNvSpPr>
          <p:nvPr>
            <p:ph type="ctrTitle"/>
          </p:nvPr>
        </p:nvSpPr>
        <p:spPr>
          <a:xfrm>
            <a:off x="477981" y="1122363"/>
            <a:ext cx="4023360" cy="3204134"/>
          </a:xfrm>
        </p:spPr>
        <p:txBody>
          <a:bodyPr anchor="b">
            <a:normAutofit/>
          </a:bodyPr>
          <a:lstStyle/>
          <a:p>
            <a:r>
              <a:rPr lang="en-GB" sz="4800" u="sng" dirty="0">
                <a:solidFill>
                  <a:schemeClr val="bg1"/>
                </a:solidFill>
              </a:rPr>
              <a:t>The Offence of Murder!</a:t>
            </a:r>
          </a:p>
        </p:txBody>
      </p:sp>
      <p:sp>
        <p:nvSpPr>
          <p:cNvPr id="3" name="Subtitle 2">
            <a:extLst>
              <a:ext uri="{FF2B5EF4-FFF2-40B4-BE49-F238E27FC236}">
                <a16:creationId xmlns:a16="http://schemas.microsoft.com/office/drawing/2014/main" id="{E838B2F6-DA25-E8C0-0B1D-D9A24A3EE15B}"/>
              </a:ext>
            </a:extLst>
          </p:cNvPr>
          <p:cNvSpPr>
            <a:spLocks noGrp="1"/>
          </p:cNvSpPr>
          <p:nvPr>
            <p:ph type="subTitle" idx="1"/>
          </p:nvPr>
        </p:nvSpPr>
        <p:spPr>
          <a:xfrm>
            <a:off x="477980" y="4872922"/>
            <a:ext cx="4023359" cy="1208141"/>
          </a:xfrm>
        </p:spPr>
        <p:txBody>
          <a:bodyPr>
            <a:normAutofit/>
          </a:bodyPr>
          <a:lstStyle/>
          <a:p>
            <a:r>
              <a:rPr lang="en-GB" sz="2000">
                <a:solidFill>
                  <a:schemeClr val="bg1"/>
                </a:solidFill>
              </a:rPr>
              <a:t>By Zita Draper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4536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3857"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6E1587-35F9-6ABD-224B-824BFBFDF72A}"/>
              </a:ext>
            </a:extLst>
          </p:cNvPr>
          <p:cNvSpPr>
            <a:spLocks noGrp="1"/>
          </p:cNvSpPr>
          <p:nvPr>
            <p:ph type="title"/>
          </p:nvPr>
        </p:nvSpPr>
        <p:spPr>
          <a:xfrm>
            <a:off x="5359510" y="978619"/>
            <a:ext cx="5991244" cy="1106424"/>
          </a:xfrm>
        </p:spPr>
        <p:txBody>
          <a:bodyPr>
            <a:normAutofit/>
          </a:bodyPr>
          <a:lstStyle/>
          <a:p>
            <a:pPr algn="ctr"/>
            <a:r>
              <a:rPr lang="en-GB" sz="4800" b="1" i="1" u="sng" dirty="0"/>
              <a:t>Content </a:t>
            </a:r>
          </a:p>
        </p:txBody>
      </p:sp>
      <p:pic>
        <p:nvPicPr>
          <p:cNvPr id="5" name="Graphic 4" descr="Books with solid fill">
            <a:extLst>
              <a:ext uri="{FF2B5EF4-FFF2-40B4-BE49-F238E27FC236}">
                <a16:creationId xmlns:a16="http://schemas.microsoft.com/office/drawing/2014/main" id="{158BCD99-D622-B0E4-5DB2-6800639682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4528" y="1361884"/>
            <a:ext cx="4033647" cy="4033647"/>
          </a:xfrm>
          <a:prstGeom prst="rect">
            <a:avLst/>
          </a:prstGeom>
        </p:spPr>
      </p:pic>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9848"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859"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6336A01-0296-A82D-D6E2-CA2B68F90FB3}"/>
              </a:ext>
            </a:extLst>
          </p:cNvPr>
          <p:cNvSpPr>
            <a:spLocks noGrp="1"/>
          </p:cNvSpPr>
          <p:nvPr>
            <p:ph idx="1"/>
          </p:nvPr>
        </p:nvSpPr>
        <p:spPr>
          <a:xfrm>
            <a:off x="5356861" y="2252870"/>
            <a:ext cx="5993892" cy="3560251"/>
          </a:xfrm>
        </p:spPr>
        <p:txBody>
          <a:bodyPr>
            <a:normAutofit/>
          </a:bodyPr>
          <a:lstStyle/>
          <a:p>
            <a:pPr>
              <a:lnSpc>
                <a:spcPct val="200000"/>
              </a:lnSpc>
            </a:pPr>
            <a:r>
              <a:rPr lang="en-GB" sz="1800" dirty="0"/>
              <a:t>Aims and Learning Objectives </a:t>
            </a:r>
          </a:p>
          <a:p>
            <a:pPr>
              <a:lnSpc>
                <a:spcPct val="200000"/>
              </a:lnSpc>
            </a:pPr>
            <a:r>
              <a:rPr lang="en-GB" sz="1800" dirty="0"/>
              <a:t>The Offence of Murder </a:t>
            </a:r>
          </a:p>
          <a:p>
            <a:pPr>
              <a:lnSpc>
                <a:spcPct val="200000"/>
              </a:lnSpc>
            </a:pPr>
            <a:r>
              <a:rPr lang="en-GB" sz="1800" dirty="0"/>
              <a:t>Activities. </a:t>
            </a:r>
          </a:p>
          <a:p>
            <a:pPr>
              <a:lnSpc>
                <a:spcPct val="200000"/>
              </a:lnSpc>
            </a:pPr>
            <a:r>
              <a:rPr lang="en-GB" sz="1800" dirty="0"/>
              <a:t>Summary</a:t>
            </a:r>
          </a:p>
          <a:p>
            <a:pPr>
              <a:lnSpc>
                <a:spcPct val="200000"/>
              </a:lnSpc>
            </a:pPr>
            <a:r>
              <a:rPr lang="en-GB" sz="1800" dirty="0"/>
              <a:t>Thank you, any questions?</a:t>
            </a:r>
          </a:p>
        </p:txBody>
      </p:sp>
    </p:spTree>
    <p:extLst>
      <p:ext uri="{BB962C8B-B14F-4D97-AF65-F5344CB8AC3E}">
        <p14:creationId xmlns:p14="http://schemas.microsoft.com/office/powerpoint/2010/main" val="3338922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A670C-E4B7-B730-3D6E-DE24CFC236C9}"/>
              </a:ext>
            </a:extLst>
          </p:cNvPr>
          <p:cNvSpPr>
            <a:spLocks noGrp="1"/>
          </p:cNvSpPr>
          <p:nvPr>
            <p:ph type="title"/>
          </p:nvPr>
        </p:nvSpPr>
        <p:spPr>
          <a:xfrm>
            <a:off x="659234" y="957447"/>
            <a:ext cx="3383280" cy="4943105"/>
          </a:xfrm>
        </p:spPr>
        <p:txBody>
          <a:bodyPr anchor="ctr">
            <a:normAutofit/>
          </a:bodyPr>
          <a:lstStyle/>
          <a:p>
            <a:r>
              <a:rPr lang="en-GB" b="1" i="1" u="sng"/>
              <a:t>Aims and Learning Objectives </a:t>
            </a: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75A4447-4ABF-7714-3DF7-AE507D24C892}"/>
              </a:ext>
            </a:extLst>
          </p:cNvPr>
          <p:cNvGraphicFramePr>
            <a:graphicFrameLocks noGrp="1"/>
          </p:cNvGraphicFramePr>
          <p:nvPr>
            <p:ph idx="1"/>
            <p:extLst>
              <p:ext uri="{D42A27DB-BD31-4B8C-83A1-F6EECF244321}">
                <p14:modId xmlns:p14="http://schemas.microsoft.com/office/powerpoint/2010/main" val="3895985944"/>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3960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B09E0-4D84-6C1E-0A18-26013CB07535}"/>
              </a:ext>
            </a:extLst>
          </p:cNvPr>
          <p:cNvSpPr>
            <a:spLocks noGrp="1"/>
          </p:cNvSpPr>
          <p:nvPr>
            <p:ph type="title"/>
          </p:nvPr>
        </p:nvSpPr>
        <p:spPr>
          <a:xfrm>
            <a:off x="841248" y="334644"/>
            <a:ext cx="10509504" cy="1076914"/>
          </a:xfrm>
        </p:spPr>
        <p:txBody>
          <a:bodyPr anchor="ctr">
            <a:normAutofit/>
          </a:bodyPr>
          <a:lstStyle/>
          <a:p>
            <a:pPr algn="ctr"/>
            <a:r>
              <a:rPr lang="en-GB" b="1" i="1" u="sng" dirty="0"/>
              <a:t>What is murder?</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6494E0B-C7AB-34D6-9119-8F223A0B5CC9}"/>
              </a:ext>
            </a:extLst>
          </p:cNvPr>
          <p:cNvGraphicFramePr>
            <a:graphicFrameLocks noGrp="1"/>
          </p:cNvGraphicFramePr>
          <p:nvPr>
            <p:ph idx="1"/>
            <p:extLst>
              <p:ext uri="{D42A27DB-BD31-4B8C-83A1-F6EECF244321}">
                <p14:modId xmlns:p14="http://schemas.microsoft.com/office/powerpoint/2010/main" val="147450504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815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C3D68-5BA8-FD53-1CA0-25B0C7166205}"/>
              </a:ext>
            </a:extLst>
          </p:cNvPr>
          <p:cNvSpPr>
            <a:spLocks noGrp="1"/>
          </p:cNvSpPr>
          <p:nvPr>
            <p:ph type="title"/>
          </p:nvPr>
        </p:nvSpPr>
        <p:spPr>
          <a:xfrm>
            <a:off x="411480" y="987552"/>
            <a:ext cx="4485861" cy="1088136"/>
          </a:xfrm>
        </p:spPr>
        <p:txBody>
          <a:bodyPr anchor="b">
            <a:normAutofit/>
          </a:bodyPr>
          <a:lstStyle/>
          <a:p>
            <a:pPr algn="ctr"/>
            <a:r>
              <a:rPr lang="en-GB" b="1" i="1" u="sng" dirty="0"/>
              <a:t>Continued</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4FE36F7-8D1E-49B7-FA32-0B145D15162E}"/>
              </a:ext>
            </a:extLst>
          </p:cNvPr>
          <p:cNvSpPr>
            <a:spLocks noGrp="1"/>
          </p:cNvSpPr>
          <p:nvPr>
            <p:ph idx="1"/>
          </p:nvPr>
        </p:nvSpPr>
        <p:spPr>
          <a:xfrm>
            <a:off x="411479" y="2688336"/>
            <a:ext cx="4498848" cy="3584448"/>
          </a:xfrm>
        </p:spPr>
        <p:txBody>
          <a:bodyPr anchor="t">
            <a:normAutofit/>
          </a:bodyPr>
          <a:lstStyle/>
          <a:p>
            <a:pPr>
              <a:lnSpc>
                <a:spcPct val="100000"/>
              </a:lnSpc>
            </a:pPr>
            <a:r>
              <a:rPr lang="en-GB" sz="1400"/>
              <a:t>Common law offence. </a:t>
            </a:r>
          </a:p>
          <a:p>
            <a:pPr>
              <a:lnSpc>
                <a:spcPct val="100000"/>
              </a:lnSpc>
            </a:pPr>
            <a:endParaRPr lang="en-GB" sz="1400"/>
          </a:p>
          <a:p>
            <a:pPr>
              <a:lnSpc>
                <a:spcPct val="100000"/>
              </a:lnSpc>
            </a:pPr>
            <a:r>
              <a:rPr lang="en-GB" sz="1400"/>
              <a:t>It is an indictable offence because it is a serious offence. </a:t>
            </a:r>
          </a:p>
          <a:p>
            <a:pPr>
              <a:lnSpc>
                <a:spcPct val="100000"/>
              </a:lnSpc>
            </a:pPr>
            <a:endParaRPr lang="en-GB" sz="1400"/>
          </a:p>
          <a:p>
            <a:pPr>
              <a:lnSpc>
                <a:spcPct val="100000"/>
              </a:lnSpc>
            </a:pPr>
            <a:r>
              <a:rPr lang="en-GB" sz="1400"/>
              <a:t>Carry a mandatory sentence of life imprisonment. </a:t>
            </a:r>
          </a:p>
          <a:p>
            <a:pPr>
              <a:lnSpc>
                <a:spcPct val="100000"/>
              </a:lnSpc>
            </a:pPr>
            <a:endParaRPr lang="en-GB" sz="1400"/>
          </a:p>
          <a:p>
            <a:pPr>
              <a:lnSpc>
                <a:spcPct val="100000"/>
              </a:lnSpc>
            </a:pPr>
            <a:r>
              <a:rPr lang="en-GB" sz="1400"/>
              <a:t>Judge sets a tariff – Parole. </a:t>
            </a:r>
          </a:p>
          <a:p>
            <a:pPr>
              <a:lnSpc>
                <a:spcPct val="100000"/>
              </a:lnSpc>
            </a:pPr>
            <a:endParaRPr lang="en-GB" sz="1400"/>
          </a:p>
          <a:p>
            <a:pPr>
              <a:lnSpc>
                <a:spcPct val="100000"/>
              </a:lnSpc>
            </a:pPr>
            <a:r>
              <a:rPr lang="en-GB" sz="1400"/>
              <a:t>Whole life order?</a:t>
            </a:r>
          </a:p>
        </p:txBody>
      </p:sp>
      <p:pic>
        <p:nvPicPr>
          <p:cNvPr id="5" name="Picture 4" descr="Ladder and cloud">
            <a:extLst>
              <a:ext uri="{FF2B5EF4-FFF2-40B4-BE49-F238E27FC236}">
                <a16:creationId xmlns:a16="http://schemas.microsoft.com/office/drawing/2014/main" id="{660C103B-507F-33F7-6489-A1A47490B232}"/>
              </a:ext>
            </a:extLst>
          </p:cNvPr>
          <p:cNvPicPr>
            <a:picLocks noChangeAspect="1"/>
          </p:cNvPicPr>
          <p:nvPr/>
        </p:nvPicPr>
        <p:blipFill>
          <a:blip r:embed="rId2">
            <a:extLst>
              <a:ext uri="{28A0092B-C50C-407E-A947-70E740481C1C}">
                <a14:useLocalDpi xmlns:a14="http://schemas.microsoft.com/office/drawing/2010/main" val="0"/>
              </a:ext>
            </a:extLst>
          </a:blip>
          <a:srcRect r="1" b="37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361076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DD28-12B4-34A0-7B90-060E8FBFE454}"/>
              </a:ext>
            </a:extLst>
          </p:cNvPr>
          <p:cNvSpPr>
            <a:spLocks noGrp="1"/>
          </p:cNvSpPr>
          <p:nvPr>
            <p:ph type="title"/>
          </p:nvPr>
        </p:nvSpPr>
        <p:spPr/>
        <p:txBody>
          <a:bodyPr>
            <a:normAutofit/>
          </a:bodyPr>
          <a:lstStyle/>
          <a:p>
            <a:pPr algn="ctr"/>
            <a:r>
              <a:rPr lang="en-GB" sz="4800" b="1" i="1" u="sng" dirty="0"/>
              <a:t>A whole life order </a:t>
            </a:r>
          </a:p>
        </p:txBody>
      </p:sp>
      <p:pic>
        <p:nvPicPr>
          <p:cNvPr id="1026" name="Picture 2" descr="Serial killer Levi Bellfield blocked from having civil partnership | UK  criminal justice | The Guardian">
            <a:extLst>
              <a:ext uri="{FF2B5EF4-FFF2-40B4-BE49-F238E27FC236}">
                <a16:creationId xmlns:a16="http://schemas.microsoft.com/office/drawing/2014/main" id="{41448194-A202-5FC4-17BB-F392831206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88" y="2147368"/>
            <a:ext cx="6936653" cy="41619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3B4D9CE-5278-66D1-F1B9-3F0E0AD8A095}"/>
              </a:ext>
            </a:extLst>
          </p:cNvPr>
          <p:cNvSpPr txBox="1"/>
          <p:nvPr/>
        </p:nvSpPr>
        <p:spPr>
          <a:xfrm>
            <a:off x="492759" y="2194561"/>
            <a:ext cx="4101408" cy="3954352"/>
          </a:xfrm>
          <a:prstGeom prst="rect">
            <a:avLst/>
          </a:prstGeom>
          <a:noFill/>
        </p:spPr>
        <p:txBody>
          <a:bodyPr wrap="square" rtlCol="0">
            <a:spAutoFit/>
          </a:bodyPr>
          <a:lstStyle/>
          <a:p>
            <a:pPr algn="ctr"/>
            <a:r>
              <a:rPr lang="en-GB" sz="2000" b="1" i="1" u="sng" dirty="0"/>
              <a:t>Levi Bellfield</a:t>
            </a:r>
          </a:p>
          <a:p>
            <a:endParaRPr lang="en-GB" dirty="0"/>
          </a:p>
          <a:p>
            <a:pPr>
              <a:lnSpc>
                <a:spcPct val="150000"/>
              </a:lnSpc>
            </a:pPr>
            <a:r>
              <a:rPr lang="en-GB" dirty="0"/>
              <a:t>Convicted of the murder and kidnap of Milly Dowler on her way home from school. </a:t>
            </a:r>
          </a:p>
          <a:p>
            <a:pPr>
              <a:lnSpc>
                <a:spcPct val="150000"/>
              </a:lnSpc>
            </a:pPr>
            <a:endParaRPr lang="en-GB" dirty="0"/>
          </a:p>
          <a:p>
            <a:pPr>
              <a:lnSpc>
                <a:spcPct val="150000"/>
              </a:lnSpc>
            </a:pPr>
            <a:r>
              <a:rPr lang="en-GB" dirty="0"/>
              <a:t>Convicted of Killing Amelie Delagrange. </a:t>
            </a:r>
          </a:p>
          <a:p>
            <a:pPr>
              <a:lnSpc>
                <a:spcPct val="150000"/>
              </a:lnSpc>
            </a:pPr>
            <a:endParaRPr lang="en-GB" dirty="0"/>
          </a:p>
          <a:p>
            <a:pPr>
              <a:lnSpc>
                <a:spcPct val="150000"/>
              </a:lnSpc>
            </a:pPr>
            <a:r>
              <a:rPr lang="en-GB" dirty="0"/>
              <a:t>Sentenced to a whole life order. </a:t>
            </a:r>
          </a:p>
        </p:txBody>
      </p:sp>
    </p:spTree>
    <p:extLst>
      <p:ext uri="{BB962C8B-B14F-4D97-AF65-F5344CB8AC3E}">
        <p14:creationId xmlns:p14="http://schemas.microsoft.com/office/powerpoint/2010/main" val="189092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715154-D162-0560-B194-306498ED557B}"/>
              </a:ext>
            </a:extLst>
          </p:cNvPr>
          <p:cNvSpPr>
            <a:spLocks noGrp="1"/>
          </p:cNvSpPr>
          <p:nvPr>
            <p:ph type="title"/>
          </p:nvPr>
        </p:nvSpPr>
        <p:spPr>
          <a:xfrm>
            <a:off x="621792" y="1161288"/>
            <a:ext cx="3602736" cy="4526280"/>
          </a:xfrm>
        </p:spPr>
        <p:txBody>
          <a:bodyPr>
            <a:normAutofit/>
          </a:bodyPr>
          <a:lstStyle/>
          <a:p>
            <a:pPr algn="ctr"/>
            <a:r>
              <a:rPr lang="en-GB" b="1" i="1" u="sng" dirty="0"/>
              <a:t>Identifying the Actus Reus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AF9422C-70C2-2093-5426-27A643CDE656}"/>
              </a:ext>
            </a:extLst>
          </p:cNvPr>
          <p:cNvGraphicFramePr>
            <a:graphicFrameLocks noGrp="1"/>
          </p:cNvGraphicFramePr>
          <p:nvPr>
            <p:ph idx="1"/>
            <p:extLst>
              <p:ext uri="{D42A27DB-BD31-4B8C-83A1-F6EECF244321}">
                <p14:modId xmlns:p14="http://schemas.microsoft.com/office/powerpoint/2010/main" val="408727655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939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AEADE-D403-C3A7-255A-49507FBE4AE4}"/>
              </a:ext>
            </a:extLst>
          </p:cNvPr>
          <p:cNvSpPr>
            <a:spLocks noGrp="1"/>
          </p:cNvSpPr>
          <p:nvPr>
            <p:ph type="title"/>
          </p:nvPr>
        </p:nvSpPr>
        <p:spPr>
          <a:xfrm>
            <a:off x="841248" y="256032"/>
            <a:ext cx="10506456" cy="1014984"/>
          </a:xfrm>
        </p:spPr>
        <p:txBody>
          <a:bodyPr anchor="b">
            <a:normAutofit/>
          </a:bodyPr>
          <a:lstStyle/>
          <a:p>
            <a:pPr algn="ctr"/>
            <a:r>
              <a:rPr lang="en-GB" sz="4800" b="1" i="1" u="sng" dirty="0"/>
              <a:t>Identifying the men’s rea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49E4C40-5727-2B42-4BFC-65269A83B077}"/>
              </a:ext>
            </a:extLst>
          </p:cNvPr>
          <p:cNvGraphicFramePr>
            <a:graphicFrameLocks noGrp="1"/>
          </p:cNvGraphicFramePr>
          <p:nvPr>
            <p:ph idx="1"/>
            <p:extLst>
              <p:ext uri="{D42A27DB-BD31-4B8C-83A1-F6EECF244321}">
                <p14:modId xmlns:p14="http://schemas.microsoft.com/office/powerpoint/2010/main" val="37555163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3198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651FF8-1F10-0AB7-49F0-978701972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687644F-3E4E-9C97-DFDC-D3F7A2B6A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9801" y="638176"/>
            <a:ext cx="9172398" cy="5581648"/>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BA42A91B-B712-8C19-C03E-218B24CB70B2}"/>
              </a:ext>
            </a:extLst>
          </p:cNvPr>
          <p:cNvSpPr>
            <a:spLocks noGrp="1"/>
          </p:cNvSpPr>
          <p:nvPr>
            <p:ph type="ctrTitle"/>
          </p:nvPr>
        </p:nvSpPr>
        <p:spPr>
          <a:xfrm>
            <a:off x="2006758" y="1269995"/>
            <a:ext cx="8178484" cy="2570656"/>
          </a:xfrm>
        </p:spPr>
        <p:txBody>
          <a:bodyPr anchor="ctr">
            <a:normAutofit/>
          </a:bodyPr>
          <a:lstStyle/>
          <a:p>
            <a:pPr algn="ctr"/>
            <a:r>
              <a:rPr lang="en-GB" sz="6600" b="1" i="1" u="sng"/>
              <a:t>Let’s look at the Actus Reus!</a:t>
            </a:r>
          </a:p>
        </p:txBody>
      </p:sp>
      <p:sp>
        <p:nvSpPr>
          <p:cNvPr id="13" name="Rectangle 12">
            <a:extLst>
              <a:ext uri="{FF2B5EF4-FFF2-40B4-BE49-F238E27FC236}">
                <a16:creationId xmlns:a16="http://schemas.microsoft.com/office/drawing/2014/main" id="{38058123-00F3-558B-D353-674B7B9B1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4440" y="4259315"/>
            <a:ext cx="21031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9211104-5508-9F53-82C5-732E80D73C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1992" y="5854064"/>
            <a:ext cx="128016"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482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88044-16E3-EF9D-6D35-CE0DA4278D29}"/>
              </a:ext>
            </a:extLst>
          </p:cNvPr>
          <p:cNvSpPr>
            <a:spLocks noGrp="1"/>
          </p:cNvSpPr>
          <p:nvPr>
            <p:ph type="title"/>
          </p:nvPr>
        </p:nvSpPr>
        <p:spPr>
          <a:xfrm>
            <a:off x="841248" y="256032"/>
            <a:ext cx="10506456" cy="1014984"/>
          </a:xfrm>
        </p:spPr>
        <p:txBody>
          <a:bodyPr anchor="b">
            <a:normAutofit/>
          </a:bodyPr>
          <a:lstStyle/>
          <a:p>
            <a:pPr algn="ctr"/>
            <a:r>
              <a:rPr lang="en-GB" sz="4800" b="1" i="1" u="sng" dirty="0"/>
              <a:t>What is the Actus Reus?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ACB32C1-C74B-1067-176C-1756BEB4084E}"/>
              </a:ext>
            </a:extLst>
          </p:cNvPr>
          <p:cNvGraphicFramePr>
            <a:graphicFrameLocks noGrp="1"/>
          </p:cNvGraphicFramePr>
          <p:nvPr>
            <p:ph idx="1"/>
            <p:extLst>
              <p:ext uri="{D42A27DB-BD31-4B8C-83A1-F6EECF244321}">
                <p14:modId xmlns:p14="http://schemas.microsoft.com/office/powerpoint/2010/main" val="35873475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2833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127EBE-5526-AC5D-9074-72ADF1703DDB}"/>
              </a:ext>
            </a:extLst>
          </p:cNvPr>
          <p:cNvSpPr>
            <a:spLocks noGrp="1"/>
          </p:cNvSpPr>
          <p:nvPr>
            <p:ph type="title"/>
          </p:nvPr>
        </p:nvSpPr>
        <p:spPr>
          <a:xfrm>
            <a:off x="763386" y="2805268"/>
            <a:ext cx="3103427" cy="822960"/>
          </a:xfrm>
        </p:spPr>
        <p:txBody>
          <a:bodyPr anchor="t">
            <a:normAutofit/>
          </a:bodyPr>
          <a:lstStyle/>
          <a:p>
            <a:r>
              <a:rPr lang="en-GB" sz="3600" b="1" i="1" u="sng" dirty="0"/>
              <a:t>The three C’s </a:t>
            </a:r>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6AEA7DE-E2B2-40FA-93E2-C406900DED3F}"/>
              </a:ext>
            </a:extLst>
          </p:cNvPr>
          <p:cNvGraphicFramePr>
            <a:graphicFrameLocks noGrp="1"/>
          </p:cNvGraphicFramePr>
          <p:nvPr>
            <p:ph idx="1"/>
            <p:extLst>
              <p:ext uri="{D42A27DB-BD31-4B8C-83A1-F6EECF244321}">
                <p14:modId xmlns:p14="http://schemas.microsoft.com/office/powerpoint/2010/main" val="322698567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816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A9321A9C-A038-BA78-2C0E-F1C638C213DD}"/>
              </a:ext>
            </a:extLst>
          </p:cNvPr>
          <p:cNvSpPr>
            <a:spLocks noGrp="1"/>
          </p:cNvSpPr>
          <p:nvPr>
            <p:ph type="title"/>
          </p:nvPr>
        </p:nvSpPr>
        <p:spPr>
          <a:xfrm>
            <a:off x="868680" y="1719072"/>
            <a:ext cx="3103427" cy="3520440"/>
          </a:xfrm>
        </p:spPr>
        <p:txBody>
          <a:bodyPr anchor="t">
            <a:normAutofit/>
          </a:bodyPr>
          <a:lstStyle/>
          <a:p>
            <a:r>
              <a:rPr lang="en-GB" sz="3600" b="1" i="1" u="sng"/>
              <a:t>Unlawful </a:t>
            </a:r>
          </a:p>
        </p:txBody>
      </p:sp>
      <p:sp>
        <p:nvSpPr>
          <p:cNvPr id="16" name="Rectangle 15">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id="{E2ACA39D-2F60-A8AD-F6B0-CE0126D05594}"/>
              </a:ext>
            </a:extLst>
          </p:cNvPr>
          <p:cNvGraphicFramePr>
            <a:graphicFrameLocks noGrp="1"/>
          </p:cNvGraphicFramePr>
          <p:nvPr>
            <p:ph idx="1"/>
            <p:extLst>
              <p:ext uri="{D42A27DB-BD31-4B8C-83A1-F6EECF244321}">
                <p14:modId xmlns:p14="http://schemas.microsoft.com/office/powerpoint/2010/main" val="40598471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4431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073B20E-E562-620E-C078-297DF1905EFF}"/>
              </a:ext>
            </a:extLst>
          </p:cNvPr>
          <p:cNvSpPr>
            <a:spLocks noGrp="1"/>
          </p:cNvSpPr>
          <p:nvPr>
            <p:ph type="title"/>
          </p:nvPr>
        </p:nvSpPr>
        <p:spPr>
          <a:xfrm>
            <a:off x="868680" y="1719072"/>
            <a:ext cx="3103427" cy="3520440"/>
          </a:xfrm>
        </p:spPr>
        <p:txBody>
          <a:bodyPr anchor="t">
            <a:normAutofit/>
          </a:bodyPr>
          <a:lstStyle/>
          <a:p>
            <a:r>
              <a:rPr lang="en-GB" sz="3600" b="1" i="1" u="sng"/>
              <a:t>Causation </a:t>
            </a:r>
          </a:p>
        </p:txBody>
      </p:sp>
      <p:sp>
        <p:nvSpPr>
          <p:cNvPr id="16" name="Rectangle 15">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id="{81C9023D-3514-1943-9922-9504212320AF}"/>
              </a:ext>
            </a:extLst>
          </p:cNvPr>
          <p:cNvGraphicFramePr>
            <a:graphicFrameLocks noGrp="1"/>
          </p:cNvGraphicFramePr>
          <p:nvPr>
            <p:ph idx="1"/>
            <p:extLst>
              <p:ext uri="{D42A27DB-BD31-4B8C-83A1-F6EECF244321}">
                <p14:modId xmlns:p14="http://schemas.microsoft.com/office/powerpoint/2010/main" val="361455647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9360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emergency medical kit on a dark wood">
            <a:extLst>
              <a:ext uri="{FF2B5EF4-FFF2-40B4-BE49-F238E27FC236}">
                <a16:creationId xmlns:a16="http://schemas.microsoft.com/office/drawing/2014/main" id="{7F11F4C6-1FC7-631B-6D6B-18BCFAC82412}"/>
              </a:ext>
            </a:extLst>
          </p:cNvPr>
          <p:cNvPicPr>
            <a:picLocks noChangeAspect="1"/>
          </p:cNvPicPr>
          <p:nvPr/>
        </p:nvPicPr>
        <p:blipFill>
          <a:blip r:embed="rId2"/>
          <a:srcRect l="15628" r="-1" b="-1"/>
          <a:stretch/>
        </p:blipFill>
        <p:spPr>
          <a:xfrm>
            <a:off x="3523488" y="10"/>
            <a:ext cx="8668512" cy="6857990"/>
          </a:xfrm>
          <a:prstGeom prst="rect">
            <a:avLst/>
          </a:prstGeom>
        </p:spPr>
      </p:pic>
      <p:sp>
        <p:nvSpPr>
          <p:cNvPr id="15" name="Rectangle 14">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DDBD05-D20B-4172-C452-86DDC8267A39}"/>
              </a:ext>
            </a:extLst>
          </p:cNvPr>
          <p:cNvSpPr>
            <a:spLocks noGrp="1"/>
          </p:cNvSpPr>
          <p:nvPr>
            <p:ph type="title"/>
          </p:nvPr>
        </p:nvSpPr>
        <p:spPr>
          <a:xfrm>
            <a:off x="477981" y="1122363"/>
            <a:ext cx="4023360" cy="3204134"/>
          </a:xfrm>
        </p:spPr>
        <p:txBody>
          <a:bodyPr vert="horz" lIns="91440" tIns="45720" rIns="91440" bIns="45720" rtlCol="0" anchor="b">
            <a:normAutofit/>
          </a:bodyPr>
          <a:lstStyle/>
          <a:p>
            <a:pPr algn="ctr"/>
            <a:r>
              <a:rPr lang="en-US" sz="4800" b="1" i="1" u="sng" dirty="0">
                <a:solidFill>
                  <a:schemeClr val="bg1"/>
                </a:solidFill>
              </a:rPr>
              <a:t>What about doctors?</a:t>
            </a:r>
          </a:p>
        </p:txBody>
      </p:sp>
      <p:sp>
        <p:nvSpPr>
          <p:cNvPr id="3" name="Content Placeholder 2">
            <a:extLst>
              <a:ext uri="{FF2B5EF4-FFF2-40B4-BE49-F238E27FC236}">
                <a16:creationId xmlns:a16="http://schemas.microsoft.com/office/drawing/2014/main" id="{6056ACA2-EB49-1415-50F1-AD484EC05E61}"/>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solidFill>
                  <a:schemeClr val="bg1"/>
                </a:solidFill>
              </a:rPr>
              <a:t>Key cases such as Airedale NHS Trust v Bland [1993] – Omission – no conviction of doctors. </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5086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6B42C39E-2274-545F-DF31-E8DEC6765D03}"/>
              </a:ext>
            </a:extLst>
          </p:cNvPr>
          <p:cNvSpPr>
            <a:spLocks noGrp="1"/>
          </p:cNvSpPr>
          <p:nvPr>
            <p:ph type="title"/>
          </p:nvPr>
        </p:nvSpPr>
        <p:spPr>
          <a:xfrm>
            <a:off x="841246" y="978619"/>
            <a:ext cx="5991244" cy="1106424"/>
          </a:xfrm>
        </p:spPr>
        <p:txBody>
          <a:bodyPr>
            <a:normAutofit/>
          </a:bodyPr>
          <a:lstStyle/>
          <a:p>
            <a:pPr algn="ctr"/>
            <a:r>
              <a:rPr lang="en-GB" b="1" i="1" u="sng" dirty="0"/>
              <a:t>Human Being </a:t>
            </a:r>
          </a:p>
        </p:txBody>
      </p:sp>
      <p:sp>
        <p:nvSpPr>
          <p:cNvPr id="17" name="Rectangle 1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682B0B2F-D5D2-FF91-9B36-0BBBD7CBA077}"/>
              </a:ext>
            </a:extLst>
          </p:cNvPr>
          <p:cNvSpPr>
            <a:spLocks noGrp="1"/>
          </p:cNvSpPr>
          <p:nvPr>
            <p:ph idx="1"/>
          </p:nvPr>
        </p:nvSpPr>
        <p:spPr>
          <a:xfrm>
            <a:off x="841248" y="2252870"/>
            <a:ext cx="5993892" cy="3560251"/>
          </a:xfrm>
        </p:spPr>
        <p:txBody>
          <a:bodyPr>
            <a:normAutofit/>
          </a:bodyPr>
          <a:lstStyle/>
          <a:p>
            <a:pPr>
              <a:lnSpc>
                <a:spcPct val="100000"/>
              </a:lnSpc>
            </a:pPr>
            <a:r>
              <a:rPr lang="en-GB" sz="1700" dirty="0"/>
              <a:t>Foetus – whilst still inside the mother is not a human being or in the process of being born. </a:t>
            </a:r>
          </a:p>
          <a:p>
            <a:pPr>
              <a:lnSpc>
                <a:spcPct val="100000"/>
              </a:lnSpc>
            </a:pPr>
            <a:endParaRPr lang="en-GB" sz="1700" dirty="0"/>
          </a:p>
          <a:p>
            <a:pPr>
              <a:lnSpc>
                <a:spcPct val="100000"/>
              </a:lnSpc>
            </a:pPr>
            <a:r>
              <a:rPr lang="en-GB" sz="1700" dirty="0"/>
              <a:t>In order for a foetus to be a human being it must breathe independently of its mother. </a:t>
            </a:r>
          </a:p>
          <a:p>
            <a:pPr>
              <a:lnSpc>
                <a:spcPct val="100000"/>
              </a:lnSpc>
            </a:pPr>
            <a:endParaRPr lang="en-GB" sz="1700" dirty="0"/>
          </a:p>
          <a:p>
            <a:pPr>
              <a:lnSpc>
                <a:spcPct val="100000"/>
              </a:lnSpc>
            </a:pPr>
            <a:r>
              <a:rPr lang="en-GB" sz="1700" dirty="0"/>
              <a:t>You cannot be convicted of murder for killing a foetus. </a:t>
            </a:r>
          </a:p>
          <a:p>
            <a:pPr>
              <a:lnSpc>
                <a:spcPct val="100000"/>
              </a:lnSpc>
            </a:pPr>
            <a:endParaRPr lang="en-GB" sz="1700" dirty="0"/>
          </a:p>
          <a:p>
            <a:pPr>
              <a:lnSpc>
                <a:spcPct val="100000"/>
              </a:lnSpc>
            </a:pPr>
            <a:r>
              <a:rPr lang="en-GB" sz="1700" dirty="0"/>
              <a:t>Other legislation; S.1 of the Infant life (Preservation) Act 1929 – Research. </a:t>
            </a:r>
          </a:p>
        </p:txBody>
      </p:sp>
      <p:pic>
        <p:nvPicPr>
          <p:cNvPr id="8" name="Graphic 7" descr="A baby crawling">
            <a:extLst>
              <a:ext uri="{FF2B5EF4-FFF2-40B4-BE49-F238E27FC236}">
                <a16:creationId xmlns:a16="http://schemas.microsoft.com/office/drawing/2014/main" id="{BC12B8D0-7B58-E8A0-E54E-66A09AA0C6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79814" y="1418318"/>
            <a:ext cx="4097657" cy="3920779"/>
          </a:xfrm>
          <a:prstGeom prst="rect">
            <a:avLst/>
          </a:prstGeom>
        </p:spPr>
      </p:pic>
    </p:spTree>
    <p:extLst>
      <p:ext uri="{BB962C8B-B14F-4D97-AF65-F5344CB8AC3E}">
        <p14:creationId xmlns:p14="http://schemas.microsoft.com/office/powerpoint/2010/main" val="3099875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4F604F-42F1-6CEF-8006-EAD3BA02D64F}"/>
              </a:ext>
            </a:extLst>
          </p:cNvPr>
          <p:cNvSpPr>
            <a:spLocks noGrp="1"/>
          </p:cNvSpPr>
          <p:nvPr>
            <p:ph type="title"/>
          </p:nvPr>
        </p:nvSpPr>
        <p:spPr>
          <a:xfrm>
            <a:off x="841246" y="978619"/>
            <a:ext cx="5991244" cy="1106424"/>
          </a:xfrm>
        </p:spPr>
        <p:txBody>
          <a:bodyPr>
            <a:normAutofit/>
          </a:bodyPr>
          <a:lstStyle/>
          <a:p>
            <a:pPr algn="ctr"/>
            <a:r>
              <a:rPr lang="en-GB" b="1" i="1" u="sng" dirty="0"/>
              <a:t>Case law </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D705E7-DCA1-C46D-DAC8-810541BDE8B8}"/>
              </a:ext>
            </a:extLst>
          </p:cNvPr>
          <p:cNvSpPr>
            <a:spLocks noGrp="1"/>
          </p:cNvSpPr>
          <p:nvPr>
            <p:ph idx="1"/>
          </p:nvPr>
        </p:nvSpPr>
        <p:spPr>
          <a:xfrm>
            <a:off x="841248" y="2252870"/>
            <a:ext cx="5993892" cy="3560251"/>
          </a:xfrm>
        </p:spPr>
        <p:txBody>
          <a:bodyPr>
            <a:normAutofit/>
          </a:bodyPr>
          <a:lstStyle/>
          <a:p>
            <a:r>
              <a:rPr lang="en-GB" sz="1800"/>
              <a:t>Main case; </a:t>
            </a:r>
            <a:r>
              <a:rPr lang="en-GB" sz="1800" b="1" u="sng"/>
              <a:t>R v Poulton [1832] </a:t>
            </a:r>
            <a:r>
              <a:rPr lang="en-GB" sz="1800"/>
              <a:t>– Mother strangled her child as it was being born, whole body had not been born, no conviction of murder, regardless of the fact the child breathed.   </a:t>
            </a:r>
          </a:p>
          <a:p>
            <a:r>
              <a:rPr lang="en-GB" sz="1800"/>
              <a:t>Other cases; </a:t>
            </a:r>
            <a:r>
              <a:rPr lang="en-GB" sz="1800" b="1" u="sng"/>
              <a:t>R v Reeves [1893] </a:t>
            </a:r>
            <a:r>
              <a:rPr lang="en-GB" sz="1800"/>
              <a:t>– Child born but still attached by the ambilocal cord is classed as a human being. </a:t>
            </a:r>
          </a:p>
        </p:txBody>
      </p:sp>
      <p:pic>
        <p:nvPicPr>
          <p:cNvPr id="4" name="Graphic 3" descr="A baby crawling">
            <a:extLst>
              <a:ext uri="{FF2B5EF4-FFF2-40B4-BE49-F238E27FC236}">
                <a16:creationId xmlns:a16="http://schemas.microsoft.com/office/drawing/2014/main" id="{BB2A5581-BDCA-ACE5-6D6E-47DA8F8D1A4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79814" y="1418318"/>
            <a:ext cx="4097657" cy="3920779"/>
          </a:xfrm>
          <a:prstGeom prst="rect">
            <a:avLst/>
          </a:prstGeom>
        </p:spPr>
      </p:pic>
    </p:spTree>
    <p:extLst>
      <p:ext uri="{BB962C8B-B14F-4D97-AF65-F5344CB8AC3E}">
        <p14:creationId xmlns:p14="http://schemas.microsoft.com/office/powerpoint/2010/main" val="479534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ee Rigby killer Michael Adebowale in hospital with Covid-19 - BBC News">
            <a:extLst>
              <a:ext uri="{FF2B5EF4-FFF2-40B4-BE49-F238E27FC236}">
                <a16:creationId xmlns:a16="http://schemas.microsoft.com/office/drawing/2014/main" id="{E701AB14-7168-B516-BEE4-0D28E7D3C4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846" r="22846"/>
          <a:stretch/>
        </p:blipFill>
        <p:spPr bwMode="auto">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useBgFill="1">
        <p:nvSpPr>
          <p:cNvPr id="2057" name="Freeform: Shape 2056">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chemeClr val="tx2">
                <a:lumMod val="10000"/>
                <a:lumOff val="90000"/>
              </a:schemeClr>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9F7DB7-DB1B-963C-A582-8ED1B02B28B3}"/>
              </a:ext>
            </a:extLst>
          </p:cNvPr>
          <p:cNvSpPr>
            <a:spLocks noGrp="1"/>
          </p:cNvSpPr>
          <p:nvPr>
            <p:ph type="title"/>
          </p:nvPr>
        </p:nvSpPr>
        <p:spPr>
          <a:xfrm>
            <a:off x="7255564" y="914400"/>
            <a:ext cx="4485861" cy="1106556"/>
          </a:xfrm>
        </p:spPr>
        <p:txBody>
          <a:bodyPr anchor="b">
            <a:normAutofit/>
          </a:bodyPr>
          <a:lstStyle/>
          <a:p>
            <a:pPr algn="ctr"/>
            <a:r>
              <a:rPr lang="en-GB" sz="3200" b="1" i="1" u="sng" dirty="0"/>
              <a:t>Under the King’s peace</a:t>
            </a:r>
          </a:p>
        </p:txBody>
      </p:sp>
      <p:sp>
        <p:nvSpPr>
          <p:cNvPr id="2061" name="Rectangle 206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3" name="Rectangle 2062">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902398A-9274-3C60-96DA-B3604EC392EA}"/>
              </a:ext>
            </a:extLst>
          </p:cNvPr>
          <p:cNvSpPr>
            <a:spLocks noGrp="1"/>
          </p:cNvSpPr>
          <p:nvPr>
            <p:ph idx="1"/>
          </p:nvPr>
        </p:nvSpPr>
        <p:spPr>
          <a:xfrm>
            <a:off x="7255563" y="2440100"/>
            <a:ext cx="4485861" cy="3834804"/>
          </a:xfrm>
        </p:spPr>
        <p:txBody>
          <a:bodyPr anchor="t">
            <a:normAutofit/>
          </a:bodyPr>
          <a:lstStyle/>
          <a:p>
            <a:pPr>
              <a:lnSpc>
                <a:spcPct val="100000"/>
              </a:lnSpc>
            </a:pPr>
            <a:r>
              <a:rPr lang="en-GB" sz="1700" dirty="0"/>
              <a:t>Killing done during war is not classed as murder. </a:t>
            </a:r>
          </a:p>
          <a:p>
            <a:pPr>
              <a:lnSpc>
                <a:spcPct val="100000"/>
              </a:lnSpc>
            </a:pPr>
            <a:endParaRPr lang="en-GB" sz="1700" dirty="0"/>
          </a:p>
          <a:p>
            <a:pPr>
              <a:lnSpc>
                <a:spcPct val="100000"/>
              </a:lnSpc>
            </a:pPr>
            <a:r>
              <a:rPr lang="en-GB" sz="1700" dirty="0"/>
              <a:t>There is a defence. </a:t>
            </a:r>
          </a:p>
          <a:p>
            <a:pPr>
              <a:lnSpc>
                <a:spcPct val="100000"/>
              </a:lnSpc>
            </a:pPr>
            <a:endParaRPr lang="en-GB" sz="1700" dirty="0"/>
          </a:p>
          <a:p>
            <a:pPr>
              <a:lnSpc>
                <a:spcPct val="100000"/>
              </a:lnSpc>
            </a:pPr>
            <a:r>
              <a:rPr lang="en-GB" sz="1700" dirty="0"/>
              <a:t>A key case that demonstrates this is the case of Adebolajo and Adebowale [2014]. </a:t>
            </a:r>
          </a:p>
          <a:p>
            <a:pPr>
              <a:lnSpc>
                <a:spcPct val="100000"/>
              </a:lnSpc>
            </a:pPr>
            <a:endParaRPr lang="en-GB" sz="1700" dirty="0"/>
          </a:p>
          <a:p>
            <a:pPr>
              <a:lnSpc>
                <a:spcPct val="100000"/>
              </a:lnSpc>
            </a:pPr>
            <a:r>
              <a:rPr lang="en-GB" sz="1700" dirty="0"/>
              <a:t>Research the case and feedback to the class. </a:t>
            </a:r>
          </a:p>
        </p:txBody>
      </p:sp>
    </p:spTree>
    <p:extLst>
      <p:ext uri="{BB962C8B-B14F-4D97-AF65-F5344CB8AC3E}">
        <p14:creationId xmlns:p14="http://schemas.microsoft.com/office/powerpoint/2010/main" val="3886668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B7149-E312-B2C8-4664-51333E6E01B4}"/>
              </a:ext>
            </a:extLst>
          </p:cNvPr>
          <p:cNvSpPr>
            <a:spLocks noGrp="1"/>
          </p:cNvSpPr>
          <p:nvPr>
            <p:ph type="title"/>
          </p:nvPr>
        </p:nvSpPr>
        <p:spPr>
          <a:xfrm>
            <a:off x="7255564" y="834888"/>
            <a:ext cx="4314645" cy="1268958"/>
          </a:xfrm>
        </p:spPr>
        <p:txBody>
          <a:bodyPr anchor="b">
            <a:normAutofit/>
          </a:bodyPr>
          <a:lstStyle/>
          <a:p>
            <a:pPr algn="ctr"/>
            <a:r>
              <a:rPr lang="en-GB" sz="3200" b="1" i="1" u="sng" dirty="0"/>
              <a:t>What is the Men’s rea?</a:t>
            </a:r>
          </a:p>
        </p:txBody>
      </p:sp>
      <p:pic>
        <p:nvPicPr>
          <p:cNvPr id="5" name="Picture 4" descr="Yellow 3D brain">
            <a:extLst>
              <a:ext uri="{FF2B5EF4-FFF2-40B4-BE49-F238E27FC236}">
                <a16:creationId xmlns:a16="http://schemas.microsoft.com/office/drawing/2014/main" id="{A021C5D1-A130-384A-CFFB-F7B32B395C1B}"/>
              </a:ext>
            </a:extLst>
          </p:cNvPr>
          <p:cNvPicPr>
            <a:picLocks noChangeAspect="1"/>
          </p:cNvPicPr>
          <p:nvPr/>
        </p:nvPicPr>
        <p:blipFill>
          <a:blip r:embed="rId3">
            <a:extLst>
              <a:ext uri="{28A0092B-C50C-407E-A947-70E740481C1C}">
                <a14:useLocalDpi xmlns:a14="http://schemas.microsoft.com/office/drawing/2010/main" val="0"/>
              </a:ext>
            </a:extLst>
          </a:blip>
          <a:srcRect l="13234" r="13304"/>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2" name="Rectangle 11">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EFC80F-1798-C9EF-2C88-794FDDCCDB35}"/>
              </a:ext>
            </a:extLst>
          </p:cNvPr>
          <p:cNvSpPr>
            <a:spLocks noGrp="1"/>
          </p:cNvSpPr>
          <p:nvPr>
            <p:ph idx="1"/>
          </p:nvPr>
        </p:nvSpPr>
        <p:spPr>
          <a:xfrm>
            <a:off x="7255563" y="2557587"/>
            <a:ext cx="4314645" cy="3717317"/>
          </a:xfrm>
        </p:spPr>
        <p:txBody>
          <a:bodyPr anchor="t">
            <a:normAutofit/>
          </a:bodyPr>
          <a:lstStyle/>
          <a:p>
            <a:r>
              <a:rPr lang="en-GB" sz="1700"/>
              <a:t>Intention to kill (Express Malice) or cause grievous bodily harm (Implied Malice). </a:t>
            </a:r>
          </a:p>
          <a:p>
            <a:endParaRPr lang="en-GB" sz="1700"/>
          </a:p>
          <a:p>
            <a:r>
              <a:rPr lang="en-GB" sz="1700"/>
              <a:t>Use to be called Malice aforethought ( R v Cunningham)– mean the same.</a:t>
            </a:r>
          </a:p>
          <a:p>
            <a:endParaRPr lang="en-GB" sz="1700"/>
          </a:p>
          <a:p>
            <a:r>
              <a:rPr lang="en-GB" sz="1700"/>
              <a:t>Key case; R v Vickers [1957] </a:t>
            </a:r>
          </a:p>
        </p:txBody>
      </p:sp>
    </p:spTree>
    <p:extLst>
      <p:ext uri="{BB962C8B-B14F-4D97-AF65-F5344CB8AC3E}">
        <p14:creationId xmlns:p14="http://schemas.microsoft.com/office/powerpoint/2010/main" val="1563845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3857"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935612-3A71-1E88-1806-CF5093EB669B}"/>
              </a:ext>
            </a:extLst>
          </p:cNvPr>
          <p:cNvSpPr>
            <a:spLocks noGrp="1"/>
          </p:cNvSpPr>
          <p:nvPr>
            <p:ph type="title"/>
          </p:nvPr>
        </p:nvSpPr>
        <p:spPr>
          <a:xfrm>
            <a:off x="5359510" y="978619"/>
            <a:ext cx="5991244" cy="1106424"/>
          </a:xfrm>
        </p:spPr>
        <p:txBody>
          <a:bodyPr>
            <a:normAutofit/>
          </a:bodyPr>
          <a:lstStyle/>
          <a:p>
            <a:r>
              <a:rPr lang="en-GB" sz="3200" b="1" i="1" u="sng"/>
              <a:t>R v Vickers </a:t>
            </a:r>
          </a:p>
        </p:txBody>
      </p:sp>
      <p:pic>
        <p:nvPicPr>
          <p:cNvPr id="5" name="Picture 4" descr="Cartoon a cartoon of a person with a bag and a crowbar&#10;&#10;Description automatically generated">
            <a:extLst>
              <a:ext uri="{FF2B5EF4-FFF2-40B4-BE49-F238E27FC236}">
                <a16:creationId xmlns:a16="http://schemas.microsoft.com/office/drawing/2014/main" id="{3EA4E032-1488-40EA-CDFB-FE19592AE2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8520" y="630936"/>
            <a:ext cx="3805663" cy="5495544"/>
          </a:xfrm>
          <a:prstGeom prst="rect">
            <a:avLst/>
          </a:prstGeom>
        </p:spPr>
      </p:pic>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9848"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859"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B3EADA-CC8C-B6A4-D37B-90BFD0BFF895}"/>
              </a:ext>
            </a:extLst>
          </p:cNvPr>
          <p:cNvSpPr>
            <a:spLocks noGrp="1"/>
          </p:cNvSpPr>
          <p:nvPr>
            <p:ph idx="1"/>
          </p:nvPr>
        </p:nvSpPr>
        <p:spPr>
          <a:xfrm>
            <a:off x="5356861" y="2252870"/>
            <a:ext cx="5993892" cy="3560251"/>
          </a:xfrm>
        </p:spPr>
        <p:txBody>
          <a:bodyPr>
            <a:normAutofit/>
          </a:bodyPr>
          <a:lstStyle/>
          <a:p>
            <a:pPr>
              <a:lnSpc>
                <a:spcPct val="100000"/>
              </a:lnSpc>
            </a:pPr>
            <a:r>
              <a:rPr lang="en-GB" sz="1300"/>
              <a:t>Burglary. </a:t>
            </a:r>
          </a:p>
          <a:p>
            <a:pPr>
              <a:lnSpc>
                <a:spcPct val="100000"/>
              </a:lnSpc>
            </a:pPr>
            <a:endParaRPr lang="en-GB" sz="1300"/>
          </a:p>
          <a:p>
            <a:pPr>
              <a:lnSpc>
                <a:spcPct val="100000"/>
              </a:lnSpc>
            </a:pPr>
            <a:r>
              <a:rPr lang="en-GB" sz="1300"/>
              <a:t>Did not want the victim who know who they were. </a:t>
            </a:r>
          </a:p>
          <a:p>
            <a:pPr>
              <a:lnSpc>
                <a:spcPct val="100000"/>
              </a:lnSpc>
            </a:pPr>
            <a:endParaRPr lang="en-GB" sz="1300"/>
          </a:p>
          <a:p>
            <a:pPr>
              <a:lnSpc>
                <a:spcPct val="100000"/>
              </a:lnSpc>
            </a:pPr>
            <a:r>
              <a:rPr lang="en-GB" sz="1300"/>
              <a:t>Struck her (Elderly woman). </a:t>
            </a:r>
          </a:p>
          <a:p>
            <a:pPr>
              <a:lnSpc>
                <a:spcPct val="100000"/>
              </a:lnSpc>
            </a:pPr>
            <a:endParaRPr lang="en-GB" sz="1300"/>
          </a:p>
          <a:p>
            <a:pPr>
              <a:lnSpc>
                <a:spcPct val="100000"/>
              </a:lnSpc>
            </a:pPr>
            <a:r>
              <a:rPr lang="en-GB" sz="1300"/>
              <a:t>She died as a result. </a:t>
            </a:r>
          </a:p>
          <a:p>
            <a:pPr>
              <a:lnSpc>
                <a:spcPct val="100000"/>
              </a:lnSpc>
            </a:pPr>
            <a:endParaRPr lang="en-GB" sz="1300"/>
          </a:p>
          <a:p>
            <a:pPr>
              <a:lnSpc>
                <a:spcPct val="100000"/>
              </a:lnSpc>
            </a:pPr>
            <a:r>
              <a:rPr lang="en-GB" sz="1300"/>
              <a:t>Courts confirmed that GBH was enough to satisfy the offence of murder. </a:t>
            </a:r>
          </a:p>
          <a:p>
            <a:pPr>
              <a:lnSpc>
                <a:spcPct val="100000"/>
              </a:lnSpc>
            </a:pPr>
            <a:endParaRPr lang="en-GB" sz="1300"/>
          </a:p>
          <a:p>
            <a:pPr>
              <a:lnSpc>
                <a:spcPct val="100000"/>
              </a:lnSpc>
            </a:pPr>
            <a:r>
              <a:rPr lang="en-GB" sz="1300"/>
              <a:t>Outcome; Convicted of murder.</a:t>
            </a:r>
          </a:p>
        </p:txBody>
      </p:sp>
    </p:spTree>
    <p:extLst>
      <p:ext uri="{BB962C8B-B14F-4D97-AF65-F5344CB8AC3E}">
        <p14:creationId xmlns:p14="http://schemas.microsoft.com/office/powerpoint/2010/main" val="4029023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A474011-A49D-4C7A-BF41-0ACD0A269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AC807F-0A44-2BF3-7F6D-43C8CE53CC3D}"/>
              </a:ext>
            </a:extLst>
          </p:cNvPr>
          <p:cNvSpPr>
            <a:spLocks noGrp="1"/>
          </p:cNvSpPr>
          <p:nvPr>
            <p:ph type="title"/>
          </p:nvPr>
        </p:nvSpPr>
        <p:spPr>
          <a:xfrm>
            <a:off x="1051560" y="4444332"/>
            <a:ext cx="3538728" cy="1645920"/>
          </a:xfrm>
        </p:spPr>
        <p:txBody>
          <a:bodyPr>
            <a:normAutofit/>
          </a:bodyPr>
          <a:lstStyle/>
          <a:p>
            <a:r>
              <a:rPr lang="en-GB" sz="3200" b="1" i="1" u="sng"/>
              <a:t>Men’s rea</a:t>
            </a:r>
          </a:p>
        </p:txBody>
      </p:sp>
      <p:pic>
        <p:nvPicPr>
          <p:cNvPr id="5" name="Graphic 4" descr="Crawling baby in onesie">
            <a:extLst>
              <a:ext uri="{FF2B5EF4-FFF2-40B4-BE49-F238E27FC236}">
                <a16:creationId xmlns:a16="http://schemas.microsoft.com/office/drawing/2014/main" id="{F9A6C821-C549-24B0-0F2C-8FF45D3DC2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63961" y="374904"/>
            <a:ext cx="4152470" cy="3609664"/>
          </a:xfrm>
          <a:prstGeom prst="rect">
            <a:avLst/>
          </a:prstGeom>
        </p:spPr>
      </p:pic>
      <p:sp>
        <p:nvSpPr>
          <p:cNvPr id="20" name="Rectangle 19">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3925D9-59D1-8890-7D63-3C6EC8B1DEEF}"/>
              </a:ext>
            </a:extLst>
          </p:cNvPr>
          <p:cNvSpPr>
            <a:spLocks noGrp="1"/>
          </p:cNvSpPr>
          <p:nvPr>
            <p:ph idx="1"/>
          </p:nvPr>
        </p:nvSpPr>
        <p:spPr>
          <a:xfrm>
            <a:off x="5349240" y="4440602"/>
            <a:ext cx="6007608" cy="1645920"/>
          </a:xfrm>
        </p:spPr>
        <p:txBody>
          <a:bodyPr anchor="ctr">
            <a:normAutofit/>
          </a:bodyPr>
          <a:lstStyle/>
          <a:p>
            <a:pPr>
              <a:lnSpc>
                <a:spcPct val="100000"/>
              </a:lnSpc>
            </a:pPr>
            <a:r>
              <a:rPr lang="en-GB" sz="1300"/>
              <a:t>Include direct or indirect intent. </a:t>
            </a:r>
          </a:p>
          <a:p>
            <a:pPr>
              <a:lnSpc>
                <a:spcPct val="100000"/>
              </a:lnSpc>
            </a:pPr>
            <a:endParaRPr lang="en-GB" sz="1300"/>
          </a:p>
          <a:p>
            <a:pPr>
              <a:lnSpc>
                <a:spcPct val="100000"/>
              </a:lnSpc>
            </a:pPr>
            <a:r>
              <a:rPr lang="en-GB" sz="1300"/>
              <a:t>We recall seeing indirect intent in the case of R v Woolin. </a:t>
            </a:r>
          </a:p>
          <a:p>
            <a:pPr>
              <a:lnSpc>
                <a:spcPct val="100000"/>
              </a:lnSpc>
            </a:pPr>
            <a:endParaRPr lang="en-GB" sz="1300"/>
          </a:p>
          <a:p>
            <a:pPr>
              <a:lnSpc>
                <a:spcPct val="100000"/>
              </a:lnSpc>
            </a:pPr>
            <a:r>
              <a:rPr lang="en-GB" sz="1300"/>
              <a:t>What happened in the case of R v Woolin?</a:t>
            </a:r>
          </a:p>
        </p:txBody>
      </p:sp>
    </p:spTree>
    <p:extLst>
      <p:ext uri="{BB962C8B-B14F-4D97-AF65-F5344CB8AC3E}">
        <p14:creationId xmlns:p14="http://schemas.microsoft.com/office/powerpoint/2010/main" val="3228306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A8A6EC-D978-4F03-FA9B-1099567E1697}"/>
              </a:ext>
            </a:extLst>
          </p:cNvPr>
          <p:cNvSpPr>
            <a:spLocks noGrp="1"/>
          </p:cNvSpPr>
          <p:nvPr>
            <p:ph type="title"/>
          </p:nvPr>
        </p:nvSpPr>
        <p:spPr>
          <a:xfrm>
            <a:off x="621792" y="1161288"/>
            <a:ext cx="3602736" cy="4526280"/>
          </a:xfrm>
        </p:spPr>
        <p:txBody>
          <a:bodyPr>
            <a:normAutofit/>
          </a:bodyPr>
          <a:lstStyle/>
          <a:p>
            <a:r>
              <a:rPr lang="en-GB" b="1" i="1" u="sng"/>
              <a:t>Continued</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0C5F73A-6BDC-C084-CBC2-431B0BD260CA}"/>
              </a:ext>
            </a:extLst>
          </p:cNvPr>
          <p:cNvGraphicFramePr>
            <a:graphicFrameLocks noGrp="1"/>
          </p:cNvGraphicFramePr>
          <p:nvPr>
            <p:ph idx="1"/>
            <p:extLst>
              <p:ext uri="{D42A27DB-BD31-4B8C-83A1-F6EECF244321}">
                <p14:modId xmlns:p14="http://schemas.microsoft.com/office/powerpoint/2010/main" val="370346563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6884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693130-7A55-B258-C61E-8ED1E9677A45}"/>
              </a:ext>
            </a:extLst>
          </p:cNvPr>
          <p:cNvSpPr>
            <a:spLocks noGrp="1"/>
          </p:cNvSpPr>
          <p:nvPr>
            <p:ph type="title"/>
          </p:nvPr>
        </p:nvSpPr>
        <p:spPr>
          <a:xfrm>
            <a:off x="841248" y="256032"/>
            <a:ext cx="10506456" cy="1014984"/>
          </a:xfrm>
        </p:spPr>
        <p:txBody>
          <a:bodyPr anchor="b">
            <a:normAutofit/>
          </a:bodyPr>
          <a:lstStyle/>
          <a:p>
            <a:r>
              <a:rPr lang="en-GB" b="1" i="1" u="sng"/>
              <a:t>So……</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7A55657-23E9-F0A5-B6B7-BF1CD411F802}"/>
              </a:ext>
            </a:extLst>
          </p:cNvPr>
          <p:cNvGraphicFramePr>
            <a:graphicFrameLocks noGrp="1"/>
          </p:cNvGraphicFramePr>
          <p:nvPr>
            <p:ph idx="1"/>
            <p:extLst>
              <p:ext uri="{D42A27DB-BD31-4B8C-83A1-F6EECF244321}">
                <p14:modId xmlns:p14="http://schemas.microsoft.com/office/powerpoint/2010/main" val="226706140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459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43E6F-FABB-1F01-9A72-ED8FCFD0E464}"/>
              </a:ext>
            </a:extLst>
          </p:cNvPr>
          <p:cNvSpPr>
            <a:spLocks noGrp="1"/>
          </p:cNvSpPr>
          <p:nvPr>
            <p:ph type="title"/>
          </p:nvPr>
        </p:nvSpPr>
        <p:spPr/>
        <p:txBody>
          <a:bodyPr>
            <a:normAutofit/>
          </a:bodyPr>
          <a:lstStyle/>
          <a:p>
            <a:pPr algn="ctr"/>
            <a:r>
              <a:rPr lang="en-GB" sz="4800" b="1" i="1" u="sng" dirty="0"/>
              <a:t>Last notes!</a:t>
            </a:r>
          </a:p>
        </p:txBody>
      </p:sp>
      <p:sp>
        <p:nvSpPr>
          <p:cNvPr id="3" name="Content Placeholder 2">
            <a:extLst>
              <a:ext uri="{FF2B5EF4-FFF2-40B4-BE49-F238E27FC236}">
                <a16:creationId xmlns:a16="http://schemas.microsoft.com/office/drawing/2014/main" id="{FAF5015D-073E-278B-7BE1-540496A3D87F}"/>
              </a:ext>
            </a:extLst>
          </p:cNvPr>
          <p:cNvSpPr>
            <a:spLocks noGrp="1"/>
          </p:cNvSpPr>
          <p:nvPr>
            <p:ph idx="1"/>
          </p:nvPr>
        </p:nvSpPr>
        <p:spPr/>
        <p:txBody>
          <a:bodyPr/>
          <a:lstStyle/>
          <a:p>
            <a:r>
              <a:rPr lang="en-GB" dirty="0"/>
              <a:t>The actus reus and men’s rea must coincide in time. </a:t>
            </a:r>
          </a:p>
        </p:txBody>
      </p:sp>
    </p:spTree>
    <p:extLst>
      <p:ext uri="{BB962C8B-B14F-4D97-AF65-F5344CB8AC3E}">
        <p14:creationId xmlns:p14="http://schemas.microsoft.com/office/powerpoint/2010/main" val="37014563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A9F41-5814-686F-AC14-F9F8BD7EA380}"/>
              </a:ext>
            </a:extLst>
          </p:cNvPr>
          <p:cNvSpPr>
            <a:spLocks noGrp="1"/>
          </p:cNvSpPr>
          <p:nvPr>
            <p:ph type="title"/>
          </p:nvPr>
        </p:nvSpPr>
        <p:spPr>
          <a:xfrm>
            <a:off x="1523647" y="727164"/>
            <a:ext cx="4571999" cy="1165002"/>
          </a:xfrm>
        </p:spPr>
        <p:txBody>
          <a:bodyPr anchor="b">
            <a:normAutofit/>
          </a:bodyPr>
          <a:lstStyle/>
          <a:p>
            <a:r>
              <a:rPr lang="en-GB" sz="3600" b="1" i="1" u="sng" dirty="0"/>
              <a:t>Scenario 1 </a:t>
            </a:r>
          </a:p>
        </p:txBody>
      </p:sp>
      <p:sp>
        <p:nvSpPr>
          <p:cNvPr id="3" name="Content Placeholder 2">
            <a:extLst>
              <a:ext uri="{FF2B5EF4-FFF2-40B4-BE49-F238E27FC236}">
                <a16:creationId xmlns:a16="http://schemas.microsoft.com/office/drawing/2014/main" id="{D7BCE5DB-5130-015A-AEB3-E5E225F5FC8B}"/>
              </a:ext>
            </a:extLst>
          </p:cNvPr>
          <p:cNvSpPr>
            <a:spLocks noGrp="1"/>
          </p:cNvSpPr>
          <p:nvPr>
            <p:ph idx="1"/>
          </p:nvPr>
        </p:nvSpPr>
        <p:spPr>
          <a:xfrm>
            <a:off x="838199" y="2055327"/>
            <a:ext cx="4571999" cy="3776975"/>
          </a:xfrm>
        </p:spPr>
        <p:txBody>
          <a:bodyPr>
            <a:normAutofit/>
          </a:bodyPr>
          <a:lstStyle/>
          <a:p>
            <a:pPr>
              <a:lnSpc>
                <a:spcPct val="100000"/>
              </a:lnSpc>
            </a:pPr>
            <a:r>
              <a:rPr lang="en-GB" sz="1100"/>
              <a:t>On the 11</a:t>
            </a:r>
            <a:r>
              <a:rPr lang="en-GB" sz="1100" baseline="30000"/>
              <a:t>th</a:t>
            </a:r>
            <a:r>
              <a:rPr lang="en-GB" sz="1100"/>
              <a:t> of November 2023 Lewis (18) and his friend Harry (18) were out playing in the deep snow. They had decided to go sledding down a path near their home. They had just come to the bottom of the hill when a man (Smith) was driving past in his car. Harry almost hit Smiths car. Angry Smith got out of the car and walked towards Harry screaming and shouting. Harry was apologetic and went to walk away but slipped and fell to the ground. In his rage Smith was unable to hear the apology and returned to his car and pulled out a knife. He walked towards Harry who was still on the ground, seeing the knife, Harry who was terrifier, shouted ‘’ I’m sorry, sorry, sorry’’. As he saw the knife heading towards his chest, he kicked Smith in the stomach, who then fell backwards onto the ground. Smith began unconscious and blood began to seep from his head. An ambulance was called and upon arrival at the hospital smith was pronounced dead. </a:t>
            </a:r>
          </a:p>
          <a:p>
            <a:pPr>
              <a:lnSpc>
                <a:spcPct val="100000"/>
              </a:lnSpc>
            </a:pPr>
            <a:endParaRPr lang="en-GB" sz="1100"/>
          </a:p>
          <a:p>
            <a:pPr>
              <a:lnSpc>
                <a:spcPct val="100000"/>
              </a:lnSpc>
            </a:pPr>
            <a:r>
              <a:rPr lang="en-GB" sz="1100"/>
              <a:t>Advise Harry on his liability. </a:t>
            </a:r>
          </a:p>
        </p:txBody>
      </p:sp>
      <p:pic>
        <p:nvPicPr>
          <p:cNvPr id="5" name="Picture 4" descr="A wooden sled with a rope&#10;&#10;Description automatically generated">
            <a:extLst>
              <a:ext uri="{FF2B5EF4-FFF2-40B4-BE49-F238E27FC236}">
                <a16:creationId xmlns:a16="http://schemas.microsoft.com/office/drawing/2014/main" id="{D4803743-45C0-2E19-1E1C-E5C7CE015A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747" r="12085" b="2"/>
          <a:stretch/>
        </p:blipFill>
        <p:spPr>
          <a:xfrm>
            <a:off x="6190488" y="566928"/>
            <a:ext cx="5157216" cy="5286197"/>
          </a:xfrm>
          <a:prstGeom prst="rect">
            <a:avLst/>
          </a:prstGeom>
        </p:spPr>
      </p:pic>
      <p:sp>
        <p:nvSpPr>
          <p:cNvPr id="13" name="Rectangle 1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24564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E93BC2-C75E-EBE0-5B66-218D59E550F8}"/>
              </a:ext>
            </a:extLst>
          </p:cNvPr>
          <p:cNvSpPr>
            <a:spLocks noGrp="1"/>
          </p:cNvSpPr>
          <p:nvPr>
            <p:ph type="title"/>
          </p:nvPr>
        </p:nvSpPr>
        <p:spPr>
          <a:xfrm>
            <a:off x="621792" y="1161288"/>
            <a:ext cx="3602736" cy="4526280"/>
          </a:xfrm>
        </p:spPr>
        <p:txBody>
          <a:bodyPr>
            <a:normAutofit/>
          </a:bodyPr>
          <a:lstStyle/>
          <a:p>
            <a:r>
              <a:rPr lang="en-GB" b="1" i="1" u="sng"/>
              <a:t>Scenario 2</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B0669A-0F29-DC11-4DBF-3646867EB695}"/>
              </a:ext>
            </a:extLst>
          </p:cNvPr>
          <p:cNvSpPr>
            <a:spLocks noGrp="1"/>
          </p:cNvSpPr>
          <p:nvPr>
            <p:ph idx="1"/>
          </p:nvPr>
        </p:nvSpPr>
        <p:spPr>
          <a:xfrm>
            <a:off x="5434149" y="932688"/>
            <a:ext cx="5916603" cy="4992624"/>
          </a:xfrm>
        </p:spPr>
        <p:txBody>
          <a:bodyPr anchor="ctr">
            <a:normAutofit/>
          </a:bodyPr>
          <a:lstStyle/>
          <a:p>
            <a:r>
              <a:rPr lang="en-GB" sz="2000"/>
              <a:t>On the 3</a:t>
            </a:r>
            <a:r>
              <a:rPr lang="en-GB" sz="2000" baseline="30000"/>
              <a:t>rd</a:t>
            </a:r>
            <a:r>
              <a:rPr lang="en-GB" sz="2000"/>
              <a:t> of September 2024 Francis decided to go to a house party with her friends. She had decided not to drink. Halfway through the party she noticed her ex-boyfriend at the party and wanted to make him pay for breaking her heart. So, she walked up behind him, tapped him on the shoulder and repeatedly punched him in the face, he became unconscious and before paramedics could arrive passed away. </a:t>
            </a:r>
          </a:p>
          <a:p>
            <a:endParaRPr lang="en-GB" sz="2000"/>
          </a:p>
          <a:p>
            <a:r>
              <a:rPr lang="en-GB" sz="2000"/>
              <a:t>Francis has come to you for advice. </a:t>
            </a:r>
          </a:p>
          <a:p>
            <a:endParaRPr lang="en-GB" sz="2000"/>
          </a:p>
          <a:p>
            <a:pPr marL="0" indent="0">
              <a:buNone/>
            </a:pPr>
            <a:endParaRPr lang="en-GB" sz="2000"/>
          </a:p>
        </p:txBody>
      </p:sp>
    </p:spTree>
    <p:extLst>
      <p:ext uri="{BB962C8B-B14F-4D97-AF65-F5344CB8AC3E}">
        <p14:creationId xmlns:p14="http://schemas.microsoft.com/office/powerpoint/2010/main" val="1389380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blue and black vertical lines&#10;&#10;Description automatically generated">
            <a:extLst>
              <a:ext uri="{FF2B5EF4-FFF2-40B4-BE49-F238E27FC236}">
                <a16:creationId xmlns:a16="http://schemas.microsoft.com/office/drawing/2014/main" id="{DB6BC39F-6C28-EAE7-3B3B-2DC394F668C7}"/>
              </a:ext>
            </a:extLst>
          </p:cNvPr>
          <p:cNvPicPr>
            <a:picLocks noChangeAspect="1"/>
          </p:cNvPicPr>
          <p:nvPr/>
        </p:nvPicPr>
        <p:blipFill>
          <a:blip r:embed="rId2"/>
          <a:srcRect t="11149" r="-1" b="2387"/>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ADDB347-3F5B-4C37-7D9A-274E94615578}"/>
              </a:ext>
            </a:extLst>
          </p:cNvPr>
          <p:cNvSpPr>
            <a:spLocks noGrp="1"/>
          </p:cNvSpPr>
          <p:nvPr>
            <p:ph type="ctrTitle"/>
          </p:nvPr>
        </p:nvSpPr>
        <p:spPr>
          <a:xfrm>
            <a:off x="477981" y="1122363"/>
            <a:ext cx="4023360" cy="3204134"/>
          </a:xfrm>
        </p:spPr>
        <p:txBody>
          <a:bodyPr anchor="b">
            <a:normAutofit/>
          </a:bodyPr>
          <a:lstStyle/>
          <a:p>
            <a:r>
              <a:rPr lang="en-GB" sz="4800" dirty="0">
                <a:solidFill>
                  <a:schemeClr val="bg1"/>
                </a:solidFill>
              </a:rPr>
              <a:t>However,……</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355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C17DF0-CF23-6516-5E5C-54CC8F6E39E7}"/>
              </a:ext>
            </a:extLst>
          </p:cNvPr>
          <p:cNvSpPr>
            <a:spLocks noGrp="1"/>
          </p:cNvSpPr>
          <p:nvPr>
            <p:ph type="title"/>
          </p:nvPr>
        </p:nvSpPr>
        <p:spPr>
          <a:xfrm>
            <a:off x="812011" y="2985495"/>
            <a:ext cx="3103427" cy="996419"/>
          </a:xfrm>
        </p:spPr>
        <p:txBody>
          <a:bodyPr anchor="t">
            <a:normAutofit/>
          </a:bodyPr>
          <a:lstStyle/>
          <a:p>
            <a:pPr algn="ctr"/>
            <a:r>
              <a:rPr lang="en-GB" sz="3600" b="1" i="1" u="sng" dirty="0"/>
              <a:t>The defences </a:t>
            </a:r>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EC2AFD0-E9D4-0558-C1D7-1AAAC2718256}"/>
              </a:ext>
            </a:extLst>
          </p:cNvPr>
          <p:cNvGraphicFramePr>
            <a:graphicFrameLocks noGrp="1"/>
          </p:cNvGraphicFramePr>
          <p:nvPr>
            <p:ph idx="1"/>
            <p:extLst>
              <p:ext uri="{D42A27DB-BD31-4B8C-83A1-F6EECF244321}">
                <p14:modId xmlns:p14="http://schemas.microsoft.com/office/powerpoint/2010/main" val="1342163519"/>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5157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855235-80B8-8128-A3B3-FB1B1E979EFC}"/>
              </a:ext>
            </a:extLst>
          </p:cNvPr>
          <p:cNvSpPr>
            <a:spLocks noGrp="1"/>
          </p:cNvSpPr>
          <p:nvPr>
            <p:ph type="title"/>
          </p:nvPr>
        </p:nvSpPr>
        <p:spPr>
          <a:xfrm>
            <a:off x="621792" y="1161288"/>
            <a:ext cx="3602736" cy="4526280"/>
          </a:xfrm>
        </p:spPr>
        <p:txBody>
          <a:bodyPr>
            <a:normAutofit/>
          </a:bodyPr>
          <a:lstStyle/>
          <a:p>
            <a:r>
              <a:rPr lang="en-GB" sz="4800" b="1" i="1" u="sng" dirty="0"/>
              <a:t>Summary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58FA9F9-56BB-2E03-2AEB-0EC912357A4F}"/>
              </a:ext>
            </a:extLst>
          </p:cNvPr>
          <p:cNvGraphicFramePr>
            <a:graphicFrameLocks noGrp="1"/>
          </p:cNvGraphicFramePr>
          <p:nvPr>
            <p:ph idx="1"/>
            <p:extLst>
              <p:ext uri="{D42A27DB-BD31-4B8C-83A1-F6EECF244321}">
                <p14:modId xmlns:p14="http://schemas.microsoft.com/office/powerpoint/2010/main" val="92637925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15951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C4E306-BC28-4A7B-871B-1926F6FA6E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3ECC9B4-989C-4F71-A6BC-DEBC1D9FD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52322" cy="6858000"/>
          </a:xfrm>
          <a:custGeom>
            <a:avLst/>
            <a:gdLst>
              <a:gd name="connsiteX0" fmla="*/ 0 w 8452322"/>
              <a:gd name="connsiteY0" fmla="*/ 0 h 6858000"/>
              <a:gd name="connsiteX1" fmla="*/ 7447992 w 8452322"/>
              <a:gd name="connsiteY1" fmla="*/ 0 h 6858000"/>
              <a:gd name="connsiteX2" fmla="*/ 7501089 w 8452322"/>
              <a:gd name="connsiteY2" fmla="*/ 79009 h 6858000"/>
              <a:gd name="connsiteX3" fmla="*/ 8452322 w 8452322"/>
              <a:gd name="connsiteY3" fmla="*/ 3429001 h 6858000"/>
              <a:gd name="connsiteX4" fmla="*/ 7501089 w 8452322"/>
              <a:gd name="connsiteY4" fmla="*/ 6778993 h 6858000"/>
              <a:gd name="connsiteX5" fmla="*/ 7447994 w 8452322"/>
              <a:gd name="connsiteY5" fmla="*/ 6858000 h 6858000"/>
              <a:gd name="connsiteX6" fmla="*/ 0 w 845232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2322" h="6858000">
                <a:moveTo>
                  <a:pt x="0" y="0"/>
                </a:moveTo>
                <a:lnTo>
                  <a:pt x="7447992" y="0"/>
                </a:lnTo>
                <a:lnTo>
                  <a:pt x="7501089" y="79009"/>
                </a:lnTo>
                <a:cubicBezTo>
                  <a:pt x="8098524" y="1013167"/>
                  <a:pt x="8452322" y="2172770"/>
                  <a:pt x="8452322" y="3429001"/>
                </a:cubicBezTo>
                <a:cubicBezTo>
                  <a:pt x="8452322" y="4685233"/>
                  <a:pt x="8098524" y="5844836"/>
                  <a:pt x="7501089" y="6778993"/>
                </a:cubicBezTo>
                <a:lnTo>
                  <a:pt x="744799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7948E8DE-A931-4EF0-BE1D-F10274740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43572" cy="6858000"/>
          </a:xfrm>
          <a:custGeom>
            <a:avLst/>
            <a:gdLst>
              <a:gd name="connsiteX0" fmla="*/ 0 w 8443572"/>
              <a:gd name="connsiteY0" fmla="*/ 0 h 6858000"/>
              <a:gd name="connsiteX1" fmla="*/ 7439242 w 8443572"/>
              <a:gd name="connsiteY1" fmla="*/ 0 h 6858000"/>
              <a:gd name="connsiteX2" fmla="*/ 7492339 w 8443572"/>
              <a:gd name="connsiteY2" fmla="*/ 79009 h 6858000"/>
              <a:gd name="connsiteX3" fmla="*/ 8443572 w 8443572"/>
              <a:gd name="connsiteY3" fmla="*/ 3429001 h 6858000"/>
              <a:gd name="connsiteX4" fmla="*/ 7492339 w 8443572"/>
              <a:gd name="connsiteY4" fmla="*/ 6778993 h 6858000"/>
              <a:gd name="connsiteX5" fmla="*/ 7439244 w 8443572"/>
              <a:gd name="connsiteY5" fmla="*/ 6858000 h 6858000"/>
              <a:gd name="connsiteX6" fmla="*/ 0 w 84435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43572" h="6858000">
                <a:moveTo>
                  <a:pt x="0" y="0"/>
                </a:moveTo>
                <a:lnTo>
                  <a:pt x="7439242" y="0"/>
                </a:lnTo>
                <a:lnTo>
                  <a:pt x="7492339" y="79009"/>
                </a:lnTo>
                <a:cubicBezTo>
                  <a:pt x="8089774" y="1013167"/>
                  <a:pt x="8443572" y="2172770"/>
                  <a:pt x="8443572" y="3429001"/>
                </a:cubicBezTo>
                <a:cubicBezTo>
                  <a:pt x="8443572" y="4685233"/>
                  <a:pt x="8089774" y="5844836"/>
                  <a:pt x="7492339" y="6778993"/>
                </a:cubicBezTo>
                <a:lnTo>
                  <a:pt x="743924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11451D57-C635-3F05-EDB9-3FAB8C03E808}"/>
              </a:ext>
            </a:extLst>
          </p:cNvPr>
          <p:cNvSpPr>
            <a:spLocks noGrp="1"/>
          </p:cNvSpPr>
          <p:nvPr>
            <p:ph type="ctrTitle"/>
          </p:nvPr>
        </p:nvSpPr>
        <p:spPr>
          <a:xfrm>
            <a:off x="616893" y="1238250"/>
            <a:ext cx="7003107" cy="4381500"/>
          </a:xfrm>
        </p:spPr>
        <p:txBody>
          <a:bodyPr anchor="ctr">
            <a:normAutofit/>
          </a:bodyPr>
          <a:lstStyle/>
          <a:p>
            <a:r>
              <a:rPr lang="en-GB" sz="7200" b="1" u="sng"/>
              <a:t>Thank you!</a:t>
            </a:r>
          </a:p>
        </p:txBody>
      </p:sp>
      <p:sp>
        <p:nvSpPr>
          <p:cNvPr id="5" name="Subtitle 4">
            <a:extLst>
              <a:ext uri="{FF2B5EF4-FFF2-40B4-BE49-F238E27FC236}">
                <a16:creationId xmlns:a16="http://schemas.microsoft.com/office/drawing/2014/main" id="{D40604EA-A8FD-C7C4-F243-6AA0615DDEAE}"/>
              </a:ext>
            </a:extLst>
          </p:cNvPr>
          <p:cNvSpPr>
            <a:spLocks noGrp="1"/>
          </p:cNvSpPr>
          <p:nvPr>
            <p:ph type="subTitle" idx="1"/>
          </p:nvPr>
        </p:nvSpPr>
        <p:spPr>
          <a:xfrm>
            <a:off x="8791575" y="1238250"/>
            <a:ext cx="3000375" cy="4381500"/>
          </a:xfrm>
        </p:spPr>
        <p:txBody>
          <a:bodyPr anchor="ctr">
            <a:normAutofit/>
          </a:bodyPr>
          <a:lstStyle/>
          <a:p>
            <a:r>
              <a:rPr lang="en-GB" b="1" dirty="0"/>
              <a:t>Any Questions?</a:t>
            </a:r>
            <a:endParaRPr lang="en-GB" b="1"/>
          </a:p>
        </p:txBody>
      </p:sp>
      <p:sp>
        <p:nvSpPr>
          <p:cNvPr id="16" name="Rectangle 15">
            <a:extLst>
              <a:ext uri="{FF2B5EF4-FFF2-40B4-BE49-F238E27FC236}">
                <a16:creationId xmlns:a16="http://schemas.microsoft.com/office/drawing/2014/main" id="{B0E4BB4F-99AB-4C4E-A763-C5AC5273D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27916"/>
            <a:ext cx="12801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902066"/>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1C2732"/>
      </a:dk2>
      <a:lt2>
        <a:srgbClr val="F0F3F1"/>
      </a:lt2>
      <a:accent1>
        <a:srgbClr val="D937BE"/>
      </a:accent1>
      <a:accent2>
        <a:srgbClr val="9E25C7"/>
      </a:accent2>
      <a:accent3>
        <a:srgbClr val="6D37D9"/>
      </a:accent3>
      <a:accent4>
        <a:srgbClr val="3642CB"/>
      </a:accent4>
      <a:accent5>
        <a:srgbClr val="3788D9"/>
      </a:accent5>
      <a:accent6>
        <a:srgbClr val="25BAC7"/>
      </a:accent6>
      <a:hlink>
        <a:srgbClr val="3F6AB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1150</Words>
  <Application>Microsoft Office PowerPoint</Application>
  <PresentationFormat>Widescreen</PresentationFormat>
  <Paragraphs>140</Paragraphs>
  <Slides>29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Arial</vt:lpstr>
      <vt:lpstr>Avenir Next LT Pro</vt:lpstr>
      <vt:lpstr>Calibri</vt:lpstr>
      <vt:lpstr>AccentBoxVTI</vt:lpstr>
      <vt:lpstr>The Offence of Murder!</vt:lpstr>
      <vt:lpstr>Content </vt:lpstr>
      <vt:lpstr>Aims and Learning Objectives </vt:lpstr>
      <vt:lpstr>What is murder?</vt:lpstr>
      <vt:lpstr>Continued</vt:lpstr>
      <vt:lpstr>A whole life order </vt:lpstr>
      <vt:lpstr>Identifying the Actus Reus </vt:lpstr>
      <vt:lpstr>Identifying the men’s rea </vt:lpstr>
      <vt:lpstr>Let’s look at the Actus Reus!</vt:lpstr>
      <vt:lpstr>What is the Actus Reus?</vt:lpstr>
      <vt:lpstr>The three C’s </vt:lpstr>
      <vt:lpstr>Unlawful </vt:lpstr>
      <vt:lpstr>Causation </vt:lpstr>
      <vt:lpstr>What about doctors?</vt:lpstr>
      <vt:lpstr>Human Being </vt:lpstr>
      <vt:lpstr>Case law </vt:lpstr>
      <vt:lpstr>Under the King’s peace</vt:lpstr>
      <vt:lpstr>What is the Men’s rea?</vt:lpstr>
      <vt:lpstr>R v Vickers </vt:lpstr>
      <vt:lpstr>Men’s rea</vt:lpstr>
      <vt:lpstr>Continued</vt:lpstr>
      <vt:lpstr>So……</vt:lpstr>
      <vt:lpstr>Last notes!</vt:lpstr>
      <vt:lpstr>Scenario 1 </vt:lpstr>
      <vt:lpstr>Scenario 2</vt:lpstr>
      <vt:lpstr>However,……</vt:lpstr>
      <vt:lpstr>The defences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2024-11-08T21:17:04Z</dcterms:created>
  <dcterms:modified xsi:type="dcterms:W3CDTF">2024-11-10T00:49:26Z</dcterms:modified>
</cp:coreProperties>
</file>