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853" autoAdjust="0"/>
    <p:restoredTop sz="94660"/>
  </p:normalViewPr>
  <p:slideViewPr>
    <p:cSldViewPr snapToGrid="0">
      <p:cViewPr>
        <p:scale>
          <a:sx n="81" d="100"/>
          <a:sy n="81" d="100"/>
        </p:scale>
        <p:origin x="-102" y="-72"/>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7.xml.rels><?xml version="1.0" encoding="UTF-8" standalone="yes"?>
<Relationships xmlns="http://schemas.openxmlformats.org/package/2006/relationships"><Relationship Id="rId3" Type="http://schemas.openxmlformats.org/officeDocument/2006/relationships/hyperlink" Target="https://www.mindtools.com/pages/article/newHTE_00.htm" TargetMode="External"/><Relationship Id="rId2" Type="http://schemas.openxmlformats.org/officeDocument/2006/relationships/hyperlink" Target="https://quillbot.com/" TargetMode="External"/><Relationship Id="rId1" Type="http://schemas.openxmlformats.org/officeDocument/2006/relationships/hyperlink" Target="https://sls.navitas-professional.edu.au/summarising-and-paraphrasing" TargetMode="External"/><Relationship Id="rId6" Type="http://schemas.openxmlformats.org/officeDocument/2006/relationships/hyperlink" Target="https://www.wordtune.com/?utm_source=bing&amp;utm_medium=cpc&amp;utm_campaign=Write_Search_EU_EN_SignUp_Paraphrase&amp;ad_set_name=Paraphrase-Search&amp;utm_term=paraphrase%20practice&amp;msclkid=528e6e6232661328e49d0fc58bbeb8b8" TargetMode="External"/><Relationship Id="rId5" Type="http://schemas.openxmlformats.org/officeDocument/2006/relationships/hyperlink" Target="https://lasalle-academy.libguides.com/c.php?g=570800&amp;p=3935766" TargetMode="External"/><Relationship Id="rId4" Type="http://schemas.openxmlformats.org/officeDocument/2006/relationships/hyperlink" Target="https://www.grammarly.com/" TargetMode="External"/></Relationships>
</file>

<file path=ppt/diagrams/_rels/drawing7.xml.rels><?xml version="1.0" encoding="UTF-8" standalone="yes"?>
<Relationships xmlns="http://schemas.openxmlformats.org/package/2006/relationships"><Relationship Id="rId3" Type="http://schemas.openxmlformats.org/officeDocument/2006/relationships/hyperlink" Target="https://www.mindtools.com/pages/article/newHTE_00.htm" TargetMode="External"/><Relationship Id="rId2" Type="http://schemas.openxmlformats.org/officeDocument/2006/relationships/hyperlink" Target="https://quillbot.com/" TargetMode="External"/><Relationship Id="rId1" Type="http://schemas.openxmlformats.org/officeDocument/2006/relationships/hyperlink" Target="https://sls.navitas-professional.edu.au/summarising-and-paraphrasing" TargetMode="External"/><Relationship Id="rId6" Type="http://schemas.openxmlformats.org/officeDocument/2006/relationships/hyperlink" Target="https://www.wordtune.com/?utm_source=bing&amp;utm_medium=cpc&amp;utm_campaign=Write_Search_EU_EN_SignUp_Paraphrase&amp;ad_set_name=Paraphrase-Search&amp;utm_term=paraphrase%20practice&amp;msclkid=528e6e6232661328e49d0fc58bbeb8b8" TargetMode="External"/><Relationship Id="rId5" Type="http://schemas.openxmlformats.org/officeDocument/2006/relationships/hyperlink" Target="https://lasalle-academy.libguides.com/c.php?g=570800&amp;p=3935766" TargetMode="External"/><Relationship Id="rId4" Type="http://schemas.openxmlformats.org/officeDocument/2006/relationships/hyperlink" Target="https://www.grammarly.com/" TargetMode="Externa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6C2052D-4336-4B67-B133-74EA1DC90353}"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98BFD3D9-171B-43C1-9E64-BE14C3C47106}">
      <dgm:prSet/>
      <dgm:spPr/>
      <dgm:t>
        <a:bodyPr/>
        <a:lstStyle/>
        <a:p>
          <a:r>
            <a:rPr lang="en-GB" dirty="0"/>
            <a:t>Introduction</a:t>
          </a:r>
          <a:endParaRPr lang="en-US" dirty="0"/>
        </a:p>
      </dgm:t>
    </dgm:pt>
    <dgm:pt modelId="{0E4E9726-A93F-4092-95B8-C6AE32FB3888}" type="parTrans" cxnId="{FC0C5298-8E73-4105-AF06-7FCAC54A894B}">
      <dgm:prSet/>
      <dgm:spPr/>
      <dgm:t>
        <a:bodyPr/>
        <a:lstStyle/>
        <a:p>
          <a:endParaRPr lang="en-US"/>
        </a:p>
      </dgm:t>
    </dgm:pt>
    <dgm:pt modelId="{440DD7AA-D890-410C-AFC3-C24EA045570D}" type="sibTrans" cxnId="{FC0C5298-8E73-4105-AF06-7FCAC54A894B}">
      <dgm:prSet/>
      <dgm:spPr/>
      <dgm:t>
        <a:bodyPr/>
        <a:lstStyle/>
        <a:p>
          <a:endParaRPr lang="en-US"/>
        </a:p>
      </dgm:t>
    </dgm:pt>
    <dgm:pt modelId="{6391DE74-3FB7-4106-845E-795FBB975DF0}">
      <dgm:prSet/>
      <dgm:spPr/>
      <dgm:t>
        <a:bodyPr/>
        <a:lstStyle/>
        <a:p>
          <a:r>
            <a:rPr lang="en-GB" dirty="0"/>
            <a:t>Swot analysis </a:t>
          </a:r>
          <a:endParaRPr lang="en-US" dirty="0"/>
        </a:p>
      </dgm:t>
    </dgm:pt>
    <dgm:pt modelId="{EB96F4DD-9672-4ECF-908F-5C75EC2C6584}" type="parTrans" cxnId="{4BBF984F-4CA5-4A2D-AB56-45F42B61A9DF}">
      <dgm:prSet/>
      <dgm:spPr/>
      <dgm:t>
        <a:bodyPr/>
        <a:lstStyle/>
        <a:p>
          <a:endParaRPr lang="en-US"/>
        </a:p>
      </dgm:t>
    </dgm:pt>
    <dgm:pt modelId="{E9CBB928-3A27-4EF1-9CA9-A49491A2C2FE}" type="sibTrans" cxnId="{4BBF984F-4CA5-4A2D-AB56-45F42B61A9DF}">
      <dgm:prSet/>
      <dgm:spPr/>
      <dgm:t>
        <a:bodyPr/>
        <a:lstStyle/>
        <a:p>
          <a:endParaRPr lang="en-US"/>
        </a:p>
      </dgm:t>
    </dgm:pt>
    <dgm:pt modelId="{F004745F-587C-435A-9954-ECC9D8FA6FE6}">
      <dgm:prSet/>
      <dgm:spPr/>
      <dgm:t>
        <a:bodyPr/>
        <a:lstStyle/>
        <a:p>
          <a:r>
            <a:rPr lang="en-GB" dirty="0"/>
            <a:t>Time management </a:t>
          </a:r>
          <a:endParaRPr lang="en-US" dirty="0"/>
        </a:p>
      </dgm:t>
    </dgm:pt>
    <dgm:pt modelId="{D37B43EC-4EFB-47C0-9F19-C60607DCBCA8}" type="parTrans" cxnId="{88525F1F-8C45-4097-AD84-E1AEFB2E3512}">
      <dgm:prSet/>
      <dgm:spPr/>
      <dgm:t>
        <a:bodyPr/>
        <a:lstStyle/>
        <a:p>
          <a:endParaRPr lang="en-US"/>
        </a:p>
      </dgm:t>
    </dgm:pt>
    <dgm:pt modelId="{48267655-E691-4EBF-842F-9C3D483B99D5}" type="sibTrans" cxnId="{88525F1F-8C45-4097-AD84-E1AEFB2E3512}">
      <dgm:prSet/>
      <dgm:spPr/>
      <dgm:t>
        <a:bodyPr/>
        <a:lstStyle/>
        <a:p>
          <a:endParaRPr lang="en-US"/>
        </a:p>
      </dgm:t>
    </dgm:pt>
    <dgm:pt modelId="{21F090FE-CC1C-4C5C-A66D-505E149A0685}">
      <dgm:prSet/>
      <dgm:spPr/>
      <dgm:t>
        <a:bodyPr/>
        <a:lstStyle/>
        <a:p>
          <a:r>
            <a:rPr lang="en-GB" dirty="0"/>
            <a:t>Paraphrasing </a:t>
          </a:r>
          <a:endParaRPr lang="en-US" dirty="0"/>
        </a:p>
      </dgm:t>
    </dgm:pt>
    <dgm:pt modelId="{2D1321D1-BB11-4B36-A7E1-A240CF231385}" type="parTrans" cxnId="{2C3819B9-D42C-4105-9B7F-FF6ACE2C69A7}">
      <dgm:prSet/>
      <dgm:spPr/>
      <dgm:t>
        <a:bodyPr/>
        <a:lstStyle/>
        <a:p>
          <a:endParaRPr lang="en-US"/>
        </a:p>
      </dgm:t>
    </dgm:pt>
    <dgm:pt modelId="{45609696-EE34-46F3-8378-6C3AB91B863A}" type="sibTrans" cxnId="{2C3819B9-D42C-4105-9B7F-FF6ACE2C69A7}">
      <dgm:prSet/>
      <dgm:spPr/>
      <dgm:t>
        <a:bodyPr/>
        <a:lstStyle/>
        <a:p>
          <a:endParaRPr lang="en-US"/>
        </a:p>
      </dgm:t>
    </dgm:pt>
    <dgm:pt modelId="{72736C15-67AE-45BF-AB42-0834719EC327}">
      <dgm:prSet phldr="0"/>
      <dgm:spPr/>
      <dgm:t>
        <a:bodyPr/>
        <a:lstStyle/>
        <a:p>
          <a:pPr rtl="0"/>
          <a:r>
            <a:rPr lang="en-GB" dirty="0">
              <a:latin typeface="Corbel" panose="020B0503020204020204"/>
            </a:rPr>
            <a:t>Summarisng </a:t>
          </a:r>
          <a:endParaRPr lang="en-GB" dirty="0"/>
        </a:p>
      </dgm:t>
    </dgm:pt>
    <dgm:pt modelId="{85080CC6-C1F1-4BFC-BC4B-096A342CBE97}" type="parTrans" cxnId="{FE5AB0C7-BA5A-4643-89AB-E67FFACE3F1C}">
      <dgm:prSet/>
      <dgm:spPr/>
      <dgm:t>
        <a:bodyPr/>
        <a:lstStyle/>
        <a:p>
          <a:endParaRPr lang="en-US"/>
        </a:p>
      </dgm:t>
    </dgm:pt>
    <dgm:pt modelId="{60025860-1567-404C-BFF2-58A7449657B0}" type="sibTrans" cxnId="{FE5AB0C7-BA5A-4643-89AB-E67FFACE3F1C}">
      <dgm:prSet/>
      <dgm:spPr/>
      <dgm:t>
        <a:bodyPr/>
        <a:lstStyle/>
        <a:p>
          <a:endParaRPr lang="en-US"/>
        </a:p>
      </dgm:t>
    </dgm:pt>
    <dgm:pt modelId="{7D4EF49A-5AB2-423E-BDE0-BD5D179AE656}">
      <dgm:prSet/>
      <dgm:spPr/>
      <dgm:t>
        <a:bodyPr/>
        <a:lstStyle/>
        <a:p>
          <a:r>
            <a:rPr lang="en-GB" dirty="0"/>
            <a:t>Conclusion </a:t>
          </a:r>
          <a:endParaRPr lang="en-US" dirty="0"/>
        </a:p>
      </dgm:t>
    </dgm:pt>
    <dgm:pt modelId="{04BEEC35-CABA-4D9D-A563-0D35FF76D877}" type="parTrans" cxnId="{D95CE108-5352-4C8F-829A-5A9057B6B0F7}">
      <dgm:prSet/>
      <dgm:spPr/>
      <dgm:t>
        <a:bodyPr/>
        <a:lstStyle/>
        <a:p>
          <a:endParaRPr lang="en-US"/>
        </a:p>
      </dgm:t>
    </dgm:pt>
    <dgm:pt modelId="{F9A599E7-14F1-45BE-994F-6327D602653D}" type="sibTrans" cxnId="{D95CE108-5352-4C8F-829A-5A9057B6B0F7}">
      <dgm:prSet/>
      <dgm:spPr/>
      <dgm:t>
        <a:bodyPr/>
        <a:lstStyle/>
        <a:p>
          <a:endParaRPr lang="en-US"/>
        </a:p>
      </dgm:t>
    </dgm:pt>
    <dgm:pt modelId="{906B3D87-8BC5-49A1-9EC2-C4306403FC05}">
      <dgm:prSet/>
      <dgm:spPr/>
      <dgm:t>
        <a:bodyPr/>
        <a:lstStyle/>
        <a:p>
          <a:r>
            <a:rPr lang="en-GB" dirty="0"/>
            <a:t>Reference </a:t>
          </a:r>
          <a:endParaRPr lang="en-US" dirty="0"/>
        </a:p>
      </dgm:t>
    </dgm:pt>
    <dgm:pt modelId="{8F33DD51-8446-454F-8C02-65E9504AC7D6}" type="parTrans" cxnId="{A1188331-AF1B-447C-8D77-F5C47DAF10FB}">
      <dgm:prSet/>
      <dgm:spPr/>
      <dgm:t>
        <a:bodyPr/>
        <a:lstStyle/>
        <a:p>
          <a:endParaRPr lang="en-US"/>
        </a:p>
      </dgm:t>
    </dgm:pt>
    <dgm:pt modelId="{D1F15345-8E33-4C9F-85AF-DC8DE9F70CC8}" type="sibTrans" cxnId="{A1188331-AF1B-447C-8D77-F5C47DAF10FB}">
      <dgm:prSet/>
      <dgm:spPr/>
      <dgm:t>
        <a:bodyPr/>
        <a:lstStyle/>
        <a:p>
          <a:endParaRPr lang="en-US"/>
        </a:p>
      </dgm:t>
    </dgm:pt>
    <dgm:pt modelId="{A17E8F8D-68A6-41CC-AD2F-99DCC840F46B}" type="pres">
      <dgm:prSet presAssocID="{A6C2052D-4336-4B67-B133-74EA1DC90353}" presName="vert0" presStyleCnt="0">
        <dgm:presLayoutVars>
          <dgm:dir/>
          <dgm:animOne val="branch"/>
          <dgm:animLvl val="lvl"/>
        </dgm:presLayoutVars>
      </dgm:prSet>
      <dgm:spPr/>
      <dgm:t>
        <a:bodyPr/>
        <a:lstStyle/>
        <a:p>
          <a:endParaRPr lang="en-GB"/>
        </a:p>
      </dgm:t>
    </dgm:pt>
    <dgm:pt modelId="{4BF741B4-838D-4AEC-86A8-661E3EB644EB}" type="pres">
      <dgm:prSet presAssocID="{98BFD3D9-171B-43C1-9E64-BE14C3C47106}" presName="thickLine" presStyleLbl="alignNode1" presStyleIdx="0" presStyleCnt="7"/>
      <dgm:spPr/>
    </dgm:pt>
    <dgm:pt modelId="{4365FEAF-8FD5-46B5-8137-97B37A77A4C7}" type="pres">
      <dgm:prSet presAssocID="{98BFD3D9-171B-43C1-9E64-BE14C3C47106}" presName="horz1" presStyleCnt="0"/>
      <dgm:spPr/>
    </dgm:pt>
    <dgm:pt modelId="{ABF2245B-7284-4173-AA7F-EBD6787F91A2}" type="pres">
      <dgm:prSet presAssocID="{98BFD3D9-171B-43C1-9E64-BE14C3C47106}" presName="tx1" presStyleLbl="revTx" presStyleIdx="0" presStyleCnt="7"/>
      <dgm:spPr/>
      <dgm:t>
        <a:bodyPr/>
        <a:lstStyle/>
        <a:p>
          <a:endParaRPr lang="en-GB"/>
        </a:p>
      </dgm:t>
    </dgm:pt>
    <dgm:pt modelId="{05C9C9D7-6185-4A03-B53C-EDE96E5C5966}" type="pres">
      <dgm:prSet presAssocID="{98BFD3D9-171B-43C1-9E64-BE14C3C47106}" presName="vert1" presStyleCnt="0"/>
      <dgm:spPr/>
    </dgm:pt>
    <dgm:pt modelId="{1C9C6812-3433-4C94-A47A-0407DC2BEFE3}" type="pres">
      <dgm:prSet presAssocID="{6391DE74-3FB7-4106-845E-795FBB975DF0}" presName="thickLine" presStyleLbl="alignNode1" presStyleIdx="1" presStyleCnt="7"/>
      <dgm:spPr/>
    </dgm:pt>
    <dgm:pt modelId="{E055A8F7-5E39-4135-A6BA-96991227BDEA}" type="pres">
      <dgm:prSet presAssocID="{6391DE74-3FB7-4106-845E-795FBB975DF0}" presName="horz1" presStyleCnt="0"/>
      <dgm:spPr/>
    </dgm:pt>
    <dgm:pt modelId="{A5998B9C-6CEF-4EED-9F7C-E8CA22D0733F}" type="pres">
      <dgm:prSet presAssocID="{6391DE74-3FB7-4106-845E-795FBB975DF0}" presName="tx1" presStyleLbl="revTx" presStyleIdx="1" presStyleCnt="7"/>
      <dgm:spPr/>
      <dgm:t>
        <a:bodyPr/>
        <a:lstStyle/>
        <a:p>
          <a:endParaRPr lang="en-GB"/>
        </a:p>
      </dgm:t>
    </dgm:pt>
    <dgm:pt modelId="{506405B9-99AE-4749-A17F-BBD8CBED7BF3}" type="pres">
      <dgm:prSet presAssocID="{6391DE74-3FB7-4106-845E-795FBB975DF0}" presName="vert1" presStyleCnt="0"/>
      <dgm:spPr/>
    </dgm:pt>
    <dgm:pt modelId="{FF5DCE49-2535-4F16-90C7-9DB2D880BF9B}" type="pres">
      <dgm:prSet presAssocID="{F004745F-587C-435A-9954-ECC9D8FA6FE6}" presName="thickLine" presStyleLbl="alignNode1" presStyleIdx="2" presStyleCnt="7"/>
      <dgm:spPr/>
    </dgm:pt>
    <dgm:pt modelId="{0DF606C9-760D-466C-87F1-577547237D71}" type="pres">
      <dgm:prSet presAssocID="{F004745F-587C-435A-9954-ECC9D8FA6FE6}" presName="horz1" presStyleCnt="0"/>
      <dgm:spPr/>
    </dgm:pt>
    <dgm:pt modelId="{7ED0161F-04FF-4540-9129-7F2BCCB3E29C}" type="pres">
      <dgm:prSet presAssocID="{F004745F-587C-435A-9954-ECC9D8FA6FE6}" presName="tx1" presStyleLbl="revTx" presStyleIdx="2" presStyleCnt="7"/>
      <dgm:spPr/>
      <dgm:t>
        <a:bodyPr/>
        <a:lstStyle/>
        <a:p>
          <a:endParaRPr lang="en-GB"/>
        </a:p>
      </dgm:t>
    </dgm:pt>
    <dgm:pt modelId="{ACD45E18-BDE3-4880-B292-A6FC90C9DBC1}" type="pres">
      <dgm:prSet presAssocID="{F004745F-587C-435A-9954-ECC9D8FA6FE6}" presName="vert1" presStyleCnt="0"/>
      <dgm:spPr/>
    </dgm:pt>
    <dgm:pt modelId="{D6498092-7AEA-46CD-9078-145C15D3BB35}" type="pres">
      <dgm:prSet presAssocID="{21F090FE-CC1C-4C5C-A66D-505E149A0685}" presName="thickLine" presStyleLbl="alignNode1" presStyleIdx="3" presStyleCnt="7"/>
      <dgm:spPr/>
    </dgm:pt>
    <dgm:pt modelId="{7311E1C0-9755-4840-8BE6-169876196D45}" type="pres">
      <dgm:prSet presAssocID="{21F090FE-CC1C-4C5C-A66D-505E149A0685}" presName="horz1" presStyleCnt="0"/>
      <dgm:spPr/>
    </dgm:pt>
    <dgm:pt modelId="{94E781C7-9B74-452B-8495-BDC56197F2BE}" type="pres">
      <dgm:prSet presAssocID="{21F090FE-CC1C-4C5C-A66D-505E149A0685}" presName="tx1" presStyleLbl="revTx" presStyleIdx="3" presStyleCnt="7"/>
      <dgm:spPr/>
      <dgm:t>
        <a:bodyPr/>
        <a:lstStyle/>
        <a:p>
          <a:endParaRPr lang="en-GB"/>
        </a:p>
      </dgm:t>
    </dgm:pt>
    <dgm:pt modelId="{6D15162E-6374-4F07-9C77-D8032A5B199A}" type="pres">
      <dgm:prSet presAssocID="{21F090FE-CC1C-4C5C-A66D-505E149A0685}" presName="vert1" presStyleCnt="0"/>
      <dgm:spPr/>
    </dgm:pt>
    <dgm:pt modelId="{1CB6BB29-44E4-4C1A-9210-BCBFFA61FB57}" type="pres">
      <dgm:prSet presAssocID="{72736C15-67AE-45BF-AB42-0834719EC327}" presName="thickLine" presStyleLbl="alignNode1" presStyleIdx="4" presStyleCnt="7"/>
      <dgm:spPr/>
    </dgm:pt>
    <dgm:pt modelId="{8DD36CB5-E478-470E-B1F0-F4985B4AE622}" type="pres">
      <dgm:prSet presAssocID="{72736C15-67AE-45BF-AB42-0834719EC327}" presName="horz1" presStyleCnt="0"/>
      <dgm:spPr/>
    </dgm:pt>
    <dgm:pt modelId="{FA76919D-4691-431B-A713-40F84EECF529}" type="pres">
      <dgm:prSet presAssocID="{72736C15-67AE-45BF-AB42-0834719EC327}" presName="tx1" presStyleLbl="revTx" presStyleIdx="4" presStyleCnt="7"/>
      <dgm:spPr/>
      <dgm:t>
        <a:bodyPr/>
        <a:lstStyle/>
        <a:p>
          <a:endParaRPr lang="en-GB"/>
        </a:p>
      </dgm:t>
    </dgm:pt>
    <dgm:pt modelId="{6F319B01-4FAE-4DCD-B81B-D687F98AA698}" type="pres">
      <dgm:prSet presAssocID="{72736C15-67AE-45BF-AB42-0834719EC327}" presName="vert1" presStyleCnt="0"/>
      <dgm:spPr/>
    </dgm:pt>
    <dgm:pt modelId="{BC6A2CEE-F25D-47B4-87A6-2CB2FEC6AA7A}" type="pres">
      <dgm:prSet presAssocID="{7D4EF49A-5AB2-423E-BDE0-BD5D179AE656}" presName="thickLine" presStyleLbl="alignNode1" presStyleIdx="5" presStyleCnt="7"/>
      <dgm:spPr/>
    </dgm:pt>
    <dgm:pt modelId="{C603ED3F-88FE-499C-81C3-808AD2F224BE}" type="pres">
      <dgm:prSet presAssocID="{7D4EF49A-5AB2-423E-BDE0-BD5D179AE656}" presName="horz1" presStyleCnt="0"/>
      <dgm:spPr/>
    </dgm:pt>
    <dgm:pt modelId="{92D2B12C-2A11-4121-83ED-7A456CABDCCE}" type="pres">
      <dgm:prSet presAssocID="{7D4EF49A-5AB2-423E-BDE0-BD5D179AE656}" presName="tx1" presStyleLbl="revTx" presStyleIdx="5" presStyleCnt="7"/>
      <dgm:spPr/>
      <dgm:t>
        <a:bodyPr/>
        <a:lstStyle/>
        <a:p>
          <a:endParaRPr lang="en-GB"/>
        </a:p>
      </dgm:t>
    </dgm:pt>
    <dgm:pt modelId="{C4B37328-10D8-40F4-839D-59DE95A8E2D4}" type="pres">
      <dgm:prSet presAssocID="{7D4EF49A-5AB2-423E-BDE0-BD5D179AE656}" presName="vert1" presStyleCnt="0"/>
      <dgm:spPr/>
    </dgm:pt>
    <dgm:pt modelId="{9C4DC2AB-B821-451A-9E86-D624E574F363}" type="pres">
      <dgm:prSet presAssocID="{906B3D87-8BC5-49A1-9EC2-C4306403FC05}" presName="thickLine" presStyleLbl="alignNode1" presStyleIdx="6" presStyleCnt="7"/>
      <dgm:spPr/>
    </dgm:pt>
    <dgm:pt modelId="{C8169382-30AD-40B4-8D31-D676964B1FCB}" type="pres">
      <dgm:prSet presAssocID="{906B3D87-8BC5-49A1-9EC2-C4306403FC05}" presName="horz1" presStyleCnt="0"/>
      <dgm:spPr/>
    </dgm:pt>
    <dgm:pt modelId="{4C5707A9-B428-4A54-9F0B-B078F5E5E730}" type="pres">
      <dgm:prSet presAssocID="{906B3D87-8BC5-49A1-9EC2-C4306403FC05}" presName="tx1" presStyleLbl="revTx" presStyleIdx="6" presStyleCnt="7"/>
      <dgm:spPr/>
      <dgm:t>
        <a:bodyPr/>
        <a:lstStyle/>
        <a:p>
          <a:endParaRPr lang="en-GB"/>
        </a:p>
      </dgm:t>
    </dgm:pt>
    <dgm:pt modelId="{5C2A4EAA-1E6E-43A2-B162-A0F70EF1BA61}" type="pres">
      <dgm:prSet presAssocID="{906B3D87-8BC5-49A1-9EC2-C4306403FC05}" presName="vert1" presStyleCnt="0"/>
      <dgm:spPr/>
    </dgm:pt>
  </dgm:ptLst>
  <dgm:cxnLst>
    <dgm:cxn modelId="{2C3819B9-D42C-4105-9B7F-FF6ACE2C69A7}" srcId="{A6C2052D-4336-4B67-B133-74EA1DC90353}" destId="{21F090FE-CC1C-4C5C-A66D-505E149A0685}" srcOrd="3" destOrd="0" parTransId="{2D1321D1-BB11-4B36-A7E1-A240CF231385}" sibTransId="{45609696-EE34-46F3-8378-6C3AB91B863A}"/>
    <dgm:cxn modelId="{78AA6A7D-7EE0-4625-B215-6546194B3E65}" type="presOf" srcId="{906B3D87-8BC5-49A1-9EC2-C4306403FC05}" destId="{4C5707A9-B428-4A54-9F0B-B078F5E5E730}" srcOrd="0" destOrd="0" presId="urn:microsoft.com/office/officeart/2008/layout/LinedList"/>
    <dgm:cxn modelId="{FC0C5298-8E73-4105-AF06-7FCAC54A894B}" srcId="{A6C2052D-4336-4B67-B133-74EA1DC90353}" destId="{98BFD3D9-171B-43C1-9E64-BE14C3C47106}" srcOrd="0" destOrd="0" parTransId="{0E4E9726-A93F-4092-95B8-C6AE32FB3888}" sibTransId="{440DD7AA-D890-410C-AFC3-C24EA045570D}"/>
    <dgm:cxn modelId="{DDA4D856-7760-42C1-A5B8-9977A1F05EB7}" type="presOf" srcId="{F004745F-587C-435A-9954-ECC9D8FA6FE6}" destId="{7ED0161F-04FF-4540-9129-7F2BCCB3E29C}" srcOrd="0" destOrd="0" presId="urn:microsoft.com/office/officeart/2008/layout/LinedList"/>
    <dgm:cxn modelId="{4BBF984F-4CA5-4A2D-AB56-45F42B61A9DF}" srcId="{A6C2052D-4336-4B67-B133-74EA1DC90353}" destId="{6391DE74-3FB7-4106-845E-795FBB975DF0}" srcOrd="1" destOrd="0" parTransId="{EB96F4DD-9672-4ECF-908F-5C75EC2C6584}" sibTransId="{E9CBB928-3A27-4EF1-9CA9-A49491A2C2FE}"/>
    <dgm:cxn modelId="{EEBD06B1-DCC3-4721-BC3F-F1BF3A04D465}" type="presOf" srcId="{21F090FE-CC1C-4C5C-A66D-505E149A0685}" destId="{94E781C7-9B74-452B-8495-BDC56197F2BE}" srcOrd="0" destOrd="0" presId="urn:microsoft.com/office/officeart/2008/layout/LinedList"/>
    <dgm:cxn modelId="{D95CE108-5352-4C8F-829A-5A9057B6B0F7}" srcId="{A6C2052D-4336-4B67-B133-74EA1DC90353}" destId="{7D4EF49A-5AB2-423E-BDE0-BD5D179AE656}" srcOrd="5" destOrd="0" parTransId="{04BEEC35-CABA-4D9D-A563-0D35FF76D877}" sibTransId="{F9A599E7-14F1-45BE-994F-6327D602653D}"/>
    <dgm:cxn modelId="{88525F1F-8C45-4097-AD84-E1AEFB2E3512}" srcId="{A6C2052D-4336-4B67-B133-74EA1DC90353}" destId="{F004745F-587C-435A-9954-ECC9D8FA6FE6}" srcOrd="2" destOrd="0" parTransId="{D37B43EC-4EFB-47C0-9F19-C60607DCBCA8}" sibTransId="{48267655-E691-4EBF-842F-9C3D483B99D5}"/>
    <dgm:cxn modelId="{A1188331-AF1B-447C-8D77-F5C47DAF10FB}" srcId="{A6C2052D-4336-4B67-B133-74EA1DC90353}" destId="{906B3D87-8BC5-49A1-9EC2-C4306403FC05}" srcOrd="6" destOrd="0" parTransId="{8F33DD51-8446-454F-8C02-65E9504AC7D6}" sibTransId="{D1F15345-8E33-4C9F-85AF-DC8DE9F70CC8}"/>
    <dgm:cxn modelId="{FE5AB0C7-BA5A-4643-89AB-E67FFACE3F1C}" srcId="{A6C2052D-4336-4B67-B133-74EA1DC90353}" destId="{72736C15-67AE-45BF-AB42-0834719EC327}" srcOrd="4" destOrd="0" parTransId="{85080CC6-C1F1-4BFC-BC4B-096A342CBE97}" sibTransId="{60025860-1567-404C-BFF2-58A7449657B0}"/>
    <dgm:cxn modelId="{B7A8A8AA-953D-4933-906A-E64643945AF7}" type="presOf" srcId="{7D4EF49A-5AB2-423E-BDE0-BD5D179AE656}" destId="{92D2B12C-2A11-4121-83ED-7A456CABDCCE}" srcOrd="0" destOrd="0" presId="urn:microsoft.com/office/officeart/2008/layout/LinedList"/>
    <dgm:cxn modelId="{CE5AB1BB-6FD4-4B13-A29D-D70AF5508411}" type="presOf" srcId="{72736C15-67AE-45BF-AB42-0834719EC327}" destId="{FA76919D-4691-431B-A713-40F84EECF529}" srcOrd="0" destOrd="0" presId="urn:microsoft.com/office/officeart/2008/layout/LinedList"/>
    <dgm:cxn modelId="{74A1CF8E-3A1B-4B51-904D-4CFD79521BE9}" type="presOf" srcId="{6391DE74-3FB7-4106-845E-795FBB975DF0}" destId="{A5998B9C-6CEF-4EED-9F7C-E8CA22D0733F}" srcOrd="0" destOrd="0" presId="urn:microsoft.com/office/officeart/2008/layout/LinedList"/>
    <dgm:cxn modelId="{0F4383B3-68CA-4BBC-97D0-7E7585B0262F}" type="presOf" srcId="{A6C2052D-4336-4B67-B133-74EA1DC90353}" destId="{A17E8F8D-68A6-41CC-AD2F-99DCC840F46B}" srcOrd="0" destOrd="0" presId="urn:microsoft.com/office/officeart/2008/layout/LinedList"/>
    <dgm:cxn modelId="{CEDC803F-A4C9-4096-A841-2748340B15EC}" type="presOf" srcId="{98BFD3D9-171B-43C1-9E64-BE14C3C47106}" destId="{ABF2245B-7284-4173-AA7F-EBD6787F91A2}" srcOrd="0" destOrd="0" presId="urn:microsoft.com/office/officeart/2008/layout/LinedList"/>
    <dgm:cxn modelId="{9E15E17A-C829-4912-B321-C5FE24F7816D}" type="presParOf" srcId="{A17E8F8D-68A6-41CC-AD2F-99DCC840F46B}" destId="{4BF741B4-838D-4AEC-86A8-661E3EB644EB}" srcOrd="0" destOrd="0" presId="urn:microsoft.com/office/officeart/2008/layout/LinedList"/>
    <dgm:cxn modelId="{99693C34-D926-4E18-A61B-9C2FBE89FB5F}" type="presParOf" srcId="{A17E8F8D-68A6-41CC-AD2F-99DCC840F46B}" destId="{4365FEAF-8FD5-46B5-8137-97B37A77A4C7}" srcOrd="1" destOrd="0" presId="urn:microsoft.com/office/officeart/2008/layout/LinedList"/>
    <dgm:cxn modelId="{C268C8DE-5B93-4582-AF2D-0BD2331D885A}" type="presParOf" srcId="{4365FEAF-8FD5-46B5-8137-97B37A77A4C7}" destId="{ABF2245B-7284-4173-AA7F-EBD6787F91A2}" srcOrd="0" destOrd="0" presId="urn:microsoft.com/office/officeart/2008/layout/LinedList"/>
    <dgm:cxn modelId="{775DC734-76B9-48D3-B4E4-080E72BAB771}" type="presParOf" srcId="{4365FEAF-8FD5-46B5-8137-97B37A77A4C7}" destId="{05C9C9D7-6185-4A03-B53C-EDE96E5C5966}" srcOrd="1" destOrd="0" presId="urn:microsoft.com/office/officeart/2008/layout/LinedList"/>
    <dgm:cxn modelId="{95710B8E-7ED4-4B4A-808D-EF99D84CDFB2}" type="presParOf" srcId="{A17E8F8D-68A6-41CC-AD2F-99DCC840F46B}" destId="{1C9C6812-3433-4C94-A47A-0407DC2BEFE3}" srcOrd="2" destOrd="0" presId="urn:microsoft.com/office/officeart/2008/layout/LinedList"/>
    <dgm:cxn modelId="{FA2774F4-A3AB-425D-830D-93166D98F890}" type="presParOf" srcId="{A17E8F8D-68A6-41CC-AD2F-99DCC840F46B}" destId="{E055A8F7-5E39-4135-A6BA-96991227BDEA}" srcOrd="3" destOrd="0" presId="urn:microsoft.com/office/officeart/2008/layout/LinedList"/>
    <dgm:cxn modelId="{0DEFA64E-DD4F-44A1-A988-0996F2BE42FB}" type="presParOf" srcId="{E055A8F7-5E39-4135-A6BA-96991227BDEA}" destId="{A5998B9C-6CEF-4EED-9F7C-E8CA22D0733F}" srcOrd="0" destOrd="0" presId="urn:microsoft.com/office/officeart/2008/layout/LinedList"/>
    <dgm:cxn modelId="{0589A9BB-BB1D-4585-A0EA-58B706832E4B}" type="presParOf" srcId="{E055A8F7-5E39-4135-A6BA-96991227BDEA}" destId="{506405B9-99AE-4749-A17F-BBD8CBED7BF3}" srcOrd="1" destOrd="0" presId="urn:microsoft.com/office/officeart/2008/layout/LinedList"/>
    <dgm:cxn modelId="{4DD88CE7-DAA6-4D50-BFD4-FDDDB30F0C57}" type="presParOf" srcId="{A17E8F8D-68A6-41CC-AD2F-99DCC840F46B}" destId="{FF5DCE49-2535-4F16-90C7-9DB2D880BF9B}" srcOrd="4" destOrd="0" presId="urn:microsoft.com/office/officeart/2008/layout/LinedList"/>
    <dgm:cxn modelId="{FDF47E91-F6EA-4174-AF6A-EDD785A06888}" type="presParOf" srcId="{A17E8F8D-68A6-41CC-AD2F-99DCC840F46B}" destId="{0DF606C9-760D-466C-87F1-577547237D71}" srcOrd="5" destOrd="0" presId="urn:microsoft.com/office/officeart/2008/layout/LinedList"/>
    <dgm:cxn modelId="{A1C61CAF-3D20-4398-801C-A85B9902AEBF}" type="presParOf" srcId="{0DF606C9-760D-466C-87F1-577547237D71}" destId="{7ED0161F-04FF-4540-9129-7F2BCCB3E29C}" srcOrd="0" destOrd="0" presId="urn:microsoft.com/office/officeart/2008/layout/LinedList"/>
    <dgm:cxn modelId="{99B30D51-E398-412A-97FA-BF194746A693}" type="presParOf" srcId="{0DF606C9-760D-466C-87F1-577547237D71}" destId="{ACD45E18-BDE3-4880-B292-A6FC90C9DBC1}" srcOrd="1" destOrd="0" presId="urn:microsoft.com/office/officeart/2008/layout/LinedList"/>
    <dgm:cxn modelId="{E216BE50-CFB3-4DEA-8A52-E4007BFFFD8C}" type="presParOf" srcId="{A17E8F8D-68A6-41CC-AD2F-99DCC840F46B}" destId="{D6498092-7AEA-46CD-9078-145C15D3BB35}" srcOrd="6" destOrd="0" presId="urn:microsoft.com/office/officeart/2008/layout/LinedList"/>
    <dgm:cxn modelId="{6899E330-1B87-45A1-96DB-71D74D7F03F7}" type="presParOf" srcId="{A17E8F8D-68A6-41CC-AD2F-99DCC840F46B}" destId="{7311E1C0-9755-4840-8BE6-169876196D45}" srcOrd="7" destOrd="0" presId="urn:microsoft.com/office/officeart/2008/layout/LinedList"/>
    <dgm:cxn modelId="{E03A7308-9D76-4FA3-BCD1-FE7E4BBF3212}" type="presParOf" srcId="{7311E1C0-9755-4840-8BE6-169876196D45}" destId="{94E781C7-9B74-452B-8495-BDC56197F2BE}" srcOrd="0" destOrd="0" presId="urn:microsoft.com/office/officeart/2008/layout/LinedList"/>
    <dgm:cxn modelId="{883DBC4F-99D0-4223-9BA7-9A4F1B49DCCE}" type="presParOf" srcId="{7311E1C0-9755-4840-8BE6-169876196D45}" destId="{6D15162E-6374-4F07-9C77-D8032A5B199A}" srcOrd="1" destOrd="0" presId="urn:microsoft.com/office/officeart/2008/layout/LinedList"/>
    <dgm:cxn modelId="{4EEE2FF3-FBC1-4EB5-83B0-85BD57EFD344}" type="presParOf" srcId="{A17E8F8D-68A6-41CC-AD2F-99DCC840F46B}" destId="{1CB6BB29-44E4-4C1A-9210-BCBFFA61FB57}" srcOrd="8" destOrd="0" presId="urn:microsoft.com/office/officeart/2008/layout/LinedList"/>
    <dgm:cxn modelId="{E4DB1695-B84D-47C2-B8B6-32D1FE7F6818}" type="presParOf" srcId="{A17E8F8D-68A6-41CC-AD2F-99DCC840F46B}" destId="{8DD36CB5-E478-470E-B1F0-F4985B4AE622}" srcOrd="9" destOrd="0" presId="urn:microsoft.com/office/officeart/2008/layout/LinedList"/>
    <dgm:cxn modelId="{EBCF55FB-CD5D-41E6-9A88-6B51165F175E}" type="presParOf" srcId="{8DD36CB5-E478-470E-B1F0-F4985B4AE622}" destId="{FA76919D-4691-431B-A713-40F84EECF529}" srcOrd="0" destOrd="0" presId="urn:microsoft.com/office/officeart/2008/layout/LinedList"/>
    <dgm:cxn modelId="{7206620B-BD1F-4A87-A9B8-7694B7AF5ABF}" type="presParOf" srcId="{8DD36CB5-E478-470E-B1F0-F4985B4AE622}" destId="{6F319B01-4FAE-4DCD-B81B-D687F98AA698}" srcOrd="1" destOrd="0" presId="urn:microsoft.com/office/officeart/2008/layout/LinedList"/>
    <dgm:cxn modelId="{31B17D57-ED21-419A-A4F1-2983DDE99690}" type="presParOf" srcId="{A17E8F8D-68A6-41CC-AD2F-99DCC840F46B}" destId="{BC6A2CEE-F25D-47B4-87A6-2CB2FEC6AA7A}" srcOrd="10" destOrd="0" presId="urn:microsoft.com/office/officeart/2008/layout/LinedList"/>
    <dgm:cxn modelId="{4F1DCBE9-0439-4830-A50D-A796D5085B03}" type="presParOf" srcId="{A17E8F8D-68A6-41CC-AD2F-99DCC840F46B}" destId="{C603ED3F-88FE-499C-81C3-808AD2F224BE}" srcOrd="11" destOrd="0" presId="urn:microsoft.com/office/officeart/2008/layout/LinedList"/>
    <dgm:cxn modelId="{FCBFA566-6AFF-4622-9DDD-BE6056496881}" type="presParOf" srcId="{C603ED3F-88FE-499C-81C3-808AD2F224BE}" destId="{92D2B12C-2A11-4121-83ED-7A456CABDCCE}" srcOrd="0" destOrd="0" presId="urn:microsoft.com/office/officeart/2008/layout/LinedList"/>
    <dgm:cxn modelId="{A488EBF8-0E28-4180-83AE-23926D79C687}" type="presParOf" srcId="{C603ED3F-88FE-499C-81C3-808AD2F224BE}" destId="{C4B37328-10D8-40F4-839D-59DE95A8E2D4}" srcOrd="1" destOrd="0" presId="urn:microsoft.com/office/officeart/2008/layout/LinedList"/>
    <dgm:cxn modelId="{721C3993-274F-49ED-8191-B9541F54BC01}" type="presParOf" srcId="{A17E8F8D-68A6-41CC-AD2F-99DCC840F46B}" destId="{9C4DC2AB-B821-451A-9E86-D624E574F363}" srcOrd="12" destOrd="0" presId="urn:microsoft.com/office/officeart/2008/layout/LinedList"/>
    <dgm:cxn modelId="{2C1E84B4-D900-460C-A88D-8CB613EE41C0}" type="presParOf" srcId="{A17E8F8D-68A6-41CC-AD2F-99DCC840F46B}" destId="{C8169382-30AD-40B4-8D31-D676964B1FCB}" srcOrd="13" destOrd="0" presId="urn:microsoft.com/office/officeart/2008/layout/LinedList"/>
    <dgm:cxn modelId="{446EFA69-9B5D-4B0F-BE46-D8A9CF81A308}" type="presParOf" srcId="{C8169382-30AD-40B4-8D31-D676964B1FCB}" destId="{4C5707A9-B428-4A54-9F0B-B078F5E5E730}" srcOrd="0" destOrd="0" presId="urn:microsoft.com/office/officeart/2008/layout/LinedList"/>
    <dgm:cxn modelId="{8377C51C-2D97-401B-ABF2-0C47E6006B35}" type="presParOf" srcId="{C8169382-30AD-40B4-8D31-D676964B1FCB}" destId="{5C2A4EAA-1E6E-43A2-B162-A0F70EF1BA6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1158BFD-CAFB-4045-8513-BA9806857FA7}"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FC419FE2-1EA5-4EB0-805F-84248D76996A}">
      <dgm:prSet/>
      <dgm:spPr/>
      <dgm:t>
        <a:bodyPr/>
        <a:lstStyle/>
        <a:p>
          <a:r>
            <a:rPr lang="en-GB"/>
            <a:t>Today I will be presenting to you what I have learnt in being in this class, my swot analysis, my PDP and also how being able to time manage is useful.</a:t>
          </a:r>
          <a:endParaRPr lang="en-US"/>
        </a:p>
      </dgm:t>
    </dgm:pt>
    <dgm:pt modelId="{3410A4CF-300C-46A4-9B63-72441A0EBFFB}" type="parTrans" cxnId="{A421DF55-E663-461B-BF86-0E0D2263B465}">
      <dgm:prSet/>
      <dgm:spPr/>
      <dgm:t>
        <a:bodyPr/>
        <a:lstStyle/>
        <a:p>
          <a:endParaRPr lang="en-US"/>
        </a:p>
      </dgm:t>
    </dgm:pt>
    <dgm:pt modelId="{3C60EB55-84AC-42AC-A287-078026DDC69B}" type="sibTrans" cxnId="{A421DF55-E663-461B-BF86-0E0D2263B465}">
      <dgm:prSet/>
      <dgm:spPr/>
      <dgm:t>
        <a:bodyPr/>
        <a:lstStyle/>
        <a:p>
          <a:endParaRPr lang="en-US"/>
        </a:p>
      </dgm:t>
    </dgm:pt>
    <dgm:pt modelId="{807AE04C-C84D-4792-A75F-6E5700D22581}">
      <dgm:prSet/>
      <dgm:spPr/>
      <dgm:t>
        <a:bodyPr/>
        <a:lstStyle/>
        <a:p>
          <a:r>
            <a:rPr lang="en-GB"/>
            <a:t>I will also talk about paraphrasing what it is and why it is important as well as summarising.</a:t>
          </a:r>
          <a:endParaRPr lang="en-US"/>
        </a:p>
      </dgm:t>
    </dgm:pt>
    <dgm:pt modelId="{AAA1D5E7-2AE7-40DB-A4E8-0D8993EC5AA6}" type="parTrans" cxnId="{C98F8127-9367-462E-9CE0-AE3FB8E7B812}">
      <dgm:prSet/>
      <dgm:spPr/>
      <dgm:t>
        <a:bodyPr/>
        <a:lstStyle/>
        <a:p>
          <a:endParaRPr lang="en-US"/>
        </a:p>
      </dgm:t>
    </dgm:pt>
    <dgm:pt modelId="{508E5467-C0E3-4BC3-A6ED-385C19E7A7F2}" type="sibTrans" cxnId="{C98F8127-9367-462E-9CE0-AE3FB8E7B812}">
      <dgm:prSet/>
      <dgm:spPr/>
      <dgm:t>
        <a:bodyPr/>
        <a:lstStyle/>
        <a:p>
          <a:endParaRPr lang="en-US"/>
        </a:p>
      </dgm:t>
    </dgm:pt>
    <dgm:pt modelId="{3E77426C-A489-44F0-8A88-6ED66C86047E}">
      <dgm:prSet/>
      <dgm:spPr/>
      <dgm:t>
        <a:bodyPr/>
        <a:lstStyle/>
        <a:p>
          <a:r>
            <a:rPr lang="en-GB" dirty="0"/>
            <a:t>Last but not least I will finish with my conclusion </a:t>
          </a:r>
          <a:endParaRPr lang="en-US" dirty="0"/>
        </a:p>
      </dgm:t>
    </dgm:pt>
    <dgm:pt modelId="{D608FBE9-DBBA-44F1-AC2A-5A5F2711DBA5}" type="parTrans" cxnId="{C2E579A0-9F46-43CD-B987-E014D9E7F86C}">
      <dgm:prSet/>
      <dgm:spPr/>
      <dgm:t>
        <a:bodyPr/>
        <a:lstStyle/>
        <a:p>
          <a:endParaRPr lang="en-US"/>
        </a:p>
      </dgm:t>
    </dgm:pt>
    <dgm:pt modelId="{B394CA92-69CB-48CB-BB96-6322C09C901D}" type="sibTrans" cxnId="{C2E579A0-9F46-43CD-B987-E014D9E7F86C}">
      <dgm:prSet/>
      <dgm:spPr/>
      <dgm:t>
        <a:bodyPr/>
        <a:lstStyle/>
        <a:p>
          <a:endParaRPr lang="en-US"/>
        </a:p>
      </dgm:t>
    </dgm:pt>
    <dgm:pt modelId="{AB31936D-031F-2149-A24B-84AE0451904E}">
      <dgm:prSet/>
      <dgm:spPr/>
      <dgm:t>
        <a:bodyPr/>
        <a:lstStyle/>
        <a:p>
          <a:r>
            <a:rPr lang="en-US" dirty="0"/>
            <a:t>Also I will add how it will help me with my intended career, which is opening my own joint professional hotel with </a:t>
          </a:r>
          <a:r>
            <a:rPr lang="en-US" dirty="0" smtClean="0"/>
            <a:t>restaurant and becoming the manager. </a:t>
          </a:r>
          <a:endParaRPr lang="en-US" dirty="0"/>
        </a:p>
      </dgm:t>
    </dgm:pt>
    <dgm:pt modelId="{16BB0A90-5FDD-4C40-BE0C-12683677FEDD}" type="parTrans" cxnId="{F1C4E642-69C4-E844-B09E-43F703ECE706}">
      <dgm:prSet/>
      <dgm:spPr/>
      <dgm:t>
        <a:bodyPr/>
        <a:lstStyle/>
        <a:p>
          <a:endParaRPr lang="en-US"/>
        </a:p>
      </dgm:t>
    </dgm:pt>
    <dgm:pt modelId="{EA7191CD-538A-E04D-B1E2-03BF439375F0}" type="sibTrans" cxnId="{F1C4E642-69C4-E844-B09E-43F703ECE706}">
      <dgm:prSet/>
      <dgm:spPr/>
      <dgm:t>
        <a:bodyPr/>
        <a:lstStyle/>
        <a:p>
          <a:endParaRPr lang="en-US"/>
        </a:p>
      </dgm:t>
    </dgm:pt>
    <dgm:pt modelId="{EC904FAB-F0B3-431D-9498-90F2B7A43554}" type="pres">
      <dgm:prSet presAssocID="{91158BFD-CAFB-4045-8513-BA9806857FA7}" presName="linear" presStyleCnt="0">
        <dgm:presLayoutVars>
          <dgm:animLvl val="lvl"/>
          <dgm:resizeHandles val="exact"/>
        </dgm:presLayoutVars>
      </dgm:prSet>
      <dgm:spPr/>
      <dgm:t>
        <a:bodyPr/>
        <a:lstStyle/>
        <a:p>
          <a:endParaRPr lang="en-GB"/>
        </a:p>
      </dgm:t>
    </dgm:pt>
    <dgm:pt modelId="{94DD3EF9-886D-46BC-B185-F6A2B4E73A6F}" type="pres">
      <dgm:prSet presAssocID="{FC419FE2-1EA5-4EB0-805F-84248D76996A}" presName="parentText" presStyleLbl="node1" presStyleIdx="0" presStyleCnt="4">
        <dgm:presLayoutVars>
          <dgm:chMax val="0"/>
          <dgm:bulletEnabled val="1"/>
        </dgm:presLayoutVars>
      </dgm:prSet>
      <dgm:spPr/>
      <dgm:t>
        <a:bodyPr/>
        <a:lstStyle/>
        <a:p>
          <a:endParaRPr lang="en-GB"/>
        </a:p>
      </dgm:t>
    </dgm:pt>
    <dgm:pt modelId="{A76756DA-76B7-4BCB-94A3-E92A376D45A2}" type="pres">
      <dgm:prSet presAssocID="{3C60EB55-84AC-42AC-A287-078026DDC69B}" presName="spacer" presStyleCnt="0"/>
      <dgm:spPr/>
    </dgm:pt>
    <dgm:pt modelId="{87E04CC8-5BD4-4833-A52F-35869B0560A5}" type="pres">
      <dgm:prSet presAssocID="{807AE04C-C84D-4792-A75F-6E5700D22581}" presName="parentText" presStyleLbl="node1" presStyleIdx="1" presStyleCnt="4">
        <dgm:presLayoutVars>
          <dgm:chMax val="0"/>
          <dgm:bulletEnabled val="1"/>
        </dgm:presLayoutVars>
      </dgm:prSet>
      <dgm:spPr/>
      <dgm:t>
        <a:bodyPr/>
        <a:lstStyle/>
        <a:p>
          <a:endParaRPr lang="en-GB"/>
        </a:p>
      </dgm:t>
    </dgm:pt>
    <dgm:pt modelId="{6EF77D0E-339E-4E9E-B601-9500D9ED39F5}" type="pres">
      <dgm:prSet presAssocID="{508E5467-C0E3-4BC3-A6ED-385C19E7A7F2}" presName="spacer" presStyleCnt="0"/>
      <dgm:spPr/>
    </dgm:pt>
    <dgm:pt modelId="{2B5A65D9-3B26-D844-9312-9ED229FFFBC1}" type="pres">
      <dgm:prSet presAssocID="{AB31936D-031F-2149-A24B-84AE0451904E}" presName="parentText" presStyleLbl="node1" presStyleIdx="2" presStyleCnt="4">
        <dgm:presLayoutVars>
          <dgm:chMax val="0"/>
          <dgm:bulletEnabled val="1"/>
        </dgm:presLayoutVars>
      </dgm:prSet>
      <dgm:spPr/>
      <dgm:t>
        <a:bodyPr/>
        <a:lstStyle/>
        <a:p>
          <a:endParaRPr lang="en-GB"/>
        </a:p>
      </dgm:t>
    </dgm:pt>
    <dgm:pt modelId="{D68B3C9B-92B4-0142-A4EE-2698FB56178F}" type="pres">
      <dgm:prSet presAssocID="{EA7191CD-538A-E04D-B1E2-03BF439375F0}" presName="spacer" presStyleCnt="0"/>
      <dgm:spPr/>
    </dgm:pt>
    <dgm:pt modelId="{E1833F67-A92A-4A6D-AE62-DC7DC4AB48AA}" type="pres">
      <dgm:prSet presAssocID="{3E77426C-A489-44F0-8A88-6ED66C86047E}" presName="parentText" presStyleLbl="node1" presStyleIdx="3" presStyleCnt="4">
        <dgm:presLayoutVars>
          <dgm:chMax val="0"/>
          <dgm:bulletEnabled val="1"/>
        </dgm:presLayoutVars>
      </dgm:prSet>
      <dgm:spPr/>
      <dgm:t>
        <a:bodyPr/>
        <a:lstStyle/>
        <a:p>
          <a:endParaRPr lang="en-GB"/>
        </a:p>
      </dgm:t>
    </dgm:pt>
  </dgm:ptLst>
  <dgm:cxnLst>
    <dgm:cxn modelId="{A421DF55-E663-461B-BF86-0E0D2263B465}" srcId="{91158BFD-CAFB-4045-8513-BA9806857FA7}" destId="{FC419FE2-1EA5-4EB0-805F-84248D76996A}" srcOrd="0" destOrd="0" parTransId="{3410A4CF-300C-46A4-9B63-72441A0EBFFB}" sibTransId="{3C60EB55-84AC-42AC-A287-078026DDC69B}"/>
    <dgm:cxn modelId="{F1C4E642-69C4-E844-B09E-43F703ECE706}" srcId="{91158BFD-CAFB-4045-8513-BA9806857FA7}" destId="{AB31936D-031F-2149-A24B-84AE0451904E}" srcOrd="2" destOrd="0" parTransId="{16BB0A90-5FDD-4C40-BE0C-12683677FEDD}" sibTransId="{EA7191CD-538A-E04D-B1E2-03BF439375F0}"/>
    <dgm:cxn modelId="{C2E579A0-9F46-43CD-B987-E014D9E7F86C}" srcId="{91158BFD-CAFB-4045-8513-BA9806857FA7}" destId="{3E77426C-A489-44F0-8A88-6ED66C86047E}" srcOrd="3" destOrd="0" parTransId="{D608FBE9-DBBA-44F1-AC2A-5A5F2711DBA5}" sibTransId="{B394CA92-69CB-48CB-BB96-6322C09C901D}"/>
    <dgm:cxn modelId="{474ACB2F-EF41-4E0E-A13F-FF7B295A28D2}" type="presOf" srcId="{91158BFD-CAFB-4045-8513-BA9806857FA7}" destId="{EC904FAB-F0B3-431D-9498-90F2B7A43554}" srcOrd="0" destOrd="0" presId="urn:microsoft.com/office/officeart/2005/8/layout/vList2"/>
    <dgm:cxn modelId="{D3F9CE33-60BC-472C-90CF-168297171CDA}" type="presOf" srcId="{807AE04C-C84D-4792-A75F-6E5700D22581}" destId="{87E04CC8-5BD4-4833-A52F-35869B0560A5}" srcOrd="0" destOrd="0" presId="urn:microsoft.com/office/officeart/2005/8/layout/vList2"/>
    <dgm:cxn modelId="{747D765D-6FA8-43CA-864F-848F8C1470B8}" type="presOf" srcId="{FC419FE2-1EA5-4EB0-805F-84248D76996A}" destId="{94DD3EF9-886D-46BC-B185-F6A2B4E73A6F}" srcOrd="0" destOrd="0" presId="urn:microsoft.com/office/officeart/2005/8/layout/vList2"/>
    <dgm:cxn modelId="{C6C7BCD1-1DFF-4E4F-8726-507F8E463C21}" type="presOf" srcId="{AB31936D-031F-2149-A24B-84AE0451904E}" destId="{2B5A65D9-3B26-D844-9312-9ED229FFFBC1}" srcOrd="0" destOrd="0" presId="urn:microsoft.com/office/officeart/2005/8/layout/vList2"/>
    <dgm:cxn modelId="{C98F8127-9367-462E-9CE0-AE3FB8E7B812}" srcId="{91158BFD-CAFB-4045-8513-BA9806857FA7}" destId="{807AE04C-C84D-4792-A75F-6E5700D22581}" srcOrd="1" destOrd="0" parTransId="{AAA1D5E7-2AE7-40DB-A4E8-0D8993EC5AA6}" sibTransId="{508E5467-C0E3-4BC3-A6ED-385C19E7A7F2}"/>
    <dgm:cxn modelId="{744E201D-4C16-4602-B57F-3E42FCC8736F}" type="presOf" srcId="{3E77426C-A489-44F0-8A88-6ED66C86047E}" destId="{E1833F67-A92A-4A6D-AE62-DC7DC4AB48AA}" srcOrd="0" destOrd="0" presId="urn:microsoft.com/office/officeart/2005/8/layout/vList2"/>
    <dgm:cxn modelId="{2E7E1486-7D1C-4C35-BCE6-29F7B2CDCBE9}" type="presParOf" srcId="{EC904FAB-F0B3-431D-9498-90F2B7A43554}" destId="{94DD3EF9-886D-46BC-B185-F6A2B4E73A6F}" srcOrd="0" destOrd="0" presId="urn:microsoft.com/office/officeart/2005/8/layout/vList2"/>
    <dgm:cxn modelId="{34DB8D2E-D2D4-4146-9239-31C42B5F0761}" type="presParOf" srcId="{EC904FAB-F0B3-431D-9498-90F2B7A43554}" destId="{A76756DA-76B7-4BCB-94A3-E92A376D45A2}" srcOrd="1" destOrd="0" presId="urn:microsoft.com/office/officeart/2005/8/layout/vList2"/>
    <dgm:cxn modelId="{947380F0-52F0-46AB-8C82-103142447AB7}" type="presParOf" srcId="{EC904FAB-F0B3-431D-9498-90F2B7A43554}" destId="{87E04CC8-5BD4-4833-A52F-35869B0560A5}" srcOrd="2" destOrd="0" presId="urn:microsoft.com/office/officeart/2005/8/layout/vList2"/>
    <dgm:cxn modelId="{F6DA640B-D8C4-4AE1-A687-8775284F3F66}" type="presParOf" srcId="{EC904FAB-F0B3-431D-9498-90F2B7A43554}" destId="{6EF77D0E-339E-4E9E-B601-9500D9ED39F5}" srcOrd="3" destOrd="0" presId="urn:microsoft.com/office/officeart/2005/8/layout/vList2"/>
    <dgm:cxn modelId="{43EFCD69-64D6-4147-808F-93261D19BE50}" type="presParOf" srcId="{EC904FAB-F0B3-431D-9498-90F2B7A43554}" destId="{2B5A65D9-3B26-D844-9312-9ED229FFFBC1}" srcOrd="4" destOrd="0" presId="urn:microsoft.com/office/officeart/2005/8/layout/vList2"/>
    <dgm:cxn modelId="{63FB2EDA-9C1E-324F-BCEC-41A55CACF97E}" type="presParOf" srcId="{EC904FAB-F0B3-431D-9498-90F2B7A43554}" destId="{D68B3C9B-92B4-0142-A4EE-2698FB56178F}" srcOrd="5" destOrd="0" presId="urn:microsoft.com/office/officeart/2005/8/layout/vList2"/>
    <dgm:cxn modelId="{8D1A29C1-ECFD-4E15-B8D3-30193D310CC7}" type="presParOf" srcId="{EC904FAB-F0B3-431D-9498-90F2B7A43554}" destId="{E1833F67-A92A-4A6D-AE62-DC7DC4AB48AA}"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7A496BF-C01C-445D-A1F6-8636B0210B49}"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C0326CFA-A30A-4ABD-B26A-2895174D2129}">
      <dgm:prSet custT="1"/>
      <dgm:spPr/>
      <dgm:t>
        <a:bodyPr/>
        <a:lstStyle/>
        <a:p>
          <a:r>
            <a:rPr lang="en-GB" sz="2800" dirty="0"/>
            <a:t>What is time management? Why is it important?</a:t>
          </a:r>
          <a:endParaRPr lang="en-US" sz="2800" dirty="0"/>
        </a:p>
      </dgm:t>
    </dgm:pt>
    <dgm:pt modelId="{92390810-ACD0-4743-9A49-5DD635ECA98E}" type="parTrans" cxnId="{6D2D2670-FF95-45B9-B0BB-5023227FEA7A}">
      <dgm:prSet/>
      <dgm:spPr/>
      <dgm:t>
        <a:bodyPr/>
        <a:lstStyle/>
        <a:p>
          <a:endParaRPr lang="en-US"/>
        </a:p>
      </dgm:t>
    </dgm:pt>
    <dgm:pt modelId="{9C1AC9B4-AE34-4844-BD9C-F7D1659C8D71}" type="sibTrans" cxnId="{6D2D2670-FF95-45B9-B0BB-5023227FEA7A}">
      <dgm:prSet/>
      <dgm:spPr/>
      <dgm:t>
        <a:bodyPr/>
        <a:lstStyle/>
        <a:p>
          <a:endParaRPr lang="en-US"/>
        </a:p>
      </dgm:t>
    </dgm:pt>
    <dgm:pt modelId="{152DFD67-2A7D-49BF-9868-4BCAF93A732C}">
      <dgm:prSet custT="1"/>
      <dgm:spPr/>
      <dgm:t>
        <a:bodyPr/>
        <a:lstStyle/>
        <a:p>
          <a:r>
            <a:rPr lang="en-GB" sz="1800" dirty="0"/>
            <a:t>Time managing is being able to use time wisely and efficiently. This allows you to be productive and not waste time on doing something that isn't as important as what is.</a:t>
          </a:r>
          <a:endParaRPr lang="en-US" sz="1800" dirty="0"/>
        </a:p>
      </dgm:t>
    </dgm:pt>
    <dgm:pt modelId="{65EB084D-5FB9-4CC0-BAD5-C030BA206A2E}" type="parTrans" cxnId="{72A40F0F-C98D-4EC5-9B53-2DBF29977E29}">
      <dgm:prSet/>
      <dgm:spPr/>
      <dgm:t>
        <a:bodyPr/>
        <a:lstStyle/>
        <a:p>
          <a:endParaRPr lang="en-US"/>
        </a:p>
      </dgm:t>
    </dgm:pt>
    <dgm:pt modelId="{20463180-1B98-4674-BC02-0EC819E30FFF}" type="sibTrans" cxnId="{72A40F0F-C98D-4EC5-9B53-2DBF29977E29}">
      <dgm:prSet/>
      <dgm:spPr/>
      <dgm:t>
        <a:bodyPr/>
        <a:lstStyle/>
        <a:p>
          <a:endParaRPr lang="en-US"/>
        </a:p>
      </dgm:t>
    </dgm:pt>
    <dgm:pt modelId="{87FE0806-799C-47FE-8C6E-833977D570D6}">
      <dgm:prSet custT="1"/>
      <dgm:spPr/>
      <dgm:t>
        <a:bodyPr/>
        <a:lstStyle/>
        <a:p>
          <a:r>
            <a:rPr lang="en-GB" sz="1800" dirty="0" smtClean="0"/>
            <a:t>Studying time management books and researching it online, I have learnt that if wanting to become a successful manager I need to be able to time manage</a:t>
          </a:r>
          <a:endParaRPr lang="en-US" sz="1800" dirty="0"/>
        </a:p>
      </dgm:t>
    </dgm:pt>
    <dgm:pt modelId="{22033C53-5225-4570-823D-7E0CAEA30D7D}" type="parTrans" cxnId="{89A76CDC-3313-4406-BCA2-34D967E1B274}">
      <dgm:prSet/>
      <dgm:spPr/>
      <dgm:t>
        <a:bodyPr/>
        <a:lstStyle/>
        <a:p>
          <a:endParaRPr lang="en-GB"/>
        </a:p>
      </dgm:t>
    </dgm:pt>
    <dgm:pt modelId="{1B92A0C4-40E7-436A-9CF1-0D95175450CD}" type="sibTrans" cxnId="{89A76CDC-3313-4406-BCA2-34D967E1B274}">
      <dgm:prSet/>
      <dgm:spPr/>
      <dgm:t>
        <a:bodyPr/>
        <a:lstStyle/>
        <a:p>
          <a:endParaRPr lang="en-GB"/>
        </a:p>
      </dgm:t>
    </dgm:pt>
    <dgm:pt modelId="{F0DBFCBC-542C-42C0-944E-5A61D482133A}">
      <dgm:prSet custT="1"/>
      <dgm:spPr/>
      <dgm:t>
        <a:bodyPr/>
        <a:lstStyle/>
        <a:p>
          <a:r>
            <a:rPr lang="en-GB" sz="1800" dirty="0" smtClean="0"/>
            <a:t>'eat that frog' published in 2001 by Brian Tracy, it had a quote stating ' eating that frog', this mean that </a:t>
          </a:r>
          <a:r>
            <a:rPr lang="en-GB" sz="1800" b="1" dirty="0" smtClean="0"/>
            <a:t>the first thing you do in the morning is eat a live frog, you can go through the rest of the day knowing the worst is</a:t>
          </a:r>
          <a:r>
            <a:rPr lang="en-GB" sz="1800" dirty="0" smtClean="0"/>
            <a:t> behind you. </a:t>
          </a:r>
          <a:endParaRPr lang="en-US" sz="1800" dirty="0"/>
        </a:p>
      </dgm:t>
    </dgm:pt>
    <dgm:pt modelId="{1037BCCC-19E4-48B5-8889-62EB0EE97007}" type="parTrans" cxnId="{9449A88A-E961-486D-BA70-D7DAB24DCFD4}">
      <dgm:prSet/>
      <dgm:spPr/>
      <dgm:t>
        <a:bodyPr/>
        <a:lstStyle/>
        <a:p>
          <a:endParaRPr lang="en-GB"/>
        </a:p>
      </dgm:t>
    </dgm:pt>
    <dgm:pt modelId="{A4E00701-C7CE-4E7A-85EC-DD23213A66E4}" type="sibTrans" cxnId="{9449A88A-E961-486D-BA70-D7DAB24DCFD4}">
      <dgm:prSet/>
      <dgm:spPr/>
      <dgm:t>
        <a:bodyPr/>
        <a:lstStyle/>
        <a:p>
          <a:endParaRPr lang="en-GB"/>
        </a:p>
      </dgm:t>
    </dgm:pt>
    <dgm:pt modelId="{D8FEBD72-2E11-40F4-9E5B-BB0F29768764}" type="pres">
      <dgm:prSet presAssocID="{D7A496BF-C01C-445D-A1F6-8636B0210B49}" presName="linear" presStyleCnt="0">
        <dgm:presLayoutVars>
          <dgm:animLvl val="lvl"/>
          <dgm:resizeHandles val="exact"/>
        </dgm:presLayoutVars>
      </dgm:prSet>
      <dgm:spPr/>
      <dgm:t>
        <a:bodyPr/>
        <a:lstStyle/>
        <a:p>
          <a:endParaRPr lang="en-GB"/>
        </a:p>
      </dgm:t>
    </dgm:pt>
    <dgm:pt modelId="{812E43D2-8727-415B-9C31-4F1D17B54F08}" type="pres">
      <dgm:prSet presAssocID="{C0326CFA-A30A-4ABD-B26A-2895174D2129}" presName="parentText" presStyleLbl="node1" presStyleIdx="0" presStyleCnt="1">
        <dgm:presLayoutVars>
          <dgm:chMax val="0"/>
          <dgm:bulletEnabled val="1"/>
        </dgm:presLayoutVars>
      </dgm:prSet>
      <dgm:spPr/>
      <dgm:t>
        <a:bodyPr/>
        <a:lstStyle/>
        <a:p>
          <a:endParaRPr lang="en-GB"/>
        </a:p>
      </dgm:t>
    </dgm:pt>
    <dgm:pt modelId="{E2537031-CAC2-4A47-ADF8-F8ABDEBD0459}" type="pres">
      <dgm:prSet presAssocID="{C0326CFA-A30A-4ABD-B26A-2895174D2129}" presName="childText" presStyleLbl="revTx" presStyleIdx="0" presStyleCnt="1">
        <dgm:presLayoutVars>
          <dgm:bulletEnabled val="1"/>
        </dgm:presLayoutVars>
      </dgm:prSet>
      <dgm:spPr/>
      <dgm:t>
        <a:bodyPr/>
        <a:lstStyle/>
        <a:p>
          <a:endParaRPr lang="en-GB"/>
        </a:p>
      </dgm:t>
    </dgm:pt>
  </dgm:ptLst>
  <dgm:cxnLst>
    <dgm:cxn modelId="{26281617-356A-4795-A9A5-9653701A030B}" type="presOf" srcId="{87FE0806-799C-47FE-8C6E-833977D570D6}" destId="{E2537031-CAC2-4A47-ADF8-F8ABDEBD0459}" srcOrd="0" destOrd="1" presId="urn:microsoft.com/office/officeart/2005/8/layout/vList2"/>
    <dgm:cxn modelId="{6110FDFC-D97B-4722-85FC-657F1CF38233}" type="presOf" srcId="{D7A496BF-C01C-445D-A1F6-8636B0210B49}" destId="{D8FEBD72-2E11-40F4-9E5B-BB0F29768764}" srcOrd="0" destOrd="0" presId="urn:microsoft.com/office/officeart/2005/8/layout/vList2"/>
    <dgm:cxn modelId="{89A76CDC-3313-4406-BCA2-34D967E1B274}" srcId="{C0326CFA-A30A-4ABD-B26A-2895174D2129}" destId="{87FE0806-799C-47FE-8C6E-833977D570D6}" srcOrd="1" destOrd="0" parTransId="{22033C53-5225-4570-823D-7E0CAEA30D7D}" sibTransId="{1B92A0C4-40E7-436A-9CF1-0D95175450CD}"/>
    <dgm:cxn modelId="{9449A88A-E961-486D-BA70-D7DAB24DCFD4}" srcId="{C0326CFA-A30A-4ABD-B26A-2895174D2129}" destId="{F0DBFCBC-542C-42C0-944E-5A61D482133A}" srcOrd="2" destOrd="0" parTransId="{1037BCCC-19E4-48B5-8889-62EB0EE97007}" sibTransId="{A4E00701-C7CE-4E7A-85EC-DD23213A66E4}"/>
    <dgm:cxn modelId="{47B759BC-D855-4577-9124-E96AD6799DDE}" type="presOf" srcId="{152DFD67-2A7D-49BF-9868-4BCAF93A732C}" destId="{E2537031-CAC2-4A47-ADF8-F8ABDEBD0459}" srcOrd="0" destOrd="0" presId="urn:microsoft.com/office/officeart/2005/8/layout/vList2"/>
    <dgm:cxn modelId="{72A40F0F-C98D-4EC5-9B53-2DBF29977E29}" srcId="{C0326CFA-A30A-4ABD-B26A-2895174D2129}" destId="{152DFD67-2A7D-49BF-9868-4BCAF93A732C}" srcOrd="0" destOrd="0" parTransId="{65EB084D-5FB9-4CC0-BAD5-C030BA206A2E}" sibTransId="{20463180-1B98-4674-BC02-0EC819E30FFF}"/>
    <dgm:cxn modelId="{2583198D-825D-4EDF-B1C9-71B2846B0964}" type="presOf" srcId="{C0326CFA-A30A-4ABD-B26A-2895174D2129}" destId="{812E43D2-8727-415B-9C31-4F1D17B54F08}" srcOrd="0" destOrd="0" presId="urn:microsoft.com/office/officeart/2005/8/layout/vList2"/>
    <dgm:cxn modelId="{8B2C1D6A-0707-4126-A50C-FC867629D968}" type="presOf" srcId="{F0DBFCBC-542C-42C0-944E-5A61D482133A}" destId="{E2537031-CAC2-4A47-ADF8-F8ABDEBD0459}" srcOrd="0" destOrd="2" presId="urn:microsoft.com/office/officeart/2005/8/layout/vList2"/>
    <dgm:cxn modelId="{6D2D2670-FF95-45B9-B0BB-5023227FEA7A}" srcId="{D7A496BF-C01C-445D-A1F6-8636B0210B49}" destId="{C0326CFA-A30A-4ABD-B26A-2895174D2129}" srcOrd="0" destOrd="0" parTransId="{92390810-ACD0-4743-9A49-5DD635ECA98E}" sibTransId="{9C1AC9B4-AE34-4844-BD9C-F7D1659C8D71}"/>
    <dgm:cxn modelId="{A729B896-E73E-4795-8F99-7DA7A1465228}" type="presParOf" srcId="{D8FEBD72-2E11-40F4-9E5B-BB0F29768764}" destId="{812E43D2-8727-415B-9C31-4F1D17B54F08}" srcOrd="0" destOrd="0" presId="urn:microsoft.com/office/officeart/2005/8/layout/vList2"/>
    <dgm:cxn modelId="{8B798733-8E95-43EE-B952-28C769900D08}" type="presParOf" srcId="{D8FEBD72-2E11-40F4-9E5B-BB0F29768764}" destId="{E2537031-CAC2-4A47-ADF8-F8ABDEBD0459}"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ACEF728-0292-42BA-BA2A-0C8B907F47B3}"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F233A8B3-60FE-443C-913D-50B4623BF5EF}">
      <dgm:prSet/>
      <dgm:spPr/>
      <dgm:t>
        <a:bodyPr/>
        <a:lstStyle/>
        <a:p>
          <a:r>
            <a:rPr lang="en-GB"/>
            <a:t>What is paraphrasing? Why is it important?</a:t>
          </a:r>
          <a:endParaRPr lang="en-US"/>
        </a:p>
      </dgm:t>
    </dgm:pt>
    <dgm:pt modelId="{A9B7AD7F-0A29-497D-9867-F653479331B7}" type="parTrans" cxnId="{C65B5664-CE1C-4F11-8EF2-BB2CC8935431}">
      <dgm:prSet/>
      <dgm:spPr/>
      <dgm:t>
        <a:bodyPr/>
        <a:lstStyle/>
        <a:p>
          <a:endParaRPr lang="en-US"/>
        </a:p>
      </dgm:t>
    </dgm:pt>
    <dgm:pt modelId="{5E6FEF32-0E22-454B-8EB8-AA0614015409}" type="sibTrans" cxnId="{C65B5664-CE1C-4F11-8EF2-BB2CC8935431}">
      <dgm:prSet/>
      <dgm:spPr/>
      <dgm:t>
        <a:bodyPr/>
        <a:lstStyle/>
        <a:p>
          <a:endParaRPr lang="en-US" dirty="0"/>
        </a:p>
      </dgm:t>
    </dgm:pt>
    <dgm:pt modelId="{F3DD07FF-C9E0-4C01-8E3B-CAEC77E0914F}">
      <dgm:prSet/>
      <dgm:spPr/>
      <dgm:t>
        <a:bodyPr/>
        <a:lstStyle/>
        <a:p>
          <a:r>
            <a:rPr lang="en-GB" dirty="0"/>
            <a:t>Paraphrasing is the action of being able to express something is different words without changing the meaning of it.</a:t>
          </a:r>
          <a:endParaRPr lang="en-US" dirty="0"/>
        </a:p>
      </dgm:t>
    </dgm:pt>
    <dgm:pt modelId="{4619EA8A-3B4A-4FC7-9D7C-44BA1EB3C0F4}" type="parTrans" cxnId="{9882AF3D-B3B8-4546-A127-4A09643079FA}">
      <dgm:prSet/>
      <dgm:spPr/>
      <dgm:t>
        <a:bodyPr/>
        <a:lstStyle/>
        <a:p>
          <a:endParaRPr lang="en-US"/>
        </a:p>
      </dgm:t>
    </dgm:pt>
    <dgm:pt modelId="{9FC6B04A-8FED-479E-A727-10F2CDEDA34E}" type="sibTrans" cxnId="{9882AF3D-B3B8-4546-A127-4A09643079FA}">
      <dgm:prSet/>
      <dgm:spPr/>
      <dgm:t>
        <a:bodyPr/>
        <a:lstStyle/>
        <a:p>
          <a:endParaRPr lang="en-US" dirty="0"/>
        </a:p>
      </dgm:t>
    </dgm:pt>
    <dgm:pt modelId="{7B5C14ED-E148-1040-A19A-EDEFBC720C67}">
      <dgm:prSet/>
      <dgm:spPr/>
      <dgm:t>
        <a:bodyPr/>
        <a:lstStyle/>
        <a:p>
          <a:r>
            <a:rPr lang="en-US" dirty="0"/>
            <a:t>In my case which is opening a successful </a:t>
          </a:r>
          <a:r>
            <a:rPr lang="en-US" dirty="0" smtClean="0"/>
            <a:t>restaurant and becoming the main manager, I </a:t>
          </a:r>
          <a:r>
            <a:rPr lang="en-US" dirty="0"/>
            <a:t>need to be able to paraphrase so that clients and customers know where to go and also its good to be able to paraphrase because some people have language barriers meaning they cannot understand good English</a:t>
          </a:r>
          <a:r>
            <a:rPr lang="en-US" dirty="0" smtClean="0"/>
            <a:t>. </a:t>
          </a:r>
          <a:endParaRPr lang="en-US" dirty="0"/>
        </a:p>
      </dgm:t>
    </dgm:pt>
    <dgm:pt modelId="{63545286-77C8-A24B-8EC9-73A151F0511F}" type="parTrans" cxnId="{89E1AE6C-0474-D34F-9058-CFDE91936FD4}">
      <dgm:prSet/>
      <dgm:spPr/>
      <dgm:t>
        <a:bodyPr/>
        <a:lstStyle/>
        <a:p>
          <a:endParaRPr lang="en-US"/>
        </a:p>
      </dgm:t>
    </dgm:pt>
    <dgm:pt modelId="{FFE60EB4-D83D-0D4C-927E-3A00E77C0756}" type="sibTrans" cxnId="{89E1AE6C-0474-D34F-9058-CFDE91936FD4}">
      <dgm:prSet/>
      <dgm:spPr/>
      <dgm:t>
        <a:bodyPr/>
        <a:lstStyle/>
        <a:p>
          <a:endParaRPr lang="en-US"/>
        </a:p>
      </dgm:t>
    </dgm:pt>
    <dgm:pt modelId="{20A78D6E-602C-497A-9C64-C8FB04BB385C}" type="pres">
      <dgm:prSet presAssocID="{4ACEF728-0292-42BA-BA2A-0C8B907F47B3}" presName="outerComposite" presStyleCnt="0">
        <dgm:presLayoutVars>
          <dgm:chMax val="5"/>
          <dgm:dir/>
          <dgm:resizeHandles val="exact"/>
        </dgm:presLayoutVars>
      </dgm:prSet>
      <dgm:spPr/>
      <dgm:t>
        <a:bodyPr/>
        <a:lstStyle/>
        <a:p>
          <a:endParaRPr lang="en-GB"/>
        </a:p>
      </dgm:t>
    </dgm:pt>
    <dgm:pt modelId="{C368483F-E451-4C17-ABF1-738CC7F4C51D}" type="pres">
      <dgm:prSet presAssocID="{4ACEF728-0292-42BA-BA2A-0C8B907F47B3}" presName="dummyMaxCanvas" presStyleCnt="0">
        <dgm:presLayoutVars/>
      </dgm:prSet>
      <dgm:spPr/>
    </dgm:pt>
    <dgm:pt modelId="{2B5D0B2C-EA6B-4244-B48D-BC6BC523BE49}" type="pres">
      <dgm:prSet presAssocID="{4ACEF728-0292-42BA-BA2A-0C8B907F47B3}" presName="ThreeNodes_1" presStyleLbl="node1" presStyleIdx="0" presStyleCnt="3">
        <dgm:presLayoutVars>
          <dgm:bulletEnabled val="1"/>
        </dgm:presLayoutVars>
      </dgm:prSet>
      <dgm:spPr/>
      <dgm:t>
        <a:bodyPr/>
        <a:lstStyle/>
        <a:p>
          <a:endParaRPr lang="en-GB"/>
        </a:p>
      </dgm:t>
    </dgm:pt>
    <dgm:pt modelId="{473D9117-5573-4BAD-AA41-AF5F13B34567}" type="pres">
      <dgm:prSet presAssocID="{4ACEF728-0292-42BA-BA2A-0C8B907F47B3}" presName="ThreeNodes_2" presStyleLbl="node1" presStyleIdx="1" presStyleCnt="3">
        <dgm:presLayoutVars>
          <dgm:bulletEnabled val="1"/>
        </dgm:presLayoutVars>
      </dgm:prSet>
      <dgm:spPr/>
      <dgm:t>
        <a:bodyPr/>
        <a:lstStyle/>
        <a:p>
          <a:endParaRPr lang="en-GB"/>
        </a:p>
      </dgm:t>
    </dgm:pt>
    <dgm:pt modelId="{05E039C9-F08E-4DFE-BF7B-10110E6E10E1}" type="pres">
      <dgm:prSet presAssocID="{4ACEF728-0292-42BA-BA2A-0C8B907F47B3}" presName="ThreeNodes_3" presStyleLbl="node1" presStyleIdx="2" presStyleCnt="3">
        <dgm:presLayoutVars>
          <dgm:bulletEnabled val="1"/>
        </dgm:presLayoutVars>
      </dgm:prSet>
      <dgm:spPr/>
      <dgm:t>
        <a:bodyPr/>
        <a:lstStyle/>
        <a:p>
          <a:endParaRPr lang="en-GB"/>
        </a:p>
      </dgm:t>
    </dgm:pt>
    <dgm:pt modelId="{C4B6D067-18F8-4361-839E-8BBFA1104947}" type="pres">
      <dgm:prSet presAssocID="{4ACEF728-0292-42BA-BA2A-0C8B907F47B3}" presName="ThreeConn_1-2" presStyleLbl="fgAccFollowNode1" presStyleIdx="0" presStyleCnt="2">
        <dgm:presLayoutVars>
          <dgm:bulletEnabled val="1"/>
        </dgm:presLayoutVars>
      </dgm:prSet>
      <dgm:spPr/>
      <dgm:t>
        <a:bodyPr/>
        <a:lstStyle/>
        <a:p>
          <a:endParaRPr lang="en-GB"/>
        </a:p>
      </dgm:t>
    </dgm:pt>
    <dgm:pt modelId="{446376BE-F33E-49FA-BE23-32C8DCA3E8D3}" type="pres">
      <dgm:prSet presAssocID="{4ACEF728-0292-42BA-BA2A-0C8B907F47B3}" presName="ThreeConn_2-3" presStyleLbl="fgAccFollowNode1" presStyleIdx="1" presStyleCnt="2">
        <dgm:presLayoutVars>
          <dgm:bulletEnabled val="1"/>
        </dgm:presLayoutVars>
      </dgm:prSet>
      <dgm:spPr/>
      <dgm:t>
        <a:bodyPr/>
        <a:lstStyle/>
        <a:p>
          <a:endParaRPr lang="en-GB"/>
        </a:p>
      </dgm:t>
    </dgm:pt>
    <dgm:pt modelId="{387C1FD8-B4F1-46FD-BD62-B967219F1915}" type="pres">
      <dgm:prSet presAssocID="{4ACEF728-0292-42BA-BA2A-0C8B907F47B3}" presName="ThreeNodes_1_text" presStyleLbl="node1" presStyleIdx="2" presStyleCnt="3">
        <dgm:presLayoutVars>
          <dgm:bulletEnabled val="1"/>
        </dgm:presLayoutVars>
      </dgm:prSet>
      <dgm:spPr/>
      <dgm:t>
        <a:bodyPr/>
        <a:lstStyle/>
        <a:p>
          <a:endParaRPr lang="en-GB"/>
        </a:p>
      </dgm:t>
    </dgm:pt>
    <dgm:pt modelId="{86B1B1F4-D538-4037-9808-1C3DFF654C8E}" type="pres">
      <dgm:prSet presAssocID="{4ACEF728-0292-42BA-BA2A-0C8B907F47B3}" presName="ThreeNodes_2_text" presStyleLbl="node1" presStyleIdx="2" presStyleCnt="3">
        <dgm:presLayoutVars>
          <dgm:bulletEnabled val="1"/>
        </dgm:presLayoutVars>
      </dgm:prSet>
      <dgm:spPr/>
      <dgm:t>
        <a:bodyPr/>
        <a:lstStyle/>
        <a:p>
          <a:endParaRPr lang="en-GB"/>
        </a:p>
      </dgm:t>
    </dgm:pt>
    <dgm:pt modelId="{57396C2C-A2FF-4711-A0F3-0C24508B26BD}" type="pres">
      <dgm:prSet presAssocID="{4ACEF728-0292-42BA-BA2A-0C8B907F47B3}" presName="ThreeNodes_3_text" presStyleLbl="node1" presStyleIdx="2" presStyleCnt="3">
        <dgm:presLayoutVars>
          <dgm:bulletEnabled val="1"/>
        </dgm:presLayoutVars>
      </dgm:prSet>
      <dgm:spPr/>
      <dgm:t>
        <a:bodyPr/>
        <a:lstStyle/>
        <a:p>
          <a:endParaRPr lang="en-GB"/>
        </a:p>
      </dgm:t>
    </dgm:pt>
  </dgm:ptLst>
  <dgm:cxnLst>
    <dgm:cxn modelId="{3F68A166-3F3B-4217-A2E6-77E125DE466E}" type="presOf" srcId="{7B5C14ED-E148-1040-A19A-EDEFBC720C67}" destId="{57396C2C-A2FF-4711-A0F3-0C24508B26BD}" srcOrd="1" destOrd="0" presId="urn:microsoft.com/office/officeart/2005/8/layout/vProcess5"/>
    <dgm:cxn modelId="{D957119F-C026-4BC7-915D-6C1C03DC6850}" type="presOf" srcId="{7B5C14ED-E148-1040-A19A-EDEFBC720C67}" destId="{05E039C9-F08E-4DFE-BF7B-10110E6E10E1}" srcOrd="0" destOrd="0" presId="urn:microsoft.com/office/officeart/2005/8/layout/vProcess5"/>
    <dgm:cxn modelId="{648AD51C-CA83-4145-A530-629FCC2F71D9}" type="presOf" srcId="{9FC6B04A-8FED-479E-A727-10F2CDEDA34E}" destId="{446376BE-F33E-49FA-BE23-32C8DCA3E8D3}" srcOrd="0" destOrd="0" presId="urn:microsoft.com/office/officeart/2005/8/layout/vProcess5"/>
    <dgm:cxn modelId="{FF9E0A22-7C39-429C-908D-FB7065ED37B4}" type="presOf" srcId="{4ACEF728-0292-42BA-BA2A-0C8B907F47B3}" destId="{20A78D6E-602C-497A-9C64-C8FB04BB385C}" srcOrd="0" destOrd="0" presId="urn:microsoft.com/office/officeart/2005/8/layout/vProcess5"/>
    <dgm:cxn modelId="{C65B5664-CE1C-4F11-8EF2-BB2CC8935431}" srcId="{4ACEF728-0292-42BA-BA2A-0C8B907F47B3}" destId="{F233A8B3-60FE-443C-913D-50B4623BF5EF}" srcOrd="0" destOrd="0" parTransId="{A9B7AD7F-0A29-497D-9867-F653479331B7}" sibTransId="{5E6FEF32-0E22-454B-8EB8-AA0614015409}"/>
    <dgm:cxn modelId="{44C26A12-12E9-469A-ACCD-6D0B53F58393}" type="presOf" srcId="{F233A8B3-60FE-443C-913D-50B4623BF5EF}" destId="{387C1FD8-B4F1-46FD-BD62-B967219F1915}" srcOrd="1" destOrd="0" presId="urn:microsoft.com/office/officeart/2005/8/layout/vProcess5"/>
    <dgm:cxn modelId="{89E1AE6C-0474-D34F-9058-CFDE91936FD4}" srcId="{4ACEF728-0292-42BA-BA2A-0C8B907F47B3}" destId="{7B5C14ED-E148-1040-A19A-EDEFBC720C67}" srcOrd="2" destOrd="0" parTransId="{63545286-77C8-A24B-8EC9-73A151F0511F}" sibTransId="{FFE60EB4-D83D-0D4C-927E-3A00E77C0756}"/>
    <dgm:cxn modelId="{100AC635-9FF3-4B31-B6E9-1C083696C3DF}" type="presOf" srcId="{5E6FEF32-0E22-454B-8EB8-AA0614015409}" destId="{C4B6D067-18F8-4361-839E-8BBFA1104947}" srcOrd="0" destOrd="0" presId="urn:microsoft.com/office/officeart/2005/8/layout/vProcess5"/>
    <dgm:cxn modelId="{EF27F0F8-2366-4BF8-BC10-7432F4F37FA1}" type="presOf" srcId="{F3DD07FF-C9E0-4C01-8E3B-CAEC77E0914F}" destId="{86B1B1F4-D538-4037-9808-1C3DFF654C8E}" srcOrd="1" destOrd="0" presId="urn:microsoft.com/office/officeart/2005/8/layout/vProcess5"/>
    <dgm:cxn modelId="{DCE2054B-1510-414F-BACE-5BD75ED1ED88}" type="presOf" srcId="{F3DD07FF-C9E0-4C01-8E3B-CAEC77E0914F}" destId="{473D9117-5573-4BAD-AA41-AF5F13B34567}" srcOrd="0" destOrd="0" presId="urn:microsoft.com/office/officeart/2005/8/layout/vProcess5"/>
    <dgm:cxn modelId="{65D014DE-3C8D-4B34-BF71-C1EA55F54EB9}" type="presOf" srcId="{F233A8B3-60FE-443C-913D-50B4623BF5EF}" destId="{2B5D0B2C-EA6B-4244-B48D-BC6BC523BE49}" srcOrd="0" destOrd="0" presId="urn:microsoft.com/office/officeart/2005/8/layout/vProcess5"/>
    <dgm:cxn modelId="{9882AF3D-B3B8-4546-A127-4A09643079FA}" srcId="{4ACEF728-0292-42BA-BA2A-0C8B907F47B3}" destId="{F3DD07FF-C9E0-4C01-8E3B-CAEC77E0914F}" srcOrd="1" destOrd="0" parTransId="{4619EA8A-3B4A-4FC7-9D7C-44BA1EB3C0F4}" sibTransId="{9FC6B04A-8FED-479E-A727-10F2CDEDA34E}"/>
    <dgm:cxn modelId="{48EA0CC1-89D6-4AA8-B6B2-C65082A56ABD}" type="presParOf" srcId="{20A78D6E-602C-497A-9C64-C8FB04BB385C}" destId="{C368483F-E451-4C17-ABF1-738CC7F4C51D}" srcOrd="0" destOrd="0" presId="urn:microsoft.com/office/officeart/2005/8/layout/vProcess5"/>
    <dgm:cxn modelId="{7C56E2D8-58F9-43F9-A496-3B2FFC76582E}" type="presParOf" srcId="{20A78D6E-602C-497A-9C64-C8FB04BB385C}" destId="{2B5D0B2C-EA6B-4244-B48D-BC6BC523BE49}" srcOrd="1" destOrd="0" presId="urn:microsoft.com/office/officeart/2005/8/layout/vProcess5"/>
    <dgm:cxn modelId="{4ACB29AD-12B7-4719-ACCF-9441A32B7B3D}" type="presParOf" srcId="{20A78D6E-602C-497A-9C64-C8FB04BB385C}" destId="{473D9117-5573-4BAD-AA41-AF5F13B34567}" srcOrd="2" destOrd="0" presId="urn:microsoft.com/office/officeart/2005/8/layout/vProcess5"/>
    <dgm:cxn modelId="{541F4755-E03B-4152-A6BE-33F73E0F9B23}" type="presParOf" srcId="{20A78D6E-602C-497A-9C64-C8FB04BB385C}" destId="{05E039C9-F08E-4DFE-BF7B-10110E6E10E1}" srcOrd="3" destOrd="0" presId="urn:microsoft.com/office/officeart/2005/8/layout/vProcess5"/>
    <dgm:cxn modelId="{7707D78E-8820-4B19-81B7-796F64E52441}" type="presParOf" srcId="{20A78D6E-602C-497A-9C64-C8FB04BB385C}" destId="{C4B6D067-18F8-4361-839E-8BBFA1104947}" srcOrd="4" destOrd="0" presId="urn:microsoft.com/office/officeart/2005/8/layout/vProcess5"/>
    <dgm:cxn modelId="{62D757B7-797D-44DF-B4D1-B1581B77FB6A}" type="presParOf" srcId="{20A78D6E-602C-497A-9C64-C8FB04BB385C}" destId="{446376BE-F33E-49FA-BE23-32C8DCA3E8D3}" srcOrd="5" destOrd="0" presId="urn:microsoft.com/office/officeart/2005/8/layout/vProcess5"/>
    <dgm:cxn modelId="{0AB5042C-FF02-4FD6-994B-3EF7567F58A0}" type="presParOf" srcId="{20A78D6E-602C-497A-9C64-C8FB04BB385C}" destId="{387C1FD8-B4F1-46FD-BD62-B967219F1915}" srcOrd="6" destOrd="0" presId="urn:microsoft.com/office/officeart/2005/8/layout/vProcess5"/>
    <dgm:cxn modelId="{66A5BCA7-6532-442C-B308-B83B948DE078}" type="presParOf" srcId="{20A78D6E-602C-497A-9C64-C8FB04BB385C}" destId="{86B1B1F4-D538-4037-9808-1C3DFF654C8E}" srcOrd="7" destOrd="0" presId="urn:microsoft.com/office/officeart/2005/8/layout/vProcess5"/>
    <dgm:cxn modelId="{0CFAA03F-2D71-4686-8D20-619CFD802112}" type="presParOf" srcId="{20A78D6E-602C-497A-9C64-C8FB04BB385C}" destId="{57396C2C-A2FF-4711-A0F3-0C24508B26BD}"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C118D08-FF53-45D2-92B5-A534119EBF8D}"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796F0CD9-6862-4BC4-955F-49812C4B53F2}">
      <dgm:prSet/>
      <dgm:spPr/>
      <dgm:t>
        <a:bodyPr/>
        <a:lstStyle/>
        <a:p>
          <a:r>
            <a:rPr lang="en-GB" dirty="0"/>
            <a:t>What is summarising? Why is it important?</a:t>
          </a:r>
          <a:endParaRPr lang="en-US" dirty="0"/>
        </a:p>
      </dgm:t>
    </dgm:pt>
    <dgm:pt modelId="{3A15401E-588B-4F8D-9EFA-E154536896AD}" type="parTrans" cxnId="{09B65504-77B1-4FBE-BC51-034A83762951}">
      <dgm:prSet/>
      <dgm:spPr/>
      <dgm:t>
        <a:bodyPr/>
        <a:lstStyle/>
        <a:p>
          <a:endParaRPr lang="en-US"/>
        </a:p>
      </dgm:t>
    </dgm:pt>
    <dgm:pt modelId="{C57ED8C6-4C9B-41EB-84B7-DC35CF61598B}" type="sibTrans" cxnId="{09B65504-77B1-4FBE-BC51-034A83762951}">
      <dgm:prSet/>
      <dgm:spPr/>
      <dgm:t>
        <a:bodyPr/>
        <a:lstStyle/>
        <a:p>
          <a:endParaRPr lang="en-US"/>
        </a:p>
      </dgm:t>
    </dgm:pt>
    <dgm:pt modelId="{CC99F66F-5560-4A33-AC6F-B31D7F0AAAA5}">
      <dgm:prSet/>
      <dgm:spPr/>
      <dgm:t>
        <a:bodyPr/>
        <a:lstStyle/>
        <a:p>
          <a:r>
            <a:rPr lang="en-GB" dirty="0"/>
            <a:t>Summarising is concluding everything that is either written, shown or read in short and not detailed information. </a:t>
          </a:r>
          <a:r>
            <a:rPr lang="en-GB" dirty="0" smtClean="0"/>
            <a:t>Explaining something in shortened form.</a:t>
          </a:r>
          <a:endParaRPr lang="en-US" dirty="0"/>
        </a:p>
      </dgm:t>
    </dgm:pt>
    <dgm:pt modelId="{490B0D5D-DE7B-41A3-94BB-860E5D577FEC}" type="parTrans" cxnId="{77A9ADEC-86EE-4623-AC7E-BB4C79821816}">
      <dgm:prSet/>
      <dgm:spPr/>
      <dgm:t>
        <a:bodyPr/>
        <a:lstStyle/>
        <a:p>
          <a:endParaRPr lang="en-US"/>
        </a:p>
      </dgm:t>
    </dgm:pt>
    <dgm:pt modelId="{31B70F2E-B53B-469C-9C2B-F65FCDDE9628}" type="sibTrans" cxnId="{77A9ADEC-86EE-4623-AC7E-BB4C79821816}">
      <dgm:prSet/>
      <dgm:spPr/>
      <dgm:t>
        <a:bodyPr/>
        <a:lstStyle/>
        <a:p>
          <a:endParaRPr lang="en-US"/>
        </a:p>
      </dgm:t>
    </dgm:pt>
    <dgm:pt modelId="{B5D01240-2E44-4861-9120-260F9BA4874C}">
      <dgm:prSet/>
      <dgm:spPr/>
      <dgm:t>
        <a:bodyPr/>
        <a:lstStyle/>
        <a:p>
          <a:r>
            <a:rPr lang="en-GB" dirty="0"/>
            <a:t>It is important to summarise information so that it shows that you understood what you were told or what you have </a:t>
          </a:r>
          <a:r>
            <a:rPr lang="en-GB" dirty="0" smtClean="0"/>
            <a:t>read/seen</a:t>
          </a:r>
          <a:endParaRPr lang="en-US" dirty="0"/>
        </a:p>
      </dgm:t>
    </dgm:pt>
    <dgm:pt modelId="{40B6BE59-6583-4D00-AA9C-1D18C3DA128C}" type="parTrans" cxnId="{DE6606CA-09AC-46E0-AA23-429CC76900B9}">
      <dgm:prSet/>
      <dgm:spPr/>
      <dgm:t>
        <a:bodyPr/>
        <a:lstStyle/>
        <a:p>
          <a:endParaRPr lang="en-US"/>
        </a:p>
      </dgm:t>
    </dgm:pt>
    <dgm:pt modelId="{DDC7026A-7F84-4FB4-B72A-9C7A860235BA}" type="sibTrans" cxnId="{DE6606CA-09AC-46E0-AA23-429CC76900B9}">
      <dgm:prSet/>
      <dgm:spPr/>
      <dgm:t>
        <a:bodyPr/>
        <a:lstStyle/>
        <a:p>
          <a:endParaRPr lang="en-US"/>
        </a:p>
      </dgm:t>
    </dgm:pt>
    <dgm:pt modelId="{57E365FD-9CB9-4A3B-BF29-4DAA53529499}">
      <dgm:prSet/>
      <dgm:spPr/>
      <dgm:t>
        <a:bodyPr/>
        <a:lstStyle/>
        <a:p>
          <a:r>
            <a:rPr lang="en-US" dirty="0" smtClean="0"/>
            <a:t>Being a manager in the hotel/restaurant, you have to be able to summarize every bit of information which needs to be confirmed with the customer.</a:t>
          </a:r>
          <a:endParaRPr lang="en-US" dirty="0"/>
        </a:p>
      </dgm:t>
    </dgm:pt>
    <dgm:pt modelId="{ECE8620F-9B43-4AFE-843D-0D2E355BDC5B}" type="parTrans" cxnId="{DA8CBE18-AB09-4839-85E2-7C2629616493}">
      <dgm:prSet/>
      <dgm:spPr/>
    </dgm:pt>
    <dgm:pt modelId="{36FA4D92-4C4C-41C9-B1DE-B9F55A9032ED}" type="sibTrans" cxnId="{DA8CBE18-AB09-4839-85E2-7C2629616493}">
      <dgm:prSet/>
      <dgm:spPr/>
    </dgm:pt>
    <dgm:pt modelId="{31473632-323E-4D9A-B01B-A4DF02F207B3}" type="pres">
      <dgm:prSet presAssocID="{0C118D08-FF53-45D2-92B5-A534119EBF8D}" presName="linear" presStyleCnt="0">
        <dgm:presLayoutVars>
          <dgm:animLvl val="lvl"/>
          <dgm:resizeHandles val="exact"/>
        </dgm:presLayoutVars>
      </dgm:prSet>
      <dgm:spPr/>
      <dgm:t>
        <a:bodyPr/>
        <a:lstStyle/>
        <a:p>
          <a:endParaRPr lang="en-GB"/>
        </a:p>
      </dgm:t>
    </dgm:pt>
    <dgm:pt modelId="{12834546-36CC-4C6D-BCF1-C4993ADF65CB}" type="pres">
      <dgm:prSet presAssocID="{796F0CD9-6862-4BC4-955F-49812C4B53F2}" presName="parentText" presStyleLbl="node1" presStyleIdx="0" presStyleCnt="4">
        <dgm:presLayoutVars>
          <dgm:chMax val="0"/>
          <dgm:bulletEnabled val="1"/>
        </dgm:presLayoutVars>
      </dgm:prSet>
      <dgm:spPr/>
      <dgm:t>
        <a:bodyPr/>
        <a:lstStyle/>
        <a:p>
          <a:endParaRPr lang="en-GB"/>
        </a:p>
      </dgm:t>
    </dgm:pt>
    <dgm:pt modelId="{62524D0D-7BC1-436E-9CBF-03B37C390CDB}" type="pres">
      <dgm:prSet presAssocID="{C57ED8C6-4C9B-41EB-84B7-DC35CF61598B}" presName="spacer" presStyleCnt="0"/>
      <dgm:spPr/>
    </dgm:pt>
    <dgm:pt modelId="{1E2A5BAE-C1FA-49CC-B537-6CC0360EE50C}" type="pres">
      <dgm:prSet presAssocID="{CC99F66F-5560-4A33-AC6F-B31D7F0AAAA5}" presName="parentText" presStyleLbl="node1" presStyleIdx="1" presStyleCnt="4">
        <dgm:presLayoutVars>
          <dgm:chMax val="0"/>
          <dgm:bulletEnabled val="1"/>
        </dgm:presLayoutVars>
      </dgm:prSet>
      <dgm:spPr/>
      <dgm:t>
        <a:bodyPr/>
        <a:lstStyle/>
        <a:p>
          <a:endParaRPr lang="en-GB"/>
        </a:p>
      </dgm:t>
    </dgm:pt>
    <dgm:pt modelId="{740C5E2D-EE23-4F70-AE99-8CA0FEDEFBA1}" type="pres">
      <dgm:prSet presAssocID="{31B70F2E-B53B-469C-9C2B-F65FCDDE9628}" presName="spacer" presStyleCnt="0"/>
      <dgm:spPr/>
    </dgm:pt>
    <dgm:pt modelId="{711B2E89-908D-4128-9D23-7021ECBDB907}" type="pres">
      <dgm:prSet presAssocID="{B5D01240-2E44-4861-9120-260F9BA4874C}" presName="parentText" presStyleLbl="node1" presStyleIdx="2" presStyleCnt="4">
        <dgm:presLayoutVars>
          <dgm:chMax val="0"/>
          <dgm:bulletEnabled val="1"/>
        </dgm:presLayoutVars>
      </dgm:prSet>
      <dgm:spPr/>
      <dgm:t>
        <a:bodyPr/>
        <a:lstStyle/>
        <a:p>
          <a:endParaRPr lang="en-GB"/>
        </a:p>
      </dgm:t>
    </dgm:pt>
    <dgm:pt modelId="{D0F02ADD-AD74-46C7-A079-0760D5E44D60}" type="pres">
      <dgm:prSet presAssocID="{DDC7026A-7F84-4FB4-B72A-9C7A860235BA}" presName="spacer" presStyleCnt="0"/>
      <dgm:spPr/>
    </dgm:pt>
    <dgm:pt modelId="{E055D7F2-DA26-4609-8202-F2097720A044}" type="pres">
      <dgm:prSet presAssocID="{57E365FD-9CB9-4A3B-BF29-4DAA53529499}" presName="parentText" presStyleLbl="node1" presStyleIdx="3" presStyleCnt="4">
        <dgm:presLayoutVars>
          <dgm:chMax val="0"/>
          <dgm:bulletEnabled val="1"/>
        </dgm:presLayoutVars>
      </dgm:prSet>
      <dgm:spPr/>
      <dgm:t>
        <a:bodyPr/>
        <a:lstStyle/>
        <a:p>
          <a:endParaRPr lang="en-GB"/>
        </a:p>
      </dgm:t>
    </dgm:pt>
  </dgm:ptLst>
  <dgm:cxnLst>
    <dgm:cxn modelId="{09B65504-77B1-4FBE-BC51-034A83762951}" srcId="{0C118D08-FF53-45D2-92B5-A534119EBF8D}" destId="{796F0CD9-6862-4BC4-955F-49812C4B53F2}" srcOrd="0" destOrd="0" parTransId="{3A15401E-588B-4F8D-9EFA-E154536896AD}" sibTransId="{C57ED8C6-4C9B-41EB-84B7-DC35CF61598B}"/>
    <dgm:cxn modelId="{74809E05-80B4-4D2C-9151-ACC9C9FBC261}" type="presOf" srcId="{B5D01240-2E44-4861-9120-260F9BA4874C}" destId="{711B2E89-908D-4128-9D23-7021ECBDB907}" srcOrd="0" destOrd="0" presId="urn:microsoft.com/office/officeart/2005/8/layout/vList2"/>
    <dgm:cxn modelId="{DE6606CA-09AC-46E0-AA23-429CC76900B9}" srcId="{0C118D08-FF53-45D2-92B5-A534119EBF8D}" destId="{B5D01240-2E44-4861-9120-260F9BA4874C}" srcOrd="2" destOrd="0" parTransId="{40B6BE59-6583-4D00-AA9C-1D18C3DA128C}" sibTransId="{DDC7026A-7F84-4FB4-B72A-9C7A860235BA}"/>
    <dgm:cxn modelId="{24A13A0A-DB4D-4CDD-B46B-B75C6038DF35}" type="presOf" srcId="{CC99F66F-5560-4A33-AC6F-B31D7F0AAAA5}" destId="{1E2A5BAE-C1FA-49CC-B537-6CC0360EE50C}" srcOrd="0" destOrd="0" presId="urn:microsoft.com/office/officeart/2005/8/layout/vList2"/>
    <dgm:cxn modelId="{101AB9EC-1D28-4634-8D4F-34D875305CA2}" type="presOf" srcId="{0C118D08-FF53-45D2-92B5-A534119EBF8D}" destId="{31473632-323E-4D9A-B01B-A4DF02F207B3}" srcOrd="0" destOrd="0" presId="urn:microsoft.com/office/officeart/2005/8/layout/vList2"/>
    <dgm:cxn modelId="{DA8CBE18-AB09-4839-85E2-7C2629616493}" srcId="{0C118D08-FF53-45D2-92B5-A534119EBF8D}" destId="{57E365FD-9CB9-4A3B-BF29-4DAA53529499}" srcOrd="3" destOrd="0" parTransId="{ECE8620F-9B43-4AFE-843D-0D2E355BDC5B}" sibTransId="{36FA4D92-4C4C-41C9-B1DE-B9F55A9032ED}"/>
    <dgm:cxn modelId="{2708FE68-A345-4C99-8AEB-3D02FA380D3F}" type="presOf" srcId="{796F0CD9-6862-4BC4-955F-49812C4B53F2}" destId="{12834546-36CC-4C6D-BCF1-C4993ADF65CB}" srcOrd="0" destOrd="0" presId="urn:microsoft.com/office/officeart/2005/8/layout/vList2"/>
    <dgm:cxn modelId="{77A9ADEC-86EE-4623-AC7E-BB4C79821816}" srcId="{0C118D08-FF53-45D2-92B5-A534119EBF8D}" destId="{CC99F66F-5560-4A33-AC6F-B31D7F0AAAA5}" srcOrd="1" destOrd="0" parTransId="{490B0D5D-DE7B-41A3-94BB-860E5D577FEC}" sibTransId="{31B70F2E-B53B-469C-9C2B-F65FCDDE9628}"/>
    <dgm:cxn modelId="{2F18BC3C-891C-419E-9394-663B10CA0D84}" type="presOf" srcId="{57E365FD-9CB9-4A3B-BF29-4DAA53529499}" destId="{E055D7F2-DA26-4609-8202-F2097720A044}" srcOrd="0" destOrd="0" presId="urn:microsoft.com/office/officeart/2005/8/layout/vList2"/>
    <dgm:cxn modelId="{5522F75A-AC94-4BC2-A9A3-5C386B0C03EB}" type="presParOf" srcId="{31473632-323E-4D9A-B01B-A4DF02F207B3}" destId="{12834546-36CC-4C6D-BCF1-C4993ADF65CB}" srcOrd="0" destOrd="0" presId="urn:microsoft.com/office/officeart/2005/8/layout/vList2"/>
    <dgm:cxn modelId="{D6DE3B12-356C-4AB8-80DC-4A5CA510BE5C}" type="presParOf" srcId="{31473632-323E-4D9A-B01B-A4DF02F207B3}" destId="{62524D0D-7BC1-436E-9CBF-03B37C390CDB}" srcOrd="1" destOrd="0" presId="urn:microsoft.com/office/officeart/2005/8/layout/vList2"/>
    <dgm:cxn modelId="{57A51ADC-8E1D-4F7D-A724-584A12AD5CD0}" type="presParOf" srcId="{31473632-323E-4D9A-B01B-A4DF02F207B3}" destId="{1E2A5BAE-C1FA-49CC-B537-6CC0360EE50C}" srcOrd="2" destOrd="0" presId="urn:microsoft.com/office/officeart/2005/8/layout/vList2"/>
    <dgm:cxn modelId="{C5B0DE54-F623-4EE6-87B1-22924C7AD8C2}" type="presParOf" srcId="{31473632-323E-4D9A-B01B-A4DF02F207B3}" destId="{740C5E2D-EE23-4F70-AE99-8CA0FEDEFBA1}" srcOrd="3" destOrd="0" presId="urn:microsoft.com/office/officeart/2005/8/layout/vList2"/>
    <dgm:cxn modelId="{C7A15EC0-2BB5-4118-BBD3-FE4850DAD553}" type="presParOf" srcId="{31473632-323E-4D9A-B01B-A4DF02F207B3}" destId="{711B2E89-908D-4128-9D23-7021ECBDB907}" srcOrd="4" destOrd="0" presId="urn:microsoft.com/office/officeart/2005/8/layout/vList2"/>
    <dgm:cxn modelId="{389FE415-0274-4DA1-BA41-C24D82239431}" type="presParOf" srcId="{31473632-323E-4D9A-B01B-A4DF02F207B3}" destId="{D0F02ADD-AD74-46C7-A079-0760D5E44D60}" srcOrd="5" destOrd="0" presId="urn:microsoft.com/office/officeart/2005/8/layout/vList2"/>
    <dgm:cxn modelId="{D9ECEA74-1870-4529-BDD5-F7604DFCDA07}" type="presParOf" srcId="{31473632-323E-4D9A-B01B-A4DF02F207B3}" destId="{E055D7F2-DA26-4609-8202-F2097720A044}"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40AB8B2-713E-4E72-95B3-D66734931177}"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94FAC26D-2EF5-4CB1-A772-2CD005D0180A}">
      <dgm:prSet/>
      <dgm:spPr/>
      <dgm:t>
        <a:bodyPr/>
        <a:lstStyle/>
        <a:p>
          <a:r>
            <a:rPr lang="en-GB" dirty="0"/>
            <a:t>To conclude everything that I have said, I understand now the importance of time managing, paraphrasing and summarising. I have learnt that being able to use </a:t>
          </a:r>
          <a:r>
            <a:rPr lang="en-GB" dirty="0" smtClean="0"/>
            <a:t>these.</a:t>
          </a:r>
          <a:endParaRPr lang="en-US" dirty="0"/>
        </a:p>
      </dgm:t>
    </dgm:pt>
    <dgm:pt modelId="{9EB9ED7C-451F-4E9C-882C-AEC4EB8ADB9C}" type="parTrans" cxnId="{44DADF8D-849E-4564-95F6-F577FB335498}">
      <dgm:prSet/>
      <dgm:spPr/>
      <dgm:t>
        <a:bodyPr/>
        <a:lstStyle/>
        <a:p>
          <a:endParaRPr lang="en-US"/>
        </a:p>
      </dgm:t>
    </dgm:pt>
    <dgm:pt modelId="{C6DCF1E9-99A9-44CC-869E-ADF76562CB46}" type="sibTrans" cxnId="{44DADF8D-849E-4564-95F6-F577FB335498}">
      <dgm:prSet/>
      <dgm:spPr/>
      <dgm:t>
        <a:bodyPr/>
        <a:lstStyle/>
        <a:p>
          <a:endParaRPr lang="en-US"/>
        </a:p>
      </dgm:t>
    </dgm:pt>
    <dgm:pt modelId="{2BFAE475-FBAD-4BAE-8333-88A99B69A4D2}">
      <dgm:prSet/>
      <dgm:spPr/>
      <dgm:t>
        <a:bodyPr/>
        <a:lstStyle/>
        <a:p>
          <a:r>
            <a:rPr lang="en-GB" dirty="0" smtClean="0"/>
            <a:t>Thank you for taking a time out of your day to look at my presentation.</a:t>
          </a:r>
          <a:endParaRPr lang="en-US" dirty="0"/>
        </a:p>
      </dgm:t>
    </dgm:pt>
    <dgm:pt modelId="{20888A72-1CE7-4DC8-9777-5AF06ABFDC6B}" type="parTrans" cxnId="{71A459B3-9E4A-4AE7-9463-78CDEAF35C5E}">
      <dgm:prSet/>
      <dgm:spPr/>
    </dgm:pt>
    <dgm:pt modelId="{C0B506FB-DD2D-45B0-A983-713CACF948FA}" type="sibTrans" cxnId="{71A459B3-9E4A-4AE7-9463-78CDEAF35C5E}">
      <dgm:prSet/>
      <dgm:spPr/>
    </dgm:pt>
    <dgm:pt modelId="{62648B08-B1BC-416B-AE92-BEFD7C46E76B}">
      <dgm:prSet/>
      <dgm:spPr/>
      <dgm:t>
        <a:bodyPr/>
        <a:lstStyle/>
        <a:p>
          <a:r>
            <a:rPr lang="en-US" dirty="0" smtClean="0"/>
            <a:t>I have learnt how they will help me achieve my goal on opening my own restaurant and hotel and becoming the manager.</a:t>
          </a:r>
          <a:endParaRPr lang="en-US" dirty="0"/>
        </a:p>
      </dgm:t>
    </dgm:pt>
    <dgm:pt modelId="{196B5C70-2642-438A-9649-891122C4E748}" type="parTrans" cxnId="{DFDDE7EA-D649-46A0-98D6-CFE33C59FF4F}">
      <dgm:prSet/>
      <dgm:spPr/>
    </dgm:pt>
    <dgm:pt modelId="{F8CD3D47-45F7-4749-A5B3-309B5F82C335}" type="sibTrans" cxnId="{DFDDE7EA-D649-46A0-98D6-CFE33C59FF4F}">
      <dgm:prSet/>
      <dgm:spPr/>
    </dgm:pt>
    <dgm:pt modelId="{1657FCB3-CBCE-4533-AEAE-AC49707421F7}" type="pres">
      <dgm:prSet presAssocID="{C40AB8B2-713E-4E72-95B3-D66734931177}" presName="vert0" presStyleCnt="0">
        <dgm:presLayoutVars>
          <dgm:dir/>
          <dgm:animOne val="branch"/>
          <dgm:animLvl val="lvl"/>
        </dgm:presLayoutVars>
      </dgm:prSet>
      <dgm:spPr/>
      <dgm:t>
        <a:bodyPr/>
        <a:lstStyle/>
        <a:p>
          <a:endParaRPr lang="en-GB"/>
        </a:p>
      </dgm:t>
    </dgm:pt>
    <dgm:pt modelId="{8F1B4884-28B3-4E90-B2A5-9144F3A0F3B7}" type="pres">
      <dgm:prSet presAssocID="{94FAC26D-2EF5-4CB1-A772-2CD005D0180A}" presName="thickLine" presStyleLbl="alignNode1" presStyleIdx="0" presStyleCnt="3"/>
      <dgm:spPr/>
    </dgm:pt>
    <dgm:pt modelId="{155A1767-212A-42FD-9B00-2A6F51F0C609}" type="pres">
      <dgm:prSet presAssocID="{94FAC26D-2EF5-4CB1-A772-2CD005D0180A}" presName="horz1" presStyleCnt="0"/>
      <dgm:spPr/>
    </dgm:pt>
    <dgm:pt modelId="{27C0FAB8-066B-442E-9729-FB5110A09C23}" type="pres">
      <dgm:prSet presAssocID="{94FAC26D-2EF5-4CB1-A772-2CD005D0180A}" presName="tx1" presStyleLbl="revTx" presStyleIdx="0" presStyleCnt="3"/>
      <dgm:spPr/>
      <dgm:t>
        <a:bodyPr/>
        <a:lstStyle/>
        <a:p>
          <a:endParaRPr lang="en-GB"/>
        </a:p>
      </dgm:t>
    </dgm:pt>
    <dgm:pt modelId="{9BCB3CB6-9751-4BFF-A6C8-FD0033CD45CA}" type="pres">
      <dgm:prSet presAssocID="{94FAC26D-2EF5-4CB1-A772-2CD005D0180A}" presName="vert1" presStyleCnt="0"/>
      <dgm:spPr/>
    </dgm:pt>
    <dgm:pt modelId="{0883E8EA-1AED-4C07-9C7B-9F61984B4A86}" type="pres">
      <dgm:prSet presAssocID="{62648B08-B1BC-416B-AE92-BEFD7C46E76B}" presName="thickLine" presStyleLbl="alignNode1" presStyleIdx="1" presStyleCnt="3"/>
      <dgm:spPr/>
    </dgm:pt>
    <dgm:pt modelId="{5892B071-8E96-4D47-937E-A491F7F90CF7}" type="pres">
      <dgm:prSet presAssocID="{62648B08-B1BC-416B-AE92-BEFD7C46E76B}" presName="horz1" presStyleCnt="0"/>
      <dgm:spPr/>
    </dgm:pt>
    <dgm:pt modelId="{D06586B7-BCD6-4E15-B7E2-20C477BC28C3}" type="pres">
      <dgm:prSet presAssocID="{62648B08-B1BC-416B-AE92-BEFD7C46E76B}" presName="tx1" presStyleLbl="revTx" presStyleIdx="1" presStyleCnt="3"/>
      <dgm:spPr/>
      <dgm:t>
        <a:bodyPr/>
        <a:lstStyle/>
        <a:p>
          <a:endParaRPr lang="en-GB"/>
        </a:p>
      </dgm:t>
    </dgm:pt>
    <dgm:pt modelId="{EE678AF3-2215-4FEB-8D5A-0E0925D820E0}" type="pres">
      <dgm:prSet presAssocID="{62648B08-B1BC-416B-AE92-BEFD7C46E76B}" presName="vert1" presStyleCnt="0"/>
      <dgm:spPr/>
    </dgm:pt>
    <dgm:pt modelId="{44301ABA-760F-41E2-B188-489817CB0F3E}" type="pres">
      <dgm:prSet presAssocID="{2BFAE475-FBAD-4BAE-8333-88A99B69A4D2}" presName="thickLine" presStyleLbl="alignNode1" presStyleIdx="2" presStyleCnt="3"/>
      <dgm:spPr/>
    </dgm:pt>
    <dgm:pt modelId="{78C45E4D-EF88-4880-834B-6976BB781895}" type="pres">
      <dgm:prSet presAssocID="{2BFAE475-FBAD-4BAE-8333-88A99B69A4D2}" presName="horz1" presStyleCnt="0"/>
      <dgm:spPr/>
    </dgm:pt>
    <dgm:pt modelId="{7460AEDE-BA3F-4857-ADC5-5B751C4C6325}" type="pres">
      <dgm:prSet presAssocID="{2BFAE475-FBAD-4BAE-8333-88A99B69A4D2}" presName="tx1" presStyleLbl="revTx" presStyleIdx="2" presStyleCnt="3"/>
      <dgm:spPr/>
      <dgm:t>
        <a:bodyPr/>
        <a:lstStyle/>
        <a:p>
          <a:endParaRPr lang="en-GB"/>
        </a:p>
      </dgm:t>
    </dgm:pt>
    <dgm:pt modelId="{D9DA256E-AF70-4EAC-BD25-DF0B7EC66E76}" type="pres">
      <dgm:prSet presAssocID="{2BFAE475-FBAD-4BAE-8333-88A99B69A4D2}" presName="vert1" presStyleCnt="0"/>
      <dgm:spPr/>
    </dgm:pt>
  </dgm:ptLst>
  <dgm:cxnLst>
    <dgm:cxn modelId="{23642AEF-961C-419D-9F8D-FDEE88941C62}" type="presOf" srcId="{2BFAE475-FBAD-4BAE-8333-88A99B69A4D2}" destId="{7460AEDE-BA3F-4857-ADC5-5B751C4C6325}" srcOrd="0" destOrd="0" presId="urn:microsoft.com/office/officeart/2008/layout/LinedList"/>
    <dgm:cxn modelId="{44DADF8D-849E-4564-95F6-F577FB335498}" srcId="{C40AB8B2-713E-4E72-95B3-D66734931177}" destId="{94FAC26D-2EF5-4CB1-A772-2CD005D0180A}" srcOrd="0" destOrd="0" parTransId="{9EB9ED7C-451F-4E9C-882C-AEC4EB8ADB9C}" sibTransId="{C6DCF1E9-99A9-44CC-869E-ADF76562CB46}"/>
    <dgm:cxn modelId="{DFDDE7EA-D649-46A0-98D6-CFE33C59FF4F}" srcId="{C40AB8B2-713E-4E72-95B3-D66734931177}" destId="{62648B08-B1BC-416B-AE92-BEFD7C46E76B}" srcOrd="1" destOrd="0" parTransId="{196B5C70-2642-438A-9649-891122C4E748}" sibTransId="{F8CD3D47-45F7-4749-A5B3-309B5F82C335}"/>
    <dgm:cxn modelId="{121EF9BC-59F2-4DB5-9860-5E147A98DC6D}" type="presOf" srcId="{C40AB8B2-713E-4E72-95B3-D66734931177}" destId="{1657FCB3-CBCE-4533-AEAE-AC49707421F7}" srcOrd="0" destOrd="0" presId="urn:microsoft.com/office/officeart/2008/layout/LinedList"/>
    <dgm:cxn modelId="{1BAFB1B1-02DE-452A-89B0-1AC5E5B983A6}" type="presOf" srcId="{62648B08-B1BC-416B-AE92-BEFD7C46E76B}" destId="{D06586B7-BCD6-4E15-B7E2-20C477BC28C3}" srcOrd="0" destOrd="0" presId="urn:microsoft.com/office/officeart/2008/layout/LinedList"/>
    <dgm:cxn modelId="{AB0297A4-A93D-4F9A-977F-EA8AB150DD76}" type="presOf" srcId="{94FAC26D-2EF5-4CB1-A772-2CD005D0180A}" destId="{27C0FAB8-066B-442E-9729-FB5110A09C23}" srcOrd="0" destOrd="0" presId="urn:microsoft.com/office/officeart/2008/layout/LinedList"/>
    <dgm:cxn modelId="{71A459B3-9E4A-4AE7-9463-78CDEAF35C5E}" srcId="{C40AB8B2-713E-4E72-95B3-D66734931177}" destId="{2BFAE475-FBAD-4BAE-8333-88A99B69A4D2}" srcOrd="2" destOrd="0" parTransId="{20888A72-1CE7-4DC8-9777-5AF06ABFDC6B}" sibTransId="{C0B506FB-DD2D-45B0-A983-713CACF948FA}"/>
    <dgm:cxn modelId="{B6C95F81-37A4-4509-B9F6-535909FEF905}" type="presParOf" srcId="{1657FCB3-CBCE-4533-AEAE-AC49707421F7}" destId="{8F1B4884-28B3-4E90-B2A5-9144F3A0F3B7}" srcOrd="0" destOrd="0" presId="urn:microsoft.com/office/officeart/2008/layout/LinedList"/>
    <dgm:cxn modelId="{DAF35CE4-2DDB-40DD-90FA-4006B77BAC01}" type="presParOf" srcId="{1657FCB3-CBCE-4533-AEAE-AC49707421F7}" destId="{155A1767-212A-42FD-9B00-2A6F51F0C609}" srcOrd="1" destOrd="0" presId="urn:microsoft.com/office/officeart/2008/layout/LinedList"/>
    <dgm:cxn modelId="{11875D70-1EE3-4718-A472-E74059FAC8F5}" type="presParOf" srcId="{155A1767-212A-42FD-9B00-2A6F51F0C609}" destId="{27C0FAB8-066B-442E-9729-FB5110A09C23}" srcOrd="0" destOrd="0" presId="urn:microsoft.com/office/officeart/2008/layout/LinedList"/>
    <dgm:cxn modelId="{79823443-E6DD-4902-85F6-88F161C59C63}" type="presParOf" srcId="{155A1767-212A-42FD-9B00-2A6F51F0C609}" destId="{9BCB3CB6-9751-4BFF-A6C8-FD0033CD45CA}" srcOrd="1" destOrd="0" presId="urn:microsoft.com/office/officeart/2008/layout/LinedList"/>
    <dgm:cxn modelId="{9C9EDEDD-A088-457D-BD74-E748B90EC693}" type="presParOf" srcId="{1657FCB3-CBCE-4533-AEAE-AC49707421F7}" destId="{0883E8EA-1AED-4C07-9C7B-9F61984B4A86}" srcOrd="2" destOrd="0" presId="urn:microsoft.com/office/officeart/2008/layout/LinedList"/>
    <dgm:cxn modelId="{97958770-F924-431C-96F0-97E8C24013C0}" type="presParOf" srcId="{1657FCB3-CBCE-4533-AEAE-AC49707421F7}" destId="{5892B071-8E96-4D47-937E-A491F7F90CF7}" srcOrd="3" destOrd="0" presId="urn:microsoft.com/office/officeart/2008/layout/LinedList"/>
    <dgm:cxn modelId="{910EFC60-12F7-4A04-8C90-22D153986636}" type="presParOf" srcId="{5892B071-8E96-4D47-937E-A491F7F90CF7}" destId="{D06586B7-BCD6-4E15-B7E2-20C477BC28C3}" srcOrd="0" destOrd="0" presId="urn:microsoft.com/office/officeart/2008/layout/LinedList"/>
    <dgm:cxn modelId="{8504A017-98E7-49D7-AA83-FD38A8EDB960}" type="presParOf" srcId="{5892B071-8E96-4D47-937E-A491F7F90CF7}" destId="{EE678AF3-2215-4FEB-8D5A-0E0925D820E0}" srcOrd="1" destOrd="0" presId="urn:microsoft.com/office/officeart/2008/layout/LinedList"/>
    <dgm:cxn modelId="{6AFAE0C6-62F0-46FA-A37F-88A5A97B51DF}" type="presParOf" srcId="{1657FCB3-CBCE-4533-AEAE-AC49707421F7}" destId="{44301ABA-760F-41E2-B188-489817CB0F3E}" srcOrd="4" destOrd="0" presId="urn:microsoft.com/office/officeart/2008/layout/LinedList"/>
    <dgm:cxn modelId="{1F736B6E-78DE-4554-8D85-8D5F044B960A}" type="presParOf" srcId="{1657FCB3-CBCE-4533-AEAE-AC49707421F7}" destId="{78C45E4D-EF88-4880-834B-6976BB781895}" srcOrd="5" destOrd="0" presId="urn:microsoft.com/office/officeart/2008/layout/LinedList"/>
    <dgm:cxn modelId="{3FB6C0DB-5272-4097-AEBC-8F8A2E715433}" type="presParOf" srcId="{78C45E4D-EF88-4880-834B-6976BB781895}" destId="{7460AEDE-BA3F-4857-ADC5-5B751C4C6325}" srcOrd="0" destOrd="0" presId="urn:microsoft.com/office/officeart/2008/layout/LinedList"/>
    <dgm:cxn modelId="{F7407209-D59E-4CF7-A99F-2AC6E1A7ACCC}" type="presParOf" srcId="{78C45E4D-EF88-4880-834B-6976BB781895}" destId="{D9DA256E-AF70-4EAC-BD25-DF0B7EC66E7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2D4B0C9-A02B-4E19-8E16-5944FE74B66A}"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3E311642-9C84-4D7D-B7A4-5DD66473803F}">
      <dgm:prSet/>
      <dgm:spPr/>
      <dgm:t>
        <a:bodyPr/>
        <a:lstStyle/>
        <a:p>
          <a:r>
            <a:rPr lang="en-GB" dirty="0"/>
            <a:t>Eat that frog- published in 2001 [Brian Tracy]</a:t>
          </a:r>
          <a:endParaRPr lang="en-US" dirty="0"/>
        </a:p>
      </dgm:t>
    </dgm:pt>
    <dgm:pt modelId="{1D6BCBD7-9BCE-47F1-95B7-03267CD0C1F2}" type="parTrans" cxnId="{CBE673F3-A23B-4D4A-B5FE-A874EE5F662B}">
      <dgm:prSet/>
      <dgm:spPr/>
      <dgm:t>
        <a:bodyPr/>
        <a:lstStyle/>
        <a:p>
          <a:endParaRPr lang="en-US"/>
        </a:p>
      </dgm:t>
    </dgm:pt>
    <dgm:pt modelId="{58D95E9B-87A0-4FD4-A4E8-898AE3AFD10B}" type="sibTrans" cxnId="{CBE673F3-A23B-4D4A-B5FE-A874EE5F662B}">
      <dgm:prSet/>
      <dgm:spPr/>
      <dgm:t>
        <a:bodyPr/>
        <a:lstStyle/>
        <a:p>
          <a:endParaRPr lang="en-US"/>
        </a:p>
      </dgm:t>
    </dgm:pt>
    <dgm:pt modelId="{1A945B2F-8F75-4BA4-80B1-474A8F6A94E8}">
      <dgm:prSet/>
      <dgm:spPr/>
      <dgm:t>
        <a:bodyPr/>
        <a:lstStyle/>
        <a:p>
          <a:r>
            <a:rPr lang="en-GB" dirty="0">
              <a:hlinkClick xmlns:r="http://schemas.openxmlformats.org/officeDocument/2006/relationships" r:id="rId1"/>
            </a:rPr>
            <a:t>https://sls.navitas-professional.edu.au/summarising-and-paraphrasing</a:t>
          </a:r>
          <a:endParaRPr lang="en-US" dirty="0"/>
        </a:p>
      </dgm:t>
    </dgm:pt>
    <dgm:pt modelId="{88B1F8FC-7DFA-408C-803C-CF112B0304DE}" type="parTrans" cxnId="{085C4FC5-5F46-4950-AB79-75177E77B3C8}">
      <dgm:prSet/>
      <dgm:spPr/>
      <dgm:t>
        <a:bodyPr/>
        <a:lstStyle/>
        <a:p>
          <a:endParaRPr lang="en-US"/>
        </a:p>
      </dgm:t>
    </dgm:pt>
    <dgm:pt modelId="{05206131-1C5F-47E3-8FBE-49FA00A27C1A}" type="sibTrans" cxnId="{085C4FC5-5F46-4950-AB79-75177E77B3C8}">
      <dgm:prSet/>
      <dgm:spPr/>
      <dgm:t>
        <a:bodyPr/>
        <a:lstStyle/>
        <a:p>
          <a:endParaRPr lang="en-US"/>
        </a:p>
      </dgm:t>
    </dgm:pt>
    <dgm:pt modelId="{9CDF2D2D-97E9-4EC9-9AA3-0B3B7578247D}">
      <dgm:prSet/>
      <dgm:spPr/>
      <dgm:t>
        <a:bodyPr/>
        <a:lstStyle/>
        <a:p>
          <a:r>
            <a:rPr lang="en-GB" dirty="0">
              <a:hlinkClick xmlns:r="http://schemas.openxmlformats.org/officeDocument/2006/relationships" r:id="rId2"/>
            </a:rPr>
            <a:t>https://quillbot.com/</a:t>
          </a:r>
          <a:endParaRPr lang="en-US" dirty="0"/>
        </a:p>
      </dgm:t>
    </dgm:pt>
    <dgm:pt modelId="{324BC39B-C752-4A99-B1ED-BF5CFB3FF89A}" type="parTrans" cxnId="{B65236F9-DB3A-4040-BD3F-6B8FF87DEEC8}">
      <dgm:prSet/>
      <dgm:spPr/>
      <dgm:t>
        <a:bodyPr/>
        <a:lstStyle/>
        <a:p>
          <a:endParaRPr lang="en-US"/>
        </a:p>
      </dgm:t>
    </dgm:pt>
    <dgm:pt modelId="{E8A5F918-7EED-40A3-8984-BC61DF9464AD}" type="sibTrans" cxnId="{B65236F9-DB3A-4040-BD3F-6B8FF87DEEC8}">
      <dgm:prSet/>
      <dgm:spPr/>
      <dgm:t>
        <a:bodyPr/>
        <a:lstStyle/>
        <a:p>
          <a:endParaRPr lang="en-US"/>
        </a:p>
      </dgm:t>
    </dgm:pt>
    <dgm:pt modelId="{5B225FA4-36D7-4844-8413-A32A79D63C04}">
      <dgm:prSet/>
      <dgm:spPr/>
      <dgm:t>
        <a:bodyPr/>
        <a:lstStyle/>
        <a:p>
          <a:r>
            <a:rPr lang="en-GB" dirty="0">
              <a:hlinkClick xmlns:r="http://schemas.openxmlformats.org/officeDocument/2006/relationships" r:id="rId3"/>
            </a:rPr>
            <a:t>https://www.mindtools.com/pages/article/newHTE_00.htm</a:t>
          </a:r>
          <a:endParaRPr lang="en-US" dirty="0"/>
        </a:p>
      </dgm:t>
    </dgm:pt>
    <dgm:pt modelId="{46EBA8DB-241B-40B6-A0FC-A6339067F923}" type="parTrans" cxnId="{DB0E5A47-3DF7-4141-A241-57B69532FEEB}">
      <dgm:prSet/>
      <dgm:spPr/>
      <dgm:t>
        <a:bodyPr/>
        <a:lstStyle/>
        <a:p>
          <a:endParaRPr lang="en-US"/>
        </a:p>
      </dgm:t>
    </dgm:pt>
    <dgm:pt modelId="{3EADD998-5007-4CBB-A410-E2EBF376F514}" type="sibTrans" cxnId="{DB0E5A47-3DF7-4141-A241-57B69532FEEB}">
      <dgm:prSet/>
      <dgm:spPr/>
      <dgm:t>
        <a:bodyPr/>
        <a:lstStyle/>
        <a:p>
          <a:endParaRPr lang="en-US"/>
        </a:p>
      </dgm:t>
    </dgm:pt>
    <dgm:pt modelId="{C32C4BA1-B6CA-469C-BFDE-8F6F9C72A6F4}">
      <dgm:prSet/>
      <dgm:spPr/>
      <dgm:t>
        <a:bodyPr/>
        <a:lstStyle/>
        <a:p>
          <a:r>
            <a:rPr lang="en-GB" dirty="0">
              <a:hlinkClick xmlns:r="http://schemas.openxmlformats.org/officeDocument/2006/relationships" r:id="rId4"/>
            </a:rPr>
            <a:t>https://www.grammarly.com/</a:t>
          </a:r>
          <a:endParaRPr lang="en-US" dirty="0"/>
        </a:p>
      </dgm:t>
    </dgm:pt>
    <dgm:pt modelId="{075E879F-A28D-47AF-A06D-8631D60A87C8}" type="parTrans" cxnId="{DE68DF16-41BB-4C18-BCDD-F05BE7C92198}">
      <dgm:prSet/>
      <dgm:spPr/>
      <dgm:t>
        <a:bodyPr/>
        <a:lstStyle/>
        <a:p>
          <a:endParaRPr lang="en-US"/>
        </a:p>
      </dgm:t>
    </dgm:pt>
    <dgm:pt modelId="{AF3706A9-DE26-49A9-A14E-D4E360F268A8}" type="sibTrans" cxnId="{DE68DF16-41BB-4C18-BCDD-F05BE7C92198}">
      <dgm:prSet/>
      <dgm:spPr/>
      <dgm:t>
        <a:bodyPr/>
        <a:lstStyle/>
        <a:p>
          <a:endParaRPr lang="en-US"/>
        </a:p>
      </dgm:t>
    </dgm:pt>
    <dgm:pt modelId="{4357F72A-69EE-494C-95BB-0EC5C877219D}">
      <dgm:prSet/>
      <dgm:spPr/>
      <dgm:t>
        <a:bodyPr/>
        <a:lstStyle/>
        <a:p>
          <a:r>
            <a:rPr lang="en-GB" smtClean="0">
              <a:hlinkClick xmlns:r="http://schemas.openxmlformats.org/officeDocument/2006/relationships" r:id="rId5"/>
            </a:rPr>
            <a:t>Paraphrasing - Grillo: Saint Project - LibGuides at La Salle Academy</a:t>
          </a:r>
          <a:endParaRPr lang="en-US" dirty="0"/>
        </a:p>
      </dgm:t>
    </dgm:pt>
    <dgm:pt modelId="{94D57BF4-4B79-44F0-85B4-184B3AD78BB3}" type="parTrans" cxnId="{853CE825-B8BD-4417-9477-3CC73120BE44}">
      <dgm:prSet/>
      <dgm:spPr/>
      <dgm:t>
        <a:bodyPr/>
        <a:lstStyle/>
        <a:p>
          <a:endParaRPr lang="en-GB"/>
        </a:p>
      </dgm:t>
    </dgm:pt>
    <dgm:pt modelId="{065E2514-C2E6-46E7-8ECE-2998D7278B3C}" type="sibTrans" cxnId="{853CE825-B8BD-4417-9477-3CC73120BE44}">
      <dgm:prSet/>
      <dgm:spPr/>
      <dgm:t>
        <a:bodyPr/>
        <a:lstStyle/>
        <a:p>
          <a:endParaRPr lang="en-GB"/>
        </a:p>
      </dgm:t>
    </dgm:pt>
    <dgm:pt modelId="{6DB256BD-A395-4778-A122-6339A5515B97}">
      <dgm:prSet/>
      <dgm:spPr/>
      <dgm:t>
        <a:bodyPr/>
        <a:lstStyle/>
        <a:p>
          <a:r>
            <a:rPr lang="en-GB" smtClean="0">
              <a:hlinkClick xmlns:r="http://schemas.openxmlformats.org/officeDocument/2006/relationships" r:id="rId6"/>
            </a:rPr>
            <a:t>Wordtune | Your thoughts, in words.</a:t>
          </a:r>
          <a:endParaRPr lang="en-US" dirty="0"/>
        </a:p>
      </dgm:t>
    </dgm:pt>
    <dgm:pt modelId="{2838EE5C-6D06-46BB-941D-7B5891BF1EA8}" type="parTrans" cxnId="{FE59BF82-A84F-49BE-B8B6-150D311A19E5}">
      <dgm:prSet/>
      <dgm:spPr/>
      <dgm:t>
        <a:bodyPr/>
        <a:lstStyle/>
        <a:p>
          <a:endParaRPr lang="en-GB"/>
        </a:p>
      </dgm:t>
    </dgm:pt>
    <dgm:pt modelId="{35A858DA-0864-41E8-8815-FF532B2042FF}" type="sibTrans" cxnId="{FE59BF82-A84F-49BE-B8B6-150D311A19E5}">
      <dgm:prSet/>
      <dgm:spPr/>
      <dgm:t>
        <a:bodyPr/>
        <a:lstStyle/>
        <a:p>
          <a:endParaRPr lang="en-GB"/>
        </a:p>
      </dgm:t>
    </dgm:pt>
    <dgm:pt modelId="{163CB5C5-E498-4355-B384-D7FC0735DC17}" type="pres">
      <dgm:prSet presAssocID="{E2D4B0C9-A02B-4E19-8E16-5944FE74B66A}" presName="linear" presStyleCnt="0">
        <dgm:presLayoutVars>
          <dgm:animLvl val="lvl"/>
          <dgm:resizeHandles val="exact"/>
        </dgm:presLayoutVars>
      </dgm:prSet>
      <dgm:spPr/>
      <dgm:t>
        <a:bodyPr/>
        <a:lstStyle/>
        <a:p>
          <a:endParaRPr lang="en-GB"/>
        </a:p>
      </dgm:t>
    </dgm:pt>
    <dgm:pt modelId="{74A09FB3-022D-4B8B-9DB5-3FEEEF5E4070}" type="pres">
      <dgm:prSet presAssocID="{3E311642-9C84-4D7D-B7A4-5DD66473803F}" presName="parentText" presStyleLbl="node1" presStyleIdx="0" presStyleCnt="7">
        <dgm:presLayoutVars>
          <dgm:chMax val="0"/>
          <dgm:bulletEnabled val="1"/>
        </dgm:presLayoutVars>
      </dgm:prSet>
      <dgm:spPr/>
      <dgm:t>
        <a:bodyPr/>
        <a:lstStyle/>
        <a:p>
          <a:endParaRPr lang="en-GB"/>
        </a:p>
      </dgm:t>
    </dgm:pt>
    <dgm:pt modelId="{7D7DE627-A84E-4F99-BAAF-A32D011E368F}" type="pres">
      <dgm:prSet presAssocID="{58D95E9B-87A0-4FD4-A4E8-898AE3AFD10B}" presName="spacer" presStyleCnt="0"/>
      <dgm:spPr/>
    </dgm:pt>
    <dgm:pt modelId="{3F33A307-8336-4853-882A-6999AFB5E733}" type="pres">
      <dgm:prSet presAssocID="{1A945B2F-8F75-4BA4-80B1-474A8F6A94E8}" presName="parentText" presStyleLbl="node1" presStyleIdx="1" presStyleCnt="7">
        <dgm:presLayoutVars>
          <dgm:chMax val="0"/>
          <dgm:bulletEnabled val="1"/>
        </dgm:presLayoutVars>
      </dgm:prSet>
      <dgm:spPr/>
      <dgm:t>
        <a:bodyPr/>
        <a:lstStyle/>
        <a:p>
          <a:endParaRPr lang="en-GB"/>
        </a:p>
      </dgm:t>
    </dgm:pt>
    <dgm:pt modelId="{BBA2E8B1-4C85-4ABF-91D2-9B0027616713}" type="pres">
      <dgm:prSet presAssocID="{05206131-1C5F-47E3-8FBE-49FA00A27C1A}" presName="spacer" presStyleCnt="0"/>
      <dgm:spPr/>
    </dgm:pt>
    <dgm:pt modelId="{2E25C9F8-9227-4198-9199-64DD02E66699}" type="pres">
      <dgm:prSet presAssocID="{9CDF2D2D-97E9-4EC9-9AA3-0B3B7578247D}" presName="parentText" presStyleLbl="node1" presStyleIdx="2" presStyleCnt="7">
        <dgm:presLayoutVars>
          <dgm:chMax val="0"/>
          <dgm:bulletEnabled val="1"/>
        </dgm:presLayoutVars>
      </dgm:prSet>
      <dgm:spPr/>
      <dgm:t>
        <a:bodyPr/>
        <a:lstStyle/>
        <a:p>
          <a:endParaRPr lang="en-GB"/>
        </a:p>
      </dgm:t>
    </dgm:pt>
    <dgm:pt modelId="{4220CB48-5E80-4E97-A397-F6A48178EE29}" type="pres">
      <dgm:prSet presAssocID="{E8A5F918-7EED-40A3-8984-BC61DF9464AD}" presName="spacer" presStyleCnt="0"/>
      <dgm:spPr/>
    </dgm:pt>
    <dgm:pt modelId="{3BDDC517-D169-4EA5-B51B-6CF6EFB3A609}" type="pres">
      <dgm:prSet presAssocID="{5B225FA4-36D7-4844-8413-A32A79D63C04}" presName="parentText" presStyleLbl="node1" presStyleIdx="3" presStyleCnt="7">
        <dgm:presLayoutVars>
          <dgm:chMax val="0"/>
          <dgm:bulletEnabled val="1"/>
        </dgm:presLayoutVars>
      </dgm:prSet>
      <dgm:spPr/>
      <dgm:t>
        <a:bodyPr/>
        <a:lstStyle/>
        <a:p>
          <a:endParaRPr lang="en-GB"/>
        </a:p>
      </dgm:t>
    </dgm:pt>
    <dgm:pt modelId="{CB074375-17C6-4B5F-9AEE-40D803389C29}" type="pres">
      <dgm:prSet presAssocID="{3EADD998-5007-4CBB-A410-E2EBF376F514}" presName="spacer" presStyleCnt="0"/>
      <dgm:spPr/>
    </dgm:pt>
    <dgm:pt modelId="{A906E8D2-1582-4829-848F-98E821D31CC8}" type="pres">
      <dgm:prSet presAssocID="{C32C4BA1-B6CA-469C-BFDE-8F6F9C72A6F4}" presName="parentText" presStyleLbl="node1" presStyleIdx="4" presStyleCnt="7">
        <dgm:presLayoutVars>
          <dgm:chMax val="0"/>
          <dgm:bulletEnabled val="1"/>
        </dgm:presLayoutVars>
      </dgm:prSet>
      <dgm:spPr/>
      <dgm:t>
        <a:bodyPr/>
        <a:lstStyle/>
        <a:p>
          <a:endParaRPr lang="en-GB"/>
        </a:p>
      </dgm:t>
    </dgm:pt>
    <dgm:pt modelId="{A6E0CCB4-FD78-416C-A670-87A196EDED91}" type="pres">
      <dgm:prSet presAssocID="{AF3706A9-DE26-49A9-A14E-D4E360F268A8}" presName="spacer" presStyleCnt="0"/>
      <dgm:spPr/>
    </dgm:pt>
    <dgm:pt modelId="{55B38A95-872A-4382-970F-9077C798E7C8}" type="pres">
      <dgm:prSet presAssocID="{4357F72A-69EE-494C-95BB-0EC5C877219D}" presName="parentText" presStyleLbl="node1" presStyleIdx="5" presStyleCnt="7">
        <dgm:presLayoutVars>
          <dgm:chMax val="0"/>
          <dgm:bulletEnabled val="1"/>
        </dgm:presLayoutVars>
      </dgm:prSet>
      <dgm:spPr/>
      <dgm:t>
        <a:bodyPr/>
        <a:lstStyle/>
        <a:p>
          <a:endParaRPr lang="en-GB"/>
        </a:p>
      </dgm:t>
    </dgm:pt>
    <dgm:pt modelId="{7C512247-B5E9-4B6B-BBF7-69FB76FF74BC}" type="pres">
      <dgm:prSet presAssocID="{065E2514-C2E6-46E7-8ECE-2998D7278B3C}" presName="spacer" presStyleCnt="0"/>
      <dgm:spPr/>
    </dgm:pt>
    <dgm:pt modelId="{C113C594-91A1-4EF3-BFD4-7E18E1CE9074}" type="pres">
      <dgm:prSet presAssocID="{6DB256BD-A395-4778-A122-6339A5515B97}" presName="parentText" presStyleLbl="node1" presStyleIdx="6" presStyleCnt="7">
        <dgm:presLayoutVars>
          <dgm:chMax val="0"/>
          <dgm:bulletEnabled val="1"/>
        </dgm:presLayoutVars>
      </dgm:prSet>
      <dgm:spPr/>
      <dgm:t>
        <a:bodyPr/>
        <a:lstStyle/>
        <a:p>
          <a:endParaRPr lang="en-GB"/>
        </a:p>
      </dgm:t>
    </dgm:pt>
  </dgm:ptLst>
  <dgm:cxnLst>
    <dgm:cxn modelId="{DB0E5A47-3DF7-4141-A241-57B69532FEEB}" srcId="{E2D4B0C9-A02B-4E19-8E16-5944FE74B66A}" destId="{5B225FA4-36D7-4844-8413-A32A79D63C04}" srcOrd="3" destOrd="0" parTransId="{46EBA8DB-241B-40B6-A0FC-A6339067F923}" sibTransId="{3EADD998-5007-4CBB-A410-E2EBF376F514}"/>
    <dgm:cxn modelId="{B65236F9-DB3A-4040-BD3F-6B8FF87DEEC8}" srcId="{E2D4B0C9-A02B-4E19-8E16-5944FE74B66A}" destId="{9CDF2D2D-97E9-4EC9-9AA3-0B3B7578247D}" srcOrd="2" destOrd="0" parTransId="{324BC39B-C752-4A99-B1ED-BF5CFB3FF89A}" sibTransId="{E8A5F918-7EED-40A3-8984-BC61DF9464AD}"/>
    <dgm:cxn modelId="{FE59BF82-A84F-49BE-B8B6-150D311A19E5}" srcId="{E2D4B0C9-A02B-4E19-8E16-5944FE74B66A}" destId="{6DB256BD-A395-4778-A122-6339A5515B97}" srcOrd="6" destOrd="0" parTransId="{2838EE5C-6D06-46BB-941D-7B5891BF1EA8}" sibTransId="{35A858DA-0864-41E8-8815-FF532B2042FF}"/>
    <dgm:cxn modelId="{B2FDB739-CB04-4112-BC54-BB175DDD9FF9}" type="presOf" srcId="{3E311642-9C84-4D7D-B7A4-5DD66473803F}" destId="{74A09FB3-022D-4B8B-9DB5-3FEEEF5E4070}" srcOrd="0" destOrd="0" presId="urn:microsoft.com/office/officeart/2005/8/layout/vList2"/>
    <dgm:cxn modelId="{DE68DF16-41BB-4C18-BCDD-F05BE7C92198}" srcId="{E2D4B0C9-A02B-4E19-8E16-5944FE74B66A}" destId="{C32C4BA1-B6CA-469C-BFDE-8F6F9C72A6F4}" srcOrd="4" destOrd="0" parTransId="{075E879F-A28D-47AF-A06D-8631D60A87C8}" sibTransId="{AF3706A9-DE26-49A9-A14E-D4E360F268A8}"/>
    <dgm:cxn modelId="{CAA317AC-36A4-482B-A56E-36BAAB28831A}" type="presOf" srcId="{4357F72A-69EE-494C-95BB-0EC5C877219D}" destId="{55B38A95-872A-4382-970F-9077C798E7C8}" srcOrd="0" destOrd="0" presId="urn:microsoft.com/office/officeart/2005/8/layout/vList2"/>
    <dgm:cxn modelId="{59094034-E95C-485A-8AD6-649282859597}" type="presOf" srcId="{E2D4B0C9-A02B-4E19-8E16-5944FE74B66A}" destId="{163CB5C5-E498-4355-B384-D7FC0735DC17}" srcOrd="0" destOrd="0" presId="urn:microsoft.com/office/officeart/2005/8/layout/vList2"/>
    <dgm:cxn modelId="{04629A47-3E58-4F02-AC15-67C03F9F5931}" type="presOf" srcId="{C32C4BA1-B6CA-469C-BFDE-8F6F9C72A6F4}" destId="{A906E8D2-1582-4829-848F-98E821D31CC8}" srcOrd="0" destOrd="0" presId="urn:microsoft.com/office/officeart/2005/8/layout/vList2"/>
    <dgm:cxn modelId="{5944C790-FF45-48EB-8863-51D1C6D5B4EA}" type="presOf" srcId="{9CDF2D2D-97E9-4EC9-9AA3-0B3B7578247D}" destId="{2E25C9F8-9227-4198-9199-64DD02E66699}" srcOrd="0" destOrd="0" presId="urn:microsoft.com/office/officeart/2005/8/layout/vList2"/>
    <dgm:cxn modelId="{853CE825-B8BD-4417-9477-3CC73120BE44}" srcId="{E2D4B0C9-A02B-4E19-8E16-5944FE74B66A}" destId="{4357F72A-69EE-494C-95BB-0EC5C877219D}" srcOrd="5" destOrd="0" parTransId="{94D57BF4-4B79-44F0-85B4-184B3AD78BB3}" sibTransId="{065E2514-C2E6-46E7-8ECE-2998D7278B3C}"/>
    <dgm:cxn modelId="{CBE673F3-A23B-4D4A-B5FE-A874EE5F662B}" srcId="{E2D4B0C9-A02B-4E19-8E16-5944FE74B66A}" destId="{3E311642-9C84-4D7D-B7A4-5DD66473803F}" srcOrd="0" destOrd="0" parTransId="{1D6BCBD7-9BCE-47F1-95B7-03267CD0C1F2}" sibTransId="{58D95E9B-87A0-4FD4-A4E8-898AE3AFD10B}"/>
    <dgm:cxn modelId="{BC8ABE7D-F64B-4AEC-A2C2-225F05EFC013}" type="presOf" srcId="{6DB256BD-A395-4778-A122-6339A5515B97}" destId="{C113C594-91A1-4EF3-BFD4-7E18E1CE9074}" srcOrd="0" destOrd="0" presId="urn:microsoft.com/office/officeart/2005/8/layout/vList2"/>
    <dgm:cxn modelId="{77855242-3B13-4905-B31F-A78D2468C400}" type="presOf" srcId="{5B225FA4-36D7-4844-8413-A32A79D63C04}" destId="{3BDDC517-D169-4EA5-B51B-6CF6EFB3A609}" srcOrd="0" destOrd="0" presId="urn:microsoft.com/office/officeart/2005/8/layout/vList2"/>
    <dgm:cxn modelId="{085C4FC5-5F46-4950-AB79-75177E77B3C8}" srcId="{E2D4B0C9-A02B-4E19-8E16-5944FE74B66A}" destId="{1A945B2F-8F75-4BA4-80B1-474A8F6A94E8}" srcOrd="1" destOrd="0" parTransId="{88B1F8FC-7DFA-408C-803C-CF112B0304DE}" sibTransId="{05206131-1C5F-47E3-8FBE-49FA00A27C1A}"/>
    <dgm:cxn modelId="{8D194606-D1D6-4B35-A44A-4C8A4025B9A4}" type="presOf" srcId="{1A945B2F-8F75-4BA4-80B1-474A8F6A94E8}" destId="{3F33A307-8336-4853-882A-6999AFB5E733}" srcOrd="0" destOrd="0" presId="urn:microsoft.com/office/officeart/2005/8/layout/vList2"/>
    <dgm:cxn modelId="{1B38211F-C674-4699-9356-D5C7DB459ED2}" type="presParOf" srcId="{163CB5C5-E498-4355-B384-D7FC0735DC17}" destId="{74A09FB3-022D-4B8B-9DB5-3FEEEF5E4070}" srcOrd="0" destOrd="0" presId="urn:microsoft.com/office/officeart/2005/8/layout/vList2"/>
    <dgm:cxn modelId="{FD3668FC-E6D7-41DC-8EE5-7FF2E7A146B5}" type="presParOf" srcId="{163CB5C5-E498-4355-B384-D7FC0735DC17}" destId="{7D7DE627-A84E-4F99-BAAF-A32D011E368F}" srcOrd="1" destOrd="0" presId="urn:microsoft.com/office/officeart/2005/8/layout/vList2"/>
    <dgm:cxn modelId="{61DD78E0-772D-44B7-86A7-E824BA2B3741}" type="presParOf" srcId="{163CB5C5-E498-4355-B384-D7FC0735DC17}" destId="{3F33A307-8336-4853-882A-6999AFB5E733}" srcOrd="2" destOrd="0" presId="urn:microsoft.com/office/officeart/2005/8/layout/vList2"/>
    <dgm:cxn modelId="{DC2697DF-C637-43CB-AB19-75570906B7B7}" type="presParOf" srcId="{163CB5C5-E498-4355-B384-D7FC0735DC17}" destId="{BBA2E8B1-4C85-4ABF-91D2-9B0027616713}" srcOrd="3" destOrd="0" presId="urn:microsoft.com/office/officeart/2005/8/layout/vList2"/>
    <dgm:cxn modelId="{35442400-183B-4FE4-8347-11942F503B4E}" type="presParOf" srcId="{163CB5C5-E498-4355-B384-D7FC0735DC17}" destId="{2E25C9F8-9227-4198-9199-64DD02E66699}" srcOrd="4" destOrd="0" presId="urn:microsoft.com/office/officeart/2005/8/layout/vList2"/>
    <dgm:cxn modelId="{59E195FD-459F-420C-9E5B-8B92324B2787}" type="presParOf" srcId="{163CB5C5-E498-4355-B384-D7FC0735DC17}" destId="{4220CB48-5E80-4E97-A397-F6A48178EE29}" srcOrd="5" destOrd="0" presId="urn:microsoft.com/office/officeart/2005/8/layout/vList2"/>
    <dgm:cxn modelId="{E31E5954-76A6-4F7F-BE01-98957561B473}" type="presParOf" srcId="{163CB5C5-E498-4355-B384-D7FC0735DC17}" destId="{3BDDC517-D169-4EA5-B51B-6CF6EFB3A609}" srcOrd="6" destOrd="0" presId="urn:microsoft.com/office/officeart/2005/8/layout/vList2"/>
    <dgm:cxn modelId="{C90C1088-EB1A-4C9C-8C6E-A8192EBF77BC}" type="presParOf" srcId="{163CB5C5-E498-4355-B384-D7FC0735DC17}" destId="{CB074375-17C6-4B5F-9AEE-40D803389C29}" srcOrd="7" destOrd="0" presId="urn:microsoft.com/office/officeart/2005/8/layout/vList2"/>
    <dgm:cxn modelId="{0B3A0A61-4D6E-4124-82A8-6F6CDC8B0955}" type="presParOf" srcId="{163CB5C5-E498-4355-B384-D7FC0735DC17}" destId="{A906E8D2-1582-4829-848F-98E821D31CC8}" srcOrd="8" destOrd="0" presId="urn:microsoft.com/office/officeart/2005/8/layout/vList2"/>
    <dgm:cxn modelId="{6C9E61A4-ECF4-4B09-8D9C-D071EC3254E8}" type="presParOf" srcId="{163CB5C5-E498-4355-B384-D7FC0735DC17}" destId="{A6E0CCB4-FD78-416C-A670-87A196EDED91}" srcOrd="9" destOrd="0" presId="urn:microsoft.com/office/officeart/2005/8/layout/vList2"/>
    <dgm:cxn modelId="{50710786-D62B-4915-A3A4-F1F680494BA3}" type="presParOf" srcId="{163CB5C5-E498-4355-B384-D7FC0735DC17}" destId="{55B38A95-872A-4382-970F-9077C798E7C8}" srcOrd="10" destOrd="0" presId="urn:microsoft.com/office/officeart/2005/8/layout/vList2"/>
    <dgm:cxn modelId="{46FBE1C9-E47F-438D-A841-C2C35D008EE1}" type="presParOf" srcId="{163CB5C5-E498-4355-B384-D7FC0735DC17}" destId="{7C512247-B5E9-4B6B-BBF7-69FB76FF74BC}" srcOrd="11" destOrd="0" presId="urn:microsoft.com/office/officeart/2005/8/layout/vList2"/>
    <dgm:cxn modelId="{36A7CD68-9E72-4CDE-8EF5-4436778B2696}" type="presParOf" srcId="{163CB5C5-E498-4355-B384-D7FC0735DC17}" destId="{C113C594-91A1-4EF3-BFD4-7E18E1CE9074}"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F741B4-838D-4AEC-86A8-661E3EB644EB}">
      <dsp:nvSpPr>
        <dsp:cNvPr id="0" name=""/>
        <dsp:cNvSpPr/>
      </dsp:nvSpPr>
      <dsp:spPr>
        <a:xfrm>
          <a:off x="0" y="623"/>
          <a:ext cx="6492875" cy="0"/>
        </a:xfrm>
        <a:prstGeom prst="line">
          <a:avLst/>
        </a:prstGeom>
        <a:solidFill>
          <a:schemeClr val="accent2">
            <a:hueOff val="0"/>
            <a:satOff val="0"/>
            <a:lumOff val="0"/>
            <a:alphaOff val="0"/>
          </a:schemeClr>
        </a:solidFill>
        <a:ln w="1587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BF2245B-7284-4173-AA7F-EBD6787F91A2}">
      <dsp:nvSpPr>
        <dsp:cNvPr id="0" name=""/>
        <dsp:cNvSpPr/>
      </dsp:nvSpPr>
      <dsp:spPr>
        <a:xfrm>
          <a:off x="0" y="623"/>
          <a:ext cx="6492875" cy="729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lvl="0" algn="l" defTabSz="1466850">
            <a:lnSpc>
              <a:spcPct val="90000"/>
            </a:lnSpc>
            <a:spcBef>
              <a:spcPct val="0"/>
            </a:spcBef>
            <a:spcAft>
              <a:spcPct val="35000"/>
            </a:spcAft>
          </a:pPr>
          <a:r>
            <a:rPr lang="en-GB" sz="3300" kern="1200" dirty="0"/>
            <a:t>Introduction</a:t>
          </a:r>
          <a:endParaRPr lang="en-US" sz="3300" kern="1200" dirty="0"/>
        </a:p>
      </dsp:txBody>
      <dsp:txXfrm>
        <a:off x="0" y="623"/>
        <a:ext cx="6492875" cy="729164"/>
      </dsp:txXfrm>
    </dsp:sp>
    <dsp:sp modelId="{1C9C6812-3433-4C94-A47A-0407DC2BEFE3}">
      <dsp:nvSpPr>
        <dsp:cNvPr id="0" name=""/>
        <dsp:cNvSpPr/>
      </dsp:nvSpPr>
      <dsp:spPr>
        <a:xfrm>
          <a:off x="0" y="729788"/>
          <a:ext cx="6492875" cy="0"/>
        </a:xfrm>
        <a:prstGeom prst="line">
          <a:avLst/>
        </a:prstGeom>
        <a:solidFill>
          <a:schemeClr val="accent2">
            <a:hueOff val="-598994"/>
            <a:satOff val="4120"/>
            <a:lumOff val="457"/>
            <a:alphaOff val="0"/>
          </a:schemeClr>
        </a:solidFill>
        <a:ln w="15875" cap="rnd" cmpd="sng" algn="ctr">
          <a:solidFill>
            <a:schemeClr val="accent2">
              <a:hueOff val="-598994"/>
              <a:satOff val="4120"/>
              <a:lumOff val="45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5998B9C-6CEF-4EED-9F7C-E8CA22D0733F}">
      <dsp:nvSpPr>
        <dsp:cNvPr id="0" name=""/>
        <dsp:cNvSpPr/>
      </dsp:nvSpPr>
      <dsp:spPr>
        <a:xfrm>
          <a:off x="0" y="729788"/>
          <a:ext cx="6492875" cy="729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lvl="0" algn="l" defTabSz="1466850">
            <a:lnSpc>
              <a:spcPct val="90000"/>
            </a:lnSpc>
            <a:spcBef>
              <a:spcPct val="0"/>
            </a:spcBef>
            <a:spcAft>
              <a:spcPct val="35000"/>
            </a:spcAft>
          </a:pPr>
          <a:r>
            <a:rPr lang="en-GB" sz="3300" kern="1200" dirty="0"/>
            <a:t>Swot analysis </a:t>
          </a:r>
          <a:endParaRPr lang="en-US" sz="3300" kern="1200" dirty="0"/>
        </a:p>
      </dsp:txBody>
      <dsp:txXfrm>
        <a:off x="0" y="729788"/>
        <a:ext cx="6492875" cy="729164"/>
      </dsp:txXfrm>
    </dsp:sp>
    <dsp:sp modelId="{FF5DCE49-2535-4F16-90C7-9DB2D880BF9B}">
      <dsp:nvSpPr>
        <dsp:cNvPr id="0" name=""/>
        <dsp:cNvSpPr/>
      </dsp:nvSpPr>
      <dsp:spPr>
        <a:xfrm>
          <a:off x="0" y="1458952"/>
          <a:ext cx="6492875" cy="0"/>
        </a:xfrm>
        <a:prstGeom prst="line">
          <a:avLst/>
        </a:prstGeom>
        <a:solidFill>
          <a:schemeClr val="accent2">
            <a:hueOff val="-1197987"/>
            <a:satOff val="8241"/>
            <a:lumOff val="915"/>
            <a:alphaOff val="0"/>
          </a:schemeClr>
        </a:solidFill>
        <a:ln w="15875" cap="rnd" cmpd="sng" algn="ctr">
          <a:solidFill>
            <a:schemeClr val="accent2">
              <a:hueOff val="-1197987"/>
              <a:satOff val="8241"/>
              <a:lumOff val="91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ED0161F-04FF-4540-9129-7F2BCCB3E29C}">
      <dsp:nvSpPr>
        <dsp:cNvPr id="0" name=""/>
        <dsp:cNvSpPr/>
      </dsp:nvSpPr>
      <dsp:spPr>
        <a:xfrm>
          <a:off x="0" y="1458952"/>
          <a:ext cx="6492875" cy="729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lvl="0" algn="l" defTabSz="1466850">
            <a:lnSpc>
              <a:spcPct val="90000"/>
            </a:lnSpc>
            <a:spcBef>
              <a:spcPct val="0"/>
            </a:spcBef>
            <a:spcAft>
              <a:spcPct val="35000"/>
            </a:spcAft>
          </a:pPr>
          <a:r>
            <a:rPr lang="en-GB" sz="3300" kern="1200" dirty="0"/>
            <a:t>Time management </a:t>
          </a:r>
          <a:endParaRPr lang="en-US" sz="3300" kern="1200" dirty="0"/>
        </a:p>
      </dsp:txBody>
      <dsp:txXfrm>
        <a:off x="0" y="1458952"/>
        <a:ext cx="6492875" cy="729164"/>
      </dsp:txXfrm>
    </dsp:sp>
    <dsp:sp modelId="{D6498092-7AEA-46CD-9078-145C15D3BB35}">
      <dsp:nvSpPr>
        <dsp:cNvPr id="0" name=""/>
        <dsp:cNvSpPr/>
      </dsp:nvSpPr>
      <dsp:spPr>
        <a:xfrm>
          <a:off x="0" y="2188117"/>
          <a:ext cx="6492875" cy="0"/>
        </a:xfrm>
        <a:prstGeom prst="line">
          <a:avLst/>
        </a:prstGeom>
        <a:solidFill>
          <a:schemeClr val="accent2">
            <a:hueOff val="-1796981"/>
            <a:satOff val="12361"/>
            <a:lumOff val="1372"/>
            <a:alphaOff val="0"/>
          </a:schemeClr>
        </a:solidFill>
        <a:ln w="15875" cap="rnd" cmpd="sng" algn="ctr">
          <a:solidFill>
            <a:schemeClr val="accent2">
              <a:hueOff val="-1796981"/>
              <a:satOff val="12361"/>
              <a:lumOff val="137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4E781C7-9B74-452B-8495-BDC56197F2BE}">
      <dsp:nvSpPr>
        <dsp:cNvPr id="0" name=""/>
        <dsp:cNvSpPr/>
      </dsp:nvSpPr>
      <dsp:spPr>
        <a:xfrm>
          <a:off x="0" y="2188117"/>
          <a:ext cx="6492875" cy="729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lvl="0" algn="l" defTabSz="1466850">
            <a:lnSpc>
              <a:spcPct val="90000"/>
            </a:lnSpc>
            <a:spcBef>
              <a:spcPct val="0"/>
            </a:spcBef>
            <a:spcAft>
              <a:spcPct val="35000"/>
            </a:spcAft>
          </a:pPr>
          <a:r>
            <a:rPr lang="en-GB" sz="3300" kern="1200" dirty="0"/>
            <a:t>Paraphrasing </a:t>
          </a:r>
          <a:endParaRPr lang="en-US" sz="3300" kern="1200" dirty="0"/>
        </a:p>
      </dsp:txBody>
      <dsp:txXfrm>
        <a:off x="0" y="2188117"/>
        <a:ext cx="6492875" cy="729164"/>
      </dsp:txXfrm>
    </dsp:sp>
    <dsp:sp modelId="{1CB6BB29-44E4-4C1A-9210-BCBFFA61FB57}">
      <dsp:nvSpPr>
        <dsp:cNvPr id="0" name=""/>
        <dsp:cNvSpPr/>
      </dsp:nvSpPr>
      <dsp:spPr>
        <a:xfrm>
          <a:off x="0" y="2917282"/>
          <a:ext cx="6492875" cy="0"/>
        </a:xfrm>
        <a:prstGeom prst="line">
          <a:avLst/>
        </a:prstGeom>
        <a:solidFill>
          <a:schemeClr val="accent2">
            <a:hueOff val="-2395974"/>
            <a:satOff val="16481"/>
            <a:lumOff val="1829"/>
            <a:alphaOff val="0"/>
          </a:schemeClr>
        </a:solidFill>
        <a:ln w="15875" cap="rnd" cmpd="sng" algn="ctr">
          <a:solidFill>
            <a:schemeClr val="accent2">
              <a:hueOff val="-2395974"/>
              <a:satOff val="16481"/>
              <a:lumOff val="182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A76919D-4691-431B-A713-40F84EECF529}">
      <dsp:nvSpPr>
        <dsp:cNvPr id="0" name=""/>
        <dsp:cNvSpPr/>
      </dsp:nvSpPr>
      <dsp:spPr>
        <a:xfrm>
          <a:off x="0" y="2917282"/>
          <a:ext cx="6492875" cy="729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lvl="0" algn="l" defTabSz="1466850" rtl="0">
            <a:lnSpc>
              <a:spcPct val="90000"/>
            </a:lnSpc>
            <a:spcBef>
              <a:spcPct val="0"/>
            </a:spcBef>
            <a:spcAft>
              <a:spcPct val="35000"/>
            </a:spcAft>
          </a:pPr>
          <a:r>
            <a:rPr lang="en-GB" sz="3300" kern="1200" dirty="0">
              <a:latin typeface="Corbel" panose="020B0503020204020204"/>
            </a:rPr>
            <a:t>Summarisng </a:t>
          </a:r>
          <a:endParaRPr lang="en-GB" sz="3300" kern="1200" dirty="0"/>
        </a:p>
      </dsp:txBody>
      <dsp:txXfrm>
        <a:off x="0" y="2917282"/>
        <a:ext cx="6492875" cy="729164"/>
      </dsp:txXfrm>
    </dsp:sp>
    <dsp:sp modelId="{BC6A2CEE-F25D-47B4-87A6-2CB2FEC6AA7A}">
      <dsp:nvSpPr>
        <dsp:cNvPr id="0" name=""/>
        <dsp:cNvSpPr/>
      </dsp:nvSpPr>
      <dsp:spPr>
        <a:xfrm>
          <a:off x="0" y="3646447"/>
          <a:ext cx="6492875" cy="0"/>
        </a:xfrm>
        <a:prstGeom prst="line">
          <a:avLst/>
        </a:prstGeom>
        <a:solidFill>
          <a:schemeClr val="accent2">
            <a:hueOff val="-2994968"/>
            <a:satOff val="20602"/>
            <a:lumOff val="2287"/>
            <a:alphaOff val="0"/>
          </a:schemeClr>
        </a:solidFill>
        <a:ln w="15875" cap="rnd" cmpd="sng" algn="ctr">
          <a:solidFill>
            <a:schemeClr val="accent2">
              <a:hueOff val="-2994968"/>
              <a:satOff val="20602"/>
              <a:lumOff val="228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2D2B12C-2A11-4121-83ED-7A456CABDCCE}">
      <dsp:nvSpPr>
        <dsp:cNvPr id="0" name=""/>
        <dsp:cNvSpPr/>
      </dsp:nvSpPr>
      <dsp:spPr>
        <a:xfrm>
          <a:off x="0" y="3646447"/>
          <a:ext cx="6492875" cy="729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lvl="0" algn="l" defTabSz="1466850">
            <a:lnSpc>
              <a:spcPct val="90000"/>
            </a:lnSpc>
            <a:spcBef>
              <a:spcPct val="0"/>
            </a:spcBef>
            <a:spcAft>
              <a:spcPct val="35000"/>
            </a:spcAft>
          </a:pPr>
          <a:r>
            <a:rPr lang="en-GB" sz="3300" kern="1200" dirty="0"/>
            <a:t>Conclusion </a:t>
          </a:r>
          <a:endParaRPr lang="en-US" sz="3300" kern="1200" dirty="0"/>
        </a:p>
      </dsp:txBody>
      <dsp:txXfrm>
        <a:off x="0" y="3646447"/>
        <a:ext cx="6492875" cy="729164"/>
      </dsp:txXfrm>
    </dsp:sp>
    <dsp:sp modelId="{9C4DC2AB-B821-451A-9E86-D624E574F363}">
      <dsp:nvSpPr>
        <dsp:cNvPr id="0" name=""/>
        <dsp:cNvSpPr/>
      </dsp:nvSpPr>
      <dsp:spPr>
        <a:xfrm>
          <a:off x="0" y="4375611"/>
          <a:ext cx="6492875" cy="0"/>
        </a:xfrm>
        <a:prstGeom prst="line">
          <a:avLst/>
        </a:prstGeom>
        <a:solidFill>
          <a:schemeClr val="accent2">
            <a:hueOff val="-3593961"/>
            <a:satOff val="24722"/>
            <a:lumOff val="2744"/>
            <a:alphaOff val="0"/>
          </a:schemeClr>
        </a:solidFill>
        <a:ln w="15875" cap="rnd" cmpd="sng" algn="ctr">
          <a:solidFill>
            <a:schemeClr val="accent2">
              <a:hueOff val="-3593961"/>
              <a:satOff val="24722"/>
              <a:lumOff val="274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C5707A9-B428-4A54-9F0B-B078F5E5E730}">
      <dsp:nvSpPr>
        <dsp:cNvPr id="0" name=""/>
        <dsp:cNvSpPr/>
      </dsp:nvSpPr>
      <dsp:spPr>
        <a:xfrm>
          <a:off x="0" y="4375611"/>
          <a:ext cx="6492875" cy="7291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lvl="0" algn="l" defTabSz="1466850">
            <a:lnSpc>
              <a:spcPct val="90000"/>
            </a:lnSpc>
            <a:spcBef>
              <a:spcPct val="0"/>
            </a:spcBef>
            <a:spcAft>
              <a:spcPct val="35000"/>
            </a:spcAft>
          </a:pPr>
          <a:r>
            <a:rPr lang="en-GB" sz="3300" kern="1200" dirty="0"/>
            <a:t>Reference </a:t>
          </a:r>
          <a:endParaRPr lang="en-US" sz="3300" kern="1200" dirty="0"/>
        </a:p>
      </dsp:txBody>
      <dsp:txXfrm>
        <a:off x="0" y="4375611"/>
        <a:ext cx="6492875" cy="72916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DD3EF9-886D-46BC-B185-F6A2B4E73A6F}">
      <dsp:nvSpPr>
        <dsp:cNvPr id="0" name=""/>
        <dsp:cNvSpPr/>
      </dsp:nvSpPr>
      <dsp:spPr>
        <a:xfrm>
          <a:off x="0" y="38099"/>
          <a:ext cx="6492875" cy="1209780"/>
        </a:xfrm>
        <a:prstGeom prst="round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lvl="0" algn="l" defTabSz="977900">
            <a:lnSpc>
              <a:spcPct val="90000"/>
            </a:lnSpc>
            <a:spcBef>
              <a:spcPct val="0"/>
            </a:spcBef>
            <a:spcAft>
              <a:spcPct val="35000"/>
            </a:spcAft>
          </a:pPr>
          <a:r>
            <a:rPr lang="en-GB" sz="2200" kern="1200"/>
            <a:t>Today I will be presenting to you what I have learnt in being in this class, my swot analysis, my PDP and also how being able to time manage is useful.</a:t>
          </a:r>
          <a:endParaRPr lang="en-US" sz="2200" kern="1200"/>
        </a:p>
      </dsp:txBody>
      <dsp:txXfrm>
        <a:off x="59057" y="97156"/>
        <a:ext cx="6374761" cy="1091666"/>
      </dsp:txXfrm>
    </dsp:sp>
    <dsp:sp modelId="{87E04CC8-5BD4-4833-A52F-35869B0560A5}">
      <dsp:nvSpPr>
        <dsp:cNvPr id="0" name=""/>
        <dsp:cNvSpPr/>
      </dsp:nvSpPr>
      <dsp:spPr>
        <a:xfrm>
          <a:off x="0" y="1311239"/>
          <a:ext cx="6492875" cy="1209780"/>
        </a:xfrm>
        <a:prstGeom prst="roundRect">
          <a:avLst/>
        </a:prstGeom>
        <a:solidFill>
          <a:schemeClr val="accent2">
            <a:hueOff val="-1197987"/>
            <a:satOff val="8241"/>
            <a:lumOff val="915"/>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lvl="0" algn="l" defTabSz="977900">
            <a:lnSpc>
              <a:spcPct val="90000"/>
            </a:lnSpc>
            <a:spcBef>
              <a:spcPct val="0"/>
            </a:spcBef>
            <a:spcAft>
              <a:spcPct val="35000"/>
            </a:spcAft>
          </a:pPr>
          <a:r>
            <a:rPr lang="en-GB" sz="2200" kern="1200"/>
            <a:t>I will also talk about paraphrasing what it is and why it is important as well as summarising.</a:t>
          </a:r>
          <a:endParaRPr lang="en-US" sz="2200" kern="1200"/>
        </a:p>
      </dsp:txBody>
      <dsp:txXfrm>
        <a:off x="59057" y="1370296"/>
        <a:ext cx="6374761" cy="1091666"/>
      </dsp:txXfrm>
    </dsp:sp>
    <dsp:sp modelId="{2B5A65D9-3B26-D844-9312-9ED229FFFBC1}">
      <dsp:nvSpPr>
        <dsp:cNvPr id="0" name=""/>
        <dsp:cNvSpPr/>
      </dsp:nvSpPr>
      <dsp:spPr>
        <a:xfrm>
          <a:off x="0" y="2584380"/>
          <a:ext cx="6492875" cy="1209780"/>
        </a:xfrm>
        <a:prstGeom prst="roundRect">
          <a:avLst/>
        </a:prstGeom>
        <a:solidFill>
          <a:schemeClr val="accent2">
            <a:hueOff val="-2395974"/>
            <a:satOff val="16481"/>
            <a:lumOff val="1829"/>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lvl="0" algn="l" defTabSz="977900">
            <a:lnSpc>
              <a:spcPct val="90000"/>
            </a:lnSpc>
            <a:spcBef>
              <a:spcPct val="0"/>
            </a:spcBef>
            <a:spcAft>
              <a:spcPct val="35000"/>
            </a:spcAft>
          </a:pPr>
          <a:r>
            <a:rPr lang="en-US" sz="2200" kern="1200" dirty="0"/>
            <a:t>Also I will add how it will help me with my intended career, which is opening my own joint professional hotel with </a:t>
          </a:r>
          <a:r>
            <a:rPr lang="en-US" sz="2200" kern="1200" dirty="0" smtClean="0"/>
            <a:t>restaurant and becoming the manager. </a:t>
          </a:r>
          <a:endParaRPr lang="en-US" sz="2200" kern="1200" dirty="0"/>
        </a:p>
      </dsp:txBody>
      <dsp:txXfrm>
        <a:off x="59057" y="2643437"/>
        <a:ext cx="6374761" cy="1091666"/>
      </dsp:txXfrm>
    </dsp:sp>
    <dsp:sp modelId="{E1833F67-A92A-4A6D-AE62-DC7DC4AB48AA}">
      <dsp:nvSpPr>
        <dsp:cNvPr id="0" name=""/>
        <dsp:cNvSpPr/>
      </dsp:nvSpPr>
      <dsp:spPr>
        <a:xfrm>
          <a:off x="0" y="3857520"/>
          <a:ext cx="6492875" cy="1209780"/>
        </a:xfrm>
        <a:prstGeom prst="roundRect">
          <a:avLst/>
        </a:prstGeom>
        <a:solidFill>
          <a:schemeClr val="accent2">
            <a:hueOff val="-3593961"/>
            <a:satOff val="24722"/>
            <a:lumOff val="2744"/>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lvl="0" algn="l" defTabSz="977900">
            <a:lnSpc>
              <a:spcPct val="90000"/>
            </a:lnSpc>
            <a:spcBef>
              <a:spcPct val="0"/>
            </a:spcBef>
            <a:spcAft>
              <a:spcPct val="35000"/>
            </a:spcAft>
          </a:pPr>
          <a:r>
            <a:rPr lang="en-GB" sz="2200" kern="1200" dirty="0"/>
            <a:t>Last but not least I will finish with my conclusion </a:t>
          </a:r>
          <a:endParaRPr lang="en-US" sz="2200" kern="1200" dirty="0"/>
        </a:p>
      </dsp:txBody>
      <dsp:txXfrm>
        <a:off x="59057" y="3916577"/>
        <a:ext cx="6374761" cy="109166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2E43D2-8727-415B-9C31-4F1D17B54F08}">
      <dsp:nvSpPr>
        <dsp:cNvPr id="0" name=""/>
        <dsp:cNvSpPr/>
      </dsp:nvSpPr>
      <dsp:spPr>
        <a:xfrm>
          <a:off x="0" y="598799"/>
          <a:ext cx="6492875" cy="1216800"/>
        </a:xfrm>
        <a:prstGeom prst="round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l" defTabSz="1244600">
            <a:lnSpc>
              <a:spcPct val="90000"/>
            </a:lnSpc>
            <a:spcBef>
              <a:spcPct val="0"/>
            </a:spcBef>
            <a:spcAft>
              <a:spcPct val="35000"/>
            </a:spcAft>
          </a:pPr>
          <a:r>
            <a:rPr lang="en-GB" sz="2800" kern="1200" dirty="0"/>
            <a:t>What is time management? Why is it important?</a:t>
          </a:r>
          <a:endParaRPr lang="en-US" sz="2800" kern="1200" dirty="0"/>
        </a:p>
      </dsp:txBody>
      <dsp:txXfrm>
        <a:off x="59399" y="658198"/>
        <a:ext cx="6374077" cy="1098002"/>
      </dsp:txXfrm>
    </dsp:sp>
    <dsp:sp modelId="{E2537031-CAC2-4A47-ADF8-F8ABDEBD0459}">
      <dsp:nvSpPr>
        <dsp:cNvPr id="0" name=""/>
        <dsp:cNvSpPr/>
      </dsp:nvSpPr>
      <dsp:spPr>
        <a:xfrm>
          <a:off x="0" y="1815600"/>
          <a:ext cx="6492875" cy="2691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6149" tIns="22860" rIns="128016" bIns="22860" numCol="1" spcCol="1270" anchor="t" anchorCtr="0">
          <a:noAutofit/>
        </a:bodyPr>
        <a:lstStyle/>
        <a:p>
          <a:pPr marL="171450" lvl="1" indent="-171450" algn="l" defTabSz="800100">
            <a:lnSpc>
              <a:spcPct val="90000"/>
            </a:lnSpc>
            <a:spcBef>
              <a:spcPct val="0"/>
            </a:spcBef>
            <a:spcAft>
              <a:spcPct val="20000"/>
            </a:spcAft>
            <a:buChar char="••"/>
          </a:pPr>
          <a:r>
            <a:rPr lang="en-GB" sz="1800" kern="1200" dirty="0"/>
            <a:t>Time managing is being able to use time wisely and efficiently. This allows you to be productive and not waste time on doing something that isn't as important as what is.</a:t>
          </a:r>
          <a:endParaRPr lang="en-US" sz="1800" kern="1200" dirty="0"/>
        </a:p>
        <a:p>
          <a:pPr marL="171450" lvl="1" indent="-171450" algn="l" defTabSz="800100">
            <a:lnSpc>
              <a:spcPct val="90000"/>
            </a:lnSpc>
            <a:spcBef>
              <a:spcPct val="0"/>
            </a:spcBef>
            <a:spcAft>
              <a:spcPct val="20000"/>
            </a:spcAft>
            <a:buChar char="••"/>
          </a:pPr>
          <a:r>
            <a:rPr lang="en-GB" sz="1800" kern="1200" dirty="0" smtClean="0"/>
            <a:t>Studying time management books and researching it online, I have learnt that if wanting to become a successful manager I need to be able to time manage</a:t>
          </a:r>
          <a:endParaRPr lang="en-US" sz="1800" kern="1200" dirty="0"/>
        </a:p>
        <a:p>
          <a:pPr marL="171450" lvl="1" indent="-171450" algn="l" defTabSz="800100">
            <a:lnSpc>
              <a:spcPct val="90000"/>
            </a:lnSpc>
            <a:spcBef>
              <a:spcPct val="0"/>
            </a:spcBef>
            <a:spcAft>
              <a:spcPct val="20000"/>
            </a:spcAft>
            <a:buChar char="••"/>
          </a:pPr>
          <a:r>
            <a:rPr lang="en-GB" sz="1800" kern="1200" dirty="0" smtClean="0"/>
            <a:t>'eat that frog' published in 2001 by Brian Tracy, it had a quote stating ' eating that frog', this mean that </a:t>
          </a:r>
          <a:r>
            <a:rPr lang="en-GB" sz="1800" b="1" kern="1200" dirty="0" smtClean="0"/>
            <a:t>the first thing you do in the morning is eat a live frog, you can go through the rest of the day knowing the worst is</a:t>
          </a:r>
          <a:r>
            <a:rPr lang="en-GB" sz="1800" kern="1200" dirty="0" smtClean="0"/>
            <a:t> behind you. </a:t>
          </a:r>
          <a:endParaRPr lang="en-US" sz="1800" kern="1200" dirty="0"/>
        </a:p>
      </dsp:txBody>
      <dsp:txXfrm>
        <a:off x="0" y="1815600"/>
        <a:ext cx="6492875" cy="2691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5D0B2C-EA6B-4244-B48D-BC6BC523BE49}">
      <dsp:nvSpPr>
        <dsp:cNvPr id="0" name=""/>
        <dsp:cNvSpPr/>
      </dsp:nvSpPr>
      <dsp:spPr>
        <a:xfrm>
          <a:off x="0" y="0"/>
          <a:ext cx="6028913" cy="1655958"/>
        </a:xfrm>
        <a:prstGeom prst="roundRect">
          <a:avLst>
            <a:gd name="adj" fmla="val 10000"/>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l" defTabSz="666750">
            <a:lnSpc>
              <a:spcPct val="90000"/>
            </a:lnSpc>
            <a:spcBef>
              <a:spcPct val="0"/>
            </a:spcBef>
            <a:spcAft>
              <a:spcPct val="35000"/>
            </a:spcAft>
          </a:pPr>
          <a:r>
            <a:rPr lang="en-GB" sz="1500" kern="1200"/>
            <a:t>What is paraphrasing? Why is it important?</a:t>
          </a:r>
          <a:endParaRPr lang="en-US" sz="1500" kern="1200"/>
        </a:p>
      </dsp:txBody>
      <dsp:txXfrm>
        <a:off x="48501" y="48501"/>
        <a:ext cx="4242005" cy="1558956"/>
      </dsp:txXfrm>
    </dsp:sp>
    <dsp:sp modelId="{473D9117-5573-4BAD-AA41-AF5F13B34567}">
      <dsp:nvSpPr>
        <dsp:cNvPr id="0" name=""/>
        <dsp:cNvSpPr/>
      </dsp:nvSpPr>
      <dsp:spPr>
        <a:xfrm>
          <a:off x="531962" y="1931951"/>
          <a:ext cx="6028913" cy="1655958"/>
        </a:xfrm>
        <a:prstGeom prst="roundRect">
          <a:avLst>
            <a:gd name="adj" fmla="val 10000"/>
          </a:avLst>
        </a:prstGeom>
        <a:solidFill>
          <a:schemeClr val="accent2">
            <a:hueOff val="-1796981"/>
            <a:satOff val="12361"/>
            <a:lumOff val="1372"/>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l" defTabSz="666750">
            <a:lnSpc>
              <a:spcPct val="90000"/>
            </a:lnSpc>
            <a:spcBef>
              <a:spcPct val="0"/>
            </a:spcBef>
            <a:spcAft>
              <a:spcPct val="35000"/>
            </a:spcAft>
          </a:pPr>
          <a:r>
            <a:rPr lang="en-GB" sz="1500" kern="1200" dirty="0"/>
            <a:t>Paraphrasing is the action of being able to express something is different words without changing the meaning of it.</a:t>
          </a:r>
          <a:endParaRPr lang="en-US" sz="1500" kern="1200" dirty="0"/>
        </a:p>
      </dsp:txBody>
      <dsp:txXfrm>
        <a:off x="580463" y="1980452"/>
        <a:ext cx="4323575" cy="1558956"/>
      </dsp:txXfrm>
    </dsp:sp>
    <dsp:sp modelId="{05E039C9-F08E-4DFE-BF7B-10110E6E10E1}">
      <dsp:nvSpPr>
        <dsp:cNvPr id="0" name=""/>
        <dsp:cNvSpPr/>
      </dsp:nvSpPr>
      <dsp:spPr>
        <a:xfrm>
          <a:off x="1063925" y="3863902"/>
          <a:ext cx="6028913" cy="1655958"/>
        </a:xfrm>
        <a:prstGeom prst="roundRect">
          <a:avLst>
            <a:gd name="adj" fmla="val 10000"/>
          </a:avLst>
        </a:prstGeom>
        <a:solidFill>
          <a:schemeClr val="accent2">
            <a:hueOff val="-3593961"/>
            <a:satOff val="24722"/>
            <a:lumOff val="2744"/>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l" defTabSz="666750">
            <a:lnSpc>
              <a:spcPct val="90000"/>
            </a:lnSpc>
            <a:spcBef>
              <a:spcPct val="0"/>
            </a:spcBef>
            <a:spcAft>
              <a:spcPct val="35000"/>
            </a:spcAft>
          </a:pPr>
          <a:r>
            <a:rPr lang="en-US" sz="1500" kern="1200" dirty="0"/>
            <a:t>In my case which is opening a successful </a:t>
          </a:r>
          <a:r>
            <a:rPr lang="en-US" sz="1500" kern="1200" dirty="0" smtClean="0"/>
            <a:t>restaurant and becoming the main manager, I </a:t>
          </a:r>
          <a:r>
            <a:rPr lang="en-US" sz="1500" kern="1200" dirty="0"/>
            <a:t>need to be able to paraphrase so that clients and customers know where to go and also its good to be able to paraphrase because some people have language barriers meaning they cannot understand good English</a:t>
          </a:r>
          <a:r>
            <a:rPr lang="en-US" sz="1500" kern="1200" dirty="0" smtClean="0"/>
            <a:t>. </a:t>
          </a:r>
          <a:endParaRPr lang="en-US" sz="1500" kern="1200" dirty="0"/>
        </a:p>
      </dsp:txBody>
      <dsp:txXfrm>
        <a:off x="1112426" y="3912403"/>
        <a:ext cx="4323575" cy="1558956"/>
      </dsp:txXfrm>
    </dsp:sp>
    <dsp:sp modelId="{C4B6D067-18F8-4361-839E-8BBFA1104947}">
      <dsp:nvSpPr>
        <dsp:cNvPr id="0" name=""/>
        <dsp:cNvSpPr/>
      </dsp:nvSpPr>
      <dsp:spPr>
        <a:xfrm>
          <a:off x="4952540" y="1255768"/>
          <a:ext cx="1076372" cy="1076372"/>
        </a:xfrm>
        <a:prstGeom prst="downArrow">
          <a:avLst>
            <a:gd name="adj1" fmla="val 55000"/>
            <a:gd name="adj2" fmla="val 45000"/>
          </a:avLst>
        </a:prstGeom>
        <a:solidFill>
          <a:schemeClr val="accent2">
            <a:tint val="40000"/>
            <a:alpha val="90000"/>
            <a:hueOff val="0"/>
            <a:satOff val="0"/>
            <a:lumOff val="0"/>
            <a:alphaOff val="0"/>
          </a:schemeClr>
        </a:solidFill>
        <a:ln w="15875"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US" sz="3600" kern="1200" dirty="0"/>
        </a:p>
      </dsp:txBody>
      <dsp:txXfrm>
        <a:off x="5194724" y="1255768"/>
        <a:ext cx="592004" cy="809970"/>
      </dsp:txXfrm>
    </dsp:sp>
    <dsp:sp modelId="{446376BE-F33E-49FA-BE23-32C8DCA3E8D3}">
      <dsp:nvSpPr>
        <dsp:cNvPr id="0" name=""/>
        <dsp:cNvSpPr/>
      </dsp:nvSpPr>
      <dsp:spPr>
        <a:xfrm>
          <a:off x="5484503" y="3176680"/>
          <a:ext cx="1076372" cy="1076372"/>
        </a:xfrm>
        <a:prstGeom prst="downArrow">
          <a:avLst>
            <a:gd name="adj1" fmla="val 55000"/>
            <a:gd name="adj2" fmla="val 45000"/>
          </a:avLst>
        </a:prstGeom>
        <a:solidFill>
          <a:schemeClr val="accent2">
            <a:tint val="40000"/>
            <a:alpha val="90000"/>
            <a:hueOff val="-4524441"/>
            <a:satOff val="25974"/>
            <a:lumOff val="1714"/>
            <a:alphaOff val="0"/>
          </a:schemeClr>
        </a:solidFill>
        <a:ln w="15875" cap="rnd" cmpd="sng" algn="ctr">
          <a:solidFill>
            <a:schemeClr val="accent2">
              <a:tint val="40000"/>
              <a:alpha val="90000"/>
              <a:hueOff val="-4524441"/>
              <a:satOff val="25974"/>
              <a:lumOff val="171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lvl="0" algn="ctr" defTabSz="1600200">
            <a:lnSpc>
              <a:spcPct val="90000"/>
            </a:lnSpc>
            <a:spcBef>
              <a:spcPct val="0"/>
            </a:spcBef>
            <a:spcAft>
              <a:spcPct val="35000"/>
            </a:spcAft>
          </a:pPr>
          <a:endParaRPr lang="en-US" sz="3600" kern="1200" dirty="0"/>
        </a:p>
      </dsp:txBody>
      <dsp:txXfrm>
        <a:off x="5726687" y="3176680"/>
        <a:ext cx="592004" cy="80997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834546-36CC-4C6D-BCF1-C4993ADF65CB}">
      <dsp:nvSpPr>
        <dsp:cNvPr id="0" name=""/>
        <dsp:cNvSpPr/>
      </dsp:nvSpPr>
      <dsp:spPr>
        <a:xfrm>
          <a:off x="0" y="17186"/>
          <a:ext cx="6492875" cy="1220236"/>
        </a:xfrm>
        <a:prstGeom prst="round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lvl="0" algn="l" defTabSz="977900">
            <a:lnSpc>
              <a:spcPct val="90000"/>
            </a:lnSpc>
            <a:spcBef>
              <a:spcPct val="0"/>
            </a:spcBef>
            <a:spcAft>
              <a:spcPct val="35000"/>
            </a:spcAft>
          </a:pPr>
          <a:r>
            <a:rPr lang="en-GB" sz="2200" kern="1200" dirty="0"/>
            <a:t>What is summarising? Why is it important?</a:t>
          </a:r>
          <a:endParaRPr lang="en-US" sz="2200" kern="1200" dirty="0"/>
        </a:p>
      </dsp:txBody>
      <dsp:txXfrm>
        <a:off x="59567" y="76753"/>
        <a:ext cx="6373741" cy="1101102"/>
      </dsp:txXfrm>
    </dsp:sp>
    <dsp:sp modelId="{1E2A5BAE-C1FA-49CC-B537-6CC0360EE50C}">
      <dsp:nvSpPr>
        <dsp:cNvPr id="0" name=""/>
        <dsp:cNvSpPr/>
      </dsp:nvSpPr>
      <dsp:spPr>
        <a:xfrm>
          <a:off x="0" y="1300783"/>
          <a:ext cx="6492875" cy="1220236"/>
        </a:xfrm>
        <a:prstGeom prst="roundRect">
          <a:avLst/>
        </a:prstGeom>
        <a:solidFill>
          <a:schemeClr val="accent2">
            <a:hueOff val="-1197987"/>
            <a:satOff val="8241"/>
            <a:lumOff val="915"/>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lvl="0" algn="l" defTabSz="977900">
            <a:lnSpc>
              <a:spcPct val="90000"/>
            </a:lnSpc>
            <a:spcBef>
              <a:spcPct val="0"/>
            </a:spcBef>
            <a:spcAft>
              <a:spcPct val="35000"/>
            </a:spcAft>
          </a:pPr>
          <a:r>
            <a:rPr lang="en-GB" sz="2200" kern="1200" dirty="0"/>
            <a:t>Summarising is concluding everything that is either written, shown or read in short and not detailed information. </a:t>
          </a:r>
          <a:r>
            <a:rPr lang="en-GB" sz="2200" kern="1200" dirty="0" smtClean="0"/>
            <a:t>Explaining something in shortened form.</a:t>
          </a:r>
          <a:endParaRPr lang="en-US" sz="2200" kern="1200" dirty="0"/>
        </a:p>
      </dsp:txBody>
      <dsp:txXfrm>
        <a:off x="59567" y="1360350"/>
        <a:ext cx="6373741" cy="1101102"/>
      </dsp:txXfrm>
    </dsp:sp>
    <dsp:sp modelId="{711B2E89-908D-4128-9D23-7021ECBDB907}">
      <dsp:nvSpPr>
        <dsp:cNvPr id="0" name=""/>
        <dsp:cNvSpPr/>
      </dsp:nvSpPr>
      <dsp:spPr>
        <a:xfrm>
          <a:off x="0" y="2584380"/>
          <a:ext cx="6492875" cy="1220236"/>
        </a:xfrm>
        <a:prstGeom prst="roundRect">
          <a:avLst/>
        </a:prstGeom>
        <a:solidFill>
          <a:schemeClr val="accent2">
            <a:hueOff val="-2395974"/>
            <a:satOff val="16481"/>
            <a:lumOff val="1829"/>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lvl="0" algn="l" defTabSz="977900">
            <a:lnSpc>
              <a:spcPct val="90000"/>
            </a:lnSpc>
            <a:spcBef>
              <a:spcPct val="0"/>
            </a:spcBef>
            <a:spcAft>
              <a:spcPct val="35000"/>
            </a:spcAft>
          </a:pPr>
          <a:r>
            <a:rPr lang="en-GB" sz="2200" kern="1200" dirty="0"/>
            <a:t>It is important to summarise information so that it shows that you understood what you were told or what you have </a:t>
          </a:r>
          <a:r>
            <a:rPr lang="en-GB" sz="2200" kern="1200" dirty="0" smtClean="0"/>
            <a:t>read/seen</a:t>
          </a:r>
          <a:endParaRPr lang="en-US" sz="2200" kern="1200" dirty="0"/>
        </a:p>
      </dsp:txBody>
      <dsp:txXfrm>
        <a:off x="59567" y="2643947"/>
        <a:ext cx="6373741" cy="1101102"/>
      </dsp:txXfrm>
    </dsp:sp>
    <dsp:sp modelId="{E055D7F2-DA26-4609-8202-F2097720A044}">
      <dsp:nvSpPr>
        <dsp:cNvPr id="0" name=""/>
        <dsp:cNvSpPr/>
      </dsp:nvSpPr>
      <dsp:spPr>
        <a:xfrm>
          <a:off x="0" y="3867976"/>
          <a:ext cx="6492875" cy="1220236"/>
        </a:xfrm>
        <a:prstGeom prst="roundRect">
          <a:avLst/>
        </a:prstGeom>
        <a:solidFill>
          <a:schemeClr val="accent2">
            <a:hueOff val="-3593961"/>
            <a:satOff val="24722"/>
            <a:lumOff val="2744"/>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lvl="0" algn="l" defTabSz="977900">
            <a:lnSpc>
              <a:spcPct val="90000"/>
            </a:lnSpc>
            <a:spcBef>
              <a:spcPct val="0"/>
            </a:spcBef>
            <a:spcAft>
              <a:spcPct val="35000"/>
            </a:spcAft>
          </a:pPr>
          <a:r>
            <a:rPr lang="en-US" sz="2200" kern="1200" dirty="0" smtClean="0"/>
            <a:t>Being a manager in the hotel/restaurant, you have to be able to summarize every bit of information which needs to be confirmed with the customer.</a:t>
          </a:r>
          <a:endParaRPr lang="en-US" sz="2200" kern="1200" dirty="0"/>
        </a:p>
      </dsp:txBody>
      <dsp:txXfrm>
        <a:off x="59567" y="3927543"/>
        <a:ext cx="6373741" cy="110110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1B4884-28B3-4E90-B2A5-9144F3A0F3B7}">
      <dsp:nvSpPr>
        <dsp:cNvPr id="0" name=""/>
        <dsp:cNvSpPr/>
      </dsp:nvSpPr>
      <dsp:spPr>
        <a:xfrm>
          <a:off x="0" y="2492"/>
          <a:ext cx="6492875" cy="0"/>
        </a:xfrm>
        <a:prstGeom prst="line">
          <a:avLst/>
        </a:prstGeom>
        <a:solidFill>
          <a:schemeClr val="accent2">
            <a:hueOff val="0"/>
            <a:satOff val="0"/>
            <a:lumOff val="0"/>
            <a:alphaOff val="0"/>
          </a:schemeClr>
        </a:solidFill>
        <a:ln w="1587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7C0FAB8-066B-442E-9729-FB5110A09C23}">
      <dsp:nvSpPr>
        <dsp:cNvPr id="0" name=""/>
        <dsp:cNvSpPr/>
      </dsp:nvSpPr>
      <dsp:spPr>
        <a:xfrm>
          <a:off x="0" y="2492"/>
          <a:ext cx="6492875" cy="1700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lvl="0" algn="l" defTabSz="1155700">
            <a:lnSpc>
              <a:spcPct val="90000"/>
            </a:lnSpc>
            <a:spcBef>
              <a:spcPct val="0"/>
            </a:spcBef>
            <a:spcAft>
              <a:spcPct val="35000"/>
            </a:spcAft>
          </a:pPr>
          <a:r>
            <a:rPr lang="en-GB" sz="2600" kern="1200" dirty="0"/>
            <a:t>To conclude everything that I have said, I understand now the importance of time managing, paraphrasing and summarising. I have learnt that being able to use </a:t>
          </a:r>
          <a:r>
            <a:rPr lang="en-GB" sz="2600" kern="1200" dirty="0" smtClean="0"/>
            <a:t>these.</a:t>
          </a:r>
          <a:endParaRPr lang="en-US" sz="2600" kern="1200" dirty="0"/>
        </a:p>
      </dsp:txBody>
      <dsp:txXfrm>
        <a:off x="0" y="2492"/>
        <a:ext cx="6492875" cy="1700138"/>
      </dsp:txXfrm>
    </dsp:sp>
    <dsp:sp modelId="{0883E8EA-1AED-4C07-9C7B-9F61984B4A86}">
      <dsp:nvSpPr>
        <dsp:cNvPr id="0" name=""/>
        <dsp:cNvSpPr/>
      </dsp:nvSpPr>
      <dsp:spPr>
        <a:xfrm>
          <a:off x="0" y="1702630"/>
          <a:ext cx="6492875" cy="0"/>
        </a:xfrm>
        <a:prstGeom prst="line">
          <a:avLst/>
        </a:prstGeom>
        <a:solidFill>
          <a:schemeClr val="accent2">
            <a:hueOff val="-1796981"/>
            <a:satOff val="12361"/>
            <a:lumOff val="1372"/>
            <a:alphaOff val="0"/>
          </a:schemeClr>
        </a:solidFill>
        <a:ln w="15875" cap="rnd" cmpd="sng" algn="ctr">
          <a:solidFill>
            <a:schemeClr val="accent2">
              <a:hueOff val="-1796981"/>
              <a:satOff val="12361"/>
              <a:lumOff val="137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06586B7-BCD6-4E15-B7E2-20C477BC28C3}">
      <dsp:nvSpPr>
        <dsp:cNvPr id="0" name=""/>
        <dsp:cNvSpPr/>
      </dsp:nvSpPr>
      <dsp:spPr>
        <a:xfrm>
          <a:off x="0" y="1702630"/>
          <a:ext cx="6492875" cy="1700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lvl="0" algn="l" defTabSz="1155700">
            <a:lnSpc>
              <a:spcPct val="90000"/>
            </a:lnSpc>
            <a:spcBef>
              <a:spcPct val="0"/>
            </a:spcBef>
            <a:spcAft>
              <a:spcPct val="35000"/>
            </a:spcAft>
          </a:pPr>
          <a:r>
            <a:rPr lang="en-US" sz="2600" kern="1200" dirty="0" smtClean="0"/>
            <a:t>I have learnt how they will help me achieve my goal on opening my own restaurant and hotel and becoming the manager.</a:t>
          </a:r>
          <a:endParaRPr lang="en-US" sz="2600" kern="1200" dirty="0"/>
        </a:p>
      </dsp:txBody>
      <dsp:txXfrm>
        <a:off x="0" y="1702630"/>
        <a:ext cx="6492875" cy="1700138"/>
      </dsp:txXfrm>
    </dsp:sp>
    <dsp:sp modelId="{44301ABA-760F-41E2-B188-489817CB0F3E}">
      <dsp:nvSpPr>
        <dsp:cNvPr id="0" name=""/>
        <dsp:cNvSpPr/>
      </dsp:nvSpPr>
      <dsp:spPr>
        <a:xfrm>
          <a:off x="0" y="3402769"/>
          <a:ext cx="6492875" cy="0"/>
        </a:xfrm>
        <a:prstGeom prst="line">
          <a:avLst/>
        </a:prstGeom>
        <a:solidFill>
          <a:schemeClr val="accent2">
            <a:hueOff val="-3593961"/>
            <a:satOff val="24722"/>
            <a:lumOff val="2744"/>
            <a:alphaOff val="0"/>
          </a:schemeClr>
        </a:solidFill>
        <a:ln w="15875" cap="rnd" cmpd="sng" algn="ctr">
          <a:solidFill>
            <a:schemeClr val="accent2">
              <a:hueOff val="-3593961"/>
              <a:satOff val="24722"/>
              <a:lumOff val="274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460AEDE-BA3F-4857-ADC5-5B751C4C6325}">
      <dsp:nvSpPr>
        <dsp:cNvPr id="0" name=""/>
        <dsp:cNvSpPr/>
      </dsp:nvSpPr>
      <dsp:spPr>
        <a:xfrm>
          <a:off x="0" y="3402769"/>
          <a:ext cx="6492875" cy="1700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lvl="0" algn="l" defTabSz="1155700">
            <a:lnSpc>
              <a:spcPct val="90000"/>
            </a:lnSpc>
            <a:spcBef>
              <a:spcPct val="0"/>
            </a:spcBef>
            <a:spcAft>
              <a:spcPct val="35000"/>
            </a:spcAft>
          </a:pPr>
          <a:r>
            <a:rPr lang="en-GB" sz="2600" kern="1200" dirty="0" smtClean="0"/>
            <a:t>Thank you for taking a time out of your day to look at my presentation.</a:t>
          </a:r>
          <a:endParaRPr lang="en-US" sz="2600" kern="1200" dirty="0"/>
        </a:p>
      </dsp:txBody>
      <dsp:txXfrm>
        <a:off x="0" y="3402769"/>
        <a:ext cx="6492875" cy="170013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A09FB3-022D-4B8B-9DB5-3FEEEF5E4070}">
      <dsp:nvSpPr>
        <dsp:cNvPr id="0" name=""/>
        <dsp:cNvSpPr/>
      </dsp:nvSpPr>
      <dsp:spPr>
        <a:xfrm>
          <a:off x="0" y="50692"/>
          <a:ext cx="6561822" cy="715052"/>
        </a:xfrm>
        <a:prstGeom prst="round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en-GB" sz="1800" kern="1200" dirty="0"/>
            <a:t>Eat that frog- published in 2001 [Brian Tracy]</a:t>
          </a:r>
          <a:endParaRPr lang="en-US" sz="1800" kern="1200" dirty="0"/>
        </a:p>
      </dsp:txBody>
      <dsp:txXfrm>
        <a:off x="34906" y="85598"/>
        <a:ext cx="6492010" cy="645240"/>
      </dsp:txXfrm>
    </dsp:sp>
    <dsp:sp modelId="{3F33A307-8336-4853-882A-6999AFB5E733}">
      <dsp:nvSpPr>
        <dsp:cNvPr id="0" name=""/>
        <dsp:cNvSpPr/>
      </dsp:nvSpPr>
      <dsp:spPr>
        <a:xfrm>
          <a:off x="0" y="817585"/>
          <a:ext cx="6561822" cy="715052"/>
        </a:xfrm>
        <a:prstGeom prst="roundRect">
          <a:avLst/>
        </a:prstGeom>
        <a:solidFill>
          <a:schemeClr val="accent2">
            <a:hueOff val="-598994"/>
            <a:satOff val="4120"/>
            <a:lumOff val="457"/>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en-GB" sz="1800" kern="1200" dirty="0">
              <a:hlinkClick xmlns:r="http://schemas.openxmlformats.org/officeDocument/2006/relationships" r:id="rId1"/>
            </a:rPr>
            <a:t>https://sls.navitas-professional.edu.au/summarising-and-paraphrasing</a:t>
          </a:r>
          <a:endParaRPr lang="en-US" sz="1800" kern="1200" dirty="0"/>
        </a:p>
      </dsp:txBody>
      <dsp:txXfrm>
        <a:off x="34906" y="852491"/>
        <a:ext cx="6492010" cy="645240"/>
      </dsp:txXfrm>
    </dsp:sp>
    <dsp:sp modelId="{2E25C9F8-9227-4198-9199-64DD02E66699}">
      <dsp:nvSpPr>
        <dsp:cNvPr id="0" name=""/>
        <dsp:cNvSpPr/>
      </dsp:nvSpPr>
      <dsp:spPr>
        <a:xfrm>
          <a:off x="0" y="1584478"/>
          <a:ext cx="6561822" cy="715052"/>
        </a:xfrm>
        <a:prstGeom prst="roundRect">
          <a:avLst/>
        </a:prstGeom>
        <a:solidFill>
          <a:schemeClr val="accent2">
            <a:hueOff val="-1197987"/>
            <a:satOff val="8241"/>
            <a:lumOff val="915"/>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en-GB" sz="1800" kern="1200" dirty="0">
              <a:hlinkClick xmlns:r="http://schemas.openxmlformats.org/officeDocument/2006/relationships" r:id="rId2"/>
            </a:rPr>
            <a:t>https://quillbot.com/</a:t>
          </a:r>
          <a:endParaRPr lang="en-US" sz="1800" kern="1200" dirty="0"/>
        </a:p>
      </dsp:txBody>
      <dsp:txXfrm>
        <a:off x="34906" y="1619384"/>
        <a:ext cx="6492010" cy="645240"/>
      </dsp:txXfrm>
    </dsp:sp>
    <dsp:sp modelId="{3BDDC517-D169-4EA5-B51B-6CF6EFB3A609}">
      <dsp:nvSpPr>
        <dsp:cNvPr id="0" name=""/>
        <dsp:cNvSpPr/>
      </dsp:nvSpPr>
      <dsp:spPr>
        <a:xfrm>
          <a:off x="0" y="2351371"/>
          <a:ext cx="6561822" cy="715052"/>
        </a:xfrm>
        <a:prstGeom prst="roundRect">
          <a:avLst/>
        </a:prstGeom>
        <a:solidFill>
          <a:schemeClr val="accent2">
            <a:hueOff val="-1796981"/>
            <a:satOff val="12361"/>
            <a:lumOff val="1372"/>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en-GB" sz="1800" kern="1200" dirty="0">
              <a:hlinkClick xmlns:r="http://schemas.openxmlformats.org/officeDocument/2006/relationships" r:id="rId3"/>
            </a:rPr>
            <a:t>https://www.mindtools.com/pages/article/newHTE_00.htm</a:t>
          </a:r>
          <a:endParaRPr lang="en-US" sz="1800" kern="1200" dirty="0"/>
        </a:p>
      </dsp:txBody>
      <dsp:txXfrm>
        <a:off x="34906" y="2386277"/>
        <a:ext cx="6492010" cy="645240"/>
      </dsp:txXfrm>
    </dsp:sp>
    <dsp:sp modelId="{A906E8D2-1582-4829-848F-98E821D31CC8}">
      <dsp:nvSpPr>
        <dsp:cNvPr id="0" name=""/>
        <dsp:cNvSpPr/>
      </dsp:nvSpPr>
      <dsp:spPr>
        <a:xfrm>
          <a:off x="0" y="3118263"/>
          <a:ext cx="6561822" cy="715052"/>
        </a:xfrm>
        <a:prstGeom prst="roundRect">
          <a:avLst/>
        </a:prstGeom>
        <a:solidFill>
          <a:schemeClr val="accent2">
            <a:hueOff val="-2395974"/>
            <a:satOff val="16481"/>
            <a:lumOff val="1829"/>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en-GB" sz="1800" kern="1200" dirty="0">
              <a:hlinkClick xmlns:r="http://schemas.openxmlformats.org/officeDocument/2006/relationships" r:id="rId4"/>
            </a:rPr>
            <a:t>https://www.grammarly.com/</a:t>
          </a:r>
          <a:endParaRPr lang="en-US" sz="1800" kern="1200" dirty="0"/>
        </a:p>
      </dsp:txBody>
      <dsp:txXfrm>
        <a:off x="34906" y="3153169"/>
        <a:ext cx="6492010" cy="645240"/>
      </dsp:txXfrm>
    </dsp:sp>
    <dsp:sp modelId="{55B38A95-872A-4382-970F-9077C798E7C8}">
      <dsp:nvSpPr>
        <dsp:cNvPr id="0" name=""/>
        <dsp:cNvSpPr/>
      </dsp:nvSpPr>
      <dsp:spPr>
        <a:xfrm>
          <a:off x="0" y="3885156"/>
          <a:ext cx="6561822" cy="715052"/>
        </a:xfrm>
        <a:prstGeom prst="roundRect">
          <a:avLst/>
        </a:prstGeom>
        <a:solidFill>
          <a:schemeClr val="accent2">
            <a:hueOff val="-2994968"/>
            <a:satOff val="20602"/>
            <a:lumOff val="2287"/>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en-GB" sz="1800" kern="1200" smtClean="0">
              <a:hlinkClick xmlns:r="http://schemas.openxmlformats.org/officeDocument/2006/relationships" r:id="rId5"/>
            </a:rPr>
            <a:t>Paraphrasing - Grillo: Saint Project - LibGuides at La Salle Academy</a:t>
          </a:r>
          <a:endParaRPr lang="en-US" sz="1800" kern="1200" dirty="0"/>
        </a:p>
      </dsp:txBody>
      <dsp:txXfrm>
        <a:off x="34906" y="3920062"/>
        <a:ext cx="6492010" cy="645240"/>
      </dsp:txXfrm>
    </dsp:sp>
    <dsp:sp modelId="{C113C594-91A1-4EF3-BFD4-7E18E1CE9074}">
      <dsp:nvSpPr>
        <dsp:cNvPr id="0" name=""/>
        <dsp:cNvSpPr/>
      </dsp:nvSpPr>
      <dsp:spPr>
        <a:xfrm>
          <a:off x="0" y="4652049"/>
          <a:ext cx="6561822" cy="715052"/>
        </a:xfrm>
        <a:prstGeom prst="roundRect">
          <a:avLst/>
        </a:prstGeom>
        <a:solidFill>
          <a:schemeClr val="accent2">
            <a:hueOff val="-3593961"/>
            <a:satOff val="24722"/>
            <a:lumOff val="2744"/>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en-GB" sz="1800" kern="1200" smtClean="0">
              <a:hlinkClick xmlns:r="http://schemas.openxmlformats.org/officeDocument/2006/relationships" r:id="rId6"/>
            </a:rPr>
            <a:t>Wordtune | Your thoughts, in words.</a:t>
          </a:r>
          <a:endParaRPr lang="en-US" sz="1800" kern="1200" dirty="0"/>
        </a:p>
      </dsp:txBody>
      <dsp:txXfrm>
        <a:off x="34906" y="4686955"/>
        <a:ext cx="6492010" cy="64524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dirty="0"/>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12/1/2021</a:t>
            </a:fld>
            <a:endParaRPr lang="en-US" dirty="0"/>
          </a:p>
        </p:txBody>
      </p:sp>
      <p:sp>
        <p:nvSpPr>
          <p:cNvPr id="5" name="Footer Placeholder 4"/>
          <p:cNvSpPr>
            <a:spLocks noGrp="1"/>
          </p:cNvSpPr>
          <p:nvPr>
            <p:ph type="ftr" sz="quarter" idx="11"/>
          </p:nvPr>
        </p:nvSpPr>
        <p:spPr>
          <a:xfrm>
            <a:off x="5332412" y="5883275"/>
            <a:ext cx="4324044" cy="365125"/>
          </a:xfrm>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330325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518855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dirty="0"/>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694088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dirty="0"/>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12/1/2021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8394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12/1/2021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830070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12/1/2021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983233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12/1/2021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493654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dirty="0"/>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368844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dirty="0"/>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442707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dirty="0"/>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9825241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dirty="0"/>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487567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485737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dirty="0"/>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128189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849745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801531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30749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704243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12/1/2021</a:t>
            </a:fld>
            <a:endParaRPr lang="en-US" dirty="0"/>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7899697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2.pn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3.pn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cs typeface="Calibri Light"/>
              </a:rPr>
              <a:t>Academic and employability skills  </a:t>
            </a:r>
            <a:endParaRPr lang="en-GB" dirty="0"/>
          </a:p>
        </p:txBody>
      </p:sp>
      <p:sp>
        <p:nvSpPr>
          <p:cNvPr id="3" name="Subtitle 2"/>
          <p:cNvSpPr>
            <a:spLocks noGrp="1"/>
          </p:cNvSpPr>
          <p:nvPr>
            <p:ph type="subTitle" idx="1"/>
          </p:nvPr>
        </p:nvSpPr>
        <p:spPr/>
        <p:txBody>
          <a:bodyPr>
            <a:normAutofit fontScale="85000" lnSpcReduction="20000"/>
          </a:bodyPr>
          <a:lstStyle/>
          <a:p>
            <a:r>
              <a:rPr lang="en-GB" dirty="0"/>
              <a:t>Student name: Sandra Wysocka </a:t>
            </a:r>
          </a:p>
          <a:p>
            <a:r>
              <a:rPr lang="en-GB" dirty="0"/>
              <a:t>Student </a:t>
            </a:r>
            <a:r>
              <a:rPr lang="en-GB" dirty="0" smtClean="0"/>
              <a:t>ID:2115155</a:t>
            </a:r>
            <a:endParaRPr lang="en-GB" dirty="0"/>
          </a:p>
          <a:p>
            <a:r>
              <a:rPr lang="en-GB" dirty="0"/>
              <a:t>Lecturers </a:t>
            </a:r>
            <a:r>
              <a:rPr lang="en-GB" dirty="0" err="1" smtClean="0"/>
              <a:t>Name:Soban</a:t>
            </a:r>
            <a:r>
              <a:rPr lang="en-GB" dirty="0" smtClean="0"/>
              <a:t> </a:t>
            </a:r>
            <a:r>
              <a:rPr lang="en-GB" dirty="0" err="1" smtClean="0"/>
              <a:t>Sadiq</a:t>
            </a:r>
            <a:endParaRPr lang="en-GB" dirty="0"/>
          </a:p>
          <a:p>
            <a:r>
              <a:rPr lang="en-GB" dirty="0"/>
              <a:t>Module code:</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 xmlns:a16="http://schemas.microsoft.com/office/drawing/2014/main" id="{94C52C56-BEF2-4E22-8C8E-A7AC96B03A7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 xmlns:a16="http://schemas.microsoft.com/office/drawing/2014/main" id="{42285737-90EE-47DC-AC80-8AE156B1196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 xmlns:a16="http://schemas.microsoft.com/office/drawing/2014/main" id="{71886F80-D67A-4978-BB9C-01B39431A737}"/>
              </a:ext>
            </a:extLst>
          </p:cNvPr>
          <p:cNvSpPr>
            <a:spLocks noGrp="1"/>
          </p:cNvSpPr>
          <p:nvPr>
            <p:ph type="title"/>
          </p:nvPr>
        </p:nvSpPr>
        <p:spPr>
          <a:xfrm>
            <a:off x="535021" y="685800"/>
            <a:ext cx="2639962" cy="5105400"/>
          </a:xfrm>
        </p:spPr>
        <p:txBody>
          <a:bodyPr>
            <a:normAutofit/>
          </a:bodyPr>
          <a:lstStyle/>
          <a:p>
            <a:r>
              <a:rPr lang="en-GB">
                <a:solidFill>
                  <a:srgbClr val="FFFFFF"/>
                </a:solidFill>
                <a:cs typeface="Calibri Light"/>
              </a:rPr>
              <a:t>overview</a:t>
            </a:r>
            <a:endParaRPr lang="en-GB">
              <a:solidFill>
                <a:srgbClr val="FFFFFF"/>
              </a:solidFill>
            </a:endParaRPr>
          </a:p>
        </p:txBody>
      </p:sp>
      <p:grpSp>
        <p:nvGrpSpPr>
          <p:cNvPr id="28" name="Group 27">
            <a:extLst>
              <a:ext uri="{FF2B5EF4-FFF2-40B4-BE49-F238E27FC236}">
                <a16:creationId xmlns="" xmlns:a16="http://schemas.microsoft.com/office/drawing/2014/main" id="{B57BDC17-F1B3-455F-BBF1-680AA1F25C06}"/>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a:off x="3315292" y="0"/>
            <a:ext cx="2436813" cy="6858001"/>
            <a:chOff x="1320800" y="0"/>
            <a:chExt cx="2436813" cy="6858001"/>
          </a:xfrm>
        </p:grpSpPr>
        <p:sp>
          <p:nvSpPr>
            <p:cNvPr id="29" name="Freeform 6">
              <a:extLst>
                <a:ext uri="{FF2B5EF4-FFF2-40B4-BE49-F238E27FC236}">
                  <a16:creationId xmlns="" xmlns:a16="http://schemas.microsoft.com/office/drawing/2014/main" id="{64E2FA9A-FEF7-4501-B0EB-5E45EDD2177A}"/>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30" name="Freeform 7">
              <a:extLst>
                <a:ext uri="{FF2B5EF4-FFF2-40B4-BE49-F238E27FC236}">
                  <a16:creationId xmlns="" xmlns:a16="http://schemas.microsoft.com/office/drawing/2014/main" id="{BC38192B-B4CB-47D4-A3B1-10010247F158}"/>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31" name="Freeform 8">
              <a:extLst>
                <a:ext uri="{FF2B5EF4-FFF2-40B4-BE49-F238E27FC236}">
                  <a16:creationId xmlns="" xmlns:a16="http://schemas.microsoft.com/office/drawing/2014/main" id="{96330E33-E171-4B0F-82B5-AF7230399B5C}"/>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32" name="Freeform 9">
              <a:extLst>
                <a:ext uri="{FF2B5EF4-FFF2-40B4-BE49-F238E27FC236}">
                  <a16:creationId xmlns="" xmlns:a16="http://schemas.microsoft.com/office/drawing/2014/main" id="{332B1723-69BF-42D7-B757-0FA059E15256}"/>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33" name="Freeform 10">
              <a:extLst>
                <a:ext uri="{FF2B5EF4-FFF2-40B4-BE49-F238E27FC236}">
                  <a16:creationId xmlns="" xmlns:a16="http://schemas.microsoft.com/office/drawing/2014/main" id="{F115D62D-1E96-48D1-A78D-D370A0BFB9B5}"/>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34" name="Freeform 11">
              <a:extLst>
                <a:ext uri="{FF2B5EF4-FFF2-40B4-BE49-F238E27FC236}">
                  <a16:creationId xmlns="" xmlns:a16="http://schemas.microsoft.com/office/drawing/2014/main" id="{91C2876A-169D-4822-A766-C00578C88B4B}"/>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graphicFrame>
        <p:nvGraphicFramePr>
          <p:cNvPr id="20" name="Content Placeholder 2">
            <a:extLst>
              <a:ext uri="{FF2B5EF4-FFF2-40B4-BE49-F238E27FC236}">
                <a16:creationId xmlns="" xmlns:a16="http://schemas.microsoft.com/office/drawing/2014/main" id="{279788E6-6284-445D-8642-714A4F4679C1}"/>
              </a:ext>
            </a:extLst>
          </p:cNvPr>
          <p:cNvGraphicFramePr>
            <a:graphicFrameLocks noGrp="1"/>
          </p:cNvGraphicFramePr>
          <p:nvPr>
            <p:ph idx="1"/>
            <p:extLst>
              <p:ext uri="{D42A27DB-BD31-4B8C-83A1-F6EECF244321}">
                <p14:modId xmlns:p14="http://schemas.microsoft.com/office/powerpoint/2010/main" val="2342480643"/>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536007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 xmlns:a16="http://schemas.microsoft.com/office/drawing/2014/main" id="{94C52C56-BEF2-4E22-8C8E-A7AC96B03A7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 xmlns:a16="http://schemas.microsoft.com/office/drawing/2014/main" id="{42285737-90EE-47DC-AC80-8AE156B1196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 xmlns:a16="http://schemas.microsoft.com/office/drawing/2014/main" id="{299C3A53-E191-4AD7-B0A9-B8EB5CB79174}"/>
              </a:ext>
            </a:extLst>
          </p:cNvPr>
          <p:cNvSpPr>
            <a:spLocks noGrp="1"/>
          </p:cNvSpPr>
          <p:nvPr>
            <p:ph type="title"/>
          </p:nvPr>
        </p:nvSpPr>
        <p:spPr>
          <a:xfrm>
            <a:off x="535021" y="685800"/>
            <a:ext cx="2639962" cy="5105400"/>
          </a:xfrm>
        </p:spPr>
        <p:txBody>
          <a:bodyPr>
            <a:normAutofit/>
          </a:bodyPr>
          <a:lstStyle/>
          <a:p>
            <a:r>
              <a:rPr lang="en-GB" sz="3400">
                <a:solidFill>
                  <a:srgbClr val="FFFFFF"/>
                </a:solidFill>
                <a:cs typeface="Calibri Light"/>
              </a:rPr>
              <a:t>Introduction </a:t>
            </a:r>
            <a:endParaRPr lang="en-GB" sz="3400">
              <a:solidFill>
                <a:srgbClr val="FFFFFF"/>
              </a:solidFill>
            </a:endParaRPr>
          </a:p>
        </p:txBody>
      </p:sp>
      <p:grpSp>
        <p:nvGrpSpPr>
          <p:cNvPr id="13" name="Group 12">
            <a:extLst>
              <a:ext uri="{FF2B5EF4-FFF2-40B4-BE49-F238E27FC236}">
                <a16:creationId xmlns="" xmlns:a16="http://schemas.microsoft.com/office/drawing/2014/main" id="{B57BDC17-F1B3-455F-BBF1-680AA1F25C06}"/>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a:off x="3315292" y="0"/>
            <a:ext cx="2436813" cy="6858001"/>
            <a:chOff x="1320800" y="0"/>
            <a:chExt cx="2436813" cy="6858001"/>
          </a:xfrm>
        </p:grpSpPr>
        <p:sp>
          <p:nvSpPr>
            <p:cNvPr id="14" name="Freeform 6">
              <a:extLst>
                <a:ext uri="{FF2B5EF4-FFF2-40B4-BE49-F238E27FC236}">
                  <a16:creationId xmlns="" xmlns:a16="http://schemas.microsoft.com/office/drawing/2014/main" id="{64E2FA9A-FEF7-4501-B0EB-5E45EDD2177A}"/>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5" name="Freeform 7">
              <a:extLst>
                <a:ext uri="{FF2B5EF4-FFF2-40B4-BE49-F238E27FC236}">
                  <a16:creationId xmlns="" xmlns:a16="http://schemas.microsoft.com/office/drawing/2014/main" id="{BC38192B-B4CB-47D4-A3B1-10010247F158}"/>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6" name="Freeform 8">
              <a:extLst>
                <a:ext uri="{FF2B5EF4-FFF2-40B4-BE49-F238E27FC236}">
                  <a16:creationId xmlns="" xmlns:a16="http://schemas.microsoft.com/office/drawing/2014/main" id="{96330E33-E171-4B0F-82B5-AF7230399B5C}"/>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7" name="Freeform 9">
              <a:extLst>
                <a:ext uri="{FF2B5EF4-FFF2-40B4-BE49-F238E27FC236}">
                  <a16:creationId xmlns="" xmlns:a16="http://schemas.microsoft.com/office/drawing/2014/main" id="{332B1723-69BF-42D7-B757-0FA059E15256}"/>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8" name="Freeform 10">
              <a:extLst>
                <a:ext uri="{FF2B5EF4-FFF2-40B4-BE49-F238E27FC236}">
                  <a16:creationId xmlns="" xmlns:a16="http://schemas.microsoft.com/office/drawing/2014/main" id="{F115D62D-1E96-48D1-A78D-D370A0BFB9B5}"/>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9" name="Freeform 11">
              <a:extLst>
                <a:ext uri="{FF2B5EF4-FFF2-40B4-BE49-F238E27FC236}">
                  <a16:creationId xmlns="" xmlns:a16="http://schemas.microsoft.com/office/drawing/2014/main" id="{91C2876A-169D-4822-A766-C00578C88B4B}"/>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graphicFrame>
        <p:nvGraphicFramePr>
          <p:cNvPr id="5" name="Content Placeholder 2">
            <a:extLst>
              <a:ext uri="{FF2B5EF4-FFF2-40B4-BE49-F238E27FC236}">
                <a16:creationId xmlns="" xmlns:a16="http://schemas.microsoft.com/office/drawing/2014/main" id="{DEA25834-8413-4B23-8836-0E8290E0A609}"/>
              </a:ext>
            </a:extLst>
          </p:cNvPr>
          <p:cNvGraphicFramePr>
            <a:graphicFrameLocks noGrp="1"/>
          </p:cNvGraphicFramePr>
          <p:nvPr>
            <p:ph idx="1"/>
            <p:extLst>
              <p:ext uri="{D42A27DB-BD31-4B8C-83A1-F6EECF244321}">
                <p14:modId xmlns:p14="http://schemas.microsoft.com/office/powerpoint/2010/main" val="1928599532"/>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035314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 xmlns:a16="http://schemas.microsoft.com/office/drawing/2014/main" id="{CD39E860-7333-4D15-9C2B-952AD5F4CEBF}"/>
              </a:ext>
            </a:extLst>
          </p:cNvPr>
          <p:cNvSpPr/>
          <p:nvPr/>
        </p:nvSpPr>
        <p:spPr>
          <a:xfrm>
            <a:off x="4833667" y="1864744"/>
            <a:ext cx="2717319" cy="253041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 xmlns:a16="http://schemas.microsoft.com/office/drawing/2014/main" id="{60BDAC5F-58D8-4612-A5FD-8D35D18E2A39}"/>
              </a:ext>
            </a:extLst>
          </p:cNvPr>
          <p:cNvSpPr/>
          <p:nvPr/>
        </p:nvSpPr>
        <p:spPr>
          <a:xfrm>
            <a:off x="2159479" y="1778480"/>
            <a:ext cx="2242866" cy="212784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 xmlns:a16="http://schemas.microsoft.com/office/drawing/2014/main" id="{38FB8059-FB6E-434E-AA53-9995A726EB34}"/>
              </a:ext>
            </a:extLst>
          </p:cNvPr>
          <p:cNvSpPr>
            <a:spLocks noGrp="1"/>
          </p:cNvSpPr>
          <p:nvPr>
            <p:ph type="title"/>
          </p:nvPr>
        </p:nvSpPr>
        <p:spPr/>
        <p:txBody>
          <a:bodyPr/>
          <a:lstStyle/>
          <a:p>
            <a:r>
              <a:rPr lang="en-GB" dirty="0">
                <a:cs typeface="Calibri Light"/>
              </a:rPr>
              <a:t>SWOT analysis </a:t>
            </a:r>
          </a:p>
        </p:txBody>
      </p:sp>
      <p:sp>
        <p:nvSpPr>
          <p:cNvPr id="3" name="Content Placeholder 2">
            <a:extLst>
              <a:ext uri="{FF2B5EF4-FFF2-40B4-BE49-F238E27FC236}">
                <a16:creationId xmlns="" xmlns:a16="http://schemas.microsoft.com/office/drawing/2014/main" id="{B923B8FB-C94E-4D88-8D97-F21CC6B5A2D7}"/>
              </a:ext>
            </a:extLst>
          </p:cNvPr>
          <p:cNvSpPr>
            <a:spLocks noGrp="1"/>
          </p:cNvSpPr>
          <p:nvPr>
            <p:ph idx="1"/>
          </p:nvPr>
        </p:nvSpPr>
        <p:spPr>
          <a:xfrm>
            <a:off x="2045898" y="1868757"/>
            <a:ext cx="2723072" cy="4351338"/>
          </a:xfrm>
        </p:spPr>
        <p:txBody>
          <a:bodyPr vert="horz" lIns="91440" tIns="45720" rIns="91440" bIns="45720" rtlCol="0" anchor="t">
            <a:normAutofit/>
          </a:bodyPr>
          <a:lstStyle/>
          <a:p>
            <a:pPr marL="0" indent="0">
              <a:buNone/>
            </a:pPr>
            <a:r>
              <a:rPr lang="en-GB" dirty="0">
                <a:cs typeface="Calibri" panose="020F0502020204030204"/>
              </a:rPr>
              <a:t>Strength </a:t>
            </a:r>
          </a:p>
          <a:p>
            <a:r>
              <a:rPr lang="en-GB" dirty="0">
                <a:cs typeface="Calibri" panose="020F0502020204030204"/>
              </a:rPr>
              <a:t>Organisation </a:t>
            </a:r>
          </a:p>
          <a:p>
            <a:r>
              <a:rPr lang="en-GB" dirty="0">
                <a:cs typeface="Calibri" panose="020F0502020204030204"/>
              </a:rPr>
              <a:t>Research skills</a:t>
            </a:r>
          </a:p>
          <a:p>
            <a:r>
              <a:rPr lang="en-GB" dirty="0">
                <a:cs typeface="Calibri" panose="020F0502020204030204"/>
              </a:rPr>
              <a:t>Memory </a:t>
            </a:r>
          </a:p>
        </p:txBody>
      </p:sp>
      <p:sp>
        <p:nvSpPr>
          <p:cNvPr id="4" name="TextBox 3">
            <a:extLst>
              <a:ext uri="{FF2B5EF4-FFF2-40B4-BE49-F238E27FC236}">
                <a16:creationId xmlns="" xmlns:a16="http://schemas.microsoft.com/office/drawing/2014/main" id="{172B1EB8-910E-4207-9C18-8171C2829494}"/>
              </a:ext>
            </a:extLst>
          </p:cNvPr>
          <p:cNvSpPr txBox="1"/>
          <p:nvPr/>
        </p:nvSpPr>
        <p:spPr>
          <a:xfrm>
            <a:off x="4825041" y="1820174"/>
            <a:ext cx="2743200"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cs typeface="Calibri"/>
              </a:rPr>
              <a:t>Weakness </a:t>
            </a:r>
          </a:p>
          <a:p>
            <a:pPr marL="457200" indent="-457200">
              <a:buFont typeface="Arial"/>
              <a:buChar char="•"/>
            </a:pPr>
            <a:r>
              <a:rPr lang="en-GB" sz="2800" dirty="0">
                <a:cs typeface="Calibri"/>
              </a:rPr>
              <a:t>Team work </a:t>
            </a:r>
          </a:p>
          <a:p>
            <a:pPr marL="457200" indent="-457200">
              <a:buFont typeface="Arial"/>
              <a:buChar char="•"/>
            </a:pPr>
            <a:r>
              <a:rPr lang="en-GB" sz="2800" dirty="0">
                <a:cs typeface="Calibri"/>
              </a:rPr>
              <a:t>Time management </a:t>
            </a:r>
          </a:p>
          <a:p>
            <a:pPr marL="457200" indent="-457200">
              <a:buFont typeface="Arial"/>
              <a:buChar char="•"/>
            </a:pPr>
            <a:r>
              <a:rPr lang="en-GB" sz="2800" dirty="0">
                <a:cs typeface="Calibri"/>
              </a:rPr>
              <a:t>Projecting ideas </a:t>
            </a:r>
          </a:p>
        </p:txBody>
      </p:sp>
      <p:sp>
        <p:nvSpPr>
          <p:cNvPr id="8" name="Rectangle 7">
            <a:extLst>
              <a:ext uri="{FF2B5EF4-FFF2-40B4-BE49-F238E27FC236}">
                <a16:creationId xmlns="" xmlns:a16="http://schemas.microsoft.com/office/drawing/2014/main" id="{7E7B272E-631E-467D-8D85-8D72AABD59E1}"/>
              </a:ext>
            </a:extLst>
          </p:cNvPr>
          <p:cNvSpPr/>
          <p:nvPr/>
        </p:nvSpPr>
        <p:spPr>
          <a:xfrm>
            <a:off x="8298611" y="1706593"/>
            <a:ext cx="3148639" cy="468701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 xmlns:a16="http://schemas.microsoft.com/office/drawing/2014/main" id="{CDEC05DA-96D1-4D9A-B796-F61B29BC87A3}"/>
              </a:ext>
            </a:extLst>
          </p:cNvPr>
          <p:cNvSpPr txBox="1"/>
          <p:nvPr/>
        </p:nvSpPr>
        <p:spPr>
          <a:xfrm>
            <a:off x="8303464" y="1632369"/>
            <a:ext cx="2743200" cy="48320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cs typeface="Calibri"/>
              </a:rPr>
              <a:t>Threats </a:t>
            </a:r>
          </a:p>
          <a:p>
            <a:pPr marL="457200" indent="-457200">
              <a:buFont typeface="Arial"/>
              <a:buChar char="•"/>
            </a:pPr>
            <a:r>
              <a:rPr lang="en-GB" sz="2800" dirty="0">
                <a:cs typeface="Calibri"/>
              </a:rPr>
              <a:t>Not getting things done on time </a:t>
            </a:r>
          </a:p>
          <a:p>
            <a:pPr marL="457200" indent="-457200">
              <a:buFont typeface="Arial"/>
              <a:buChar char="•"/>
            </a:pPr>
            <a:r>
              <a:rPr lang="en-GB" sz="2800" dirty="0">
                <a:cs typeface="Calibri"/>
              </a:rPr>
              <a:t>Not being able to communicate in a team</a:t>
            </a:r>
          </a:p>
          <a:p>
            <a:pPr marL="457200" indent="-457200">
              <a:buFont typeface="Arial"/>
              <a:buChar char="•"/>
            </a:pPr>
            <a:r>
              <a:rPr lang="en-GB" sz="2800" dirty="0">
                <a:cs typeface="Calibri"/>
              </a:rPr>
              <a:t>Add own ideas to project </a:t>
            </a:r>
          </a:p>
        </p:txBody>
      </p:sp>
    </p:spTree>
    <p:extLst>
      <p:ext uri="{BB962C8B-B14F-4D97-AF65-F5344CB8AC3E}">
        <p14:creationId xmlns:p14="http://schemas.microsoft.com/office/powerpoint/2010/main" val="22186718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 xmlns:a16="http://schemas.microsoft.com/office/drawing/2014/main" id="{B3D47014-9E66-49C9-BBC7-67A44D2937B5}"/>
              </a:ext>
            </a:extLst>
          </p:cNvPr>
          <p:cNvSpPr/>
          <p:nvPr/>
        </p:nvSpPr>
        <p:spPr>
          <a:xfrm>
            <a:off x="8288214" y="1680309"/>
            <a:ext cx="2919047" cy="422812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 xmlns:a16="http://schemas.microsoft.com/office/drawing/2014/main" id="{892A0310-CCF9-4A3F-919D-DA67AFB95E36}"/>
              </a:ext>
            </a:extLst>
          </p:cNvPr>
          <p:cNvSpPr/>
          <p:nvPr/>
        </p:nvSpPr>
        <p:spPr>
          <a:xfrm>
            <a:off x="4560497" y="2871158"/>
            <a:ext cx="3309669" cy="365184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 xmlns:a16="http://schemas.microsoft.com/office/drawing/2014/main" id="{903F1FB8-0478-48A2-9A17-BFB94B3353A0}"/>
              </a:ext>
            </a:extLst>
          </p:cNvPr>
          <p:cNvSpPr/>
          <p:nvPr/>
        </p:nvSpPr>
        <p:spPr>
          <a:xfrm>
            <a:off x="879894" y="1680309"/>
            <a:ext cx="3270075" cy="436854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 xmlns:a16="http://schemas.microsoft.com/office/drawing/2014/main" id="{04980072-C7E5-49C5-9860-46394B00A4FE}"/>
              </a:ext>
            </a:extLst>
          </p:cNvPr>
          <p:cNvSpPr>
            <a:spLocks noGrp="1"/>
          </p:cNvSpPr>
          <p:nvPr>
            <p:ph type="title"/>
          </p:nvPr>
        </p:nvSpPr>
        <p:spPr>
          <a:xfrm>
            <a:off x="1542926" y="99647"/>
            <a:ext cx="10018713" cy="1752599"/>
          </a:xfrm>
        </p:spPr>
        <p:txBody>
          <a:bodyPr/>
          <a:lstStyle/>
          <a:p>
            <a:r>
              <a:rPr lang="en-GB" dirty="0">
                <a:cs typeface="Calibri Light"/>
              </a:rPr>
              <a:t>Personal Development Plan</a:t>
            </a:r>
            <a:endParaRPr lang="en-GB" dirty="0"/>
          </a:p>
        </p:txBody>
      </p:sp>
      <p:sp>
        <p:nvSpPr>
          <p:cNvPr id="3" name="Content Placeholder 2">
            <a:extLst>
              <a:ext uri="{FF2B5EF4-FFF2-40B4-BE49-F238E27FC236}">
                <a16:creationId xmlns="" xmlns:a16="http://schemas.microsoft.com/office/drawing/2014/main" id="{DB8CD8B1-CDAC-4A2E-9518-8A7770B77CCE}"/>
              </a:ext>
            </a:extLst>
          </p:cNvPr>
          <p:cNvSpPr>
            <a:spLocks noGrp="1"/>
          </p:cNvSpPr>
          <p:nvPr>
            <p:ph idx="1"/>
          </p:nvPr>
        </p:nvSpPr>
        <p:spPr>
          <a:xfrm>
            <a:off x="838200" y="1524001"/>
            <a:ext cx="3311769" cy="4652962"/>
          </a:xfrm>
        </p:spPr>
        <p:txBody>
          <a:bodyPr vert="horz" lIns="91440" tIns="45720" rIns="91440" bIns="45720" rtlCol="0" anchor="t">
            <a:normAutofit/>
          </a:bodyPr>
          <a:lstStyle/>
          <a:p>
            <a:pPr marL="0" indent="0">
              <a:buNone/>
            </a:pPr>
            <a:r>
              <a:rPr lang="en-GB" dirty="0">
                <a:cs typeface="Calibri" panose="020F0502020204030204"/>
              </a:rPr>
              <a:t>Team work</a:t>
            </a:r>
          </a:p>
          <a:p>
            <a:r>
              <a:rPr lang="en-GB" sz="1800" dirty="0">
                <a:cs typeface="Calibri" panose="020F0502020204030204"/>
              </a:rPr>
              <a:t>I need to improve this by being able to work in a team hastle free and being able to hear other people's ideas</a:t>
            </a:r>
            <a:r>
              <a:rPr lang="en-US" sz="1800" dirty="0">
                <a:cs typeface="Calibri" panose="020F0502020204030204"/>
              </a:rPr>
              <a:t>. Wanting to open restaurant plus </a:t>
            </a:r>
            <a:r>
              <a:rPr lang="en-US" sz="1800" dirty="0" smtClean="0">
                <a:cs typeface="Calibri" panose="020F0502020204030204"/>
              </a:rPr>
              <a:t>hotel and being the manager, </a:t>
            </a:r>
            <a:r>
              <a:rPr lang="en-US" sz="1800" dirty="0">
                <a:cs typeface="Calibri" panose="020F0502020204030204"/>
              </a:rPr>
              <a:t>I need to be able to work in a team with people which will need to be hired so that it is successful. </a:t>
            </a:r>
            <a:endParaRPr lang="en-GB" sz="1800" dirty="0">
              <a:cs typeface="Calibri" panose="020F0502020204030204"/>
            </a:endParaRPr>
          </a:p>
        </p:txBody>
      </p:sp>
      <p:sp>
        <p:nvSpPr>
          <p:cNvPr id="4" name="TextBox 3">
            <a:extLst>
              <a:ext uri="{FF2B5EF4-FFF2-40B4-BE49-F238E27FC236}">
                <a16:creationId xmlns="" xmlns:a16="http://schemas.microsoft.com/office/drawing/2014/main" id="{2FFA2952-6E8D-4F16-9E58-4515815AE213}"/>
              </a:ext>
            </a:extLst>
          </p:cNvPr>
          <p:cNvSpPr txBox="1"/>
          <p:nvPr/>
        </p:nvSpPr>
        <p:spPr>
          <a:xfrm>
            <a:off x="4560498" y="2984739"/>
            <a:ext cx="3118118" cy="20621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cs typeface="Calibri"/>
              </a:rPr>
              <a:t>Time Management </a:t>
            </a:r>
          </a:p>
          <a:p>
            <a:pPr marL="457200" indent="-457200">
              <a:buFont typeface="Arial"/>
              <a:buChar char="•"/>
            </a:pPr>
            <a:r>
              <a:rPr lang="en-GB" sz="2000" dirty="0">
                <a:cs typeface="Calibri"/>
              </a:rPr>
              <a:t>I need to improve how I manage time so that I do not fall behind and get everything done on time </a:t>
            </a:r>
          </a:p>
        </p:txBody>
      </p:sp>
      <p:sp>
        <p:nvSpPr>
          <p:cNvPr id="5" name="TextBox 4">
            <a:extLst>
              <a:ext uri="{FF2B5EF4-FFF2-40B4-BE49-F238E27FC236}">
                <a16:creationId xmlns="" xmlns:a16="http://schemas.microsoft.com/office/drawing/2014/main" id="{5DBAB005-AE00-4661-9B37-FAD4E2801A88}"/>
              </a:ext>
            </a:extLst>
          </p:cNvPr>
          <p:cNvSpPr txBox="1"/>
          <p:nvPr/>
        </p:nvSpPr>
        <p:spPr>
          <a:xfrm>
            <a:off x="8203721" y="1647645"/>
            <a:ext cx="2769079" cy="27392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cs typeface="Calibri"/>
              </a:rPr>
              <a:t>Projecting ideas</a:t>
            </a:r>
            <a:endParaRPr lang="en-US" dirty="0">
              <a:cs typeface="Calibri" panose="020F0502020204030204"/>
            </a:endParaRPr>
          </a:p>
          <a:p>
            <a:pPr marL="285750" indent="-285750">
              <a:buFont typeface="Arial" pitchFamily="34" charset="0"/>
              <a:buChar char="•"/>
            </a:pPr>
            <a:r>
              <a:rPr lang="en-GB" dirty="0">
                <a:cs typeface="Calibri"/>
              </a:rPr>
              <a:t>I need to be able to project my own ideas so that I can compare with others.</a:t>
            </a:r>
            <a:r>
              <a:rPr lang="en-US" dirty="0">
                <a:cs typeface="Calibri"/>
              </a:rPr>
              <a:t> If I want to open a joint hotel and restaurant, I need to be able to express my ideas. </a:t>
            </a:r>
            <a:endParaRPr lang="en-GB" dirty="0">
              <a:cs typeface="Calibri"/>
            </a:endParaRPr>
          </a:p>
        </p:txBody>
      </p:sp>
    </p:spTree>
    <p:extLst>
      <p:ext uri="{BB962C8B-B14F-4D97-AF65-F5344CB8AC3E}">
        <p14:creationId xmlns:p14="http://schemas.microsoft.com/office/powerpoint/2010/main" val="33818853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 xmlns:a16="http://schemas.microsoft.com/office/drawing/2014/main" id="{94C52C56-BEF2-4E22-8C8E-A7AC96B03A7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 xmlns:a16="http://schemas.microsoft.com/office/drawing/2014/main" id="{42285737-90EE-47DC-AC80-8AE156B1196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 xmlns:a16="http://schemas.microsoft.com/office/drawing/2014/main" id="{B69FFF4C-3D27-4A6A-9F38-63A1069DB41F}"/>
              </a:ext>
            </a:extLst>
          </p:cNvPr>
          <p:cNvSpPr>
            <a:spLocks noGrp="1"/>
          </p:cNvSpPr>
          <p:nvPr>
            <p:ph type="title"/>
          </p:nvPr>
        </p:nvSpPr>
        <p:spPr>
          <a:xfrm>
            <a:off x="535021" y="685800"/>
            <a:ext cx="2639962" cy="5105400"/>
          </a:xfrm>
        </p:spPr>
        <p:txBody>
          <a:bodyPr>
            <a:normAutofit/>
          </a:bodyPr>
          <a:lstStyle/>
          <a:p>
            <a:r>
              <a:rPr lang="en-GB" sz="3100">
                <a:solidFill>
                  <a:srgbClr val="FFFFFF"/>
                </a:solidFill>
                <a:cs typeface="Calibri Light"/>
              </a:rPr>
              <a:t>Time Management </a:t>
            </a:r>
            <a:endParaRPr lang="en-GB" sz="3100">
              <a:solidFill>
                <a:srgbClr val="FFFFFF"/>
              </a:solidFill>
            </a:endParaRPr>
          </a:p>
        </p:txBody>
      </p:sp>
      <p:grpSp>
        <p:nvGrpSpPr>
          <p:cNvPr id="32" name="Group 31">
            <a:extLst>
              <a:ext uri="{FF2B5EF4-FFF2-40B4-BE49-F238E27FC236}">
                <a16:creationId xmlns="" xmlns:a16="http://schemas.microsoft.com/office/drawing/2014/main" id="{B57BDC17-F1B3-455F-BBF1-680AA1F25C06}"/>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a:off x="3315292" y="0"/>
            <a:ext cx="2436813" cy="6858001"/>
            <a:chOff x="1320800" y="0"/>
            <a:chExt cx="2436813" cy="6858001"/>
          </a:xfrm>
        </p:grpSpPr>
        <p:sp>
          <p:nvSpPr>
            <p:cNvPr id="33" name="Freeform 6">
              <a:extLst>
                <a:ext uri="{FF2B5EF4-FFF2-40B4-BE49-F238E27FC236}">
                  <a16:creationId xmlns="" xmlns:a16="http://schemas.microsoft.com/office/drawing/2014/main" id="{64E2FA9A-FEF7-4501-B0EB-5E45EDD2177A}"/>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34" name="Freeform 7">
              <a:extLst>
                <a:ext uri="{FF2B5EF4-FFF2-40B4-BE49-F238E27FC236}">
                  <a16:creationId xmlns="" xmlns:a16="http://schemas.microsoft.com/office/drawing/2014/main" id="{BC38192B-B4CB-47D4-A3B1-10010247F158}"/>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35" name="Freeform 8">
              <a:extLst>
                <a:ext uri="{FF2B5EF4-FFF2-40B4-BE49-F238E27FC236}">
                  <a16:creationId xmlns="" xmlns:a16="http://schemas.microsoft.com/office/drawing/2014/main" id="{96330E33-E171-4B0F-82B5-AF7230399B5C}"/>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36" name="Freeform 9">
              <a:extLst>
                <a:ext uri="{FF2B5EF4-FFF2-40B4-BE49-F238E27FC236}">
                  <a16:creationId xmlns="" xmlns:a16="http://schemas.microsoft.com/office/drawing/2014/main" id="{332B1723-69BF-42D7-B757-0FA059E15256}"/>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37" name="Freeform 10">
              <a:extLst>
                <a:ext uri="{FF2B5EF4-FFF2-40B4-BE49-F238E27FC236}">
                  <a16:creationId xmlns="" xmlns:a16="http://schemas.microsoft.com/office/drawing/2014/main" id="{F115D62D-1E96-48D1-A78D-D370A0BFB9B5}"/>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38" name="Freeform 11">
              <a:extLst>
                <a:ext uri="{FF2B5EF4-FFF2-40B4-BE49-F238E27FC236}">
                  <a16:creationId xmlns="" xmlns:a16="http://schemas.microsoft.com/office/drawing/2014/main" id="{91C2876A-169D-4822-A766-C00578C88B4B}"/>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graphicFrame>
        <p:nvGraphicFramePr>
          <p:cNvPr id="24" name="Content Placeholder 2">
            <a:extLst>
              <a:ext uri="{FF2B5EF4-FFF2-40B4-BE49-F238E27FC236}">
                <a16:creationId xmlns="" xmlns:a16="http://schemas.microsoft.com/office/drawing/2014/main" id="{6DDEBB08-7D22-4B9E-AEBB-E4BCC58E6E7C}"/>
              </a:ext>
            </a:extLst>
          </p:cNvPr>
          <p:cNvGraphicFramePr>
            <a:graphicFrameLocks noGrp="1"/>
          </p:cNvGraphicFramePr>
          <p:nvPr>
            <p:ph idx="1"/>
            <p:extLst>
              <p:ext uri="{D42A27DB-BD31-4B8C-83A1-F6EECF244321}">
                <p14:modId xmlns:p14="http://schemas.microsoft.com/office/powerpoint/2010/main" val="2093259223"/>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27" name="Picture 3"/>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49140" y="265799"/>
            <a:ext cx="2715339" cy="23726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312447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 xmlns:a16="http://schemas.microsoft.com/office/drawing/2014/main" id="{63336871-0118-4F6E-8DBD-20AEFC62A9A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7736306" y="1"/>
            <a:ext cx="4455694"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 xmlns:a16="http://schemas.microsoft.com/office/drawing/2014/main" id="{301D5FFA-5949-49B7-94D6-B96B4EC0C3BC}"/>
              </a:ext>
            </a:extLst>
          </p:cNvPr>
          <p:cNvSpPr>
            <a:spLocks noGrp="1"/>
          </p:cNvSpPr>
          <p:nvPr>
            <p:ph type="title"/>
          </p:nvPr>
        </p:nvSpPr>
        <p:spPr>
          <a:xfrm>
            <a:off x="9171392" y="1074392"/>
            <a:ext cx="2443433" cy="4377961"/>
          </a:xfrm>
        </p:spPr>
        <p:txBody>
          <a:bodyPr>
            <a:normAutofit/>
          </a:bodyPr>
          <a:lstStyle/>
          <a:p>
            <a:r>
              <a:rPr lang="en-GB" sz="3100">
                <a:solidFill>
                  <a:srgbClr val="000000"/>
                </a:solidFill>
              </a:rPr>
              <a:t>Paraphrasing </a:t>
            </a:r>
          </a:p>
        </p:txBody>
      </p:sp>
      <p:sp useBgFill="1">
        <p:nvSpPr>
          <p:cNvPr id="30" name="Freeform: Shape 29">
            <a:extLst>
              <a:ext uri="{FF2B5EF4-FFF2-40B4-BE49-F238E27FC236}">
                <a16:creationId xmlns="" xmlns:a16="http://schemas.microsoft.com/office/drawing/2014/main" id="{F03CC8D0-33AF-417F-8454-1FDB6C22DD2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flipV="1">
            <a:off x="0" y="0"/>
            <a:ext cx="9032100" cy="6858000"/>
          </a:xfrm>
          <a:custGeom>
            <a:avLst/>
            <a:gdLst>
              <a:gd name="connsiteX0" fmla="*/ 7891921 w 9032100"/>
              <a:gd name="connsiteY0" fmla="*/ 1602751 h 6858000"/>
              <a:gd name="connsiteX1" fmla="*/ 9032100 w 9032100"/>
              <a:gd name="connsiteY1" fmla="*/ 0 h 6858000"/>
              <a:gd name="connsiteX2" fmla="*/ 7880182 w 9032100"/>
              <a:gd name="connsiteY2" fmla="*/ 0 h 6858000"/>
              <a:gd name="connsiteX3" fmla="*/ 7880182 w 9032100"/>
              <a:gd name="connsiteY3" fmla="*/ 1528762 h 6858000"/>
              <a:gd name="connsiteX4" fmla="*/ 7880182 w 9032100"/>
              <a:gd name="connsiteY4" fmla="*/ 6858000 h 6858000"/>
              <a:gd name="connsiteX5" fmla="*/ 8725712 w 9032100"/>
              <a:gd name="connsiteY5" fmla="*/ 6858000 h 6858000"/>
              <a:gd name="connsiteX6" fmla="*/ 7891921 w 9032100"/>
              <a:gd name="connsiteY6" fmla="*/ 1602751 h 6858000"/>
              <a:gd name="connsiteX7" fmla="*/ 7880182 w 9032100"/>
              <a:gd name="connsiteY7" fmla="*/ 1619252 h 6858000"/>
              <a:gd name="connsiteX8" fmla="*/ 0 w 9032100"/>
              <a:gd name="connsiteY8" fmla="*/ 6858000 h 6858000"/>
              <a:gd name="connsiteX9" fmla="*/ 7880181 w 9032100"/>
              <a:gd name="connsiteY9" fmla="*/ 6858000 h 6858000"/>
              <a:gd name="connsiteX10" fmla="*/ 7880181 w 9032100"/>
              <a:gd name="connsiteY10" fmla="*/ 0 h 6858000"/>
              <a:gd name="connsiteX11" fmla="*/ 0 w 9032100"/>
              <a:gd name="connsiteY1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032100" h="6858000">
                <a:moveTo>
                  <a:pt x="7891921" y="1602751"/>
                </a:moveTo>
                <a:lnTo>
                  <a:pt x="9032100" y="0"/>
                </a:lnTo>
                <a:lnTo>
                  <a:pt x="7880182" y="0"/>
                </a:lnTo>
                <a:lnTo>
                  <a:pt x="7880182" y="1528762"/>
                </a:lnTo>
                <a:close/>
                <a:moveTo>
                  <a:pt x="7880182" y="6858000"/>
                </a:moveTo>
                <a:lnTo>
                  <a:pt x="8725712" y="6858000"/>
                </a:lnTo>
                <a:lnTo>
                  <a:pt x="7891921" y="1602751"/>
                </a:lnTo>
                <a:lnTo>
                  <a:pt x="7880182" y="1619252"/>
                </a:lnTo>
                <a:close/>
                <a:moveTo>
                  <a:pt x="0" y="6858000"/>
                </a:moveTo>
                <a:lnTo>
                  <a:pt x="7880181" y="6858000"/>
                </a:lnTo>
                <a:lnTo>
                  <a:pt x="7880181" y="0"/>
                </a:lnTo>
                <a:lnTo>
                  <a:pt x="0" y="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32" name="Group 31">
            <a:extLst>
              <a:ext uri="{FF2B5EF4-FFF2-40B4-BE49-F238E27FC236}">
                <a16:creationId xmlns="" xmlns:a16="http://schemas.microsoft.com/office/drawing/2014/main" id="{B5A08A69-9EE1-4A9E-96B6-D769D87C2F9E}"/>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a:off x="7942667" y="0"/>
            <a:ext cx="2436813" cy="6858001"/>
            <a:chOff x="1320800" y="0"/>
            <a:chExt cx="2436813" cy="6858001"/>
          </a:xfrm>
        </p:grpSpPr>
        <p:sp>
          <p:nvSpPr>
            <p:cNvPr id="33" name="Freeform 6">
              <a:extLst>
                <a:ext uri="{FF2B5EF4-FFF2-40B4-BE49-F238E27FC236}">
                  <a16:creationId xmlns="" xmlns:a16="http://schemas.microsoft.com/office/drawing/2014/main" id="{4E4F433A-15D2-423F-8739-13AEA4E47C31}"/>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34" name="Freeform 7">
              <a:extLst>
                <a:ext uri="{FF2B5EF4-FFF2-40B4-BE49-F238E27FC236}">
                  <a16:creationId xmlns="" xmlns:a16="http://schemas.microsoft.com/office/drawing/2014/main" id="{4021F900-DEF3-4537-92E5-C37ECB7AE9DF}"/>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35" name="Freeform 8">
              <a:extLst>
                <a:ext uri="{FF2B5EF4-FFF2-40B4-BE49-F238E27FC236}">
                  <a16:creationId xmlns="" xmlns:a16="http://schemas.microsoft.com/office/drawing/2014/main" id="{653620E7-B03C-48E2-8561-FCA918F8D0DF}"/>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36" name="Freeform 9">
              <a:extLst>
                <a:ext uri="{FF2B5EF4-FFF2-40B4-BE49-F238E27FC236}">
                  <a16:creationId xmlns="" xmlns:a16="http://schemas.microsoft.com/office/drawing/2014/main" id="{108701B4-8FEE-43D1-9954-9C064D75C4A5}"/>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37" name="Freeform 10">
              <a:extLst>
                <a:ext uri="{FF2B5EF4-FFF2-40B4-BE49-F238E27FC236}">
                  <a16:creationId xmlns="" xmlns:a16="http://schemas.microsoft.com/office/drawing/2014/main" id="{99E0FE54-1668-4AD5-9242-892A6323B9DC}"/>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38" name="Freeform 11">
              <a:extLst>
                <a:ext uri="{FF2B5EF4-FFF2-40B4-BE49-F238E27FC236}">
                  <a16:creationId xmlns="" xmlns:a16="http://schemas.microsoft.com/office/drawing/2014/main" id="{75498FE5-B57D-4FD9-81E0-4E1CB65C0E1A}"/>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graphicFrame>
        <p:nvGraphicFramePr>
          <p:cNvPr id="27" name="Content Placeholder 2">
            <a:extLst>
              <a:ext uri="{FF2B5EF4-FFF2-40B4-BE49-F238E27FC236}">
                <a16:creationId xmlns="" xmlns:a16="http://schemas.microsoft.com/office/drawing/2014/main" id="{6DE7FF17-DA9E-4534-8548-AE8927476CDB}"/>
              </a:ext>
            </a:extLst>
          </p:cNvPr>
          <p:cNvGraphicFramePr>
            <a:graphicFrameLocks noGrp="1"/>
          </p:cNvGraphicFramePr>
          <p:nvPr>
            <p:ph idx="1"/>
            <p:extLst>
              <p:ext uri="{D42A27DB-BD31-4B8C-83A1-F6EECF244321}">
                <p14:modId xmlns:p14="http://schemas.microsoft.com/office/powerpoint/2010/main" val="3050372133"/>
              </p:ext>
            </p:extLst>
          </p:nvPr>
        </p:nvGraphicFramePr>
        <p:xfrm>
          <a:off x="643467" y="363415"/>
          <a:ext cx="7092839" cy="55198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050" name="Picture 2"/>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501467" y="429724"/>
            <a:ext cx="3466793" cy="26768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485300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 xmlns:a16="http://schemas.microsoft.com/office/drawing/2014/main" id="{94C52C56-BEF2-4E22-8C8E-A7AC96B03A7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Freeform: Shape 25">
            <a:extLst>
              <a:ext uri="{FF2B5EF4-FFF2-40B4-BE49-F238E27FC236}">
                <a16:creationId xmlns="" xmlns:a16="http://schemas.microsoft.com/office/drawing/2014/main" id="{42285737-90EE-47DC-AC80-8AE156B1196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 xmlns:a16="http://schemas.microsoft.com/office/drawing/2014/main" id="{3238FDAC-4506-4871-A026-E32B110E7C09}"/>
              </a:ext>
            </a:extLst>
          </p:cNvPr>
          <p:cNvSpPr>
            <a:spLocks noGrp="1"/>
          </p:cNvSpPr>
          <p:nvPr>
            <p:ph type="title"/>
          </p:nvPr>
        </p:nvSpPr>
        <p:spPr>
          <a:xfrm>
            <a:off x="535021" y="685800"/>
            <a:ext cx="2639962" cy="5105400"/>
          </a:xfrm>
        </p:spPr>
        <p:txBody>
          <a:bodyPr>
            <a:normAutofit/>
          </a:bodyPr>
          <a:lstStyle/>
          <a:p>
            <a:r>
              <a:rPr lang="en-GB" sz="3400" dirty="0">
                <a:solidFill>
                  <a:srgbClr val="FFFFFF"/>
                </a:solidFill>
              </a:rPr>
              <a:t>Summarising </a:t>
            </a:r>
          </a:p>
        </p:txBody>
      </p:sp>
      <p:grpSp>
        <p:nvGrpSpPr>
          <p:cNvPr id="28" name="Group 27">
            <a:extLst>
              <a:ext uri="{FF2B5EF4-FFF2-40B4-BE49-F238E27FC236}">
                <a16:creationId xmlns="" xmlns:a16="http://schemas.microsoft.com/office/drawing/2014/main" id="{B57BDC17-F1B3-455F-BBF1-680AA1F25C06}"/>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a:off x="3315292" y="0"/>
            <a:ext cx="2436813" cy="6858001"/>
            <a:chOff x="1320800" y="0"/>
            <a:chExt cx="2436813" cy="6858001"/>
          </a:xfrm>
        </p:grpSpPr>
        <p:sp>
          <p:nvSpPr>
            <p:cNvPr id="29" name="Freeform 6">
              <a:extLst>
                <a:ext uri="{FF2B5EF4-FFF2-40B4-BE49-F238E27FC236}">
                  <a16:creationId xmlns="" xmlns:a16="http://schemas.microsoft.com/office/drawing/2014/main" id="{64E2FA9A-FEF7-4501-B0EB-5E45EDD2177A}"/>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30" name="Freeform 7">
              <a:extLst>
                <a:ext uri="{FF2B5EF4-FFF2-40B4-BE49-F238E27FC236}">
                  <a16:creationId xmlns="" xmlns:a16="http://schemas.microsoft.com/office/drawing/2014/main" id="{BC38192B-B4CB-47D4-A3B1-10010247F158}"/>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31" name="Freeform 8">
              <a:extLst>
                <a:ext uri="{FF2B5EF4-FFF2-40B4-BE49-F238E27FC236}">
                  <a16:creationId xmlns="" xmlns:a16="http://schemas.microsoft.com/office/drawing/2014/main" id="{96330E33-E171-4B0F-82B5-AF7230399B5C}"/>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32" name="Freeform 9">
              <a:extLst>
                <a:ext uri="{FF2B5EF4-FFF2-40B4-BE49-F238E27FC236}">
                  <a16:creationId xmlns="" xmlns:a16="http://schemas.microsoft.com/office/drawing/2014/main" id="{332B1723-69BF-42D7-B757-0FA059E15256}"/>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33" name="Freeform 10">
              <a:extLst>
                <a:ext uri="{FF2B5EF4-FFF2-40B4-BE49-F238E27FC236}">
                  <a16:creationId xmlns="" xmlns:a16="http://schemas.microsoft.com/office/drawing/2014/main" id="{F115D62D-1E96-48D1-A78D-D370A0BFB9B5}"/>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34" name="Freeform 11">
              <a:extLst>
                <a:ext uri="{FF2B5EF4-FFF2-40B4-BE49-F238E27FC236}">
                  <a16:creationId xmlns="" xmlns:a16="http://schemas.microsoft.com/office/drawing/2014/main" id="{91C2876A-169D-4822-A766-C00578C88B4B}"/>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graphicFrame>
        <p:nvGraphicFramePr>
          <p:cNvPr id="20" name="Content Placeholder 2">
            <a:extLst>
              <a:ext uri="{FF2B5EF4-FFF2-40B4-BE49-F238E27FC236}">
                <a16:creationId xmlns="" xmlns:a16="http://schemas.microsoft.com/office/drawing/2014/main" id="{744D3FF9-9DBE-4B9D-A948-CBD35CCED7B2}"/>
              </a:ext>
            </a:extLst>
          </p:cNvPr>
          <p:cNvGraphicFramePr>
            <a:graphicFrameLocks noGrp="1"/>
          </p:cNvGraphicFramePr>
          <p:nvPr>
            <p:ph idx="1"/>
            <p:extLst>
              <p:ext uri="{D42A27DB-BD31-4B8C-83A1-F6EECF244321}">
                <p14:modId xmlns:p14="http://schemas.microsoft.com/office/powerpoint/2010/main" val="3528338999"/>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984263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19" name="Rectangle 21">
            <a:extLst>
              <a:ext uri="{FF2B5EF4-FFF2-40B4-BE49-F238E27FC236}">
                <a16:creationId xmlns="" xmlns:a16="http://schemas.microsoft.com/office/drawing/2014/main" id="{94C52C56-BEF2-4E22-8C8E-A7AC96B03A7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23">
            <a:extLst>
              <a:ext uri="{FF2B5EF4-FFF2-40B4-BE49-F238E27FC236}">
                <a16:creationId xmlns="" xmlns:a16="http://schemas.microsoft.com/office/drawing/2014/main" id="{42285737-90EE-47DC-AC80-8AE156B1196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 xmlns:a16="http://schemas.microsoft.com/office/drawing/2014/main" id="{BF00AD29-A7E4-4F43-8920-2DEE8EDBCF44}"/>
              </a:ext>
            </a:extLst>
          </p:cNvPr>
          <p:cNvSpPr>
            <a:spLocks noGrp="1"/>
          </p:cNvSpPr>
          <p:nvPr>
            <p:ph type="title"/>
          </p:nvPr>
        </p:nvSpPr>
        <p:spPr>
          <a:xfrm>
            <a:off x="535021" y="685800"/>
            <a:ext cx="2639962" cy="5105400"/>
          </a:xfrm>
        </p:spPr>
        <p:txBody>
          <a:bodyPr>
            <a:normAutofit/>
          </a:bodyPr>
          <a:lstStyle/>
          <a:p>
            <a:r>
              <a:rPr lang="en-GB" dirty="0">
                <a:solidFill>
                  <a:srgbClr val="FFFFFF"/>
                </a:solidFill>
              </a:rPr>
              <a:t>Conclusion </a:t>
            </a:r>
          </a:p>
        </p:txBody>
      </p:sp>
      <p:grpSp>
        <p:nvGrpSpPr>
          <p:cNvPr id="26" name="Group 25">
            <a:extLst>
              <a:ext uri="{FF2B5EF4-FFF2-40B4-BE49-F238E27FC236}">
                <a16:creationId xmlns="" xmlns:a16="http://schemas.microsoft.com/office/drawing/2014/main" id="{B57BDC17-F1B3-455F-BBF1-680AA1F25C06}"/>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a:off x="3315292" y="0"/>
            <a:ext cx="2436813" cy="6858001"/>
            <a:chOff x="1320800" y="0"/>
            <a:chExt cx="2436813" cy="6858001"/>
          </a:xfrm>
        </p:grpSpPr>
        <p:sp>
          <p:nvSpPr>
            <p:cNvPr id="27" name="Freeform 6">
              <a:extLst>
                <a:ext uri="{FF2B5EF4-FFF2-40B4-BE49-F238E27FC236}">
                  <a16:creationId xmlns="" xmlns:a16="http://schemas.microsoft.com/office/drawing/2014/main" id="{64E2FA9A-FEF7-4501-B0EB-5E45EDD2177A}"/>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8" name="Freeform 7">
              <a:extLst>
                <a:ext uri="{FF2B5EF4-FFF2-40B4-BE49-F238E27FC236}">
                  <a16:creationId xmlns="" xmlns:a16="http://schemas.microsoft.com/office/drawing/2014/main" id="{BC38192B-B4CB-47D4-A3B1-10010247F158}"/>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29" name="Freeform 8">
              <a:extLst>
                <a:ext uri="{FF2B5EF4-FFF2-40B4-BE49-F238E27FC236}">
                  <a16:creationId xmlns="" xmlns:a16="http://schemas.microsoft.com/office/drawing/2014/main" id="{96330E33-E171-4B0F-82B5-AF7230399B5C}"/>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30" name="Freeform 9">
              <a:extLst>
                <a:ext uri="{FF2B5EF4-FFF2-40B4-BE49-F238E27FC236}">
                  <a16:creationId xmlns="" xmlns:a16="http://schemas.microsoft.com/office/drawing/2014/main" id="{332B1723-69BF-42D7-B757-0FA059E15256}"/>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31" name="Freeform 10">
              <a:extLst>
                <a:ext uri="{FF2B5EF4-FFF2-40B4-BE49-F238E27FC236}">
                  <a16:creationId xmlns="" xmlns:a16="http://schemas.microsoft.com/office/drawing/2014/main" id="{F115D62D-1E96-48D1-A78D-D370A0BFB9B5}"/>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1" name="Freeform 11">
              <a:extLst>
                <a:ext uri="{FF2B5EF4-FFF2-40B4-BE49-F238E27FC236}">
                  <a16:creationId xmlns="" xmlns:a16="http://schemas.microsoft.com/office/drawing/2014/main" id="{91C2876A-169D-4822-A766-C00578C88B4B}"/>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graphicFrame>
        <p:nvGraphicFramePr>
          <p:cNvPr id="23" name="Content Placeholder 2">
            <a:extLst>
              <a:ext uri="{FF2B5EF4-FFF2-40B4-BE49-F238E27FC236}">
                <a16:creationId xmlns="" xmlns:a16="http://schemas.microsoft.com/office/drawing/2014/main" id="{F94E8F43-A0B7-40D0-9F98-93E2C9A9D4AA}"/>
              </a:ext>
            </a:extLst>
          </p:cNvPr>
          <p:cNvGraphicFramePr>
            <a:graphicFrameLocks noGrp="1"/>
          </p:cNvGraphicFramePr>
          <p:nvPr>
            <p:ph idx="1"/>
            <p:extLst>
              <p:ext uri="{D42A27DB-BD31-4B8C-83A1-F6EECF244321}">
                <p14:modId xmlns:p14="http://schemas.microsoft.com/office/powerpoint/2010/main" val="4132653070"/>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84232278"/>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 xmlns:a16="http://schemas.microsoft.com/office/drawing/2014/main" id="{BED1B64B-251E-446A-A285-6626C4EC010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 xmlns:a16="http://schemas.microsoft.com/office/drawing/2014/main" id="{CD02B5D1-60D4-4D5B-AFD9-C986E227431B}"/>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a:off x="150812" y="0"/>
            <a:ext cx="2436813" cy="6858001"/>
            <a:chOff x="1320800" y="0"/>
            <a:chExt cx="2436813" cy="6858001"/>
          </a:xfrm>
        </p:grpSpPr>
        <p:sp>
          <p:nvSpPr>
            <p:cNvPr id="12" name="Freeform 6">
              <a:extLst>
                <a:ext uri="{FF2B5EF4-FFF2-40B4-BE49-F238E27FC236}">
                  <a16:creationId xmlns="" xmlns:a16="http://schemas.microsoft.com/office/drawing/2014/main" id="{54E16489-5A93-4D86-AAAD-52DB55A814D6}"/>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3" name="Freeform 7">
              <a:extLst>
                <a:ext uri="{FF2B5EF4-FFF2-40B4-BE49-F238E27FC236}">
                  <a16:creationId xmlns="" xmlns:a16="http://schemas.microsoft.com/office/drawing/2014/main" id="{BC99456E-7EAD-49F1-B2FE-C2C561C0BE30}"/>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4" name="Freeform 8">
              <a:extLst>
                <a:ext uri="{FF2B5EF4-FFF2-40B4-BE49-F238E27FC236}">
                  <a16:creationId xmlns="" xmlns:a16="http://schemas.microsoft.com/office/drawing/2014/main" id="{922702DF-10E7-4320-B99B-75D2EE97FC34}"/>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5" name="Freeform 9">
              <a:extLst>
                <a:ext uri="{FF2B5EF4-FFF2-40B4-BE49-F238E27FC236}">
                  <a16:creationId xmlns="" xmlns:a16="http://schemas.microsoft.com/office/drawing/2014/main" id="{1EFA49A8-FE55-4D51-B1C9-11F13FFB71BF}"/>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6" name="Freeform 10">
              <a:extLst>
                <a:ext uri="{FF2B5EF4-FFF2-40B4-BE49-F238E27FC236}">
                  <a16:creationId xmlns="" xmlns:a16="http://schemas.microsoft.com/office/drawing/2014/main" id="{4C63B37C-8CEE-4A72-AFD8-3C2DBD3725BC}"/>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7" name="Freeform 11">
              <a:extLst>
                <a:ext uri="{FF2B5EF4-FFF2-40B4-BE49-F238E27FC236}">
                  <a16:creationId xmlns="" xmlns:a16="http://schemas.microsoft.com/office/drawing/2014/main" id="{31245F86-6106-4758-A825-71AC9D6F9EA8}"/>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 xmlns:a16="http://schemas.microsoft.com/office/drawing/2014/main" id="{2CC0E31D-CF41-409B-8F7F-6ED4C35C3F43}"/>
              </a:ext>
            </a:extLst>
          </p:cNvPr>
          <p:cNvSpPr>
            <a:spLocks noGrp="1"/>
          </p:cNvSpPr>
          <p:nvPr>
            <p:ph type="title"/>
          </p:nvPr>
        </p:nvSpPr>
        <p:spPr>
          <a:xfrm>
            <a:off x="1484312" y="1284051"/>
            <a:ext cx="2812385" cy="3723836"/>
          </a:xfrm>
        </p:spPr>
        <p:txBody>
          <a:bodyPr>
            <a:normAutofit/>
          </a:bodyPr>
          <a:lstStyle/>
          <a:p>
            <a:r>
              <a:rPr lang="en-GB" sz="3600" dirty="0">
                <a:solidFill>
                  <a:srgbClr val="000000"/>
                </a:solidFill>
              </a:rPr>
              <a:t>Reference </a:t>
            </a:r>
          </a:p>
        </p:txBody>
      </p:sp>
      <p:sp useBgFill="1">
        <p:nvSpPr>
          <p:cNvPr id="19" name="Rounded Rectangle 16">
            <a:extLst>
              <a:ext uri="{FF2B5EF4-FFF2-40B4-BE49-F238E27FC236}">
                <a16:creationId xmlns="" xmlns:a16="http://schemas.microsoft.com/office/drawing/2014/main" id="{A27AE693-58E8-48BC-8ED0-568ABFEABB3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621162" y="648931"/>
            <a:ext cx="6881862" cy="5231964"/>
          </a:xfrm>
          <a:prstGeom prst="roundRect">
            <a:avLst>
              <a:gd name="adj" fmla="val 4834"/>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5" name="Content Placeholder 2">
            <a:extLst>
              <a:ext uri="{FF2B5EF4-FFF2-40B4-BE49-F238E27FC236}">
                <a16:creationId xmlns="" xmlns:a16="http://schemas.microsoft.com/office/drawing/2014/main" id="{DAB75C65-74BF-491D-A8BB-533D618945B4}"/>
              </a:ext>
            </a:extLst>
          </p:cNvPr>
          <p:cNvGraphicFramePr>
            <a:graphicFrameLocks noGrp="1"/>
          </p:cNvGraphicFramePr>
          <p:nvPr>
            <p:ph idx="1"/>
            <p:extLst>
              <p:ext uri="{D42A27DB-BD31-4B8C-83A1-F6EECF244321}">
                <p14:modId xmlns:p14="http://schemas.microsoft.com/office/powerpoint/2010/main" val="2125415774"/>
              </p:ext>
            </p:extLst>
          </p:nvPr>
        </p:nvGraphicFramePr>
        <p:xfrm>
          <a:off x="4781181" y="556015"/>
          <a:ext cx="6561823" cy="541779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3743164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office theme</Template>
  <TotalTime>13074</TotalTime>
  <Words>511</Words>
  <Application>Microsoft Office PowerPoint</Application>
  <PresentationFormat>Custom</PresentationFormat>
  <Paragraphs>64</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Parallax</vt:lpstr>
      <vt:lpstr>Academic and employability skills  </vt:lpstr>
      <vt:lpstr>overview</vt:lpstr>
      <vt:lpstr>Introduction </vt:lpstr>
      <vt:lpstr>SWOT analysis </vt:lpstr>
      <vt:lpstr>Personal Development Plan</vt:lpstr>
      <vt:lpstr>Time Management </vt:lpstr>
      <vt:lpstr>Paraphrasing </vt:lpstr>
      <vt:lpstr>Summarising </vt:lpstr>
      <vt:lpstr>Conclusion </vt:lpstr>
      <vt:lpstr>Reference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dc:title>
  <dc:creator>acer</dc:creator>
  <cp:lastModifiedBy>acer</cp:lastModifiedBy>
  <cp:revision>343</cp:revision>
  <dcterms:created xsi:type="dcterms:W3CDTF">2021-11-18T00:10:03Z</dcterms:created>
  <dcterms:modified xsi:type="dcterms:W3CDTF">2021-12-10T18:58:07Z</dcterms:modified>
</cp:coreProperties>
</file>