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67" r:id="rId5"/>
    <p:sldId id="259" r:id="rId6"/>
    <p:sldId id="275" r:id="rId7"/>
    <p:sldId id="260" r:id="rId8"/>
    <p:sldId id="274" r:id="rId9"/>
    <p:sldId id="276" r:id="rId10"/>
    <p:sldId id="268" r:id="rId11"/>
    <p:sldId id="265" r:id="rId12"/>
    <p:sldId id="269" r:id="rId13"/>
    <p:sldId id="270" r:id="rId14"/>
    <p:sldId id="263" r:id="rId15"/>
    <p:sldId id="272" r:id="rId16"/>
    <p:sldId id="264" r:id="rId17"/>
    <p:sldId id="261" r:id="rId18"/>
    <p:sldId id="277" r:id="rId19"/>
    <p:sldId id="273" r:id="rId20"/>
  </p:sldIdLst>
  <p:sldSz cx="12192000" cy="6858000"/>
  <p:notesSz cx="6858000" cy="9144000"/>
  <p:custDataLst>
    <p:tags r:id="rId22"/>
  </p:custDataLst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C87CB6F-EC6A-25DC-3EE6-D6E0C4879F38}" name="Andrew James" initials="AJ" userId="87325ef21a490bf8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22511B-A130-4E39-99EE-D328C5352ECC}" v="76" dt="2023-12-06T15:01:27.8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2" autoAdjust="0"/>
    <p:restoredTop sz="81939" autoAdjust="0"/>
  </p:normalViewPr>
  <p:slideViewPr>
    <p:cSldViewPr snapToGrid="0">
      <p:cViewPr varScale="1">
        <p:scale>
          <a:sx n="90" d="100"/>
          <a:sy n="90" d="100"/>
        </p:scale>
        <p:origin x="110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James" userId="87325ef21a490bf8" providerId="LiveId" clId="{2CA8DD6D-4AE7-495D-BBBB-8EF75FA25BDD}"/>
    <pc:docChg chg="undo custSel addSld delSld modSld replTag delTag">
      <pc:chgData name="Andrew James" userId="87325ef21a490bf8" providerId="LiveId" clId="{2CA8DD6D-4AE7-495D-BBBB-8EF75FA25BDD}" dt="2023-12-06T16:07:33.689" v="161"/>
      <pc:docMkLst>
        <pc:docMk/>
      </pc:docMkLst>
      <pc:sldChg chg="modNotesTx">
        <pc:chgData name="Andrew James" userId="87325ef21a490bf8" providerId="LiveId" clId="{2CA8DD6D-4AE7-495D-BBBB-8EF75FA25BDD}" dt="2023-12-06T16:05:11.387" v="0" actId="20577"/>
        <pc:sldMkLst>
          <pc:docMk/>
          <pc:sldMk cId="109857222" sldId="256"/>
        </pc:sldMkLst>
      </pc:sldChg>
      <pc:sldChg chg="modNotesTx">
        <pc:chgData name="Andrew James" userId="87325ef21a490bf8" providerId="LiveId" clId="{2CA8DD6D-4AE7-495D-BBBB-8EF75FA25BDD}" dt="2023-12-06T16:05:13.600" v="1" actId="20577"/>
        <pc:sldMkLst>
          <pc:docMk/>
          <pc:sldMk cId="2062795678" sldId="257"/>
        </pc:sldMkLst>
      </pc:sldChg>
      <pc:sldChg chg="modNotesTx">
        <pc:chgData name="Andrew James" userId="87325ef21a490bf8" providerId="LiveId" clId="{2CA8DD6D-4AE7-495D-BBBB-8EF75FA25BDD}" dt="2023-12-06T16:05:17.029" v="2" actId="20577"/>
        <pc:sldMkLst>
          <pc:docMk/>
          <pc:sldMk cId="1424705005" sldId="258"/>
        </pc:sldMkLst>
      </pc:sldChg>
      <pc:sldChg chg="modNotesTx">
        <pc:chgData name="Andrew James" userId="87325ef21a490bf8" providerId="LiveId" clId="{2CA8DD6D-4AE7-495D-BBBB-8EF75FA25BDD}" dt="2023-12-06T16:05:28.439" v="7" actId="20577"/>
        <pc:sldMkLst>
          <pc:docMk/>
          <pc:sldMk cId="3345962580" sldId="259"/>
        </pc:sldMkLst>
      </pc:sldChg>
      <pc:sldChg chg="add del modNotesTx">
        <pc:chgData name="Andrew James" userId="87325ef21a490bf8" providerId="LiveId" clId="{2CA8DD6D-4AE7-495D-BBBB-8EF75FA25BDD}" dt="2023-12-06T16:05:43.891" v="21" actId="47"/>
        <pc:sldMkLst>
          <pc:docMk/>
          <pc:sldMk cId="4127475358" sldId="260"/>
        </pc:sldMkLst>
      </pc:sldChg>
      <pc:sldChg chg="modNotesTx">
        <pc:chgData name="Andrew James" userId="87325ef21a490bf8" providerId="LiveId" clId="{2CA8DD6D-4AE7-495D-BBBB-8EF75FA25BDD}" dt="2023-12-06T16:06:56.396" v="142" actId="20577"/>
        <pc:sldMkLst>
          <pc:docMk/>
          <pc:sldMk cId="3657410822" sldId="261"/>
        </pc:sldMkLst>
      </pc:sldChg>
      <pc:sldChg chg="modNotesTx">
        <pc:chgData name="Andrew James" userId="87325ef21a490bf8" providerId="LiveId" clId="{2CA8DD6D-4AE7-495D-BBBB-8EF75FA25BDD}" dt="2023-12-06T16:06:43.155" v="131" actId="20577"/>
        <pc:sldMkLst>
          <pc:docMk/>
          <pc:sldMk cId="349515647" sldId="263"/>
        </pc:sldMkLst>
      </pc:sldChg>
      <pc:sldChg chg="modNotesTx">
        <pc:chgData name="Andrew James" userId="87325ef21a490bf8" providerId="LiveId" clId="{2CA8DD6D-4AE7-495D-BBBB-8EF75FA25BDD}" dt="2023-12-06T16:07:27.679" v="158" actId="20577"/>
        <pc:sldMkLst>
          <pc:docMk/>
          <pc:sldMk cId="2598883273" sldId="264"/>
        </pc:sldMkLst>
      </pc:sldChg>
      <pc:sldChg chg="modNotesTx">
        <pc:chgData name="Andrew James" userId="87325ef21a490bf8" providerId="LiveId" clId="{2CA8DD6D-4AE7-495D-BBBB-8EF75FA25BDD}" dt="2023-12-06T16:06:17.562" v="114" actId="20577"/>
        <pc:sldMkLst>
          <pc:docMk/>
          <pc:sldMk cId="2413872504" sldId="265"/>
        </pc:sldMkLst>
      </pc:sldChg>
      <pc:sldChg chg="modNotesTx">
        <pc:chgData name="Andrew James" userId="87325ef21a490bf8" providerId="LiveId" clId="{2CA8DD6D-4AE7-495D-BBBB-8EF75FA25BDD}" dt="2023-12-06T16:05:21.035" v="6" actId="20577"/>
        <pc:sldMkLst>
          <pc:docMk/>
          <pc:sldMk cId="1604243858" sldId="267"/>
        </pc:sldMkLst>
      </pc:sldChg>
      <pc:sldChg chg="modNotesTx">
        <pc:chgData name="Andrew James" userId="87325ef21a490bf8" providerId="LiveId" clId="{2CA8DD6D-4AE7-495D-BBBB-8EF75FA25BDD}" dt="2023-12-06T16:05:58.897" v="29" actId="20577"/>
        <pc:sldMkLst>
          <pc:docMk/>
          <pc:sldMk cId="2694691620" sldId="268"/>
        </pc:sldMkLst>
      </pc:sldChg>
      <pc:sldChg chg="modNotesTx">
        <pc:chgData name="Andrew James" userId="87325ef21a490bf8" providerId="LiveId" clId="{2CA8DD6D-4AE7-495D-BBBB-8EF75FA25BDD}" dt="2023-12-06T16:06:21.603" v="118" actId="20577"/>
        <pc:sldMkLst>
          <pc:docMk/>
          <pc:sldMk cId="3423060993" sldId="269"/>
        </pc:sldMkLst>
      </pc:sldChg>
      <pc:sldChg chg="modNotesTx">
        <pc:chgData name="Andrew James" userId="87325ef21a490bf8" providerId="LiveId" clId="{2CA8DD6D-4AE7-495D-BBBB-8EF75FA25BDD}" dt="2023-12-06T16:06:48.020" v="136" actId="5793"/>
        <pc:sldMkLst>
          <pc:docMk/>
          <pc:sldMk cId="182516059" sldId="272"/>
        </pc:sldMkLst>
      </pc:sldChg>
      <pc:sldChg chg="modNotesTx">
        <pc:chgData name="Andrew James" userId="87325ef21a490bf8" providerId="LiveId" clId="{2CA8DD6D-4AE7-495D-BBBB-8EF75FA25BDD}" dt="2023-12-06T16:05:51.632" v="26" actId="20577"/>
        <pc:sldMkLst>
          <pc:docMk/>
          <pc:sldMk cId="2201450212" sldId="274"/>
        </pc:sldMkLst>
      </pc:sldChg>
      <pc:sldChg chg="modNotesTx">
        <pc:chgData name="Andrew James" userId="87325ef21a490bf8" providerId="LiveId" clId="{2CA8DD6D-4AE7-495D-BBBB-8EF75FA25BDD}" dt="2023-12-06T16:05:35.503" v="15" actId="20577"/>
        <pc:sldMkLst>
          <pc:docMk/>
          <pc:sldMk cId="1864112203" sldId="275"/>
        </pc:sldMkLst>
      </pc:sldChg>
      <pc:sldChg chg="modNotesTx">
        <pc:chgData name="Andrew James" userId="87325ef21a490bf8" providerId="LiveId" clId="{2CA8DD6D-4AE7-495D-BBBB-8EF75FA25BDD}" dt="2023-12-06T16:05:56.785" v="28" actId="5793"/>
        <pc:sldMkLst>
          <pc:docMk/>
          <pc:sldMk cId="1723539097" sldId="276"/>
        </pc:sldMkLst>
      </pc:sldChg>
    </pc:docChg>
  </pc:docChgLst>
  <pc:docChgLst>
    <pc:chgData name="Andrew James" userId="87325ef21a490bf8" providerId="LiveId" clId="{E822511B-A130-4E39-99EE-D328C5352ECC}"/>
    <pc:docChg chg="undo custSel addSld delSld modSld sldOrd replTag delTag modShowInfo">
      <pc:chgData name="Andrew James" userId="87325ef21a490bf8" providerId="LiveId" clId="{E822511B-A130-4E39-99EE-D328C5352ECC}" dt="2023-12-06T15:34:34.471" v="22462"/>
      <pc:docMkLst>
        <pc:docMk/>
      </pc:docMkLst>
      <pc:sldChg chg="modNotesTx">
        <pc:chgData name="Andrew James" userId="87325ef21a490bf8" providerId="LiveId" clId="{E822511B-A130-4E39-99EE-D328C5352ECC}" dt="2023-12-03T19:24:03.082" v="40" actId="20577"/>
        <pc:sldMkLst>
          <pc:docMk/>
          <pc:sldMk cId="109857222" sldId="256"/>
        </pc:sldMkLst>
      </pc:sldChg>
      <pc:sldChg chg="modAnim modNotesTx">
        <pc:chgData name="Andrew James" userId="87325ef21a490bf8" providerId="LiveId" clId="{E822511B-A130-4E39-99EE-D328C5352ECC}" dt="2023-12-06T14:40:21.425" v="21761"/>
        <pc:sldMkLst>
          <pc:docMk/>
          <pc:sldMk cId="2062795678" sldId="257"/>
        </pc:sldMkLst>
      </pc:sldChg>
      <pc:sldChg chg="modNotesTx">
        <pc:chgData name="Andrew James" userId="87325ef21a490bf8" providerId="LiveId" clId="{E822511B-A130-4E39-99EE-D328C5352ECC}" dt="2023-12-05T14:18:04.619" v="1989" actId="313"/>
        <pc:sldMkLst>
          <pc:docMk/>
          <pc:sldMk cId="1424705005" sldId="258"/>
        </pc:sldMkLst>
      </pc:sldChg>
      <pc:sldChg chg="modNotesTx">
        <pc:chgData name="Andrew James" userId="87325ef21a490bf8" providerId="LiveId" clId="{E822511B-A130-4E39-99EE-D328C5352ECC}" dt="2023-12-05T14:38:27.472" v="3334" actId="20577"/>
        <pc:sldMkLst>
          <pc:docMk/>
          <pc:sldMk cId="3345962580" sldId="259"/>
        </pc:sldMkLst>
      </pc:sldChg>
      <pc:sldChg chg="modAnim modNotesTx">
        <pc:chgData name="Andrew James" userId="87325ef21a490bf8" providerId="LiveId" clId="{E822511B-A130-4E39-99EE-D328C5352ECC}" dt="2023-12-06T14:41:33.558" v="21778"/>
        <pc:sldMkLst>
          <pc:docMk/>
          <pc:sldMk cId="4127475358" sldId="260"/>
        </pc:sldMkLst>
      </pc:sldChg>
      <pc:sldChg chg="modAnim modNotesTx">
        <pc:chgData name="Andrew James" userId="87325ef21a490bf8" providerId="LiveId" clId="{E822511B-A130-4E39-99EE-D328C5352ECC}" dt="2023-12-06T15:03:13.811" v="21991" actId="20577"/>
        <pc:sldMkLst>
          <pc:docMk/>
          <pc:sldMk cId="3657410822" sldId="261"/>
        </pc:sldMkLst>
      </pc:sldChg>
      <pc:sldChg chg="modNotesTx">
        <pc:chgData name="Andrew James" userId="87325ef21a490bf8" providerId="LiveId" clId="{E822511B-A130-4E39-99EE-D328C5352ECC}" dt="2023-12-06T11:40:36.567" v="14106" actId="20577"/>
        <pc:sldMkLst>
          <pc:docMk/>
          <pc:sldMk cId="349515647" sldId="263"/>
        </pc:sldMkLst>
      </pc:sldChg>
      <pc:sldChg chg="modAnim modNotesTx">
        <pc:chgData name="Andrew James" userId="87325ef21a490bf8" providerId="LiveId" clId="{E822511B-A130-4E39-99EE-D328C5352ECC}" dt="2023-12-06T14:46:55.135" v="21840"/>
        <pc:sldMkLst>
          <pc:docMk/>
          <pc:sldMk cId="2598883273" sldId="264"/>
        </pc:sldMkLst>
      </pc:sldChg>
      <pc:sldChg chg="modSp mod modAnim modNotesTx">
        <pc:chgData name="Andrew James" userId="87325ef21a490bf8" providerId="LiveId" clId="{E822511B-A130-4E39-99EE-D328C5352ECC}" dt="2023-12-06T14:42:40.446" v="21806"/>
        <pc:sldMkLst>
          <pc:docMk/>
          <pc:sldMk cId="2413872504" sldId="265"/>
        </pc:sldMkLst>
        <pc:spChg chg="mod">
          <ac:chgData name="Andrew James" userId="87325ef21a490bf8" providerId="LiveId" clId="{E822511B-A130-4E39-99EE-D328C5352ECC}" dt="2023-12-06T14:42:18.098" v="21796" actId="27636"/>
          <ac:spMkLst>
            <pc:docMk/>
            <pc:sldMk cId="2413872504" sldId="265"/>
            <ac:spMk id="3" creationId="{BA1182A5-00BE-4C96-8BDD-E3F52AB5EB75}"/>
          </ac:spMkLst>
        </pc:spChg>
      </pc:sldChg>
      <pc:sldChg chg="modNotesTx">
        <pc:chgData name="Andrew James" userId="87325ef21a490bf8" providerId="LiveId" clId="{E822511B-A130-4E39-99EE-D328C5352ECC}" dt="2023-12-03T19:27:10.813" v="159" actId="20577"/>
        <pc:sldMkLst>
          <pc:docMk/>
          <pc:sldMk cId="1604243858" sldId="267"/>
        </pc:sldMkLst>
      </pc:sldChg>
      <pc:sldChg chg="modNotesTx">
        <pc:chgData name="Andrew James" userId="87325ef21a490bf8" providerId="LiveId" clId="{E822511B-A130-4E39-99EE-D328C5352ECC}" dt="2023-12-03T19:28:28.703" v="244" actId="20577"/>
        <pc:sldMkLst>
          <pc:docMk/>
          <pc:sldMk cId="2694691620" sldId="268"/>
        </pc:sldMkLst>
      </pc:sldChg>
      <pc:sldChg chg="modNotesTx">
        <pc:chgData name="Andrew James" userId="87325ef21a490bf8" providerId="LiveId" clId="{E822511B-A130-4E39-99EE-D328C5352ECC}" dt="2023-12-03T19:29:37.599" v="349" actId="20577"/>
        <pc:sldMkLst>
          <pc:docMk/>
          <pc:sldMk cId="3423060993" sldId="269"/>
        </pc:sldMkLst>
      </pc:sldChg>
      <pc:sldChg chg="modNotesTx">
        <pc:chgData name="Andrew James" userId="87325ef21a490bf8" providerId="LiveId" clId="{E822511B-A130-4E39-99EE-D328C5352ECC}" dt="2023-12-05T14:23:51.142" v="2007"/>
        <pc:sldMkLst>
          <pc:docMk/>
          <pc:sldMk cId="552823703" sldId="270"/>
        </pc:sldMkLst>
      </pc:sldChg>
      <pc:sldChg chg="new del addCm delCm modCm">
        <pc:chgData name="Andrew James" userId="87325ef21a490bf8" providerId="LiveId" clId="{E822511B-A130-4E39-99EE-D328C5352ECC}" dt="2023-12-06T12:12:37.635" v="15489" actId="2696"/>
        <pc:sldMkLst>
          <pc:docMk/>
          <pc:sldMk cId="3721604333" sldId="271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 del mod">
              <pc226:chgData name="Andrew James" userId="87325ef21a490bf8" providerId="LiveId" clId="{E822511B-A130-4E39-99EE-D328C5352ECC}" dt="2023-12-06T12:12:28.132" v="15485"/>
              <pc2:cmMkLst xmlns:pc2="http://schemas.microsoft.com/office/powerpoint/2019/9/main/command">
                <pc:docMk/>
                <pc:sldMk cId="3721604333" sldId="271"/>
                <pc2:cmMk id="{2B124B55-E822-46CC-BEE9-5C8249F266E4}"/>
              </pc2:cmMkLst>
            </pc226:cmChg>
          </p:ext>
        </pc:extLst>
      </pc:sldChg>
      <pc:sldChg chg="addSp delSp modSp new mod setBg modAnim modNotesTx">
        <pc:chgData name="Andrew James" userId="87325ef21a490bf8" providerId="LiveId" clId="{E822511B-A130-4E39-99EE-D328C5352ECC}" dt="2023-12-06T14:38:38.989" v="21730"/>
        <pc:sldMkLst>
          <pc:docMk/>
          <pc:sldMk cId="182516059" sldId="272"/>
        </pc:sldMkLst>
        <pc:spChg chg="mod ord">
          <ac:chgData name="Andrew James" userId="87325ef21a490bf8" providerId="LiveId" clId="{E822511B-A130-4E39-99EE-D328C5352ECC}" dt="2023-12-06T14:36:37.744" v="21653" actId="26606"/>
          <ac:spMkLst>
            <pc:docMk/>
            <pc:sldMk cId="182516059" sldId="272"/>
            <ac:spMk id="2" creationId="{6311F7F1-DCE5-36EB-D021-928D641C37E2}"/>
          </ac:spMkLst>
        </pc:spChg>
        <pc:spChg chg="mod ord">
          <ac:chgData name="Andrew James" userId="87325ef21a490bf8" providerId="LiveId" clId="{E822511B-A130-4E39-99EE-D328C5352ECC}" dt="2023-12-06T14:38:12.291" v="21713" actId="403"/>
          <ac:spMkLst>
            <pc:docMk/>
            <pc:sldMk cId="182516059" sldId="272"/>
            <ac:spMk id="3" creationId="{DAF7338B-AEF9-E069-E725-16F3C767DC7E}"/>
          </ac:spMkLst>
        </pc:spChg>
        <pc:spChg chg="add mod">
          <ac:chgData name="Andrew James" userId="87325ef21a490bf8" providerId="LiveId" clId="{E822511B-A130-4E39-99EE-D328C5352ECC}" dt="2023-12-06T14:38:21.300" v="21720" actId="403"/>
          <ac:spMkLst>
            <pc:docMk/>
            <pc:sldMk cId="182516059" sldId="272"/>
            <ac:spMk id="5" creationId="{0BDB0130-147F-E59F-9E81-52B9DBEC93ED}"/>
          </ac:spMkLst>
        </pc:spChg>
        <pc:spChg chg="add del">
          <ac:chgData name="Andrew James" userId="87325ef21a490bf8" providerId="LiveId" clId="{E822511B-A130-4E39-99EE-D328C5352ECC}" dt="2023-12-06T14:35:20.692" v="21620" actId="26606"/>
          <ac:spMkLst>
            <pc:docMk/>
            <pc:sldMk cId="182516059" sldId="272"/>
            <ac:spMk id="9" creationId="{6B5E2835-4E47-45B3-9CFE-732FF7B05472}"/>
          </ac:spMkLst>
        </pc:spChg>
        <pc:spChg chg="add del">
          <ac:chgData name="Andrew James" userId="87325ef21a490bf8" providerId="LiveId" clId="{E822511B-A130-4E39-99EE-D328C5352ECC}" dt="2023-12-06T14:35:20.692" v="21620" actId="26606"/>
          <ac:spMkLst>
            <pc:docMk/>
            <pc:sldMk cId="182516059" sldId="272"/>
            <ac:spMk id="11" creationId="{5B45AD5D-AA52-4F7B-9362-576A39AD9E09}"/>
          </ac:spMkLst>
        </pc:spChg>
        <pc:spChg chg="add del">
          <ac:chgData name="Andrew James" userId="87325ef21a490bf8" providerId="LiveId" clId="{E822511B-A130-4E39-99EE-D328C5352ECC}" dt="2023-12-06T14:35:20.692" v="21620" actId="26606"/>
          <ac:spMkLst>
            <pc:docMk/>
            <pc:sldMk cId="182516059" sldId="272"/>
            <ac:spMk id="13" creationId="{AEDD7960-4866-4399-BEF6-DD1431AB4E34}"/>
          </ac:spMkLst>
        </pc:spChg>
        <pc:spChg chg="add del">
          <ac:chgData name="Andrew James" userId="87325ef21a490bf8" providerId="LiveId" clId="{E822511B-A130-4E39-99EE-D328C5352ECC}" dt="2023-12-06T14:35:20.692" v="21620" actId="26606"/>
          <ac:spMkLst>
            <pc:docMk/>
            <pc:sldMk cId="182516059" sldId="272"/>
            <ac:spMk id="15" creationId="{55D4142C-5077-457F-A6AD-3FECFDB39685}"/>
          </ac:spMkLst>
        </pc:spChg>
        <pc:spChg chg="add del">
          <ac:chgData name="Andrew James" userId="87325ef21a490bf8" providerId="LiveId" clId="{E822511B-A130-4E39-99EE-D328C5352ECC}" dt="2023-12-06T14:35:20.692" v="21620" actId="26606"/>
          <ac:spMkLst>
            <pc:docMk/>
            <pc:sldMk cId="182516059" sldId="272"/>
            <ac:spMk id="17" creationId="{7A5F0580-5EE9-419F-96EE-B6529EF6E7D0}"/>
          </ac:spMkLst>
        </pc:spChg>
        <pc:spChg chg="add del">
          <ac:chgData name="Andrew James" userId="87325ef21a490bf8" providerId="LiveId" clId="{E822511B-A130-4E39-99EE-D328C5352ECC}" dt="2023-12-06T14:36:00.758" v="21635" actId="26606"/>
          <ac:spMkLst>
            <pc:docMk/>
            <pc:sldMk cId="182516059" sldId="272"/>
            <ac:spMk id="22" creationId="{6B5E2835-4E47-45B3-9CFE-732FF7B05472}"/>
          </ac:spMkLst>
        </pc:spChg>
        <pc:spChg chg="add del">
          <ac:chgData name="Andrew James" userId="87325ef21a490bf8" providerId="LiveId" clId="{E822511B-A130-4E39-99EE-D328C5352ECC}" dt="2023-12-06T14:36:00.758" v="21635" actId="26606"/>
          <ac:spMkLst>
            <pc:docMk/>
            <pc:sldMk cId="182516059" sldId="272"/>
            <ac:spMk id="24" creationId="{5B45AD5D-AA52-4F7B-9362-576A39AD9E09}"/>
          </ac:spMkLst>
        </pc:spChg>
        <pc:spChg chg="add del">
          <ac:chgData name="Andrew James" userId="87325ef21a490bf8" providerId="LiveId" clId="{E822511B-A130-4E39-99EE-D328C5352ECC}" dt="2023-12-06T14:36:00.758" v="21635" actId="26606"/>
          <ac:spMkLst>
            <pc:docMk/>
            <pc:sldMk cId="182516059" sldId="272"/>
            <ac:spMk id="26" creationId="{AEDD7960-4866-4399-BEF6-DD1431AB4E34}"/>
          </ac:spMkLst>
        </pc:spChg>
        <pc:spChg chg="add del">
          <ac:chgData name="Andrew James" userId="87325ef21a490bf8" providerId="LiveId" clId="{E822511B-A130-4E39-99EE-D328C5352ECC}" dt="2023-12-06T14:36:00.758" v="21635" actId="26606"/>
          <ac:spMkLst>
            <pc:docMk/>
            <pc:sldMk cId="182516059" sldId="272"/>
            <ac:spMk id="28" creationId="{55D4142C-5077-457F-A6AD-3FECFDB39685}"/>
          </ac:spMkLst>
        </pc:spChg>
        <pc:spChg chg="add del">
          <ac:chgData name="Andrew James" userId="87325ef21a490bf8" providerId="LiveId" clId="{E822511B-A130-4E39-99EE-D328C5352ECC}" dt="2023-12-06T14:36:00.758" v="21635" actId="26606"/>
          <ac:spMkLst>
            <pc:docMk/>
            <pc:sldMk cId="182516059" sldId="272"/>
            <ac:spMk id="30" creationId="{7A5F0580-5EE9-419F-96EE-B6529EF6E7D0}"/>
          </ac:spMkLst>
        </pc:spChg>
        <pc:spChg chg="add del">
          <ac:chgData name="Andrew James" userId="87325ef21a490bf8" providerId="LiveId" clId="{E822511B-A130-4E39-99EE-D328C5352ECC}" dt="2023-12-06T14:36:37.744" v="21653" actId="26606"/>
          <ac:spMkLst>
            <pc:docMk/>
            <pc:sldMk cId="182516059" sldId="272"/>
            <ac:spMk id="35" creationId="{D0D0518B-D51A-4AC9-8054-5C1EF2EB9AC1}"/>
          </ac:spMkLst>
        </pc:spChg>
        <pc:spChg chg="add del">
          <ac:chgData name="Andrew James" userId="87325ef21a490bf8" providerId="LiveId" clId="{E822511B-A130-4E39-99EE-D328C5352ECC}" dt="2023-12-06T14:36:37.744" v="21653" actId="26606"/>
          <ac:spMkLst>
            <pc:docMk/>
            <pc:sldMk cId="182516059" sldId="272"/>
            <ac:spMk id="37" creationId="{494CEDA0-FD8E-491B-8792-69F93BDA3937}"/>
          </ac:spMkLst>
        </pc:spChg>
        <pc:spChg chg="add del">
          <ac:chgData name="Andrew James" userId="87325ef21a490bf8" providerId="LiveId" clId="{E822511B-A130-4E39-99EE-D328C5352ECC}" dt="2023-12-06T14:36:37.744" v="21653" actId="26606"/>
          <ac:spMkLst>
            <pc:docMk/>
            <pc:sldMk cId="182516059" sldId="272"/>
            <ac:spMk id="39" creationId="{0FD3EBBB-DFE8-4525-B1BF-BE7BBC8DFA7C}"/>
          </ac:spMkLst>
        </pc:spChg>
        <pc:spChg chg="add del">
          <ac:chgData name="Andrew James" userId="87325ef21a490bf8" providerId="LiveId" clId="{E822511B-A130-4E39-99EE-D328C5352ECC}" dt="2023-12-06T14:36:37.744" v="21653" actId="26606"/>
          <ac:spMkLst>
            <pc:docMk/>
            <pc:sldMk cId="182516059" sldId="272"/>
            <ac:spMk id="41" creationId="{A9362A14-6FB8-4FFC-AAA0-2E5AFF8A8D36}"/>
          </ac:spMkLst>
        </pc:spChg>
        <pc:spChg chg="add">
          <ac:chgData name="Andrew James" userId="87325ef21a490bf8" providerId="LiveId" clId="{E822511B-A130-4E39-99EE-D328C5352ECC}" dt="2023-12-06T14:36:37.744" v="21653" actId="26606"/>
          <ac:spMkLst>
            <pc:docMk/>
            <pc:sldMk cId="182516059" sldId="272"/>
            <ac:spMk id="46" creationId="{2B97F24A-32CE-4C1C-A50D-3016B394DCFB}"/>
          </ac:spMkLst>
        </pc:spChg>
        <pc:spChg chg="add">
          <ac:chgData name="Andrew James" userId="87325ef21a490bf8" providerId="LiveId" clId="{E822511B-A130-4E39-99EE-D328C5352ECC}" dt="2023-12-06T14:36:37.744" v="21653" actId="26606"/>
          <ac:spMkLst>
            <pc:docMk/>
            <pc:sldMk cId="182516059" sldId="272"/>
            <ac:spMk id="48" creationId="{CD8B4F24-440B-49E9-B85D-733523DC064B}"/>
          </ac:spMkLst>
        </pc:spChg>
        <pc:picChg chg="add mod ord">
          <ac:chgData name="Andrew James" userId="87325ef21a490bf8" providerId="LiveId" clId="{E822511B-A130-4E39-99EE-D328C5352ECC}" dt="2023-12-06T14:36:50.459" v="21660" actId="1076"/>
          <ac:picMkLst>
            <pc:docMk/>
            <pc:sldMk cId="182516059" sldId="272"/>
            <ac:picMk id="4" creationId="{8327C450-3208-0568-106E-BE0A953DB7C4}"/>
          </ac:picMkLst>
        </pc:picChg>
      </pc:sldChg>
      <pc:sldChg chg="modSp new mod modNotesTx">
        <pc:chgData name="Andrew James" userId="87325ef21a490bf8" providerId="LiveId" clId="{E822511B-A130-4E39-99EE-D328C5352ECC}" dt="2023-12-06T15:02:37.469" v="21956" actId="20577"/>
        <pc:sldMkLst>
          <pc:docMk/>
          <pc:sldMk cId="3920137253" sldId="273"/>
        </pc:sldMkLst>
        <pc:spChg chg="mod">
          <ac:chgData name="Andrew James" userId="87325ef21a490bf8" providerId="LiveId" clId="{E822511B-A130-4E39-99EE-D328C5352ECC}" dt="2023-12-06T14:39:45.143" v="21756" actId="20577"/>
          <ac:spMkLst>
            <pc:docMk/>
            <pc:sldMk cId="3920137253" sldId="273"/>
            <ac:spMk id="2" creationId="{A6F9847D-FD1E-B95C-DE2A-508D7D8263CC}"/>
          </ac:spMkLst>
        </pc:spChg>
        <pc:spChg chg="mod">
          <ac:chgData name="Andrew James" userId="87325ef21a490bf8" providerId="LiveId" clId="{E822511B-A130-4E39-99EE-D328C5352ECC}" dt="2023-12-06T14:58:35.770" v="21862" actId="20577"/>
          <ac:spMkLst>
            <pc:docMk/>
            <pc:sldMk cId="3920137253" sldId="273"/>
            <ac:spMk id="3" creationId="{A47B6A7A-2E50-9E50-853C-3B00012FFC7E}"/>
          </ac:spMkLst>
        </pc:spChg>
      </pc:sldChg>
      <pc:sldChg chg="addSp delSp modSp new mod ord setBg modAnim modNotesTx">
        <pc:chgData name="Andrew James" userId="87325ef21a490bf8" providerId="LiveId" clId="{E822511B-A130-4E39-99EE-D328C5352ECC}" dt="2023-12-06T15:05:15.434" v="22099" actId="20577"/>
        <pc:sldMkLst>
          <pc:docMk/>
          <pc:sldMk cId="2201450212" sldId="274"/>
        </pc:sldMkLst>
        <pc:spChg chg="mod">
          <ac:chgData name="Andrew James" userId="87325ef21a490bf8" providerId="LiveId" clId="{E822511B-A130-4E39-99EE-D328C5352ECC}" dt="2023-12-06T14:39:27.374" v="21738" actId="26606"/>
          <ac:spMkLst>
            <pc:docMk/>
            <pc:sldMk cId="2201450212" sldId="274"/>
            <ac:spMk id="2" creationId="{F9E8C444-5D4C-49F5-BF49-2D76FA4EFC5B}"/>
          </ac:spMkLst>
        </pc:spChg>
        <pc:spChg chg="del mod">
          <ac:chgData name="Andrew James" userId="87325ef21a490bf8" providerId="LiveId" clId="{E822511B-A130-4E39-99EE-D328C5352ECC}" dt="2023-12-06T14:39:27.374" v="21738" actId="26606"/>
          <ac:spMkLst>
            <pc:docMk/>
            <pc:sldMk cId="2201450212" sldId="274"/>
            <ac:spMk id="3" creationId="{D3A25635-BE95-4B4A-B075-4D8B41413D9E}"/>
          </ac:spMkLst>
        </pc:spChg>
        <pc:spChg chg="add">
          <ac:chgData name="Andrew James" userId="87325ef21a490bf8" providerId="LiveId" clId="{E822511B-A130-4E39-99EE-D328C5352ECC}" dt="2023-12-06T14:39:27.374" v="21738" actId="26606"/>
          <ac:spMkLst>
            <pc:docMk/>
            <pc:sldMk cId="2201450212" sldId="274"/>
            <ac:spMk id="9" creationId="{9DBC8166-481C-4473-95F5-9A5B9073B7F1}"/>
          </ac:spMkLst>
        </pc:spChg>
        <pc:spChg chg="add">
          <ac:chgData name="Andrew James" userId="87325ef21a490bf8" providerId="LiveId" clId="{E822511B-A130-4E39-99EE-D328C5352ECC}" dt="2023-12-06T14:39:27.374" v="21738" actId="26606"/>
          <ac:spMkLst>
            <pc:docMk/>
            <pc:sldMk cId="2201450212" sldId="274"/>
            <ac:spMk id="11" creationId="{A5A5CE6E-90AF-4D43-A014-1F9EC83EB93D}"/>
          </ac:spMkLst>
        </pc:spChg>
        <pc:graphicFrameChg chg="add">
          <ac:chgData name="Andrew James" userId="87325ef21a490bf8" providerId="LiveId" clId="{E822511B-A130-4E39-99EE-D328C5352ECC}" dt="2023-12-06T14:39:27.374" v="21738" actId="26606"/>
          <ac:graphicFrameMkLst>
            <pc:docMk/>
            <pc:sldMk cId="2201450212" sldId="274"/>
            <ac:graphicFrameMk id="5" creationId="{C933E78B-2B8D-7557-D230-53B82DAEC53E}"/>
          </ac:graphicFrameMkLst>
        </pc:graphicFrameChg>
      </pc:sldChg>
      <pc:sldChg chg="new del">
        <pc:chgData name="Andrew James" userId="87325ef21a490bf8" providerId="LiveId" clId="{E822511B-A130-4E39-99EE-D328C5352ECC}" dt="2023-12-06T12:11:58.834" v="15462" actId="680"/>
        <pc:sldMkLst>
          <pc:docMk/>
          <pc:sldMk cId="169089194" sldId="275"/>
        </pc:sldMkLst>
      </pc:sldChg>
      <pc:sldChg chg="addSp delSp modSp new mod setBg modAnim modNotesTx">
        <pc:chgData name="Andrew James" userId="87325ef21a490bf8" providerId="LiveId" clId="{E822511B-A130-4E39-99EE-D328C5352ECC}" dt="2023-12-06T15:04:35.438" v="22053" actId="20577"/>
        <pc:sldMkLst>
          <pc:docMk/>
          <pc:sldMk cId="1864112203" sldId="275"/>
        </pc:sldMkLst>
        <pc:spChg chg="mod">
          <ac:chgData name="Andrew James" userId="87325ef21a490bf8" providerId="LiveId" clId="{E822511B-A130-4E39-99EE-D328C5352ECC}" dt="2023-12-06T14:40:55.140" v="21765" actId="26606"/>
          <ac:spMkLst>
            <pc:docMk/>
            <pc:sldMk cId="1864112203" sldId="275"/>
            <ac:spMk id="2" creationId="{0415A645-DB12-0E04-15A0-C32201031B16}"/>
          </ac:spMkLst>
        </pc:spChg>
        <pc:spChg chg="del mod">
          <ac:chgData name="Andrew James" userId="87325ef21a490bf8" providerId="LiveId" clId="{E822511B-A130-4E39-99EE-D328C5352ECC}" dt="2023-12-06T14:40:55.140" v="21765" actId="26606"/>
          <ac:spMkLst>
            <pc:docMk/>
            <pc:sldMk cId="1864112203" sldId="275"/>
            <ac:spMk id="3" creationId="{6822A191-C5C0-60F4-C507-055715FB55F4}"/>
          </ac:spMkLst>
        </pc:spChg>
        <pc:spChg chg="add">
          <ac:chgData name="Andrew James" userId="87325ef21a490bf8" providerId="LiveId" clId="{E822511B-A130-4E39-99EE-D328C5352ECC}" dt="2023-12-06T14:40:55.140" v="21765" actId="26606"/>
          <ac:spMkLst>
            <pc:docMk/>
            <pc:sldMk cId="1864112203" sldId="275"/>
            <ac:spMk id="9" creationId="{35DB3719-6FDC-4E5D-891D-FF40B7300F64}"/>
          </ac:spMkLst>
        </pc:spChg>
        <pc:spChg chg="add">
          <ac:chgData name="Andrew James" userId="87325ef21a490bf8" providerId="LiveId" clId="{E822511B-A130-4E39-99EE-D328C5352ECC}" dt="2023-12-06T14:40:55.140" v="21765" actId="26606"/>
          <ac:spMkLst>
            <pc:docMk/>
            <pc:sldMk cId="1864112203" sldId="275"/>
            <ac:spMk id="11" creationId="{E0CBAC23-2E3F-4A90-BA59-F8299F6A5439}"/>
          </ac:spMkLst>
        </pc:spChg>
        <pc:graphicFrameChg chg="add">
          <ac:chgData name="Andrew James" userId="87325ef21a490bf8" providerId="LiveId" clId="{E822511B-A130-4E39-99EE-D328C5352ECC}" dt="2023-12-06T14:40:55.140" v="21765" actId="26606"/>
          <ac:graphicFrameMkLst>
            <pc:docMk/>
            <pc:sldMk cId="1864112203" sldId="275"/>
            <ac:graphicFrameMk id="5" creationId="{16C46A8D-0CCC-EEC8-9B0A-408EA8F09C6B}"/>
          </ac:graphicFrameMkLst>
        </pc:graphicFrameChg>
      </pc:sldChg>
      <pc:sldChg chg="addSp delSp modSp new mod ord setBg modAnim modNotesTx">
        <pc:chgData name="Andrew James" userId="87325ef21a490bf8" providerId="LiveId" clId="{E822511B-A130-4E39-99EE-D328C5352ECC}" dt="2023-12-06T14:42:04.703" v="21791"/>
        <pc:sldMkLst>
          <pc:docMk/>
          <pc:sldMk cId="1723539097" sldId="276"/>
        </pc:sldMkLst>
        <pc:spChg chg="mod">
          <ac:chgData name="Andrew James" userId="87325ef21a490bf8" providerId="LiveId" clId="{E822511B-A130-4E39-99EE-D328C5352ECC}" dt="2023-12-06T14:38:57.998" v="21734" actId="26606"/>
          <ac:spMkLst>
            <pc:docMk/>
            <pc:sldMk cId="1723539097" sldId="276"/>
            <ac:spMk id="2" creationId="{5FA659E8-64DF-2F76-2410-3ED37D2003F4}"/>
          </ac:spMkLst>
        </pc:spChg>
        <pc:spChg chg="del mod">
          <ac:chgData name="Andrew James" userId="87325ef21a490bf8" providerId="LiveId" clId="{E822511B-A130-4E39-99EE-D328C5352ECC}" dt="2023-12-06T14:38:57.998" v="21734" actId="26606"/>
          <ac:spMkLst>
            <pc:docMk/>
            <pc:sldMk cId="1723539097" sldId="276"/>
            <ac:spMk id="3" creationId="{3667B0D5-EAEA-B372-C16D-320B71B64B86}"/>
          </ac:spMkLst>
        </pc:spChg>
        <pc:spChg chg="add">
          <ac:chgData name="Andrew James" userId="87325ef21a490bf8" providerId="LiveId" clId="{E822511B-A130-4E39-99EE-D328C5352ECC}" dt="2023-12-06T14:38:57.998" v="21734" actId="26606"/>
          <ac:spMkLst>
            <pc:docMk/>
            <pc:sldMk cId="1723539097" sldId="276"/>
            <ac:spMk id="9" creationId="{9DBC8166-481C-4473-95F5-9A5B9073B7F1}"/>
          </ac:spMkLst>
        </pc:spChg>
        <pc:spChg chg="add">
          <ac:chgData name="Andrew James" userId="87325ef21a490bf8" providerId="LiveId" clId="{E822511B-A130-4E39-99EE-D328C5352ECC}" dt="2023-12-06T14:38:57.998" v="21734" actId="26606"/>
          <ac:spMkLst>
            <pc:docMk/>
            <pc:sldMk cId="1723539097" sldId="276"/>
            <ac:spMk id="11" creationId="{A5A5CE6E-90AF-4D43-A014-1F9EC83EB93D}"/>
          </ac:spMkLst>
        </pc:spChg>
        <pc:graphicFrameChg chg="add">
          <ac:chgData name="Andrew James" userId="87325ef21a490bf8" providerId="LiveId" clId="{E822511B-A130-4E39-99EE-D328C5352ECC}" dt="2023-12-06T14:38:57.998" v="21734" actId="26606"/>
          <ac:graphicFrameMkLst>
            <pc:docMk/>
            <pc:sldMk cId="1723539097" sldId="276"/>
            <ac:graphicFrameMk id="5" creationId="{10D82375-1FBC-8AEB-9C49-1B9ADBDEB7E0}"/>
          </ac:graphicFrameMkLst>
        </pc:graphicFrameChg>
      </pc:sldChg>
      <pc:sldChg chg="addSp delSp modSp new mod setBg">
        <pc:chgData name="Andrew James" userId="87325ef21a490bf8" providerId="LiveId" clId="{E822511B-A130-4E39-99EE-D328C5352ECC}" dt="2023-12-06T15:34:24.722" v="22459" actId="26606"/>
        <pc:sldMkLst>
          <pc:docMk/>
          <pc:sldMk cId="3765869358" sldId="277"/>
        </pc:sldMkLst>
        <pc:spChg chg="mod">
          <ac:chgData name="Andrew James" userId="87325ef21a490bf8" providerId="LiveId" clId="{E822511B-A130-4E39-99EE-D328C5352ECC}" dt="2023-12-06T15:34:24.722" v="22459" actId="26606"/>
          <ac:spMkLst>
            <pc:docMk/>
            <pc:sldMk cId="3765869358" sldId="277"/>
            <ac:spMk id="2" creationId="{95F8977F-1DBF-B13C-9BBA-16A6D3BC4542}"/>
          </ac:spMkLst>
        </pc:spChg>
        <pc:spChg chg="mod">
          <ac:chgData name="Andrew James" userId="87325ef21a490bf8" providerId="LiveId" clId="{E822511B-A130-4E39-99EE-D328C5352ECC}" dt="2023-12-06T15:34:24.722" v="22459" actId="26606"/>
          <ac:spMkLst>
            <pc:docMk/>
            <pc:sldMk cId="3765869358" sldId="277"/>
            <ac:spMk id="3" creationId="{0614195A-E4B5-1275-5A18-58683038D42B}"/>
          </ac:spMkLst>
        </pc:spChg>
        <pc:spChg chg="add">
          <ac:chgData name="Andrew James" userId="87325ef21a490bf8" providerId="LiveId" clId="{E822511B-A130-4E39-99EE-D328C5352ECC}" dt="2023-12-06T15:34:24.722" v="22459" actId="26606"/>
          <ac:spMkLst>
            <pc:docMk/>
            <pc:sldMk cId="3765869358" sldId="277"/>
            <ac:spMk id="5" creationId="{327D73B4-9F5C-4A64-A179-51B9500CB8B5}"/>
          </ac:spMkLst>
        </pc:spChg>
        <pc:spChg chg="add">
          <ac:chgData name="Andrew James" userId="87325ef21a490bf8" providerId="LiveId" clId="{E822511B-A130-4E39-99EE-D328C5352ECC}" dt="2023-12-06T15:34:24.722" v="22459" actId="26606"/>
          <ac:spMkLst>
            <pc:docMk/>
            <pc:sldMk cId="3765869358" sldId="277"/>
            <ac:spMk id="6" creationId="{C1F06963-6374-4B48-844F-071A9BAAAE02}"/>
          </ac:spMkLst>
        </pc:spChg>
        <pc:spChg chg="add">
          <ac:chgData name="Andrew James" userId="87325ef21a490bf8" providerId="LiveId" clId="{E822511B-A130-4E39-99EE-D328C5352ECC}" dt="2023-12-06T15:34:24.722" v="22459" actId="26606"/>
          <ac:spMkLst>
            <pc:docMk/>
            <pc:sldMk cId="3765869358" sldId="277"/>
            <ac:spMk id="7" creationId="{6CB927A4-E432-4310-9CD5-E89FF5063179}"/>
          </ac:spMkLst>
        </pc:spChg>
        <pc:spChg chg="add del">
          <ac:chgData name="Andrew James" userId="87325ef21a490bf8" providerId="LiveId" clId="{E822511B-A130-4E39-99EE-D328C5352ECC}" dt="2023-12-06T15:33:49.275" v="22455" actId="26606"/>
          <ac:spMkLst>
            <pc:docMk/>
            <pc:sldMk cId="3765869358" sldId="277"/>
            <ac:spMk id="8" creationId="{327D73B4-9F5C-4A64-A179-51B9500CB8B5}"/>
          </ac:spMkLst>
        </pc:spChg>
        <pc:spChg chg="add">
          <ac:chgData name="Andrew James" userId="87325ef21a490bf8" providerId="LiveId" clId="{E822511B-A130-4E39-99EE-D328C5352ECC}" dt="2023-12-06T15:34:24.722" v="22459" actId="26606"/>
          <ac:spMkLst>
            <pc:docMk/>
            <pc:sldMk cId="3765869358" sldId="277"/>
            <ac:spMk id="9" creationId="{1453BF6C-B012-48B7-B4E8-6D7AC7C27D02}"/>
          </ac:spMkLst>
        </pc:spChg>
        <pc:spChg chg="add del">
          <ac:chgData name="Andrew James" userId="87325ef21a490bf8" providerId="LiveId" clId="{E822511B-A130-4E39-99EE-D328C5352ECC}" dt="2023-12-06T15:33:49.275" v="22455" actId="26606"/>
          <ac:spMkLst>
            <pc:docMk/>
            <pc:sldMk cId="3765869358" sldId="277"/>
            <ac:spMk id="10" creationId="{C1F06963-6374-4B48-844F-071A9BAAAE02}"/>
          </ac:spMkLst>
        </pc:spChg>
        <pc:spChg chg="add">
          <ac:chgData name="Andrew James" userId="87325ef21a490bf8" providerId="LiveId" clId="{E822511B-A130-4E39-99EE-D328C5352ECC}" dt="2023-12-06T15:34:24.722" v="22459" actId="26606"/>
          <ac:spMkLst>
            <pc:docMk/>
            <pc:sldMk cId="3765869358" sldId="277"/>
            <ac:spMk id="11" creationId="{E3020543-B24B-4EC4-8FFC-8DD88EEA91A8}"/>
          </ac:spMkLst>
        </pc:spChg>
        <pc:spChg chg="add del">
          <ac:chgData name="Andrew James" userId="87325ef21a490bf8" providerId="LiveId" clId="{E822511B-A130-4E39-99EE-D328C5352ECC}" dt="2023-12-06T15:33:49.275" v="22455" actId="26606"/>
          <ac:spMkLst>
            <pc:docMk/>
            <pc:sldMk cId="3765869358" sldId="277"/>
            <ac:spMk id="12" creationId="{6CB927A4-E432-4310-9CD5-E89FF5063179}"/>
          </ac:spMkLst>
        </pc:spChg>
        <pc:spChg chg="add del">
          <ac:chgData name="Andrew James" userId="87325ef21a490bf8" providerId="LiveId" clId="{E822511B-A130-4E39-99EE-D328C5352ECC}" dt="2023-12-06T15:33:49.275" v="22455" actId="26606"/>
          <ac:spMkLst>
            <pc:docMk/>
            <pc:sldMk cId="3765869358" sldId="277"/>
            <ac:spMk id="14" creationId="{1453BF6C-B012-48B7-B4E8-6D7AC7C27D02}"/>
          </ac:spMkLst>
        </pc:spChg>
        <pc:spChg chg="add del">
          <ac:chgData name="Andrew James" userId="87325ef21a490bf8" providerId="LiveId" clId="{E822511B-A130-4E39-99EE-D328C5352ECC}" dt="2023-12-06T15:33:49.275" v="22455" actId="26606"/>
          <ac:spMkLst>
            <pc:docMk/>
            <pc:sldMk cId="3765869358" sldId="277"/>
            <ac:spMk id="16" creationId="{E3020543-B24B-4EC4-8FFC-8DD88EEA91A8}"/>
          </ac:spMkLst>
        </pc:spChg>
        <pc:cxnChg chg="add">
          <ac:chgData name="Andrew James" userId="87325ef21a490bf8" providerId="LiveId" clId="{E822511B-A130-4E39-99EE-D328C5352ECC}" dt="2023-12-06T15:34:24.722" v="22459" actId="26606"/>
          <ac:cxnSpMkLst>
            <pc:docMk/>
            <pc:sldMk cId="3765869358" sldId="277"/>
            <ac:cxnSpMk id="13" creationId="{C49DA8F6-BCC1-4447-B54C-57856834B94B}"/>
          </ac:cxnSpMkLst>
        </pc:cxnChg>
        <pc:cxnChg chg="add del">
          <ac:chgData name="Andrew James" userId="87325ef21a490bf8" providerId="LiveId" clId="{E822511B-A130-4E39-99EE-D328C5352ECC}" dt="2023-12-06T15:33:49.275" v="22455" actId="26606"/>
          <ac:cxnSpMkLst>
            <pc:docMk/>
            <pc:sldMk cId="3765869358" sldId="277"/>
            <ac:cxnSpMk id="18" creationId="{C49DA8F6-BCC1-4447-B54C-57856834B94B}"/>
          </ac:cxnSpMkLst>
        </pc:cxnChg>
      </pc:sldChg>
      <pc:sldChg chg="add del modAnim">
        <pc:chgData name="Andrew James" userId="87325ef21a490bf8" providerId="LiveId" clId="{E822511B-A130-4E39-99EE-D328C5352ECC}" dt="2023-12-06T14:37:21.963" v="21679"/>
        <pc:sldMkLst>
          <pc:docMk/>
          <pc:sldMk cId="3879171858" sldId="277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6B8031-C934-4D03-8C23-D9FA46AFE7BE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E61B08A-D6D2-4CFB-B6E5-D40131A35C3A}">
      <dgm:prSet/>
      <dgm:spPr/>
      <dgm:t>
        <a:bodyPr/>
        <a:lstStyle/>
        <a:p>
          <a:r>
            <a:rPr lang="en-GB" dirty="0"/>
            <a:t>As of 2022, 4% of the prison population were female</a:t>
          </a:r>
          <a:endParaRPr lang="en-US" dirty="0"/>
        </a:p>
      </dgm:t>
    </dgm:pt>
    <dgm:pt modelId="{57DA91B7-B7AB-48D5-BC54-48344AE53B06}" type="parTrans" cxnId="{95828AEF-AD17-49EF-B3CB-4984ABCFCF42}">
      <dgm:prSet/>
      <dgm:spPr/>
      <dgm:t>
        <a:bodyPr/>
        <a:lstStyle/>
        <a:p>
          <a:endParaRPr lang="en-US"/>
        </a:p>
      </dgm:t>
    </dgm:pt>
    <dgm:pt modelId="{30BDC2D6-368B-44D4-9C31-E6492E761903}" type="sibTrans" cxnId="{95828AEF-AD17-49EF-B3CB-4984ABCFCF42}">
      <dgm:prSet/>
      <dgm:spPr/>
      <dgm:t>
        <a:bodyPr/>
        <a:lstStyle/>
        <a:p>
          <a:endParaRPr lang="en-US"/>
        </a:p>
      </dgm:t>
    </dgm:pt>
    <dgm:pt modelId="{FE5AAF3C-6ED8-4E2C-8772-793538B9F2FD}">
      <dgm:prSet/>
      <dgm:spPr/>
      <dgm:t>
        <a:bodyPr/>
        <a:lstStyle/>
        <a:p>
          <a:r>
            <a:rPr lang="en-GB"/>
            <a:t>This number has stayed stable for the last 5 years</a:t>
          </a:r>
          <a:endParaRPr lang="en-US"/>
        </a:p>
      </dgm:t>
    </dgm:pt>
    <dgm:pt modelId="{10E740AB-CF5B-4E46-A599-FBD147EB38C6}" type="parTrans" cxnId="{B5AFECB9-34AA-49E8-92D4-4C9308F62E5A}">
      <dgm:prSet/>
      <dgm:spPr/>
      <dgm:t>
        <a:bodyPr/>
        <a:lstStyle/>
        <a:p>
          <a:endParaRPr lang="en-US"/>
        </a:p>
      </dgm:t>
    </dgm:pt>
    <dgm:pt modelId="{D1BB467D-68E2-4E8C-90EF-2058D42EE93C}" type="sibTrans" cxnId="{B5AFECB9-34AA-49E8-92D4-4C9308F62E5A}">
      <dgm:prSet/>
      <dgm:spPr/>
      <dgm:t>
        <a:bodyPr/>
        <a:lstStyle/>
        <a:p>
          <a:endParaRPr lang="en-US"/>
        </a:p>
      </dgm:t>
    </dgm:pt>
    <dgm:pt modelId="{38BE1F75-3561-4B25-948B-E105214AB80D}">
      <dgm:prSet/>
      <dgm:spPr/>
      <dgm:t>
        <a:bodyPr/>
        <a:lstStyle/>
        <a:p>
          <a:r>
            <a:rPr lang="en-GB"/>
            <a:t>As of currently there are 3,259 women in prison</a:t>
          </a:r>
          <a:endParaRPr lang="en-US"/>
        </a:p>
      </dgm:t>
    </dgm:pt>
    <dgm:pt modelId="{FAD3D3F7-6058-4069-AB76-4BFDD3CBCEE4}" type="parTrans" cxnId="{AEA674C9-68B1-41EF-8CBE-65EEBB0C2679}">
      <dgm:prSet/>
      <dgm:spPr/>
      <dgm:t>
        <a:bodyPr/>
        <a:lstStyle/>
        <a:p>
          <a:endParaRPr lang="en-US"/>
        </a:p>
      </dgm:t>
    </dgm:pt>
    <dgm:pt modelId="{0E7C29B0-6735-4942-9314-7C4417EB7792}" type="sibTrans" cxnId="{AEA674C9-68B1-41EF-8CBE-65EEBB0C2679}">
      <dgm:prSet/>
      <dgm:spPr/>
      <dgm:t>
        <a:bodyPr/>
        <a:lstStyle/>
        <a:p>
          <a:endParaRPr lang="en-US"/>
        </a:p>
      </dgm:t>
    </dgm:pt>
    <dgm:pt modelId="{90859D49-E3CE-4E4E-8E10-22492EA8DCB7}">
      <dgm:prSet/>
      <dgm:spPr/>
      <dgm:t>
        <a:bodyPr/>
        <a:lstStyle/>
        <a:p>
          <a:r>
            <a:rPr lang="en-GB"/>
            <a:t>Also, in 2022 17% of females were serving sentences of less than 12 months</a:t>
          </a:r>
          <a:endParaRPr lang="en-US"/>
        </a:p>
      </dgm:t>
    </dgm:pt>
    <dgm:pt modelId="{9EC5BDC4-398C-4B5E-866D-BBC114807663}" type="parTrans" cxnId="{2034F97F-C1B0-4F2C-B713-3809E798B658}">
      <dgm:prSet/>
      <dgm:spPr/>
      <dgm:t>
        <a:bodyPr/>
        <a:lstStyle/>
        <a:p>
          <a:endParaRPr lang="en-US"/>
        </a:p>
      </dgm:t>
    </dgm:pt>
    <dgm:pt modelId="{367BF0E4-E909-408D-BCE8-57DA57FA0A5E}" type="sibTrans" cxnId="{2034F97F-C1B0-4F2C-B713-3809E798B658}">
      <dgm:prSet/>
      <dgm:spPr/>
      <dgm:t>
        <a:bodyPr/>
        <a:lstStyle/>
        <a:p>
          <a:endParaRPr lang="en-US"/>
        </a:p>
      </dgm:t>
    </dgm:pt>
    <dgm:pt modelId="{CE95D243-37CB-48F6-8722-E1B4D40147E2}">
      <dgm:prSet/>
      <dgm:spPr/>
      <dgm:t>
        <a:bodyPr/>
        <a:lstStyle/>
        <a:p>
          <a:r>
            <a:rPr lang="en-GB"/>
            <a:t>A higher proportion of female's offenders were first time offenders</a:t>
          </a:r>
          <a:endParaRPr lang="en-US"/>
        </a:p>
      </dgm:t>
    </dgm:pt>
    <dgm:pt modelId="{F39FE6F3-5FC2-4DE6-9C6E-CA9CFD6DDC04}" type="parTrans" cxnId="{C71171E4-0622-4549-9CDB-F15F7F4D68F9}">
      <dgm:prSet/>
      <dgm:spPr/>
      <dgm:t>
        <a:bodyPr/>
        <a:lstStyle/>
        <a:p>
          <a:endParaRPr lang="en-US"/>
        </a:p>
      </dgm:t>
    </dgm:pt>
    <dgm:pt modelId="{2563B4F8-D2E1-4E84-9774-876E89F3DABE}" type="sibTrans" cxnId="{C71171E4-0622-4549-9CDB-F15F7F4D68F9}">
      <dgm:prSet/>
      <dgm:spPr/>
      <dgm:t>
        <a:bodyPr/>
        <a:lstStyle/>
        <a:p>
          <a:endParaRPr lang="en-US"/>
        </a:p>
      </dgm:t>
    </dgm:pt>
    <dgm:pt modelId="{B86D6AEF-ABC8-4267-B50E-FEB6FF79D69F}">
      <dgm:prSet/>
      <dgm:spPr/>
      <dgm:t>
        <a:bodyPr/>
        <a:lstStyle/>
        <a:p>
          <a:r>
            <a:rPr lang="en-GB"/>
            <a:t>Females have a higher average number of reoffences per reoffender compared to males</a:t>
          </a:r>
          <a:endParaRPr lang="en-US"/>
        </a:p>
      </dgm:t>
    </dgm:pt>
    <dgm:pt modelId="{68185A36-4280-4A30-813D-251E00437193}" type="parTrans" cxnId="{619F215F-935A-4963-9A91-A51278026E1C}">
      <dgm:prSet/>
      <dgm:spPr/>
      <dgm:t>
        <a:bodyPr/>
        <a:lstStyle/>
        <a:p>
          <a:endParaRPr lang="en-US"/>
        </a:p>
      </dgm:t>
    </dgm:pt>
    <dgm:pt modelId="{365410C5-2CDF-4265-BEE2-3E7F55FBEBDE}" type="sibTrans" cxnId="{619F215F-935A-4963-9A91-A51278026E1C}">
      <dgm:prSet/>
      <dgm:spPr/>
      <dgm:t>
        <a:bodyPr/>
        <a:lstStyle/>
        <a:p>
          <a:endParaRPr lang="en-US"/>
        </a:p>
      </dgm:t>
    </dgm:pt>
    <dgm:pt modelId="{F823BDD5-BA30-42A5-9AEE-B94CE4AF2C42}" type="pres">
      <dgm:prSet presAssocID="{746B8031-C934-4D03-8C23-D9FA46AFE7BE}" presName="Name0" presStyleCnt="0">
        <dgm:presLayoutVars>
          <dgm:dir/>
          <dgm:resizeHandles val="exact"/>
        </dgm:presLayoutVars>
      </dgm:prSet>
      <dgm:spPr/>
    </dgm:pt>
    <dgm:pt modelId="{EFE1F6E5-EA74-4E8B-9267-B7810DD1BCF9}" type="pres">
      <dgm:prSet presAssocID="{3E61B08A-D6D2-4CFB-B6E5-D40131A35C3A}" presName="node" presStyleLbl="node1" presStyleIdx="0" presStyleCnt="6">
        <dgm:presLayoutVars>
          <dgm:bulletEnabled val="1"/>
        </dgm:presLayoutVars>
      </dgm:prSet>
      <dgm:spPr/>
    </dgm:pt>
    <dgm:pt modelId="{9FA1024B-EA3C-4E82-B606-3DB58751AE48}" type="pres">
      <dgm:prSet presAssocID="{30BDC2D6-368B-44D4-9C31-E6492E761903}" presName="sibTrans" presStyleLbl="sibTrans1D1" presStyleIdx="0" presStyleCnt="5"/>
      <dgm:spPr/>
    </dgm:pt>
    <dgm:pt modelId="{8749D1F3-05F8-494C-BEA8-604BEA393227}" type="pres">
      <dgm:prSet presAssocID="{30BDC2D6-368B-44D4-9C31-E6492E761903}" presName="connectorText" presStyleLbl="sibTrans1D1" presStyleIdx="0" presStyleCnt="5"/>
      <dgm:spPr/>
    </dgm:pt>
    <dgm:pt modelId="{A319B224-AFE1-45DF-932B-9CE2DDB62289}" type="pres">
      <dgm:prSet presAssocID="{FE5AAF3C-6ED8-4E2C-8772-793538B9F2FD}" presName="node" presStyleLbl="node1" presStyleIdx="1" presStyleCnt="6">
        <dgm:presLayoutVars>
          <dgm:bulletEnabled val="1"/>
        </dgm:presLayoutVars>
      </dgm:prSet>
      <dgm:spPr/>
    </dgm:pt>
    <dgm:pt modelId="{0B138EEB-1E8F-4BAE-9C6D-A90DAA31712F}" type="pres">
      <dgm:prSet presAssocID="{D1BB467D-68E2-4E8C-90EF-2058D42EE93C}" presName="sibTrans" presStyleLbl="sibTrans1D1" presStyleIdx="1" presStyleCnt="5"/>
      <dgm:spPr/>
    </dgm:pt>
    <dgm:pt modelId="{5BFE86BA-6305-4735-ACDA-7C478C97A5D3}" type="pres">
      <dgm:prSet presAssocID="{D1BB467D-68E2-4E8C-90EF-2058D42EE93C}" presName="connectorText" presStyleLbl="sibTrans1D1" presStyleIdx="1" presStyleCnt="5"/>
      <dgm:spPr/>
    </dgm:pt>
    <dgm:pt modelId="{0453C547-2DC9-4649-A9A9-BC2086B25F81}" type="pres">
      <dgm:prSet presAssocID="{38BE1F75-3561-4B25-948B-E105214AB80D}" presName="node" presStyleLbl="node1" presStyleIdx="2" presStyleCnt="6">
        <dgm:presLayoutVars>
          <dgm:bulletEnabled val="1"/>
        </dgm:presLayoutVars>
      </dgm:prSet>
      <dgm:spPr/>
    </dgm:pt>
    <dgm:pt modelId="{560B110E-F95F-4443-8F78-3BFE96F827A6}" type="pres">
      <dgm:prSet presAssocID="{0E7C29B0-6735-4942-9314-7C4417EB7792}" presName="sibTrans" presStyleLbl="sibTrans1D1" presStyleIdx="2" presStyleCnt="5"/>
      <dgm:spPr/>
    </dgm:pt>
    <dgm:pt modelId="{58E046A2-F9CA-4747-9E4B-85A4C1ABAA97}" type="pres">
      <dgm:prSet presAssocID="{0E7C29B0-6735-4942-9314-7C4417EB7792}" presName="connectorText" presStyleLbl="sibTrans1D1" presStyleIdx="2" presStyleCnt="5"/>
      <dgm:spPr/>
    </dgm:pt>
    <dgm:pt modelId="{511E4866-C63F-4DF9-8416-DB26D4DD534D}" type="pres">
      <dgm:prSet presAssocID="{90859D49-E3CE-4E4E-8E10-22492EA8DCB7}" presName="node" presStyleLbl="node1" presStyleIdx="3" presStyleCnt="6">
        <dgm:presLayoutVars>
          <dgm:bulletEnabled val="1"/>
        </dgm:presLayoutVars>
      </dgm:prSet>
      <dgm:spPr/>
    </dgm:pt>
    <dgm:pt modelId="{5ECF0B28-A7AC-4983-961F-440E21D666F9}" type="pres">
      <dgm:prSet presAssocID="{367BF0E4-E909-408D-BCE8-57DA57FA0A5E}" presName="sibTrans" presStyleLbl="sibTrans1D1" presStyleIdx="3" presStyleCnt="5"/>
      <dgm:spPr/>
    </dgm:pt>
    <dgm:pt modelId="{71E804A9-6F7D-410E-97D3-DD19745393D8}" type="pres">
      <dgm:prSet presAssocID="{367BF0E4-E909-408D-BCE8-57DA57FA0A5E}" presName="connectorText" presStyleLbl="sibTrans1D1" presStyleIdx="3" presStyleCnt="5"/>
      <dgm:spPr/>
    </dgm:pt>
    <dgm:pt modelId="{82ED33BD-23D0-404A-9001-9F6BF4DE59A7}" type="pres">
      <dgm:prSet presAssocID="{CE95D243-37CB-48F6-8722-E1B4D40147E2}" presName="node" presStyleLbl="node1" presStyleIdx="4" presStyleCnt="6">
        <dgm:presLayoutVars>
          <dgm:bulletEnabled val="1"/>
        </dgm:presLayoutVars>
      </dgm:prSet>
      <dgm:spPr/>
    </dgm:pt>
    <dgm:pt modelId="{138D489B-4D36-4D68-87A0-EC01A2EBBA01}" type="pres">
      <dgm:prSet presAssocID="{2563B4F8-D2E1-4E84-9774-876E89F3DABE}" presName="sibTrans" presStyleLbl="sibTrans1D1" presStyleIdx="4" presStyleCnt="5"/>
      <dgm:spPr/>
    </dgm:pt>
    <dgm:pt modelId="{203E53EA-2FCA-4E15-B480-A7192593B02B}" type="pres">
      <dgm:prSet presAssocID="{2563B4F8-D2E1-4E84-9774-876E89F3DABE}" presName="connectorText" presStyleLbl="sibTrans1D1" presStyleIdx="4" presStyleCnt="5"/>
      <dgm:spPr/>
    </dgm:pt>
    <dgm:pt modelId="{2E636B6C-18DC-461E-ACBE-879654B800F8}" type="pres">
      <dgm:prSet presAssocID="{B86D6AEF-ABC8-4267-B50E-FEB6FF79D69F}" presName="node" presStyleLbl="node1" presStyleIdx="5" presStyleCnt="6">
        <dgm:presLayoutVars>
          <dgm:bulletEnabled val="1"/>
        </dgm:presLayoutVars>
      </dgm:prSet>
      <dgm:spPr/>
    </dgm:pt>
  </dgm:ptLst>
  <dgm:cxnLst>
    <dgm:cxn modelId="{6B6A8A00-75E5-4C10-8F77-C8AB00988375}" type="presOf" srcId="{38BE1F75-3561-4B25-948B-E105214AB80D}" destId="{0453C547-2DC9-4649-A9A9-BC2086B25F81}" srcOrd="0" destOrd="0" presId="urn:microsoft.com/office/officeart/2016/7/layout/RepeatingBendingProcessNew"/>
    <dgm:cxn modelId="{1AE06E31-D223-4A9B-BD07-F7C0652371A9}" type="presOf" srcId="{2563B4F8-D2E1-4E84-9774-876E89F3DABE}" destId="{138D489B-4D36-4D68-87A0-EC01A2EBBA01}" srcOrd="0" destOrd="0" presId="urn:microsoft.com/office/officeart/2016/7/layout/RepeatingBendingProcessNew"/>
    <dgm:cxn modelId="{C5A8BB32-D39E-4013-98F9-1676B74D85D3}" type="presOf" srcId="{90859D49-E3CE-4E4E-8E10-22492EA8DCB7}" destId="{511E4866-C63F-4DF9-8416-DB26D4DD534D}" srcOrd="0" destOrd="0" presId="urn:microsoft.com/office/officeart/2016/7/layout/RepeatingBendingProcessNew"/>
    <dgm:cxn modelId="{5B63DC34-6016-44D3-B4C6-5C2472184154}" type="presOf" srcId="{30BDC2D6-368B-44D4-9C31-E6492E761903}" destId="{9FA1024B-EA3C-4E82-B606-3DB58751AE48}" srcOrd="0" destOrd="0" presId="urn:microsoft.com/office/officeart/2016/7/layout/RepeatingBendingProcessNew"/>
    <dgm:cxn modelId="{619F215F-935A-4963-9A91-A51278026E1C}" srcId="{746B8031-C934-4D03-8C23-D9FA46AFE7BE}" destId="{B86D6AEF-ABC8-4267-B50E-FEB6FF79D69F}" srcOrd="5" destOrd="0" parTransId="{68185A36-4280-4A30-813D-251E00437193}" sibTransId="{365410C5-2CDF-4265-BEE2-3E7F55FBEBDE}"/>
    <dgm:cxn modelId="{6EC75661-20CE-45D8-A18F-FD1282EBE858}" type="presOf" srcId="{0E7C29B0-6735-4942-9314-7C4417EB7792}" destId="{560B110E-F95F-4443-8F78-3BFE96F827A6}" srcOrd="0" destOrd="0" presId="urn:microsoft.com/office/officeart/2016/7/layout/RepeatingBendingProcessNew"/>
    <dgm:cxn modelId="{67FCB645-0F28-4C3C-8FE5-B1A3EB649C68}" type="presOf" srcId="{D1BB467D-68E2-4E8C-90EF-2058D42EE93C}" destId="{0B138EEB-1E8F-4BAE-9C6D-A90DAA31712F}" srcOrd="0" destOrd="0" presId="urn:microsoft.com/office/officeart/2016/7/layout/RepeatingBendingProcessNew"/>
    <dgm:cxn modelId="{B44D1268-7D1E-45B5-AA10-F4290AE56A96}" type="presOf" srcId="{D1BB467D-68E2-4E8C-90EF-2058D42EE93C}" destId="{5BFE86BA-6305-4735-ACDA-7C478C97A5D3}" srcOrd="1" destOrd="0" presId="urn:microsoft.com/office/officeart/2016/7/layout/RepeatingBendingProcessNew"/>
    <dgm:cxn modelId="{3D66A070-9C17-4E61-92E5-83B311EF7946}" type="presOf" srcId="{CE95D243-37CB-48F6-8722-E1B4D40147E2}" destId="{82ED33BD-23D0-404A-9001-9F6BF4DE59A7}" srcOrd="0" destOrd="0" presId="urn:microsoft.com/office/officeart/2016/7/layout/RepeatingBendingProcessNew"/>
    <dgm:cxn modelId="{06E82E75-065C-4E8B-8AC9-B1C69A2BFC0F}" type="presOf" srcId="{2563B4F8-D2E1-4E84-9774-876E89F3DABE}" destId="{203E53EA-2FCA-4E15-B480-A7192593B02B}" srcOrd="1" destOrd="0" presId="urn:microsoft.com/office/officeart/2016/7/layout/RepeatingBendingProcessNew"/>
    <dgm:cxn modelId="{63A79D58-6568-4041-B1AE-CFE6E08A15D6}" type="presOf" srcId="{FE5AAF3C-6ED8-4E2C-8772-793538B9F2FD}" destId="{A319B224-AFE1-45DF-932B-9CE2DDB62289}" srcOrd="0" destOrd="0" presId="urn:microsoft.com/office/officeart/2016/7/layout/RepeatingBendingProcessNew"/>
    <dgm:cxn modelId="{3188AA5A-537E-4ACF-99C3-14AA771EE486}" type="presOf" srcId="{0E7C29B0-6735-4942-9314-7C4417EB7792}" destId="{58E046A2-F9CA-4747-9E4B-85A4C1ABAA97}" srcOrd="1" destOrd="0" presId="urn:microsoft.com/office/officeart/2016/7/layout/RepeatingBendingProcessNew"/>
    <dgm:cxn modelId="{099D657F-879E-45FE-AD2F-4C78D27DE113}" type="presOf" srcId="{746B8031-C934-4D03-8C23-D9FA46AFE7BE}" destId="{F823BDD5-BA30-42A5-9AEE-B94CE4AF2C42}" srcOrd="0" destOrd="0" presId="urn:microsoft.com/office/officeart/2016/7/layout/RepeatingBendingProcessNew"/>
    <dgm:cxn modelId="{4BE8ED7F-A966-4496-871D-656CA17CA1D2}" type="presOf" srcId="{3E61B08A-D6D2-4CFB-B6E5-D40131A35C3A}" destId="{EFE1F6E5-EA74-4E8B-9267-B7810DD1BCF9}" srcOrd="0" destOrd="0" presId="urn:microsoft.com/office/officeart/2016/7/layout/RepeatingBendingProcessNew"/>
    <dgm:cxn modelId="{2034F97F-C1B0-4F2C-B713-3809E798B658}" srcId="{746B8031-C934-4D03-8C23-D9FA46AFE7BE}" destId="{90859D49-E3CE-4E4E-8E10-22492EA8DCB7}" srcOrd="3" destOrd="0" parTransId="{9EC5BDC4-398C-4B5E-866D-BBC114807663}" sibTransId="{367BF0E4-E909-408D-BCE8-57DA57FA0A5E}"/>
    <dgm:cxn modelId="{6E2BA4A0-BA67-4311-9C5A-2286EF051030}" type="presOf" srcId="{B86D6AEF-ABC8-4267-B50E-FEB6FF79D69F}" destId="{2E636B6C-18DC-461E-ACBE-879654B800F8}" srcOrd="0" destOrd="0" presId="urn:microsoft.com/office/officeart/2016/7/layout/RepeatingBendingProcessNew"/>
    <dgm:cxn modelId="{3A989BAA-19A8-4AD2-85E9-7B2A2B858AF9}" type="presOf" srcId="{367BF0E4-E909-408D-BCE8-57DA57FA0A5E}" destId="{5ECF0B28-A7AC-4983-961F-440E21D666F9}" srcOrd="0" destOrd="0" presId="urn:microsoft.com/office/officeart/2016/7/layout/RepeatingBendingProcessNew"/>
    <dgm:cxn modelId="{632DCAB1-39B7-42EA-8F52-C8223EB62C71}" type="presOf" srcId="{30BDC2D6-368B-44D4-9C31-E6492E761903}" destId="{8749D1F3-05F8-494C-BEA8-604BEA393227}" srcOrd="1" destOrd="0" presId="urn:microsoft.com/office/officeart/2016/7/layout/RepeatingBendingProcessNew"/>
    <dgm:cxn modelId="{B5AFECB9-34AA-49E8-92D4-4C9308F62E5A}" srcId="{746B8031-C934-4D03-8C23-D9FA46AFE7BE}" destId="{FE5AAF3C-6ED8-4E2C-8772-793538B9F2FD}" srcOrd="1" destOrd="0" parTransId="{10E740AB-CF5B-4E46-A599-FBD147EB38C6}" sibTransId="{D1BB467D-68E2-4E8C-90EF-2058D42EE93C}"/>
    <dgm:cxn modelId="{042C5EBA-CC83-4A2D-B5DA-7159AB75F039}" type="presOf" srcId="{367BF0E4-E909-408D-BCE8-57DA57FA0A5E}" destId="{71E804A9-6F7D-410E-97D3-DD19745393D8}" srcOrd="1" destOrd="0" presId="urn:microsoft.com/office/officeart/2016/7/layout/RepeatingBendingProcessNew"/>
    <dgm:cxn modelId="{AEA674C9-68B1-41EF-8CBE-65EEBB0C2679}" srcId="{746B8031-C934-4D03-8C23-D9FA46AFE7BE}" destId="{38BE1F75-3561-4B25-948B-E105214AB80D}" srcOrd="2" destOrd="0" parTransId="{FAD3D3F7-6058-4069-AB76-4BFDD3CBCEE4}" sibTransId="{0E7C29B0-6735-4942-9314-7C4417EB7792}"/>
    <dgm:cxn modelId="{C71171E4-0622-4549-9CDB-F15F7F4D68F9}" srcId="{746B8031-C934-4D03-8C23-D9FA46AFE7BE}" destId="{CE95D243-37CB-48F6-8722-E1B4D40147E2}" srcOrd="4" destOrd="0" parTransId="{F39FE6F3-5FC2-4DE6-9C6E-CA9CFD6DDC04}" sibTransId="{2563B4F8-D2E1-4E84-9774-876E89F3DABE}"/>
    <dgm:cxn modelId="{95828AEF-AD17-49EF-B3CB-4984ABCFCF42}" srcId="{746B8031-C934-4D03-8C23-D9FA46AFE7BE}" destId="{3E61B08A-D6D2-4CFB-B6E5-D40131A35C3A}" srcOrd="0" destOrd="0" parTransId="{57DA91B7-B7AB-48D5-BC54-48344AE53B06}" sibTransId="{30BDC2D6-368B-44D4-9C31-E6492E761903}"/>
    <dgm:cxn modelId="{DB5F81BB-B968-4FD2-9E2E-1511D8B45670}" type="presParOf" srcId="{F823BDD5-BA30-42A5-9AEE-B94CE4AF2C42}" destId="{EFE1F6E5-EA74-4E8B-9267-B7810DD1BCF9}" srcOrd="0" destOrd="0" presId="urn:microsoft.com/office/officeart/2016/7/layout/RepeatingBendingProcessNew"/>
    <dgm:cxn modelId="{096B971B-9638-41AF-A8CD-22DDFFBD1388}" type="presParOf" srcId="{F823BDD5-BA30-42A5-9AEE-B94CE4AF2C42}" destId="{9FA1024B-EA3C-4E82-B606-3DB58751AE48}" srcOrd="1" destOrd="0" presId="urn:microsoft.com/office/officeart/2016/7/layout/RepeatingBendingProcessNew"/>
    <dgm:cxn modelId="{866AF382-F9A4-474B-8539-ED1F63F6165C}" type="presParOf" srcId="{9FA1024B-EA3C-4E82-B606-3DB58751AE48}" destId="{8749D1F3-05F8-494C-BEA8-604BEA393227}" srcOrd="0" destOrd="0" presId="urn:microsoft.com/office/officeart/2016/7/layout/RepeatingBendingProcessNew"/>
    <dgm:cxn modelId="{809E8F2A-5F6E-4969-A208-114B1FB894CF}" type="presParOf" srcId="{F823BDD5-BA30-42A5-9AEE-B94CE4AF2C42}" destId="{A319B224-AFE1-45DF-932B-9CE2DDB62289}" srcOrd="2" destOrd="0" presId="urn:microsoft.com/office/officeart/2016/7/layout/RepeatingBendingProcessNew"/>
    <dgm:cxn modelId="{1C034519-C5D5-426A-89B8-BCA1C33D0778}" type="presParOf" srcId="{F823BDD5-BA30-42A5-9AEE-B94CE4AF2C42}" destId="{0B138EEB-1E8F-4BAE-9C6D-A90DAA31712F}" srcOrd="3" destOrd="0" presId="urn:microsoft.com/office/officeart/2016/7/layout/RepeatingBendingProcessNew"/>
    <dgm:cxn modelId="{73C033B0-CD57-4FDB-A24F-9E855D4BA328}" type="presParOf" srcId="{0B138EEB-1E8F-4BAE-9C6D-A90DAA31712F}" destId="{5BFE86BA-6305-4735-ACDA-7C478C97A5D3}" srcOrd="0" destOrd="0" presId="urn:microsoft.com/office/officeart/2016/7/layout/RepeatingBendingProcessNew"/>
    <dgm:cxn modelId="{451157C4-FA97-45D4-97F5-3C15A083B5C0}" type="presParOf" srcId="{F823BDD5-BA30-42A5-9AEE-B94CE4AF2C42}" destId="{0453C547-2DC9-4649-A9A9-BC2086B25F81}" srcOrd="4" destOrd="0" presId="urn:microsoft.com/office/officeart/2016/7/layout/RepeatingBendingProcessNew"/>
    <dgm:cxn modelId="{12DD42C3-BCB6-4B10-A6A3-28440A7AF04D}" type="presParOf" srcId="{F823BDD5-BA30-42A5-9AEE-B94CE4AF2C42}" destId="{560B110E-F95F-4443-8F78-3BFE96F827A6}" srcOrd="5" destOrd="0" presId="urn:microsoft.com/office/officeart/2016/7/layout/RepeatingBendingProcessNew"/>
    <dgm:cxn modelId="{CD7DA61E-8827-4BDB-9C1F-9ECC77CDAC8F}" type="presParOf" srcId="{560B110E-F95F-4443-8F78-3BFE96F827A6}" destId="{58E046A2-F9CA-4747-9E4B-85A4C1ABAA97}" srcOrd="0" destOrd="0" presId="urn:microsoft.com/office/officeart/2016/7/layout/RepeatingBendingProcessNew"/>
    <dgm:cxn modelId="{C7D20E7C-1452-4798-BF40-33AFC6301A0A}" type="presParOf" srcId="{F823BDD5-BA30-42A5-9AEE-B94CE4AF2C42}" destId="{511E4866-C63F-4DF9-8416-DB26D4DD534D}" srcOrd="6" destOrd="0" presId="urn:microsoft.com/office/officeart/2016/7/layout/RepeatingBendingProcessNew"/>
    <dgm:cxn modelId="{C6F70EAE-0489-490F-954B-A2E71C6A2059}" type="presParOf" srcId="{F823BDD5-BA30-42A5-9AEE-B94CE4AF2C42}" destId="{5ECF0B28-A7AC-4983-961F-440E21D666F9}" srcOrd="7" destOrd="0" presId="urn:microsoft.com/office/officeart/2016/7/layout/RepeatingBendingProcessNew"/>
    <dgm:cxn modelId="{8A9BA890-AA7A-42A2-A44F-1180F504630F}" type="presParOf" srcId="{5ECF0B28-A7AC-4983-961F-440E21D666F9}" destId="{71E804A9-6F7D-410E-97D3-DD19745393D8}" srcOrd="0" destOrd="0" presId="urn:microsoft.com/office/officeart/2016/7/layout/RepeatingBendingProcessNew"/>
    <dgm:cxn modelId="{63945AB3-1A2E-473A-9B7F-FB46DFC8B46B}" type="presParOf" srcId="{F823BDD5-BA30-42A5-9AEE-B94CE4AF2C42}" destId="{82ED33BD-23D0-404A-9001-9F6BF4DE59A7}" srcOrd="8" destOrd="0" presId="urn:microsoft.com/office/officeart/2016/7/layout/RepeatingBendingProcessNew"/>
    <dgm:cxn modelId="{5AB6FB30-8215-45C8-8FBB-2C259356B757}" type="presParOf" srcId="{F823BDD5-BA30-42A5-9AEE-B94CE4AF2C42}" destId="{138D489B-4D36-4D68-87A0-EC01A2EBBA01}" srcOrd="9" destOrd="0" presId="urn:microsoft.com/office/officeart/2016/7/layout/RepeatingBendingProcessNew"/>
    <dgm:cxn modelId="{73734DEA-3F11-4211-A0C1-F7AB0745EFE9}" type="presParOf" srcId="{138D489B-4D36-4D68-87A0-EC01A2EBBA01}" destId="{203E53EA-2FCA-4E15-B480-A7192593B02B}" srcOrd="0" destOrd="0" presId="urn:microsoft.com/office/officeart/2016/7/layout/RepeatingBendingProcessNew"/>
    <dgm:cxn modelId="{5D7F1A03-4EC1-48F7-A4FB-1F29E2719528}" type="presParOf" srcId="{F823BDD5-BA30-42A5-9AEE-B94CE4AF2C42}" destId="{2E636B6C-18DC-461E-ACBE-879654B800F8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BB0A65-C211-4FDD-89FD-FB173B581BA7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9B21F34-8E18-4789-A853-E4253879E961}">
      <dgm:prSet/>
      <dgm:spPr/>
      <dgm:t>
        <a:bodyPr/>
        <a:lstStyle/>
        <a:p>
          <a:r>
            <a:rPr lang="en-GB" dirty="0"/>
            <a:t>52% of women had used heroin or cocaine in the four weeks before custody</a:t>
          </a:r>
          <a:endParaRPr lang="en-US" dirty="0"/>
        </a:p>
      </dgm:t>
    </dgm:pt>
    <dgm:pt modelId="{91D949EE-CE24-4ED0-9E3B-667E179A5D15}" type="parTrans" cxnId="{C9BD2EB6-DBA8-4BD2-B12A-BC52D40E3D4E}">
      <dgm:prSet/>
      <dgm:spPr/>
      <dgm:t>
        <a:bodyPr/>
        <a:lstStyle/>
        <a:p>
          <a:endParaRPr lang="en-US"/>
        </a:p>
      </dgm:t>
    </dgm:pt>
    <dgm:pt modelId="{28FA45C3-DCAD-431E-A32A-2DF9A7AAFCA7}" type="sibTrans" cxnId="{C9BD2EB6-DBA8-4BD2-B12A-BC52D40E3D4E}">
      <dgm:prSet/>
      <dgm:spPr/>
      <dgm:t>
        <a:bodyPr/>
        <a:lstStyle/>
        <a:p>
          <a:endParaRPr lang="en-US"/>
        </a:p>
      </dgm:t>
    </dgm:pt>
    <dgm:pt modelId="{A524388C-CDE0-4CF0-9114-DE7697DE60BC}">
      <dgm:prSet/>
      <dgm:spPr/>
      <dgm:t>
        <a:bodyPr/>
        <a:lstStyle/>
        <a:p>
          <a:r>
            <a:rPr lang="en-GB"/>
            <a:t>29% had an alcohol problem on arrival to prison</a:t>
          </a:r>
          <a:endParaRPr lang="en-US"/>
        </a:p>
      </dgm:t>
    </dgm:pt>
    <dgm:pt modelId="{39ED1B8B-3167-46A6-8C1B-35B917778971}" type="parTrans" cxnId="{DC266AFD-F6EC-46E9-B031-4146380D2448}">
      <dgm:prSet/>
      <dgm:spPr/>
      <dgm:t>
        <a:bodyPr/>
        <a:lstStyle/>
        <a:p>
          <a:endParaRPr lang="en-US"/>
        </a:p>
      </dgm:t>
    </dgm:pt>
    <dgm:pt modelId="{F5A70227-99D6-4DDA-838B-A178599B729A}" type="sibTrans" cxnId="{DC266AFD-F6EC-46E9-B031-4146380D2448}">
      <dgm:prSet/>
      <dgm:spPr/>
      <dgm:t>
        <a:bodyPr/>
        <a:lstStyle/>
        <a:p>
          <a:endParaRPr lang="en-US"/>
        </a:p>
      </dgm:t>
    </dgm:pt>
    <dgm:pt modelId="{1F063328-397A-4F80-841F-1EA62F3BAD12}">
      <dgm:prSet/>
      <dgm:spPr/>
      <dgm:t>
        <a:bodyPr/>
        <a:lstStyle/>
        <a:p>
          <a:r>
            <a:rPr lang="en-GB"/>
            <a:t>About 170 imprisoned women will give birth each year</a:t>
          </a:r>
          <a:endParaRPr lang="en-US"/>
        </a:p>
      </dgm:t>
    </dgm:pt>
    <dgm:pt modelId="{4E82FCCD-4745-4E1E-82C3-91231BC97485}" type="parTrans" cxnId="{2B6276DF-25E7-45E2-9222-2E558B38B19B}">
      <dgm:prSet/>
      <dgm:spPr/>
      <dgm:t>
        <a:bodyPr/>
        <a:lstStyle/>
        <a:p>
          <a:endParaRPr lang="en-US"/>
        </a:p>
      </dgm:t>
    </dgm:pt>
    <dgm:pt modelId="{0101F5B4-CDF4-4F65-A196-9F9F65850C19}" type="sibTrans" cxnId="{2B6276DF-25E7-45E2-9222-2E558B38B19B}">
      <dgm:prSet/>
      <dgm:spPr/>
      <dgm:t>
        <a:bodyPr/>
        <a:lstStyle/>
        <a:p>
          <a:endParaRPr lang="en-US"/>
        </a:p>
      </dgm:t>
    </dgm:pt>
    <dgm:pt modelId="{136CEE54-3CF0-4B50-BEEB-7407CDE6F56C}">
      <dgm:prSet/>
      <dgm:spPr/>
      <dgm:t>
        <a:bodyPr/>
        <a:lstStyle/>
        <a:p>
          <a:r>
            <a:rPr lang="en-GB"/>
            <a:t>600 women in prisons in England and Wales receive antenatal care each year</a:t>
          </a:r>
          <a:endParaRPr lang="en-US"/>
        </a:p>
      </dgm:t>
    </dgm:pt>
    <dgm:pt modelId="{E63B9EEE-E86E-47FB-AC32-A62F048695D5}" type="parTrans" cxnId="{F539C280-1D5D-4481-961B-2E27741CB536}">
      <dgm:prSet/>
      <dgm:spPr/>
      <dgm:t>
        <a:bodyPr/>
        <a:lstStyle/>
        <a:p>
          <a:endParaRPr lang="en-US"/>
        </a:p>
      </dgm:t>
    </dgm:pt>
    <dgm:pt modelId="{662A9CDE-A95D-4206-80A0-3F8A76A002BE}" type="sibTrans" cxnId="{F539C280-1D5D-4481-961B-2E27741CB536}">
      <dgm:prSet/>
      <dgm:spPr/>
      <dgm:t>
        <a:bodyPr/>
        <a:lstStyle/>
        <a:p>
          <a:endParaRPr lang="en-US"/>
        </a:p>
      </dgm:t>
    </dgm:pt>
    <dgm:pt modelId="{D13D58AF-07F5-4F34-B483-ADA3F76EE77A}" type="pres">
      <dgm:prSet presAssocID="{36BB0A65-C211-4FDD-89FD-FB173B581BA7}" presName="vert0" presStyleCnt="0">
        <dgm:presLayoutVars>
          <dgm:dir/>
          <dgm:animOne val="branch"/>
          <dgm:animLvl val="lvl"/>
        </dgm:presLayoutVars>
      </dgm:prSet>
      <dgm:spPr/>
    </dgm:pt>
    <dgm:pt modelId="{ED1E3D27-2E13-4520-BB99-92BFB030D537}" type="pres">
      <dgm:prSet presAssocID="{79B21F34-8E18-4789-A853-E4253879E961}" presName="thickLine" presStyleLbl="alignNode1" presStyleIdx="0" presStyleCnt="4"/>
      <dgm:spPr/>
    </dgm:pt>
    <dgm:pt modelId="{46531109-0E97-4E6C-B6B9-3FDCFFB24B29}" type="pres">
      <dgm:prSet presAssocID="{79B21F34-8E18-4789-A853-E4253879E961}" presName="horz1" presStyleCnt="0"/>
      <dgm:spPr/>
    </dgm:pt>
    <dgm:pt modelId="{00B5921D-4522-4623-831D-5363B4D45322}" type="pres">
      <dgm:prSet presAssocID="{79B21F34-8E18-4789-A853-E4253879E961}" presName="tx1" presStyleLbl="revTx" presStyleIdx="0" presStyleCnt="4"/>
      <dgm:spPr/>
    </dgm:pt>
    <dgm:pt modelId="{4D3BC077-008E-4C61-ACE2-79BE1426C01D}" type="pres">
      <dgm:prSet presAssocID="{79B21F34-8E18-4789-A853-E4253879E961}" presName="vert1" presStyleCnt="0"/>
      <dgm:spPr/>
    </dgm:pt>
    <dgm:pt modelId="{36F82547-49FB-4678-AC0F-2AE5F84A48B6}" type="pres">
      <dgm:prSet presAssocID="{A524388C-CDE0-4CF0-9114-DE7697DE60BC}" presName="thickLine" presStyleLbl="alignNode1" presStyleIdx="1" presStyleCnt="4"/>
      <dgm:spPr/>
    </dgm:pt>
    <dgm:pt modelId="{70BB16A1-4267-4E28-9FF3-B5A23677F731}" type="pres">
      <dgm:prSet presAssocID="{A524388C-CDE0-4CF0-9114-DE7697DE60BC}" presName="horz1" presStyleCnt="0"/>
      <dgm:spPr/>
    </dgm:pt>
    <dgm:pt modelId="{064A1DCC-387C-40E5-8D46-7A0A2E0C293C}" type="pres">
      <dgm:prSet presAssocID="{A524388C-CDE0-4CF0-9114-DE7697DE60BC}" presName="tx1" presStyleLbl="revTx" presStyleIdx="1" presStyleCnt="4"/>
      <dgm:spPr/>
    </dgm:pt>
    <dgm:pt modelId="{18EED459-8D32-461A-A7C0-A31543D92D4A}" type="pres">
      <dgm:prSet presAssocID="{A524388C-CDE0-4CF0-9114-DE7697DE60BC}" presName="vert1" presStyleCnt="0"/>
      <dgm:spPr/>
    </dgm:pt>
    <dgm:pt modelId="{F3074530-2A49-4CB2-A14B-0EE711127D95}" type="pres">
      <dgm:prSet presAssocID="{1F063328-397A-4F80-841F-1EA62F3BAD12}" presName="thickLine" presStyleLbl="alignNode1" presStyleIdx="2" presStyleCnt="4"/>
      <dgm:spPr/>
    </dgm:pt>
    <dgm:pt modelId="{F769FB9F-DECA-47A7-9D9C-F86772446DC0}" type="pres">
      <dgm:prSet presAssocID="{1F063328-397A-4F80-841F-1EA62F3BAD12}" presName="horz1" presStyleCnt="0"/>
      <dgm:spPr/>
    </dgm:pt>
    <dgm:pt modelId="{520BC1D9-9F3C-4286-BC19-DFC33265D375}" type="pres">
      <dgm:prSet presAssocID="{1F063328-397A-4F80-841F-1EA62F3BAD12}" presName="tx1" presStyleLbl="revTx" presStyleIdx="2" presStyleCnt="4"/>
      <dgm:spPr/>
    </dgm:pt>
    <dgm:pt modelId="{634655E2-5A92-4068-B852-416C8E7DECF5}" type="pres">
      <dgm:prSet presAssocID="{1F063328-397A-4F80-841F-1EA62F3BAD12}" presName="vert1" presStyleCnt="0"/>
      <dgm:spPr/>
    </dgm:pt>
    <dgm:pt modelId="{10AF6B10-8B0F-419F-BA82-E9F5198BBEEE}" type="pres">
      <dgm:prSet presAssocID="{136CEE54-3CF0-4B50-BEEB-7407CDE6F56C}" presName="thickLine" presStyleLbl="alignNode1" presStyleIdx="3" presStyleCnt="4"/>
      <dgm:spPr/>
    </dgm:pt>
    <dgm:pt modelId="{237C4654-5410-4085-AB53-AAEAFCD9C0CC}" type="pres">
      <dgm:prSet presAssocID="{136CEE54-3CF0-4B50-BEEB-7407CDE6F56C}" presName="horz1" presStyleCnt="0"/>
      <dgm:spPr/>
    </dgm:pt>
    <dgm:pt modelId="{E2AEBB5D-29AE-4CCF-BED2-B83E1B1DE304}" type="pres">
      <dgm:prSet presAssocID="{136CEE54-3CF0-4B50-BEEB-7407CDE6F56C}" presName="tx1" presStyleLbl="revTx" presStyleIdx="3" presStyleCnt="4"/>
      <dgm:spPr/>
    </dgm:pt>
    <dgm:pt modelId="{6B87925B-182F-4B97-B8A0-533D0143DD23}" type="pres">
      <dgm:prSet presAssocID="{136CEE54-3CF0-4B50-BEEB-7407CDE6F56C}" presName="vert1" presStyleCnt="0"/>
      <dgm:spPr/>
    </dgm:pt>
  </dgm:ptLst>
  <dgm:cxnLst>
    <dgm:cxn modelId="{932AE46D-3E76-4178-ACAE-3CE3DEBD992D}" type="presOf" srcId="{79B21F34-8E18-4789-A853-E4253879E961}" destId="{00B5921D-4522-4623-831D-5363B4D45322}" srcOrd="0" destOrd="0" presId="urn:microsoft.com/office/officeart/2008/layout/LinedList"/>
    <dgm:cxn modelId="{F1E5437E-AE97-4A5C-9261-92D608DD9DA0}" type="presOf" srcId="{136CEE54-3CF0-4B50-BEEB-7407CDE6F56C}" destId="{E2AEBB5D-29AE-4CCF-BED2-B83E1B1DE304}" srcOrd="0" destOrd="0" presId="urn:microsoft.com/office/officeart/2008/layout/LinedList"/>
    <dgm:cxn modelId="{F539C280-1D5D-4481-961B-2E27741CB536}" srcId="{36BB0A65-C211-4FDD-89FD-FB173B581BA7}" destId="{136CEE54-3CF0-4B50-BEEB-7407CDE6F56C}" srcOrd="3" destOrd="0" parTransId="{E63B9EEE-E86E-47FB-AC32-A62F048695D5}" sibTransId="{662A9CDE-A95D-4206-80A0-3F8A76A002BE}"/>
    <dgm:cxn modelId="{288EBE85-50F2-4575-A1F4-79515BC3F366}" type="presOf" srcId="{A524388C-CDE0-4CF0-9114-DE7697DE60BC}" destId="{064A1DCC-387C-40E5-8D46-7A0A2E0C293C}" srcOrd="0" destOrd="0" presId="urn:microsoft.com/office/officeart/2008/layout/LinedList"/>
    <dgm:cxn modelId="{D69431AC-6D6D-460C-9A34-CBB588D29016}" type="presOf" srcId="{1F063328-397A-4F80-841F-1EA62F3BAD12}" destId="{520BC1D9-9F3C-4286-BC19-DFC33265D375}" srcOrd="0" destOrd="0" presId="urn:microsoft.com/office/officeart/2008/layout/LinedList"/>
    <dgm:cxn modelId="{C9BD2EB6-DBA8-4BD2-B12A-BC52D40E3D4E}" srcId="{36BB0A65-C211-4FDD-89FD-FB173B581BA7}" destId="{79B21F34-8E18-4789-A853-E4253879E961}" srcOrd="0" destOrd="0" parTransId="{91D949EE-CE24-4ED0-9E3B-667E179A5D15}" sibTransId="{28FA45C3-DCAD-431E-A32A-2DF9A7AAFCA7}"/>
    <dgm:cxn modelId="{2B6276DF-25E7-45E2-9222-2E558B38B19B}" srcId="{36BB0A65-C211-4FDD-89FD-FB173B581BA7}" destId="{1F063328-397A-4F80-841F-1EA62F3BAD12}" srcOrd="2" destOrd="0" parTransId="{4E82FCCD-4745-4E1E-82C3-91231BC97485}" sibTransId="{0101F5B4-CDF4-4F65-A196-9F9F65850C19}"/>
    <dgm:cxn modelId="{8049A1FA-22AC-4226-8CD8-3194C542BB52}" type="presOf" srcId="{36BB0A65-C211-4FDD-89FD-FB173B581BA7}" destId="{D13D58AF-07F5-4F34-B483-ADA3F76EE77A}" srcOrd="0" destOrd="0" presId="urn:microsoft.com/office/officeart/2008/layout/LinedList"/>
    <dgm:cxn modelId="{DC266AFD-F6EC-46E9-B031-4146380D2448}" srcId="{36BB0A65-C211-4FDD-89FD-FB173B581BA7}" destId="{A524388C-CDE0-4CF0-9114-DE7697DE60BC}" srcOrd="1" destOrd="0" parTransId="{39ED1B8B-3167-46A6-8C1B-35B917778971}" sibTransId="{F5A70227-99D6-4DDA-838B-A178599B729A}"/>
    <dgm:cxn modelId="{3444E167-2AD0-4B93-A4F0-5DFB3A49A7C0}" type="presParOf" srcId="{D13D58AF-07F5-4F34-B483-ADA3F76EE77A}" destId="{ED1E3D27-2E13-4520-BB99-92BFB030D537}" srcOrd="0" destOrd="0" presId="urn:microsoft.com/office/officeart/2008/layout/LinedList"/>
    <dgm:cxn modelId="{35B86AF9-E3F5-431C-B89E-03921C38C7EB}" type="presParOf" srcId="{D13D58AF-07F5-4F34-B483-ADA3F76EE77A}" destId="{46531109-0E97-4E6C-B6B9-3FDCFFB24B29}" srcOrd="1" destOrd="0" presId="urn:microsoft.com/office/officeart/2008/layout/LinedList"/>
    <dgm:cxn modelId="{AF56B12D-BF5F-490E-B5C9-DAE38B83862A}" type="presParOf" srcId="{46531109-0E97-4E6C-B6B9-3FDCFFB24B29}" destId="{00B5921D-4522-4623-831D-5363B4D45322}" srcOrd="0" destOrd="0" presId="urn:microsoft.com/office/officeart/2008/layout/LinedList"/>
    <dgm:cxn modelId="{91C9F358-83FD-48BB-AAA6-7881F3DA5F28}" type="presParOf" srcId="{46531109-0E97-4E6C-B6B9-3FDCFFB24B29}" destId="{4D3BC077-008E-4C61-ACE2-79BE1426C01D}" srcOrd="1" destOrd="0" presId="urn:microsoft.com/office/officeart/2008/layout/LinedList"/>
    <dgm:cxn modelId="{8E7E9B1C-FC09-4E79-9B94-0BE815C2D354}" type="presParOf" srcId="{D13D58AF-07F5-4F34-B483-ADA3F76EE77A}" destId="{36F82547-49FB-4678-AC0F-2AE5F84A48B6}" srcOrd="2" destOrd="0" presId="urn:microsoft.com/office/officeart/2008/layout/LinedList"/>
    <dgm:cxn modelId="{F908827C-432B-4AA7-B869-9C2BF6823F44}" type="presParOf" srcId="{D13D58AF-07F5-4F34-B483-ADA3F76EE77A}" destId="{70BB16A1-4267-4E28-9FF3-B5A23677F731}" srcOrd="3" destOrd="0" presId="urn:microsoft.com/office/officeart/2008/layout/LinedList"/>
    <dgm:cxn modelId="{598B1353-21DC-4225-8DAC-F3FFC9AFAAA4}" type="presParOf" srcId="{70BB16A1-4267-4E28-9FF3-B5A23677F731}" destId="{064A1DCC-387C-40E5-8D46-7A0A2E0C293C}" srcOrd="0" destOrd="0" presId="urn:microsoft.com/office/officeart/2008/layout/LinedList"/>
    <dgm:cxn modelId="{52C0BF5E-88B3-4586-B102-105FAD635F69}" type="presParOf" srcId="{70BB16A1-4267-4E28-9FF3-B5A23677F731}" destId="{18EED459-8D32-461A-A7C0-A31543D92D4A}" srcOrd="1" destOrd="0" presId="urn:microsoft.com/office/officeart/2008/layout/LinedList"/>
    <dgm:cxn modelId="{70E0B0F7-878A-4162-B4F2-7FA2CCDE461C}" type="presParOf" srcId="{D13D58AF-07F5-4F34-B483-ADA3F76EE77A}" destId="{F3074530-2A49-4CB2-A14B-0EE711127D95}" srcOrd="4" destOrd="0" presId="urn:microsoft.com/office/officeart/2008/layout/LinedList"/>
    <dgm:cxn modelId="{9DCEFB92-555B-4E08-A417-B50B366A329E}" type="presParOf" srcId="{D13D58AF-07F5-4F34-B483-ADA3F76EE77A}" destId="{F769FB9F-DECA-47A7-9D9C-F86772446DC0}" srcOrd="5" destOrd="0" presId="urn:microsoft.com/office/officeart/2008/layout/LinedList"/>
    <dgm:cxn modelId="{D30078D9-5A90-4B8A-B106-98A599CE6F08}" type="presParOf" srcId="{F769FB9F-DECA-47A7-9D9C-F86772446DC0}" destId="{520BC1D9-9F3C-4286-BC19-DFC33265D375}" srcOrd="0" destOrd="0" presId="urn:microsoft.com/office/officeart/2008/layout/LinedList"/>
    <dgm:cxn modelId="{EA402A26-30A4-481F-BE4F-6E59FB14E16E}" type="presParOf" srcId="{F769FB9F-DECA-47A7-9D9C-F86772446DC0}" destId="{634655E2-5A92-4068-B852-416C8E7DECF5}" srcOrd="1" destOrd="0" presId="urn:microsoft.com/office/officeart/2008/layout/LinedList"/>
    <dgm:cxn modelId="{602754FA-AD46-4DCB-AE32-3A4B5FB3E4B5}" type="presParOf" srcId="{D13D58AF-07F5-4F34-B483-ADA3F76EE77A}" destId="{10AF6B10-8B0F-419F-BA82-E9F5198BBEEE}" srcOrd="6" destOrd="0" presId="urn:microsoft.com/office/officeart/2008/layout/LinedList"/>
    <dgm:cxn modelId="{9649633F-48D1-4B73-8508-6FDB2C8D2DAC}" type="presParOf" srcId="{D13D58AF-07F5-4F34-B483-ADA3F76EE77A}" destId="{237C4654-5410-4085-AB53-AAEAFCD9C0CC}" srcOrd="7" destOrd="0" presId="urn:microsoft.com/office/officeart/2008/layout/LinedList"/>
    <dgm:cxn modelId="{0A67DACE-E63D-4EF9-8D2E-3F9B085980E2}" type="presParOf" srcId="{237C4654-5410-4085-AB53-AAEAFCD9C0CC}" destId="{E2AEBB5D-29AE-4CCF-BED2-B83E1B1DE304}" srcOrd="0" destOrd="0" presId="urn:microsoft.com/office/officeart/2008/layout/LinedList"/>
    <dgm:cxn modelId="{415F6EB2-2E85-4B5C-8CF1-FC50EEFB3CC6}" type="presParOf" srcId="{237C4654-5410-4085-AB53-AAEAFCD9C0CC}" destId="{6B87925B-182F-4B97-B8A0-533D0143DD2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457A222-AEA9-4A13-BBEC-058417B2767F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C68514C-F5D5-4026-868D-B3C2BA3F7828}">
      <dgm:prSet/>
      <dgm:spPr/>
      <dgm:t>
        <a:bodyPr/>
        <a:lstStyle/>
        <a:p>
          <a:r>
            <a:rPr lang="en-GB" dirty="0"/>
            <a:t>No prisons in Wales for female offenders</a:t>
          </a:r>
          <a:endParaRPr lang="en-US" dirty="0"/>
        </a:p>
      </dgm:t>
    </dgm:pt>
    <dgm:pt modelId="{182FC689-31BC-4FD9-8D44-7D1561E49758}" type="parTrans" cxnId="{55BB8766-C522-4F2E-8930-00D6B5AD4D18}">
      <dgm:prSet/>
      <dgm:spPr/>
      <dgm:t>
        <a:bodyPr/>
        <a:lstStyle/>
        <a:p>
          <a:endParaRPr lang="en-US"/>
        </a:p>
      </dgm:t>
    </dgm:pt>
    <dgm:pt modelId="{D637BEBF-08E4-41AE-A62F-32A25ADA086B}" type="sibTrans" cxnId="{55BB8766-C522-4F2E-8930-00D6B5AD4D18}">
      <dgm:prSet/>
      <dgm:spPr/>
      <dgm:t>
        <a:bodyPr/>
        <a:lstStyle/>
        <a:p>
          <a:endParaRPr lang="en-US"/>
        </a:p>
      </dgm:t>
    </dgm:pt>
    <dgm:pt modelId="{82350C3B-6B29-42FC-AF00-448C9B6FB86D}">
      <dgm:prSet/>
      <dgm:spPr/>
      <dgm:t>
        <a:bodyPr/>
        <a:lstStyle/>
        <a:p>
          <a:r>
            <a:rPr lang="en-GB"/>
            <a:t>Do not have accommodation when released</a:t>
          </a:r>
          <a:endParaRPr lang="en-US"/>
        </a:p>
      </dgm:t>
    </dgm:pt>
    <dgm:pt modelId="{F8732344-9BD4-43F6-BC6A-506EA19E8987}" type="parTrans" cxnId="{66BF1A35-67CB-41FC-9E51-99B788FF7CAC}">
      <dgm:prSet/>
      <dgm:spPr/>
      <dgm:t>
        <a:bodyPr/>
        <a:lstStyle/>
        <a:p>
          <a:endParaRPr lang="en-US"/>
        </a:p>
      </dgm:t>
    </dgm:pt>
    <dgm:pt modelId="{97A8044C-84A4-4913-86C0-870DB10518CF}" type="sibTrans" cxnId="{66BF1A35-67CB-41FC-9E51-99B788FF7CAC}">
      <dgm:prSet/>
      <dgm:spPr/>
      <dgm:t>
        <a:bodyPr/>
        <a:lstStyle/>
        <a:p>
          <a:endParaRPr lang="en-US"/>
        </a:p>
      </dgm:t>
    </dgm:pt>
    <dgm:pt modelId="{70572E27-AC98-427E-AB12-08F9BB8CD9CB}">
      <dgm:prSet/>
      <dgm:spPr/>
      <dgm:t>
        <a:bodyPr/>
        <a:lstStyle/>
        <a:p>
          <a:r>
            <a:rPr lang="en-GB"/>
            <a:t>Inadequate support leads to women re-offending</a:t>
          </a:r>
          <a:endParaRPr lang="en-US"/>
        </a:p>
      </dgm:t>
    </dgm:pt>
    <dgm:pt modelId="{DE2F5B72-2DC9-44CA-BEF1-69C2B56818E7}" type="parTrans" cxnId="{E3B754CC-A1C3-431D-A415-2F3FFCC5F22E}">
      <dgm:prSet/>
      <dgm:spPr/>
      <dgm:t>
        <a:bodyPr/>
        <a:lstStyle/>
        <a:p>
          <a:endParaRPr lang="en-US"/>
        </a:p>
      </dgm:t>
    </dgm:pt>
    <dgm:pt modelId="{2B14C94C-EC16-4CDF-A7FE-F99B2EA24006}" type="sibTrans" cxnId="{E3B754CC-A1C3-431D-A415-2F3FFCC5F22E}">
      <dgm:prSet/>
      <dgm:spPr/>
      <dgm:t>
        <a:bodyPr/>
        <a:lstStyle/>
        <a:p>
          <a:endParaRPr lang="en-US"/>
        </a:p>
      </dgm:t>
    </dgm:pt>
    <dgm:pt modelId="{B5DF3047-E16F-4644-BC8D-BAB1CC92359D}">
      <dgm:prSet/>
      <dgm:spPr/>
      <dgm:t>
        <a:bodyPr/>
        <a:lstStyle/>
        <a:p>
          <a:r>
            <a:rPr lang="en-GB"/>
            <a:t>Calls for devolution of responsibility to Welsh Government</a:t>
          </a:r>
          <a:endParaRPr lang="en-US"/>
        </a:p>
      </dgm:t>
    </dgm:pt>
    <dgm:pt modelId="{5444A821-2C6E-41BF-B3FF-6BF8399D820A}" type="parTrans" cxnId="{FEDC7A46-7A04-4527-B6BE-6F5723E0C7D8}">
      <dgm:prSet/>
      <dgm:spPr/>
      <dgm:t>
        <a:bodyPr/>
        <a:lstStyle/>
        <a:p>
          <a:endParaRPr lang="en-US"/>
        </a:p>
      </dgm:t>
    </dgm:pt>
    <dgm:pt modelId="{1527274A-FA6A-4BE5-AAB1-7E0F86573FED}" type="sibTrans" cxnId="{FEDC7A46-7A04-4527-B6BE-6F5723E0C7D8}">
      <dgm:prSet/>
      <dgm:spPr/>
      <dgm:t>
        <a:bodyPr/>
        <a:lstStyle/>
        <a:p>
          <a:endParaRPr lang="en-US"/>
        </a:p>
      </dgm:t>
    </dgm:pt>
    <dgm:pt modelId="{F51E6368-DADF-4BD1-9153-2663D601FAE0}" type="pres">
      <dgm:prSet presAssocID="{0457A222-AEA9-4A13-BBEC-058417B2767F}" presName="vert0" presStyleCnt="0">
        <dgm:presLayoutVars>
          <dgm:dir/>
          <dgm:animOne val="branch"/>
          <dgm:animLvl val="lvl"/>
        </dgm:presLayoutVars>
      </dgm:prSet>
      <dgm:spPr/>
    </dgm:pt>
    <dgm:pt modelId="{2562B8F9-C4BD-4FAB-85B9-3D7E8A51F14F}" type="pres">
      <dgm:prSet presAssocID="{7C68514C-F5D5-4026-868D-B3C2BA3F7828}" presName="thickLine" presStyleLbl="alignNode1" presStyleIdx="0" presStyleCnt="4"/>
      <dgm:spPr/>
    </dgm:pt>
    <dgm:pt modelId="{1FDE2EB9-4279-4622-8E38-17662D1634D6}" type="pres">
      <dgm:prSet presAssocID="{7C68514C-F5D5-4026-868D-B3C2BA3F7828}" presName="horz1" presStyleCnt="0"/>
      <dgm:spPr/>
    </dgm:pt>
    <dgm:pt modelId="{517C4CC1-E747-4F48-A5CE-7C6524217CDC}" type="pres">
      <dgm:prSet presAssocID="{7C68514C-F5D5-4026-868D-B3C2BA3F7828}" presName="tx1" presStyleLbl="revTx" presStyleIdx="0" presStyleCnt="4"/>
      <dgm:spPr/>
    </dgm:pt>
    <dgm:pt modelId="{0143D1B6-6278-4CBD-8537-73F4F941C521}" type="pres">
      <dgm:prSet presAssocID="{7C68514C-F5D5-4026-868D-B3C2BA3F7828}" presName="vert1" presStyleCnt="0"/>
      <dgm:spPr/>
    </dgm:pt>
    <dgm:pt modelId="{2BEB4C22-7A59-47DA-A8D2-E63BB5E8697A}" type="pres">
      <dgm:prSet presAssocID="{82350C3B-6B29-42FC-AF00-448C9B6FB86D}" presName="thickLine" presStyleLbl="alignNode1" presStyleIdx="1" presStyleCnt="4"/>
      <dgm:spPr/>
    </dgm:pt>
    <dgm:pt modelId="{BA4EE37D-ADF0-4E56-B5A8-C78BD9F05EC5}" type="pres">
      <dgm:prSet presAssocID="{82350C3B-6B29-42FC-AF00-448C9B6FB86D}" presName="horz1" presStyleCnt="0"/>
      <dgm:spPr/>
    </dgm:pt>
    <dgm:pt modelId="{45C839A8-3409-4035-AF19-AC7F02AA0404}" type="pres">
      <dgm:prSet presAssocID="{82350C3B-6B29-42FC-AF00-448C9B6FB86D}" presName="tx1" presStyleLbl="revTx" presStyleIdx="1" presStyleCnt="4"/>
      <dgm:spPr/>
    </dgm:pt>
    <dgm:pt modelId="{A23B4F53-F8AD-4D8D-9765-7B20D78917D9}" type="pres">
      <dgm:prSet presAssocID="{82350C3B-6B29-42FC-AF00-448C9B6FB86D}" presName="vert1" presStyleCnt="0"/>
      <dgm:spPr/>
    </dgm:pt>
    <dgm:pt modelId="{67D10765-14E8-4042-86A0-9C25CB85B6AA}" type="pres">
      <dgm:prSet presAssocID="{70572E27-AC98-427E-AB12-08F9BB8CD9CB}" presName="thickLine" presStyleLbl="alignNode1" presStyleIdx="2" presStyleCnt="4"/>
      <dgm:spPr/>
    </dgm:pt>
    <dgm:pt modelId="{34681E9D-B283-424B-A72A-FA5ED224C1C0}" type="pres">
      <dgm:prSet presAssocID="{70572E27-AC98-427E-AB12-08F9BB8CD9CB}" presName="horz1" presStyleCnt="0"/>
      <dgm:spPr/>
    </dgm:pt>
    <dgm:pt modelId="{F42F9539-F5A3-4451-91C9-D7B43001C69A}" type="pres">
      <dgm:prSet presAssocID="{70572E27-AC98-427E-AB12-08F9BB8CD9CB}" presName="tx1" presStyleLbl="revTx" presStyleIdx="2" presStyleCnt="4"/>
      <dgm:spPr/>
    </dgm:pt>
    <dgm:pt modelId="{29F36237-69C3-40CB-9676-0FBF74AFC2DB}" type="pres">
      <dgm:prSet presAssocID="{70572E27-AC98-427E-AB12-08F9BB8CD9CB}" presName="vert1" presStyleCnt="0"/>
      <dgm:spPr/>
    </dgm:pt>
    <dgm:pt modelId="{5270C435-5E40-494E-A063-946E532629DD}" type="pres">
      <dgm:prSet presAssocID="{B5DF3047-E16F-4644-BC8D-BAB1CC92359D}" presName="thickLine" presStyleLbl="alignNode1" presStyleIdx="3" presStyleCnt="4"/>
      <dgm:spPr/>
    </dgm:pt>
    <dgm:pt modelId="{A7713B69-2F56-4235-B223-1B547C71242C}" type="pres">
      <dgm:prSet presAssocID="{B5DF3047-E16F-4644-BC8D-BAB1CC92359D}" presName="horz1" presStyleCnt="0"/>
      <dgm:spPr/>
    </dgm:pt>
    <dgm:pt modelId="{63736073-3AB9-4F84-8CE4-EB1D5F57B7AE}" type="pres">
      <dgm:prSet presAssocID="{B5DF3047-E16F-4644-BC8D-BAB1CC92359D}" presName="tx1" presStyleLbl="revTx" presStyleIdx="3" presStyleCnt="4"/>
      <dgm:spPr/>
    </dgm:pt>
    <dgm:pt modelId="{7A3FF19D-55E7-4F09-8EFA-84152429F7FE}" type="pres">
      <dgm:prSet presAssocID="{B5DF3047-E16F-4644-BC8D-BAB1CC92359D}" presName="vert1" presStyleCnt="0"/>
      <dgm:spPr/>
    </dgm:pt>
  </dgm:ptLst>
  <dgm:cxnLst>
    <dgm:cxn modelId="{563C700A-3DAB-4FAB-BC30-9D2E5A34EC71}" type="presOf" srcId="{70572E27-AC98-427E-AB12-08F9BB8CD9CB}" destId="{F42F9539-F5A3-4451-91C9-D7B43001C69A}" srcOrd="0" destOrd="0" presId="urn:microsoft.com/office/officeart/2008/layout/LinedList"/>
    <dgm:cxn modelId="{5FD37917-DC21-4BE7-AD01-2BF443CDFF86}" type="presOf" srcId="{B5DF3047-E16F-4644-BC8D-BAB1CC92359D}" destId="{63736073-3AB9-4F84-8CE4-EB1D5F57B7AE}" srcOrd="0" destOrd="0" presId="urn:microsoft.com/office/officeart/2008/layout/LinedList"/>
    <dgm:cxn modelId="{76738319-A279-4ADC-99B8-789C57DA458A}" type="presOf" srcId="{7C68514C-F5D5-4026-868D-B3C2BA3F7828}" destId="{517C4CC1-E747-4F48-A5CE-7C6524217CDC}" srcOrd="0" destOrd="0" presId="urn:microsoft.com/office/officeart/2008/layout/LinedList"/>
    <dgm:cxn modelId="{66BF1A35-67CB-41FC-9E51-99B788FF7CAC}" srcId="{0457A222-AEA9-4A13-BBEC-058417B2767F}" destId="{82350C3B-6B29-42FC-AF00-448C9B6FB86D}" srcOrd="1" destOrd="0" parTransId="{F8732344-9BD4-43F6-BC6A-506EA19E8987}" sibTransId="{97A8044C-84A4-4913-86C0-870DB10518CF}"/>
    <dgm:cxn modelId="{FEDC7A46-7A04-4527-B6BE-6F5723E0C7D8}" srcId="{0457A222-AEA9-4A13-BBEC-058417B2767F}" destId="{B5DF3047-E16F-4644-BC8D-BAB1CC92359D}" srcOrd="3" destOrd="0" parTransId="{5444A821-2C6E-41BF-B3FF-6BF8399D820A}" sibTransId="{1527274A-FA6A-4BE5-AAB1-7E0F86573FED}"/>
    <dgm:cxn modelId="{55BB8766-C522-4F2E-8930-00D6B5AD4D18}" srcId="{0457A222-AEA9-4A13-BBEC-058417B2767F}" destId="{7C68514C-F5D5-4026-868D-B3C2BA3F7828}" srcOrd="0" destOrd="0" parTransId="{182FC689-31BC-4FD9-8D44-7D1561E49758}" sibTransId="{D637BEBF-08E4-41AE-A62F-32A25ADA086B}"/>
    <dgm:cxn modelId="{3E4DD195-8972-4BB9-A9C9-B2722CD04AFA}" type="presOf" srcId="{0457A222-AEA9-4A13-BBEC-058417B2767F}" destId="{F51E6368-DADF-4BD1-9153-2663D601FAE0}" srcOrd="0" destOrd="0" presId="urn:microsoft.com/office/officeart/2008/layout/LinedList"/>
    <dgm:cxn modelId="{E3B754CC-A1C3-431D-A415-2F3FFCC5F22E}" srcId="{0457A222-AEA9-4A13-BBEC-058417B2767F}" destId="{70572E27-AC98-427E-AB12-08F9BB8CD9CB}" srcOrd="2" destOrd="0" parTransId="{DE2F5B72-2DC9-44CA-BEF1-69C2B56818E7}" sibTransId="{2B14C94C-EC16-4CDF-A7FE-F99B2EA24006}"/>
    <dgm:cxn modelId="{49DCEAE6-2216-4E5A-9730-8C99924FC0F1}" type="presOf" srcId="{82350C3B-6B29-42FC-AF00-448C9B6FB86D}" destId="{45C839A8-3409-4035-AF19-AC7F02AA0404}" srcOrd="0" destOrd="0" presId="urn:microsoft.com/office/officeart/2008/layout/LinedList"/>
    <dgm:cxn modelId="{A11605CD-80D7-4A9B-AD21-79E8AD9541B7}" type="presParOf" srcId="{F51E6368-DADF-4BD1-9153-2663D601FAE0}" destId="{2562B8F9-C4BD-4FAB-85B9-3D7E8A51F14F}" srcOrd="0" destOrd="0" presId="urn:microsoft.com/office/officeart/2008/layout/LinedList"/>
    <dgm:cxn modelId="{ED44C6DA-E53B-47B9-8BE2-0A72E5CC1582}" type="presParOf" srcId="{F51E6368-DADF-4BD1-9153-2663D601FAE0}" destId="{1FDE2EB9-4279-4622-8E38-17662D1634D6}" srcOrd="1" destOrd="0" presId="urn:microsoft.com/office/officeart/2008/layout/LinedList"/>
    <dgm:cxn modelId="{7789E8C2-CEC7-4811-B2DE-508E402876DE}" type="presParOf" srcId="{1FDE2EB9-4279-4622-8E38-17662D1634D6}" destId="{517C4CC1-E747-4F48-A5CE-7C6524217CDC}" srcOrd="0" destOrd="0" presId="urn:microsoft.com/office/officeart/2008/layout/LinedList"/>
    <dgm:cxn modelId="{A0397FF0-1B52-4831-963C-AFA3BEE43B93}" type="presParOf" srcId="{1FDE2EB9-4279-4622-8E38-17662D1634D6}" destId="{0143D1B6-6278-4CBD-8537-73F4F941C521}" srcOrd="1" destOrd="0" presId="urn:microsoft.com/office/officeart/2008/layout/LinedList"/>
    <dgm:cxn modelId="{0B61A948-26EF-47FD-883C-1A4B6D28C43A}" type="presParOf" srcId="{F51E6368-DADF-4BD1-9153-2663D601FAE0}" destId="{2BEB4C22-7A59-47DA-A8D2-E63BB5E8697A}" srcOrd="2" destOrd="0" presId="urn:microsoft.com/office/officeart/2008/layout/LinedList"/>
    <dgm:cxn modelId="{07EEE939-3AB6-48D3-8672-76DDC87111C1}" type="presParOf" srcId="{F51E6368-DADF-4BD1-9153-2663D601FAE0}" destId="{BA4EE37D-ADF0-4E56-B5A8-C78BD9F05EC5}" srcOrd="3" destOrd="0" presId="urn:microsoft.com/office/officeart/2008/layout/LinedList"/>
    <dgm:cxn modelId="{CD04E787-D7C1-4A58-AC84-B06AA2CA1825}" type="presParOf" srcId="{BA4EE37D-ADF0-4E56-B5A8-C78BD9F05EC5}" destId="{45C839A8-3409-4035-AF19-AC7F02AA0404}" srcOrd="0" destOrd="0" presId="urn:microsoft.com/office/officeart/2008/layout/LinedList"/>
    <dgm:cxn modelId="{A80D186E-8C7B-4DF1-BA46-81D2A5D7B39D}" type="presParOf" srcId="{BA4EE37D-ADF0-4E56-B5A8-C78BD9F05EC5}" destId="{A23B4F53-F8AD-4D8D-9765-7B20D78917D9}" srcOrd="1" destOrd="0" presId="urn:microsoft.com/office/officeart/2008/layout/LinedList"/>
    <dgm:cxn modelId="{649D0799-9D07-4DD3-8177-54F59C1DC9C2}" type="presParOf" srcId="{F51E6368-DADF-4BD1-9153-2663D601FAE0}" destId="{67D10765-14E8-4042-86A0-9C25CB85B6AA}" srcOrd="4" destOrd="0" presId="urn:microsoft.com/office/officeart/2008/layout/LinedList"/>
    <dgm:cxn modelId="{550D6B04-D388-48FF-861D-42FD77922EA3}" type="presParOf" srcId="{F51E6368-DADF-4BD1-9153-2663D601FAE0}" destId="{34681E9D-B283-424B-A72A-FA5ED224C1C0}" srcOrd="5" destOrd="0" presId="urn:microsoft.com/office/officeart/2008/layout/LinedList"/>
    <dgm:cxn modelId="{86749F26-67A2-46ED-B4EA-8F5BF8928C3F}" type="presParOf" srcId="{34681E9D-B283-424B-A72A-FA5ED224C1C0}" destId="{F42F9539-F5A3-4451-91C9-D7B43001C69A}" srcOrd="0" destOrd="0" presId="urn:microsoft.com/office/officeart/2008/layout/LinedList"/>
    <dgm:cxn modelId="{FD82BE85-AD11-4DF5-9371-3362087577FD}" type="presParOf" srcId="{34681E9D-B283-424B-A72A-FA5ED224C1C0}" destId="{29F36237-69C3-40CB-9676-0FBF74AFC2DB}" srcOrd="1" destOrd="0" presId="urn:microsoft.com/office/officeart/2008/layout/LinedList"/>
    <dgm:cxn modelId="{87277D7C-F7E5-433A-B068-12A2F60C94E7}" type="presParOf" srcId="{F51E6368-DADF-4BD1-9153-2663D601FAE0}" destId="{5270C435-5E40-494E-A063-946E532629DD}" srcOrd="6" destOrd="0" presId="urn:microsoft.com/office/officeart/2008/layout/LinedList"/>
    <dgm:cxn modelId="{EE8BFADB-7869-47C0-9E82-A96F68576B71}" type="presParOf" srcId="{F51E6368-DADF-4BD1-9153-2663D601FAE0}" destId="{A7713B69-2F56-4235-B223-1B547C71242C}" srcOrd="7" destOrd="0" presId="urn:microsoft.com/office/officeart/2008/layout/LinedList"/>
    <dgm:cxn modelId="{DB2AE383-6149-47E2-8BD9-AB457B761C69}" type="presParOf" srcId="{A7713B69-2F56-4235-B223-1B547C71242C}" destId="{63736073-3AB9-4F84-8CE4-EB1D5F57B7AE}" srcOrd="0" destOrd="0" presId="urn:microsoft.com/office/officeart/2008/layout/LinedList"/>
    <dgm:cxn modelId="{A42763D1-3C82-4076-B953-9BAE9F3AB3B0}" type="presParOf" srcId="{A7713B69-2F56-4235-B223-1B547C71242C}" destId="{7A3FF19D-55E7-4F09-8EFA-84152429F7F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BAB7EC-B966-4773-B470-278F923EF636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A8B5026E-D013-40CD-B685-3E94A6B5431A}">
      <dgm:prSet/>
      <dgm:spPr/>
      <dgm:t>
        <a:bodyPr/>
        <a:lstStyle/>
        <a:p>
          <a:r>
            <a:rPr lang="en-US"/>
            <a:t>Which types of offences do men mainly commit and which offences do women mainly commit?</a:t>
          </a:r>
        </a:p>
      </dgm:t>
    </dgm:pt>
    <dgm:pt modelId="{57EC6833-D4A5-4608-B382-0BFE38270388}" type="parTrans" cxnId="{E522C6B1-73EE-4CB9-9E6A-1DAFFADF8CC1}">
      <dgm:prSet/>
      <dgm:spPr/>
      <dgm:t>
        <a:bodyPr/>
        <a:lstStyle/>
        <a:p>
          <a:endParaRPr lang="en-US"/>
        </a:p>
      </dgm:t>
    </dgm:pt>
    <dgm:pt modelId="{1F5343BF-01E8-457D-8871-66AFF04E60F2}" type="sibTrans" cxnId="{E522C6B1-73EE-4CB9-9E6A-1DAFFADF8CC1}">
      <dgm:prSet/>
      <dgm:spPr/>
      <dgm:t>
        <a:bodyPr/>
        <a:lstStyle/>
        <a:p>
          <a:endParaRPr lang="en-US"/>
        </a:p>
      </dgm:t>
    </dgm:pt>
    <dgm:pt modelId="{07270511-F12C-49E1-9FB7-260FA953FD74}">
      <dgm:prSet/>
      <dgm:spPr/>
      <dgm:t>
        <a:bodyPr/>
        <a:lstStyle/>
        <a:p>
          <a:r>
            <a:rPr lang="en-US"/>
            <a:t>Which mitigating factors are the courts most likely to take into account when sentencing women?</a:t>
          </a:r>
        </a:p>
      </dgm:t>
    </dgm:pt>
    <dgm:pt modelId="{1FAE7392-348A-4484-99C4-3F81DC527A63}" type="parTrans" cxnId="{20ACE3ED-F9B8-465E-A66A-1214EFB91D6F}">
      <dgm:prSet/>
      <dgm:spPr/>
      <dgm:t>
        <a:bodyPr/>
        <a:lstStyle/>
        <a:p>
          <a:endParaRPr lang="en-US"/>
        </a:p>
      </dgm:t>
    </dgm:pt>
    <dgm:pt modelId="{65FFF1D2-C872-4FFE-BF84-124F0A26AEB2}" type="sibTrans" cxnId="{20ACE3ED-F9B8-465E-A66A-1214EFB91D6F}">
      <dgm:prSet/>
      <dgm:spPr/>
      <dgm:t>
        <a:bodyPr/>
        <a:lstStyle/>
        <a:p>
          <a:endParaRPr lang="en-US"/>
        </a:p>
      </dgm:t>
    </dgm:pt>
    <dgm:pt modelId="{F9E7600B-1137-48FB-8777-91BD47790E32}" type="pres">
      <dgm:prSet presAssocID="{53BAB7EC-B966-4773-B470-278F923EF63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8C60448-DF12-409B-9645-CC589173FDC3}" type="pres">
      <dgm:prSet presAssocID="{A8B5026E-D013-40CD-B685-3E94A6B5431A}" presName="hierRoot1" presStyleCnt="0"/>
      <dgm:spPr/>
    </dgm:pt>
    <dgm:pt modelId="{122922CA-3CCB-4E3F-854C-97784D8FBC4F}" type="pres">
      <dgm:prSet presAssocID="{A8B5026E-D013-40CD-B685-3E94A6B5431A}" presName="composite" presStyleCnt="0"/>
      <dgm:spPr/>
    </dgm:pt>
    <dgm:pt modelId="{C66DC1F8-D957-4B8C-884C-6666AB307265}" type="pres">
      <dgm:prSet presAssocID="{A8B5026E-D013-40CD-B685-3E94A6B5431A}" presName="background" presStyleLbl="node0" presStyleIdx="0" presStyleCnt="2"/>
      <dgm:spPr/>
    </dgm:pt>
    <dgm:pt modelId="{3CE76060-FA88-48E5-B6C0-9536CAC822B3}" type="pres">
      <dgm:prSet presAssocID="{A8B5026E-D013-40CD-B685-3E94A6B5431A}" presName="text" presStyleLbl="fgAcc0" presStyleIdx="0" presStyleCnt="2">
        <dgm:presLayoutVars>
          <dgm:chPref val="3"/>
        </dgm:presLayoutVars>
      </dgm:prSet>
      <dgm:spPr/>
    </dgm:pt>
    <dgm:pt modelId="{6A529200-F924-4906-8108-184B838AE9AC}" type="pres">
      <dgm:prSet presAssocID="{A8B5026E-D013-40CD-B685-3E94A6B5431A}" presName="hierChild2" presStyleCnt="0"/>
      <dgm:spPr/>
    </dgm:pt>
    <dgm:pt modelId="{5F4C906C-0F43-4A07-BB9E-125D51A92C4A}" type="pres">
      <dgm:prSet presAssocID="{07270511-F12C-49E1-9FB7-260FA953FD74}" presName="hierRoot1" presStyleCnt="0"/>
      <dgm:spPr/>
    </dgm:pt>
    <dgm:pt modelId="{C22E59A7-9AB2-436D-B837-01C1AE93993A}" type="pres">
      <dgm:prSet presAssocID="{07270511-F12C-49E1-9FB7-260FA953FD74}" presName="composite" presStyleCnt="0"/>
      <dgm:spPr/>
    </dgm:pt>
    <dgm:pt modelId="{C5202F85-FBE7-44BC-8790-2B937E0E3D48}" type="pres">
      <dgm:prSet presAssocID="{07270511-F12C-49E1-9FB7-260FA953FD74}" presName="background" presStyleLbl="node0" presStyleIdx="1" presStyleCnt="2"/>
      <dgm:spPr/>
    </dgm:pt>
    <dgm:pt modelId="{EC03297D-CF65-421A-A564-5CCBEDCA4E3E}" type="pres">
      <dgm:prSet presAssocID="{07270511-F12C-49E1-9FB7-260FA953FD74}" presName="text" presStyleLbl="fgAcc0" presStyleIdx="1" presStyleCnt="2">
        <dgm:presLayoutVars>
          <dgm:chPref val="3"/>
        </dgm:presLayoutVars>
      </dgm:prSet>
      <dgm:spPr/>
    </dgm:pt>
    <dgm:pt modelId="{FB75B694-17AD-410C-9089-CEEBD028CE8A}" type="pres">
      <dgm:prSet presAssocID="{07270511-F12C-49E1-9FB7-260FA953FD74}" presName="hierChild2" presStyleCnt="0"/>
      <dgm:spPr/>
    </dgm:pt>
  </dgm:ptLst>
  <dgm:cxnLst>
    <dgm:cxn modelId="{BF391225-C19C-4EBE-BA8E-0D94DFDDC559}" type="presOf" srcId="{53BAB7EC-B966-4773-B470-278F923EF636}" destId="{F9E7600B-1137-48FB-8777-91BD47790E32}" srcOrd="0" destOrd="0" presId="urn:microsoft.com/office/officeart/2005/8/layout/hierarchy1"/>
    <dgm:cxn modelId="{66B9667D-A5B9-4CCD-92F0-478AF5C65B25}" type="presOf" srcId="{07270511-F12C-49E1-9FB7-260FA953FD74}" destId="{EC03297D-CF65-421A-A564-5CCBEDCA4E3E}" srcOrd="0" destOrd="0" presId="urn:microsoft.com/office/officeart/2005/8/layout/hierarchy1"/>
    <dgm:cxn modelId="{8A18889B-B45C-4785-A793-2A3E43C7FE94}" type="presOf" srcId="{A8B5026E-D013-40CD-B685-3E94A6B5431A}" destId="{3CE76060-FA88-48E5-B6C0-9536CAC822B3}" srcOrd="0" destOrd="0" presId="urn:microsoft.com/office/officeart/2005/8/layout/hierarchy1"/>
    <dgm:cxn modelId="{E522C6B1-73EE-4CB9-9E6A-1DAFFADF8CC1}" srcId="{53BAB7EC-B966-4773-B470-278F923EF636}" destId="{A8B5026E-D013-40CD-B685-3E94A6B5431A}" srcOrd="0" destOrd="0" parTransId="{57EC6833-D4A5-4608-B382-0BFE38270388}" sibTransId="{1F5343BF-01E8-457D-8871-66AFF04E60F2}"/>
    <dgm:cxn modelId="{20ACE3ED-F9B8-465E-A66A-1214EFB91D6F}" srcId="{53BAB7EC-B966-4773-B470-278F923EF636}" destId="{07270511-F12C-49E1-9FB7-260FA953FD74}" srcOrd="1" destOrd="0" parTransId="{1FAE7392-348A-4484-99C4-3F81DC527A63}" sibTransId="{65FFF1D2-C872-4FFE-BF84-124F0A26AEB2}"/>
    <dgm:cxn modelId="{61FF882C-785F-483D-9E49-202137245B8D}" type="presParOf" srcId="{F9E7600B-1137-48FB-8777-91BD47790E32}" destId="{68C60448-DF12-409B-9645-CC589173FDC3}" srcOrd="0" destOrd="0" presId="urn:microsoft.com/office/officeart/2005/8/layout/hierarchy1"/>
    <dgm:cxn modelId="{1D03FC9D-9CE2-4D6C-A276-7A4341C6B9FA}" type="presParOf" srcId="{68C60448-DF12-409B-9645-CC589173FDC3}" destId="{122922CA-3CCB-4E3F-854C-97784D8FBC4F}" srcOrd="0" destOrd="0" presId="urn:microsoft.com/office/officeart/2005/8/layout/hierarchy1"/>
    <dgm:cxn modelId="{76C96969-7DD4-4D78-92A9-D9ACE5A6227B}" type="presParOf" srcId="{122922CA-3CCB-4E3F-854C-97784D8FBC4F}" destId="{C66DC1F8-D957-4B8C-884C-6666AB307265}" srcOrd="0" destOrd="0" presId="urn:microsoft.com/office/officeart/2005/8/layout/hierarchy1"/>
    <dgm:cxn modelId="{DFBBB301-083E-4684-A5C6-9A8A60DB3868}" type="presParOf" srcId="{122922CA-3CCB-4E3F-854C-97784D8FBC4F}" destId="{3CE76060-FA88-48E5-B6C0-9536CAC822B3}" srcOrd="1" destOrd="0" presId="urn:microsoft.com/office/officeart/2005/8/layout/hierarchy1"/>
    <dgm:cxn modelId="{013C27E8-5363-4E5E-9175-78CAF646EB13}" type="presParOf" srcId="{68C60448-DF12-409B-9645-CC589173FDC3}" destId="{6A529200-F924-4906-8108-184B838AE9AC}" srcOrd="1" destOrd="0" presId="urn:microsoft.com/office/officeart/2005/8/layout/hierarchy1"/>
    <dgm:cxn modelId="{5DEFA5B7-E610-44C8-8754-A0CD2CCD132E}" type="presParOf" srcId="{F9E7600B-1137-48FB-8777-91BD47790E32}" destId="{5F4C906C-0F43-4A07-BB9E-125D51A92C4A}" srcOrd="1" destOrd="0" presId="urn:microsoft.com/office/officeart/2005/8/layout/hierarchy1"/>
    <dgm:cxn modelId="{D894E0D2-B0FB-46A5-B977-5167CB5E3DD9}" type="presParOf" srcId="{5F4C906C-0F43-4A07-BB9E-125D51A92C4A}" destId="{C22E59A7-9AB2-436D-B837-01C1AE93993A}" srcOrd="0" destOrd="0" presId="urn:microsoft.com/office/officeart/2005/8/layout/hierarchy1"/>
    <dgm:cxn modelId="{55DFC5A0-F1FF-4389-B4C9-A357FDACA21B}" type="presParOf" srcId="{C22E59A7-9AB2-436D-B837-01C1AE93993A}" destId="{C5202F85-FBE7-44BC-8790-2B937E0E3D48}" srcOrd="0" destOrd="0" presId="urn:microsoft.com/office/officeart/2005/8/layout/hierarchy1"/>
    <dgm:cxn modelId="{17FC313E-F58C-4BBC-ACD8-D9259E07193A}" type="presParOf" srcId="{C22E59A7-9AB2-436D-B837-01C1AE93993A}" destId="{EC03297D-CF65-421A-A564-5CCBEDCA4E3E}" srcOrd="1" destOrd="0" presId="urn:microsoft.com/office/officeart/2005/8/layout/hierarchy1"/>
    <dgm:cxn modelId="{A034239A-4C92-4126-B8A1-A3F52A3EB019}" type="presParOf" srcId="{5F4C906C-0F43-4A07-BB9E-125D51A92C4A}" destId="{FB75B694-17AD-410C-9089-CEEBD028CE8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281F612-8C49-4893-9F1F-79255067339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3E31AF0-F0E6-4D18-AE0B-424201FD4224}">
      <dgm:prSet/>
      <dgm:spPr/>
      <dgm:t>
        <a:bodyPr/>
        <a:lstStyle/>
        <a:p>
          <a:r>
            <a:rPr lang="en-GB" dirty="0"/>
            <a:t>1. How effective (in terms of outcomes and costs) are women specific interventions in addressing complex needs? </a:t>
          </a:r>
          <a:endParaRPr lang="en-US" dirty="0"/>
        </a:p>
      </dgm:t>
    </dgm:pt>
    <dgm:pt modelId="{18182C17-C17C-4D2A-AFDC-E00C4B07CD67}" type="parTrans" cxnId="{8CF1F568-BB85-4112-AE86-D686FFB69EC9}">
      <dgm:prSet/>
      <dgm:spPr/>
      <dgm:t>
        <a:bodyPr/>
        <a:lstStyle/>
        <a:p>
          <a:endParaRPr lang="en-US"/>
        </a:p>
      </dgm:t>
    </dgm:pt>
    <dgm:pt modelId="{13C20FBE-2B7C-460F-BD6D-28EF9E567163}" type="sibTrans" cxnId="{8CF1F568-BB85-4112-AE86-D686FFB69EC9}">
      <dgm:prSet/>
      <dgm:spPr/>
      <dgm:t>
        <a:bodyPr/>
        <a:lstStyle/>
        <a:p>
          <a:endParaRPr lang="en-US"/>
        </a:p>
      </dgm:t>
    </dgm:pt>
    <dgm:pt modelId="{93088EDC-7A8A-426B-B997-E67F1099E2B1}">
      <dgm:prSet/>
      <dgm:spPr/>
      <dgm:t>
        <a:bodyPr/>
        <a:lstStyle/>
        <a:p>
          <a:r>
            <a:rPr lang="en-GB" dirty="0"/>
            <a:t>2. What are the impact of these interventions as preventative strategies in children’s services? (e.g. reducing the likelihood of recurrent child protection interventions)</a:t>
          </a:r>
          <a:endParaRPr lang="en-US" dirty="0"/>
        </a:p>
      </dgm:t>
    </dgm:pt>
    <dgm:pt modelId="{CA916055-60C8-4586-B4B0-B75A50E4CA01}" type="parTrans" cxnId="{12BA6C22-37A0-439D-BDB2-D8D182351078}">
      <dgm:prSet/>
      <dgm:spPr/>
      <dgm:t>
        <a:bodyPr/>
        <a:lstStyle/>
        <a:p>
          <a:endParaRPr lang="en-US"/>
        </a:p>
      </dgm:t>
    </dgm:pt>
    <dgm:pt modelId="{B3DAF53A-C692-4B06-8EA0-2B1B56CDC522}" type="sibTrans" cxnId="{12BA6C22-37A0-439D-BDB2-D8D182351078}">
      <dgm:prSet/>
      <dgm:spPr/>
      <dgm:t>
        <a:bodyPr/>
        <a:lstStyle/>
        <a:p>
          <a:endParaRPr lang="en-US"/>
        </a:p>
      </dgm:t>
    </dgm:pt>
    <dgm:pt modelId="{DBA33BE3-721D-43CB-804B-7B7EFE3ED55A}" type="pres">
      <dgm:prSet presAssocID="{2281F612-8C49-4893-9F1F-79255067339E}" presName="linear" presStyleCnt="0">
        <dgm:presLayoutVars>
          <dgm:animLvl val="lvl"/>
          <dgm:resizeHandles val="exact"/>
        </dgm:presLayoutVars>
      </dgm:prSet>
      <dgm:spPr/>
    </dgm:pt>
    <dgm:pt modelId="{B7E37AB6-011E-4C61-9B21-8721CA695DBF}" type="pres">
      <dgm:prSet presAssocID="{83E31AF0-F0E6-4D18-AE0B-424201FD422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64A9C78-F976-4D9D-9FBC-6DCF8AA3AA81}" type="pres">
      <dgm:prSet presAssocID="{13C20FBE-2B7C-460F-BD6D-28EF9E567163}" presName="spacer" presStyleCnt="0"/>
      <dgm:spPr/>
    </dgm:pt>
    <dgm:pt modelId="{CC4EE91B-EDC4-4587-8DA1-332D7F3E9C42}" type="pres">
      <dgm:prSet presAssocID="{93088EDC-7A8A-426B-B997-E67F1099E2B1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2BA6C22-37A0-439D-BDB2-D8D182351078}" srcId="{2281F612-8C49-4893-9F1F-79255067339E}" destId="{93088EDC-7A8A-426B-B997-E67F1099E2B1}" srcOrd="1" destOrd="0" parTransId="{CA916055-60C8-4586-B4B0-B75A50E4CA01}" sibTransId="{B3DAF53A-C692-4B06-8EA0-2B1B56CDC522}"/>
    <dgm:cxn modelId="{06D5DD66-45B5-4100-B913-C806E2194445}" type="presOf" srcId="{93088EDC-7A8A-426B-B997-E67F1099E2B1}" destId="{CC4EE91B-EDC4-4587-8DA1-332D7F3E9C42}" srcOrd="0" destOrd="0" presId="urn:microsoft.com/office/officeart/2005/8/layout/vList2"/>
    <dgm:cxn modelId="{8CF1F568-BB85-4112-AE86-D686FFB69EC9}" srcId="{2281F612-8C49-4893-9F1F-79255067339E}" destId="{83E31AF0-F0E6-4D18-AE0B-424201FD4224}" srcOrd="0" destOrd="0" parTransId="{18182C17-C17C-4D2A-AFDC-E00C4B07CD67}" sibTransId="{13C20FBE-2B7C-460F-BD6D-28EF9E567163}"/>
    <dgm:cxn modelId="{3A17FE98-4174-4316-B9C1-737F3AC434A2}" type="presOf" srcId="{83E31AF0-F0E6-4D18-AE0B-424201FD4224}" destId="{B7E37AB6-011E-4C61-9B21-8721CA695DBF}" srcOrd="0" destOrd="0" presId="urn:microsoft.com/office/officeart/2005/8/layout/vList2"/>
    <dgm:cxn modelId="{058B519E-2BD9-4FD8-9991-23DFFB74D59E}" type="presOf" srcId="{2281F612-8C49-4893-9F1F-79255067339E}" destId="{DBA33BE3-721D-43CB-804B-7B7EFE3ED55A}" srcOrd="0" destOrd="0" presId="urn:microsoft.com/office/officeart/2005/8/layout/vList2"/>
    <dgm:cxn modelId="{B18F8AD8-7E7D-4ABD-A2BA-FCD8BAF1A7BE}" type="presParOf" srcId="{DBA33BE3-721D-43CB-804B-7B7EFE3ED55A}" destId="{B7E37AB6-011E-4C61-9B21-8721CA695DBF}" srcOrd="0" destOrd="0" presId="urn:microsoft.com/office/officeart/2005/8/layout/vList2"/>
    <dgm:cxn modelId="{996F9EB2-42C0-4519-890D-ABB230CD9DB2}" type="presParOf" srcId="{DBA33BE3-721D-43CB-804B-7B7EFE3ED55A}" destId="{D64A9C78-F976-4D9D-9FBC-6DCF8AA3AA81}" srcOrd="1" destOrd="0" presId="urn:microsoft.com/office/officeart/2005/8/layout/vList2"/>
    <dgm:cxn modelId="{7312BC96-2D25-4AC2-824E-2D601A70EAAB}" type="presParOf" srcId="{DBA33BE3-721D-43CB-804B-7B7EFE3ED55A}" destId="{CC4EE91B-EDC4-4587-8DA1-332D7F3E9C4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5AC1560-3517-441B-A496-022647DD6458}" type="doc">
      <dgm:prSet loTypeId="urn:microsoft.com/office/officeart/2016/7/layout/VerticalSolidActionList" loCatId="List" qsTypeId="urn:microsoft.com/office/officeart/2005/8/quickstyle/simple5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17F3870-0956-45BA-96BB-6D9664FA9DF0}">
      <dgm:prSet/>
      <dgm:spPr/>
      <dgm:t>
        <a:bodyPr/>
        <a:lstStyle/>
        <a:p>
          <a:r>
            <a:rPr lang="en-US" dirty="0"/>
            <a:t>Improve</a:t>
          </a:r>
        </a:p>
      </dgm:t>
    </dgm:pt>
    <dgm:pt modelId="{0421C666-98B2-4DF2-9027-B9FE6E0C726B}" type="parTrans" cxnId="{A59FF9B8-BC6D-4ED2-B7CD-EFB7EE8C5F3E}">
      <dgm:prSet/>
      <dgm:spPr/>
      <dgm:t>
        <a:bodyPr/>
        <a:lstStyle/>
        <a:p>
          <a:endParaRPr lang="en-US"/>
        </a:p>
      </dgm:t>
    </dgm:pt>
    <dgm:pt modelId="{0686C578-57CC-4C17-967D-0EAF3DDB2D69}" type="sibTrans" cxnId="{A59FF9B8-BC6D-4ED2-B7CD-EFB7EE8C5F3E}">
      <dgm:prSet/>
      <dgm:spPr/>
      <dgm:t>
        <a:bodyPr/>
        <a:lstStyle/>
        <a:p>
          <a:endParaRPr lang="en-US"/>
        </a:p>
      </dgm:t>
    </dgm:pt>
    <dgm:pt modelId="{4719DE4D-4E27-4E09-8D0E-D7190D24E76E}">
      <dgm:prSet/>
      <dgm:spPr/>
      <dgm:t>
        <a:bodyPr/>
        <a:lstStyle/>
        <a:p>
          <a:r>
            <a:rPr lang="en-US" dirty="0"/>
            <a:t>Improve the governance of women’s justice across the UK, which requires dedicated leadership and cross-government co-ordination informed by a robust economic case </a:t>
          </a:r>
        </a:p>
      </dgm:t>
    </dgm:pt>
    <dgm:pt modelId="{17C2216E-9BFD-419B-90F2-CDE7D7A10D4B}" type="parTrans" cxnId="{D366F22D-0026-4C19-91E7-588C6EE48568}">
      <dgm:prSet/>
      <dgm:spPr/>
      <dgm:t>
        <a:bodyPr/>
        <a:lstStyle/>
        <a:p>
          <a:endParaRPr lang="en-US"/>
        </a:p>
      </dgm:t>
    </dgm:pt>
    <dgm:pt modelId="{463CD01C-7B0D-476C-BD31-D8C0792819C3}" type="sibTrans" cxnId="{D366F22D-0026-4C19-91E7-588C6EE48568}">
      <dgm:prSet/>
      <dgm:spPr/>
      <dgm:t>
        <a:bodyPr/>
        <a:lstStyle/>
        <a:p>
          <a:endParaRPr lang="en-US"/>
        </a:p>
      </dgm:t>
    </dgm:pt>
    <dgm:pt modelId="{C064AB38-C605-4861-92F1-186703501C42}">
      <dgm:prSet/>
      <dgm:spPr/>
      <dgm:t>
        <a:bodyPr/>
        <a:lstStyle/>
        <a:p>
          <a:r>
            <a:rPr lang="en-US"/>
            <a:t>Strengthen</a:t>
          </a:r>
        </a:p>
      </dgm:t>
    </dgm:pt>
    <dgm:pt modelId="{E8C4D2DD-9F88-48DF-B37A-7D949B6C19DD}" type="parTrans" cxnId="{609C526C-E24C-459E-A1DE-12E2EF2E9EFA}">
      <dgm:prSet/>
      <dgm:spPr/>
      <dgm:t>
        <a:bodyPr/>
        <a:lstStyle/>
        <a:p>
          <a:endParaRPr lang="en-US"/>
        </a:p>
      </dgm:t>
    </dgm:pt>
    <dgm:pt modelId="{6991A527-CB16-4002-B1DD-612AC050F0DC}" type="sibTrans" cxnId="{609C526C-E24C-459E-A1DE-12E2EF2E9EFA}">
      <dgm:prSet/>
      <dgm:spPr/>
      <dgm:t>
        <a:bodyPr/>
        <a:lstStyle/>
        <a:p>
          <a:endParaRPr lang="en-US"/>
        </a:p>
      </dgm:t>
    </dgm:pt>
    <dgm:pt modelId="{9B9D67E6-1A6E-4BA0-8BE9-6FDD91B4CAA0}">
      <dgm:prSet/>
      <dgm:spPr/>
      <dgm:t>
        <a:bodyPr/>
        <a:lstStyle/>
        <a:p>
          <a:r>
            <a:rPr lang="en-US"/>
            <a:t>Strengthen the pathways into mental health and social care services for vulnerable women caught in the criminal justice system </a:t>
          </a:r>
        </a:p>
      </dgm:t>
    </dgm:pt>
    <dgm:pt modelId="{136542BC-ED56-4E55-A51B-6C22B6539DAF}" type="parTrans" cxnId="{59306EDA-7E5B-4AED-84F0-9A8023E6F25F}">
      <dgm:prSet/>
      <dgm:spPr/>
      <dgm:t>
        <a:bodyPr/>
        <a:lstStyle/>
        <a:p>
          <a:endParaRPr lang="en-US"/>
        </a:p>
      </dgm:t>
    </dgm:pt>
    <dgm:pt modelId="{1060043E-ED0E-44D1-A65B-35E8619A6DEB}" type="sibTrans" cxnId="{59306EDA-7E5B-4AED-84F0-9A8023E6F25F}">
      <dgm:prSet/>
      <dgm:spPr/>
      <dgm:t>
        <a:bodyPr/>
        <a:lstStyle/>
        <a:p>
          <a:endParaRPr lang="en-US"/>
        </a:p>
      </dgm:t>
    </dgm:pt>
    <dgm:pt modelId="{63AEEA52-1F74-4794-9CA8-DFB8263B6BAF}">
      <dgm:prSet/>
      <dgm:spPr/>
      <dgm:t>
        <a:bodyPr/>
        <a:lstStyle/>
        <a:p>
          <a:r>
            <a:rPr lang="en-US"/>
            <a:t>Increase</a:t>
          </a:r>
        </a:p>
      </dgm:t>
    </dgm:pt>
    <dgm:pt modelId="{CEF98A79-E546-4947-AC9A-8BDEC0ECCE4E}" type="parTrans" cxnId="{847F8820-4FB7-445A-9B5E-D3A19BA8ABC8}">
      <dgm:prSet/>
      <dgm:spPr/>
      <dgm:t>
        <a:bodyPr/>
        <a:lstStyle/>
        <a:p>
          <a:endParaRPr lang="en-US"/>
        </a:p>
      </dgm:t>
    </dgm:pt>
    <dgm:pt modelId="{4E48F557-FDB1-4BCC-A27E-8520781E469F}" type="sibTrans" cxnId="{847F8820-4FB7-445A-9B5E-D3A19BA8ABC8}">
      <dgm:prSet/>
      <dgm:spPr/>
      <dgm:t>
        <a:bodyPr/>
        <a:lstStyle/>
        <a:p>
          <a:endParaRPr lang="en-US"/>
        </a:p>
      </dgm:t>
    </dgm:pt>
    <dgm:pt modelId="{3CD2BC61-7690-460A-92BC-D0BE7DD7DB2D}">
      <dgm:prSet/>
      <dgm:spPr/>
      <dgm:t>
        <a:bodyPr/>
        <a:lstStyle/>
        <a:p>
          <a:r>
            <a:rPr lang="en-US" dirty="0"/>
            <a:t>Increase awareness of the links between women’s experience of domestic abuse and their offending </a:t>
          </a:r>
        </a:p>
      </dgm:t>
    </dgm:pt>
    <dgm:pt modelId="{38F13154-7D43-44B7-95A5-8CBB1F262810}" type="parTrans" cxnId="{3E1D4872-A417-43D9-9ED4-ABD06617DBE5}">
      <dgm:prSet/>
      <dgm:spPr/>
      <dgm:t>
        <a:bodyPr/>
        <a:lstStyle/>
        <a:p>
          <a:endParaRPr lang="en-US"/>
        </a:p>
      </dgm:t>
    </dgm:pt>
    <dgm:pt modelId="{8C7FE4AD-374F-41B5-B2CC-F1A68284D93C}" type="sibTrans" cxnId="{3E1D4872-A417-43D9-9ED4-ABD06617DBE5}">
      <dgm:prSet/>
      <dgm:spPr/>
      <dgm:t>
        <a:bodyPr/>
        <a:lstStyle/>
        <a:p>
          <a:endParaRPr lang="en-US"/>
        </a:p>
      </dgm:t>
    </dgm:pt>
    <dgm:pt modelId="{1A336583-09B9-470D-8486-C3C3768C07C3}">
      <dgm:prSet/>
      <dgm:spPr/>
      <dgm:t>
        <a:bodyPr/>
        <a:lstStyle/>
        <a:p>
          <a:r>
            <a:rPr lang="en-US"/>
            <a:t>Reduce</a:t>
          </a:r>
        </a:p>
      </dgm:t>
    </dgm:pt>
    <dgm:pt modelId="{05311C6C-9A53-4272-B958-B301801D6CB3}" type="parTrans" cxnId="{D4F9752E-A96A-40CE-817B-7CB10F605481}">
      <dgm:prSet/>
      <dgm:spPr/>
      <dgm:t>
        <a:bodyPr/>
        <a:lstStyle/>
        <a:p>
          <a:endParaRPr lang="en-US"/>
        </a:p>
      </dgm:t>
    </dgm:pt>
    <dgm:pt modelId="{98219D27-3C91-4A20-95D1-E52602E05F71}" type="sibTrans" cxnId="{D4F9752E-A96A-40CE-817B-7CB10F605481}">
      <dgm:prSet/>
      <dgm:spPr/>
      <dgm:t>
        <a:bodyPr/>
        <a:lstStyle/>
        <a:p>
          <a:endParaRPr lang="en-US"/>
        </a:p>
      </dgm:t>
    </dgm:pt>
    <dgm:pt modelId="{675F4D78-C3ED-46E4-8EB1-69A8EC491CD5}">
      <dgm:prSet/>
      <dgm:spPr/>
      <dgm:t>
        <a:bodyPr/>
        <a:lstStyle/>
        <a:p>
          <a:r>
            <a:rPr lang="en-US"/>
            <a:t>Reduce the use of custodial remand unless the seriousness of the offence or the protection of the public demands it </a:t>
          </a:r>
        </a:p>
      </dgm:t>
    </dgm:pt>
    <dgm:pt modelId="{987CA1C8-1641-4212-A60F-D368E51BB884}" type="parTrans" cxnId="{545B1F66-21BC-45D7-8265-D4E9FA71040A}">
      <dgm:prSet/>
      <dgm:spPr/>
      <dgm:t>
        <a:bodyPr/>
        <a:lstStyle/>
        <a:p>
          <a:endParaRPr lang="en-US"/>
        </a:p>
      </dgm:t>
    </dgm:pt>
    <dgm:pt modelId="{47D9DC98-06C7-4013-A77F-919368EDB028}" type="sibTrans" cxnId="{545B1F66-21BC-45D7-8265-D4E9FA71040A}">
      <dgm:prSet/>
      <dgm:spPr/>
      <dgm:t>
        <a:bodyPr/>
        <a:lstStyle/>
        <a:p>
          <a:endParaRPr lang="en-US"/>
        </a:p>
      </dgm:t>
    </dgm:pt>
    <dgm:pt modelId="{FD0008F0-245E-4E31-981E-3FF1B2261425}">
      <dgm:prSet/>
      <dgm:spPr/>
      <dgm:t>
        <a:bodyPr/>
        <a:lstStyle/>
        <a:p>
          <a:r>
            <a:rPr lang="en-US"/>
            <a:t>Promote</a:t>
          </a:r>
        </a:p>
      </dgm:t>
    </dgm:pt>
    <dgm:pt modelId="{E856E2C8-0CC1-4EB4-8599-FE0BF11555F4}" type="parTrans" cxnId="{F293C0A0-7426-4C6E-B5C6-EA163DA17FFB}">
      <dgm:prSet/>
      <dgm:spPr/>
      <dgm:t>
        <a:bodyPr/>
        <a:lstStyle/>
        <a:p>
          <a:endParaRPr lang="en-US"/>
        </a:p>
      </dgm:t>
    </dgm:pt>
    <dgm:pt modelId="{729E3170-CFB4-4FC9-9A35-C1687AEFB8CF}" type="sibTrans" cxnId="{F293C0A0-7426-4C6E-B5C6-EA163DA17FFB}">
      <dgm:prSet/>
      <dgm:spPr/>
      <dgm:t>
        <a:bodyPr/>
        <a:lstStyle/>
        <a:p>
          <a:endParaRPr lang="en-US"/>
        </a:p>
      </dgm:t>
    </dgm:pt>
    <dgm:pt modelId="{A1C04F9D-3A65-4295-A807-4FC8131955DA}">
      <dgm:prSet/>
      <dgm:spPr/>
      <dgm:t>
        <a:bodyPr/>
        <a:lstStyle/>
        <a:p>
          <a:r>
            <a:rPr lang="en-US"/>
            <a:t>Promote non-custodial options for mothers of dependent children </a:t>
          </a:r>
        </a:p>
      </dgm:t>
    </dgm:pt>
    <dgm:pt modelId="{19167EF0-67A3-4945-9559-7F27A4F8EF0C}" type="parTrans" cxnId="{23A4EEE7-494F-400F-B6BC-C9E02DBD4B11}">
      <dgm:prSet/>
      <dgm:spPr/>
      <dgm:t>
        <a:bodyPr/>
        <a:lstStyle/>
        <a:p>
          <a:endParaRPr lang="en-US"/>
        </a:p>
      </dgm:t>
    </dgm:pt>
    <dgm:pt modelId="{2D95E87F-A005-46C3-936A-836DA1015B1B}" type="sibTrans" cxnId="{23A4EEE7-494F-400F-B6BC-C9E02DBD4B11}">
      <dgm:prSet/>
      <dgm:spPr/>
      <dgm:t>
        <a:bodyPr/>
        <a:lstStyle/>
        <a:p>
          <a:endParaRPr lang="en-US"/>
        </a:p>
      </dgm:t>
    </dgm:pt>
    <dgm:pt modelId="{BC70147C-CFA1-4FF6-8161-36D7626AD384}">
      <dgm:prSet/>
      <dgm:spPr/>
      <dgm:t>
        <a:bodyPr/>
        <a:lstStyle/>
        <a:p>
          <a:r>
            <a:rPr lang="en-US"/>
            <a:t>Reduce</a:t>
          </a:r>
        </a:p>
      </dgm:t>
    </dgm:pt>
    <dgm:pt modelId="{A97C4652-5016-4398-8F8A-20F2429D82F1}" type="parTrans" cxnId="{96B10FBA-8124-4EB5-839A-F68960A02E1A}">
      <dgm:prSet/>
      <dgm:spPr/>
      <dgm:t>
        <a:bodyPr/>
        <a:lstStyle/>
        <a:p>
          <a:endParaRPr lang="en-US"/>
        </a:p>
      </dgm:t>
    </dgm:pt>
    <dgm:pt modelId="{05C7B2E0-396F-4195-ADC1-BA213D56B0BD}" type="sibTrans" cxnId="{96B10FBA-8124-4EB5-839A-F68960A02E1A}">
      <dgm:prSet/>
      <dgm:spPr/>
      <dgm:t>
        <a:bodyPr/>
        <a:lstStyle/>
        <a:p>
          <a:endParaRPr lang="en-US"/>
        </a:p>
      </dgm:t>
    </dgm:pt>
    <dgm:pt modelId="{A5C15382-4CD2-44F2-BF0D-97C7C5FA3B70}">
      <dgm:prSet/>
      <dgm:spPr/>
      <dgm:t>
        <a:bodyPr/>
        <a:lstStyle/>
        <a:p>
          <a:r>
            <a:rPr lang="en-US"/>
            <a:t>Reduce the number of foreign national and black and ethnic minority women in custody </a:t>
          </a:r>
        </a:p>
      </dgm:t>
    </dgm:pt>
    <dgm:pt modelId="{27243F2F-381C-46DC-A3F1-3B8A273AE586}" type="parTrans" cxnId="{39A58EC0-D91C-49BD-89A3-61829E5AF140}">
      <dgm:prSet/>
      <dgm:spPr/>
      <dgm:t>
        <a:bodyPr/>
        <a:lstStyle/>
        <a:p>
          <a:endParaRPr lang="en-US"/>
        </a:p>
      </dgm:t>
    </dgm:pt>
    <dgm:pt modelId="{18A94F2E-4AA4-4592-B51D-810FE7F50759}" type="sibTrans" cxnId="{39A58EC0-D91C-49BD-89A3-61829E5AF140}">
      <dgm:prSet/>
      <dgm:spPr/>
      <dgm:t>
        <a:bodyPr/>
        <a:lstStyle/>
        <a:p>
          <a:endParaRPr lang="en-US"/>
        </a:p>
      </dgm:t>
    </dgm:pt>
    <dgm:pt modelId="{6F47BD94-F7E5-40F5-838A-AFBDF8A895E9}">
      <dgm:prSet/>
      <dgm:spPr/>
      <dgm:t>
        <a:bodyPr/>
        <a:lstStyle/>
        <a:p>
          <a:r>
            <a:rPr lang="en-US"/>
            <a:t>Work</a:t>
          </a:r>
        </a:p>
      </dgm:t>
    </dgm:pt>
    <dgm:pt modelId="{8BD65FAE-3A5C-484D-A0F6-DE7112BEB0F9}" type="parTrans" cxnId="{D10D2927-B87E-46BF-B21C-577C69E769BF}">
      <dgm:prSet/>
      <dgm:spPr/>
      <dgm:t>
        <a:bodyPr/>
        <a:lstStyle/>
        <a:p>
          <a:endParaRPr lang="en-US"/>
        </a:p>
      </dgm:t>
    </dgm:pt>
    <dgm:pt modelId="{6251B64E-2587-4BFD-92F1-109C45ACB5F7}" type="sibTrans" cxnId="{D10D2927-B87E-46BF-B21C-577C69E769BF}">
      <dgm:prSet/>
      <dgm:spPr/>
      <dgm:t>
        <a:bodyPr/>
        <a:lstStyle/>
        <a:p>
          <a:endParaRPr lang="en-US"/>
        </a:p>
      </dgm:t>
    </dgm:pt>
    <dgm:pt modelId="{5E6F21A7-7866-4578-8D28-2A8045C3AD95}">
      <dgm:prSet/>
      <dgm:spPr/>
      <dgm:t>
        <a:bodyPr/>
        <a:lstStyle/>
        <a:p>
          <a:r>
            <a:rPr lang="en-US"/>
            <a:t>Work intensively in selected local areas to foster greater use of early intervention and community orders for women</a:t>
          </a:r>
        </a:p>
      </dgm:t>
    </dgm:pt>
    <dgm:pt modelId="{04D9C1C9-3163-4515-A28B-1365B1A259CD}" type="parTrans" cxnId="{A1329DAF-2268-4BE3-96A6-8D6D238D9AFE}">
      <dgm:prSet/>
      <dgm:spPr/>
      <dgm:t>
        <a:bodyPr/>
        <a:lstStyle/>
        <a:p>
          <a:endParaRPr lang="en-US"/>
        </a:p>
      </dgm:t>
    </dgm:pt>
    <dgm:pt modelId="{A9D1CE20-C0D9-4A18-9C5B-C14DF43D187A}" type="sibTrans" cxnId="{A1329DAF-2268-4BE3-96A6-8D6D238D9AFE}">
      <dgm:prSet/>
      <dgm:spPr/>
      <dgm:t>
        <a:bodyPr/>
        <a:lstStyle/>
        <a:p>
          <a:endParaRPr lang="en-US"/>
        </a:p>
      </dgm:t>
    </dgm:pt>
    <dgm:pt modelId="{DF58BDB0-280B-419D-B16D-26B988AEBF0C}" type="pres">
      <dgm:prSet presAssocID="{05AC1560-3517-441B-A496-022647DD6458}" presName="Name0" presStyleCnt="0">
        <dgm:presLayoutVars>
          <dgm:dir/>
          <dgm:animLvl val="lvl"/>
          <dgm:resizeHandles val="exact"/>
        </dgm:presLayoutVars>
      </dgm:prSet>
      <dgm:spPr/>
    </dgm:pt>
    <dgm:pt modelId="{6E750E22-9250-4009-9A47-5F425CD2C69F}" type="pres">
      <dgm:prSet presAssocID="{E17F3870-0956-45BA-96BB-6D9664FA9DF0}" presName="linNode" presStyleCnt="0"/>
      <dgm:spPr/>
    </dgm:pt>
    <dgm:pt modelId="{B74A5524-83E8-42BC-97EB-6AC75BA06276}" type="pres">
      <dgm:prSet presAssocID="{E17F3870-0956-45BA-96BB-6D9664FA9DF0}" presName="parentText" presStyleLbl="alignNode1" presStyleIdx="0" presStyleCnt="7">
        <dgm:presLayoutVars>
          <dgm:chMax val="1"/>
          <dgm:bulletEnabled/>
        </dgm:presLayoutVars>
      </dgm:prSet>
      <dgm:spPr/>
    </dgm:pt>
    <dgm:pt modelId="{667096D1-2EB1-4A08-8AFB-F378AA57D60F}" type="pres">
      <dgm:prSet presAssocID="{E17F3870-0956-45BA-96BB-6D9664FA9DF0}" presName="descendantText" presStyleLbl="alignAccFollowNode1" presStyleIdx="0" presStyleCnt="7">
        <dgm:presLayoutVars>
          <dgm:bulletEnabled/>
        </dgm:presLayoutVars>
      </dgm:prSet>
      <dgm:spPr/>
    </dgm:pt>
    <dgm:pt modelId="{AEA5C8FA-5365-4BFB-AF90-F3A0B6B3C6BD}" type="pres">
      <dgm:prSet presAssocID="{0686C578-57CC-4C17-967D-0EAF3DDB2D69}" presName="sp" presStyleCnt="0"/>
      <dgm:spPr/>
    </dgm:pt>
    <dgm:pt modelId="{2368D108-C649-4E2C-8381-E4ECA938D4AB}" type="pres">
      <dgm:prSet presAssocID="{C064AB38-C605-4861-92F1-186703501C42}" presName="linNode" presStyleCnt="0"/>
      <dgm:spPr/>
    </dgm:pt>
    <dgm:pt modelId="{DD5F7274-8175-412B-9ED0-359614335AE8}" type="pres">
      <dgm:prSet presAssocID="{C064AB38-C605-4861-92F1-186703501C42}" presName="parentText" presStyleLbl="alignNode1" presStyleIdx="1" presStyleCnt="7">
        <dgm:presLayoutVars>
          <dgm:chMax val="1"/>
          <dgm:bulletEnabled/>
        </dgm:presLayoutVars>
      </dgm:prSet>
      <dgm:spPr/>
    </dgm:pt>
    <dgm:pt modelId="{D052E615-68B6-4E68-ADA5-4D5D5A50CAF3}" type="pres">
      <dgm:prSet presAssocID="{C064AB38-C605-4861-92F1-186703501C42}" presName="descendantText" presStyleLbl="alignAccFollowNode1" presStyleIdx="1" presStyleCnt="7">
        <dgm:presLayoutVars>
          <dgm:bulletEnabled/>
        </dgm:presLayoutVars>
      </dgm:prSet>
      <dgm:spPr/>
    </dgm:pt>
    <dgm:pt modelId="{5E21602D-8084-43F4-BEA9-282D78C62220}" type="pres">
      <dgm:prSet presAssocID="{6991A527-CB16-4002-B1DD-612AC050F0DC}" presName="sp" presStyleCnt="0"/>
      <dgm:spPr/>
    </dgm:pt>
    <dgm:pt modelId="{37AA5499-F0B0-4A41-B9D6-F9F4E22B0678}" type="pres">
      <dgm:prSet presAssocID="{63AEEA52-1F74-4794-9CA8-DFB8263B6BAF}" presName="linNode" presStyleCnt="0"/>
      <dgm:spPr/>
    </dgm:pt>
    <dgm:pt modelId="{97F5362F-54A2-469A-B47A-646BE1C2F03C}" type="pres">
      <dgm:prSet presAssocID="{63AEEA52-1F74-4794-9CA8-DFB8263B6BAF}" presName="parentText" presStyleLbl="alignNode1" presStyleIdx="2" presStyleCnt="7">
        <dgm:presLayoutVars>
          <dgm:chMax val="1"/>
          <dgm:bulletEnabled/>
        </dgm:presLayoutVars>
      </dgm:prSet>
      <dgm:spPr/>
    </dgm:pt>
    <dgm:pt modelId="{08E7C6B0-69B9-435F-9652-9B1AB21047BF}" type="pres">
      <dgm:prSet presAssocID="{63AEEA52-1F74-4794-9CA8-DFB8263B6BAF}" presName="descendantText" presStyleLbl="alignAccFollowNode1" presStyleIdx="2" presStyleCnt="7">
        <dgm:presLayoutVars>
          <dgm:bulletEnabled/>
        </dgm:presLayoutVars>
      </dgm:prSet>
      <dgm:spPr/>
    </dgm:pt>
    <dgm:pt modelId="{C2BE1388-F69A-4C24-BDC0-C083E42E27D0}" type="pres">
      <dgm:prSet presAssocID="{4E48F557-FDB1-4BCC-A27E-8520781E469F}" presName="sp" presStyleCnt="0"/>
      <dgm:spPr/>
    </dgm:pt>
    <dgm:pt modelId="{3347B262-92DC-425F-A961-FEE2B9793368}" type="pres">
      <dgm:prSet presAssocID="{1A336583-09B9-470D-8486-C3C3768C07C3}" presName="linNode" presStyleCnt="0"/>
      <dgm:spPr/>
    </dgm:pt>
    <dgm:pt modelId="{99F57501-62CC-4EE4-9C1E-06AF46A5F12D}" type="pres">
      <dgm:prSet presAssocID="{1A336583-09B9-470D-8486-C3C3768C07C3}" presName="parentText" presStyleLbl="alignNode1" presStyleIdx="3" presStyleCnt="7">
        <dgm:presLayoutVars>
          <dgm:chMax val="1"/>
          <dgm:bulletEnabled/>
        </dgm:presLayoutVars>
      </dgm:prSet>
      <dgm:spPr/>
    </dgm:pt>
    <dgm:pt modelId="{0795A11C-A90C-4C2A-A358-B10396995C83}" type="pres">
      <dgm:prSet presAssocID="{1A336583-09B9-470D-8486-C3C3768C07C3}" presName="descendantText" presStyleLbl="alignAccFollowNode1" presStyleIdx="3" presStyleCnt="7">
        <dgm:presLayoutVars>
          <dgm:bulletEnabled/>
        </dgm:presLayoutVars>
      </dgm:prSet>
      <dgm:spPr/>
    </dgm:pt>
    <dgm:pt modelId="{E5113739-A62A-44E7-967E-5AD852766426}" type="pres">
      <dgm:prSet presAssocID="{98219D27-3C91-4A20-95D1-E52602E05F71}" presName="sp" presStyleCnt="0"/>
      <dgm:spPr/>
    </dgm:pt>
    <dgm:pt modelId="{D60DE21F-6F31-42E0-A8AA-DB085815E7D4}" type="pres">
      <dgm:prSet presAssocID="{FD0008F0-245E-4E31-981E-3FF1B2261425}" presName="linNode" presStyleCnt="0"/>
      <dgm:spPr/>
    </dgm:pt>
    <dgm:pt modelId="{AA5947A7-CFF2-4A33-9BF2-9E2AF3075A5E}" type="pres">
      <dgm:prSet presAssocID="{FD0008F0-245E-4E31-981E-3FF1B2261425}" presName="parentText" presStyleLbl="alignNode1" presStyleIdx="4" presStyleCnt="7">
        <dgm:presLayoutVars>
          <dgm:chMax val="1"/>
          <dgm:bulletEnabled/>
        </dgm:presLayoutVars>
      </dgm:prSet>
      <dgm:spPr/>
    </dgm:pt>
    <dgm:pt modelId="{4BD325E5-81F8-4A79-81DB-6C260A4640B0}" type="pres">
      <dgm:prSet presAssocID="{FD0008F0-245E-4E31-981E-3FF1B2261425}" presName="descendantText" presStyleLbl="alignAccFollowNode1" presStyleIdx="4" presStyleCnt="7">
        <dgm:presLayoutVars>
          <dgm:bulletEnabled/>
        </dgm:presLayoutVars>
      </dgm:prSet>
      <dgm:spPr/>
    </dgm:pt>
    <dgm:pt modelId="{6A837492-862A-4F19-B2AF-D135531C4147}" type="pres">
      <dgm:prSet presAssocID="{729E3170-CFB4-4FC9-9A35-C1687AEFB8CF}" presName="sp" presStyleCnt="0"/>
      <dgm:spPr/>
    </dgm:pt>
    <dgm:pt modelId="{C5009FBF-0F4C-4142-87A5-2E15E8C0E975}" type="pres">
      <dgm:prSet presAssocID="{BC70147C-CFA1-4FF6-8161-36D7626AD384}" presName="linNode" presStyleCnt="0"/>
      <dgm:spPr/>
    </dgm:pt>
    <dgm:pt modelId="{8D344A03-3ECB-42B5-957C-E0D4A97E60DD}" type="pres">
      <dgm:prSet presAssocID="{BC70147C-CFA1-4FF6-8161-36D7626AD384}" presName="parentText" presStyleLbl="alignNode1" presStyleIdx="5" presStyleCnt="7">
        <dgm:presLayoutVars>
          <dgm:chMax val="1"/>
          <dgm:bulletEnabled/>
        </dgm:presLayoutVars>
      </dgm:prSet>
      <dgm:spPr/>
    </dgm:pt>
    <dgm:pt modelId="{CD455365-F611-47E5-AEDC-F07F9C2BEF25}" type="pres">
      <dgm:prSet presAssocID="{BC70147C-CFA1-4FF6-8161-36D7626AD384}" presName="descendantText" presStyleLbl="alignAccFollowNode1" presStyleIdx="5" presStyleCnt="7">
        <dgm:presLayoutVars>
          <dgm:bulletEnabled/>
        </dgm:presLayoutVars>
      </dgm:prSet>
      <dgm:spPr/>
    </dgm:pt>
    <dgm:pt modelId="{AB95E56F-4732-473C-82E3-40929C5883FA}" type="pres">
      <dgm:prSet presAssocID="{05C7B2E0-396F-4195-ADC1-BA213D56B0BD}" presName="sp" presStyleCnt="0"/>
      <dgm:spPr/>
    </dgm:pt>
    <dgm:pt modelId="{3D0E67D3-E3B6-4F0B-90A4-D9198DF660C8}" type="pres">
      <dgm:prSet presAssocID="{6F47BD94-F7E5-40F5-838A-AFBDF8A895E9}" presName="linNode" presStyleCnt="0"/>
      <dgm:spPr/>
    </dgm:pt>
    <dgm:pt modelId="{E011D5E7-A065-4553-98EE-7F902F28D944}" type="pres">
      <dgm:prSet presAssocID="{6F47BD94-F7E5-40F5-838A-AFBDF8A895E9}" presName="parentText" presStyleLbl="alignNode1" presStyleIdx="6" presStyleCnt="7">
        <dgm:presLayoutVars>
          <dgm:chMax val="1"/>
          <dgm:bulletEnabled/>
        </dgm:presLayoutVars>
      </dgm:prSet>
      <dgm:spPr/>
    </dgm:pt>
    <dgm:pt modelId="{9B311FA3-64AC-4158-9365-7B79C5A1DA86}" type="pres">
      <dgm:prSet presAssocID="{6F47BD94-F7E5-40F5-838A-AFBDF8A895E9}" presName="descendantText" presStyleLbl="alignAccFollowNode1" presStyleIdx="6" presStyleCnt="7">
        <dgm:presLayoutVars>
          <dgm:bulletEnabled/>
        </dgm:presLayoutVars>
      </dgm:prSet>
      <dgm:spPr/>
    </dgm:pt>
  </dgm:ptLst>
  <dgm:cxnLst>
    <dgm:cxn modelId="{23406009-78A5-4068-9233-02A4CCD42615}" type="presOf" srcId="{A5C15382-4CD2-44F2-BF0D-97C7C5FA3B70}" destId="{CD455365-F611-47E5-AEDC-F07F9C2BEF25}" srcOrd="0" destOrd="0" presId="urn:microsoft.com/office/officeart/2016/7/layout/VerticalSolidActionList"/>
    <dgm:cxn modelId="{21C6D40D-EA7B-4CA1-BFF4-7E364EA6429A}" type="presOf" srcId="{3CD2BC61-7690-460A-92BC-D0BE7DD7DB2D}" destId="{08E7C6B0-69B9-435F-9652-9B1AB21047BF}" srcOrd="0" destOrd="0" presId="urn:microsoft.com/office/officeart/2016/7/layout/VerticalSolidActionList"/>
    <dgm:cxn modelId="{6538C713-B1EA-4F35-A480-23067435E0CA}" type="presOf" srcId="{E17F3870-0956-45BA-96BB-6D9664FA9DF0}" destId="{B74A5524-83E8-42BC-97EB-6AC75BA06276}" srcOrd="0" destOrd="0" presId="urn:microsoft.com/office/officeart/2016/7/layout/VerticalSolidActionList"/>
    <dgm:cxn modelId="{847F8820-4FB7-445A-9B5E-D3A19BA8ABC8}" srcId="{05AC1560-3517-441B-A496-022647DD6458}" destId="{63AEEA52-1F74-4794-9CA8-DFB8263B6BAF}" srcOrd="2" destOrd="0" parTransId="{CEF98A79-E546-4947-AC9A-8BDEC0ECCE4E}" sibTransId="{4E48F557-FDB1-4BCC-A27E-8520781E469F}"/>
    <dgm:cxn modelId="{D10D2927-B87E-46BF-B21C-577C69E769BF}" srcId="{05AC1560-3517-441B-A496-022647DD6458}" destId="{6F47BD94-F7E5-40F5-838A-AFBDF8A895E9}" srcOrd="6" destOrd="0" parTransId="{8BD65FAE-3A5C-484D-A0F6-DE7112BEB0F9}" sibTransId="{6251B64E-2587-4BFD-92F1-109C45ACB5F7}"/>
    <dgm:cxn modelId="{B39EFA27-CBA5-42E7-8417-A6FD067F3BD1}" type="presOf" srcId="{6F47BD94-F7E5-40F5-838A-AFBDF8A895E9}" destId="{E011D5E7-A065-4553-98EE-7F902F28D944}" srcOrd="0" destOrd="0" presId="urn:microsoft.com/office/officeart/2016/7/layout/VerticalSolidActionList"/>
    <dgm:cxn modelId="{D366F22D-0026-4C19-91E7-588C6EE48568}" srcId="{E17F3870-0956-45BA-96BB-6D9664FA9DF0}" destId="{4719DE4D-4E27-4E09-8D0E-D7190D24E76E}" srcOrd="0" destOrd="0" parTransId="{17C2216E-9BFD-419B-90F2-CDE7D7A10D4B}" sibTransId="{463CD01C-7B0D-476C-BD31-D8C0792819C3}"/>
    <dgm:cxn modelId="{D4F9752E-A96A-40CE-817B-7CB10F605481}" srcId="{05AC1560-3517-441B-A496-022647DD6458}" destId="{1A336583-09B9-470D-8486-C3C3768C07C3}" srcOrd="3" destOrd="0" parTransId="{05311C6C-9A53-4272-B958-B301801D6CB3}" sibTransId="{98219D27-3C91-4A20-95D1-E52602E05F71}"/>
    <dgm:cxn modelId="{62744E3E-0C70-4DD4-885C-31CE47704C80}" type="presOf" srcId="{BC70147C-CFA1-4FF6-8161-36D7626AD384}" destId="{8D344A03-3ECB-42B5-957C-E0D4A97E60DD}" srcOrd="0" destOrd="0" presId="urn:microsoft.com/office/officeart/2016/7/layout/VerticalSolidActionList"/>
    <dgm:cxn modelId="{B92B7C5E-34C6-4505-82DC-0CCA3C047545}" type="presOf" srcId="{A1C04F9D-3A65-4295-A807-4FC8131955DA}" destId="{4BD325E5-81F8-4A79-81DB-6C260A4640B0}" srcOrd="0" destOrd="0" presId="urn:microsoft.com/office/officeart/2016/7/layout/VerticalSolidActionList"/>
    <dgm:cxn modelId="{45A81766-545B-44BB-BA86-B96A5E45107B}" type="presOf" srcId="{63AEEA52-1F74-4794-9CA8-DFB8263B6BAF}" destId="{97F5362F-54A2-469A-B47A-646BE1C2F03C}" srcOrd="0" destOrd="0" presId="urn:microsoft.com/office/officeart/2016/7/layout/VerticalSolidActionList"/>
    <dgm:cxn modelId="{545B1F66-21BC-45D7-8265-D4E9FA71040A}" srcId="{1A336583-09B9-470D-8486-C3C3768C07C3}" destId="{675F4D78-C3ED-46E4-8EB1-69A8EC491CD5}" srcOrd="0" destOrd="0" parTransId="{987CA1C8-1641-4212-A60F-D368E51BB884}" sibTransId="{47D9DC98-06C7-4013-A77F-919368EDB028}"/>
    <dgm:cxn modelId="{609C526C-E24C-459E-A1DE-12E2EF2E9EFA}" srcId="{05AC1560-3517-441B-A496-022647DD6458}" destId="{C064AB38-C605-4861-92F1-186703501C42}" srcOrd="1" destOrd="0" parTransId="{E8C4D2DD-9F88-48DF-B37A-7D949B6C19DD}" sibTransId="{6991A527-CB16-4002-B1DD-612AC050F0DC}"/>
    <dgm:cxn modelId="{3E1D4872-A417-43D9-9ED4-ABD06617DBE5}" srcId="{63AEEA52-1F74-4794-9CA8-DFB8263B6BAF}" destId="{3CD2BC61-7690-460A-92BC-D0BE7DD7DB2D}" srcOrd="0" destOrd="0" parTransId="{38F13154-7D43-44B7-95A5-8CBB1F262810}" sibTransId="{8C7FE4AD-374F-41B5-B2CC-F1A68284D93C}"/>
    <dgm:cxn modelId="{3D244E54-0582-46D6-B2B6-445B7F2201E0}" type="presOf" srcId="{FD0008F0-245E-4E31-981E-3FF1B2261425}" destId="{AA5947A7-CFF2-4A33-9BF2-9E2AF3075A5E}" srcOrd="0" destOrd="0" presId="urn:microsoft.com/office/officeart/2016/7/layout/VerticalSolidActionList"/>
    <dgm:cxn modelId="{86362975-7810-4454-945D-BAC11E5B2A40}" type="presOf" srcId="{1A336583-09B9-470D-8486-C3C3768C07C3}" destId="{99F57501-62CC-4EE4-9C1E-06AF46A5F12D}" srcOrd="0" destOrd="0" presId="urn:microsoft.com/office/officeart/2016/7/layout/VerticalSolidActionList"/>
    <dgm:cxn modelId="{DEF22A7A-EF36-4F4D-B443-D08EB3EC17F4}" type="presOf" srcId="{675F4D78-C3ED-46E4-8EB1-69A8EC491CD5}" destId="{0795A11C-A90C-4C2A-A358-B10396995C83}" srcOrd="0" destOrd="0" presId="urn:microsoft.com/office/officeart/2016/7/layout/VerticalSolidActionList"/>
    <dgm:cxn modelId="{8ACC0486-5E7A-4DC0-B02D-3700899A15E1}" type="presOf" srcId="{4719DE4D-4E27-4E09-8D0E-D7190D24E76E}" destId="{667096D1-2EB1-4A08-8AFB-F378AA57D60F}" srcOrd="0" destOrd="0" presId="urn:microsoft.com/office/officeart/2016/7/layout/VerticalSolidActionList"/>
    <dgm:cxn modelId="{AD3D298B-CAAF-49B6-95D6-E5122A158A4B}" type="presOf" srcId="{9B9D67E6-1A6E-4BA0-8BE9-6FDD91B4CAA0}" destId="{D052E615-68B6-4E68-ADA5-4D5D5A50CAF3}" srcOrd="0" destOrd="0" presId="urn:microsoft.com/office/officeart/2016/7/layout/VerticalSolidActionList"/>
    <dgm:cxn modelId="{D9D3918D-1704-4B12-BDF0-69EAA409F7E5}" type="presOf" srcId="{05AC1560-3517-441B-A496-022647DD6458}" destId="{DF58BDB0-280B-419D-B16D-26B988AEBF0C}" srcOrd="0" destOrd="0" presId="urn:microsoft.com/office/officeart/2016/7/layout/VerticalSolidActionList"/>
    <dgm:cxn modelId="{29A0F594-8EEB-487F-AE05-26E8F3060CD6}" type="presOf" srcId="{C064AB38-C605-4861-92F1-186703501C42}" destId="{DD5F7274-8175-412B-9ED0-359614335AE8}" srcOrd="0" destOrd="0" presId="urn:microsoft.com/office/officeart/2016/7/layout/VerticalSolidActionList"/>
    <dgm:cxn modelId="{F293C0A0-7426-4C6E-B5C6-EA163DA17FFB}" srcId="{05AC1560-3517-441B-A496-022647DD6458}" destId="{FD0008F0-245E-4E31-981E-3FF1B2261425}" srcOrd="4" destOrd="0" parTransId="{E856E2C8-0CC1-4EB4-8599-FE0BF11555F4}" sibTransId="{729E3170-CFB4-4FC9-9A35-C1687AEFB8CF}"/>
    <dgm:cxn modelId="{72F863AB-A881-456D-927E-10AE78416C2B}" type="presOf" srcId="{5E6F21A7-7866-4578-8D28-2A8045C3AD95}" destId="{9B311FA3-64AC-4158-9365-7B79C5A1DA86}" srcOrd="0" destOrd="0" presId="urn:microsoft.com/office/officeart/2016/7/layout/VerticalSolidActionList"/>
    <dgm:cxn modelId="{A1329DAF-2268-4BE3-96A6-8D6D238D9AFE}" srcId="{6F47BD94-F7E5-40F5-838A-AFBDF8A895E9}" destId="{5E6F21A7-7866-4578-8D28-2A8045C3AD95}" srcOrd="0" destOrd="0" parTransId="{04D9C1C9-3163-4515-A28B-1365B1A259CD}" sibTransId="{A9D1CE20-C0D9-4A18-9C5B-C14DF43D187A}"/>
    <dgm:cxn modelId="{A59FF9B8-BC6D-4ED2-B7CD-EFB7EE8C5F3E}" srcId="{05AC1560-3517-441B-A496-022647DD6458}" destId="{E17F3870-0956-45BA-96BB-6D9664FA9DF0}" srcOrd="0" destOrd="0" parTransId="{0421C666-98B2-4DF2-9027-B9FE6E0C726B}" sibTransId="{0686C578-57CC-4C17-967D-0EAF3DDB2D69}"/>
    <dgm:cxn modelId="{96B10FBA-8124-4EB5-839A-F68960A02E1A}" srcId="{05AC1560-3517-441B-A496-022647DD6458}" destId="{BC70147C-CFA1-4FF6-8161-36D7626AD384}" srcOrd="5" destOrd="0" parTransId="{A97C4652-5016-4398-8F8A-20F2429D82F1}" sibTransId="{05C7B2E0-396F-4195-ADC1-BA213D56B0BD}"/>
    <dgm:cxn modelId="{39A58EC0-D91C-49BD-89A3-61829E5AF140}" srcId="{BC70147C-CFA1-4FF6-8161-36D7626AD384}" destId="{A5C15382-4CD2-44F2-BF0D-97C7C5FA3B70}" srcOrd="0" destOrd="0" parTransId="{27243F2F-381C-46DC-A3F1-3B8A273AE586}" sibTransId="{18A94F2E-4AA4-4592-B51D-810FE7F50759}"/>
    <dgm:cxn modelId="{59306EDA-7E5B-4AED-84F0-9A8023E6F25F}" srcId="{C064AB38-C605-4861-92F1-186703501C42}" destId="{9B9D67E6-1A6E-4BA0-8BE9-6FDD91B4CAA0}" srcOrd="0" destOrd="0" parTransId="{136542BC-ED56-4E55-A51B-6C22B6539DAF}" sibTransId="{1060043E-ED0E-44D1-A65B-35E8619A6DEB}"/>
    <dgm:cxn modelId="{23A4EEE7-494F-400F-B6BC-C9E02DBD4B11}" srcId="{FD0008F0-245E-4E31-981E-3FF1B2261425}" destId="{A1C04F9D-3A65-4295-A807-4FC8131955DA}" srcOrd="0" destOrd="0" parTransId="{19167EF0-67A3-4945-9559-7F27A4F8EF0C}" sibTransId="{2D95E87F-A005-46C3-936A-836DA1015B1B}"/>
    <dgm:cxn modelId="{26EEE02D-D089-4E9B-B0F5-D57AA9A48523}" type="presParOf" srcId="{DF58BDB0-280B-419D-B16D-26B988AEBF0C}" destId="{6E750E22-9250-4009-9A47-5F425CD2C69F}" srcOrd="0" destOrd="0" presId="urn:microsoft.com/office/officeart/2016/7/layout/VerticalSolidActionList"/>
    <dgm:cxn modelId="{E4DD9FFA-69B2-4E8F-87E0-0703BD6182E8}" type="presParOf" srcId="{6E750E22-9250-4009-9A47-5F425CD2C69F}" destId="{B74A5524-83E8-42BC-97EB-6AC75BA06276}" srcOrd="0" destOrd="0" presId="urn:microsoft.com/office/officeart/2016/7/layout/VerticalSolidActionList"/>
    <dgm:cxn modelId="{15538255-F66D-40A0-8D99-3926E81E5850}" type="presParOf" srcId="{6E750E22-9250-4009-9A47-5F425CD2C69F}" destId="{667096D1-2EB1-4A08-8AFB-F378AA57D60F}" srcOrd="1" destOrd="0" presId="urn:microsoft.com/office/officeart/2016/7/layout/VerticalSolidActionList"/>
    <dgm:cxn modelId="{801726E8-55DD-4A86-98F6-B9A21D1457EC}" type="presParOf" srcId="{DF58BDB0-280B-419D-B16D-26B988AEBF0C}" destId="{AEA5C8FA-5365-4BFB-AF90-F3A0B6B3C6BD}" srcOrd="1" destOrd="0" presId="urn:microsoft.com/office/officeart/2016/7/layout/VerticalSolidActionList"/>
    <dgm:cxn modelId="{E1E4C0FC-02C3-4F95-97C6-BA28A75444D3}" type="presParOf" srcId="{DF58BDB0-280B-419D-B16D-26B988AEBF0C}" destId="{2368D108-C649-4E2C-8381-E4ECA938D4AB}" srcOrd="2" destOrd="0" presId="urn:microsoft.com/office/officeart/2016/7/layout/VerticalSolidActionList"/>
    <dgm:cxn modelId="{DD00A835-BF14-4E72-90E4-B85F5F0B4071}" type="presParOf" srcId="{2368D108-C649-4E2C-8381-E4ECA938D4AB}" destId="{DD5F7274-8175-412B-9ED0-359614335AE8}" srcOrd="0" destOrd="0" presId="urn:microsoft.com/office/officeart/2016/7/layout/VerticalSolidActionList"/>
    <dgm:cxn modelId="{9ED57358-5D3A-4802-8E71-3A2CF285FF13}" type="presParOf" srcId="{2368D108-C649-4E2C-8381-E4ECA938D4AB}" destId="{D052E615-68B6-4E68-ADA5-4D5D5A50CAF3}" srcOrd="1" destOrd="0" presId="urn:microsoft.com/office/officeart/2016/7/layout/VerticalSolidActionList"/>
    <dgm:cxn modelId="{D7D20C31-FE28-499E-A7A1-0CDCAB618306}" type="presParOf" srcId="{DF58BDB0-280B-419D-B16D-26B988AEBF0C}" destId="{5E21602D-8084-43F4-BEA9-282D78C62220}" srcOrd="3" destOrd="0" presId="urn:microsoft.com/office/officeart/2016/7/layout/VerticalSolidActionList"/>
    <dgm:cxn modelId="{67AFFF73-64B9-4784-9CF6-6D03E11F0CA6}" type="presParOf" srcId="{DF58BDB0-280B-419D-B16D-26B988AEBF0C}" destId="{37AA5499-F0B0-4A41-B9D6-F9F4E22B0678}" srcOrd="4" destOrd="0" presId="urn:microsoft.com/office/officeart/2016/7/layout/VerticalSolidActionList"/>
    <dgm:cxn modelId="{AC4DA6B7-0B51-41C5-A26A-B304182626D1}" type="presParOf" srcId="{37AA5499-F0B0-4A41-B9D6-F9F4E22B0678}" destId="{97F5362F-54A2-469A-B47A-646BE1C2F03C}" srcOrd="0" destOrd="0" presId="urn:microsoft.com/office/officeart/2016/7/layout/VerticalSolidActionList"/>
    <dgm:cxn modelId="{D5A3CAF4-8C1B-444B-9601-584B0E3A444D}" type="presParOf" srcId="{37AA5499-F0B0-4A41-B9D6-F9F4E22B0678}" destId="{08E7C6B0-69B9-435F-9652-9B1AB21047BF}" srcOrd="1" destOrd="0" presId="urn:microsoft.com/office/officeart/2016/7/layout/VerticalSolidActionList"/>
    <dgm:cxn modelId="{5B366821-842D-45FA-AFC2-FE76CAC8E855}" type="presParOf" srcId="{DF58BDB0-280B-419D-B16D-26B988AEBF0C}" destId="{C2BE1388-F69A-4C24-BDC0-C083E42E27D0}" srcOrd="5" destOrd="0" presId="urn:microsoft.com/office/officeart/2016/7/layout/VerticalSolidActionList"/>
    <dgm:cxn modelId="{AC34E7AB-21B0-471D-82D1-1626CF59B689}" type="presParOf" srcId="{DF58BDB0-280B-419D-B16D-26B988AEBF0C}" destId="{3347B262-92DC-425F-A961-FEE2B9793368}" srcOrd="6" destOrd="0" presId="urn:microsoft.com/office/officeart/2016/7/layout/VerticalSolidActionList"/>
    <dgm:cxn modelId="{4EA4FF13-1419-4C4D-82EC-469DEDCFB0A1}" type="presParOf" srcId="{3347B262-92DC-425F-A961-FEE2B9793368}" destId="{99F57501-62CC-4EE4-9C1E-06AF46A5F12D}" srcOrd="0" destOrd="0" presId="urn:microsoft.com/office/officeart/2016/7/layout/VerticalSolidActionList"/>
    <dgm:cxn modelId="{7F8277DB-F8D8-4B3F-9866-58A0B92A51D1}" type="presParOf" srcId="{3347B262-92DC-425F-A961-FEE2B9793368}" destId="{0795A11C-A90C-4C2A-A358-B10396995C83}" srcOrd="1" destOrd="0" presId="urn:microsoft.com/office/officeart/2016/7/layout/VerticalSolidActionList"/>
    <dgm:cxn modelId="{F9BF2AEF-1B7B-46A6-B61D-0BD8BCC804AE}" type="presParOf" srcId="{DF58BDB0-280B-419D-B16D-26B988AEBF0C}" destId="{E5113739-A62A-44E7-967E-5AD852766426}" srcOrd="7" destOrd="0" presId="urn:microsoft.com/office/officeart/2016/7/layout/VerticalSolidActionList"/>
    <dgm:cxn modelId="{E35F1D12-CA80-42E3-B985-2AEE4BD3503C}" type="presParOf" srcId="{DF58BDB0-280B-419D-B16D-26B988AEBF0C}" destId="{D60DE21F-6F31-42E0-A8AA-DB085815E7D4}" srcOrd="8" destOrd="0" presId="urn:microsoft.com/office/officeart/2016/7/layout/VerticalSolidActionList"/>
    <dgm:cxn modelId="{ABC34450-C4A6-4B62-8A45-8D0B8C54FE14}" type="presParOf" srcId="{D60DE21F-6F31-42E0-A8AA-DB085815E7D4}" destId="{AA5947A7-CFF2-4A33-9BF2-9E2AF3075A5E}" srcOrd="0" destOrd="0" presId="urn:microsoft.com/office/officeart/2016/7/layout/VerticalSolidActionList"/>
    <dgm:cxn modelId="{85DAC02D-B627-409C-91CF-C9F91CDAF7EF}" type="presParOf" srcId="{D60DE21F-6F31-42E0-A8AA-DB085815E7D4}" destId="{4BD325E5-81F8-4A79-81DB-6C260A4640B0}" srcOrd="1" destOrd="0" presId="urn:microsoft.com/office/officeart/2016/7/layout/VerticalSolidActionList"/>
    <dgm:cxn modelId="{B8F6DB2A-3FB8-4C16-9C34-0C3C4B446206}" type="presParOf" srcId="{DF58BDB0-280B-419D-B16D-26B988AEBF0C}" destId="{6A837492-862A-4F19-B2AF-D135531C4147}" srcOrd="9" destOrd="0" presId="urn:microsoft.com/office/officeart/2016/7/layout/VerticalSolidActionList"/>
    <dgm:cxn modelId="{C78AEF94-1E78-4B48-927F-E144D6F03A27}" type="presParOf" srcId="{DF58BDB0-280B-419D-B16D-26B988AEBF0C}" destId="{C5009FBF-0F4C-4142-87A5-2E15E8C0E975}" srcOrd="10" destOrd="0" presId="urn:microsoft.com/office/officeart/2016/7/layout/VerticalSolidActionList"/>
    <dgm:cxn modelId="{7E15E793-C220-4C1E-82C4-DE69B04A9F5C}" type="presParOf" srcId="{C5009FBF-0F4C-4142-87A5-2E15E8C0E975}" destId="{8D344A03-3ECB-42B5-957C-E0D4A97E60DD}" srcOrd="0" destOrd="0" presId="urn:microsoft.com/office/officeart/2016/7/layout/VerticalSolidActionList"/>
    <dgm:cxn modelId="{5336AE66-70CE-46B9-A49A-5709F6BFF8D0}" type="presParOf" srcId="{C5009FBF-0F4C-4142-87A5-2E15E8C0E975}" destId="{CD455365-F611-47E5-AEDC-F07F9C2BEF25}" srcOrd="1" destOrd="0" presId="urn:microsoft.com/office/officeart/2016/7/layout/VerticalSolidActionList"/>
    <dgm:cxn modelId="{05A8D118-1E1D-4995-AB07-A6C49DD6AE7E}" type="presParOf" srcId="{DF58BDB0-280B-419D-B16D-26B988AEBF0C}" destId="{AB95E56F-4732-473C-82E3-40929C5883FA}" srcOrd="11" destOrd="0" presId="urn:microsoft.com/office/officeart/2016/7/layout/VerticalSolidActionList"/>
    <dgm:cxn modelId="{112F9294-16CF-4CD6-8370-B2564B1DDF3A}" type="presParOf" srcId="{DF58BDB0-280B-419D-B16D-26B988AEBF0C}" destId="{3D0E67D3-E3B6-4F0B-90A4-D9198DF660C8}" srcOrd="12" destOrd="0" presId="urn:microsoft.com/office/officeart/2016/7/layout/VerticalSolidActionList"/>
    <dgm:cxn modelId="{B9E84F15-41B7-4D8F-A9AF-28E45FA39207}" type="presParOf" srcId="{3D0E67D3-E3B6-4F0B-90A4-D9198DF660C8}" destId="{E011D5E7-A065-4553-98EE-7F902F28D944}" srcOrd="0" destOrd="0" presId="urn:microsoft.com/office/officeart/2016/7/layout/VerticalSolidActionList"/>
    <dgm:cxn modelId="{7282E170-FB95-47F6-B5ED-E49D9BD717C0}" type="presParOf" srcId="{3D0E67D3-E3B6-4F0B-90A4-D9198DF660C8}" destId="{9B311FA3-64AC-4158-9365-7B79C5A1DA86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A1024B-EA3C-4E82-B606-3DB58751AE48}">
      <dsp:nvSpPr>
        <dsp:cNvPr id="0" name=""/>
        <dsp:cNvSpPr/>
      </dsp:nvSpPr>
      <dsp:spPr>
        <a:xfrm>
          <a:off x="3243197" y="784453"/>
          <a:ext cx="6035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3570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29128" y="827002"/>
        <a:ext cx="31708" cy="6341"/>
      </dsp:txXfrm>
    </dsp:sp>
    <dsp:sp modelId="{EFE1F6E5-EA74-4E8B-9267-B7810DD1BCF9}">
      <dsp:nvSpPr>
        <dsp:cNvPr id="0" name=""/>
        <dsp:cNvSpPr/>
      </dsp:nvSpPr>
      <dsp:spPr>
        <a:xfrm>
          <a:off x="487732" y="2994"/>
          <a:ext cx="2757264" cy="165435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As of 2022, 4% of the prison population were female</a:t>
          </a:r>
          <a:endParaRPr lang="en-US" sz="1900" kern="1200" dirty="0"/>
        </a:p>
      </dsp:txBody>
      <dsp:txXfrm>
        <a:off x="487732" y="2994"/>
        <a:ext cx="2757264" cy="1654358"/>
      </dsp:txXfrm>
    </dsp:sp>
    <dsp:sp modelId="{0B138EEB-1E8F-4BAE-9C6D-A90DAA31712F}">
      <dsp:nvSpPr>
        <dsp:cNvPr id="0" name=""/>
        <dsp:cNvSpPr/>
      </dsp:nvSpPr>
      <dsp:spPr>
        <a:xfrm>
          <a:off x="6634632" y="784453"/>
          <a:ext cx="6035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3570" y="45720"/>
              </a:lnTo>
            </a:path>
          </a:pathLst>
        </a:custGeom>
        <a:noFill/>
        <a:ln w="635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20563" y="827002"/>
        <a:ext cx="31708" cy="6341"/>
      </dsp:txXfrm>
    </dsp:sp>
    <dsp:sp modelId="{A319B224-AFE1-45DF-932B-9CE2DDB62289}">
      <dsp:nvSpPr>
        <dsp:cNvPr id="0" name=""/>
        <dsp:cNvSpPr/>
      </dsp:nvSpPr>
      <dsp:spPr>
        <a:xfrm>
          <a:off x="3879167" y="2994"/>
          <a:ext cx="2757264" cy="1654358"/>
        </a:xfrm>
        <a:prstGeom prst="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This number has stayed stable for the last 5 years</a:t>
          </a:r>
          <a:endParaRPr lang="en-US" sz="1900" kern="1200"/>
        </a:p>
      </dsp:txBody>
      <dsp:txXfrm>
        <a:off x="3879167" y="2994"/>
        <a:ext cx="2757264" cy="1654358"/>
      </dsp:txXfrm>
    </dsp:sp>
    <dsp:sp modelId="{560B110E-F95F-4443-8F78-3BFE96F827A6}">
      <dsp:nvSpPr>
        <dsp:cNvPr id="0" name=""/>
        <dsp:cNvSpPr/>
      </dsp:nvSpPr>
      <dsp:spPr>
        <a:xfrm>
          <a:off x="1866364" y="1655552"/>
          <a:ext cx="6782870" cy="603570"/>
        </a:xfrm>
        <a:custGeom>
          <a:avLst/>
          <a:gdLst/>
          <a:ahLst/>
          <a:cxnLst/>
          <a:rect l="0" t="0" r="0" b="0"/>
          <a:pathLst>
            <a:path>
              <a:moveTo>
                <a:pt x="6782870" y="0"/>
              </a:moveTo>
              <a:lnTo>
                <a:pt x="6782870" y="318885"/>
              </a:lnTo>
              <a:lnTo>
                <a:pt x="0" y="318885"/>
              </a:lnTo>
              <a:lnTo>
                <a:pt x="0" y="603570"/>
              </a:lnTo>
            </a:path>
          </a:pathLst>
        </a:custGeom>
        <a:noFill/>
        <a:ln w="635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87488" y="1954167"/>
        <a:ext cx="340622" cy="6341"/>
      </dsp:txXfrm>
    </dsp:sp>
    <dsp:sp modelId="{0453C547-2DC9-4649-A9A9-BC2086B25F81}">
      <dsp:nvSpPr>
        <dsp:cNvPr id="0" name=""/>
        <dsp:cNvSpPr/>
      </dsp:nvSpPr>
      <dsp:spPr>
        <a:xfrm>
          <a:off x="7270602" y="2994"/>
          <a:ext cx="2757264" cy="1654358"/>
        </a:xfrm>
        <a:prstGeom prst="rect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As of currently there are 3,259 women in prison</a:t>
          </a:r>
          <a:endParaRPr lang="en-US" sz="1900" kern="1200"/>
        </a:p>
      </dsp:txBody>
      <dsp:txXfrm>
        <a:off x="7270602" y="2994"/>
        <a:ext cx="2757264" cy="1654358"/>
      </dsp:txXfrm>
    </dsp:sp>
    <dsp:sp modelId="{5ECF0B28-A7AC-4983-961F-440E21D666F9}">
      <dsp:nvSpPr>
        <dsp:cNvPr id="0" name=""/>
        <dsp:cNvSpPr/>
      </dsp:nvSpPr>
      <dsp:spPr>
        <a:xfrm>
          <a:off x="3243197" y="3072982"/>
          <a:ext cx="6035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3570" y="45720"/>
              </a:lnTo>
            </a:path>
          </a:pathLst>
        </a:custGeom>
        <a:noFill/>
        <a:ln w="635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29128" y="3115531"/>
        <a:ext cx="31708" cy="6341"/>
      </dsp:txXfrm>
    </dsp:sp>
    <dsp:sp modelId="{511E4866-C63F-4DF9-8416-DB26D4DD534D}">
      <dsp:nvSpPr>
        <dsp:cNvPr id="0" name=""/>
        <dsp:cNvSpPr/>
      </dsp:nvSpPr>
      <dsp:spPr>
        <a:xfrm>
          <a:off x="487732" y="2291523"/>
          <a:ext cx="2757264" cy="1654358"/>
        </a:xfrm>
        <a:prstGeom prst="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Also, in 2022 17% of females were serving sentences of less than 12 months</a:t>
          </a:r>
          <a:endParaRPr lang="en-US" sz="1900" kern="1200"/>
        </a:p>
      </dsp:txBody>
      <dsp:txXfrm>
        <a:off x="487732" y="2291523"/>
        <a:ext cx="2757264" cy="1654358"/>
      </dsp:txXfrm>
    </dsp:sp>
    <dsp:sp modelId="{138D489B-4D36-4D68-87A0-EC01A2EBBA01}">
      <dsp:nvSpPr>
        <dsp:cNvPr id="0" name=""/>
        <dsp:cNvSpPr/>
      </dsp:nvSpPr>
      <dsp:spPr>
        <a:xfrm>
          <a:off x="6634632" y="3072982"/>
          <a:ext cx="6035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3570" y="45720"/>
              </a:lnTo>
            </a:path>
          </a:pathLst>
        </a:custGeom>
        <a:noFill/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20563" y="3115531"/>
        <a:ext cx="31708" cy="6341"/>
      </dsp:txXfrm>
    </dsp:sp>
    <dsp:sp modelId="{82ED33BD-23D0-404A-9001-9F6BF4DE59A7}">
      <dsp:nvSpPr>
        <dsp:cNvPr id="0" name=""/>
        <dsp:cNvSpPr/>
      </dsp:nvSpPr>
      <dsp:spPr>
        <a:xfrm>
          <a:off x="3879167" y="2291523"/>
          <a:ext cx="2757264" cy="1654358"/>
        </a:xfrm>
        <a:prstGeom prst="rect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 higher proportion of female's offenders were first time offenders</a:t>
          </a:r>
          <a:endParaRPr lang="en-US" sz="1900" kern="1200"/>
        </a:p>
      </dsp:txBody>
      <dsp:txXfrm>
        <a:off x="3879167" y="2291523"/>
        <a:ext cx="2757264" cy="1654358"/>
      </dsp:txXfrm>
    </dsp:sp>
    <dsp:sp modelId="{2E636B6C-18DC-461E-ACBE-879654B800F8}">
      <dsp:nvSpPr>
        <dsp:cNvPr id="0" name=""/>
        <dsp:cNvSpPr/>
      </dsp:nvSpPr>
      <dsp:spPr>
        <a:xfrm>
          <a:off x="7270602" y="2291523"/>
          <a:ext cx="2757264" cy="1654358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Females have a higher average number of reoffences per reoffender compared to males</a:t>
          </a:r>
          <a:endParaRPr lang="en-US" sz="1900" kern="1200"/>
        </a:p>
      </dsp:txBody>
      <dsp:txXfrm>
        <a:off x="7270602" y="2291523"/>
        <a:ext cx="2757264" cy="16543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1E3D27-2E13-4520-BB99-92BFB030D537}">
      <dsp:nvSpPr>
        <dsp:cNvPr id="0" name=""/>
        <dsp:cNvSpPr/>
      </dsp:nvSpPr>
      <dsp:spPr>
        <a:xfrm>
          <a:off x="0" y="0"/>
          <a:ext cx="629171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B5921D-4522-4623-831D-5363B4D45322}">
      <dsp:nvSpPr>
        <dsp:cNvPr id="0" name=""/>
        <dsp:cNvSpPr/>
      </dsp:nvSpPr>
      <dsp:spPr>
        <a:xfrm>
          <a:off x="0" y="0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52% of women had used heroin or cocaine in the four weeks before custody</a:t>
          </a:r>
          <a:endParaRPr lang="en-US" sz="2800" kern="1200" dirty="0"/>
        </a:p>
      </dsp:txBody>
      <dsp:txXfrm>
        <a:off x="0" y="0"/>
        <a:ext cx="6291714" cy="1382683"/>
      </dsp:txXfrm>
    </dsp:sp>
    <dsp:sp modelId="{36F82547-49FB-4678-AC0F-2AE5F84A48B6}">
      <dsp:nvSpPr>
        <dsp:cNvPr id="0" name=""/>
        <dsp:cNvSpPr/>
      </dsp:nvSpPr>
      <dsp:spPr>
        <a:xfrm>
          <a:off x="0" y="1382683"/>
          <a:ext cx="6291714" cy="0"/>
        </a:xfrm>
        <a:prstGeom prst="line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4A1DCC-387C-40E5-8D46-7A0A2E0C293C}">
      <dsp:nvSpPr>
        <dsp:cNvPr id="0" name=""/>
        <dsp:cNvSpPr/>
      </dsp:nvSpPr>
      <dsp:spPr>
        <a:xfrm>
          <a:off x="0" y="1382683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29% had an alcohol problem on arrival to prison</a:t>
          </a:r>
          <a:endParaRPr lang="en-US" sz="2800" kern="1200"/>
        </a:p>
      </dsp:txBody>
      <dsp:txXfrm>
        <a:off x="0" y="1382683"/>
        <a:ext cx="6291714" cy="1382683"/>
      </dsp:txXfrm>
    </dsp:sp>
    <dsp:sp modelId="{F3074530-2A49-4CB2-A14B-0EE711127D95}">
      <dsp:nvSpPr>
        <dsp:cNvPr id="0" name=""/>
        <dsp:cNvSpPr/>
      </dsp:nvSpPr>
      <dsp:spPr>
        <a:xfrm>
          <a:off x="0" y="2765367"/>
          <a:ext cx="6291714" cy="0"/>
        </a:xfrm>
        <a:prstGeom prst="line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0BC1D9-9F3C-4286-BC19-DFC33265D375}">
      <dsp:nvSpPr>
        <dsp:cNvPr id="0" name=""/>
        <dsp:cNvSpPr/>
      </dsp:nvSpPr>
      <dsp:spPr>
        <a:xfrm>
          <a:off x="0" y="2765367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About 170 imprisoned women will give birth each year</a:t>
          </a:r>
          <a:endParaRPr lang="en-US" sz="2800" kern="1200"/>
        </a:p>
      </dsp:txBody>
      <dsp:txXfrm>
        <a:off x="0" y="2765367"/>
        <a:ext cx="6291714" cy="1382683"/>
      </dsp:txXfrm>
    </dsp:sp>
    <dsp:sp modelId="{10AF6B10-8B0F-419F-BA82-E9F5198BBEEE}">
      <dsp:nvSpPr>
        <dsp:cNvPr id="0" name=""/>
        <dsp:cNvSpPr/>
      </dsp:nvSpPr>
      <dsp:spPr>
        <a:xfrm>
          <a:off x="0" y="4148051"/>
          <a:ext cx="6291714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AEBB5D-29AE-4CCF-BED2-B83E1B1DE304}">
      <dsp:nvSpPr>
        <dsp:cNvPr id="0" name=""/>
        <dsp:cNvSpPr/>
      </dsp:nvSpPr>
      <dsp:spPr>
        <a:xfrm>
          <a:off x="0" y="4148051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600 women in prisons in England and Wales receive antenatal care each year</a:t>
          </a:r>
          <a:endParaRPr lang="en-US" sz="2800" kern="1200"/>
        </a:p>
      </dsp:txBody>
      <dsp:txXfrm>
        <a:off x="0" y="4148051"/>
        <a:ext cx="6291714" cy="13826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62B8F9-C4BD-4FAB-85B9-3D7E8A51F14F}">
      <dsp:nvSpPr>
        <dsp:cNvPr id="0" name=""/>
        <dsp:cNvSpPr/>
      </dsp:nvSpPr>
      <dsp:spPr>
        <a:xfrm>
          <a:off x="0" y="0"/>
          <a:ext cx="629171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7C4CC1-E747-4F48-A5CE-7C6524217CDC}">
      <dsp:nvSpPr>
        <dsp:cNvPr id="0" name=""/>
        <dsp:cNvSpPr/>
      </dsp:nvSpPr>
      <dsp:spPr>
        <a:xfrm>
          <a:off x="0" y="0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No prisons in Wales for female offenders</a:t>
          </a:r>
          <a:endParaRPr lang="en-US" sz="3200" kern="1200" dirty="0"/>
        </a:p>
      </dsp:txBody>
      <dsp:txXfrm>
        <a:off x="0" y="0"/>
        <a:ext cx="6291714" cy="1382683"/>
      </dsp:txXfrm>
    </dsp:sp>
    <dsp:sp modelId="{2BEB4C22-7A59-47DA-A8D2-E63BB5E8697A}">
      <dsp:nvSpPr>
        <dsp:cNvPr id="0" name=""/>
        <dsp:cNvSpPr/>
      </dsp:nvSpPr>
      <dsp:spPr>
        <a:xfrm>
          <a:off x="0" y="1382683"/>
          <a:ext cx="6291714" cy="0"/>
        </a:xfrm>
        <a:prstGeom prst="line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C839A8-3409-4035-AF19-AC7F02AA0404}">
      <dsp:nvSpPr>
        <dsp:cNvPr id="0" name=""/>
        <dsp:cNvSpPr/>
      </dsp:nvSpPr>
      <dsp:spPr>
        <a:xfrm>
          <a:off x="0" y="1382683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Do not have accommodation when released</a:t>
          </a:r>
          <a:endParaRPr lang="en-US" sz="3200" kern="1200"/>
        </a:p>
      </dsp:txBody>
      <dsp:txXfrm>
        <a:off x="0" y="1382683"/>
        <a:ext cx="6291714" cy="1382683"/>
      </dsp:txXfrm>
    </dsp:sp>
    <dsp:sp modelId="{67D10765-14E8-4042-86A0-9C25CB85B6AA}">
      <dsp:nvSpPr>
        <dsp:cNvPr id="0" name=""/>
        <dsp:cNvSpPr/>
      </dsp:nvSpPr>
      <dsp:spPr>
        <a:xfrm>
          <a:off x="0" y="2765367"/>
          <a:ext cx="6291714" cy="0"/>
        </a:xfrm>
        <a:prstGeom prst="line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2F9539-F5A3-4451-91C9-D7B43001C69A}">
      <dsp:nvSpPr>
        <dsp:cNvPr id="0" name=""/>
        <dsp:cNvSpPr/>
      </dsp:nvSpPr>
      <dsp:spPr>
        <a:xfrm>
          <a:off x="0" y="2765367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Inadequate support leads to women re-offending</a:t>
          </a:r>
          <a:endParaRPr lang="en-US" sz="3200" kern="1200"/>
        </a:p>
      </dsp:txBody>
      <dsp:txXfrm>
        <a:off x="0" y="2765367"/>
        <a:ext cx="6291714" cy="1382683"/>
      </dsp:txXfrm>
    </dsp:sp>
    <dsp:sp modelId="{5270C435-5E40-494E-A063-946E532629DD}">
      <dsp:nvSpPr>
        <dsp:cNvPr id="0" name=""/>
        <dsp:cNvSpPr/>
      </dsp:nvSpPr>
      <dsp:spPr>
        <a:xfrm>
          <a:off x="0" y="4148051"/>
          <a:ext cx="6291714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736073-3AB9-4F84-8CE4-EB1D5F57B7AE}">
      <dsp:nvSpPr>
        <dsp:cNvPr id="0" name=""/>
        <dsp:cNvSpPr/>
      </dsp:nvSpPr>
      <dsp:spPr>
        <a:xfrm>
          <a:off x="0" y="4148051"/>
          <a:ext cx="6291714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Calls for devolution of responsibility to Welsh Government</a:t>
          </a:r>
          <a:endParaRPr lang="en-US" sz="3200" kern="1200"/>
        </a:p>
      </dsp:txBody>
      <dsp:txXfrm>
        <a:off x="0" y="4148051"/>
        <a:ext cx="6291714" cy="13826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6DC1F8-D957-4B8C-884C-6666AB307265}">
      <dsp:nvSpPr>
        <dsp:cNvPr id="0" name=""/>
        <dsp:cNvSpPr/>
      </dsp:nvSpPr>
      <dsp:spPr>
        <a:xfrm>
          <a:off x="134291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E76060-FA88-48E5-B6C0-9536CAC822B3}">
      <dsp:nvSpPr>
        <dsp:cNvPr id="0" name=""/>
        <dsp:cNvSpPr/>
      </dsp:nvSpPr>
      <dsp:spPr>
        <a:xfrm>
          <a:off x="615713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Which types of offences do men mainly commit and which offences do women mainly commit?</a:t>
          </a:r>
        </a:p>
      </dsp:txBody>
      <dsp:txXfrm>
        <a:off x="696297" y="538547"/>
        <a:ext cx="4171627" cy="2590157"/>
      </dsp:txXfrm>
    </dsp:sp>
    <dsp:sp modelId="{C5202F85-FBE7-44BC-8790-2B937E0E3D48}">
      <dsp:nvSpPr>
        <dsp:cNvPr id="0" name=""/>
        <dsp:cNvSpPr/>
      </dsp:nvSpPr>
      <dsp:spPr>
        <a:xfrm>
          <a:off x="5429930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03297D-CF65-421A-A564-5CCBEDCA4E3E}">
      <dsp:nvSpPr>
        <dsp:cNvPr id="0" name=""/>
        <dsp:cNvSpPr/>
      </dsp:nvSpPr>
      <dsp:spPr>
        <a:xfrm>
          <a:off x="5911352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Which mitigating factors are the courts most likely to take into account when sentencing women?</a:t>
          </a:r>
        </a:p>
      </dsp:txBody>
      <dsp:txXfrm>
        <a:off x="5991936" y="538547"/>
        <a:ext cx="4171627" cy="259015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E37AB6-011E-4C61-9B21-8721CA695DBF}">
      <dsp:nvSpPr>
        <dsp:cNvPr id="0" name=""/>
        <dsp:cNvSpPr/>
      </dsp:nvSpPr>
      <dsp:spPr>
        <a:xfrm>
          <a:off x="0" y="55674"/>
          <a:ext cx="10378440" cy="151039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1. How effective (in terms of outcomes and costs) are women specific interventions in addressing complex needs? </a:t>
          </a:r>
          <a:endParaRPr lang="en-US" sz="2700" kern="1200" dirty="0"/>
        </a:p>
      </dsp:txBody>
      <dsp:txXfrm>
        <a:off x="73731" y="129405"/>
        <a:ext cx="10230978" cy="1362934"/>
      </dsp:txXfrm>
    </dsp:sp>
    <dsp:sp modelId="{CC4EE91B-EDC4-4587-8DA1-332D7F3E9C42}">
      <dsp:nvSpPr>
        <dsp:cNvPr id="0" name=""/>
        <dsp:cNvSpPr/>
      </dsp:nvSpPr>
      <dsp:spPr>
        <a:xfrm>
          <a:off x="0" y="1643831"/>
          <a:ext cx="10378440" cy="1510396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2. What are the impact of these interventions as preventative strategies in children’s services? (e.g. reducing the likelihood of recurrent child protection interventions)</a:t>
          </a:r>
          <a:endParaRPr lang="en-US" sz="2700" kern="1200" dirty="0"/>
        </a:p>
      </dsp:txBody>
      <dsp:txXfrm>
        <a:off x="73731" y="1717562"/>
        <a:ext cx="10230978" cy="136293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7096D1-2EB1-4A08-8AFB-F378AA57D60F}">
      <dsp:nvSpPr>
        <dsp:cNvPr id="0" name=""/>
        <dsp:cNvSpPr/>
      </dsp:nvSpPr>
      <dsp:spPr>
        <a:xfrm>
          <a:off x="1296989" y="1794"/>
          <a:ext cx="5187959" cy="51967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0661" tIns="131998" rIns="100661" bIns="131998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Improve the governance of women’s justice across the UK, which requires dedicated leadership and cross-government co-ordination informed by a robust economic case </a:t>
          </a:r>
        </a:p>
      </dsp:txBody>
      <dsp:txXfrm>
        <a:off x="1296989" y="1794"/>
        <a:ext cx="5187959" cy="519678"/>
      </dsp:txXfrm>
    </dsp:sp>
    <dsp:sp modelId="{B74A5524-83E8-42BC-97EB-6AC75BA06276}">
      <dsp:nvSpPr>
        <dsp:cNvPr id="0" name=""/>
        <dsp:cNvSpPr/>
      </dsp:nvSpPr>
      <dsp:spPr>
        <a:xfrm>
          <a:off x="0" y="1794"/>
          <a:ext cx="1296989" cy="51967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632" tIns="51333" rIns="68632" bIns="51333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Improve</a:t>
          </a:r>
        </a:p>
      </dsp:txBody>
      <dsp:txXfrm>
        <a:off x="0" y="1794"/>
        <a:ext cx="1296989" cy="519678"/>
      </dsp:txXfrm>
    </dsp:sp>
    <dsp:sp modelId="{D052E615-68B6-4E68-ADA5-4D5D5A50CAF3}">
      <dsp:nvSpPr>
        <dsp:cNvPr id="0" name=""/>
        <dsp:cNvSpPr/>
      </dsp:nvSpPr>
      <dsp:spPr>
        <a:xfrm>
          <a:off x="1296989" y="552653"/>
          <a:ext cx="5187959" cy="519678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0661" tIns="131998" rIns="100661" bIns="131998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Strengthen the pathways into mental health and social care services for vulnerable women caught in the criminal justice system </a:t>
          </a:r>
        </a:p>
      </dsp:txBody>
      <dsp:txXfrm>
        <a:off x="1296989" y="552653"/>
        <a:ext cx="5187959" cy="519678"/>
      </dsp:txXfrm>
    </dsp:sp>
    <dsp:sp modelId="{DD5F7274-8175-412B-9ED0-359614335AE8}">
      <dsp:nvSpPr>
        <dsp:cNvPr id="0" name=""/>
        <dsp:cNvSpPr/>
      </dsp:nvSpPr>
      <dsp:spPr>
        <a:xfrm>
          <a:off x="0" y="552653"/>
          <a:ext cx="1296989" cy="51967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632" tIns="51333" rIns="68632" bIns="51333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Strengthen</a:t>
          </a:r>
        </a:p>
      </dsp:txBody>
      <dsp:txXfrm>
        <a:off x="0" y="552653"/>
        <a:ext cx="1296989" cy="519678"/>
      </dsp:txXfrm>
    </dsp:sp>
    <dsp:sp modelId="{08E7C6B0-69B9-435F-9652-9B1AB21047BF}">
      <dsp:nvSpPr>
        <dsp:cNvPr id="0" name=""/>
        <dsp:cNvSpPr/>
      </dsp:nvSpPr>
      <dsp:spPr>
        <a:xfrm>
          <a:off x="1296989" y="1103512"/>
          <a:ext cx="5187959" cy="519678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0661" tIns="131998" rIns="100661" bIns="131998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Increase awareness of the links between women’s experience of domestic abuse and their offending </a:t>
          </a:r>
        </a:p>
      </dsp:txBody>
      <dsp:txXfrm>
        <a:off x="1296989" y="1103512"/>
        <a:ext cx="5187959" cy="519678"/>
      </dsp:txXfrm>
    </dsp:sp>
    <dsp:sp modelId="{97F5362F-54A2-469A-B47A-646BE1C2F03C}">
      <dsp:nvSpPr>
        <dsp:cNvPr id="0" name=""/>
        <dsp:cNvSpPr/>
      </dsp:nvSpPr>
      <dsp:spPr>
        <a:xfrm>
          <a:off x="0" y="1103512"/>
          <a:ext cx="1296989" cy="51967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632" tIns="51333" rIns="68632" bIns="51333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Increase</a:t>
          </a:r>
        </a:p>
      </dsp:txBody>
      <dsp:txXfrm>
        <a:off x="0" y="1103512"/>
        <a:ext cx="1296989" cy="519678"/>
      </dsp:txXfrm>
    </dsp:sp>
    <dsp:sp modelId="{0795A11C-A90C-4C2A-A358-B10396995C83}">
      <dsp:nvSpPr>
        <dsp:cNvPr id="0" name=""/>
        <dsp:cNvSpPr/>
      </dsp:nvSpPr>
      <dsp:spPr>
        <a:xfrm>
          <a:off x="1296989" y="1654371"/>
          <a:ext cx="5187959" cy="51967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0661" tIns="131998" rIns="100661" bIns="131998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Reduce the use of custodial remand unless the seriousness of the offence or the protection of the public demands it </a:t>
          </a:r>
        </a:p>
      </dsp:txBody>
      <dsp:txXfrm>
        <a:off x="1296989" y="1654371"/>
        <a:ext cx="5187959" cy="519678"/>
      </dsp:txXfrm>
    </dsp:sp>
    <dsp:sp modelId="{99F57501-62CC-4EE4-9C1E-06AF46A5F12D}">
      <dsp:nvSpPr>
        <dsp:cNvPr id="0" name=""/>
        <dsp:cNvSpPr/>
      </dsp:nvSpPr>
      <dsp:spPr>
        <a:xfrm>
          <a:off x="0" y="1654371"/>
          <a:ext cx="1296989" cy="51967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632" tIns="51333" rIns="68632" bIns="51333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Reduce</a:t>
          </a:r>
        </a:p>
      </dsp:txBody>
      <dsp:txXfrm>
        <a:off x="0" y="1654371"/>
        <a:ext cx="1296989" cy="519678"/>
      </dsp:txXfrm>
    </dsp:sp>
    <dsp:sp modelId="{4BD325E5-81F8-4A79-81DB-6C260A4640B0}">
      <dsp:nvSpPr>
        <dsp:cNvPr id="0" name=""/>
        <dsp:cNvSpPr/>
      </dsp:nvSpPr>
      <dsp:spPr>
        <a:xfrm>
          <a:off x="1296989" y="2205230"/>
          <a:ext cx="5187959" cy="519678"/>
        </a:xfrm>
        <a:prstGeom prst="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0661" tIns="131998" rIns="100661" bIns="131998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Promote non-custodial options for mothers of dependent children </a:t>
          </a:r>
        </a:p>
      </dsp:txBody>
      <dsp:txXfrm>
        <a:off x="1296989" y="2205230"/>
        <a:ext cx="5187959" cy="519678"/>
      </dsp:txXfrm>
    </dsp:sp>
    <dsp:sp modelId="{AA5947A7-CFF2-4A33-9BF2-9E2AF3075A5E}">
      <dsp:nvSpPr>
        <dsp:cNvPr id="0" name=""/>
        <dsp:cNvSpPr/>
      </dsp:nvSpPr>
      <dsp:spPr>
        <a:xfrm>
          <a:off x="0" y="2205230"/>
          <a:ext cx="1296989" cy="51967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632" tIns="51333" rIns="68632" bIns="51333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Promote</a:t>
          </a:r>
        </a:p>
      </dsp:txBody>
      <dsp:txXfrm>
        <a:off x="0" y="2205230"/>
        <a:ext cx="1296989" cy="519678"/>
      </dsp:txXfrm>
    </dsp:sp>
    <dsp:sp modelId="{CD455365-F611-47E5-AEDC-F07F9C2BEF25}">
      <dsp:nvSpPr>
        <dsp:cNvPr id="0" name=""/>
        <dsp:cNvSpPr/>
      </dsp:nvSpPr>
      <dsp:spPr>
        <a:xfrm>
          <a:off x="1296989" y="2756089"/>
          <a:ext cx="5187959" cy="51967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0661" tIns="131998" rIns="100661" bIns="131998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Reduce the number of foreign national and black and ethnic minority women in custody </a:t>
          </a:r>
        </a:p>
      </dsp:txBody>
      <dsp:txXfrm>
        <a:off x="1296989" y="2756089"/>
        <a:ext cx="5187959" cy="519678"/>
      </dsp:txXfrm>
    </dsp:sp>
    <dsp:sp modelId="{8D344A03-3ECB-42B5-957C-E0D4A97E60DD}">
      <dsp:nvSpPr>
        <dsp:cNvPr id="0" name=""/>
        <dsp:cNvSpPr/>
      </dsp:nvSpPr>
      <dsp:spPr>
        <a:xfrm>
          <a:off x="0" y="2756089"/>
          <a:ext cx="1296989" cy="51967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632" tIns="51333" rIns="68632" bIns="51333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Reduce</a:t>
          </a:r>
        </a:p>
      </dsp:txBody>
      <dsp:txXfrm>
        <a:off x="0" y="2756089"/>
        <a:ext cx="1296989" cy="519678"/>
      </dsp:txXfrm>
    </dsp:sp>
    <dsp:sp modelId="{9B311FA3-64AC-4158-9365-7B79C5A1DA86}">
      <dsp:nvSpPr>
        <dsp:cNvPr id="0" name=""/>
        <dsp:cNvSpPr/>
      </dsp:nvSpPr>
      <dsp:spPr>
        <a:xfrm>
          <a:off x="1296989" y="3306949"/>
          <a:ext cx="5187959" cy="519678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0661" tIns="131998" rIns="100661" bIns="131998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Work intensively in selected local areas to foster greater use of early intervention and community orders for women</a:t>
          </a:r>
        </a:p>
      </dsp:txBody>
      <dsp:txXfrm>
        <a:off x="1296989" y="3306949"/>
        <a:ext cx="5187959" cy="519678"/>
      </dsp:txXfrm>
    </dsp:sp>
    <dsp:sp modelId="{E011D5E7-A065-4553-98EE-7F902F28D944}">
      <dsp:nvSpPr>
        <dsp:cNvPr id="0" name=""/>
        <dsp:cNvSpPr/>
      </dsp:nvSpPr>
      <dsp:spPr>
        <a:xfrm>
          <a:off x="0" y="3306949"/>
          <a:ext cx="1296989" cy="51967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632" tIns="51333" rIns="68632" bIns="51333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Work</a:t>
          </a:r>
        </a:p>
      </dsp:txBody>
      <dsp:txXfrm>
        <a:off x="0" y="3306949"/>
        <a:ext cx="1296989" cy="5196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1DE31-D840-41E9-86BC-BEDF47CF270D}" type="datetimeFigureOut">
              <a:rPr lang="en-GB"/>
              <a:t>06/12/2023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69DBA7-7072-463B-A86B-24A50E8DB9A9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053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759770/women-criminal-justice-system-2017..pdf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lymouth.ac.uk/uploads/production/document/path/8/8608/Women_s_Research_Project_FINAL_REPORT_13_Feb_2017.pdf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ales.probationservices.co.uk/2020/11/16/new-resettlement-home-to-support-women-released-from-prison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riss.org.uk/sites/default/files/2018-06/iriss-esss-evidence-review-impact-women-specific-interventions-2018-06-04.pdf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9030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58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268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376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https://assets.publishing.service.gov.uk/government/uploads/system/uploads/attachment_data/file/759770/women-criminal-justice-system-2017..pdf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8676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Wingdings" panose="05000000000000000000" pitchFamily="2" charset="2"/>
              <a:buNone/>
            </a:pPr>
            <a:r>
              <a:rPr lang="en-GB" dirty="0"/>
              <a:t>https://www.gov.uk/government/statistics/women-and-the-criminal-justice-system-2021/women-and-the-criminal-justice-system-2021#:~:text=As%20at%2030%20June%202022,serving%20shorter%20custodial%20sentence%20lengths. (Ministry of Justice)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2410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Ø"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7483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r>
              <a:rPr lang="en-GB" dirty="0"/>
              <a:t>https://www.bmj.com/bmj/section-pdf/187724?path=/bmj/346/7891/Analysis.full.pdf (British Medical Journal)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920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4375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0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7181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Research by the University of Plymouth into the resettlement of female offenders (2017): </a:t>
            </a:r>
            <a:r>
              <a:rPr lang="en-US" dirty="0">
                <a:hlinkClick r:id="rId3"/>
              </a:rPr>
              <a:t>https://www.plymouth.ac.uk/uploads/production/document/path/8/8608/Women_s_Research_Project_FINAL_REPORT_13_Feb_2017.pdf</a:t>
            </a:r>
            <a:endParaRPr lang="en-US" dirty="0"/>
          </a:p>
          <a:p>
            <a:pPr marL="0" indent="0">
              <a:buFont typeface="Wingdings" panose="05000000000000000000" pitchFamily="2" charset="2"/>
              <a:buNone/>
            </a:pPr>
            <a:endParaRPr lang="en-GB" noProof="0" dirty="0">
              <a:cs typeface="Calibri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0534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7654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Play Video</a:t>
            </a:r>
          </a:p>
          <a:p>
            <a:endParaRPr lang="en-GB" dirty="0"/>
          </a:p>
          <a:p>
            <a:r>
              <a:rPr lang="en-GB" dirty="0"/>
              <a:t>https://www.youtube.com/watch?v=iDjSq5qmK2k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4337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16 November 2020: </a:t>
            </a:r>
            <a:r>
              <a:rPr lang="en-US" dirty="0">
                <a:hlinkClick r:id="rId3"/>
              </a:rPr>
              <a:t>https://www.wales.probationservices.co.uk/2020/11/16/new-resettlement-home-to-support-women-released-from-prison/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r>
              <a:rPr lang="en-US" dirty="0"/>
              <a:t>  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951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3145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https://www.iriss.org.uk/sites/default/files/2018-06/iriss-esss-evidence-review-impact-women-specific-interventions-2018-06-04.pdf</a:t>
            </a:r>
          </a:p>
          <a:p>
            <a:endParaRPr lang="en-US" dirty="0">
              <a:cs typeface="Calibri"/>
              <a:hlinkClick r:id="rId3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lang="en-GB" noProof="0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7242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r>
              <a:rPr lang="en-US" dirty="0">
                <a:cs typeface="Calibri"/>
              </a:rPr>
              <a:t>https://prisonreformtrust.org.uk/project/women-the-criminal-justice-system/ (Prison Reform Trust)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743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https://senedd.wales/senedd-now/news/inadequate-support-leads-to-women-re-offending-senedd-report/ (Welsh Parliament)</a:t>
            </a:r>
          </a:p>
          <a:p>
            <a:endParaRPr lang="en-GB" dirty="0"/>
          </a:p>
          <a:p>
            <a:r>
              <a:rPr lang="en-GB" dirty="0"/>
              <a:t>https://commissioner.south-wales.police.uk/en/news/location-of-first-ground-breaking-residential-women-s-centre-revealed/ ( South Wales Police and Crime Commissioner)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69DBA7-7072-463B-A86B-24A50E8DB9A9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703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iDjSq5qmK2k?feature=oembed" TargetMode="Externa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11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rimeandjustice.org.uk/publications/cjm/article/abuse-women-and-criminal-justice-system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enedd.wales/senedd-now/senedd-blog/is-the-criminal-justice-system-failing-welsh-women/" TargetMode="External"/><Relationship Id="rId5" Type="http://schemas.openxmlformats.org/officeDocument/2006/relationships/hyperlink" Target="https://committees.parliament.uk/publications/22032/documents/164507/default/" TargetMode="External"/><Relationship Id="rId4" Type="http://schemas.openxmlformats.org/officeDocument/2006/relationships/hyperlink" Target="https://journals.sagepub.com/doi/abs/10.1177/1748895813495218?journalCode=crjb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38600" y="1939159"/>
            <a:ext cx="7644627" cy="2751086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cs typeface="Calibri Light"/>
              </a:rPr>
              <a:t>Gender and criminality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4782320"/>
            <a:ext cx="7644627" cy="1329443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GB" dirty="0">
                <a:cs typeface="Calibri"/>
              </a:rPr>
              <a:t>Laura Knight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45"/>
    </mc:Choice>
    <mc:Fallback xmlns="">
      <p:transition spd="slow" advTm="1874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091624-3656-42E4-B327-B1B138211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Learning objectives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9F784-7CE0-48F7-88E9-C619120E1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b="1" dirty="0">
                <a:cs typeface="Calibri"/>
              </a:rPr>
              <a:t>By the end of today's session, you should be able to:</a:t>
            </a:r>
            <a:endParaRPr lang="en-US" b="1" dirty="0"/>
          </a:p>
          <a:p>
            <a:pPr marL="0" indent="0">
              <a:buNone/>
            </a:pPr>
            <a:endParaRPr lang="en-GB" b="1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- Identify key statistics in relation to gender and criminality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- Identify key vulnerabilities in terms of females as offenders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- Determine whether the needs of women are being met by the justice system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- Examine gender specific interventions that are currently available </a:t>
            </a:r>
          </a:p>
        </p:txBody>
      </p:sp>
    </p:spTree>
    <p:extLst>
      <p:ext uri="{BB962C8B-B14F-4D97-AF65-F5344CB8AC3E}">
        <p14:creationId xmlns:p14="http://schemas.microsoft.com/office/powerpoint/2010/main" val="206279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68"/>
    </mc:Choice>
    <mc:Fallback xmlns="">
      <p:transition spd="slow" advTm="268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BEDEF-2879-4B36-8E16-37B85CB359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6000" dirty="0">
                <a:ea typeface="+mn-lt"/>
                <a:cs typeface="+mn-lt"/>
              </a:rPr>
              <a:t>"The most significant fact about crime is that it is almost always committed by men" (Newburn and Stanko, 1994).</a:t>
            </a:r>
            <a:endParaRPr lang="en-US" sz="60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2470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104"/>
    </mc:Choice>
    <mc:Fallback xmlns="">
      <p:transition spd="slow" advTm="9510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1185DB-FDAE-7980-071E-86FA459B3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is the percentage of women currently held in prison in England and Wales? </a:t>
            </a:r>
            <a:b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How does this compare with men?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03733D-61A6-4B18-D8E9-CF958B4A06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44288" y="5681536"/>
            <a:ext cx="9103424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500" dirty="0">
                <a:solidFill>
                  <a:schemeClr val="tx1"/>
                </a:solidFill>
              </a:rPr>
              <a:t>Remember to f</a:t>
            </a:r>
            <a:r>
              <a:rPr lang="en-US" sz="1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 credible sources to help you answer these questions. If done properly, you should leave this session with a list of credible sources that you may want to address in your second assignment.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24B5E9F-EAFD-8ACE-66D6-96B9E0931EB9}"/>
              </a:ext>
            </a:extLst>
          </p:cNvPr>
          <p:cNvSpPr/>
          <p:nvPr/>
        </p:nvSpPr>
        <p:spPr>
          <a:xfrm>
            <a:off x="1524003" y="5552218"/>
            <a:ext cx="9308120" cy="834013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4243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6385701-F62D-4A17-8753-F81C2CC4182D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>
              <a:cs typeface="Calibri"/>
            </a:endParaRPr>
          </a:p>
        </p:txBody>
      </p:sp>
      <p:pic>
        <p:nvPicPr>
          <p:cNvPr id="3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5F6BEDBC-76DF-491B-92C4-8E3E97133D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27" t="30515" r="25620" b="14338"/>
          <a:stretch/>
        </p:blipFill>
        <p:spPr>
          <a:xfrm>
            <a:off x="1230702" y="1292003"/>
            <a:ext cx="8783083" cy="52786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828B36-4C82-459D-AD7A-096E77D00E41}"/>
              </a:ext>
            </a:extLst>
          </p:cNvPr>
          <p:cNvSpPr txBox="1"/>
          <p:nvPr/>
        </p:nvSpPr>
        <p:spPr>
          <a:xfrm>
            <a:off x="2193087" y="280898"/>
            <a:ext cx="560429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>
                <a:cs typeface="Calibri"/>
              </a:rPr>
              <a:t>What do the statistics say?</a:t>
            </a:r>
            <a:endParaRPr lang="en-GB" sz="3600" dirty="0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DDBD6D-2355-4D82-B66E-5AF526C1CC40}"/>
              </a:ext>
            </a:extLst>
          </p:cNvPr>
          <p:cNvSpPr txBox="1"/>
          <p:nvPr/>
        </p:nvSpPr>
        <p:spPr>
          <a:xfrm>
            <a:off x="9353909" y="6047117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Ministry of Justice (2018)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596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792"/>
    </mc:Choice>
    <mc:Fallback xmlns="">
      <p:transition spd="slow" advTm="17379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15A645-DB12-0E04-15A0-C32201031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Recent Figures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6C46A8D-0CCC-EEC8-9B0A-408EA8F09C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3092520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64112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E1F6E5-EA74-4E8B-9267-B7810DD1BC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FA1024B-EA3C-4E82-B606-3DB58751AE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19B224-AFE1-45DF-932B-9CE2DDB622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138EEB-1E8F-4BAE-9C6D-A90DAA3171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453C547-2DC9-4649-A9A9-BC2086B25F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60B110E-F95F-4443-8F78-3BFE96F827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E4866-C63F-4DF9-8416-DB26D4DD53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ECF0B28-A7AC-4983-961F-440E21D666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ED33BD-23D0-404A-9001-9F6BF4DE59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38D489B-4D36-4D68-87A0-EC01A2EBBA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E636B6C-18DC-461E-ACBE-879654B800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0197ED-3A6E-4D8D-AAE1-8B67F5D93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3700" dirty="0">
                <a:cs typeface="Calibri Light"/>
              </a:rPr>
              <a:t>Vulnerabilities of women</a:t>
            </a:r>
            <a:endParaRPr lang="en-GB" sz="37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9D8A4-9663-434E-975A-228BF3514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618052"/>
            <a:ext cx="4559425" cy="3979585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buFont typeface="Arial"/>
            </a:pPr>
            <a:r>
              <a:rPr lang="en-GB" sz="1800">
                <a:ea typeface="+mn-lt"/>
                <a:cs typeface="+mn-lt"/>
              </a:rPr>
              <a:t>Across the UK, around 12,000 women are imprisoned each year.</a:t>
            </a:r>
            <a:endParaRPr lang="en-US" sz="1800">
              <a:ea typeface="+mn-lt"/>
              <a:cs typeface="+mn-lt"/>
            </a:endParaRPr>
          </a:p>
          <a:p>
            <a:pPr>
              <a:buFont typeface="Arial"/>
            </a:pPr>
            <a:r>
              <a:rPr lang="en-GB" sz="1800">
                <a:ea typeface="+mn-lt"/>
                <a:cs typeface="+mn-lt"/>
              </a:rPr>
              <a:t>Although women are less than 5% of those in prison, they account for over 19% of self harm incidents, an indication of the traumatic impact of imprisonment on many.</a:t>
            </a:r>
            <a:br>
              <a:rPr lang="en-GB" sz="1800" dirty="0">
                <a:ea typeface="+mn-lt"/>
                <a:cs typeface="+mn-lt"/>
              </a:rPr>
            </a:br>
            <a:endParaRPr lang="en-GB" sz="1800">
              <a:ea typeface="+mn-lt"/>
              <a:cs typeface="+mn-lt"/>
            </a:endParaRPr>
          </a:p>
          <a:p>
            <a:pPr>
              <a:buFont typeface="Arial"/>
            </a:pPr>
            <a:r>
              <a:rPr lang="en-GB" sz="1800">
                <a:ea typeface="+mn-lt"/>
                <a:cs typeface="+mn-lt"/>
              </a:rPr>
              <a:t>Women entering prison are more likely to have been imprisoned for non-violent offences.</a:t>
            </a:r>
          </a:p>
          <a:p>
            <a:pPr>
              <a:buFont typeface="Arial"/>
            </a:pPr>
            <a:r>
              <a:rPr lang="en-GB" sz="1800">
                <a:ea typeface="+mn-lt"/>
                <a:cs typeface="+mn-lt"/>
              </a:rPr>
              <a:t>Women in prison are highly likely to be victims as well as offenders. Over half the women in prison report having suffered domestic violence </a:t>
            </a:r>
          </a:p>
          <a:p>
            <a:pPr>
              <a:buFont typeface="Arial"/>
            </a:pPr>
            <a:r>
              <a:rPr lang="en-GB" sz="1800">
                <a:ea typeface="+mn-lt"/>
                <a:cs typeface="+mn-lt"/>
              </a:rPr>
              <a:t>Many of them have dependent children </a:t>
            </a:r>
          </a:p>
          <a:p>
            <a:pPr marL="0" indent="0">
              <a:buNone/>
            </a:pPr>
            <a:endParaRPr lang="en-GB" sz="1400">
              <a:cs typeface="Calibri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40CA2083-03CF-40F2-B19D-8551C4DC20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98" r="2" b="1466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47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464"/>
    </mc:Choice>
    <mc:Fallback xmlns="">
      <p:transition spd="slow" advTm="1804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E8C444-5D4C-49F5-BF49-2D76FA4EF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rgbClr val="FFFFFF"/>
                </a:solidFill>
              </a:rPr>
              <a:t>Other vulnerabilities of Women in prison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933E78B-2B8D-7557-D230-53B82DAEC5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0470897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01450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D1E3D27-2E13-4520-BB99-92BFB030D5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ED1E3D27-2E13-4520-BB99-92BFB030D5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ED1E3D27-2E13-4520-BB99-92BFB030D5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B5921D-4522-4623-831D-5363B4D453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graphicEl>
                                              <a:dgm id="{00B5921D-4522-4623-831D-5363B4D453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graphicEl>
                                              <a:dgm id="{00B5921D-4522-4623-831D-5363B4D453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6F82547-49FB-4678-AC0F-2AE5F84A48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36F82547-49FB-4678-AC0F-2AE5F84A48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36F82547-49FB-4678-AC0F-2AE5F84A48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A1DCC-387C-40E5-8D46-7A0A2E0C29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graphicEl>
                                              <a:dgm id="{064A1DCC-387C-40E5-8D46-7A0A2E0C29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graphicEl>
                                              <a:dgm id="{064A1DCC-387C-40E5-8D46-7A0A2E0C29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3074530-2A49-4CB2-A14B-0EE711127D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graphicEl>
                                              <a:dgm id="{F3074530-2A49-4CB2-A14B-0EE711127D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graphicEl>
                                              <a:dgm id="{F3074530-2A49-4CB2-A14B-0EE711127D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0BC1D9-9F3C-4286-BC19-DFC33265D3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graphicEl>
                                              <a:dgm id="{520BC1D9-9F3C-4286-BC19-DFC33265D3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graphicEl>
                                              <a:dgm id="{520BC1D9-9F3C-4286-BC19-DFC33265D3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AF6B10-8B0F-419F-BA82-E9F5198BBE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graphicEl>
                                              <a:dgm id="{10AF6B10-8B0F-419F-BA82-E9F5198BBE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graphicEl>
                                              <a:dgm id="{10AF6B10-8B0F-419F-BA82-E9F5198BBE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AEBB5D-29AE-4CCF-BED2-B83E1B1DE3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graphicEl>
                                              <a:dgm id="{E2AEBB5D-29AE-4CCF-BED2-B83E1B1DE3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graphicEl>
                                              <a:dgm id="{E2AEBB5D-29AE-4CCF-BED2-B83E1B1DE3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A659E8-64DF-2F76-2410-3ED37D200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Criminal Justice System in Wales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0D82375-1FBC-8AEB-9C49-1B9ADBDEB7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0299368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23539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562B8F9-C4BD-4FAB-85B9-3D7E8A51F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2562B8F9-C4BD-4FAB-85B9-3D7E8A51F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2562B8F9-C4BD-4FAB-85B9-3D7E8A51F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7C4CC1-E747-4F48-A5CE-7C6524217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graphicEl>
                                              <a:dgm id="{517C4CC1-E747-4F48-A5CE-7C6524217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graphicEl>
                                              <a:dgm id="{517C4CC1-E747-4F48-A5CE-7C6524217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EB4C22-7A59-47DA-A8D2-E63BB5E869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2BEB4C22-7A59-47DA-A8D2-E63BB5E869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2BEB4C22-7A59-47DA-A8D2-E63BB5E869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5C839A8-3409-4035-AF19-AC7F02AA04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graphicEl>
                                              <a:dgm id="{45C839A8-3409-4035-AF19-AC7F02AA04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graphicEl>
                                              <a:dgm id="{45C839A8-3409-4035-AF19-AC7F02AA04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7D10765-14E8-4042-86A0-9C25CB85B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graphicEl>
                                              <a:dgm id="{67D10765-14E8-4042-86A0-9C25CB85B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graphicEl>
                                              <a:dgm id="{67D10765-14E8-4042-86A0-9C25CB85B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42F9539-F5A3-4451-91C9-D7B43001C6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graphicEl>
                                              <a:dgm id="{F42F9539-F5A3-4451-91C9-D7B43001C6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graphicEl>
                                              <a:dgm id="{F42F9539-F5A3-4451-91C9-D7B43001C6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70C435-5E40-494E-A063-946E532629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graphicEl>
                                              <a:dgm id="{5270C435-5E40-494E-A063-946E532629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graphicEl>
                                              <a:dgm id="{5270C435-5E40-494E-A063-946E532629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3736073-3AB9-4F84-8CE4-EB1D5F57B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graphicEl>
                                              <a:dgm id="{63736073-3AB9-4F84-8CE4-EB1D5F57B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graphicEl>
                                              <a:dgm id="{63736073-3AB9-4F84-8CE4-EB1D5F57B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E18C59-8A9E-1E9B-2400-DB3C201A5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Research 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5F64CA2-39F5-DBBF-F084-157EBF6F72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8511426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94691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13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F85B0B1-47D1-4426-8308-E0DC886BA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  <a:cs typeface="Calibri Light"/>
              </a:rPr>
              <a:t>Resettlement of female offenders</a:t>
            </a:r>
            <a:endParaRPr lang="en-GB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182A5-00BE-4C96-8BDD-E3F52AB5EB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4904" y="2494450"/>
            <a:ext cx="4053545" cy="3563159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r>
              <a:rPr lang="en-GB" sz="2400" dirty="0">
                <a:cs typeface="Calibri"/>
              </a:rPr>
              <a:t>A system designed for men made to fit women?</a:t>
            </a:r>
          </a:p>
          <a:p>
            <a:r>
              <a:rPr lang="en-GB" sz="2400" dirty="0">
                <a:cs typeface="Calibri"/>
              </a:rPr>
              <a:t>Drugs and alcohol misuse</a:t>
            </a:r>
          </a:p>
          <a:p>
            <a:r>
              <a:rPr lang="en-GB" sz="2400" dirty="0">
                <a:cs typeface="Calibri"/>
              </a:rPr>
              <a:t>Short prison sentences</a:t>
            </a:r>
          </a:p>
          <a:p>
            <a:r>
              <a:rPr lang="en-GB" sz="2400" dirty="0">
                <a:cs typeface="Calibri"/>
              </a:rPr>
              <a:t>Lack of awareness of Probationary schemes</a:t>
            </a:r>
          </a:p>
          <a:p>
            <a:r>
              <a:rPr lang="en-GB" sz="2400" dirty="0">
                <a:cs typeface="Calibri"/>
              </a:rPr>
              <a:t>Money</a:t>
            </a:r>
          </a:p>
          <a:p>
            <a:r>
              <a:rPr lang="en-GB" sz="2400" dirty="0">
                <a:cs typeface="Calibri"/>
              </a:rPr>
              <a:t>Education – numeracy and literacy skills</a:t>
            </a:r>
          </a:p>
        </p:txBody>
      </p:sp>
      <p:pic>
        <p:nvPicPr>
          <p:cNvPr id="5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D25673DD-DF9E-4D04-973F-32E8AB7D40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009" t="12903" r="22449" b="12500"/>
          <a:stretch/>
        </p:blipFill>
        <p:spPr>
          <a:xfrm>
            <a:off x="5561875" y="2492376"/>
            <a:ext cx="5163353" cy="38514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602C7C-1D4D-4D37-AB2D-A5E4A1510A60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1387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730"/>
    </mc:Choice>
    <mc:Fallback xmlns="">
      <p:transition spd="slow" advTm="294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A1162F6-2680-484F-9E50-738779901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3962" y="310895"/>
            <a:ext cx="4539199" cy="594339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BA7FB3-D0BF-EA01-9D7F-EE54762DF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221" y="706652"/>
            <a:ext cx="3990660" cy="369022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600">
                <a:solidFill>
                  <a:schemeClr val="bg1"/>
                </a:solidFill>
              </a:rPr>
              <a:t>Pollock and Glyn (2018) have stated that ‘women who commit minor crimes need help not prison’. </a:t>
            </a:r>
            <a:br>
              <a:rPr lang="en-US" sz="2600">
                <a:solidFill>
                  <a:schemeClr val="bg1"/>
                </a:solidFill>
              </a:rPr>
            </a:br>
            <a:br>
              <a:rPr lang="en-US" sz="2600">
                <a:solidFill>
                  <a:schemeClr val="bg1"/>
                </a:solidFill>
              </a:rPr>
            </a:br>
            <a:r>
              <a:rPr lang="en-US" sz="2600">
                <a:solidFill>
                  <a:schemeClr val="bg1"/>
                </a:solidFill>
              </a:rPr>
              <a:t>What evidence can you find in support/against this statement?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BC8582-44D3-CEA1-2207-7B72B411E0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6918" y="603706"/>
            <a:ext cx="3218688" cy="12941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BA950B-6C85-5816-1B3F-D53A9F9B24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9973" y="310896"/>
            <a:ext cx="2052017" cy="2907792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EC6EB20-9C1D-5BEF-7862-71BCC1B186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5851851" y="3346502"/>
            <a:ext cx="2068823" cy="29077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2938A2-A719-CBFF-B650-D3B5A78BBB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27315" y="3927697"/>
            <a:ext cx="3217333" cy="174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609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Female Offenders Strategy One Year On">
            <a:hlinkClick r:id="" action="ppaction://media"/>
            <a:extLst>
              <a:ext uri="{FF2B5EF4-FFF2-40B4-BE49-F238E27FC236}">
                <a16:creationId xmlns:a16="http://schemas.microsoft.com/office/drawing/2014/main" id="{B194BD61-A7DF-AB71-74FF-B1517142D4A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564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823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2E961F1-4A28-4A5F-BBD4-6E400E5E6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72357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7F57BEA8-497D-4AA8-8A18-BDCD696B2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8596"/>
            <a:ext cx="12192000" cy="17355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0FD6283-F22D-C4AF-A11F-9551D806E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89439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Resettlement homes for female offenders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A82415D3-DDE5-4D63-8CB3-23A5EC581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1479733"/>
            <a:ext cx="2743200" cy="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AD7193FB-6AE6-4B3B-8F89-56B55DD63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201402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F71DCA21-151F-464C-9866-ECC4EE69A9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12652" r="1715" b="23864"/>
          <a:stretch/>
        </p:blipFill>
        <p:spPr>
          <a:xfrm>
            <a:off x="786128" y="2431702"/>
            <a:ext cx="10367544" cy="376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54"/>
    </mc:Choice>
    <mc:Fallback xmlns="">
      <p:transition spd="slow" advTm="20985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11F7F1-DCE5-36EB-D021-928D641C3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GB" sz="3800"/>
              <a:t>Cockett Residential Centre</a:t>
            </a:r>
          </a:p>
        </p:txBody>
      </p:sp>
      <p:sp>
        <p:nvSpPr>
          <p:cNvPr id="48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7338B-AEF9-E069-E725-16F3C767DC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Autofit/>
          </a:bodyPr>
          <a:lstStyle/>
          <a:p>
            <a:r>
              <a:rPr lang="en-GB" sz="2400" dirty="0"/>
              <a:t>Site in Swansea, planned to open in 2024</a:t>
            </a:r>
          </a:p>
          <a:p>
            <a:r>
              <a:rPr lang="en-GB" sz="2400" dirty="0"/>
              <a:t>Local women to be diverted from crime with bespoke support</a:t>
            </a:r>
          </a:p>
          <a:p>
            <a:r>
              <a:rPr lang="en-GB" sz="2400" dirty="0"/>
              <a:t>Meant for 50 offenders who would have been handed a prison sentence of 12 months or less</a:t>
            </a:r>
          </a:p>
        </p:txBody>
      </p:sp>
      <p:pic>
        <p:nvPicPr>
          <p:cNvPr id="4" name="Picture 3" descr="A house with a garage and a garage door&#10;&#10;Description automatically generated">
            <a:extLst>
              <a:ext uri="{FF2B5EF4-FFF2-40B4-BE49-F238E27FC236}">
                <a16:creationId xmlns:a16="http://schemas.microsoft.com/office/drawing/2014/main" id="{8327C450-3208-0568-106E-BE0A953DB7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tretch/>
        </p:blipFill>
        <p:spPr>
          <a:xfrm>
            <a:off x="4841769" y="100981"/>
            <a:ext cx="6903720" cy="388334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DB0130-147F-E59F-9E81-52B9DBEC93ED}"/>
              </a:ext>
            </a:extLst>
          </p:cNvPr>
          <p:cNvSpPr txBox="1"/>
          <p:nvPr/>
        </p:nvSpPr>
        <p:spPr>
          <a:xfrm>
            <a:off x="4841769" y="4265957"/>
            <a:ext cx="643583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Female offenders will receive one-to-one mental health therapy, counselling and support to overcome addiction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Not everyone is supportive of the planned development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516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B49C58-2236-4186-9144-CED4EE83A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3400">
                <a:cs typeface="Calibri Light"/>
              </a:rPr>
              <a:t>Iriss </a:t>
            </a:r>
            <a:br>
              <a:rPr lang="en-GB" sz="3400">
                <a:cs typeface="Calibri Light"/>
              </a:rPr>
            </a:br>
            <a:br>
              <a:rPr lang="en-GB" sz="3400">
                <a:cs typeface="Calibri Light"/>
              </a:rPr>
            </a:br>
            <a:r>
              <a:rPr lang="en-GB" sz="3400">
                <a:cs typeface="Calibri Light"/>
              </a:rPr>
              <a:t>(2018)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0EE4C03-CB52-49D6-B131-35D0112434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3830309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9888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174"/>
    </mc:Choice>
    <mc:Fallback xmlns="">
      <p:transition spd="slow" advTm="271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E37AB6-011E-4C61-9B21-8721CA695D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B7E37AB6-011E-4C61-9B21-8721CA695D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B7E37AB6-011E-4C61-9B21-8721CA695D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C4EE91B-EDC4-4587-8DA1-332D7F3E9C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CC4EE91B-EDC4-4587-8DA1-332D7F3E9C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CC4EE91B-EDC4-4587-8DA1-332D7F3E9C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F41C77-91EF-4913-8332-13AA73A6B2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Gender Specific Interventions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D677CE3D-1BBD-4D67-9E22-A578ACECBC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9559" t="19372" r="30147" b="37435"/>
          <a:stretch/>
        </p:blipFill>
        <p:spPr>
          <a:xfrm>
            <a:off x="7060229" y="2707052"/>
            <a:ext cx="4109488" cy="2477897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1" name="TextBox 2">
            <a:extLst>
              <a:ext uri="{FF2B5EF4-FFF2-40B4-BE49-F238E27FC236}">
                <a16:creationId xmlns:a16="http://schemas.microsoft.com/office/drawing/2014/main" id="{8E8A08D3-1559-1C7C-F83E-B46E76123B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1854589"/>
              </p:ext>
            </p:extLst>
          </p:nvPr>
        </p:nvGraphicFramePr>
        <p:xfrm>
          <a:off x="287640" y="2280976"/>
          <a:ext cx="6484949" cy="38284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5741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607"/>
    </mc:Choice>
    <mc:Fallback xmlns="">
      <p:transition spd="slow" advTm="191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B74A5524-83E8-42BC-97EB-6AC75BA06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graphicEl>
                                              <a:dgm id="{B74A5524-83E8-42BC-97EB-6AC75BA06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graphicEl>
                                              <a:dgm id="{B74A5524-83E8-42BC-97EB-6AC75BA06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667096D1-2EB1-4A08-8AFB-F378AA57D6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graphicEl>
                                              <a:dgm id="{667096D1-2EB1-4A08-8AFB-F378AA57D6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graphicEl>
                                              <a:dgm id="{667096D1-2EB1-4A08-8AFB-F378AA57D6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DD5F7274-8175-412B-9ED0-359614335A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graphicEl>
                                              <a:dgm id="{DD5F7274-8175-412B-9ED0-359614335A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graphicEl>
                                              <a:dgm id="{DD5F7274-8175-412B-9ED0-359614335A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D052E615-68B6-4E68-ADA5-4D5D5A50CA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>
                                            <p:graphicEl>
                                              <a:dgm id="{D052E615-68B6-4E68-ADA5-4D5D5A50CA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>
                                            <p:graphicEl>
                                              <a:dgm id="{D052E615-68B6-4E68-ADA5-4D5D5A50CA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97F5362F-54A2-469A-B47A-646BE1C2F0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>
                                            <p:graphicEl>
                                              <a:dgm id="{97F5362F-54A2-469A-B47A-646BE1C2F0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>
                                            <p:graphicEl>
                                              <a:dgm id="{97F5362F-54A2-469A-B47A-646BE1C2F0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08E7C6B0-69B9-435F-9652-9B1AB21047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graphicEl>
                                              <a:dgm id="{08E7C6B0-69B9-435F-9652-9B1AB21047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>
                                            <p:graphicEl>
                                              <a:dgm id="{08E7C6B0-69B9-435F-9652-9B1AB21047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99F57501-62CC-4EE4-9C1E-06AF46A5F1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>
                                            <p:graphicEl>
                                              <a:dgm id="{99F57501-62CC-4EE4-9C1E-06AF46A5F1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>
                                            <p:graphicEl>
                                              <a:dgm id="{99F57501-62CC-4EE4-9C1E-06AF46A5F1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0795A11C-A90C-4C2A-A358-B10396995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>
                                            <p:graphicEl>
                                              <a:dgm id="{0795A11C-A90C-4C2A-A358-B10396995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>
                                            <p:graphicEl>
                                              <a:dgm id="{0795A11C-A90C-4C2A-A358-B10396995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AA5947A7-CFF2-4A33-9BF2-9E2AF3075A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>
                                            <p:graphicEl>
                                              <a:dgm id="{AA5947A7-CFF2-4A33-9BF2-9E2AF3075A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>
                                            <p:graphicEl>
                                              <a:dgm id="{AA5947A7-CFF2-4A33-9BF2-9E2AF3075A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4BD325E5-81F8-4A79-81DB-6C260A4640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>
                                            <p:graphicEl>
                                              <a:dgm id="{4BD325E5-81F8-4A79-81DB-6C260A4640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>
                                            <p:graphicEl>
                                              <a:dgm id="{4BD325E5-81F8-4A79-81DB-6C260A4640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8D344A03-3ECB-42B5-957C-E0D4A97E6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>
                                            <p:graphicEl>
                                              <a:dgm id="{8D344A03-3ECB-42B5-957C-E0D4A97E6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>
                                            <p:graphicEl>
                                              <a:dgm id="{8D344A03-3ECB-42B5-957C-E0D4A97E6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CD455365-F611-47E5-AEDC-F07F9C2BEF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>
                                            <p:graphicEl>
                                              <a:dgm id="{CD455365-F611-47E5-AEDC-F07F9C2BEF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>
                                            <p:graphicEl>
                                              <a:dgm id="{CD455365-F611-47E5-AEDC-F07F9C2BEF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E011D5E7-A065-4553-98EE-7F902F28D9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>
                                            <p:graphicEl>
                                              <a:dgm id="{E011D5E7-A065-4553-98EE-7F902F28D9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>
                                            <p:graphicEl>
                                              <a:dgm id="{E011D5E7-A065-4553-98EE-7F902F28D9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graphicEl>
                                              <a:dgm id="{9B311FA3-64AC-4158-9365-7B79C5A1DA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>
                                            <p:graphicEl>
                                              <a:dgm id="{9B311FA3-64AC-4158-9365-7B79C5A1DA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>
                                            <p:graphicEl>
                                              <a:dgm id="{9B311FA3-64AC-4158-9365-7B79C5A1DA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1" grpId="0" uiExpand="1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F8977F-1DBF-B13C-9BBA-16A6D3BC45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>
                <a:solidFill>
                  <a:srgbClr val="FFFFFF"/>
                </a:solidFill>
              </a:rPr>
              <a:t>Recap of learning objectives</a:t>
            </a:r>
          </a:p>
        </p:txBody>
      </p:sp>
      <p:sp>
        <p:nvSpPr>
          <p:cNvPr id="7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14195A-E4B5-1275-5A18-58683038D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In today's session we have looked at: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Key statistics in relation women in prison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The key vulnerabilities of women in prison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Are the needs of women are being met by the justice system</a:t>
            </a:r>
          </a:p>
          <a:p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What are the gender specific interventions that are currently available</a:t>
            </a:r>
          </a:p>
        </p:txBody>
      </p:sp>
      <p:sp>
        <p:nvSpPr>
          <p:cNvPr id="11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58693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9847D-FD1E-B95C-DE2A-508D7D826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B6A7A-2E50-9E50-853C-3B00012FFC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Abuse, women and the criminal justice system (Crime and Justice)</a:t>
            </a:r>
            <a:endParaRPr lang="en-GB" dirty="0"/>
          </a:p>
          <a:p>
            <a:r>
              <a:rPr lang="en-GB" dirty="0">
                <a:hlinkClick r:id="rId4"/>
              </a:rPr>
              <a:t>Women in the criminal justice system: the triumph of inertia (British Society of Criminology)</a:t>
            </a:r>
            <a:endParaRPr lang="en-GB" dirty="0"/>
          </a:p>
          <a:p>
            <a:r>
              <a:rPr lang="en-GB" dirty="0">
                <a:hlinkClick r:id="rId5"/>
              </a:rPr>
              <a:t>Improving outcomes for women in the criminal justice system (House of Commons)</a:t>
            </a:r>
            <a:endParaRPr lang="en-GB" dirty="0"/>
          </a:p>
          <a:p>
            <a:r>
              <a:rPr lang="en-GB" dirty="0">
                <a:hlinkClick r:id="rId6"/>
              </a:rPr>
              <a:t>Is the criminal justice system failing Welsh women? (Welsh Parliament)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01372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6abfed66-90c6-48c4-a898-acaefae45428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1507</TotalTime>
  <Words>1159</Words>
  <Application>Microsoft Office PowerPoint</Application>
  <PresentationFormat>Widescreen</PresentationFormat>
  <Paragraphs>120</Paragraphs>
  <Slides>19</Slides>
  <Notes>18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Wingdings</vt:lpstr>
      <vt:lpstr>office theme</vt:lpstr>
      <vt:lpstr>Gender and criminality</vt:lpstr>
      <vt:lpstr>Learning objectives</vt:lpstr>
      <vt:lpstr>PowerPoint Presentation</vt:lpstr>
      <vt:lpstr>What is the percentage of women currently held in prison in England and Wales?   How does this compare with men?</vt:lpstr>
      <vt:lpstr>PowerPoint Presentation</vt:lpstr>
      <vt:lpstr>Recent Figures</vt:lpstr>
      <vt:lpstr>Vulnerabilities of women</vt:lpstr>
      <vt:lpstr>Other vulnerabilities of Women in prison</vt:lpstr>
      <vt:lpstr>Criminal Justice System in Wales</vt:lpstr>
      <vt:lpstr>Research </vt:lpstr>
      <vt:lpstr>Resettlement of female offenders</vt:lpstr>
      <vt:lpstr>Pollock and Glyn (2018) have stated that ‘women who commit minor crimes need help not prison’.   What evidence can you find in support/against this statement?</vt:lpstr>
      <vt:lpstr>PowerPoint Presentation</vt:lpstr>
      <vt:lpstr>Resettlement homes for female offenders</vt:lpstr>
      <vt:lpstr>Cockett Residential Centre</vt:lpstr>
      <vt:lpstr>Iriss   (2018)</vt:lpstr>
      <vt:lpstr>Gender Specific Interventions</vt:lpstr>
      <vt:lpstr>Recap of learning objectives</vt:lpstr>
      <vt:lpstr>Further Reading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Knight</dc:creator>
  <cp:lastModifiedBy>Andrew James</cp:lastModifiedBy>
  <cp:revision>342</cp:revision>
  <dcterms:created xsi:type="dcterms:W3CDTF">2020-12-01T11:49:35Z</dcterms:created>
  <dcterms:modified xsi:type="dcterms:W3CDTF">2023-12-06T16:07:33Z</dcterms:modified>
</cp:coreProperties>
</file>