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2" r:id="rId3"/>
    <p:sldId id="257" r:id="rId4"/>
    <p:sldId id="258" r:id="rId5"/>
    <p:sldId id="259" r:id="rId6"/>
    <p:sldId id="260"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973C28BC-5767-4AD7-B113-DE898B3341F4}">
          <p14:sldIdLst>
            <p14:sldId id="256"/>
            <p14:sldId id="262"/>
            <p14:sldId id="257"/>
            <p14:sldId id="258"/>
            <p14:sldId id="259"/>
            <p14:sldId id="26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8D958F-F361-4383-B44F-5CB4CDE0A8F6}" v="24" dt="2026-03-22T17:37:19.1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varisto Freite de Melo" userId="fa286924b6d9389c" providerId="LiveId" clId="{AFCC70CA-B947-4122-B366-5A8EE02CE4D2}"/>
    <pc:docChg chg="undo custSel modSld">
      <pc:chgData name="evaristo Freite de Melo" userId="fa286924b6d9389c" providerId="LiveId" clId="{AFCC70CA-B947-4122-B366-5A8EE02CE4D2}" dt="2026-03-22T17:37:00.969" v="86" actId="255"/>
      <pc:docMkLst>
        <pc:docMk/>
      </pc:docMkLst>
      <pc:sldChg chg="modSp mod">
        <pc:chgData name="evaristo Freite de Melo" userId="fa286924b6d9389c" providerId="LiveId" clId="{AFCC70CA-B947-4122-B366-5A8EE02CE4D2}" dt="2026-03-07T16:33:55.132" v="68" actId="120"/>
        <pc:sldMkLst>
          <pc:docMk/>
          <pc:sldMk cId="4223136489" sldId="256"/>
        </pc:sldMkLst>
        <pc:spChg chg="mod">
          <ac:chgData name="evaristo Freite de Melo" userId="fa286924b6d9389c" providerId="LiveId" clId="{AFCC70CA-B947-4122-B366-5A8EE02CE4D2}" dt="2026-03-07T16:33:55.132" v="68" actId="120"/>
          <ac:spMkLst>
            <pc:docMk/>
            <pc:sldMk cId="4223136489" sldId="256"/>
            <ac:spMk id="3" creationId="{FCCBCA8D-15E0-F477-8921-4DA53AEEE47C}"/>
          </ac:spMkLst>
        </pc:spChg>
      </pc:sldChg>
      <pc:sldChg chg="modSp mod">
        <pc:chgData name="evaristo Freite de Melo" userId="fa286924b6d9389c" providerId="LiveId" clId="{AFCC70CA-B947-4122-B366-5A8EE02CE4D2}" dt="2026-03-22T17:29:02.184" v="72" actId="27636"/>
        <pc:sldMkLst>
          <pc:docMk/>
          <pc:sldMk cId="718060903" sldId="258"/>
        </pc:sldMkLst>
        <pc:spChg chg="mod">
          <ac:chgData name="evaristo Freite de Melo" userId="fa286924b6d9389c" providerId="LiveId" clId="{AFCC70CA-B947-4122-B366-5A8EE02CE4D2}" dt="2026-03-07T16:28:36.566" v="33" actId="255"/>
          <ac:spMkLst>
            <pc:docMk/>
            <pc:sldMk cId="718060903" sldId="258"/>
            <ac:spMk id="2" creationId="{ECB84137-29EF-465C-8157-1F972A99515F}"/>
          </ac:spMkLst>
        </pc:spChg>
        <pc:spChg chg="mod">
          <ac:chgData name="evaristo Freite de Melo" userId="fa286924b6d9389c" providerId="LiveId" clId="{AFCC70CA-B947-4122-B366-5A8EE02CE4D2}" dt="2026-03-22T17:29:02.184" v="72" actId="27636"/>
          <ac:spMkLst>
            <pc:docMk/>
            <pc:sldMk cId="718060903" sldId="258"/>
            <ac:spMk id="3" creationId="{578A0A64-BCFC-A045-66C9-0B0E4133159E}"/>
          </ac:spMkLst>
        </pc:spChg>
      </pc:sldChg>
      <pc:sldChg chg="modSp mod">
        <pc:chgData name="evaristo Freite de Melo" userId="fa286924b6d9389c" providerId="LiveId" clId="{AFCC70CA-B947-4122-B366-5A8EE02CE4D2}" dt="2026-03-22T17:37:00.969" v="86" actId="255"/>
        <pc:sldMkLst>
          <pc:docMk/>
          <pc:sldMk cId="2982016313" sldId="260"/>
        </pc:sldMkLst>
        <pc:spChg chg="mod">
          <ac:chgData name="evaristo Freite de Melo" userId="fa286924b6d9389c" providerId="LiveId" clId="{AFCC70CA-B947-4122-B366-5A8EE02CE4D2}" dt="2026-03-22T17:33:42.434" v="79" actId="14100"/>
          <ac:spMkLst>
            <pc:docMk/>
            <pc:sldMk cId="2982016313" sldId="260"/>
            <ac:spMk id="2" creationId="{37D68291-B563-C8E6-00E3-27CD4C7E1D67}"/>
          </ac:spMkLst>
        </pc:spChg>
        <pc:graphicFrameChg chg="mod modGraphic">
          <ac:chgData name="evaristo Freite de Melo" userId="fa286924b6d9389c" providerId="LiveId" clId="{AFCC70CA-B947-4122-B366-5A8EE02CE4D2}" dt="2026-03-22T17:37:00.969" v="86" actId="255"/>
          <ac:graphicFrameMkLst>
            <pc:docMk/>
            <pc:sldMk cId="2982016313" sldId="260"/>
            <ac:graphicFrameMk id="5" creationId="{A1CFF2EE-09CD-E224-7654-6EEB3B74C092}"/>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74D11C-3734-410C-9AD7-3920392E20B5}"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56AFB15B-43B2-45AB-9A1B-B482B1B12460}">
      <dgm:prSet/>
      <dgm:spPr/>
      <dgm:t>
        <a:bodyPr/>
        <a:lstStyle/>
        <a:p>
          <a:r>
            <a:rPr lang="en-GB"/>
            <a:t>As of mid-2025, easyJet's policies and practices emphasize sustainability, digital innovation, and customer safety. </a:t>
          </a:r>
          <a:endParaRPr lang="en-US"/>
        </a:p>
      </dgm:t>
    </dgm:pt>
    <dgm:pt modelId="{D923E2B7-7AC4-41B5-B0B5-A06E986E5DE2}" type="parTrans" cxnId="{E5DAFCA4-A280-421D-BF20-B48857B8C1F6}">
      <dgm:prSet/>
      <dgm:spPr/>
      <dgm:t>
        <a:bodyPr/>
        <a:lstStyle/>
        <a:p>
          <a:endParaRPr lang="en-US"/>
        </a:p>
      </dgm:t>
    </dgm:pt>
    <dgm:pt modelId="{0BA27DD2-C3B3-4C17-BE20-D2FA9DCC3D27}" type="sibTrans" cxnId="{E5DAFCA4-A280-421D-BF20-B48857B8C1F6}">
      <dgm:prSet/>
      <dgm:spPr/>
      <dgm:t>
        <a:bodyPr/>
        <a:lstStyle/>
        <a:p>
          <a:endParaRPr lang="en-US"/>
        </a:p>
      </dgm:t>
    </dgm:pt>
    <dgm:pt modelId="{1E1A9F8C-F2E7-4441-B966-2095CEB81CC9}">
      <dgm:prSet/>
      <dgm:spPr/>
      <dgm:t>
        <a:bodyPr/>
        <a:lstStyle/>
        <a:p>
          <a:r>
            <a:rPr lang="en-GB"/>
            <a:t>Achieving net-zero carbon emissions by 2050.</a:t>
          </a:r>
          <a:endParaRPr lang="en-US"/>
        </a:p>
      </dgm:t>
    </dgm:pt>
    <dgm:pt modelId="{58E2F976-0B21-478B-ABC1-110F56764393}" type="parTrans" cxnId="{581FF46E-EA82-4291-A32D-6CA692388D52}">
      <dgm:prSet/>
      <dgm:spPr/>
      <dgm:t>
        <a:bodyPr/>
        <a:lstStyle/>
        <a:p>
          <a:endParaRPr lang="en-US"/>
        </a:p>
      </dgm:t>
    </dgm:pt>
    <dgm:pt modelId="{E0D333E3-C192-4098-B975-D35F4517E18D}" type="sibTrans" cxnId="{581FF46E-EA82-4291-A32D-6CA692388D52}">
      <dgm:prSet/>
      <dgm:spPr/>
      <dgm:t>
        <a:bodyPr/>
        <a:lstStyle/>
        <a:p>
          <a:endParaRPr lang="en-US"/>
        </a:p>
      </dgm:t>
    </dgm:pt>
    <dgm:pt modelId="{E0F907A7-34C7-474A-B224-526C619BE91F}">
      <dgm:prSet/>
      <dgm:spPr/>
      <dgm:t>
        <a:bodyPr/>
        <a:lstStyle/>
        <a:p>
          <a:r>
            <a:rPr lang="en-GB"/>
            <a:t>Target of a 35% reduction in carbon intensity by 2035.</a:t>
          </a:r>
          <a:endParaRPr lang="en-US"/>
        </a:p>
      </dgm:t>
    </dgm:pt>
    <dgm:pt modelId="{58DB3432-92B6-4D7A-B536-BFC8C3D15412}" type="parTrans" cxnId="{B1A69454-D830-404B-BBFF-FBC8B30307BD}">
      <dgm:prSet/>
      <dgm:spPr/>
      <dgm:t>
        <a:bodyPr/>
        <a:lstStyle/>
        <a:p>
          <a:endParaRPr lang="en-US"/>
        </a:p>
      </dgm:t>
    </dgm:pt>
    <dgm:pt modelId="{3C1AB54F-4A20-49C0-AF89-668A42F57469}" type="sibTrans" cxnId="{B1A69454-D830-404B-BBFF-FBC8B30307BD}">
      <dgm:prSet/>
      <dgm:spPr/>
      <dgm:t>
        <a:bodyPr/>
        <a:lstStyle/>
        <a:p>
          <a:endParaRPr lang="en-US"/>
        </a:p>
      </dgm:t>
    </dgm:pt>
    <dgm:pt modelId="{50E82A59-73CB-426E-BC5F-2BCC5FC8CCF4}">
      <dgm:prSet/>
      <dgm:spPr/>
      <dgm:t>
        <a:bodyPr/>
        <a:lstStyle/>
        <a:p>
          <a:r>
            <a:rPr lang="en-GB"/>
            <a:t>An renewal strategy , operational efficiencies, and partnerships with Airbus and Rolls-Royce for hydrogen fuel development.</a:t>
          </a:r>
          <a:endParaRPr lang="en-US"/>
        </a:p>
      </dgm:t>
    </dgm:pt>
    <dgm:pt modelId="{887C2403-2E09-44D4-86DE-0594546985E5}" type="parTrans" cxnId="{3202F73B-6343-4EC4-8945-FAA24456585B}">
      <dgm:prSet/>
      <dgm:spPr/>
      <dgm:t>
        <a:bodyPr/>
        <a:lstStyle/>
        <a:p>
          <a:endParaRPr lang="en-US"/>
        </a:p>
      </dgm:t>
    </dgm:pt>
    <dgm:pt modelId="{346870D8-087D-4CFF-85C2-0ADB80075B51}" type="sibTrans" cxnId="{3202F73B-6343-4EC4-8945-FAA24456585B}">
      <dgm:prSet/>
      <dgm:spPr/>
      <dgm:t>
        <a:bodyPr/>
        <a:lstStyle/>
        <a:p>
          <a:endParaRPr lang="en-US"/>
        </a:p>
      </dgm:t>
    </dgm:pt>
    <dgm:pt modelId="{9CBC2693-82F8-4252-99EB-A1F6247D95F9}">
      <dgm:prSet/>
      <dgm:spPr/>
      <dgm:t>
        <a:bodyPr/>
        <a:lstStyle/>
        <a:p>
          <a:r>
            <a:rPr lang="en-GB"/>
            <a:t>In customer service, easyJet has increased automation, with 68% of customer queries now handled via live chat.</a:t>
          </a:r>
          <a:endParaRPr lang="en-US"/>
        </a:p>
      </dgm:t>
    </dgm:pt>
    <dgm:pt modelId="{0BF07DFE-E7A5-412F-BE25-E464195BB9C0}" type="parTrans" cxnId="{CDDC5D1F-4949-4250-B688-17175C36E6D0}">
      <dgm:prSet/>
      <dgm:spPr/>
      <dgm:t>
        <a:bodyPr/>
        <a:lstStyle/>
        <a:p>
          <a:endParaRPr lang="en-US"/>
        </a:p>
      </dgm:t>
    </dgm:pt>
    <dgm:pt modelId="{632A5747-0156-4DBA-8F0F-C5D689C62E79}" type="sibTrans" cxnId="{CDDC5D1F-4949-4250-B688-17175C36E6D0}">
      <dgm:prSet/>
      <dgm:spPr/>
      <dgm:t>
        <a:bodyPr/>
        <a:lstStyle/>
        <a:p>
          <a:endParaRPr lang="en-US"/>
        </a:p>
      </dgm:t>
    </dgm:pt>
    <dgm:pt modelId="{AABA0C1B-7419-4C2B-9B1E-53EB53BC2A70}">
      <dgm:prSet/>
      <dgm:spPr/>
      <dgm:t>
        <a:bodyPr/>
        <a:lstStyle/>
        <a:p>
          <a:r>
            <a:rPr lang="en-GB"/>
            <a:t>Additionally, easyJet holidays has adopted the Safer Tourism Pledge, reinforcing its commitment to traveler safety</a:t>
          </a:r>
          <a:endParaRPr lang="en-US"/>
        </a:p>
      </dgm:t>
    </dgm:pt>
    <dgm:pt modelId="{6671C66A-66E9-40AC-9159-082AA22407EE}" type="parTrans" cxnId="{070CAFD5-AB7D-432E-9964-987A5B4F79A9}">
      <dgm:prSet/>
      <dgm:spPr/>
      <dgm:t>
        <a:bodyPr/>
        <a:lstStyle/>
        <a:p>
          <a:endParaRPr lang="en-US"/>
        </a:p>
      </dgm:t>
    </dgm:pt>
    <dgm:pt modelId="{2A933675-C914-4975-AAF2-590D64B887CA}" type="sibTrans" cxnId="{070CAFD5-AB7D-432E-9964-987A5B4F79A9}">
      <dgm:prSet/>
      <dgm:spPr/>
      <dgm:t>
        <a:bodyPr/>
        <a:lstStyle/>
        <a:p>
          <a:endParaRPr lang="en-US"/>
        </a:p>
      </dgm:t>
    </dgm:pt>
    <dgm:pt modelId="{EAEA2902-316B-4A5B-92A6-7EC2FB90A1CE}" type="pres">
      <dgm:prSet presAssocID="{2874D11C-3734-410C-9AD7-3920392E20B5}" presName="Name0" presStyleCnt="0">
        <dgm:presLayoutVars>
          <dgm:dir/>
          <dgm:resizeHandles val="exact"/>
        </dgm:presLayoutVars>
      </dgm:prSet>
      <dgm:spPr/>
    </dgm:pt>
    <dgm:pt modelId="{45ECBCC8-4E11-4C61-AD02-1456417EB1D6}" type="pres">
      <dgm:prSet presAssocID="{56AFB15B-43B2-45AB-9A1B-B482B1B12460}" presName="node" presStyleLbl="node1" presStyleIdx="0" presStyleCnt="6">
        <dgm:presLayoutVars>
          <dgm:bulletEnabled val="1"/>
        </dgm:presLayoutVars>
      </dgm:prSet>
      <dgm:spPr/>
    </dgm:pt>
    <dgm:pt modelId="{AD3E3788-84B6-4496-835F-37AC5FDA6751}" type="pres">
      <dgm:prSet presAssocID="{0BA27DD2-C3B3-4C17-BE20-D2FA9DCC3D27}" presName="sibTrans" presStyleLbl="sibTrans1D1" presStyleIdx="0" presStyleCnt="5"/>
      <dgm:spPr/>
    </dgm:pt>
    <dgm:pt modelId="{AD2C4A72-B211-4316-8392-931093A123D2}" type="pres">
      <dgm:prSet presAssocID="{0BA27DD2-C3B3-4C17-BE20-D2FA9DCC3D27}" presName="connectorText" presStyleLbl="sibTrans1D1" presStyleIdx="0" presStyleCnt="5"/>
      <dgm:spPr/>
    </dgm:pt>
    <dgm:pt modelId="{0C0492EB-F190-42F9-BB47-84FE66F87A72}" type="pres">
      <dgm:prSet presAssocID="{1E1A9F8C-F2E7-4441-B966-2095CEB81CC9}" presName="node" presStyleLbl="node1" presStyleIdx="1" presStyleCnt="6">
        <dgm:presLayoutVars>
          <dgm:bulletEnabled val="1"/>
        </dgm:presLayoutVars>
      </dgm:prSet>
      <dgm:spPr/>
    </dgm:pt>
    <dgm:pt modelId="{ACB2D386-857D-48C0-93EA-6C5103FEB435}" type="pres">
      <dgm:prSet presAssocID="{E0D333E3-C192-4098-B975-D35F4517E18D}" presName="sibTrans" presStyleLbl="sibTrans1D1" presStyleIdx="1" presStyleCnt="5"/>
      <dgm:spPr/>
    </dgm:pt>
    <dgm:pt modelId="{3FC55790-6FA6-4CFC-A3AD-8E2976B89BC8}" type="pres">
      <dgm:prSet presAssocID="{E0D333E3-C192-4098-B975-D35F4517E18D}" presName="connectorText" presStyleLbl="sibTrans1D1" presStyleIdx="1" presStyleCnt="5"/>
      <dgm:spPr/>
    </dgm:pt>
    <dgm:pt modelId="{D388E5EF-7FF1-4327-8479-D36165C80255}" type="pres">
      <dgm:prSet presAssocID="{E0F907A7-34C7-474A-B224-526C619BE91F}" presName="node" presStyleLbl="node1" presStyleIdx="2" presStyleCnt="6">
        <dgm:presLayoutVars>
          <dgm:bulletEnabled val="1"/>
        </dgm:presLayoutVars>
      </dgm:prSet>
      <dgm:spPr/>
    </dgm:pt>
    <dgm:pt modelId="{C6681ECA-7A65-4955-8BDE-CA52C4CEE81B}" type="pres">
      <dgm:prSet presAssocID="{3C1AB54F-4A20-49C0-AF89-668A42F57469}" presName="sibTrans" presStyleLbl="sibTrans1D1" presStyleIdx="2" presStyleCnt="5"/>
      <dgm:spPr/>
    </dgm:pt>
    <dgm:pt modelId="{BDAE843A-0248-481C-A75F-9B9BC8679F09}" type="pres">
      <dgm:prSet presAssocID="{3C1AB54F-4A20-49C0-AF89-668A42F57469}" presName="connectorText" presStyleLbl="sibTrans1D1" presStyleIdx="2" presStyleCnt="5"/>
      <dgm:spPr/>
    </dgm:pt>
    <dgm:pt modelId="{1AF7C1F9-269F-4282-AA55-7F730BEF939F}" type="pres">
      <dgm:prSet presAssocID="{50E82A59-73CB-426E-BC5F-2BCC5FC8CCF4}" presName="node" presStyleLbl="node1" presStyleIdx="3" presStyleCnt="6">
        <dgm:presLayoutVars>
          <dgm:bulletEnabled val="1"/>
        </dgm:presLayoutVars>
      </dgm:prSet>
      <dgm:spPr/>
    </dgm:pt>
    <dgm:pt modelId="{96973E9F-508D-481D-8507-AC3C967B7A75}" type="pres">
      <dgm:prSet presAssocID="{346870D8-087D-4CFF-85C2-0ADB80075B51}" presName="sibTrans" presStyleLbl="sibTrans1D1" presStyleIdx="3" presStyleCnt="5"/>
      <dgm:spPr/>
    </dgm:pt>
    <dgm:pt modelId="{9CF5633A-5A6F-4FE3-82EE-856CC62C930B}" type="pres">
      <dgm:prSet presAssocID="{346870D8-087D-4CFF-85C2-0ADB80075B51}" presName="connectorText" presStyleLbl="sibTrans1D1" presStyleIdx="3" presStyleCnt="5"/>
      <dgm:spPr/>
    </dgm:pt>
    <dgm:pt modelId="{D2AC99D4-BB15-42EA-9A24-CD247B4FEB7B}" type="pres">
      <dgm:prSet presAssocID="{9CBC2693-82F8-4252-99EB-A1F6247D95F9}" presName="node" presStyleLbl="node1" presStyleIdx="4" presStyleCnt="6">
        <dgm:presLayoutVars>
          <dgm:bulletEnabled val="1"/>
        </dgm:presLayoutVars>
      </dgm:prSet>
      <dgm:spPr/>
    </dgm:pt>
    <dgm:pt modelId="{CFC9F8D1-2AA5-424B-9324-A63F04A2160A}" type="pres">
      <dgm:prSet presAssocID="{632A5747-0156-4DBA-8F0F-C5D689C62E79}" presName="sibTrans" presStyleLbl="sibTrans1D1" presStyleIdx="4" presStyleCnt="5"/>
      <dgm:spPr/>
    </dgm:pt>
    <dgm:pt modelId="{FB32D4DB-B1E8-4B15-97F5-9F450388A236}" type="pres">
      <dgm:prSet presAssocID="{632A5747-0156-4DBA-8F0F-C5D689C62E79}" presName="connectorText" presStyleLbl="sibTrans1D1" presStyleIdx="4" presStyleCnt="5"/>
      <dgm:spPr/>
    </dgm:pt>
    <dgm:pt modelId="{3A565218-C118-4194-936F-89B1480E3ED4}" type="pres">
      <dgm:prSet presAssocID="{AABA0C1B-7419-4C2B-9B1E-53EB53BC2A70}" presName="node" presStyleLbl="node1" presStyleIdx="5" presStyleCnt="6">
        <dgm:presLayoutVars>
          <dgm:bulletEnabled val="1"/>
        </dgm:presLayoutVars>
      </dgm:prSet>
      <dgm:spPr/>
    </dgm:pt>
  </dgm:ptLst>
  <dgm:cxnLst>
    <dgm:cxn modelId="{2E7D8A01-9521-4FCC-A428-6C0F1EC8CC17}" type="presOf" srcId="{56AFB15B-43B2-45AB-9A1B-B482B1B12460}" destId="{45ECBCC8-4E11-4C61-AD02-1456417EB1D6}" srcOrd="0" destOrd="0" presId="urn:microsoft.com/office/officeart/2016/7/layout/RepeatingBendingProcessNew"/>
    <dgm:cxn modelId="{F2B8F90A-C5B2-4C7D-B2DF-D9DB81BF4635}" type="presOf" srcId="{50E82A59-73CB-426E-BC5F-2BCC5FC8CCF4}" destId="{1AF7C1F9-269F-4282-AA55-7F730BEF939F}" srcOrd="0" destOrd="0" presId="urn:microsoft.com/office/officeart/2016/7/layout/RepeatingBendingProcessNew"/>
    <dgm:cxn modelId="{8AD4DC0C-0A8A-4421-AC3A-C3B3DBF71126}" type="presOf" srcId="{3C1AB54F-4A20-49C0-AF89-668A42F57469}" destId="{BDAE843A-0248-481C-A75F-9B9BC8679F09}" srcOrd="1" destOrd="0" presId="urn:microsoft.com/office/officeart/2016/7/layout/RepeatingBendingProcessNew"/>
    <dgm:cxn modelId="{A6F5610D-9505-48AF-8505-CB60C564B3F8}" type="presOf" srcId="{E0F907A7-34C7-474A-B224-526C619BE91F}" destId="{D388E5EF-7FF1-4327-8479-D36165C80255}" srcOrd="0" destOrd="0" presId="urn:microsoft.com/office/officeart/2016/7/layout/RepeatingBendingProcessNew"/>
    <dgm:cxn modelId="{220B620F-C0E9-45A1-89F4-80CBF0FB5533}" type="presOf" srcId="{3C1AB54F-4A20-49C0-AF89-668A42F57469}" destId="{C6681ECA-7A65-4955-8BDE-CA52C4CEE81B}" srcOrd="0" destOrd="0" presId="urn:microsoft.com/office/officeart/2016/7/layout/RepeatingBendingProcessNew"/>
    <dgm:cxn modelId="{CDDC5D1F-4949-4250-B688-17175C36E6D0}" srcId="{2874D11C-3734-410C-9AD7-3920392E20B5}" destId="{9CBC2693-82F8-4252-99EB-A1F6247D95F9}" srcOrd="4" destOrd="0" parTransId="{0BF07DFE-E7A5-412F-BE25-E464195BB9C0}" sibTransId="{632A5747-0156-4DBA-8F0F-C5D689C62E79}"/>
    <dgm:cxn modelId="{FC721E27-2846-4234-AA96-A0FB9DB48B6F}" type="presOf" srcId="{0BA27DD2-C3B3-4C17-BE20-D2FA9DCC3D27}" destId="{AD3E3788-84B6-4496-835F-37AC5FDA6751}" srcOrd="0" destOrd="0" presId="urn:microsoft.com/office/officeart/2016/7/layout/RepeatingBendingProcessNew"/>
    <dgm:cxn modelId="{3202F73B-6343-4EC4-8945-FAA24456585B}" srcId="{2874D11C-3734-410C-9AD7-3920392E20B5}" destId="{50E82A59-73CB-426E-BC5F-2BCC5FC8CCF4}" srcOrd="3" destOrd="0" parTransId="{887C2403-2E09-44D4-86DE-0594546985E5}" sibTransId="{346870D8-087D-4CFF-85C2-0ADB80075B51}"/>
    <dgm:cxn modelId="{3DDE525B-DA9B-4939-848B-85981E5DF942}" type="presOf" srcId="{E0D333E3-C192-4098-B975-D35F4517E18D}" destId="{ACB2D386-857D-48C0-93EA-6C5103FEB435}" srcOrd="0" destOrd="0" presId="urn:microsoft.com/office/officeart/2016/7/layout/RepeatingBendingProcessNew"/>
    <dgm:cxn modelId="{6165E060-E16D-4A65-9C45-B5EF7E02FCA8}" type="presOf" srcId="{346870D8-087D-4CFF-85C2-0ADB80075B51}" destId="{9CF5633A-5A6F-4FE3-82EE-856CC62C930B}" srcOrd="1" destOrd="0" presId="urn:microsoft.com/office/officeart/2016/7/layout/RepeatingBendingProcessNew"/>
    <dgm:cxn modelId="{4C6D1266-3CD1-4C7A-B608-71485A4F9906}" type="presOf" srcId="{E0D333E3-C192-4098-B975-D35F4517E18D}" destId="{3FC55790-6FA6-4CFC-A3AD-8E2976B89BC8}" srcOrd="1" destOrd="0" presId="urn:microsoft.com/office/officeart/2016/7/layout/RepeatingBendingProcessNew"/>
    <dgm:cxn modelId="{451A954B-8CE3-46FF-9FE8-70798AFD8A17}" type="presOf" srcId="{2874D11C-3734-410C-9AD7-3920392E20B5}" destId="{EAEA2902-316B-4A5B-92A6-7EC2FB90A1CE}" srcOrd="0" destOrd="0" presId="urn:microsoft.com/office/officeart/2016/7/layout/RepeatingBendingProcessNew"/>
    <dgm:cxn modelId="{DDCD3A6E-7172-4D73-9251-101FFD5330AE}" type="presOf" srcId="{9CBC2693-82F8-4252-99EB-A1F6247D95F9}" destId="{D2AC99D4-BB15-42EA-9A24-CD247B4FEB7B}" srcOrd="0" destOrd="0" presId="urn:microsoft.com/office/officeart/2016/7/layout/RepeatingBendingProcessNew"/>
    <dgm:cxn modelId="{581FF46E-EA82-4291-A32D-6CA692388D52}" srcId="{2874D11C-3734-410C-9AD7-3920392E20B5}" destId="{1E1A9F8C-F2E7-4441-B966-2095CEB81CC9}" srcOrd="1" destOrd="0" parTransId="{58E2F976-0B21-478B-ABC1-110F56764393}" sibTransId="{E0D333E3-C192-4098-B975-D35F4517E18D}"/>
    <dgm:cxn modelId="{B1A69454-D830-404B-BBFF-FBC8B30307BD}" srcId="{2874D11C-3734-410C-9AD7-3920392E20B5}" destId="{E0F907A7-34C7-474A-B224-526C619BE91F}" srcOrd="2" destOrd="0" parTransId="{58DB3432-92B6-4D7A-B536-BFC8C3D15412}" sibTransId="{3C1AB54F-4A20-49C0-AF89-668A42F57469}"/>
    <dgm:cxn modelId="{E2A79F83-0851-4AEA-BF47-C6A4CD3E0C68}" type="presOf" srcId="{346870D8-087D-4CFF-85C2-0ADB80075B51}" destId="{96973E9F-508D-481D-8507-AC3C967B7A75}" srcOrd="0" destOrd="0" presId="urn:microsoft.com/office/officeart/2016/7/layout/RepeatingBendingProcessNew"/>
    <dgm:cxn modelId="{E5F30684-16B4-49AE-82D8-300F92FBCCD2}" type="presOf" srcId="{632A5747-0156-4DBA-8F0F-C5D689C62E79}" destId="{FB32D4DB-B1E8-4B15-97F5-9F450388A236}" srcOrd="1" destOrd="0" presId="urn:microsoft.com/office/officeart/2016/7/layout/RepeatingBendingProcessNew"/>
    <dgm:cxn modelId="{AF5EB788-D217-482E-A04D-5788D608A1BF}" type="presOf" srcId="{1E1A9F8C-F2E7-4441-B966-2095CEB81CC9}" destId="{0C0492EB-F190-42F9-BB47-84FE66F87A72}" srcOrd="0" destOrd="0" presId="urn:microsoft.com/office/officeart/2016/7/layout/RepeatingBendingProcessNew"/>
    <dgm:cxn modelId="{997C3590-97E1-470C-9466-0CE3DE0985DF}" type="presOf" srcId="{AABA0C1B-7419-4C2B-9B1E-53EB53BC2A70}" destId="{3A565218-C118-4194-936F-89B1480E3ED4}" srcOrd="0" destOrd="0" presId="urn:microsoft.com/office/officeart/2016/7/layout/RepeatingBendingProcessNew"/>
    <dgm:cxn modelId="{E5DAFCA4-A280-421D-BF20-B48857B8C1F6}" srcId="{2874D11C-3734-410C-9AD7-3920392E20B5}" destId="{56AFB15B-43B2-45AB-9A1B-B482B1B12460}" srcOrd="0" destOrd="0" parTransId="{D923E2B7-7AC4-41B5-B0B5-A06E986E5DE2}" sibTransId="{0BA27DD2-C3B3-4C17-BE20-D2FA9DCC3D27}"/>
    <dgm:cxn modelId="{922953BD-CBE3-4030-9228-77AD3363B049}" type="presOf" srcId="{0BA27DD2-C3B3-4C17-BE20-D2FA9DCC3D27}" destId="{AD2C4A72-B211-4316-8392-931093A123D2}" srcOrd="1" destOrd="0" presId="urn:microsoft.com/office/officeart/2016/7/layout/RepeatingBendingProcessNew"/>
    <dgm:cxn modelId="{070CAFD5-AB7D-432E-9964-987A5B4F79A9}" srcId="{2874D11C-3734-410C-9AD7-3920392E20B5}" destId="{AABA0C1B-7419-4C2B-9B1E-53EB53BC2A70}" srcOrd="5" destOrd="0" parTransId="{6671C66A-66E9-40AC-9159-082AA22407EE}" sibTransId="{2A933675-C914-4975-AAF2-590D64B887CA}"/>
    <dgm:cxn modelId="{AD7346D9-2386-4DA7-881D-CA29EB355C96}" type="presOf" srcId="{632A5747-0156-4DBA-8F0F-C5D689C62E79}" destId="{CFC9F8D1-2AA5-424B-9324-A63F04A2160A}" srcOrd="0" destOrd="0" presId="urn:microsoft.com/office/officeart/2016/7/layout/RepeatingBendingProcessNew"/>
    <dgm:cxn modelId="{E1BAA1B7-8233-4807-9274-22DCDE7D46C3}" type="presParOf" srcId="{EAEA2902-316B-4A5B-92A6-7EC2FB90A1CE}" destId="{45ECBCC8-4E11-4C61-AD02-1456417EB1D6}" srcOrd="0" destOrd="0" presId="urn:microsoft.com/office/officeart/2016/7/layout/RepeatingBendingProcessNew"/>
    <dgm:cxn modelId="{33DC4BB2-ACF0-4C9D-9489-71AC7B41404B}" type="presParOf" srcId="{EAEA2902-316B-4A5B-92A6-7EC2FB90A1CE}" destId="{AD3E3788-84B6-4496-835F-37AC5FDA6751}" srcOrd="1" destOrd="0" presId="urn:microsoft.com/office/officeart/2016/7/layout/RepeatingBendingProcessNew"/>
    <dgm:cxn modelId="{549FAB3E-5BEB-450B-933A-BE29849467FB}" type="presParOf" srcId="{AD3E3788-84B6-4496-835F-37AC5FDA6751}" destId="{AD2C4A72-B211-4316-8392-931093A123D2}" srcOrd="0" destOrd="0" presId="urn:microsoft.com/office/officeart/2016/7/layout/RepeatingBendingProcessNew"/>
    <dgm:cxn modelId="{856316B1-F0FF-4D86-8368-4C1F976DA078}" type="presParOf" srcId="{EAEA2902-316B-4A5B-92A6-7EC2FB90A1CE}" destId="{0C0492EB-F190-42F9-BB47-84FE66F87A72}" srcOrd="2" destOrd="0" presId="urn:microsoft.com/office/officeart/2016/7/layout/RepeatingBendingProcessNew"/>
    <dgm:cxn modelId="{EB416C8B-3E0F-42BC-9C52-EC28F2822A5E}" type="presParOf" srcId="{EAEA2902-316B-4A5B-92A6-7EC2FB90A1CE}" destId="{ACB2D386-857D-48C0-93EA-6C5103FEB435}" srcOrd="3" destOrd="0" presId="urn:microsoft.com/office/officeart/2016/7/layout/RepeatingBendingProcessNew"/>
    <dgm:cxn modelId="{2AB17074-EE51-4957-BED5-5CB638C01F06}" type="presParOf" srcId="{ACB2D386-857D-48C0-93EA-6C5103FEB435}" destId="{3FC55790-6FA6-4CFC-A3AD-8E2976B89BC8}" srcOrd="0" destOrd="0" presId="urn:microsoft.com/office/officeart/2016/7/layout/RepeatingBendingProcessNew"/>
    <dgm:cxn modelId="{0A9C91E0-D6BC-4128-B48D-4A332285D75F}" type="presParOf" srcId="{EAEA2902-316B-4A5B-92A6-7EC2FB90A1CE}" destId="{D388E5EF-7FF1-4327-8479-D36165C80255}" srcOrd="4" destOrd="0" presId="urn:microsoft.com/office/officeart/2016/7/layout/RepeatingBendingProcessNew"/>
    <dgm:cxn modelId="{7D9AC940-5C44-4186-98E9-3F76690B7502}" type="presParOf" srcId="{EAEA2902-316B-4A5B-92A6-7EC2FB90A1CE}" destId="{C6681ECA-7A65-4955-8BDE-CA52C4CEE81B}" srcOrd="5" destOrd="0" presId="urn:microsoft.com/office/officeart/2016/7/layout/RepeatingBendingProcessNew"/>
    <dgm:cxn modelId="{D13C1B1D-0ACA-4C69-AFB9-1EDB4AC5F6A8}" type="presParOf" srcId="{C6681ECA-7A65-4955-8BDE-CA52C4CEE81B}" destId="{BDAE843A-0248-481C-A75F-9B9BC8679F09}" srcOrd="0" destOrd="0" presId="urn:microsoft.com/office/officeart/2016/7/layout/RepeatingBendingProcessNew"/>
    <dgm:cxn modelId="{60190820-F032-470E-A7EF-213217B8CBF9}" type="presParOf" srcId="{EAEA2902-316B-4A5B-92A6-7EC2FB90A1CE}" destId="{1AF7C1F9-269F-4282-AA55-7F730BEF939F}" srcOrd="6" destOrd="0" presId="urn:microsoft.com/office/officeart/2016/7/layout/RepeatingBendingProcessNew"/>
    <dgm:cxn modelId="{70BD3111-CB81-4DE5-882D-FE4E4DFDEA47}" type="presParOf" srcId="{EAEA2902-316B-4A5B-92A6-7EC2FB90A1CE}" destId="{96973E9F-508D-481D-8507-AC3C967B7A75}" srcOrd="7" destOrd="0" presId="urn:microsoft.com/office/officeart/2016/7/layout/RepeatingBendingProcessNew"/>
    <dgm:cxn modelId="{FD89D324-F18D-470B-8458-97A8EDD65CE3}" type="presParOf" srcId="{96973E9F-508D-481D-8507-AC3C967B7A75}" destId="{9CF5633A-5A6F-4FE3-82EE-856CC62C930B}" srcOrd="0" destOrd="0" presId="urn:microsoft.com/office/officeart/2016/7/layout/RepeatingBendingProcessNew"/>
    <dgm:cxn modelId="{4EBF9CAE-4C90-4201-9216-83DE278CF78C}" type="presParOf" srcId="{EAEA2902-316B-4A5B-92A6-7EC2FB90A1CE}" destId="{D2AC99D4-BB15-42EA-9A24-CD247B4FEB7B}" srcOrd="8" destOrd="0" presId="urn:microsoft.com/office/officeart/2016/7/layout/RepeatingBendingProcessNew"/>
    <dgm:cxn modelId="{E6C19662-56EA-49A8-A176-062882AE1C1A}" type="presParOf" srcId="{EAEA2902-316B-4A5B-92A6-7EC2FB90A1CE}" destId="{CFC9F8D1-2AA5-424B-9324-A63F04A2160A}" srcOrd="9" destOrd="0" presId="urn:microsoft.com/office/officeart/2016/7/layout/RepeatingBendingProcessNew"/>
    <dgm:cxn modelId="{1365CA64-275F-4A01-A05C-7A927D4B44AC}" type="presParOf" srcId="{CFC9F8D1-2AA5-424B-9324-A63F04A2160A}" destId="{FB32D4DB-B1E8-4B15-97F5-9F450388A236}" srcOrd="0" destOrd="0" presId="urn:microsoft.com/office/officeart/2016/7/layout/RepeatingBendingProcessNew"/>
    <dgm:cxn modelId="{4F49E2E8-AC4D-4F21-9F92-EE89AB19D4D7}" type="presParOf" srcId="{EAEA2902-316B-4A5B-92A6-7EC2FB90A1CE}" destId="{3A565218-C118-4194-936F-89B1480E3ED4}"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8F5F96-74AD-4D33-8775-C6C89FF386A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1DF95EB-273B-4C03-A377-4F0DA827D6E3}">
      <dgm:prSet/>
      <dgm:spPr/>
      <dgm:t>
        <a:bodyPr/>
        <a:lstStyle/>
        <a:p>
          <a:r>
            <a:rPr lang="en-GB"/>
            <a:t>Staff training on new technologies and procedures</a:t>
          </a:r>
          <a:endParaRPr lang="en-US"/>
        </a:p>
      </dgm:t>
    </dgm:pt>
    <dgm:pt modelId="{0F01A173-50CE-4C50-9163-517A51E8ED9D}" type="parTrans" cxnId="{4FA4250F-9AB6-46E2-BCC0-9BFFEAE4033C}">
      <dgm:prSet/>
      <dgm:spPr/>
      <dgm:t>
        <a:bodyPr/>
        <a:lstStyle/>
        <a:p>
          <a:endParaRPr lang="en-US"/>
        </a:p>
      </dgm:t>
    </dgm:pt>
    <dgm:pt modelId="{E0E489B8-C449-4249-A9D2-88AA2138DFAE}" type="sibTrans" cxnId="{4FA4250F-9AB6-46E2-BCC0-9BFFEAE4033C}">
      <dgm:prSet/>
      <dgm:spPr/>
      <dgm:t>
        <a:bodyPr/>
        <a:lstStyle/>
        <a:p>
          <a:endParaRPr lang="en-US"/>
        </a:p>
      </dgm:t>
    </dgm:pt>
    <dgm:pt modelId="{E7D755B9-7A57-4A18-99A8-2565AD762481}">
      <dgm:prSet/>
      <dgm:spPr/>
      <dgm:t>
        <a:bodyPr/>
        <a:lstStyle/>
        <a:p>
          <a:r>
            <a:rPr lang="en-GB"/>
            <a:t>Providing feedback Communicating strategic goals like carbon reduction targets and digital innovation to frontline teams.</a:t>
          </a:r>
          <a:endParaRPr lang="en-US"/>
        </a:p>
      </dgm:t>
    </dgm:pt>
    <dgm:pt modelId="{48CFAFBC-E164-4B6A-9FAF-C3FE438645AE}" type="parTrans" cxnId="{917E9B28-3C0D-4D4B-831F-DE2F4C0E841A}">
      <dgm:prSet/>
      <dgm:spPr/>
      <dgm:t>
        <a:bodyPr/>
        <a:lstStyle/>
        <a:p>
          <a:endParaRPr lang="en-US"/>
        </a:p>
      </dgm:t>
    </dgm:pt>
    <dgm:pt modelId="{BC8AC98E-6DEC-46F1-ABAC-44753788466B}" type="sibTrans" cxnId="{917E9B28-3C0D-4D4B-831F-DE2F4C0E841A}">
      <dgm:prSet/>
      <dgm:spPr/>
      <dgm:t>
        <a:bodyPr/>
        <a:lstStyle/>
        <a:p>
          <a:endParaRPr lang="en-US"/>
        </a:p>
      </dgm:t>
    </dgm:pt>
    <dgm:pt modelId="{83532E82-F1E6-4BD3-AF7B-B25AC4E13CBE}">
      <dgm:prSet/>
      <dgm:spPr/>
      <dgm:t>
        <a:bodyPr/>
        <a:lstStyle/>
        <a:p>
          <a:r>
            <a:rPr lang="en-GB"/>
            <a:t>Ensuring compliance with safety, sustainability, and customer service standards.</a:t>
          </a:r>
          <a:endParaRPr lang="en-US"/>
        </a:p>
      </dgm:t>
    </dgm:pt>
    <dgm:pt modelId="{E0C9A833-C91A-4157-856F-B436E6A0352C}" type="parTrans" cxnId="{91D2B5F9-56B4-482D-9085-DA5775DEC621}">
      <dgm:prSet/>
      <dgm:spPr/>
      <dgm:t>
        <a:bodyPr/>
        <a:lstStyle/>
        <a:p>
          <a:endParaRPr lang="en-US"/>
        </a:p>
      </dgm:t>
    </dgm:pt>
    <dgm:pt modelId="{6A7EC32B-C86D-4FEC-BB3D-781E2B5F9164}" type="sibTrans" cxnId="{91D2B5F9-56B4-482D-9085-DA5775DEC621}">
      <dgm:prSet/>
      <dgm:spPr/>
      <dgm:t>
        <a:bodyPr/>
        <a:lstStyle/>
        <a:p>
          <a:endParaRPr lang="en-US"/>
        </a:p>
      </dgm:t>
    </dgm:pt>
    <dgm:pt modelId="{84118A6F-3F67-4BBA-9080-ACE234451B61}">
      <dgm:prSet/>
      <dgm:spPr/>
      <dgm:t>
        <a:bodyPr/>
        <a:lstStyle/>
        <a:p>
          <a:r>
            <a:rPr lang="en-GB"/>
            <a:t>Monitoring performance and driving operational efficiency on the ground.</a:t>
          </a:r>
          <a:endParaRPr lang="en-US"/>
        </a:p>
      </dgm:t>
    </dgm:pt>
    <dgm:pt modelId="{FF9E3CA9-9510-41BC-B84A-DC33E8950DE1}" type="parTrans" cxnId="{D073D1DE-53F1-48D0-A6C8-DB2EAE6C1E42}">
      <dgm:prSet/>
      <dgm:spPr/>
      <dgm:t>
        <a:bodyPr/>
        <a:lstStyle/>
        <a:p>
          <a:endParaRPr lang="en-US"/>
        </a:p>
      </dgm:t>
    </dgm:pt>
    <dgm:pt modelId="{7282397B-81D7-4F78-9B8C-ADA9314ED914}" type="sibTrans" cxnId="{D073D1DE-53F1-48D0-A6C8-DB2EAE6C1E42}">
      <dgm:prSet/>
      <dgm:spPr/>
      <dgm:t>
        <a:bodyPr/>
        <a:lstStyle/>
        <a:p>
          <a:endParaRPr lang="en-US"/>
        </a:p>
      </dgm:t>
    </dgm:pt>
    <dgm:pt modelId="{9D2ED9E9-ADCA-4336-B025-3894B0C24243}">
      <dgm:prSet/>
      <dgm:spPr/>
      <dgm:t>
        <a:bodyPr/>
        <a:lstStyle/>
        <a:p>
          <a:r>
            <a:rPr lang="en-GB"/>
            <a:t>Supporting to senior leadership on policy effectiveness.</a:t>
          </a:r>
          <a:endParaRPr lang="en-US"/>
        </a:p>
      </dgm:t>
    </dgm:pt>
    <dgm:pt modelId="{FBD1BC40-2EB3-44D0-A3B4-532B111CF01A}" type="parTrans" cxnId="{A845F680-C15F-4304-B1A4-F9E0CC928454}">
      <dgm:prSet/>
      <dgm:spPr/>
      <dgm:t>
        <a:bodyPr/>
        <a:lstStyle/>
        <a:p>
          <a:endParaRPr lang="en-US"/>
        </a:p>
      </dgm:t>
    </dgm:pt>
    <dgm:pt modelId="{A9676919-46F3-4BD1-B3D4-E74879822B13}" type="sibTrans" cxnId="{A845F680-C15F-4304-B1A4-F9E0CC928454}">
      <dgm:prSet/>
      <dgm:spPr/>
      <dgm:t>
        <a:bodyPr/>
        <a:lstStyle/>
        <a:p>
          <a:endParaRPr lang="en-US"/>
        </a:p>
      </dgm:t>
    </dgm:pt>
    <dgm:pt modelId="{A6B63C50-3024-4E7B-BB79-506717339E46}" type="pres">
      <dgm:prSet presAssocID="{CB8F5F96-74AD-4D33-8775-C6C89FF386AE}" presName="linear" presStyleCnt="0">
        <dgm:presLayoutVars>
          <dgm:animLvl val="lvl"/>
          <dgm:resizeHandles val="exact"/>
        </dgm:presLayoutVars>
      </dgm:prSet>
      <dgm:spPr/>
    </dgm:pt>
    <dgm:pt modelId="{65501B9E-1FBA-452F-A611-65BF3E101BB6}" type="pres">
      <dgm:prSet presAssocID="{E1DF95EB-273B-4C03-A377-4F0DA827D6E3}" presName="parentText" presStyleLbl="node1" presStyleIdx="0" presStyleCnt="5">
        <dgm:presLayoutVars>
          <dgm:chMax val="0"/>
          <dgm:bulletEnabled val="1"/>
        </dgm:presLayoutVars>
      </dgm:prSet>
      <dgm:spPr/>
    </dgm:pt>
    <dgm:pt modelId="{3302C8C7-5C33-4546-A6A4-B109C625984B}" type="pres">
      <dgm:prSet presAssocID="{E0E489B8-C449-4249-A9D2-88AA2138DFAE}" presName="spacer" presStyleCnt="0"/>
      <dgm:spPr/>
    </dgm:pt>
    <dgm:pt modelId="{B4AA5839-B3BE-465A-912D-0D2383EFA985}" type="pres">
      <dgm:prSet presAssocID="{E7D755B9-7A57-4A18-99A8-2565AD762481}" presName="parentText" presStyleLbl="node1" presStyleIdx="1" presStyleCnt="5">
        <dgm:presLayoutVars>
          <dgm:chMax val="0"/>
          <dgm:bulletEnabled val="1"/>
        </dgm:presLayoutVars>
      </dgm:prSet>
      <dgm:spPr/>
    </dgm:pt>
    <dgm:pt modelId="{117F2087-D059-4D7C-87DF-E3E50563675E}" type="pres">
      <dgm:prSet presAssocID="{BC8AC98E-6DEC-46F1-ABAC-44753788466B}" presName="spacer" presStyleCnt="0"/>
      <dgm:spPr/>
    </dgm:pt>
    <dgm:pt modelId="{8BBBF0A0-288F-4A64-8F57-4A66A5DE5A93}" type="pres">
      <dgm:prSet presAssocID="{83532E82-F1E6-4BD3-AF7B-B25AC4E13CBE}" presName="parentText" presStyleLbl="node1" presStyleIdx="2" presStyleCnt="5">
        <dgm:presLayoutVars>
          <dgm:chMax val="0"/>
          <dgm:bulletEnabled val="1"/>
        </dgm:presLayoutVars>
      </dgm:prSet>
      <dgm:spPr/>
    </dgm:pt>
    <dgm:pt modelId="{4116FE9E-D99B-4DCF-9949-492E1F5B9379}" type="pres">
      <dgm:prSet presAssocID="{6A7EC32B-C86D-4FEC-BB3D-781E2B5F9164}" presName="spacer" presStyleCnt="0"/>
      <dgm:spPr/>
    </dgm:pt>
    <dgm:pt modelId="{F8A48721-11B2-4EBC-8170-9D90C4E18B3F}" type="pres">
      <dgm:prSet presAssocID="{84118A6F-3F67-4BBA-9080-ACE234451B61}" presName="parentText" presStyleLbl="node1" presStyleIdx="3" presStyleCnt="5">
        <dgm:presLayoutVars>
          <dgm:chMax val="0"/>
          <dgm:bulletEnabled val="1"/>
        </dgm:presLayoutVars>
      </dgm:prSet>
      <dgm:spPr/>
    </dgm:pt>
    <dgm:pt modelId="{CE6ED557-F7C8-495B-A7CF-887870B1BDF2}" type="pres">
      <dgm:prSet presAssocID="{7282397B-81D7-4F78-9B8C-ADA9314ED914}" presName="spacer" presStyleCnt="0"/>
      <dgm:spPr/>
    </dgm:pt>
    <dgm:pt modelId="{F1B48F3D-7911-4D26-ABDD-FE05C63BFC16}" type="pres">
      <dgm:prSet presAssocID="{9D2ED9E9-ADCA-4336-B025-3894B0C24243}" presName="parentText" presStyleLbl="node1" presStyleIdx="4" presStyleCnt="5">
        <dgm:presLayoutVars>
          <dgm:chMax val="0"/>
          <dgm:bulletEnabled val="1"/>
        </dgm:presLayoutVars>
      </dgm:prSet>
      <dgm:spPr/>
    </dgm:pt>
  </dgm:ptLst>
  <dgm:cxnLst>
    <dgm:cxn modelId="{4FA4250F-9AB6-46E2-BCC0-9BFFEAE4033C}" srcId="{CB8F5F96-74AD-4D33-8775-C6C89FF386AE}" destId="{E1DF95EB-273B-4C03-A377-4F0DA827D6E3}" srcOrd="0" destOrd="0" parTransId="{0F01A173-50CE-4C50-9163-517A51E8ED9D}" sibTransId="{E0E489B8-C449-4249-A9D2-88AA2138DFAE}"/>
    <dgm:cxn modelId="{917E9B28-3C0D-4D4B-831F-DE2F4C0E841A}" srcId="{CB8F5F96-74AD-4D33-8775-C6C89FF386AE}" destId="{E7D755B9-7A57-4A18-99A8-2565AD762481}" srcOrd="1" destOrd="0" parTransId="{48CFAFBC-E164-4B6A-9FAF-C3FE438645AE}" sibTransId="{BC8AC98E-6DEC-46F1-ABAC-44753788466B}"/>
    <dgm:cxn modelId="{0A8B7D37-9403-4006-A2B7-68EBA8DDBF37}" type="presOf" srcId="{9D2ED9E9-ADCA-4336-B025-3894B0C24243}" destId="{F1B48F3D-7911-4D26-ABDD-FE05C63BFC16}" srcOrd="0" destOrd="0" presId="urn:microsoft.com/office/officeart/2005/8/layout/vList2"/>
    <dgm:cxn modelId="{97F3664E-2329-4434-96CA-94952DD12DBC}" type="presOf" srcId="{E7D755B9-7A57-4A18-99A8-2565AD762481}" destId="{B4AA5839-B3BE-465A-912D-0D2383EFA985}" srcOrd="0" destOrd="0" presId="urn:microsoft.com/office/officeart/2005/8/layout/vList2"/>
    <dgm:cxn modelId="{20A27A57-4048-4A66-9AAA-F3207A3888D5}" type="presOf" srcId="{84118A6F-3F67-4BBA-9080-ACE234451B61}" destId="{F8A48721-11B2-4EBC-8170-9D90C4E18B3F}" srcOrd="0" destOrd="0" presId="urn:microsoft.com/office/officeart/2005/8/layout/vList2"/>
    <dgm:cxn modelId="{A845F680-C15F-4304-B1A4-F9E0CC928454}" srcId="{CB8F5F96-74AD-4D33-8775-C6C89FF386AE}" destId="{9D2ED9E9-ADCA-4336-B025-3894B0C24243}" srcOrd="4" destOrd="0" parTransId="{FBD1BC40-2EB3-44D0-A3B4-532B111CF01A}" sibTransId="{A9676919-46F3-4BD1-B3D4-E74879822B13}"/>
    <dgm:cxn modelId="{A3EDB4A7-1EB2-439E-AB50-EB7586EC371F}" type="presOf" srcId="{E1DF95EB-273B-4C03-A377-4F0DA827D6E3}" destId="{65501B9E-1FBA-452F-A611-65BF3E101BB6}" srcOrd="0" destOrd="0" presId="urn:microsoft.com/office/officeart/2005/8/layout/vList2"/>
    <dgm:cxn modelId="{D073D1DE-53F1-48D0-A6C8-DB2EAE6C1E42}" srcId="{CB8F5F96-74AD-4D33-8775-C6C89FF386AE}" destId="{84118A6F-3F67-4BBA-9080-ACE234451B61}" srcOrd="3" destOrd="0" parTransId="{FF9E3CA9-9510-41BC-B84A-DC33E8950DE1}" sibTransId="{7282397B-81D7-4F78-9B8C-ADA9314ED914}"/>
    <dgm:cxn modelId="{824448ED-2FD8-4774-847D-D43477BC9D53}" type="presOf" srcId="{CB8F5F96-74AD-4D33-8775-C6C89FF386AE}" destId="{A6B63C50-3024-4E7B-BB79-506717339E46}" srcOrd="0" destOrd="0" presId="urn:microsoft.com/office/officeart/2005/8/layout/vList2"/>
    <dgm:cxn modelId="{F61F4CF5-8F3C-492A-B239-A9895F77AB94}" type="presOf" srcId="{83532E82-F1E6-4BD3-AF7B-B25AC4E13CBE}" destId="{8BBBF0A0-288F-4A64-8F57-4A66A5DE5A93}" srcOrd="0" destOrd="0" presId="urn:microsoft.com/office/officeart/2005/8/layout/vList2"/>
    <dgm:cxn modelId="{91D2B5F9-56B4-482D-9085-DA5775DEC621}" srcId="{CB8F5F96-74AD-4D33-8775-C6C89FF386AE}" destId="{83532E82-F1E6-4BD3-AF7B-B25AC4E13CBE}" srcOrd="2" destOrd="0" parTransId="{E0C9A833-C91A-4157-856F-B436E6A0352C}" sibTransId="{6A7EC32B-C86D-4FEC-BB3D-781E2B5F9164}"/>
    <dgm:cxn modelId="{C96CE49F-6938-43B4-A358-6E4B6CC9E8BA}" type="presParOf" srcId="{A6B63C50-3024-4E7B-BB79-506717339E46}" destId="{65501B9E-1FBA-452F-A611-65BF3E101BB6}" srcOrd="0" destOrd="0" presId="urn:microsoft.com/office/officeart/2005/8/layout/vList2"/>
    <dgm:cxn modelId="{F61269B8-88F8-465D-A8CE-EB50F242AF0E}" type="presParOf" srcId="{A6B63C50-3024-4E7B-BB79-506717339E46}" destId="{3302C8C7-5C33-4546-A6A4-B109C625984B}" srcOrd="1" destOrd="0" presId="urn:microsoft.com/office/officeart/2005/8/layout/vList2"/>
    <dgm:cxn modelId="{3CE196E5-202D-4CE3-BED8-3B7B46F2EC6F}" type="presParOf" srcId="{A6B63C50-3024-4E7B-BB79-506717339E46}" destId="{B4AA5839-B3BE-465A-912D-0D2383EFA985}" srcOrd="2" destOrd="0" presId="urn:microsoft.com/office/officeart/2005/8/layout/vList2"/>
    <dgm:cxn modelId="{B4C26654-0471-45E2-AB40-B62C221987F1}" type="presParOf" srcId="{A6B63C50-3024-4E7B-BB79-506717339E46}" destId="{117F2087-D059-4D7C-87DF-E3E50563675E}" srcOrd="3" destOrd="0" presId="urn:microsoft.com/office/officeart/2005/8/layout/vList2"/>
    <dgm:cxn modelId="{3D41F8DF-6A2C-4B03-AD6C-AA9B46E5C059}" type="presParOf" srcId="{A6B63C50-3024-4E7B-BB79-506717339E46}" destId="{8BBBF0A0-288F-4A64-8F57-4A66A5DE5A93}" srcOrd="4" destOrd="0" presId="urn:microsoft.com/office/officeart/2005/8/layout/vList2"/>
    <dgm:cxn modelId="{9AAAB340-466E-40B4-8A26-0D852C8AD660}" type="presParOf" srcId="{A6B63C50-3024-4E7B-BB79-506717339E46}" destId="{4116FE9E-D99B-4DCF-9949-492E1F5B9379}" srcOrd="5" destOrd="0" presId="urn:microsoft.com/office/officeart/2005/8/layout/vList2"/>
    <dgm:cxn modelId="{9C20375C-ECD8-414D-BB23-E09E71428AB8}" type="presParOf" srcId="{A6B63C50-3024-4E7B-BB79-506717339E46}" destId="{F8A48721-11B2-4EBC-8170-9D90C4E18B3F}" srcOrd="6" destOrd="0" presId="urn:microsoft.com/office/officeart/2005/8/layout/vList2"/>
    <dgm:cxn modelId="{093143D5-AA15-4AEC-8ECF-33E13ED6BAFD}" type="presParOf" srcId="{A6B63C50-3024-4E7B-BB79-506717339E46}" destId="{CE6ED557-F7C8-495B-A7CF-887870B1BDF2}" srcOrd="7" destOrd="0" presId="urn:microsoft.com/office/officeart/2005/8/layout/vList2"/>
    <dgm:cxn modelId="{7030605E-5080-4AB4-B399-2C80058CF45F}" type="presParOf" srcId="{A6B63C50-3024-4E7B-BB79-506717339E46}" destId="{F1B48F3D-7911-4D26-ABDD-FE05C63BFC1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2F4B3CC-2434-42DD-AF3F-A63A76BFCCC6}"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79CCDA7B-E12D-4BC4-A722-BE69BD5AD6B2}">
      <dgm:prSet custT="1"/>
      <dgm:spPr/>
      <dgm:t>
        <a:bodyPr/>
        <a:lstStyle/>
        <a:p>
          <a:r>
            <a:rPr lang="en-GB" sz="1600" dirty="0"/>
            <a:t>Frequent mid-air and technical emergencies, including smoke, bird strikes, and pilot medical events—raising safety and reliability concerns</a:t>
          </a:r>
          <a:endParaRPr lang="en-US" sz="1600" dirty="0"/>
        </a:p>
      </dgm:t>
    </dgm:pt>
    <dgm:pt modelId="{20BC7D1A-5353-4ECD-BE66-EA009E85F0A2}" type="parTrans" cxnId="{9C5D47D0-174C-4669-8F45-82073100526C}">
      <dgm:prSet/>
      <dgm:spPr/>
      <dgm:t>
        <a:bodyPr/>
        <a:lstStyle/>
        <a:p>
          <a:endParaRPr lang="en-US"/>
        </a:p>
      </dgm:t>
    </dgm:pt>
    <dgm:pt modelId="{CD9E71CB-34A4-4257-868D-495D0C54C7F7}" type="sibTrans" cxnId="{9C5D47D0-174C-4669-8F45-82073100526C}">
      <dgm:prSet/>
      <dgm:spPr/>
      <dgm:t>
        <a:bodyPr/>
        <a:lstStyle/>
        <a:p>
          <a:endParaRPr lang="en-US"/>
        </a:p>
      </dgm:t>
    </dgm:pt>
    <dgm:pt modelId="{CE43D1C6-741D-48D0-9294-D3894D65E699}">
      <dgm:prSet custT="1"/>
      <dgm:spPr/>
      <dgm:t>
        <a:bodyPr/>
        <a:lstStyle/>
        <a:p>
          <a:r>
            <a:rPr lang="en-GB" sz="1600" dirty="0"/>
            <a:t>Delays and cancellations, especially at London Gatwick due to ATC disruption, weather, and crew constraints. Around 40% of morning flights are delayed over </a:t>
          </a:r>
          <a:r>
            <a:rPr lang="en-GB" sz="1400" dirty="0"/>
            <a:t>an hour</a:t>
          </a:r>
          <a:endParaRPr lang="en-US" sz="1400" dirty="0"/>
        </a:p>
      </dgm:t>
    </dgm:pt>
    <dgm:pt modelId="{6078CEFE-DBB8-4EBE-B464-17422814EACB}" type="parTrans" cxnId="{7490CA4C-EE3C-40D8-9A72-1B0E9621439D}">
      <dgm:prSet/>
      <dgm:spPr/>
      <dgm:t>
        <a:bodyPr/>
        <a:lstStyle/>
        <a:p>
          <a:endParaRPr lang="en-US"/>
        </a:p>
      </dgm:t>
    </dgm:pt>
    <dgm:pt modelId="{B74FA4FF-7161-4DCE-8D69-65E191CA2F4F}" type="sibTrans" cxnId="{7490CA4C-EE3C-40D8-9A72-1B0E9621439D}">
      <dgm:prSet/>
      <dgm:spPr/>
      <dgm:t>
        <a:bodyPr/>
        <a:lstStyle/>
        <a:p>
          <a:endParaRPr lang="en-US"/>
        </a:p>
      </dgm:t>
    </dgm:pt>
    <dgm:pt modelId="{8E1A68B0-3801-4292-9C85-77DDD03CFA74}">
      <dgm:prSet custT="1"/>
      <dgm:spPr/>
      <dgm:t>
        <a:bodyPr/>
        <a:lstStyle/>
        <a:p>
          <a:r>
            <a:rPr lang="en-GB" sz="1600" dirty="0"/>
            <a:t>Financial vulnerability to geopolitical events and rising fuel prices, which recently saw easyJet’s shares drop 3 to 4% after Middle East tensions spiked oil prices</a:t>
          </a:r>
          <a:endParaRPr lang="en-US" sz="1600" dirty="0"/>
        </a:p>
      </dgm:t>
    </dgm:pt>
    <dgm:pt modelId="{A86BB4DE-189E-4476-AA02-1D4E800A6C3E}" type="parTrans" cxnId="{53C7F96E-5EB4-428A-81D3-53F90EFBDBD1}">
      <dgm:prSet/>
      <dgm:spPr/>
      <dgm:t>
        <a:bodyPr/>
        <a:lstStyle/>
        <a:p>
          <a:endParaRPr lang="en-US"/>
        </a:p>
      </dgm:t>
    </dgm:pt>
    <dgm:pt modelId="{C6AF85F5-BD62-412B-82AB-158AC89A9B49}" type="sibTrans" cxnId="{53C7F96E-5EB4-428A-81D3-53F90EFBDBD1}">
      <dgm:prSet/>
      <dgm:spPr/>
      <dgm:t>
        <a:bodyPr/>
        <a:lstStyle/>
        <a:p>
          <a:endParaRPr lang="en-US"/>
        </a:p>
      </dgm:t>
    </dgm:pt>
    <dgm:pt modelId="{CABF7C4F-323B-4E52-BFA4-94AA1DE606C5}">
      <dgm:prSet custT="1"/>
      <dgm:spPr/>
      <dgm:t>
        <a:bodyPr/>
        <a:lstStyle/>
        <a:p>
          <a:r>
            <a:rPr lang="en-GB" sz="1600" dirty="0"/>
            <a:t>Passenger frustration over communication and customer service, with issues like lack of boarding notices, missing refunds, and poor handling of delays and </a:t>
          </a:r>
          <a:r>
            <a:rPr lang="en-GB" sz="1400" dirty="0"/>
            <a:t>cancellations</a:t>
          </a:r>
          <a:endParaRPr lang="en-US" sz="1400" dirty="0"/>
        </a:p>
      </dgm:t>
    </dgm:pt>
    <dgm:pt modelId="{61979EDC-7BC3-490F-9D27-0144E85B7DB1}" type="parTrans" cxnId="{4799A07B-EFA3-4031-8957-EA2F636C1C5D}">
      <dgm:prSet/>
      <dgm:spPr/>
      <dgm:t>
        <a:bodyPr/>
        <a:lstStyle/>
        <a:p>
          <a:endParaRPr lang="en-US"/>
        </a:p>
      </dgm:t>
    </dgm:pt>
    <dgm:pt modelId="{65CED5D4-464E-443B-A613-92F2724DB751}" type="sibTrans" cxnId="{4799A07B-EFA3-4031-8957-EA2F636C1C5D}">
      <dgm:prSet/>
      <dgm:spPr/>
      <dgm:t>
        <a:bodyPr/>
        <a:lstStyle/>
        <a:p>
          <a:endParaRPr lang="en-US"/>
        </a:p>
      </dgm:t>
    </dgm:pt>
    <dgm:pt modelId="{D85DD8ED-26C9-45A5-B739-2E25947794EA}">
      <dgm:prSet custT="1"/>
      <dgm:spPr/>
      <dgm:t>
        <a:bodyPr/>
        <a:lstStyle/>
        <a:p>
          <a:r>
            <a:rPr lang="en-GB" sz="1600" dirty="0"/>
            <a:t>Revenue squeeze from cost-cutting on inflight services, like removing kids’ snack bundles, may impact brand reputation and passenger satisfaction</a:t>
          </a:r>
          <a:r>
            <a:rPr lang="en-GB" sz="1500" dirty="0"/>
            <a:t>.</a:t>
          </a:r>
          <a:endParaRPr lang="en-US" sz="1500" dirty="0"/>
        </a:p>
      </dgm:t>
    </dgm:pt>
    <dgm:pt modelId="{80B1CD50-1ED2-4C80-BC3A-AF11845FB5F1}" type="parTrans" cxnId="{2396F2BE-0EE1-449E-B262-E5CD1EB5BA52}">
      <dgm:prSet/>
      <dgm:spPr/>
      <dgm:t>
        <a:bodyPr/>
        <a:lstStyle/>
        <a:p>
          <a:endParaRPr lang="en-US"/>
        </a:p>
      </dgm:t>
    </dgm:pt>
    <dgm:pt modelId="{84F373FC-64EC-41E4-94C8-155698803432}" type="sibTrans" cxnId="{2396F2BE-0EE1-449E-B262-E5CD1EB5BA52}">
      <dgm:prSet/>
      <dgm:spPr/>
      <dgm:t>
        <a:bodyPr/>
        <a:lstStyle/>
        <a:p>
          <a:endParaRPr lang="en-US"/>
        </a:p>
      </dgm:t>
    </dgm:pt>
    <dgm:pt modelId="{532E6F44-8CC4-4FFE-818C-AEE4F049AFFE}" type="pres">
      <dgm:prSet presAssocID="{32F4B3CC-2434-42DD-AF3F-A63A76BFCCC6}" presName="Name0" presStyleCnt="0">
        <dgm:presLayoutVars>
          <dgm:dir/>
          <dgm:animLvl val="lvl"/>
          <dgm:resizeHandles val="exact"/>
        </dgm:presLayoutVars>
      </dgm:prSet>
      <dgm:spPr/>
    </dgm:pt>
    <dgm:pt modelId="{B1A8480A-EF9C-4FA0-99B5-B9477582C0B8}" type="pres">
      <dgm:prSet presAssocID="{D85DD8ED-26C9-45A5-B739-2E25947794EA}" presName="boxAndChildren" presStyleCnt="0"/>
      <dgm:spPr/>
    </dgm:pt>
    <dgm:pt modelId="{4FC2C5B3-43A3-4DAC-8B89-9FECA96CB736}" type="pres">
      <dgm:prSet presAssocID="{D85DD8ED-26C9-45A5-B739-2E25947794EA}" presName="parentTextBox" presStyleLbl="node1" presStyleIdx="0" presStyleCnt="5"/>
      <dgm:spPr/>
    </dgm:pt>
    <dgm:pt modelId="{F405D5E1-BF5E-40F3-9E39-F68D4159121E}" type="pres">
      <dgm:prSet presAssocID="{65CED5D4-464E-443B-A613-92F2724DB751}" presName="sp" presStyleCnt="0"/>
      <dgm:spPr/>
    </dgm:pt>
    <dgm:pt modelId="{C1A7F4C2-335C-4889-8F8C-B1A9D6A71542}" type="pres">
      <dgm:prSet presAssocID="{CABF7C4F-323B-4E52-BFA4-94AA1DE606C5}" presName="arrowAndChildren" presStyleCnt="0"/>
      <dgm:spPr/>
    </dgm:pt>
    <dgm:pt modelId="{2C98EAF3-2B8A-440B-BED3-A467AD71F583}" type="pres">
      <dgm:prSet presAssocID="{CABF7C4F-323B-4E52-BFA4-94AA1DE606C5}" presName="parentTextArrow" presStyleLbl="node1" presStyleIdx="1" presStyleCnt="5"/>
      <dgm:spPr/>
    </dgm:pt>
    <dgm:pt modelId="{26E796D8-D504-463C-9D8C-5E1CC70E8C8B}" type="pres">
      <dgm:prSet presAssocID="{C6AF85F5-BD62-412B-82AB-158AC89A9B49}" presName="sp" presStyleCnt="0"/>
      <dgm:spPr/>
    </dgm:pt>
    <dgm:pt modelId="{CC46514D-ECC1-4EA8-B1CA-4205B615EF86}" type="pres">
      <dgm:prSet presAssocID="{8E1A68B0-3801-4292-9C85-77DDD03CFA74}" presName="arrowAndChildren" presStyleCnt="0"/>
      <dgm:spPr/>
    </dgm:pt>
    <dgm:pt modelId="{EAD6B654-E26A-4265-88EB-6F5FF4828E71}" type="pres">
      <dgm:prSet presAssocID="{8E1A68B0-3801-4292-9C85-77DDD03CFA74}" presName="parentTextArrow" presStyleLbl="node1" presStyleIdx="2" presStyleCnt="5" custLinFactNeighborX="2155" custLinFactNeighborY="-537"/>
      <dgm:spPr/>
    </dgm:pt>
    <dgm:pt modelId="{1640CD6A-4F22-4524-9410-8D92BC298E27}" type="pres">
      <dgm:prSet presAssocID="{B74FA4FF-7161-4DCE-8D69-65E191CA2F4F}" presName="sp" presStyleCnt="0"/>
      <dgm:spPr/>
    </dgm:pt>
    <dgm:pt modelId="{95981CD4-170F-423A-A063-B9DC5DD3494A}" type="pres">
      <dgm:prSet presAssocID="{CE43D1C6-741D-48D0-9294-D3894D65E699}" presName="arrowAndChildren" presStyleCnt="0"/>
      <dgm:spPr/>
    </dgm:pt>
    <dgm:pt modelId="{F1E3B7F2-477D-4460-80D6-D97552119D08}" type="pres">
      <dgm:prSet presAssocID="{CE43D1C6-741D-48D0-9294-D3894D65E699}" presName="parentTextArrow" presStyleLbl="node1" presStyleIdx="3" presStyleCnt="5"/>
      <dgm:spPr/>
    </dgm:pt>
    <dgm:pt modelId="{86818A10-6C8B-43D6-83BD-4CC6ABE920C2}" type="pres">
      <dgm:prSet presAssocID="{CD9E71CB-34A4-4257-868D-495D0C54C7F7}" presName="sp" presStyleCnt="0"/>
      <dgm:spPr/>
    </dgm:pt>
    <dgm:pt modelId="{B20A8042-8916-408C-A098-3049DE14D992}" type="pres">
      <dgm:prSet presAssocID="{79CCDA7B-E12D-4BC4-A722-BE69BD5AD6B2}" presName="arrowAndChildren" presStyleCnt="0"/>
      <dgm:spPr/>
    </dgm:pt>
    <dgm:pt modelId="{E2234439-7EB7-4D51-BCA0-E8D20FD02134}" type="pres">
      <dgm:prSet presAssocID="{79CCDA7B-E12D-4BC4-A722-BE69BD5AD6B2}" presName="parentTextArrow" presStyleLbl="node1" presStyleIdx="4" presStyleCnt="5"/>
      <dgm:spPr/>
    </dgm:pt>
  </dgm:ptLst>
  <dgm:cxnLst>
    <dgm:cxn modelId="{340B7426-BFD1-44FD-A2A9-87AA6BC59696}" type="presOf" srcId="{8E1A68B0-3801-4292-9C85-77DDD03CFA74}" destId="{EAD6B654-E26A-4265-88EB-6F5FF4828E71}" srcOrd="0" destOrd="0" presId="urn:microsoft.com/office/officeart/2005/8/layout/process4"/>
    <dgm:cxn modelId="{0E53352A-1CE9-463F-9CC6-F374E1B815D0}" type="presOf" srcId="{CE43D1C6-741D-48D0-9294-D3894D65E699}" destId="{F1E3B7F2-477D-4460-80D6-D97552119D08}" srcOrd="0" destOrd="0" presId="urn:microsoft.com/office/officeart/2005/8/layout/process4"/>
    <dgm:cxn modelId="{7490CA4C-EE3C-40D8-9A72-1B0E9621439D}" srcId="{32F4B3CC-2434-42DD-AF3F-A63A76BFCCC6}" destId="{CE43D1C6-741D-48D0-9294-D3894D65E699}" srcOrd="1" destOrd="0" parTransId="{6078CEFE-DBB8-4EBE-B464-17422814EACB}" sibTransId="{B74FA4FF-7161-4DCE-8D69-65E191CA2F4F}"/>
    <dgm:cxn modelId="{53C7F96E-5EB4-428A-81D3-53F90EFBDBD1}" srcId="{32F4B3CC-2434-42DD-AF3F-A63A76BFCCC6}" destId="{8E1A68B0-3801-4292-9C85-77DDD03CFA74}" srcOrd="2" destOrd="0" parTransId="{A86BB4DE-189E-4476-AA02-1D4E800A6C3E}" sibTransId="{C6AF85F5-BD62-412B-82AB-158AC89A9B49}"/>
    <dgm:cxn modelId="{2A125C57-75E4-4040-9E2C-E0A2EBB46BEB}" type="presOf" srcId="{CABF7C4F-323B-4E52-BFA4-94AA1DE606C5}" destId="{2C98EAF3-2B8A-440B-BED3-A467AD71F583}" srcOrd="0" destOrd="0" presId="urn:microsoft.com/office/officeart/2005/8/layout/process4"/>
    <dgm:cxn modelId="{4799A07B-EFA3-4031-8957-EA2F636C1C5D}" srcId="{32F4B3CC-2434-42DD-AF3F-A63A76BFCCC6}" destId="{CABF7C4F-323B-4E52-BFA4-94AA1DE606C5}" srcOrd="3" destOrd="0" parTransId="{61979EDC-7BC3-490F-9D27-0144E85B7DB1}" sibTransId="{65CED5D4-464E-443B-A613-92F2724DB751}"/>
    <dgm:cxn modelId="{2396F2BE-0EE1-449E-B262-E5CD1EB5BA52}" srcId="{32F4B3CC-2434-42DD-AF3F-A63A76BFCCC6}" destId="{D85DD8ED-26C9-45A5-B739-2E25947794EA}" srcOrd="4" destOrd="0" parTransId="{80B1CD50-1ED2-4C80-BC3A-AF11845FB5F1}" sibTransId="{84F373FC-64EC-41E4-94C8-155698803432}"/>
    <dgm:cxn modelId="{389AA5C5-732F-4118-8957-A2AB6F9D2FF7}" type="presOf" srcId="{D85DD8ED-26C9-45A5-B739-2E25947794EA}" destId="{4FC2C5B3-43A3-4DAC-8B89-9FECA96CB736}" srcOrd="0" destOrd="0" presId="urn:microsoft.com/office/officeart/2005/8/layout/process4"/>
    <dgm:cxn modelId="{9C5D47D0-174C-4669-8F45-82073100526C}" srcId="{32F4B3CC-2434-42DD-AF3F-A63A76BFCCC6}" destId="{79CCDA7B-E12D-4BC4-A722-BE69BD5AD6B2}" srcOrd="0" destOrd="0" parTransId="{20BC7D1A-5353-4ECD-BE66-EA009E85F0A2}" sibTransId="{CD9E71CB-34A4-4257-868D-495D0C54C7F7}"/>
    <dgm:cxn modelId="{AD98E0E0-1458-4928-A46C-F82593B5472F}" type="presOf" srcId="{32F4B3CC-2434-42DD-AF3F-A63A76BFCCC6}" destId="{532E6F44-8CC4-4FFE-818C-AEE4F049AFFE}" srcOrd="0" destOrd="0" presId="urn:microsoft.com/office/officeart/2005/8/layout/process4"/>
    <dgm:cxn modelId="{EAFDF5FF-82DF-4E3E-A9E8-B15C4F5CF2CA}" type="presOf" srcId="{79CCDA7B-E12D-4BC4-A722-BE69BD5AD6B2}" destId="{E2234439-7EB7-4D51-BCA0-E8D20FD02134}" srcOrd="0" destOrd="0" presId="urn:microsoft.com/office/officeart/2005/8/layout/process4"/>
    <dgm:cxn modelId="{7D8F9CF8-7862-4CA2-918E-42A137B52E45}" type="presParOf" srcId="{532E6F44-8CC4-4FFE-818C-AEE4F049AFFE}" destId="{B1A8480A-EF9C-4FA0-99B5-B9477582C0B8}" srcOrd="0" destOrd="0" presId="urn:microsoft.com/office/officeart/2005/8/layout/process4"/>
    <dgm:cxn modelId="{733221B3-7FD8-45AD-BFBB-B89547F923FC}" type="presParOf" srcId="{B1A8480A-EF9C-4FA0-99B5-B9477582C0B8}" destId="{4FC2C5B3-43A3-4DAC-8B89-9FECA96CB736}" srcOrd="0" destOrd="0" presId="urn:microsoft.com/office/officeart/2005/8/layout/process4"/>
    <dgm:cxn modelId="{52007647-06A0-4229-BB32-0A417FD05D98}" type="presParOf" srcId="{532E6F44-8CC4-4FFE-818C-AEE4F049AFFE}" destId="{F405D5E1-BF5E-40F3-9E39-F68D4159121E}" srcOrd="1" destOrd="0" presId="urn:microsoft.com/office/officeart/2005/8/layout/process4"/>
    <dgm:cxn modelId="{3BCC7455-860A-4C25-B6DB-E3EF4C403C12}" type="presParOf" srcId="{532E6F44-8CC4-4FFE-818C-AEE4F049AFFE}" destId="{C1A7F4C2-335C-4889-8F8C-B1A9D6A71542}" srcOrd="2" destOrd="0" presId="urn:microsoft.com/office/officeart/2005/8/layout/process4"/>
    <dgm:cxn modelId="{3B9662D9-42BC-406C-8C4F-592D511F72AF}" type="presParOf" srcId="{C1A7F4C2-335C-4889-8F8C-B1A9D6A71542}" destId="{2C98EAF3-2B8A-440B-BED3-A467AD71F583}" srcOrd="0" destOrd="0" presId="urn:microsoft.com/office/officeart/2005/8/layout/process4"/>
    <dgm:cxn modelId="{BC8512C4-ADA9-41DC-88A4-FF1E42E94AB7}" type="presParOf" srcId="{532E6F44-8CC4-4FFE-818C-AEE4F049AFFE}" destId="{26E796D8-D504-463C-9D8C-5E1CC70E8C8B}" srcOrd="3" destOrd="0" presId="urn:microsoft.com/office/officeart/2005/8/layout/process4"/>
    <dgm:cxn modelId="{58B2EC93-EE6B-499A-896D-D6FFE225A789}" type="presParOf" srcId="{532E6F44-8CC4-4FFE-818C-AEE4F049AFFE}" destId="{CC46514D-ECC1-4EA8-B1CA-4205B615EF86}" srcOrd="4" destOrd="0" presId="urn:microsoft.com/office/officeart/2005/8/layout/process4"/>
    <dgm:cxn modelId="{00415A43-E414-4872-8D04-50AEC2B8F03A}" type="presParOf" srcId="{CC46514D-ECC1-4EA8-B1CA-4205B615EF86}" destId="{EAD6B654-E26A-4265-88EB-6F5FF4828E71}" srcOrd="0" destOrd="0" presId="urn:microsoft.com/office/officeart/2005/8/layout/process4"/>
    <dgm:cxn modelId="{4896EAC3-0A2F-4D5A-A1F1-43EB417193F4}" type="presParOf" srcId="{532E6F44-8CC4-4FFE-818C-AEE4F049AFFE}" destId="{1640CD6A-4F22-4524-9410-8D92BC298E27}" srcOrd="5" destOrd="0" presId="urn:microsoft.com/office/officeart/2005/8/layout/process4"/>
    <dgm:cxn modelId="{6A07F5D4-761F-4042-B8D4-FE1F9DF8E149}" type="presParOf" srcId="{532E6F44-8CC4-4FFE-818C-AEE4F049AFFE}" destId="{95981CD4-170F-423A-A063-B9DC5DD3494A}" srcOrd="6" destOrd="0" presId="urn:microsoft.com/office/officeart/2005/8/layout/process4"/>
    <dgm:cxn modelId="{5739E70E-5E24-47BC-B63F-D71532448A59}" type="presParOf" srcId="{95981CD4-170F-423A-A063-B9DC5DD3494A}" destId="{F1E3B7F2-477D-4460-80D6-D97552119D08}" srcOrd="0" destOrd="0" presId="urn:microsoft.com/office/officeart/2005/8/layout/process4"/>
    <dgm:cxn modelId="{B83A561F-4E97-41D8-B862-00C1C1BAE7D0}" type="presParOf" srcId="{532E6F44-8CC4-4FFE-818C-AEE4F049AFFE}" destId="{86818A10-6C8B-43D6-83BD-4CC6ABE920C2}" srcOrd="7" destOrd="0" presId="urn:microsoft.com/office/officeart/2005/8/layout/process4"/>
    <dgm:cxn modelId="{20C33C18-04DA-43E1-AC67-D87BB3CBB076}" type="presParOf" srcId="{532E6F44-8CC4-4FFE-818C-AEE4F049AFFE}" destId="{B20A8042-8916-408C-A098-3049DE14D992}" srcOrd="8" destOrd="0" presId="urn:microsoft.com/office/officeart/2005/8/layout/process4"/>
    <dgm:cxn modelId="{7783FEC7-BCA0-4486-B35D-9F5F9414C8EA}" type="presParOf" srcId="{B20A8042-8916-408C-A098-3049DE14D992}" destId="{E2234439-7EB7-4D51-BCA0-E8D20FD02134}"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D651C54-38B4-4AA6-889E-C1152C669323}"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52088B38-E561-4546-91EF-B99D5B9D41DC}">
      <dgm:prSet custT="1"/>
      <dgm:spPr/>
      <dgm:t>
        <a:bodyPr/>
        <a:lstStyle/>
        <a:p>
          <a:r>
            <a:rPr lang="en-GB" sz="1600" dirty="0"/>
            <a:t>1-Enhance Operational Reliability</a:t>
          </a:r>
          <a:endParaRPr lang="en-US" sz="1600" dirty="0"/>
        </a:p>
      </dgm:t>
    </dgm:pt>
    <dgm:pt modelId="{A1582443-BCF5-4B50-94BA-9C106ACB3D7D}" type="parTrans" cxnId="{14BD9E8E-7BA6-48C7-A251-C77B966ACDF6}">
      <dgm:prSet/>
      <dgm:spPr/>
      <dgm:t>
        <a:bodyPr/>
        <a:lstStyle/>
        <a:p>
          <a:endParaRPr lang="en-US"/>
        </a:p>
      </dgm:t>
    </dgm:pt>
    <dgm:pt modelId="{D0395682-E3CB-4AFE-AE75-83145D619BDD}" type="sibTrans" cxnId="{14BD9E8E-7BA6-48C7-A251-C77B966ACDF6}">
      <dgm:prSet/>
      <dgm:spPr/>
      <dgm:t>
        <a:bodyPr/>
        <a:lstStyle/>
        <a:p>
          <a:endParaRPr lang="en-US"/>
        </a:p>
      </dgm:t>
    </dgm:pt>
    <dgm:pt modelId="{156BAE1C-C3B7-47FE-94E6-CE8709C4D6BF}">
      <dgm:prSet/>
      <dgm:spPr/>
      <dgm:t>
        <a:bodyPr/>
        <a:lstStyle/>
        <a:p>
          <a:r>
            <a:rPr lang="en-GB" dirty="0"/>
            <a:t>•Invest in predictive maintenance technology to reduce technical failures.</a:t>
          </a:r>
          <a:endParaRPr lang="en-US" dirty="0"/>
        </a:p>
      </dgm:t>
    </dgm:pt>
    <dgm:pt modelId="{5FA84968-AC43-4624-8B0D-3FC5CB1CE5E2}" type="parTrans" cxnId="{0844F050-8EA4-4158-88B7-C22D532C31C0}">
      <dgm:prSet/>
      <dgm:spPr/>
      <dgm:t>
        <a:bodyPr/>
        <a:lstStyle/>
        <a:p>
          <a:endParaRPr lang="en-US"/>
        </a:p>
      </dgm:t>
    </dgm:pt>
    <dgm:pt modelId="{9175EF3E-2AF3-45FE-A21F-867984E67B8C}" type="sibTrans" cxnId="{0844F050-8EA4-4158-88B7-C22D532C31C0}">
      <dgm:prSet/>
      <dgm:spPr/>
      <dgm:t>
        <a:bodyPr/>
        <a:lstStyle/>
        <a:p>
          <a:endParaRPr lang="en-US"/>
        </a:p>
      </dgm:t>
    </dgm:pt>
    <dgm:pt modelId="{E39737C6-74AF-4E2D-9D69-68D70C7BD31A}">
      <dgm:prSet/>
      <dgm:spPr/>
      <dgm:t>
        <a:bodyPr/>
        <a:lstStyle/>
        <a:p>
          <a:r>
            <a:rPr lang="en-GB" dirty="0"/>
            <a:t>•Improve crew scheduling systems to minimize cancellations due to staff shortages.</a:t>
          </a:r>
          <a:endParaRPr lang="en-US" dirty="0"/>
        </a:p>
      </dgm:t>
    </dgm:pt>
    <dgm:pt modelId="{ED6D4DA0-EAAD-475C-8993-F6C68DCD4B34}" type="parTrans" cxnId="{207FB5CD-A44D-42CC-AB02-1589821BF93C}">
      <dgm:prSet/>
      <dgm:spPr/>
      <dgm:t>
        <a:bodyPr/>
        <a:lstStyle/>
        <a:p>
          <a:endParaRPr lang="en-US"/>
        </a:p>
      </dgm:t>
    </dgm:pt>
    <dgm:pt modelId="{4E26406C-0C26-48C3-81E0-1FEB2D1E3009}" type="sibTrans" cxnId="{207FB5CD-A44D-42CC-AB02-1589821BF93C}">
      <dgm:prSet/>
      <dgm:spPr/>
      <dgm:t>
        <a:bodyPr/>
        <a:lstStyle/>
        <a:p>
          <a:endParaRPr lang="en-US"/>
        </a:p>
      </dgm:t>
    </dgm:pt>
    <dgm:pt modelId="{3D25202E-E51C-4965-A5A3-33A977FE41C0}">
      <dgm:prSet/>
      <dgm:spPr/>
      <dgm:t>
        <a:bodyPr/>
        <a:lstStyle/>
        <a:p>
          <a:r>
            <a:rPr lang="en-GB" dirty="0"/>
            <a:t>•Strengthen partnerships with airports to mitigate ATC-related delays.</a:t>
          </a:r>
          <a:endParaRPr lang="en-US" dirty="0"/>
        </a:p>
      </dgm:t>
    </dgm:pt>
    <dgm:pt modelId="{2E02493F-18BB-4040-9414-08C86414AFAE}" type="parTrans" cxnId="{3B202FCD-8C66-4FAB-8375-244E8C8036E1}">
      <dgm:prSet/>
      <dgm:spPr/>
      <dgm:t>
        <a:bodyPr/>
        <a:lstStyle/>
        <a:p>
          <a:endParaRPr lang="en-US"/>
        </a:p>
      </dgm:t>
    </dgm:pt>
    <dgm:pt modelId="{94FDCB19-C785-44D7-B069-B7A79DEE6713}" type="sibTrans" cxnId="{3B202FCD-8C66-4FAB-8375-244E8C8036E1}">
      <dgm:prSet/>
      <dgm:spPr/>
      <dgm:t>
        <a:bodyPr/>
        <a:lstStyle/>
        <a:p>
          <a:endParaRPr lang="en-US"/>
        </a:p>
      </dgm:t>
    </dgm:pt>
    <dgm:pt modelId="{664BE2AF-3AF4-474C-9919-29EDAF2BC7C2}">
      <dgm:prSet/>
      <dgm:spPr/>
      <dgm:t>
        <a:bodyPr/>
        <a:lstStyle/>
        <a:p>
          <a:r>
            <a:rPr lang="en-GB"/>
            <a:t>2-Improve Customer Communication</a:t>
          </a:r>
          <a:endParaRPr lang="en-US"/>
        </a:p>
      </dgm:t>
    </dgm:pt>
    <dgm:pt modelId="{D28A6DC6-739D-49A3-B1F0-29DE77A57680}" type="parTrans" cxnId="{2CA6309C-D7B8-474C-9153-29C930F7607E}">
      <dgm:prSet/>
      <dgm:spPr/>
      <dgm:t>
        <a:bodyPr/>
        <a:lstStyle/>
        <a:p>
          <a:endParaRPr lang="en-US"/>
        </a:p>
      </dgm:t>
    </dgm:pt>
    <dgm:pt modelId="{C53C9550-C21C-443B-B588-F59040B579AE}" type="sibTrans" cxnId="{2CA6309C-D7B8-474C-9153-29C930F7607E}">
      <dgm:prSet/>
      <dgm:spPr/>
      <dgm:t>
        <a:bodyPr/>
        <a:lstStyle/>
        <a:p>
          <a:endParaRPr lang="en-US"/>
        </a:p>
      </dgm:t>
    </dgm:pt>
    <dgm:pt modelId="{99F33C62-01AE-41CC-B4E5-BCBEBEE720E7}">
      <dgm:prSet/>
      <dgm:spPr/>
      <dgm:t>
        <a:bodyPr/>
        <a:lstStyle/>
        <a:p>
          <a:r>
            <a:rPr lang="en-GB" dirty="0"/>
            <a:t>•Provide real-time updates via app and SMS on boarding, delays, and emergencies</a:t>
          </a:r>
          <a:endParaRPr lang="en-US" dirty="0"/>
        </a:p>
      </dgm:t>
    </dgm:pt>
    <dgm:pt modelId="{49ECEBCC-1EE2-4748-A5BD-C5BB3C2425CF}" type="parTrans" cxnId="{9EC24EDB-C040-45E9-9AF6-37B41DD77283}">
      <dgm:prSet/>
      <dgm:spPr/>
      <dgm:t>
        <a:bodyPr/>
        <a:lstStyle/>
        <a:p>
          <a:endParaRPr lang="en-US"/>
        </a:p>
      </dgm:t>
    </dgm:pt>
    <dgm:pt modelId="{4A457B15-1094-4E84-A4C8-698BF4C23615}" type="sibTrans" cxnId="{9EC24EDB-C040-45E9-9AF6-37B41DD77283}">
      <dgm:prSet/>
      <dgm:spPr/>
      <dgm:t>
        <a:bodyPr/>
        <a:lstStyle/>
        <a:p>
          <a:endParaRPr lang="en-US"/>
        </a:p>
      </dgm:t>
    </dgm:pt>
    <dgm:pt modelId="{D6274FC9-1389-45D6-85FD-D9E061406ECF}">
      <dgm:prSet/>
      <dgm:spPr/>
      <dgm:t>
        <a:bodyPr/>
        <a:lstStyle/>
        <a:p>
          <a:r>
            <a:rPr lang="en-GB" dirty="0"/>
            <a:t>•Train staff to handle disruptions with empathy and clarity.</a:t>
          </a:r>
          <a:endParaRPr lang="en-US" dirty="0"/>
        </a:p>
      </dgm:t>
    </dgm:pt>
    <dgm:pt modelId="{9E15D96F-7F6A-40C3-8795-371765E6B5DE}" type="parTrans" cxnId="{89B254D5-EA2F-415A-81E9-65B7C221042B}">
      <dgm:prSet/>
      <dgm:spPr/>
      <dgm:t>
        <a:bodyPr/>
        <a:lstStyle/>
        <a:p>
          <a:endParaRPr lang="en-US"/>
        </a:p>
      </dgm:t>
    </dgm:pt>
    <dgm:pt modelId="{C1CCDA0A-C30B-4E2F-B424-3EA778D516A4}" type="sibTrans" cxnId="{89B254D5-EA2F-415A-81E9-65B7C221042B}">
      <dgm:prSet/>
      <dgm:spPr/>
      <dgm:t>
        <a:bodyPr/>
        <a:lstStyle/>
        <a:p>
          <a:endParaRPr lang="en-US"/>
        </a:p>
      </dgm:t>
    </dgm:pt>
    <dgm:pt modelId="{C4151988-8A56-433E-A18A-D3D698E3B3E6}">
      <dgm:prSet/>
      <dgm:spPr/>
      <dgm:t>
        <a:bodyPr/>
        <a:lstStyle/>
        <a:p>
          <a:r>
            <a:rPr lang="en-GB" dirty="0"/>
            <a:t>•	Streamline refund and compensation processes to rebuild trust.</a:t>
          </a:r>
          <a:endParaRPr lang="en-US" dirty="0"/>
        </a:p>
      </dgm:t>
    </dgm:pt>
    <dgm:pt modelId="{21E64EB1-A89F-47CA-B71F-067D16773A40}" type="parTrans" cxnId="{384B9312-1108-4BAF-AF8A-C95598EA9B24}">
      <dgm:prSet/>
      <dgm:spPr/>
      <dgm:t>
        <a:bodyPr/>
        <a:lstStyle/>
        <a:p>
          <a:endParaRPr lang="en-US"/>
        </a:p>
      </dgm:t>
    </dgm:pt>
    <dgm:pt modelId="{94B8BE0E-89CA-44DF-B3E5-63F5F7DAB730}" type="sibTrans" cxnId="{384B9312-1108-4BAF-AF8A-C95598EA9B24}">
      <dgm:prSet/>
      <dgm:spPr/>
      <dgm:t>
        <a:bodyPr/>
        <a:lstStyle/>
        <a:p>
          <a:endParaRPr lang="en-US"/>
        </a:p>
      </dgm:t>
    </dgm:pt>
    <dgm:pt modelId="{379D96B3-33CE-4598-9023-E4D6C358B32F}">
      <dgm:prSet/>
      <dgm:spPr/>
      <dgm:t>
        <a:bodyPr/>
        <a:lstStyle/>
        <a:p>
          <a:r>
            <a:rPr lang="en-GB" dirty="0"/>
            <a:t>3-Reinforce Safety Measures</a:t>
          </a:r>
          <a:endParaRPr lang="en-US" dirty="0"/>
        </a:p>
      </dgm:t>
    </dgm:pt>
    <dgm:pt modelId="{8E97974B-1E51-4F73-B487-8F0B320D273A}" type="parTrans" cxnId="{A6CDAE6F-4D97-49C4-94F9-7D59D4064DA9}">
      <dgm:prSet/>
      <dgm:spPr/>
      <dgm:t>
        <a:bodyPr/>
        <a:lstStyle/>
        <a:p>
          <a:endParaRPr lang="en-US"/>
        </a:p>
      </dgm:t>
    </dgm:pt>
    <dgm:pt modelId="{C3C46894-6BD8-4AB9-9CA6-3FC6BE5B48A1}" type="sibTrans" cxnId="{A6CDAE6F-4D97-49C4-94F9-7D59D4064DA9}">
      <dgm:prSet/>
      <dgm:spPr/>
      <dgm:t>
        <a:bodyPr/>
        <a:lstStyle/>
        <a:p>
          <a:endParaRPr lang="en-US"/>
        </a:p>
      </dgm:t>
    </dgm:pt>
    <dgm:pt modelId="{F8D1D042-F34C-4C0F-8CE2-55DB124170C0}">
      <dgm:prSet/>
      <dgm:spPr/>
      <dgm:t>
        <a:bodyPr/>
        <a:lstStyle/>
        <a:p>
          <a:r>
            <a:rPr lang="en-GB" dirty="0"/>
            <a:t>•Conduct rigorous safety audits following recent mid-air incidents.</a:t>
          </a:r>
          <a:endParaRPr lang="en-US" dirty="0"/>
        </a:p>
      </dgm:t>
    </dgm:pt>
    <dgm:pt modelId="{900CD690-69EE-4CEA-A4A8-EF8FA4A88E73}" type="parTrans" cxnId="{1F155D73-B72D-4D5A-95AF-DD8B2B83E63C}">
      <dgm:prSet/>
      <dgm:spPr/>
      <dgm:t>
        <a:bodyPr/>
        <a:lstStyle/>
        <a:p>
          <a:endParaRPr lang="en-US"/>
        </a:p>
      </dgm:t>
    </dgm:pt>
    <dgm:pt modelId="{273997C8-5562-4D24-B6AD-C54A7734ABBF}" type="sibTrans" cxnId="{1F155D73-B72D-4D5A-95AF-DD8B2B83E63C}">
      <dgm:prSet/>
      <dgm:spPr/>
      <dgm:t>
        <a:bodyPr/>
        <a:lstStyle/>
        <a:p>
          <a:endParaRPr lang="en-US"/>
        </a:p>
      </dgm:t>
    </dgm:pt>
    <dgm:pt modelId="{CA13BA3D-C8EF-428B-91D5-F6AB139E0D04}">
      <dgm:prSet/>
      <dgm:spPr/>
      <dgm:t>
        <a:bodyPr/>
        <a:lstStyle/>
        <a:p>
          <a:r>
            <a:rPr lang="en-GB" dirty="0"/>
            <a:t>•Increase pilot and crew emergency training frequency.</a:t>
          </a:r>
          <a:endParaRPr lang="en-US" dirty="0"/>
        </a:p>
      </dgm:t>
    </dgm:pt>
    <dgm:pt modelId="{3A076054-8059-4161-AA4C-2CE20FF4B6F3}" type="parTrans" cxnId="{3142D662-BF49-4CED-99EE-06912D46558F}">
      <dgm:prSet/>
      <dgm:spPr/>
      <dgm:t>
        <a:bodyPr/>
        <a:lstStyle/>
        <a:p>
          <a:endParaRPr lang="en-US"/>
        </a:p>
      </dgm:t>
    </dgm:pt>
    <dgm:pt modelId="{B6279B21-5DEB-467B-8134-4F42BBE0EAD1}" type="sibTrans" cxnId="{3142D662-BF49-4CED-99EE-06912D46558F}">
      <dgm:prSet/>
      <dgm:spPr/>
      <dgm:t>
        <a:bodyPr/>
        <a:lstStyle/>
        <a:p>
          <a:endParaRPr lang="en-US"/>
        </a:p>
      </dgm:t>
    </dgm:pt>
    <dgm:pt modelId="{C3D63535-15C9-4D25-A2D0-B7C889F2C12D}">
      <dgm:prSet/>
      <dgm:spPr/>
      <dgm:t>
        <a:bodyPr/>
        <a:lstStyle/>
        <a:p>
          <a:r>
            <a:rPr lang="en-GB" dirty="0"/>
            <a:t>•Publicly communicate steps taken to reassure passengers.</a:t>
          </a:r>
          <a:endParaRPr lang="en-US" dirty="0"/>
        </a:p>
      </dgm:t>
    </dgm:pt>
    <dgm:pt modelId="{89C81030-0492-439B-AE40-17310D891FD3}" type="parTrans" cxnId="{1AD00B75-56A7-4405-BE11-68EEE734E723}">
      <dgm:prSet/>
      <dgm:spPr/>
      <dgm:t>
        <a:bodyPr/>
        <a:lstStyle/>
        <a:p>
          <a:endParaRPr lang="en-US"/>
        </a:p>
      </dgm:t>
    </dgm:pt>
    <dgm:pt modelId="{B4258EA9-975D-49A5-BA7B-0C77D7F6B363}" type="sibTrans" cxnId="{1AD00B75-56A7-4405-BE11-68EEE734E723}">
      <dgm:prSet/>
      <dgm:spPr/>
      <dgm:t>
        <a:bodyPr/>
        <a:lstStyle/>
        <a:p>
          <a:endParaRPr lang="en-US"/>
        </a:p>
      </dgm:t>
    </dgm:pt>
    <dgm:pt modelId="{AE4687FD-223B-4139-9612-D8E1DBB4FBA1}">
      <dgm:prSet/>
      <dgm:spPr/>
      <dgm:t>
        <a:bodyPr/>
        <a:lstStyle/>
        <a:p>
          <a:r>
            <a:rPr lang="en-GB"/>
            <a:t>4-Mitigate Financial Risks</a:t>
          </a:r>
          <a:endParaRPr lang="en-US"/>
        </a:p>
      </dgm:t>
    </dgm:pt>
    <dgm:pt modelId="{168AD55E-781D-4FD6-B470-BB32617F7EE7}" type="parTrans" cxnId="{18F283B5-EB58-47C2-A256-FAD617B89DB5}">
      <dgm:prSet/>
      <dgm:spPr/>
      <dgm:t>
        <a:bodyPr/>
        <a:lstStyle/>
        <a:p>
          <a:endParaRPr lang="en-US"/>
        </a:p>
      </dgm:t>
    </dgm:pt>
    <dgm:pt modelId="{1790D090-9AB9-4FC8-984D-3786115362B6}" type="sibTrans" cxnId="{18F283B5-EB58-47C2-A256-FAD617B89DB5}">
      <dgm:prSet/>
      <dgm:spPr/>
      <dgm:t>
        <a:bodyPr/>
        <a:lstStyle/>
        <a:p>
          <a:endParaRPr lang="en-US"/>
        </a:p>
      </dgm:t>
    </dgm:pt>
    <dgm:pt modelId="{0E01DA24-40A7-458C-AAA6-5AD4CD4FEF08}">
      <dgm:prSet/>
      <dgm:spPr/>
      <dgm:t>
        <a:bodyPr/>
        <a:lstStyle/>
        <a:p>
          <a:r>
            <a:rPr lang="en-GB" dirty="0"/>
            <a:t>•Hedge fuel costs more aggressively to reduce exposure to geopolitical volatility.</a:t>
          </a:r>
          <a:endParaRPr lang="en-US" dirty="0"/>
        </a:p>
      </dgm:t>
    </dgm:pt>
    <dgm:pt modelId="{EC858AF1-9EAD-45C8-89DC-2E5B388A5D2C}" type="parTrans" cxnId="{985641BA-F649-441C-B228-B33A746B13F1}">
      <dgm:prSet/>
      <dgm:spPr/>
      <dgm:t>
        <a:bodyPr/>
        <a:lstStyle/>
        <a:p>
          <a:endParaRPr lang="en-US"/>
        </a:p>
      </dgm:t>
    </dgm:pt>
    <dgm:pt modelId="{34F1B641-18A5-4835-861B-29C85D1109E3}" type="sibTrans" cxnId="{985641BA-F649-441C-B228-B33A746B13F1}">
      <dgm:prSet/>
      <dgm:spPr/>
      <dgm:t>
        <a:bodyPr/>
        <a:lstStyle/>
        <a:p>
          <a:endParaRPr lang="en-US"/>
        </a:p>
      </dgm:t>
    </dgm:pt>
    <dgm:pt modelId="{870F9D26-C457-438C-AA04-87EABDB7F029}">
      <dgm:prSet/>
      <dgm:spPr/>
      <dgm:t>
        <a:bodyPr/>
        <a:lstStyle/>
        <a:p>
          <a:r>
            <a:rPr lang="en-GB" dirty="0"/>
            <a:t>•Diversify routes and markets to buffer regional disruptions.</a:t>
          </a:r>
          <a:endParaRPr lang="en-US" dirty="0"/>
        </a:p>
      </dgm:t>
    </dgm:pt>
    <dgm:pt modelId="{627EA0BD-8213-4DC2-9B6C-D4D2CF089329}" type="parTrans" cxnId="{CB4D46EC-7537-4324-A7A4-C03FA50E8F9E}">
      <dgm:prSet/>
      <dgm:spPr/>
      <dgm:t>
        <a:bodyPr/>
        <a:lstStyle/>
        <a:p>
          <a:endParaRPr lang="en-US"/>
        </a:p>
      </dgm:t>
    </dgm:pt>
    <dgm:pt modelId="{C1BE0FD2-B73C-42C8-A898-9919E2B0DA5E}" type="sibTrans" cxnId="{CB4D46EC-7537-4324-A7A4-C03FA50E8F9E}">
      <dgm:prSet/>
      <dgm:spPr/>
      <dgm:t>
        <a:bodyPr/>
        <a:lstStyle/>
        <a:p>
          <a:endParaRPr lang="en-US"/>
        </a:p>
      </dgm:t>
    </dgm:pt>
    <dgm:pt modelId="{20356DFA-9582-4A00-B863-A126B35B9853}">
      <dgm:prSet/>
      <dgm:spPr/>
      <dgm:t>
        <a:bodyPr/>
        <a:lstStyle/>
        <a:p>
          <a:r>
            <a:rPr lang="en-GB" dirty="0"/>
            <a:t>•Explore ancillary revenue without eroding core service quality (e.g., optional upgrades).</a:t>
          </a:r>
          <a:endParaRPr lang="en-US" dirty="0"/>
        </a:p>
      </dgm:t>
    </dgm:pt>
    <dgm:pt modelId="{A4B049F6-544D-4726-9648-F731D638CD8F}" type="parTrans" cxnId="{736A4EAA-8924-48CF-B590-AA61B5427610}">
      <dgm:prSet/>
      <dgm:spPr/>
      <dgm:t>
        <a:bodyPr/>
        <a:lstStyle/>
        <a:p>
          <a:endParaRPr lang="en-US"/>
        </a:p>
      </dgm:t>
    </dgm:pt>
    <dgm:pt modelId="{D3C6909D-8B52-44C3-8680-7372AA0AAFD4}" type="sibTrans" cxnId="{736A4EAA-8924-48CF-B590-AA61B5427610}">
      <dgm:prSet/>
      <dgm:spPr/>
      <dgm:t>
        <a:bodyPr/>
        <a:lstStyle/>
        <a:p>
          <a:endParaRPr lang="en-US"/>
        </a:p>
      </dgm:t>
    </dgm:pt>
    <dgm:pt modelId="{D4AC57CF-A459-4429-BDFF-E16AA2793F13}">
      <dgm:prSet/>
      <dgm:spPr/>
      <dgm:t>
        <a:bodyPr/>
        <a:lstStyle/>
        <a:p>
          <a:r>
            <a:rPr lang="en-GB"/>
            <a:t>5-Enhance Inflight Experience</a:t>
          </a:r>
          <a:endParaRPr lang="en-US"/>
        </a:p>
      </dgm:t>
    </dgm:pt>
    <dgm:pt modelId="{B93F2C1E-38B2-4E20-8FFF-3000F4F2D4C9}" type="parTrans" cxnId="{C682A596-60A2-4B88-A451-86A6AD692D45}">
      <dgm:prSet/>
      <dgm:spPr/>
      <dgm:t>
        <a:bodyPr/>
        <a:lstStyle/>
        <a:p>
          <a:endParaRPr lang="en-US"/>
        </a:p>
      </dgm:t>
    </dgm:pt>
    <dgm:pt modelId="{4E3852F9-F76D-4B79-A5A1-9794CD2A27D2}" type="sibTrans" cxnId="{C682A596-60A2-4B88-A451-86A6AD692D45}">
      <dgm:prSet/>
      <dgm:spPr/>
      <dgm:t>
        <a:bodyPr/>
        <a:lstStyle/>
        <a:p>
          <a:endParaRPr lang="en-US"/>
        </a:p>
      </dgm:t>
    </dgm:pt>
    <dgm:pt modelId="{33D44BCF-D688-4850-B630-FE9DC9607052}">
      <dgm:prSet/>
      <dgm:spPr/>
      <dgm:t>
        <a:bodyPr/>
        <a:lstStyle/>
        <a:p>
          <a:r>
            <a:rPr lang="en-GB" dirty="0"/>
            <a:t>•Reintroduce value-added services (e.g., family snack bundles) to maintain satisfaction.</a:t>
          </a:r>
          <a:endParaRPr lang="en-US" dirty="0"/>
        </a:p>
      </dgm:t>
    </dgm:pt>
    <dgm:pt modelId="{921C6D25-6AD2-492B-B5EE-547DCCA65A7E}" type="parTrans" cxnId="{6AD3B6FF-D7C8-48E8-AACB-101BA7696D53}">
      <dgm:prSet/>
      <dgm:spPr/>
      <dgm:t>
        <a:bodyPr/>
        <a:lstStyle/>
        <a:p>
          <a:endParaRPr lang="en-US"/>
        </a:p>
      </dgm:t>
    </dgm:pt>
    <dgm:pt modelId="{7B6262EB-8382-4A18-BB6D-BFFC11F15807}" type="sibTrans" cxnId="{6AD3B6FF-D7C8-48E8-AACB-101BA7696D53}">
      <dgm:prSet/>
      <dgm:spPr/>
      <dgm:t>
        <a:bodyPr/>
        <a:lstStyle/>
        <a:p>
          <a:endParaRPr lang="en-US"/>
        </a:p>
      </dgm:t>
    </dgm:pt>
    <dgm:pt modelId="{97DA4D6D-4D90-4BBB-8E8B-41FEED1C24ED}">
      <dgm:prSet/>
      <dgm:spPr/>
      <dgm:t>
        <a:bodyPr/>
        <a:lstStyle/>
        <a:p>
          <a:r>
            <a:rPr lang="en-GB" dirty="0"/>
            <a:t>•Gather feedback from passengers regularly to guide service improvements.</a:t>
          </a:r>
          <a:endParaRPr lang="en-US" dirty="0"/>
        </a:p>
      </dgm:t>
    </dgm:pt>
    <dgm:pt modelId="{EE3E25B2-67AC-4402-A52A-ECE15B1C4D0A}" type="parTrans" cxnId="{155F8A53-9CE2-48D2-AE93-B314B414AE12}">
      <dgm:prSet/>
      <dgm:spPr/>
      <dgm:t>
        <a:bodyPr/>
        <a:lstStyle/>
        <a:p>
          <a:endParaRPr lang="en-US"/>
        </a:p>
      </dgm:t>
    </dgm:pt>
    <dgm:pt modelId="{886152ED-CD0F-4FC5-A75A-09AEC5F608F6}" type="sibTrans" cxnId="{155F8A53-9CE2-48D2-AE93-B314B414AE12}">
      <dgm:prSet/>
      <dgm:spPr/>
      <dgm:t>
        <a:bodyPr/>
        <a:lstStyle/>
        <a:p>
          <a:endParaRPr lang="en-US"/>
        </a:p>
      </dgm:t>
    </dgm:pt>
    <dgm:pt modelId="{4B0AA620-553E-48E0-84FF-914478D57665}" type="pres">
      <dgm:prSet presAssocID="{8D651C54-38B4-4AA6-889E-C1152C669323}" presName="Name0" presStyleCnt="0">
        <dgm:presLayoutVars>
          <dgm:dir/>
          <dgm:resizeHandles val="exact"/>
        </dgm:presLayoutVars>
      </dgm:prSet>
      <dgm:spPr/>
    </dgm:pt>
    <dgm:pt modelId="{AF99873B-B5B7-45DB-9A95-9127B8FAB011}" type="pres">
      <dgm:prSet presAssocID="{52088B38-E561-4546-91EF-B99D5B9D41DC}" presName="node" presStyleLbl="node1" presStyleIdx="0" presStyleCnt="19" custLinFactNeighborX="-8547" custLinFactNeighborY="34299">
        <dgm:presLayoutVars>
          <dgm:bulletEnabled val="1"/>
        </dgm:presLayoutVars>
      </dgm:prSet>
      <dgm:spPr/>
    </dgm:pt>
    <dgm:pt modelId="{0557DF99-C905-492D-A7CC-CEAE8D0BA6A9}" type="pres">
      <dgm:prSet presAssocID="{D0395682-E3CB-4AFE-AE75-83145D619BDD}" presName="sibTrans" presStyleLbl="sibTrans1D1" presStyleIdx="0" presStyleCnt="18"/>
      <dgm:spPr/>
    </dgm:pt>
    <dgm:pt modelId="{0A3711EC-A619-44DC-97D3-9148B21EDA78}" type="pres">
      <dgm:prSet presAssocID="{D0395682-E3CB-4AFE-AE75-83145D619BDD}" presName="connectorText" presStyleLbl="sibTrans1D1" presStyleIdx="0" presStyleCnt="18"/>
      <dgm:spPr/>
    </dgm:pt>
    <dgm:pt modelId="{69D2AD97-9A8E-4C0A-96E1-50329B3163C6}" type="pres">
      <dgm:prSet presAssocID="{156BAE1C-C3B7-47FE-94E6-CE8709C4D6BF}" presName="node" presStyleLbl="node1" presStyleIdx="1" presStyleCnt="19" custScaleY="200701">
        <dgm:presLayoutVars>
          <dgm:bulletEnabled val="1"/>
        </dgm:presLayoutVars>
      </dgm:prSet>
      <dgm:spPr/>
    </dgm:pt>
    <dgm:pt modelId="{547639B0-E037-480C-8933-1A133A0C5237}" type="pres">
      <dgm:prSet presAssocID="{9175EF3E-2AF3-45FE-A21F-867984E67B8C}" presName="sibTrans" presStyleLbl="sibTrans1D1" presStyleIdx="1" presStyleCnt="18"/>
      <dgm:spPr/>
    </dgm:pt>
    <dgm:pt modelId="{069410E8-53FF-4EE5-A74D-21E127CF177F}" type="pres">
      <dgm:prSet presAssocID="{9175EF3E-2AF3-45FE-A21F-867984E67B8C}" presName="connectorText" presStyleLbl="sibTrans1D1" presStyleIdx="1" presStyleCnt="18"/>
      <dgm:spPr/>
    </dgm:pt>
    <dgm:pt modelId="{B47C9087-325C-4482-8F96-594294548E37}" type="pres">
      <dgm:prSet presAssocID="{E39737C6-74AF-4E2D-9D69-68D70C7BD31A}" presName="node" presStyleLbl="node1" presStyleIdx="2" presStyleCnt="19" custScaleY="223420">
        <dgm:presLayoutVars>
          <dgm:bulletEnabled val="1"/>
        </dgm:presLayoutVars>
      </dgm:prSet>
      <dgm:spPr/>
    </dgm:pt>
    <dgm:pt modelId="{33321A6B-E060-4FD2-B033-5C8858ED32EC}" type="pres">
      <dgm:prSet presAssocID="{4E26406C-0C26-48C3-81E0-1FEB2D1E3009}" presName="sibTrans" presStyleLbl="sibTrans1D1" presStyleIdx="2" presStyleCnt="18"/>
      <dgm:spPr/>
    </dgm:pt>
    <dgm:pt modelId="{A74B275B-1FE9-4498-AC34-CB36B62B620B}" type="pres">
      <dgm:prSet presAssocID="{4E26406C-0C26-48C3-81E0-1FEB2D1E3009}" presName="connectorText" presStyleLbl="sibTrans1D1" presStyleIdx="2" presStyleCnt="18"/>
      <dgm:spPr/>
    </dgm:pt>
    <dgm:pt modelId="{38BC3CA2-2EDB-489A-A286-749E1F981E7D}" type="pres">
      <dgm:prSet presAssocID="{3D25202E-E51C-4965-A5A3-33A977FE41C0}" presName="node" presStyleLbl="node1" presStyleIdx="3" presStyleCnt="19" custScaleY="170658">
        <dgm:presLayoutVars>
          <dgm:bulletEnabled val="1"/>
        </dgm:presLayoutVars>
      </dgm:prSet>
      <dgm:spPr/>
    </dgm:pt>
    <dgm:pt modelId="{487CC5E0-051B-4763-96D5-18AFC5B0FC26}" type="pres">
      <dgm:prSet presAssocID="{94FDCB19-C785-44D7-B069-B7A79DEE6713}" presName="sibTrans" presStyleLbl="sibTrans1D1" presStyleIdx="3" presStyleCnt="18"/>
      <dgm:spPr/>
    </dgm:pt>
    <dgm:pt modelId="{91844EB9-00D6-4F51-BF61-34C99D74A383}" type="pres">
      <dgm:prSet presAssocID="{94FDCB19-C785-44D7-B069-B7A79DEE6713}" presName="connectorText" presStyleLbl="sibTrans1D1" presStyleIdx="3" presStyleCnt="18"/>
      <dgm:spPr/>
    </dgm:pt>
    <dgm:pt modelId="{6626940B-06CB-4579-A91E-E9EEADA2180A}" type="pres">
      <dgm:prSet presAssocID="{664BE2AF-3AF4-474C-9919-29EDAF2BC7C2}" presName="node" presStyleLbl="node1" presStyleIdx="4" presStyleCnt="19">
        <dgm:presLayoutVars>
          <dgm:bulletEnabled val="1"/>
        </dgm:presLayoutVars>
      </dgm:prSet>
      <dgm:spPr/>
    </dgm:pt>
    <dgm:pt modelId="{AB96BB71-FF28-4ECD-B11B-0C41AB601BD2}" type="pres">
      <dgm:prSet presAssocID="{C53C9550-C21C-443B-B588-F59040B579AE}" presName="sibTrans" presStyleLbl="sibTrans1D1" presStyleIdx="4" presStyleCnt="18"/>
      <dgm:spPr/>
    </dgm:pt>
    <dgm:pt modelId="{808A261D-B1DB-453F-853D-2D8E626CC9A0}" type="pres">
      <dgm:prSet presAssocID="{C53C9550-C21C-443B-B588-F59040B579AE}" presName="connectorText" presStyleLbl="sibTrans1D1" presStyleIdx="4" presStyleCnt="18"/>
      <dgm:spPr/>
    </dgm:pt>
    <dgm:pt modelId="{A538828F-FDC1-4EF8-9F8D-D92930A961AD}" type="pres">
      <dgm:prSet presAssocID="{99F33C62-01AE-41CC-B4E5-BCBEBEE720E7}" presName="node" presStyleLbl="node1" presStyleIdx="5" presStyleCnt="19" custScaleY="209460">
        <dgm:presLayoutVars>
          <dgm:bulletEnabled val="1"/>
        </dgm:presLayoutVars>
      </dgm:prSet>
      <dgm:spPr/>
    </dgm:pt>
    <dgm:pt modelId="{242A562A-4FA3-4F4C-A8D9-C7EAFF337A4D}" type="pres">
      <dgm:prSet presAssocID="{4A457B15-1094-4E84-A4C8-698BF4C23615}" presName="sibTrans" presStyleLbl="sibTrans1D1" presStyleIdx="5" presStyleCnt="18"/>
      <dgm:spPr/>
    </dgm:pt>
    <dgm:pt modelId="{4D1CCAEB-99A9-4949-8D21-5BBA6C5008BE}" type="pres">
      <dgm:prSet presAssocID="{4A457B15-1094-4E84-A4C8-698BF4C23615}" presName="connectorText" presStyleLbl="sibTrans1D1" presStyleIdx="5" presStyleCnt="18"/>
      <dgm:spPr/>
    </dgm:pt>
    <dgm:pt modelId="{AA39A6AB-53BF-42C7-A45C-88DFF28E1991}" type="pres">
      <dgm:prSet presAssocID="{D6274FC9-1389-45D6-85FD-D9E061406ECF}" presName="node" presStyleLbl="node1" presStyleIdx="6" presStyleCnt="19" custScaleY="173439">
        <dgm:presLayoutVars>
          <dgm:bulletEnabled val="1"/>
        </dgm:presLayoutVars>
      </dgm:prSet>
      <dgm:spPr/>
    </dgm:pt>
    <dgm:pt modelId="{3F0CF0D3-E0C1-42FA-8BFC-AC28480EF277}" type="pres">
      <dgm:prSet presAssocID="{C1CCDA0A-C30B-4E2F-B424-3EA778D516A4}" presName="sibTrans" presStyleLbl="sibTrans1D1" presStyleIdx="6" presStyleCnt="18"/>
      <dgm:spPr/>
    </dgm:pt>
    <dgm:pt modelId="{A681BD39-956C-47E8-BA76-07677FD39C97}" type="pres">
      <dgm:prSet presAssocID="{C1CCDA0A-C30B-4E2F-B424-3EA778D516A4}" presName="connectorText" presStyleLbl="sibTrans1D1" presStyleIdx="6" presStyleCnt="18"/>
      <dgm:spPr/>
    </dgm:pt>
    <dgm:pt modelId="{18F4FEC8-9B41-42A8-9218-FA8E6600EEF1}" type="pres">
      <dgm:prSet presAssocID="{C4151988-8A56-433E-A18A-D3D698E3B3E6}" presName="node" presStyleLbl="node1" presStyleIdx="7" presStyleCnt="19" custScaleY="152046">
        <dgm:presLayoutVars>
          <dgm:bulletEnabled val="1"/>
        </dgm:presLayoutVars>
      </dgm:prSet>
      <dgm:spPr/>
    </dgm:pt>
    <dgm:pt modelId="{F2634568-CCBA-42E6-885A-32584B65692F}" type="pres">
      <dgm:prSet presAssocID="{94B8BE0E-89CA-44DF-B3E5-63F5F7DAB730}" presName="sibTrans" presStyleLbl="sibTrans1D1" presStyleIdx="7" presStyleCnt="18"/>
      <dgm:spPr/>
    </dgm:pt>
    <dgm:pt modelId="{7B4D81D0-8A44-400E-B2D9-47A4EF58941D}" type="pres">
      <dgm:prSet presAssocID="{94B8BE0E-89CA-44DF-B3E5-63F5F7DAB730}" presName="connectorText" presStyleLbl="sibTrans1D1" presStyleIdx="7" presStyleCnt="18"/>
      <dgm:spPr/>
    </dgm:pt>
    <dgm:pt modelId="{787EC901-5E97-4466-B5D3-45338BEF6E78}" type="pres">
      <dgm:prSet presAssocID="{379D96B3-33CE-4598-9023-E4D6C358B32F}" presName="node" presStyleLbl="node1" presStyleIdx="8" presStyleCnt="19">
        <dgm:presLayoutVars>
          <dgm:bulletEnabled val="1"/>
        </dgm:presLayoutVars>
      </dgm:prSet>
      <dgm:spPr/>
    </dgm:pt>
    <dgm:pt modelId="{35F3478B-4B8F-4B92-8178-FD48666EB5FC}" type="pres">
      <dgm:prSet presAssocID="{C3C46894-6BD8-4AB9-9CA6-3FC6BE5B48A1}" presName="sibTrans" presStyleLbl="sibTrans1D1" presStyleIdx="8" presStyleCnt="18"/>
      <dgm:spPr/>
    </dgm:pt>
    <dgm:pt modelId="{D27E5BF8-634C-44DE-8D87-5BB53579635C}" type="pres">
      <dgm:prSet presAssocID="{C3C46894-6BD8-4AB9-9CA6-3FC6BE5B48A1}" presName="connectorText" presStyleLbl="sibTrans1D1" presStyleIdx="8" presStyleCnt="18"/>
      <dgm:spPr/>
    </dgm:pt>
    <dgm:pt modelId="{BAF220FF-E05A-46CF-A22D-EB7DE936319A}" type="pres">
      <dgm:prSet presAssocID="{F8D1D042-F34C-4C0F-8CE2-55DB124170C0}" presName="node" presStyleLbl="node1" presStyleIdx="9" presStyleCnt="19" custScaleY="170516">
        <dgm:presLayoutVars>
          <dgm:bulletEnabled val="1"/>
        </dgm:presLayoutVars>
      </dgm:prSet>
      <dgm:spPr/>
    </dgm:pt>
    <dgm:pt modelId="{90B9B95C-9929-494D-B2AF-15C5C631BD87}" type="pres">
      <dgm:prSet presAssocID="{273997C8-5562-4D24-B6AD-C54A7734ABBF}" presName="sibTrans" presStyleLbl="sibTrans1D1" presStyleIdx="9" presStyleCnt="18"/>
      <dgm:spPr/>
    </dgm:pt>
    <dgm:pt modelId="{7476F94D-1B10-431D-A068-EFC2BF86413C}" type="pres">
      <dgm:prSet presAssocID="{273997C8-5562-4D24-B6AD-C54A7734ABBF}" presName="connectorText" presStyleLbl="sibTrans1D1" presStyleIdx="9" presStyleCnt="18"/>
      <dgm:spPr/>
    </dgm:pt>
    <dgm:pt modelId="{7B4F6D20-47A3-4DC0-92BD-ADF001786763}" type="pres">
      <dgm:prSet presAssocID="{CA13BA3D-C8EF-428B-91D5-F6AB139E0D04}" presName="node" presStyleLbl="node1" presStyleIdx="10" presStyleCnt="19" custScaleY="176764">
        <dgm:presLayoutVars>
          <dgm:bulletEnabled val="1"/>
        </dgm:presLayoutVars>
      </dgm:prSet>
      <dgm:spPr/>
    </dgm:pt>
    <dgm:pt modelId="{165F8C65-4CEB-4AF3-A2D7-1DEEBA405480}" type="pres">
      <dgm:prSet presAssocID="{B6279B21-5DEB-467B-8134-4F42BBE0EAD1}" presName="sibTrans" presStyleLbl="sibTrans1D1" presStyleIdx="10" presStyleCnt="18"/>
      <dgm:spPr/>
    </dgm:pt>
    <dgm:pt modelId="{9C70C37E-3CC9-4334-94E9-CF7E4206DC44}" type="pres">
      <dgm:prSet presAssocID="{B6279B21-5DEB-467B-8134-4F42BBE0EAD1}" presName="connectorText" presStyleLbl="sibTrans1D1" presStyleIdx="10" presStyleCnt="18"/>
      <dgm:spPr/>
    </dgm:pt>
    <dgm:pt modelId="{C9BE2159-0B67-4FBD-AB62-D0CD46E5814E}" type="pres">
      <dgm:prSet presAssocID="{C3D63535-15C9-4D25-A2D0-B7C889F2C12D}" presName="node" presStyleLbl="node1" presStyleIdx="11" presStyleCnt="19" custScaleY="173640">
        <dgm:presLayoutVars>
          <dgm:bulletEnabled val="1"/>
        </dgm:presLayoutVars>
      </dgm:prSet>
      <dgm:spPr/>
    </dgm:pt>
    <dgm:pt modelId="{8C9C3CA8-8CFC-4A2A-93C6-5E2E66824B6B}" type="pres">
      <dgm:prSet presAssocID="{B4258EA9-975D-49A5-BA7B-0C77D7F6B363}" presName="sibTrans" presStyleLbl="sibTrans1D1" presStyleIdx="11" presStyleCnt="18"/>
      <dgm:spPr/>
    </dgm:pt>
    <dgm:pt modelId="{5F991FFE-9E00-47AB-B46B-5202EDB13DCE}" type="pres">
      <dgm:prSet presAssocID="{B4258EA9-975D-49A5-BA7B-0C77D7F6B363}" presName="connectorText" presStyleLbl="sibTrans1D1" presStyleIdx="11" presStyleCnt="18"/>
      <dgm:spPr/>
    </dgm:pt>
    <dgm:pt modelId="{A92702FC-182D-4DE9-9F57-0D4D4D8FA76A}" type="pres">
      <dgm:prSet presAssocID="{AE4687FD-223B-4139-9612-D8E1DBB4FBA1}" presName="node" presStyleLbl="node1" presStyleIdx="12" presStyleCnt="19">
        <dgm:presLayoutVars>
          <dgm:bulletEnabled val="1"/>
        </dgm:presLayoutVars>
      </dgm:prSet>
      <dgm:spPr/>
    </dgm:pt>
    <dgm:pt modelId="{7E4BEAC3-917C-4493-B1EF-60A6DE20140D}" type="pres">
      <dgm:prSet presAssocID="{1790D090-9AB9-4FC8-984D-3786115362B6}" presName="sibTrans" presStyleLbl="sibTrans1D1" presStyleIdx="12" presStyleCnt="18"/>
      <dgm:spPr/>
    </dgm:pt>
    <dgm:pt modelId="{998E7B05-C702-4C71-8000-40AA6A380E0B}" type="pres">
      <dgm:prSet presAssocID="{1790D090-9AB9-4FC8-984D-3786115362B6}" presName="connectorText" presStyleLbl="sibTrans1D1" presStyleIdx="12" presStyleCnt="18"/>
      <dgm:spPr/>
    </dgm:pt>
    <dgm:pt modelId="{F9E0A224-6AC5-403F-A157-D6A12E0224AD}" type="pres">
      <dgm:prSet presAssocID="{0E01DA24-40A7-458C-AAA6-5AD4CD4FEF08}" presName="node" presStyleLbl="node1" presStyleIdx="13" presStyleCnt="19" custScaleY="235871">
        <dgm:presLayoutVars>
          <dgm:bulletEnabled val="1"/>
        </dgm:presLayoutVars>
      </dgm:prSet>
      <dgm:spPr/>
    </dgm:pt>
    <dgm:pt modelId="{6782C37E-E5C9-4844-BCD6-C37A3613DB0C}" type="pres">
      <dgm:prSet presAssocID="{34F1B641-18A5-4835-861B-29C85D1109E3}" presName="sibTrans" presStyleLbl="sibTrans1D1" presStyleIdx="13" presStyleCnt="18"/>
      <dgm:spPr/>
    </dgm:pt>
    <dgm:pt modelId="{08C51BFA-4B27-4BC7-B184-1359735F4C8A}" type="pres">
      <dgm:prSet presAssocID="{34F1B641-18A5-4835-861B-29C85D1109E3}" presName="connectorText" presStyleLbl="sibTrans1D1" presStyleIdx="13" presStyleCnt="18"/>
      <dgm:spPr/>
    </dgm:pt>
    <dgm:pt modelId="{35F16F34-D2A9-402D-8538-863EA51AC8A3}" type="pres">
      <dgm:prSet presAssocID="{870F9D26-C457-438C-AA04-87EABDB7F029}" presName="node" presStyleLbl="node1" presStyleIdx="14" presStyleCnt="19" custScaleY="250966">
        <dgm:presLayoutVars>
          <dgm:bulletEnabled val="1"/>
        </dgm:presLayoutVars>
      </dgm:prSet>
      <dgm:spPr/>
    </dgm:pt>
    <dgm:pt modelId="{D5D8079E-48BD-4F1D-890C-D41400AD5B9E}" type="pres">
      <dgm:prSet presAssocID="{C1BE0FD2-B73C-42C8-A898-9919E2B0DA5E}" presName="sibTrans" presStyleLbl="sibTrans1D1" presStyleIdx="14" presStyleCnt="18"/>
      <dgm:spPr/>
    </dgm:pt>
    <dgm:pt modelId="{E2F0EFA4-B6DD-4D84-B530-2FB58E5DA6A6}" type="pres">
      <dgm:prSet presAssocID="{C1BE0FD2-B73C-42C8-A898-9919E2B0DA5E}" presName="connectorText" presStyleLbl="sibTrans1D1" presStyleIdx="14" presStyleCnt="18"/>
      <dgm:spPr/>
    </dgm:pt>
    <dgm:pt modelId="{B08FA883-AE9E-4D75-9215-455AEA662997}" type="pres">
      <dgm:prSet presAssocID="{20356DFA-9582-4A00-B863-A126B35B9853}" presName="node" presStyleLbl="node1" presStyleIdx="15" presStyleCnt="19" custScaleY="244088" custLinFactNeighborX="75413" custLinFactNeighborY="4245">
        <dgm:presLayoutVars>
          <dgm:bulletEnabled val="1"/>
        </dgm:presLayoutVars>
      </dgm:prSet>
      <dgm:spPr/>
    </dgm:pt>
    <dgm:pt modelId="{581E26C3-1BFB-4154-9C94-C7B13E4B4ABC}" type="pres">
      <dgm:prSet presAssocID="{D3C6909D-8B52-44C3-8680-7372AA0AAFD4}" presName="sibTrans" presStyleLbl="sibTrans1D1" presStyleIdx="15" presStyleCnt="18"/>
      <dgm:spPr/>
    </dgm:pt>
    <dgm:pt modelId="{6EFA98F9-EE08-4D4E-9B23-09103113C2AC}" type="pres">
      <dgm:prSet presAssocID="{D3C6909D-8B52-44C3-8680-7372AA0AAFD4}" presName="connectorText" presStyleLbl="sibTrans1D1" presStyleIdx="15" presStyleCnt="18"/>
      <dgm:spPr/>
    </dgm:pt>
    <dgm:pt modelId="{DD1B41BC-3A58-4FD7-8927-FD5216189BD2}" type="pres">
      <dgm:prSet presAssocID="{D4AC57CF-A459-4429-BDFF-E16AA2793F13}" presName="node" presStyleLbl="node1" presStyleIdx="16" presStyleCnt="19" custLinFactX="27806" custLinFactNeighborX="100000" custLinFactNeighborY="2923">
        <dgm:presLayoutVars>
          <dgm:bulletEnabled val="1"/>
        </dgm:presLayoutVars>
      </dgm:prSet>
      <dgm:spPr/>
    </dgm:pt>
    <dgm:pt modelId="{AFAB49D2-ABF1-404A-820C-30B8F0EFA501}" type="pres">
      <dgm:prSet presAssocID="{4E3852F9-F76D-4B79-A5A1-9794CD2A27D2}" presName="sibTrans" presStyleLbl="sibTrans1D1" presStyleIdx="16" presStyleCnt="18"/>
      <dgm:spPr/>
    </dgm:pt>
    <dgm:pt modelId="{9D9ABB91-9168-49E3-9364-27F82DF9ED3F}" type="pres">
      <dgm:prSet presAssocID="{4E3852F9-F76D-4B79-A5A1-9794CD2A27D2}" presName="connectorText" presStyleLbl="sibTrans1D1" presStyleIdx="16" presStyleCnt="18"/>
      <dgm:spPr/>
    </dgm:pt>
    <dgm:pt modelId="{3B6C7973-9241-4D65-ADD9-942ECCB1F300}" type="pres">
      <dgm:prSet presAssocID="{33D44BCF-D688-4850-B630-FE9DC9607052}" presName="node" presStyleLbl="node1" presStyleIdx="17" presStyleCnt="19" custScaleY="200357" custLinFactX="74764" custLinFactNeighborX="100000" custLinFactNeighborY="1494">
        <dgm:presLayoutVars>
          <dgm:bulletEnabled val="1"/>
        </dgm:presLayoutVars>
      </dgm:prSet>
      <dgm:spPr/>
    </dgm:pt>
    <dgm:pt modelId="{ED8AD9CE-19F9-4471-ADBD-8C8E911E633F}" type="pres">
      <dgm:prSet presAssocID="{7B6262EB-8382-4A18-BB6D-BFFC11F15807}" presName="sibTrans" presStyleLbl="sibTrans1D1" presStyleIdx="17" presStyleCnt="18"/>
      <dgm:spPr/>
    </dgm:pt>
    <dgm:pt modelId="{0F140CAC-377D-4412-AF53-D3565515A168}" type="pres">
      <dgm:prSet presAssocID="{7B6262EB-8382-4A18-BB6D-BFFC11F15807}" presName="connectorText" presStyleLbl="sibTrans1D1" presStyleIdx="17" presStyleCnt="18"/>
      <dgm:spPr/>
    </dgm:pt>
    <dgm:pt modelId="{6113BC13-B262-42C4-B7DF-63CE263E3800}" type="pres">
      <dgm:prSet presAssocID="{97DA4D6D-4D90-4BBB-8E8B-41FEED1C24ED}" presName="node" presStyleLbl="node1" presStyleIdx="18" presStyleCnt="19" custScaleX="115136" custScaleY="151523" custLinFactX="100000" custLinFactNeighborX="131440" custLinFactNeighborY="-10185">
        <dgm:presLayoutVars>
          <dgm:bulletEnabled val="1"/>
        </dgm:presLayoutVars>
      </dgm:prSet>
      <dgm:spPr/>
    </dgm:pt>
  </dgm:ptLst>
  <dgm:cxnLst>
    <dgm:cxn modelId="{59D07700-63EC-4C31-953D-1DFE5EABEEEE}" type="presOf" srcId="{4A457B15-1094-4E84-A4C8-698BF4C23615}" destId="{242A562A-4FA3-4F4C-A8D9-C7EAFF337A4D}" srcOrd="0" destOrd="0" presId="urn:microsoft.com/office/officeart/2016/7/layout/RepeatingBendingProcessNew"/>
    <dgm:cxn modelId="{E2A8F104-CB34-4B76-A1E2-704D1C00C66E}" type="presOf" srcId="{20356DFA-9582-4A00-B863-A126B35B9853}" destId="{B08FA883-AE9E-4D75-9215-455AEA662997}" srcOrd="0" destOrd="0" presId="urn:microsoft.com/office/officeart/2016/7/layout/RepeatingBendingProcessNew"/>
    <dgm:cxn modelId="{B3D95805-B2CC-418B-B21B-1F99912F7641}" type="presOf" srcId="{C3C46894-6BD8-4AB9-9CA6-3FC6BE5B48A1}" destId="{35F3478B-4B8F-4B92-8178-FD48666EB5FC}" srcOrd="0" destOrd="0" presId="urn:microsoft.com/office/officeart/2016/7/layout/RepeatingBendingProcessNew"/>
    <dgm:cxn modelId="{5F1F7E06-F04F-4785-82CB-6F4DD2551E99}" type="presOf" srcId="{94FDCB19-C785-44D7-B069-B7A79DEE6713}" destId="{91844EB9-00D6-4F51-BF61-34C99D74A383}" srcOrd="1" destOrd="0" presId="urn:microsoft.com/office/officeart/2016/7/layout/RepeatingBendingProcessNew"/>
    <dgm:cxn modelId="{0D78A909-2C09-4A92-8441-58EFCB0EA2AC}" type="presOf" srcId="{7B6262EB-8382-4A18-BB6D-BFFC11F15807}" destId="{0F140CAC-377D-4412-AF53-D3565515A168}" srcOrd="1" destOrd="0" presId="urn:microsoft.com/office/officeart/2016/7/layout/RepeatingBendingProcessNew"/>
    <dgm:cxn modelId="{384B9312-1108-4BAF-AF8A-C95598EA9B24}" srcId="{8D651C54-38B4-4AA6-889E-C1152C669323}" destId="{C4151988-8A56-433E-A18A-D3D698E3B3E6}" srcOrd="7" destOrd="0" parTransId="{21E64EB1-A89F-47CA-B71F-067D16773A40}" sibTransId="{94B8BE0E-89CA-44DF-B3E5-63F5F7DAB730}"/>
    <dgm:cxn modelId="{EA005B15-327A-4578-9694-94395FBB4A90}" type="presOf" srcId="{8D651C54-38B4-4AA6-889E-C1152C669323}" destId="{4B0AA620-553E-48E0-84FF-914478D57665}" srcOrd="0" destOrd="0" presId="urn:microsoft.com/office/officeart/2016/7/layout/RepeatingBendingProcessNew"/>
    <dgm:cxn modelId="{55BB451D-B4E7-4DC7-90FB-2EF2501C4443}" type="presOf" srcId="{B4258EA9-975D-49A5-BA7B-0C77D7F6B363}" destId="{8C9C3CA8-8CFC-4A2A-93C6-5E2E66824B6B}" srcOrd="0" destOrd="0" presId="urn:microsoft.com/office/officeart/2016/7/layout/RepeatingBendingProcessNew"/>
    <dgm:cxn modelId="{45292721-440B-403A-A9C9-57ECE5F2D4D4}" type="presOf" srcId="{52088B38-E561-4546-91EF-B99D5B9D41DC}" destId="{AF99873B-B5B7-45DB-9A95-9127B8FAB011}" srcOrd="0" destOrd="0" presId="urn:microsoft.com/office/officeart/2016/7/layout/RepeatingBendingProcessNew"/>
    <dgm:cxn modelId="{52071626-BEA0-41BF-A44D-1DF48ED8F0A8}" type="presOf" srcId="{F8D1D042-F34C-4C0F-8CE2-55DB124170C0}" destId="{BAF220FF-E05A-46CF-A22D-EB7DE936319A}" srcOrd="0" destOrd="0" presId="urn:microsoft.com/office/officeart/2016/7/layout/RepeatingBendingProcessNew"/>
    <dgm:cxn modelId="{D174392A-F612-4C01-B11D-304B2E5F6FEA}" type="presOf" srcId="{C1CCDA0A-C30B-4E2F-B424-3EA778D516A4}" destId="{3F0CF0D3-E0C1-42FA-8BFC-AC28480EF277}" srcOrd="0" destOrd="0" presId="urn:microsoft.com/office/officeart/2016/7/layout/RepeatingBendingProcessNew"/>
    <dgm:cxn modelId="{24DDD83B-937F-42D3-B9FE-CD8CEF787A5A}" type="presOf" srcId="{4A457B15-1094-4E84-A4C8-698BF4C23615}" destId="{4D1CCAEB-99A9-4949-8D21-5BBA6C5008BE}" srcOrd="1" destOrd="0" presId="urn:microsoft.com/office/officeart/2016/7/layout/RepeatingBendingProcessNew"/>
    <dgm:cxn modelId="{3B7AFB40-5AA7-436E-AB67-5E04476D874C}" type="presOf" srcId="{33D44BCF-D688-4850-B630-FE9DC9607052}" destId="{3B6C7973-9241-4D65-ADD9-942ECCB1F300}" srcOrd="0" destOrd="0" presId="urn:microsoft.com/office/officeart/2016/7/layout/RepeatingBendingProcessNew"/>
    <dgm:cxn modelId="{CFA6A061-FA8D-4F8F-BB47-275BA14D8795}" type="presOf" srcId="{7B6262EB-8382-4A18-BB6D-BFFC11F15807}" destId="{ED8AD9CE-19F9-4471-ADBD-8C8E911E633F}" srcOrd="0" destOrd="0" presId="urn:microsoft.com/office/officeart/2016/7/layout/RepeatingBendingProcessNew"/>
    <dgm:cxn modelId="{3142D662-BF49-4CED-99EE-06912D46558F}" srcId="{8D651C54-38B4-4AA6-889E-C1152C669323}" destId="{CA13BA3D-C8EF-428B-91D5-F6AB139E0D04}" srcOrd="10" destOrd="0" parTransId="{3A076054-8059-4161-AA4C-2CE20FF4B6F3}" sibTransId="{B6279B21-5DEB-467B-8134-4F42BBE0EAD1}"/>
    <dgm:cxn modelId="{02D6F642-2394-42BB-90E4-BAD7277568CA}" type="presOf" srcId="{C4151988-8A56-433E-A18A-D3D698E3B3E6}" destId="{18F4FEC8-9B41-42A8-9218-FA8E6600EEF1}" srcOrd="0" destOrd="0" presId="urn:microsoft.com/office/officeart/2016/7/layout/RepeatingBendingProcessNew"/>
    <dgm:cxn modelId="{45711866-06F8-46F4-98F2-842C1EC42823}" type="presOf" srcId="{1790D090-9AB9-4FC8-984D-3786115362B6}" destId="{998E7B05-C702-4C71-8000-40AA6A380E0B}" srcOrd="1" destOrd="0" presId="urn:microsoft.com/office/officeart/2016/7/layout/RepeatingBendingProcessNew"/>
    <dgm:cxn modelId="{36678B47-9858-4239-837C-DC98B2FF83B8}" type="presOf" srcId="{9175EF3E-2AF3-45FE-A21F-867984E67B8C}" destId="{547639B0-E037-480C-8933-1A133A0C5237}" srcOrd="0" destOrd="0" presId="urn:microsoft.com/office/officeart/2016/7/layout/RepeatingBendingProcessNew"/>
    <dgm:cxn modelId="{E0BC0468-3218-44E2-B7BE-222F55579712}" type="presOf" srcId="{C53C9550-C21C-443B-B588-F59040B579AE}" destId="{808A261D-B1DB-453F-853D-2D8E626CC9A0}" srcOrd="1" destOrd="0" presId="urn:microsoft.com/office/officeart/2016/7/layout/RepeatingBendingProcessNew"/>
    <dgm:cxn modelId="{594BE769-5876-4A1E-9E61-42419DA20460}" type="presOf" srcId="{C3C46894-6BD8-4AB9-9CA6-3FC6BE5B48A1}" destId="{D27E5BF8-634C-44DE-8D87-5BB53579635C}" srcOrd="1" destOrd="0" presId="urn:microsoft.com/office/officeart/2016/7/layout/RepeatingBendingProcessNew"/>
    <dgm:cxn modelId="{F577216B-499E-4455-AB28-C2E8B992D449}" type="presOf" srcId="{D0395682-E3CB-4AFE-AE75-83145D619BDD}" destId="{0557DF99-C905-492D-A7CC-CEAE8D0BA6A9}" srcOrd="0" destOrd="0" presId="urn:microsoft.com/office/officeart/2016/7/layout/RepeatingBendingProcessNew"/>
    <dgm:cxn modelId="{04E0854B-2B8C-4DE4-9AFE-F238214E581D}" type="presOf" srcId="{9175EF3E-2AF3-45FE-A21F-867984E67B8C}" destId="{069410E8-53FF-4EE5-A74D-21E127CF177F}" srcOrd="1" destOrd="0" presId="urn:microsoft.com/office/officeart/2016/7/layout/RepeatingBendingProcessNew"/>
    <dgm:cxn modelId="{04A8154F-3C74-4499-B00F-E4953B8356A5}" type="presOf" srcId="{97DA4D6D-4D90-4BBB-8E8B-41FEED1C24ED}" destId="{6113BC13-B262-42C4-B7DF-63CE263E3800}" srcOrd="0" destOrd="0" presId="urn:microsoft.com/office/officeart/2016/7/layout/RepeatingBendingProcessNew"/>
    <dgm:cxn modelId="{A6CDAE6F-4D97-49C4-94F9-7D59D4064DA9}" srcId="{8D651C54-38B4-4AA6-889E-C1152C669323}" destId="{379D96B3-33CE-4598-9023-E4D6C358B32F}" srcOrd="8" destOrd="0" parTransId="{8E97974B-1E51-4F73-B487-8F0B320D273A}" sibTransId="{C3C46894-6BD8-4AB9-9CA6-3FC6BE5B48A1}"/>
    <dgm:cxn modelId="{6A03BC6F-5F60-40E0-9B01-CF519505AC00}" type="presOf" srcId="{3D25202E-E51C-4965-A5A3-33A977FE41C0}" destId="{38BC3CA2-2EDB-489A-A286-749E1F981E7D}" srcOrd="0" destOrd="0" presId="urn:microsoft.com/office/officeart/2016/7/layout/RepeatingBendingProcessNew"/>
    <dgm:cxn modelId="{381E6670-1DD1-4227-94D2-2E0F03D9A0B0}" type="presOf" srcId="{99F33C62-01AE-41CC-B4E5-BCBEBEE720E7}" destId="{A538828F-FDC1-4EF8-9F8D-D92930A961AD}" srcOrd="0" destOrd="0" presId="urn:microsoft.com/office/officeart/2016/7/layout/RepeatingBendingProcessNew"/>
    <dgm:cxn modelId="{0844F050-8EA4-4158-88B7-C22D532C31C0}" srcId="{8D651C54-38B4-4AA6-889E-C1152C669323}" destId="{156BAE1C-C3B7-47FE-94E6-CE8709C4D6BF}" srcOrd="1" destOrd="0" parTransId="{5FA84968-AC43-4624-8B0D-3FC5CB1CE5E2}" sibTransId="{9175EF3E-2AF3-45FE-A21F-867984E67B8C}"/>
    <dgm:cxn modelId="{39510951-353E-4175-84D9-44300D6DD755}" type="presOf" srcId="{D0395682-E3CB-4AFE-AE75-83145D619BDD}" destId="{0A3711EC-A619-44DC-97D3-9148B21EDA78}" srcOrd="1" destOrd="0" presId="urn:microsoft.com/office/officeart/2016/7/layout/RepeatingBendingProcessNew"/>
    <dgm:cxn modelId="{E33B0F72-002F-4247-8A85-DEEA234781ED}" type="presOf" srcId="{94B8BE0E-89CA-44DF-B3E5-63F5F7DAB730}" destId="{F2634568-CCBA-42E6-885A-32584B65692F}" srcOrd="0" destOrd="0" presId="urn:microsoft.com/office/officeart/2016/7/layout/RepeatingBendingProcessNew"/>
    <dgm:cxn modelId="{41C79452-A8B9-468F-8307-356E3ED6F6C4}" type="presOf" srcId="{D3C6909D-8B52-44C3-8680-7372AA0AAFD4}" destId="{6EFA98F9-EE08-4D4E-9B23-09103113C2AC}" srcOrd="1" destOrd="0" presId="urn:microsoft.com/office/officeart/2016/7/layout/RepeatingBendingProcessNew"/>
    <dgm:cxn modelId="{1F155D73-B72D-4D5A-95AF-DD8B2B83E63C}" srcId="{8D651C54-38B4-4AA6-889E-C1152C669323}" destId="{F8D1D042-F34C-4C0F-8CE2-55DB124170C0}" srcOrd="9" destOrd="0" parTransId="{900CD690-69EE-4CEA-A4A8-EF8FA4A88E73}" sibTransId="{273997C8-5562-4D24-B6AD-C54A7734ABBF}"/>
    <dgm:cxn modelId="{155F8A53-9CE2-48D2-AE93-B314B414AE12}" srcId="{8D651C54-38B4-4AA6-889E-C1152C669323}" destId="{97DA4D6D-4D90-4BBB-8E8B-41FEED1C24ED}" srcOrd="18" destOrd="0" parTransId="{EE3E25B2-67AC-4402-A52A-ECE15B1C4D0A}" sibTransId="{886152ED-CD0F-4FC5-A75A-09AEC5F608F6}"/>
    <dgm:cxn modelId="{1AD00B75-56A7-4405-BE11-68EEE734E723}" srcId="{8D651C54-38B4-4AA6-889E-C1152C669323}" destId="{C3D63535-15C9-4D25-A2D0-B7C889F2C12D}" srcOrd="11" destOrd="0" parTransId="{89C81030-0492-439B-AE40-17310D891FD3}" sibTransId="{B4258EA9-975D-49A5-BA7B-0C77D7F6B363}"/>
    <dgm:cxn modelId="{1B376156-B608-4972-912C-A9F7A9C4FA91}" type="presOf" srcId="{AE4687FD-223B-4139-9612-D8E1DBB4FBA1}" destId="{A92702FC-182D-4DE9-9F57-0D4D4D8FA76A}" srcOrd="0" destOrd="0" presId="urn:microsoft.com/office/officeart/2016/7/layout/RepeatingBendingProcessNew"/>
    <dgm:cxn modelId="{C6810057-57A7-42ED-8F6A-E9C7011C2210}" type="presOf" srcId="{C1BE0FD2-B73C-42C8-A898-9919E2B0DA5E}" destId="{D5D8079E-48BD-4F1D-890C-D41400AD5B9E}" srcOrd="0" destOrd="0" presId="urn:microsoft.com/office/officeart/2016/7/layout/RepeatingBendingProcessNew"/>
    <dgm:cxn modelId="{DC056F7E-36A1-463D-9C87-759ECEAE5BA7}" type="presOf" srcId="{B4258EA9-975D-49A5-BA7B-0C77D7F6B363}" destId="{5F991FFE-9E00-47AB-B46B-5202EDB13DCE}" srcOrd="1" destOrd="0" presId="urn:microsoft.com/office/officeart/2016/7/layout/RepeatingBendingProcessNew"/>
    <dgm:cxn modelId="{0D8CA885-D422-49BA-A3CC-F32056759469}" type="presOf" srcId="{273997C8-5562-4D24-B6AD-C54A7734ABBF}" destId="{90B9B95C-9929-494D-B2AF-15C5C631BD87}" srcOrd="0" destOrd="0" presId="urn:microsoft.com/office/officeart/2016/7/layout/RepeatingBendingProcessNew"/>
    <dgm:cxn modelId="{FD0BB786-0510-4E69-A3BF-BD182E1C2558}" type="presOf" srcId="{B6279B21-5DEB-467B-8134-4F42BBE0EAD1}" destId="{9C70C37E-3CC9-4334-94E9-CF7E4206DC44}" srcOrd="1" destOrd="0" presId="urn:microsoft.com/office/officeart/2016/7/layout/RepeatingBendingProcessNew"/>
    <dgm:cxn modelId="{DC264E8E-EAA4-4858-9DA6-15AA2C401686}" type="presOf" srcId="{156BAE1C-C3B7-47FE-94E6-CE8709C4D6BF}" destId="{69D2AD97-9A8E-4C0A-96E1-50329B3163C6}" srcOrd="0" destOrd="0" presId="urn:microsoft.com/office/officeart/2016/7/layout/RepeatingBendingProcessNew"/>
    <dgm:cxn modelId="{14BD9E8E-7BA6-48C7-A251-C77B966ACDF6}" srcId="{8D651C54-38B4-4AA6-889E-C1152C669323}" destId="{52088B38-E561-4546-91EF-B99D5B9D41DC}" srcOrd="0" destOrd="0" parTransId="{A1582443-BCF5-4B50-94BA-9C106ACB3D7D}" sibTransId="{D0395682-E3CB-4AFE-AE75-83145D619BDD}"/>
    <dgm:cxn modelId="{4C3F9A90-7DEB-4F19-BBC2-A29F63750518}" type="presOf" srcId="{664BE2AF-3AF4-474C-9919-29EDAF2BC7C2}" destId="{6626940B-06CB-4579-A91E-E9EEADA2180A}" srcOrd="0" destOrd="0" presId="urn:microsoft.com/office/officeart/2016/7/layout/RepeatingBendingProcessNew"/>
    <dgm:cxn modelId="{58092B91-C096-402D-8282-1143D334DE63}" type="presOf" srcId="{CA13BA3D-C8EF-428B-91D5-F6AB139E0D04}" destId="{7B4F6D20-47A3-4DC0-92BD-ADF001786763}" srcOrd="0" destOrd="0" presId="urn:microsoft.com/office/officeart/2016/7/layout/RepeatingBendingProcessNew"/>
    <dgm:cxn modelId="{28652F91-875D-4691-9B05-1C9246A14AE4}" type="presOf" srcId="{D3C6909D-8B52-44C3-8680-7372AA0AAFD4}" destId="{581E26C3-1BFB-4154-9C94-C7B13E4B4ABC}" srcOrd="0" destOrd="0" presId="urn:microsoft.com/office/officeart/2016/7/layout/RepeatingBendingProcessNew"/>
    <dgm:cxn modelId="{C682A596-60A2-4B88-A451-86A6AD692D45}" srcId="{8D651C54-38B4-4AA6-889E-C1152C669323}" destId="{D4AC57CF-A459-4429-BDFF-E16AA2793F13}" srcOrd="16" destOrd="0" parTransId="{B93F2C1E-38B2-4E20-8FFF-3000F4F2D4C9}" sibTransId="{4E3852F9-F76D-4B79-A5A1-9794CD2A27D2}"/>
    <dgm:cxn modelId="{2CA6309C-D7B8-474C-9153-29C930F7607E}" srcId="{8D651C54-38B4-4AA6-889E-C1152C669323}" destId="{664BE2AF-3AF4-474C-9919-29EDAF2BC7C2}" srcOrd="4" destOrd="0" parTransId="{D28A6DC6-739D-49A3-B1F0-29DE77A57680}" sibTransId="{C53C9550-C21C-443B-B588-F59040B579AE}"/>
    <dgm:cxn modelId="{8509D59D-4488-4614-AA55-C4F3DCBACB24}" type="presOf" srcId="{C53C9550-C21C-443B-B588-F59040B579AE}" destId="{AB96BB71-FF28-4ECD-B11B-0C41AB601BD2}" srcOrd="0" destOrd="0" presId="urn:microsoft.com/office/officeart/2016/7/layout/RepeatingBendingProcessNew"/>
    <dgm:cxn modelId="{790BAE9F-C384-47F0-A5FC-E9A48CAA6117}" type="presOf" srcId="{4E3852F9-F76D-4B79-A5A1-9794CD2A27D2}" destId="{9D9ABB91-9168-49E3-9364-27F82DF9ED3F}" srcOrd="1" destOrd="0" presId="urn:microsoft.com/office/officeart/2016/7/layout/RepeatingBendingProcessNew"/>
    <dgm:cxn modelId="{736A4EAA-8924-48CF-B590-AA61B5427610}" srcId="{8D651C54-38B4-4AA6-889E-C1152C669323}" destId="{20356DFA-9582-4A00-B863-A126B35B9853}" srcOrd="15" destOrd="0" parTransId="{A4B049F6-544D-4726-9648-F731D638CD8F}" sibTransId="{D3C6909D-8B52-44C3-8680-7372AA0AAFD4}"/>
    <dgm:cxn modelId="{55EF82AD-5B44-46F6-9951-104F65FFA806}" type="presOf" srcId="{D4AC57CF-A459-4429-BDFF-E16AA2793F13}" destId="{DD1B41BC-3A58-4FD7-8927-FD5216189BD2}" srcOrd="0" destOrd="0" presId="urn:microsoft.com/office/officeart/2016/7/layout/RepeatingBendingProcessNew"/>
    <dgm:cxn modelId="{56ED5EAE-4349-445E-B69C-E4D90D44D68C}" type="presOf" srcId="{273997C8-5562-4D24-B6AD-C54A7734ABBF}" destId="{7476F94D-1B10-431D-A068-EFC2BF86413C}" srcOrd="1" destOrd="0" presId="urn:microsoft.com/office/officeart/2016/7/layout/RepeatingBendingProcessNew"/>
    <dgm:cxn modelId="{FFD2B5B2-0718-46CD-B4C8-44AA06A97E50}" type="presOf" srcId="{870F9D26-C457-438C-AA04-87EABDB7F029}" destId="{35F16F34-D2A9-402D-8538-863EA51AC8A3}" srcOrd="0" destOrd="0" presId="urn:microsoft.com/office/officeart/2016/7/layout/RepeatingBendingProcessNew"/>
    <dgm:cxn modelId="{18F283B5-EB58-47C2-A256-FAD617B89DB5}" srcId="{8D651C54-38B4-4AA6-889E-C1152C669323}" destId="{AE4687FD-223B-4139-9612-D8E1DBB4FBA1}" srcOrd="12" destOrd="0" parTransId="{168AD55E-781D-4FD6-B470-BB32617F7EE7}" sibTransId="{1790D090-9AB9-4FC8-984D-3786115362B6}"/>
    <dgm:cxn modelId="{985641BA-F649-441C-B228-B33A746B13F1}" srcId="{8D651C54-38B4-4AA6-889E-C1152C669323}" destId="{0E01DA24-40A7-458C-AAA6-5AD4CD4FEF08}" srcOrd="13" destOrd="0" parTransId="{EC858AF1-9EAD-45C8-89DC-2E5B388A5D2C}" sibTransId="{34F1B641-18A5-4835-861B-29C85D1109E3}"/>
    <dgm:cxn modelId="{0850BFBD-6C4B-44BD-A978-EAA175E8BD33}" type="presOf" srcId="{94B8BE0E-89CA-44DF-B3E5-63F5F7DAB730}" destId="{7B4D81D0-8A44-400E-B2D9-47A4EF58941D}" srcOrd="1" destOrd="0" presId="urn:microsoft.com/office/officeart/2016/7/layout/RepeatingBendingProcessNew"/>
    <dgm:cxn modelId="{CCEFAEC0-DFCD-49F9-91A8-3867E739EB47}" type="presOf" srcId="{E39737C6-74AF-4E2D-9D69-68D70C7BD31A}" destId="{B47C9087-325C-4482-8F96-594294548E37}" srcOrd="0" destOrd="0" presId="urn:microsoft.com/office/officeart/2016/7/layout/RepeatingBendingProcessNew"/>
    <dgm:cxn modelId="{EE34F4C4-661D-48D9-8FC7-383C5F2D9C76}" type="presOf" srcId="{C1CCDA0A-C30B-4E2F-B424-3EA778D516A4}" destId="{A681BD39-956C-47E8-BA76-07677FD39C97}" srcOrd="1" destOrd="0" presId="urn:microsoft.com/office/officeart/2016/7/layout/RepeatingBendingProcessNew"/>
    <dgm:cxn modelId="{BE487FC8-BC1C-4F2B-8B4A-6691C3C84EEE}" type="presOf" srcId="{34F1B641-18A5-4835-861B-29C85D1109E3}" destId="{6782C37E-E5C9-4844-BCD6-C37A3613DB0C}" srcOrd="0" destOrd="0" presId="urn:microsoft.com/office/officeart/2016/7/layout/RepeatingBendingProcessNew"/>
    <dgm:cxn modelId="{3B202FCD-8C66-4FAB-8375-244E8C8036E1}" srcId="{8D651C54-38B4-4AA6-889E-C1152C669323}" destId="{3D25202E-E51C-4965-A5A3-33A977FE41C0}" srcOrd="3" destOrd="0" parTransId="{2E02493F-18BB-4040-9414-08C86414AFAE}" sibTransId="{94FDCB19-C785-44D7-B069-B7A79DEE6713}"/>
    <dgm:cxn modelId="{207FB5CD-A44D-42CC-AB02-1589821BF93C}" srcId="{8D651C54-38B4-4AA6-889E-C1152C669323}" destId="{E39737C6-74AF-4E2D-9D69-68D70C7BD31A}" srcOrd="2" destOrd="0" parTransId="{ED6D4DA0-EAAD-475C-8993-F6C68DCD4B34}" sibTransId="{4E26406C-0C26-48C3-81E0-1FEB2D1E3009}"/>
    <dgm:cxn modelId="{40728DD1-5F90-411E-BB31-B886E91A76CF}" type="presOf" srcId="{94FDCB19-C785-44D7-B069-B7A79DEE6713}" destId="{487CC5E0-051B-4763-96D5-18AFC5B0FC26}" srcOrd="0" destOrd="0" presId="urn:microsoft.com/office/officeart/2016/7/layout/RepeatingBendingProcessNew"/>
    <dgm:cxn modelId="{E140EFD4-4251-4D28-8601-650C102FCF45}" type="presOf" srcId="{D6274FC9-1389-45D6-85FD-D9E061406ECF}" destId="{AA39A6AB-53BF-42C7-A45C-88DFF28E1991}" srcOrd="0" destOrd="0" presId="urn:microsoft.com/office/officeart/2016/7/layout/RepeatingBendingProcessNew"/>
    <dgm:cxn modelId="{89B254D5-EA2F-415A-81E9-65B7C221042B}" srcId="{8D651C54-38B4-4AA6-889E-C1152C669323}" destId="{D6274FC9-1389-45D6-85FD-D9E061406ECF}" srcOrd="6" destOrd="0" parTransId="{9E15D96F-7F6A-40C3-8795-371765E6B5DE}" sibTransId="{C1CCDA0A-C30B-4E2F-B424-3EA778D516A4}"/>
    <dgm:cxn modelId="{4EBAECD7-498A-47F7-A651-D118142E8424}" type="presOf" srcId="{0E01DA24-40A7-458C-AAA6-5AD4CD4FEF08}" destId="{F9E0A224-6AC5-403F-A157-D6A12E0224AD}" srcOrd="0" destOrd="0" presId="urn:microsoft.com/office/officeart/2016/7/layout/RepeatingBendingProcessNew"/>
    <dgm:cxn modelId="{9EC24EDB-C040-45E9-9AF6-37B41DD77283}" srcId="{8D651C54-38B4-4AA6-889E-C1152C669323}" destId="{99F33C62-01AE-41CC-B4E5-BCBEBEE720E7}" srcOrd="5" destOrd="0" parTransId="{49ECEBCC-1EE2-4748-A5BD-C5BB3C2425CF}" sibTransId="{4A457B15-1094-4E84-A4C8-698BF4C23615}"/>
    <dgm:cxn modelId="{B184A1E3-1DB8-4A60-9B18-E6E5C5328D44}" type="presOf" srcId="{4E26406C-0C26-48C3-81E0-1FEB2D1E3009}" destId="{33321A6B-E060-4FD2-B033-5C8858ED32EC}" srcOrd="0" destOrd="0" presId="urn:microsoft.com/office/officeart/2016/7/layout/RepeatingBendingProcessNew"/>
    <dgm:cxn modelId="{0A6AFFE4-5833-4862-835C-BAE448CD32E9}" type="presOf" srcId="{4E26406C-0C26-48C3-81E0-1FEB2D1E3009}" destId="{A74B275B-1FE9-4498-AC34-CB36B62B620B}" srcOrd="1" destOrd="0" presId="urn:microsoft.com/office/officeart/2016/7/layout/RepeatingBendingProcessNew"/>
    <dgm:cxn modelId="{5887C9E8-8F66-4146-96BD-0FE31D3CDC1A}" type="presOf" srcId="{1790D090-9AB9-4FC8-984D-3786115362B6}" destId="{7E4BEAC3-917C-4493-B1EF-60A6DE20140D}" srcOrd="0" destOrd="0" presId="urn:microsoft.com/office/officeart/2016/7/layout/RepeatingBendingProcessNew"/>
    <dgm:cxn modelId="{B3D908EC-304E-4036-A959-58DBC1E94E85}" type="presOf" srcId="{34F1B641-18A5-4835-861B-29C85D1109E3}" destId="{08C51BFA-4B27-4BC7-B184-1359735F4C8A}" srcOrd="1" destOrd="0" presId="urn:microsoft.com/office/officeart/2016/7/layout/RepeatingBendingProcessNew"/>
    <dgm:cxn modelId="{CB4D46EC-7537-4324-A7A4-C03FA50E8F9E}" srcId="{8D651C54-38B4-4AA6-889E-C1152C669323}" destId="{870F9D26-C457-438C-AA04-87EABDB7F029}" srcOrd="14" destOrd="0" parTransId="{627EA0BD-8213-4DC2-9B6C-D4D2CF089329}" sibTransId="{C1BE0FD2-B73C-42C8-A898-9919E2B0DA5E}"/>
    <dgm:cxn modelId="{795308F2-2314-44B2-A181-E0BB544801D7}" type="presOf" srcId="{B6279B21-5DEB-467B-8134-4F42BBE0EAD1}" destId="{165F8C65-4CEB-4AF3-A2D7-1DEEBA405480}" srcOrd="0" destOrd="0" presId="urn:microsoft.com/office/officeart/2016/7/layout/RepeatingBendingProcessNew"/>
    <dgm:cxn modelId="{C472BCF4-FF92-4400-8FFE-D2A5B4F482F2}" type="presOf" srcId="{4E3852F9-F76D-4B79-A5A1-9794CD2A27D2}" destId="{AFAB49D2-ABF1-404A-820C-30B8F0EFA501}" srcOrd="0" destOrd="0" presId="urn:microsoft.com/office/officeart/2016/7/layout/RepeatingBendingProcessNew"/>
    <dgm:cxn modelId="{968B11F6-B2AF-4663-9D7D-D0317874DA2D}" type="presOf" srcId="{C3D63535-15C9-4D25-A2D0-B7C889F2C12D}" destId="{C9BE2159-0B67-4FBD-AB62-D0CD46E5814E}" srcOrd="0" destOrd="0" presId="urn:microsoft.com/office/officeart/2016/7/layout/RepeatingBendingProcessNew"/>
    <dgm:cxn modelId="{98DCC3F8-30C5-4424-9C17-5FDB53465614}" type="presOf" srcId="{C1BE0FD2-B73C-42C8-A898-9919E2B0DA5E}" destId="{E2F0EFA4-B6DD-4D84-B530-2FB58E5DA6A6}" srcOrd="1" destOrd="0" presId="urn:microsoft.com/office/officeart/2016/7/layout/RepeatingBendingProcessNew"/>
    <dgm:cxn modelId="{761789FE-2547-490C-A669-327C2D037A9D}" type="presOf" srcId="{379D96B3-33CE-4598-9023-E4D6C358B32F}" destId="{787EC901-5E97-4466-B5D3-45338BEF6E78}" srcOrd="0" destOrd="0" presId="urn:microsoft.com/office/officeart/2016/7/layout/RepeatingBendingProcessNew"/>
    <dgm:cxn modelId="{6AD3B6FF-D7C8-48E8-AACB-101BA7696D53}" srcId="{8D651C54-38B4-4AA6-889E-C1152C669323}" destId="{33D44BCF-D688-4850-B630-FE9DC9607052}" srcOrd="17" destOrd="0" parTransId="{921C6D25-6AD2-492B-B5EE-547DCCA65A7E}" sibTransId="{7B6262EB-8382-4A18-BB6D-BFFC11F15807}"/>
    <dgm:cxn modelId="{0BB265F2-B3D3-41C7-BFAE-0ABF4C8CE2CE}" type="presParOf" srcId="{4B0AA620-553E-48E0-84FF-914478D57665}" destId="{AF99873B-B5B7-45DB-9A95-9127B8FAB011}" srcOrd="0" destOrd="0" presId="urn:microsoft.com/office/officeart/2016/7/layout/RepeatingBendingProcessNew"/>
    <dgm:cxn modelId="{ED6E7620-7F15-4C82-826C-FAFBA484FF27}" type="presParOf" srcId="{4B0AA620-553E-48E0-84FF-914478D57665}" destId="{0557DF99-C905-492D-A7CC-CEAE8D0BA6A9}" srcOrd="1" destOrd="0" presId="urn:microsoft.com/office/officeart/2016/7/layout/RepeatingBendingProcessNew"/>
    <dgm:cxn modelId="{3C6C46A7-6588-4B85-8297-FCD9E7820644}" type="presParOf" srcId="{0557DF99-C905-492D-A7CC-CEAE8D0BA6A9}" destId="{0A3711EC-A619-44DC-97D3-9148B21EDA78}" srcOrd="0" destOrd="0" presId="urn:microsoft.com/office/officeart/2016/7/layout/RepeatingBendingProcessNew"/>
    <dgm:cxn modelId="{DD1EBA34-1FE2-4CCA-8044-E21F37495378}" type="presParOf" srcId="{4B0AA620-553E-48E0-84FF-914478D57665}" destId="{69D2AD97-9A8E-4C0A-96E1-50329B3163C6}" srcOrd="2" destOrd="0" presId="urn:microsoft.com/office/officeart/2016/7/layout/RepeatingBendingProcessNew"/>
    <dgm:cxn modelId="{78222E23-B32F-48C6-A264-D42DC14DFD82}" type="presParOf" srcId="{4B0AA620-553E-48E0-84FF-914478D57665}" destId="{547639B0-E037-480C-8933-1A133A0C5237}" srcOrd="3" destOrd="0" presId="urn:microsoft.com/office/officeart/2016/7/layout/RepeatingBendingProcessNew"/>
    <dgm:cxn modelId="{41FD1A38-B325-42A9-842B-52353C5DBF9F}" type="presParOf" srcId="{547639B0-E037-480C-8933-1A133A0C5237}" destId="{069410E8-53FF-4EE5-A74D-21E127CF177F}" srcOrd="0" destOrd="0" presId="urn:microsoft.com/office/officeart/2016/7/layout/RepeatingBendingProcessNew"/>
    <dgm:cxn modelId="{C5E1556E-8A72-4F98-AB21-85D510403269}" type="presParOf" srcId="{4B0AA620-553E-48E0-84FF-914478D57665}" destId="{B47C9087-325C-4482-8F96-594294548E37}" srcOrd="4" destOrd="0" presId="urn:microsoft.com/office/officeart/2016/7/layout/RepeatingBendingProcessNew"/>
    <dgm:cxn modelId="{BA879FD1-B454-42E8-9882-9B7701AAA1AF}" type="presParOf" srcId="{4B0AA620-553E-48E0-84FF-914478D57665}" destId="{33321A6B-E060-4FD2-B033-5C8858ED32EC}" srcOrd="5" destOrd="0" presId="urn:microsoft.com/office/officeart/2016/7/layout/RepeatingBendingProcessNew"/>
    <dgm:cxn modelId="{8678EF8E-656D-452E-AF87-28995F55A52F}" type="presParOf" srcId="{33321A6B-E060-4FD2-B033-5C8858ED32EC}" destId="{A74B275B-1FE9-4498-AC34-CB36B62B620B}" srcOrd="0" destOrd="0" presId="urn:microsoft.com/office/officeart/2016/7/layout/RepeatingBendingProcessNew"/>
    <dgm:cxn modelId="{13878D6E-6FA2-44EC-B15E-BE194BA976A7}" type="presParOf" srcId="{4B0AA620-553E-48E0-84FF-914478D57665}" destId="{38BC3CA2-2EDB-489A-A286-749E1F981E7D}" srcOrd="6" destOrd="0" presId="urn:microsoft.com/office/officeart/2016/7/layout/RepeatingBendingProcessNew"/>
    <dgm:cxn modelId="{99032940-B2BC-48BC-B6D6-CBAC0787E389}" type="presParOf" srcId="{4B0AA620-553E-48E0-84FF-914478D57665}" destId="{487CC5E0-051B-4763-96D5-18AFC5B0FC26}" srcOrd="7" destOrd="0" presId="urn:microsoft.com/office/officeart/2016/7/layout/RepeatingBendingProcessNew"/>
    <dgm:cxn modelId="{701A53F2-750B-4C64-960C-F70A0D82AA0E}" type="presParOf" srcId="{487CC5E0-051B-4763-96D5-18AFC5B0FC26}" destId="{91844EB9-00D6-4F51-BF61-34C99D74A383}" srcOrd="0" destOrd="0" presId="urn:microsoft.com/office/officeart/2016/7/layout/RepeatingBendingProcessNew"/>
    <dgm:cxn modelId="{774D6A7E-FAF9-4CD9-9870-8E1956D8A640}" type="presParOf" srcId="{4B0AA620-553E-48E0-84FF-914478D57665}" destId="{6626940B-06CB-4579-A91E-E9EEADA2180A}" srcOrd="8" destOrd="0" presId="urn:microsoft.com/office/officeart/2016/7/layout/RepeatingBendingProcessNew"/>
    <dgm:cxn modelId="{608D2FE3-1F9B-4FEF-ABA1-BF1BDF08BBE4}" type="presParOf" srcId="{4B0AA620-553E-48E0-84FF-914478D57665}" destId="{AB96BB71-FF28-4ECD-B11B-0C41AB601BD2}" srcOrd="9" destOrd="0" presId="urn:microsoft.com/office/officeart/2016/7/layout/RepeatingBendingProcessNew"/>
    <dgm:cxn modelId="{48E0B110-86D6-40AB-B41B-AB12515D98F5}" type="presParOf" srcId="{AB96BB71-FF28-4ECD-B11B-0C41AB601BD2}" destId="{808A261D-B1DB-453F-853D-2D8E626CC9A0}" srcOrd="0" destOrd="0" presId="urn:microsoft.com/office/officeart/2016/7/layout/RepeatingBendingProcessNew"/>
    <dgm:cxn modelId="{6D4C46D3-96A3-4373-895A-6F06D2CF3D06}" type="presParOf" srcId="{4B0AA620-553E-48E0-84FF-914478D57665}" destId="{A538828F-FDC1-4EF8-9F8D-D92930A961AD}" srcOrd="10" destOrd="0" presId="urn:microsoft.com/office/officeart/2016/7/layout/RepeatingBendingProcessNew"/>
    <dgm:cxn modelId="{A591A5C4-C883-4DC3-9A54-60F3F39F83B4}" type="presParOf" srcId="{4B0AA620-553E-48E0-84FF-914478D57665}" destId="{242A562A-4FA3-4F4C-A8D9-C7EAFF337A4D}" srcOrd="11" destOrd="0" presId="urn:microsoft.com/office/officeart/2016/7/layout/RepeatingBendingProcessNew"/>
    <dgm:cxn modelId="{D38E322D-888E-4D82-9FA1-793E478F61F9}" type="presParOf" srcId="{242A562A-4FA3-4F4C-A8D9-C7EAFF337A4D}" destId="{4D1CCAEB-99A9-4949-8D21-5BBA6C5008BE}" srcOrd="0" destOrd="0" presId="urn:microsoft.com/office/officeart/2016/7/layout/RepeatingBendingProcessNew"/>
    <dgm:cxn modelId="{49BE2DFE-C510-4CF0-B56C-B92959AE32F2}" type="presParOf" srcId="{4B0AA620-553E-48E0-84FF-914478D57665}" destId="{AA39A6AB-53BF-42C7-A45C-88DFF28E1991}" srcOrd="12" destOrd="0" presId="urn:microsoft.com/office/officeart/2016/7/layout/RepeatingBendingProcessNew"/>
    <dgm:cxn modelId="{2A7C0CC2-60DF-475D-9F8E-54A56EE01E4D}" type="presParOf" srcId="{4B0AA620-553E-48E0-84FF-914478D57665}" destId="{3F0CF0D3-E0C1-42FA-8BFC-AC28480EF277}" srcOrd="13" destOrd="0" presId="urn:microsoft.com/office/officeart/2016/7/layout/RepeatingBendingProcessNew"/>
    <dgm:cxn modelId="{EFF23513-2F68-421F-8D10-365A73F91DB7}" type="presParOf" srcId="{3F0CF0D3-E0C1-42FA-8BFC-AC28480EF277}" destId="{A681BD39-956C-47E8-BA76-07677FD39C97}" srcOrd="0" destOrd="0" presId="urn:microsoft.com/office/officeart/2016/7/layout/RepeatingBendingProcessNew"/>
    <dgm:cxn modelId="{FDA20051-A153-44D2-8876-B78457E0A30A}" type="presParOf" srcId="{4B0AA620-553E-48E0-84FF-914478D57665}" destId="{18F4FEC8-9B41-42A8-9218-FA8E6600EEF1}" srcOrd="14" destOrd="0" presId="urn:microsoft.com/office/officeart/2016/7/layout/RepeatingBendingProcessNew"/>
    <dgm:cxn modelId="{B6D68573-3245-4F47-9ADD-F04B902DA54D}" type="presParOf" srcId="{4B0AA620-553E-48E0-84FF-914478D57665}" destId="{F2634568-CCBA-42E6-885A-32584B65692F}" srcOrd="15" destOrd="0" presId="urn:microsoft.com/office/officeart/2016/7/layout/RepeatingBendingProcessNew"/>
    <dgm:cxn modelId="{90BB183C-EE57-4977-9722-A8FD5C191E64}" type="presParOf" srcId="{F2634568-CCBA-42E6-885A-32584B65692F}" destId="{7B4D81D0-8A44-400E-B2D9-47A4EF58941D}" srcOrd="0" destOrd="0" presId="urn:microsoft.com/office/officeart/2016/7/layout/RepeatingBendingProcessNew"/>
    <dgm:cxn modelId="{65307BD5-B0B8-4AF3-B585-B82C92100239}" type="presParOf" srcId="{4B0AA620-553E-48E0-84FF-914478D57665}" destId="{787EC901-5E97-4466-B5D3-45338BEF6E78}" srcOrd="16" destOrd="0" presId="urn:microsoft.com/office/officeart/2016/7/layout/RepeatingBendingProcessNew"/>
    <dgm:cxn modelId="{5A8379E0-8B99-4E18-AD06-9B7E22AA3367}" type="presParOf" srcId="{4B0AA620-553E-48E0-84FF-914478D57665}" destId="{35F3478B-4B8F-4B92-8178-FD48666EB5FC}" srcOrd="17" destOrd="0" presId="urn:microsoft.com/office/officeart/2016/7/layout/RepeatingBendingProcessNew"/>
    <dgm:cxn modelId="{047B1344-11DD-4656-8C84-006619D73939}" type="presParOf" srcId="{35F3478B-4B8F-4B92-8178-FD48666EB5FC}" destId="{D27E5BF8-634C-44DE-8D87-5BB53579635C}" srcOrd="0" destOrd="0" presId="urn:microsoft.com/office/officeart/2016/7/layout/RepeatingBendingProcessNew"/>
    <dgm:cxn modelId="{1CF1FD24-971B-422D-B935-C3C767256928}" type="presParOf" srcId="{4B0AA620-553E-48E0-84FF-914478D57665}" destId="{BAF220FF-E05A-46CF-A22D-EB7DE936319A}" srcOrd="18" destOrd="0" presId="urn:microsoft.com/office/officeart/2016/7/layout/RepeatingBendingProcessNew"/>
    <dgm:cxn modelId="{82A49124-5FBE-46E7-A378-45D800B443D6}" type="presParOf" srcId="{4B0AA620-553E-48E0-84FF-914478D57665}" destId="{90B9B95C-9929-494D-B2AF-15C5C631BD87}" srcOrd="19" destOrd="0" presId="urn:microsoft.com/office/officeart/2016/7/layout/RepeatingBendingProcessNew"/>
    <dgm:cxn modelId="{7C32AAF7-5F32-4F78-9E02-C54238154C19}" type="presParOf" srcId="{90B9B95C-9929-494D-B2AF-15C5C631BD87}" destId="{7476F94D-1B10-431D-A068-EFC2BF86413C}" srcOrd="0" destOrd="0" presId="urn:microsoft.com/office/officeart/2016/7/layout/RepeatingBendingProcessNew"/>
    <dgm:cxn modelId="{D1B9618E-4A65-416F-A232-B04CF517A4DA}" type="presParOf" srcId="{4B0AA620-553E-48E0-84FF-914478D57665}" destId="{7B4F6D20-47A3-4DC0-92BD-ADF001786763}" srcOrd="20" destOrd="0" presId="urn:microsoft.com/office/officeart/2016/7/layout/RepeatingBendingProcessNew"/>
    <dgm:cxn modelId="{BA8EFE37-1690-462F-BAFD-1A51FA5F9C78}" type="presParOf" srcId="{4B0AA620-553E-48E0-84FF-914478D57665}" destId="{165F8C65-4CEB-4AF3-A2D7-1DEEBA405480}" srcOrd="21" destOrd="0" presId="urn:microsoft.com/office/officeart/2016/7/layout/RepeatingBendingProcessNew"/>
    <dgm:cxn modelId="{F903DE43-F78A-4252-9575-AD39F37689A5}" type="presParOf" srcId="{165F8C65-4CEB-4AF3-A2D7-1DEEBA405480}" destId="{9C70C37E-3CC9-4334-94E9-CF7E4206DC44}" srcOrd="0" destOrd="0" presId="urn:microsoft.com/office/officeart/2016/7/layout/RepeatingBendingProcessNew"/>
    <dgm:cxn modelId="{CB632DDF-11DB-4679-AADB-F1749C61E03B}" type="presParOf" srcId="{4B0AA620-553E-48E0-84FF-914478D57665}" destId="{C9BE2159-0B67-4FBD-AB62-D0CD46E5814E}" srcOrd="22" destOrd="0" presId="urn:microsoft.com/office/officeart/2016/7/layout/RepeatingBendingProcessNew"/>
    <dgm:cxn modelId="{88467327-655B-476B-856B-6955483B22DC}" type="presParOf" srcId="{4B0AA620-553E-48E0-84FF-914478D57665}" destId="{8C9C3CA8-8CFC-4A2A-93C6-5E2E66824B6B}" srcOrd="23" destOrd="0" presId="urn:microsoft.com/office/officeart/2016/7/layout/RepeatingBendingProcessNew"/>
    <dgm:cxn modelId="{84D4FCF4-FF5C-4F58-A48D-7234C1C7110F}" type="presParOf" srcId="{8C9C3CA8-8CFC-4A2A-93C6-5E2E66824B6B}" destId="{5F991FFE-9E00-47AB-B46B-5202EDB13DCE}" srcOrd="0" destOrd="0" presId="urn:microsoft.com/office/officeart/2016/7/layout/RepeatingBendingProcessNew"/>
    <dgm:cxn modelId="{5E10D030-7F89-4F34-A480-546DB19AEA2C}" type="presParOf" srcId="{4B0AA620-553E-48E0-84FF-914478D57665}" destId="{A92702FC-182D-4DE9-9F57-0D4D4D8FA76A}" srcOrd="24" destOrd="0" presId="urn:microsoft.com/office/officeart/2016/7/layout/RepeatingBendingProcessNew"/>
    <dgm:cxn modelId="{8ABD3A6C-6A6A-443F-AF0E-EE32802D98EE}" type="presParOf" srcId="{4B0AA620-553E-48E0-84FF-914478D57665}" destId="{7E4BEAC3-917C-4493-B1EF-60A6DE20140D}" srcOrd="25" destOrd="0" presId="urn:microsoft.com/office/officeart/2016/7/layout/RepeatingBendingProcessNew"/>
    <dgm:cxn modelId="{BD6D2868-4332-404E-B2BA-C46851C70944}" type="presParOf" srcId="{7E4BEAC3-917C-4493-B1EF-60A6DE20140D}" destId="{998E7B05-C702-4C71-8000-40AA6A380E0B}" srcOrd="0" destOrd="0" presId="urn:microsoft.com/office/officeart/2016/7/layout/RepeatingBendingProcessNew"/>
    <dgm:cxn modelId="{E4CBB1F0-EA45-4816-B8D0-451462DFAAB2}" type="presParOf" srcId="{4B0AA620-553E-48E0-84FF-914478D57665}" destId="{F9E0A224-6AC5-403F-A157-D6A12E0224AD}" srcOrd="26" destOrd="0" presId="urn:microsoft.com/office/officeart/2016/7/layout/RepeatingBendingProcessNew"/>
    <dgm:cxn modelId="{EC73F859-21FD-41C0-9156-9F8CDA1B43B3}" type="presParOf" srcId="{4B0AA620-553E-48E0-84FF-914478D57665}" destId="{6782C37E-E5C9-4844-BCD6-C37A3613DB0C}" srcOrd="27" destOrd="0" presId="urn:microsoft.com/office/officeart/2016/7/layout/RepeatingBendingProcessNew"/>
    <dgm:cxn modelId="{EE649E98-4192-4D61-8481-7CBFA9AD9F9A}" type="presParOf" srcId="{6782C37E-E5C9-4844-BCD6-C37A3613DB0C}" destId="{08C51BFA-4B27-4BC7-B184-1359735F4C8A}" srcOrd="0" destOrd="0" presId="urn:microsoft.com/office/officeart/2016/7/layout/RepeatingBendingProcessNew"/>
    <dgm:cxn modelId="{F7020378-9CFB-404C-B9CF-173C4A20E4EF}" type="presParOf" srcId="{4B0AA620-553E-48E0-84FF-914478D57665}" destId="{35F16F34-D2A9-402D-8538-863EA51AC8A3}" srcOrd="28" destOrd="0" presId="urn:microsoft.com/office/officeart/2016/7/layout/RepeatingBendingProcessNew"/>
    <dgm:cxn modelId="{3F06F516-619E-4F5D-B277-0C92D5A48D6D}" type="presParOf" srcId="{4B0AA620-553E-48E0-84FF-914478D57665}" destId="{D5D8079E-48BD-4F1D-890C-D41400AD5B9E}" srcOrd="29" destOrd="0" presId="urn:microsoft.com/office/officeart/2016/7/layout/RepeatingBendingProcessNew"/>
    <dgm:cxn modelId="{0206C996-F1E8-4267-8D73-6E7DC1E43E0E}" type="presParOf" srcId="{D5D8079E-48BD-4F1D-890C-D41400AD5B9E}" destId="{E2F0EFA4-B6DD-4D84-B530-2FB58E5DA6A6}" srcOrd="0" destOrd="0" presId="urn:microsoft.com/office/officeart/2016/7/layout/RepeatingBendingProcessNew"/>
    <dgm:cxn modelId="{81D98A0E-0AD2-487C-8446-C8DBDA6E7C1D}" type="presParOf" srcId="{4B0AA620-553E-48E0-84FF-914478D57665}" destId="{B08FA883-AE9E-4D75-9215-455AEA662997}" srcOrd="30" destOrd="0" presId="urn:microsoft.com/office/officeart/2016/7/layout/RepeatingBendingProcessNew"/>
    <dgm:cxn modelId="{E50BE43E-E025-4452-9FCE-84D62E1E5AA9}" type="presParOf" srcId="{4B0AA620-553E-48E0-84FF-914478D57665}" destId="{581E26C3-1BFB-4154-9C94-C7B13E4B4ABC}" srcOrd="31" destOrd="0" presId="urn:microsoft.com/office/officeart/2016/7/layout/RepeatingBendingProcessNew"/>
    <dgm:cxn modelId="{C36CF91C-5764-48C3-B004-C217B5405AFF}" type="presParOf" srcId="{581E26C3-1BFB-4154-9C94-C7B13E4B4ABC}" destId="{6EFA98F9-EE08-4D4E-9B23-09103113C2AC}" srcOrd="0" destOrd="0" presId="urn:microsoft.com/office/officeart/2016/7/layout/RepeatingBendingProcessNew"/>
    <dgm:cxn modelId="{75F38747-2447-4330-AEA8-D8493BB0CE43}" type="presParOf" srcId="{4B0AA620-553E-48E0-84FF-914478D57665}" destId="{DD1B41BC-3A58-4FD7-8927-FD5216189BD2}" srcOrd="32" destOrd="0" presId="urn:microsoft.com/office/officeart/2016/7/layout/RepeatingBendingProcessNew"/>
    <dgm:cxn modelId="{0DE3C1AE-2558-49FD-942B-B0497B018D51}" type="presParOf" srcId="{4B0AA620-553E-48E0-84FF-914478D57665}" destId="{AFAB49D2-ABF1-404A-820C-30B8F0EFA501}" srcOrd="33" destOrd="0" presId="urn:microsoft.com/office/officeart/2016/7/layout/RepeatingBendingProcessNew"/>
    <dgm:cxn modelId="{0A7939D4-9DB7-44CD-94BE-0E8523F70B15}" type="presParOf" srcId="{AFAB49D2-ABF1-404A-820C-30B8F0EFA501}" destId="{9D9ABB91-9168-49E3-9364-27F82DF9ED3F}" srcOrd="0" destOrd="0" presId="urn:microsoft.com/office/officeart/2016/7/layout/RepeatingBendingProcessNew"/>
    <dgm:cxn modelId="{1877CDF7-1339-406F-A497-B2CAA43F7A4C}" type="presParOf" srcId="{4B0AA620-553E-48E0-84FF-914478D57665}" destId="{3B6C7973-9241-4D65-ADD9-942ECCB1F300}" srcOrd="34" destOrd="0" presId="urn:microsoft.com/office/officeart/2016/7/layout/RepeatingBendingProcessNew"/>
    <dgm:cxn modelId="{C6D2D268-D21F-42C4-9702-7E2062287CD8}" type="presParOf" srcId="{4B0AA620-553E-48E0-84FF-914478D57665}" destId="{ED8AD9CE-19F9-4471-ADBD-8C8E911E633F}" srcOrd="35" destOrd="0" presId="urn:microsoft.com/office/officeart/2016/7/layout/RepeatingBendingProcessNew"/>
    <dgm:cxn modelId="{6C3556F6-7E01-49B6-ADF9-EED64FF71795}" type="presParOf" srcId="{ED8AD9CE-19F9-4471-ADBD-8C8E911E633F}" destId="{0F140CAC-377D-4412-AF53-D3565515A168}" srcOrd="0" destOrd="0" presId="urn:microsoft.com/office/officeart/2016/7/layout/RepeatingBendingProcessNew"/>
    <dgm:cxn modelId="{CBCB0838-5231-4533-9952-B05DCDBA10CB}" type="presParOf" srcId="{4B0AA620-553E-48E0-84FF-914478D57665}" destId="{6113BC13-B262-42C4-B7DF-63CE263E3800}" srcOrd="3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3E3788-84B6-4496-835F-37AC5FDA6751}">
      <dsp:nvSpPr>
        <dsp:cNvPr id="0" name=""/>
        <dsp:cNvSpPr/>
      </dsp:nvSpPr>
      <dsp:spPr>
        <a:xfrm>
          <a:off x="2705303" y="1030908"/>
          <a:ext cx="590384" cy="91440"/>
        </a:xfrm>
        <a:custGeom>
          <a:avLst/>
          <a:gdLst/>
          <a:ahLst/>
          <a:cxnLst/>
          <a:rect l="0" t="0" r="0" b="0"/>
          <a:pathLst>
            <a:path>
              <a:moveTo>
                <a:pt x="0" y="45720"/>
              </a:moveTo>
              <a:lnTo>
                <a:pt x="590384"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84971" y="1073523"/>
        <a:ext cx="31049" cy="6209"/>
      </dsp:txXfrm>
    </dsp:sp>
    <dsp:sp modelId="{45ECBCC8-4E11-4C61-AD02-1456417EB1D6}">
      <dsp:nvSpPr>
        <dsp:cNvPr id="0" name=""/>
        <dsp:cNvSpPr/>
      </dsp:nvSpPr>
      <dsp:spPr>
        <a:xfrm>
          <a:off x="7172" y="266649"/>
          <a:ext cx="2699931" cy="161995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2299" tIns="138871" rIns="132299" bIns="138871" numCol="1" spcCol="1270" anchor="ctr" anchorCtr="0">
          <a:noAutofit/>
        </a:bodyPr>
        <a:lstStyle/>
        <a:p>
          <a:pPr marL="0" lvl="0" indent="0" algn="ctr" defTabSz="711200">
            <a:lnSpc>
              <a:spcPct val="90000"/>
            </a:lnSpc>
            <a:spcBef>
              <a:spcPct val="0"/>
            </a:spcBef>
            <a:spcAft>
              <a:spcPct val="35000"/>
            </a:spcAft>
            <a:buNone/>
          </a:pPr>
          <a:r>
            <a:rPr lang="en-GB" sz="1600" kern="1200"/>
            <a:t>As of mid-2025, easyJet's policies and practices emphasize sustainability, digital innovation, and customer safety. </a:t>
          </a:r>
          <a:endParaRPr lang="en-US" sz="1600" kern="1200"/>
        </a:p>
      </dsp:txBody>
      <dsp:txXfrm>
        <a:off x="7172" y="266649"/>
        <a:ext cx="2699931" cy="1619958"/>
      </dsp:txXfrm>
    </dsp:sp>
    <dsp:sp modelId="{ACB2D386-857D-48C0-93EA-6C5103FEB435}">
      <dsp:nvSpPr>
        <dsp:cNvPr id="0" name=""/>
        <dsp:cNvSpPr/>
      </dsp:nvSpPr>
      <dsp:spPr>
        <a:xfrm>
          <a:off x="6026219" y="1030908"/>
          <a:ext cx="590384" cy="91440"/>
        </a:xfrm>
        <a:custGeom>
          <a:avLst/>
          <a:gdLst/>
          <a:ahLst/>
          <a:cxnLst/>
          <a:rect l="0" t="0" r="0" b="0"/>
          <a:pathLst>
            <a:path>
              <a:moveTo>
                <a:pt x="0" y="45720"/>
              </a:moveTo>
              <a:lnTo>
                <a:pt x="590384"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05886" y="1073523"/>
        <a:ext cx="31049" cy="6209"/>
      </dsp:txXfrm>
    </dsp:sp>
    <dsp:sp modelId="{0C0492EB-F190-42F9-BB47-84FE66F87A72}">
      <dsp:nvSpPr>
        <dsp:cNvPr id="0" name=""/>
        <dsp:cNvSpPr/>
      </dsp:nvSpPr>
      <dsp:spPr>
        <a:xfrm>
          <a:off x="3328087" y="266649"/>
          <a:ext cx="2699931" cy="161995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2299" tIns="138871" rIns="132299" bIns="138871" numCol="1" spcCol="1270" anchor="ctr" anchorCtr="0">
          <a:noAutofit/>
        </a:bodyPr>
        <a:lstStyle/>
        <a:p>
          <a:pPr marL="0" lvl="0" indent="0" algn="ctr" defTabSz="711200">
            <a:lnSpc>
              <a:spcPct val="90000"/>
            </a:lnSpc>
            <a:spcBef>
              <a:spcPct val="0"/>
            </a:spcBef>
            <a:spcAft>
              <a:spcPct val="35000"/>
            </a:spcAft>
            <a:buNone/>
          </a:pPr>
          <a:r>
            <a:rPr lang="en-GB" sz="1600" kern="1200"/>
            <a:t>Achieving net-zero carbon emissions by 2050.</a:t>
          </a:r>
          <a:endParaRPr lang="en-US" sz="1600" kern="1200"/>
        </a:p>
      </dsp:txBody>
      <dsp:txXfrm>
        <a:off x="3328087" y="266649"/>
        <a:ext cx="2699931" cy="1619958"/>
      </dsp:txXfrm>
    </dsp:sp>
    <dsp:sp modelId="{C6681ECA-7A65-4955-8BDE-CA52C4CEE81B}">
      <dsp:nvSpPr>
        <dsp:cNvPr id="0" name=""/>
        <dsp:cNvSpPr/>
      </dsp:nvSpPr>
      <dsp:spPr>
        <a:xfrm>
          <a:off x="1357138" y="1884807"/>
          <a:ext cx="6641830" cy="590384"/>
        </a:xfrm>
        <a:custGeom>
          <a:avLst/>
          <a:gdLst/>
          <a:ahLst/>
          <a:cxnLst/>
          <a:rect l="0" t="0" r="0" b="0"/>
          <a:pathLst>
            <a:path>
              <a:moveTo>
                <a:pt x="6641830" y="0"/>
              </a:moveTo>
              <a:lnTo>
                <a:pt x="6641830" y="312292"/>
              </a:lnTo>
              <a:lnTo>
                <a:pt x="0" y="312292"/>
              </a:lnTo>
              <a:lnTo>
                <a:pt x="0" y="590384"/>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11283" y="2176895"/>
        <a:ext cx="333539" cy="6209"/>
      </dsp:txXfrm>
    </dsp:sp>
    <dsp:sp modelId="{D388E5EF-7FF1-4327-8479-D36165C80255}">
      <dsp:nvSpPr>
        <dsp:cNvPr id="0" name=""/>
        <dsp:cNvSpPr/>
      </dsp:nvSpPr>
      <dsp:spPr>
        <a:xfrm>
          <a:off x="6649003" y="266649"/>
          <a:ext cx="2699931" cy="161995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2299" tIns="138871" rIns="132299" bIns="138871" numCol="1" spcCol="1270" anchor="ctr" anchorCtr="0">
          <a:noAutofit/>
        </a:bodyPr>
        <a:lstStyle/>
        <a:p>
          <a:pPr marL="0" lvl="0" indent="0" algn="ctr" defTabSz="711200">
            <a:lnSpc>
              <a:spcPct val="90000"/>
            </a:lnSpc>
            <a:spcBef>
              <a:spcPct val="0"/>
            </a:spcBef>
            <a:spcAft>
              <a:spcPct val="35000"/>
            </a:spcAft>
            <a:buNone/>
          </a:pPr>
          <a:r>
            <a:rPr lang="en-GB" sz="1600" kern="1200"/>
            <a:t>Target of a 35% reduction in carbon intensity by 2035.</a:t>
          </a:r>
          <a:endParaRPr lang="en-US" sz="1600" kern="1200"/>
        </a:p>
      </dsp:txBody>
      <dsp:txXfrm>
        <a:off x="6649003" y="266649"/>
        <a:ext cx="2699931" cy="1619958"/>
      </dsp:txXfrm>
    </dsp:sp>
    <dsp:sp modelId="{96973E9F-508D-481D-8507-AC3C967B7A75}">
      <dsp:nvSpPr>
        <dsp:cNvPr id="0" name=""/>
        <dsp:cNvSpPr/>
      </dsp:nvSpPr>
      <dsp:spPr>
        <a:xfrm>
          <a:off x="2705303" y="3271851"/>
          <a:ext cx="590384" cy="91440"/>
        </a:xfrm>
        <a:custGeom>
          <a:avLst/>
          <a:gdLst/>
          <a:ahLst/>
          <a:cxnLst/>
          <a:rect l="0" t="0" r="0" b="0"/>
          <a:pathLst>
            <a:path>
              <a:moveTo>
                <a:pt x="0" y="45720"/>
              </a:moveTo>
              <a:lnTo>
                <a:pt x="590384"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84971" y="3314466"/>
        <a:ext cx="31049" cy="6209"/>
      </dsp:txXfrm>
    </dsp:sp>
    <dsp:sp modelId="{1AF7C1F9-269F-4282-AA55-7F730BEF939F}">
      <dsp:nvSpPr>
        <dsp:cNvPr id="0" name=""/>
        <dsp:cNvSpPr/>
      </dsp:nvSpPr>
      <dsp:spPr>
        <a:xfrm>
          <a:off x="7172" y="2507592"/>
          <a:ext cx="2699931" cy="161995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2299" tIns="138871" rIns="132299" bIns="138871" numCol="1" spcCol="1270" anchor="ctr" anchorCtr="0">
          <a:noAutofit/>
        </a:bodyPr>
        <a:lstStyle/>
        <a:p>
          <a:pPr marL="0" lvl="0" indent="0" algn="ctr" defTabSz="711200">
            <a:lnSpc>
              <a:spcPct val="90000"/>
            </a:lnSpc>
            <a:spcBef>
              <a:spcPct val="0"/>
            </a:spcBef>
            <a:spcAft>
              <a:spcPct val="35000"/>
            </a:spcAft>
            <a:buNone/>
          </a:pPr>
          <a:r>
            <a:rPr lang="en-GB" sz="1600" kern="1200"/>
            <a:t>An renewal strategy , operational efficiencies, and partnerships with Airbus and Rolls-Royce for hydrogen fuel development.</a:t>
          </a:r>
          <a:endParaRPr lang="en-US" sz="1600" kern="1200"/>
        </a:p>
      </dsp:txBody>
      <dsp:txXfrm>
        <a:off x="7172" y="2507592"/>
        <a:ext cx="2699931" cy="1619958"/>
      </dsp:txXfrm>
    </dsp:sp>
    <dsp:sp modelId="{CFC9F8D1-2AA5-424B-9324-A63F04A2160A}">
      <dsp:nvSpPr>
        <dsp:cNvPr id="0" name=""/>
        <dsp:cNvSpPr/>
      </dsp:nvSpPr>
      <dsp:spPr>
        <a:xfrm>
          <a:off x="6026219" y="3271851"/>
          <a:ext cx="590384" cy="91440"/>
        </a:xfrm>
        <a:custGeom>
          <a:avLst/>
          <a:gdLst/>
          <a:ahLst/>
          <a:cxnLst/>
          <a:rect l="0" t="0" r="0" b="0"/>
          <a:pathLst>
            <a:path>
              <a:moveTo>
                <a:pt x="0" y="45720"/>
              </a:moveTo>
              <a:lnTo>
                <a:pt x="590384"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05886" y="3314466"/>
        <a:ext cx="31049" cy="6209"/>
      </dsp:txXfrm>
    </dsp:sp>
    <dsp:sp modelId="{D2AC99D4-BB15-42EA-9A24-CD247B4FEB7B}">
      <dsp:nvSpPr>
        <dsp:cNvPr id="0" name=""/>
        <dsp:cNvSpPr/>
      </dsp:nvSpPr>
      <dsp:spPr>
        <a:xfrm>
          <a:off x="3328087" y="2507592"/>
          <a:ext cx="2699931" cy="161995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2299" tIns="138871" rIns="132299" bIns="138871" numCol="1" spcCol="1270" anchor="ctr" anchorCtr="0">
          <a:noAutofit/>
        </a:bodyPr>
        <a:lstStyle/>
        <a:p>
          <a:pPr marL="0" lvl="0" indent="0" algn="ctr" defTabSz="711200">
            <a:lnSpc>
              <a:spcPct val="90000"/>
            </a:lnSpc>
            <a:spcBef>
              <a:spcPct val="0"/>
            </a:spcBef>
            <a:spcAft>
              <a:spcPct val="35000"/>
            </a:spcAft>
            <a:buNone/>
          </a:pPr>
          <a:r>
            <a:rPr lang="en-GB" sz="1600" kern="1200"/>
            <a:t>In customer service, easyJet has increased automation, with 68% of customer queries now handled via live chat.</a:t>
          </a:r>
          <a:endParaRPr lang="en-US" sz="1600" kern="1200"/>
        </a:p>
      </dsp:txBody>
      <dsp:txXfrm>
        <a:off x="3328087" y="2507592"/>
        <a:ext cx="2699931" cy="1619958"/>
      </dsp:txXfrm>
    </dsp:sp>
    <dsp:sp modelId="{3A565218-C118-4194-936F-89B1480E3ED4}">
      <dsp:nvSpPr>
        <dsp:cNvPr id="0" name=""/>
        <dsp:cNvSpPr/>
      </dsp:nvSpPr>
      <dsp:spPr>
        <a:xfrm>
          <a:off x="6649003" y="2507592"/>
          <a:ext cx="2699931" cy="161995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2299" tIns="138871" rIns="132299" bIns="138871" numCol="1" spcCol="1270" anchor="ctr" anchorCtr="0">
          <a:noAutofit/>
        </a:bodyPr>
        <a:lstStyle/>
        <a:p>
          <a:pPr marL="0" lvl="0" indent="0" algn="ctr" defTabSz="711200">
            <a:lnSpc>
              <a:spcPct val="90000"/>
            </a:lnSpc>
            <a:spcBef>
              <a:spcPct val="0"/>
            </a:spcBef>
            <a:spcAft>
              <a:spcPct val="35000"/>
            </a:spcAft>
            <a:buNone/>
          </a:pPr>
          <a:r>
            <a:rPr lang="en-GB" sz="1600" kern="1200"/>
            <a:t>Additionally, easyJet holidays has adopted the Safer Tourism Pledge, reinforcing its commitment to traveler safety</a:t>
          </a:r>
          <a:endParaRPr lang="en-US" sz="1600" kern="1200"/>
        </a:p>
      </dsp:txBody>
      <dsp:txXfrm>
        <a:off x="6649003" y="2507592"/>
        <a:ext cx="2699931" cy="16199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501B9E-1FBA-452F-A611-65BF3E101BB6}">
      <dsp:nvSpPr>
        <dsp:cNvPr id="0" name=""/>
        <dsp:cNvSpPr/>
      </dsp:nvSpPr>
      <dsp:spPr>
        <a:xfrm>
          <a:off x="0" y="59357"/>
          <a:ext cx="4828172" cy="1062871"/>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Staff training on new technologies and procedures</a:t>
          </a:r>
          <a:endParaRPr lang="en-US" sz="1900" kern="1200"/>
        </a:p>
      </dsp:txBody>
      <dsp:txXfrm>
        <a:off x="51885" y="111242"/>
        <a:ext cx="4724402" cy="959101"/>
      </dsp:txXfrm>
    </dsp:sp>
    <dsp:sp modelId="{B4AA5839-B3BE-465A-912D-0D2383EFA985}">
      <dsp:nvSpPr>
        <dsp:cNvPr id="0" name=""/>
        <dsp:cNvSpPr/>
      </dsp:nvSpPr>
      <dsp:spPr>
        <a:xfrm>
          <a:off x="0" y="1176949"/>
          <a:ext cx="4828172" cy="1062871"/>
        </a:xfrm>
        <a:prstGeom prst="round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Providing feedback Communicating strategic goals like carbon reduction targets and digital innovation to frontline teams.</a:t>
          </a:r>
          <a:endParaRPr lang="en-US" sz="1900" kern="1200"/>
        </a:p>
      </dsp:txBody>
      <dsp:txXfrm>
        <a:off x="51885" y="1228834"/>
        <a:ext cx="4724402" cy="959101"/>
      </dsp:txXfrm>
    </dsp:sp>
    <dsp:sp modelId="{8BBBF0A0-288F-4A64-8F57-4A66A5DE5A93}">
      <dsp:nvSpPr>
        <dsp:cNvPr id="0" name=""/>
        <dsp:cNvSpPr/>
      </dsp:nvSpPr>
      <dsp:spPr>
        <a:xfrm>
          <a:off x="0" y="2294541"/>
          <a:ext cx="4828172" cy="1062871"/>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Ensuring compliance with safety, sustainability, and customer service standards.</a:t>
          </a:r>
          <a:endParaRPr lang="en-US" sz="1900" kern="1200"/>
        </a:p>
      </dsp:txBody>
      <dsp:txXfrm>
        <a:off x="51885" y="2346426"/>
        <a:ext cx="4724402" cy="959101"/>
      </dsp:txXfrm>
    </dsp:sp>
    <dsp:sp modelId="{F8A48721-11B2-4EBC-8170-9D90C4E18B3F}">
      <dsp:nvSpPr>
        <dsp:cNvPr id="0" name=""/>
        <dsp:cNvSpPr/>
      </dsp:nvSpPr>
      <dsp:spPr>
        <a:xfrm>
          <a:off x="0" y="3412133"/>
          <a:ext cx="4828172" cy="1062871"/>
        </a:xfrm>
        <a:prstGeom prst="round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Monitoring performance and driving operational efficiency on the ground.</a:t>
          </a:r>
          <a:endParaRPr lang="en-US" sz="1900" kern="1200"/>
        </a:p>
      </dsp:txBody>
      <dsp:txXfrm>
        <a:off x="51885" y="3464018"/>
        <a:ext cx="4724402" cy="959101"/>
      </dsp:txXfrm>
    </dsp:sp>
    <dsp:sp modelId="{F1B48F3D-7911-4D26-ABDD-FE05C63BFC16}">
      <dsp:nvSpPr>
        <dsp:cNvPr id="0" name=""/>
        <dsp:cNvSpPr/>
      </dsp:nvSpPr>
      <dsp:spPr>
        <a:xfrm>
          <a:off x="0" y="4529725"/>
          <a:ext cx="4828172" cy="1062871"/>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Supporting to senior leadership on policy effectiveness.</a:t>
          </a:r>
          <a:endParaRPr lang="en-US" sz="1900" kern="1200"/>
        </a:p>
      </dsp:txBody>
      <dsp:txXfrm>
        <a:off x="51885" y="4581610"/>
        <a:ext cx="4724402" cy="9591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C2C5B3-43A3-4DAC-8B89-9FECA96CB736}">
      <dsp:nvSpPr>
        <dsp:cNvPr id="0" name=""/>
        <dsp:cNvSpPr/>
      </dsp:nvSpPr>
      <dsp:spPr>
        <a:xfrm>
          <a:off x="0" y="5109844"/>
          <a:ext cx="6364224" cy="83831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Revenue squeeze from cost-cutting on inflight services, like removing kids’ snack bundles, may impact brand reputation and passenger satisfaction</a:t>
          </a:r>
          <a:r>
            <a:rPr lang="en-GB" sz="1500" kern="1200" dirty="0"/>
            <a:t>.</a:t>
          </a:r>
          <a:endParaRPr lang="en-US" sz="1500" kern="1200" dirty="0"/>
        </a:p>
      </dsp:txBody>
      <dsp:txXfrm>
        <a:off x="0" y="5109844"/>
        <a:ext cx="6364224" cy="838312"/>
      </dsp:txXfrm>
    </dsp:sp>
    <dsp:sp modelId="{2C98EAF3-2B8A-440B-BED3-A467AD71F583}">
      <dsp:nvSpPr>
        <dsp:cNvPr id="0" name=""/>
        <dsp:cNvSpPr/>
      </dsp:nvSpPr>
      <dsp:spPr>
        <a:xfrm rot="10800000">
          <a:off x="0" y="3833094"/>
          <a:ext cx="6364224" cy="1289324"/>
        </a:xfrm>
        <a:prstGeom prst="upArrowCallou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Passenger frustration over communication and customer service, with issues like lack of boarding notices, missing refunds, and poor handling of delays and </a:t>
          </a:r>
          <a:r>
            <a:rPr lang="en-GB" sz="1400" kern="1200" dirty="0"/>
            <a:t>cancellations</a:t>
          </a:r>
          <a:endParaRPr lang="en-US" sz="1400" kern="1200" dirty="0"/>
        </a:p>
      </dsp:txBody>
      <dsp:txXfrm rot="10800000">
        <a:off x="0" y="3833094"/>
        <a:ext cx="6364224" cy="837764"/>
      </dsp:txXfrm>
    </dsp:sp>
    <dsp:sp modelId="{EAD6B654-E26A-4265-88EB-6F5FF4828E71}">
      <dsp:nvSpPr>
        <dsp:cNvPr id="0" name=""/>
        <dsp:cNvSpPr/>
      </dsp:nvSpPr>
      <dsp:spPr>
        <a:xfrm rot="10800000">
          <a:off x="0" y="2549421"/>
          <a:ext cx="6364224" cy="1289324"/>
        </a:xfrm>
        <a:prstGeom prst="upArrowCallou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Financial vulnerability to geopolitical events and rising fuel prices, which recently saw easyJet’s shares drop 3 to 4% after Middle East tensions spiked oil prices</a:t>
          </a:r>
          <a:endParaRPr lang="en-US" sz="1600" kern="1200" dirty="0"/>
        </a:p>
      </dsp:txBody>
      <dsp:txXfrm rot="10800000">
        <a:off x="0" y="2549421"/>
        <a:ext cx="6364224" cy="837764"/>
      </dsp:txXfrm>
    </dsp:sp>
    <dsp:sp modelId="{F1E3B7F2-477D-4460-80D6-D97552119D08}">
      <dsp:nvSpPr>
        <dsp:cNvPr id="0" name=""/>
        <dsp:cNvSpPr/>
      </dsp:nvSpPr>
      <dsp:spPr>
        <a:xfrm rot="10800000">
          <a:off x="0" y="1279594"/>
          <a:ext cx="6364224" cy="1289324"/>
        </a:xfrm>
        <a:prstGeom prst="upArrowCallou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Delays and cancellations, especially at London Gatwick due to ATC disruption, weather, and crew constraints. Around 40% of morning flights are delayed over </a:t>
          </a:r>
          <a:r>
            <a:rPr lang="en-GB" sz="1400" kern="1200" dirty="0"/>
            <a:t>an hour</a:t>
          </a:r>
          <a:endParaRPr lang="en-US" sz="1400" kern="1200" dirty="0"/>
        </a:p>
      </dsp:txBody>
      <dsp:txXfrm rot="10800000">
        <a:off x="0" y="1279594"/>
        <a:ext cx="6364224" cy="837764"/>
      </dsp:txXfrm>
    </dsp:sp>
    <dsp:sp modelId="{E2234439-7EB7-4D51-BCA0-E8D20FD02134}">
      <dsp:nvSpPr>
        <dsp:cNvPr id="0" name=""/>
        <dsp:cNvSpPr/>
      </dsp:nvSpPr>
      <dsp:spPr>
        <a:xfrm rot="10800000">
          <a:off x="0" y="2844"/>
          <a:ext cx="6364224" cy="1289324"/>
        </a:xfrm>
        <a:prstGeom prst="upArrowCallou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Frequent mid-air and technical emergencies, including smoke, bird strikes, and pilot medical events—raising safety and reliability concerns</a:t>
          </a:r>
          <a:endParaRPr lang="en-US" sz="1600" kern="1200" dirty="0"/>
        </a:p>
      </dsp:txBody>
      <dsp:txXfrm rot="10800000">
        <a:off x="0" y="2844"/>
        <a:ext cx="6364224" cy="83776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57DF99-C905-492D-A7CC-CEAE8D0BA6A9}">
      <dsp:nvSpPr>
        <dsp:cNvPr id="0" name=""/>
        <dsp:cNvSpPr/>
      </dsp:nvSpPr>
      <dsp:spPr>
        <a:xfrm>
          <a:off x="1694322" y="892654"/>
          <a:ext cx="387398" cy="272677"/>
        </a:xfrm>
        <a:custGeom>
          <a:avLst/>
          <a:gdLst/>
          <a:ahLst/>
          <a:cxnLst/>
          <a:rect l="0" t="0" r="0" b="0"/>
          <a:pathLst>
            <a:path>
              <a:moveTo>
                <a:pt x="0" y="272677"/>
              </a:moveTo>
              <a:lnTo>
                <a:pt x="210799" y="272677"/>
              </a:lnTo>
              <a:lnTo>
                <a:pt x="210799" y="0"/>
              </a:lnTo>
              <a:lnTo>
                <a:pt x="387398" y="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75544" y="1027467"/>
        <a:ext cx="24953" cy="3050"/>
      </dsp:txXfrm>
    </dsp:sp>
    <dsp:sp modelId="{AF99873B-B5B7-45DB-9A95-9127B8FAB011}">
      <dsp:nvSpPr>
        <dsp:cNvPr id="0" name=""/>
        <dsp:cNvSpPr/>
      </dsp:nvSpPr>
      <dsp:spPr>
        <a:xfrm>
          <a:off x="371119" y="767831"/>
          <a:ext cx="1325002" cy="79500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926" tIns="68152" rIns="64926" bIns="68152" numCol="1" spcCol="1270" anchor="ctr" anchorCtr="0">
          <a:noAutofit/>
        </a:bodyPr>
        <a:lstStyle/>
        <a:p>
          <a:pPr marL="0" lvl="0" indent="0" algn="ctr" defTabSz="711200">
            <a:lnSpc>
              <a:spcPct val="90000"/>
            </a:lnSpc>
            <a:spcBef>
              <a:spcPct val="0"/>
            </a:spcBef>
            <a:spcAft>
              <a:spcPct val="35000"/>
            </a:spcAft>
            <a:buNone/>
          </a:pPr>
          <a:r>
            <a:rPr lang="en-GB" sz="1600" kern="1200" dirty="0"/>
            <a:t>1-Enhance Operational Reliability</a:t>
          </a:r>
          <a:endParaRPr lang="en-US" sz="1600" kern="1200" dirty="0"/>
        </a:p>
      </dsp:txBody>
      <dsp:txXfrm>
        <a:off x="371119" y="767831"/>
        <a:ext cx="1325002" cy="795001"/>
      </dsp:txXfrm>
    </dsp:sp>
    <dsp:sp modelId="{547639B0-E037-480C-8933-1A133A0C5237}">
      <dsp:nvSpPr>
        <dsp:cNvPr id="0" name=""/>
        <dsp:cNvSpPr/>
      </dsp:nvSpPr>
      <dsp:spPr>
        <a:xfrm>
          <a:off x="3437323" y="846934"/>
          <a:ext cx="274150" cy="91440"/>
        </a:xfrm>
        <a:custGeom>
          <a:avLst/>
          <a:gdLst/>
          <a:ahLst/>
          <a:cxnLst/>
          <a:rect l="0" t="0" r="0" b="0"/>
          <a:pathLst>
            <a:path>
              <a:moveTo>
                <a:pt x="0" y="45720"/>
              </a:moveTo>
              <a:lnTo>
                <a:pt x="274150" y="45720"/>
              </a:lnTo>
            </a:path>
          </a:pathLst>
        </a:custGeom>
        <a:noFill/>
        <a:ln w="12700" cap="flat" cmpd="sng" algn="ctr">
          <a:solidFill>
            <a:schemeClr val="accent2">
              <a:hueOff val="379036"/>
              <a:satOff val="-1088"/>
              <a:lumOff val="-174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66779" y="891129"/>
        <a:ext cx="15237" cy="3050"/>
      </dsp:txXfrm>
    </dsp:sp>
    <dsp:sp modelId="{69D2AD97-9A8E-4C0A-96E1-50329B3163C6}">
      <dsp:nvSpPr>
        <dsp:cNvPr id="0" name=""/>
        <dsp:cNvSpPr/>
      </dsp:nvSpPr>
      <dsp:spPr>
        <a:xfrm>
          <a:off x="2114120" y="94866"/>
          <a:ext cx="1325002" cy="1595575"/>
        </a:xfrm>
        <a:prstGeom prst="rect">
          <a:avLst/>
        </a:prstGeom>
        <a:solidFill>
          <a:schemeClr val="accent2">
            <a:hueOff val="357979"/>
            <a:satOff val="-1027"/>
            <a:lumOff val="-16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926" tIns="68152" rIns="64926" bIns="68152" numCol="1" spcCol="1270" anchor="ctr" anchorCtr="0">
          <a:noAutofit/>
        </a:bodyPr>
        <a:lstStyle/>
        <a:p>
          <a:pPr marL="0" lvl="0" indent="0" algn="ctr" defTabSz="533400">
            <a:lnSpc>
              <a:spcPct val="90000"/>
            </a:lnSpc>
            <a:spcBef>
              <a:spcPct val="0"/>
            </a:spcBef>
            <a:spcAft>
              <a:spcPct val="35000"/>
            </a:spcAft>
            <a:buNone/>
          </a:pPr>
          <a:r>
            <a:rPr lang="en-GB" sz="1200" kern="1200" dirty="0"/>
            <a:t>•Invest in predictive maintenance technology to reduce technical failures.</a:t>
          </a:r>
          <a:endParaRPr lang="en-US" sz="1200" kern="1200" dirty="0"/>
        </a:p>
      </dsp:txBody>
      <dsp:txXfrm>
        <a:off x="2114120" y="94866"/>
        <a:ext cx="1325002" cy="1595575"/>
      </dsp:txXfrm>
    </dsp:sp>
    <dsp:sp modelId="{33321A6B-E060-4FD2-B033-5C8858ED32EC}">
      <dsp:nvSpPr>
        <dsp:cNvPr id="0" name=""/>
        <dsp:cNvSpPr/>
      </dsp:nvSpPr>
      <dsp:spPr>
        <a:xfrm>
          <a:off x="5067076" y="846934"/>
          <a:ext cx="274150" cy="91440"/>
        </a:xfrm>
        <a:custGeom>
          <a:avLst/>
          <a:gdLst/>
          <a:ahLst/>
          <a:cxnLst/>
          <a:rect l="0" t="0" r="0" b="0"/>
          <a:pathLst>
            <a:path>
              <a:moveTo>
                <a:pt x="0" y="45720"/>
              </a:moveTo>
              <a:lnTo>
                <a:pt x="274150" y="45720"/>
              </a:lnTo>
            </a:path>
          </a:pathLst>
        </a:custGeom>
        <a:noFill/>
        <a:ln w="12700" cap="flat" cmpd="sng" algn="ctr">
          <a:solidFill>
            <a:schemeClr val="accent2">
              <a:hueOff val="758072"/>
              <a:satOff val="-2176"/>
              <a:lumOff val="-348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96532" y="891129"/>
        <a:ext cx="15237" cy="3050"/>
      </dsp:txXfrm>
    </dsp:sp>
    <dsp:sp modelId="{B47C9087-325C-4482-8F96-594294548E37}">
      <dsp:nvSpPr>
        <dsp:cNvPr id="0" name=""/>
        <dsp:cNvSpPr/>
      </dsp:nvSpPr>
      <dsp:spPr>
        <a:xfrm>
          <a:off x="3743873" y="4558"/>
          <a:ext cx="1325002" cy="1776192"/>
        </a:xfrm>
        <a:prstGeom prst="rect">
          <a:avLst/>
        </a:prstGeom>
        <a:solidFill>
          <a:schemeClr val="accent2">
            <a:hueOff val="715957"/>
            <a:satOff val="-2055"/>
            <a:lumOff val="-32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926" tIns="68152" rIns="64926" bIns="68152" numCol="1" spcCol="1270" anchor="ctr" anchorCtr="0">
          <a:noAutofit/>
        </a:bodyPr>
        <a:lstStyle/>
        <a:p>
          <a:pPr marL="0" lvl="0" indent="0" algn="ctr" defTabSz="533400">
            <a:lnSpc>
              <a:spcPct val="90000"/>
            </a:lnSpc>
            <a:spcBef>
              <a:spcPct val="0"/>
            </a:spcBef>
            <a:spcAft>
              <a:spcPct val="35000"/>
            </a:spcAft>
            <a:buNone/>
          </a:pPr>
          <a:r>
            <a:rPr lang="en-GB" sz="1200" kern="1200" dirty="0"/>
            <a:t>•Improve crew scheduling systems to minimize cancellations due to staff shortages.</a:t>
          </a:r>
          <a:endParaRPr lang="en-US" sz="1200" kern="1200" dirty="0"/>
        </a:p>
      </dsp:txBody>
      <dsp:txXfrm>
        <a:off x="3743873" y="4558"/>
        <a:ext cx="1325002" cy="1776192"/>
      </dsp:txXfrm>
    </dsp:sp>
    <dsp:sp modelId="{487CC5E0-051B-4763-96D5-18AFC5B0FC26}">
      <dsp:nvSpPr>
        <dsp:cNvPr id="0" name=""/>
        <dsp:cNvSpPr/>
      </dsp:nvSpPr>
      <dsp:spPr>
        <a:xfrm>
          <a:off x="6696829" y="846934"/>
          <a:ext cx="274150" cy="91440"/>
        </a:xfrm>
        <a:custGeom>
          <a:avLst/>
          <a:gdLst/>
          <a:ahLst/>
          <a:cxnLst/>
          <a:rect l="0" t="0" r="0" b="0"/>
          <a:pathLst>
            <a:path>
              <a:moveTo>
                <a:pt x="0" y="45720"/>
              </a:moveTo>
              <a:lnTo>
                <a:pt x="274150" y="45720"/>
              </a:lnTo>
            </a:path>
          </a:pathLst>
        </a:custGeom>
        <a:noFill/>
        <a:ln w="12700" cap="flat" cmpd="sng" algn="ctr">
          <a:solidFill>
            <a:schemeClr val="accent2">
              <a:hueOff val="1137108"/>
              <a:satOff val="-3263"/>
              <a:lumOff val="-522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826285" y="891129"/>
        <a:ext cx="15237" cy="3050"/>
      </dsp:txXfrm>
    </dsp:sp>
    <dsp:sp modelId="{38BC3CA2-2EDB-489A-A286-749E1F981E7D}">
      <dsp:nvSpPr>
        <dsp:cNvPr id="0" name=""/>
        <dsp:cNvSpPr/>
      </dsp:nvSpPr>
      <dsp:spPr>
        <a:xfrm>
          <a:off x="5373626" y="214287"/>
          <a:ext cx="1325002" cy="1356733"/>
        </a:xfrm>
        <a:prstGeom prst="rect">
          <a:avLst/>
        </a:prstGeom>
        <a:solidFill>
          <a:schemeClr val="accent2">
            <a:hueOff val="1073936"/>
            <a:satOff val="-3082"/>
            <a:lumOff val="-49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926" tIns="68152" rIns="64926" bIns="68152" numCol="1" spcCol="1270" anchor="ctr" anchorCtr="0">
          <a:noAutofit/>
        </a:bodyPr>
        <a:lstStyle/>
        <a:p>
          <a:pPr marL="0" lvl="0" indent="0" algn="ctr" defTabSz="533400">
            <a:lnSpc>
              <a:spcPct val="90000"/>
            </a:lnSpc>
            <a:spcBef>
              <a:spcPct val="0"/>
            </a:spcBef>
            <a:spcAft>
              <a:spcPct val="35000"/>
            </a:spcAft>
            <a:buNone/>
          </a:pPr>
          <a:r>
            <a:rPr lang="en-GB" sz="1200" kern="1200" dirty="0"/>
            <a:t>•Strengthen partnerships with airports to mitigate ATC-related delays.</a:t>
          </a:r>
          <a:endParaRPr lang="en-US" sz="1200" kern="1200" dirty="0"/>
        </a:p>
      </dsp:txBody>
      <dsp:txXfrm>
        <a:off x="5373626" y="214287"/>
        <a:ext cx="1325002" cy="1356733"/>
      </dsp:txXfrm>
    </dsp:sp>
    <dsp:sp modelId="{AB96BB71-FF28-4ECD-B11B-0C41AB601BD2}">
      <dsp:nvSpPr>
        <dsp:cNvPr id="0" name=""/>
        <dsp:cNvSpPr/>
      </dsp:nvSpPr>
      <dsp:spPr>
        <a:xfrm>
          <a:off x="8326582" y="846934"/>
          <a:ext cx="274150" cy="91440"/>
        </a:xfrm>
        <a:custGeom>
          <a:avLst/>
          <a:gdLst/>
          <a:ahLst/>
          <a:cxnLst/>
          <a:rect l="0" t="0" r="0" b="0"/>
          <a:pathLst>
            <a:path>
              <a:moveTo>
                <a:pt x="0" y="45720"/>
              </a:moveTo>
              <a:lnTo>
                <a:pt x="274150" y="45720"/>
              </a:lnTo>
            </a:path>
          </a:pathLst>
        </a:custGeom>
        <a:noFill/>
        <a:ln w="12700" cap="flat" cmpd="sng" algn="ctr">
          <a:solidFill>
            <a:schemeClr val="accent2">
              <a:hueOff val="1516144"/>
              <a:satOff val="-4351"/>
              <a:lumOff val="-696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456038" y="891129"/>
        <a:ext cx="15237" cy="3050"/>
      </dsp:txXfrm>
    </dsp:sp>
    <dsp:sp modelId="{6626940B-06CB-4579-A91E-E9EEADA2180A}">
      <dsp:nvSpPr>
        <dsp:cNvPr id="0" name=""/>
        <dsp:cNvSpPr/>
      </dsp:nvSpPr>
      <dsp:spPr>
        <a:xfrm>
          <a:off x="7003379" y="495153"/>
          <a:ext cx="1325002" cy="795001"/>
        </a:xfrm>
        <a:prstGeom prst="rect">
          <a:avLst/>
        </a:prstGeom>
        <a:solidFill>
          <a:schemeClr val="accent2">
            <a:hueOff val="1431914"/>
            <a:satOff val="-4110"/>
            <a:lumOff val="-658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926" tIns="68152" rIns="64926" bIns="68152" numCol="1" spcCol="1270" anchor="ctr" anchorCtr="0">
          <a:noAutofit/>
        </a:bodyPr>
        <a:lstStyle/>
        <a:p>
          <a:pPr marL="0" lvl="0" indent="0" algn="ctr" defTabSz="533400">
            <a:lnSpc>
              <a:spcPct val="90000"/>
            </a:lnSpc>
            <a:spcBef>
              <a:spcPct val="0"/>
            </a:spcBef>
            <a:spcAft>
              <a:spcPct val="35000"/>
            </a:spcAft>
            <a:buNone/>
          </a:pPr>
          <a:r>
            <a:rPr lang="en-GB" sz="1200" kern="1200"/>
            <a:t>2-Improve Customer Communication</a:t>
          </a:r>
          <a:endParaRPr lang="en-US" sz="1200" kern="1200"/>
        </a:p>
      </dsp:txBody>
      <dsp:txXfrm>
        <a:off x="7003379" y="495153"/>
        <a:ext cx="1325002" cy="795001"/>
      </dsp:txXfrm>
    </dsp:sp>
    <dsp:sp modelId="{242A562A-4FA3-4F4C-A8D9-C7EAFF337A4D}">
      <dsp:nvSpPr>
        <dsp:cNvPr id="0" name=""/>
        <dsp:cNvSpPr/>
      </dsp:nvSpPr>
      <dsp:spPr>
        <a:xfrm>
          <a:off x="9956335" y="846934"/>
          <a:ext cx="274150" cy="91440"/>
        </a:xfrm>
        <a:custGeom>
          <a:avLst/>
          <a:gdLst/>
          <a:ahLst/>
          <a:cxnLst/>
          <a:rect l="0" t="0" r="0" b="0"/>
          <a:pathLst>
            <a:path>
              <a:moveTo>
                <a:pt x="0" y="45720"/>
              </a:moveTo>
              <a:lnTo>
                <a:pt x="274150" y="45720"/>
              </a:lnTo>
            </a:path>
          </a:pathLst>
        </a:custGeom>
        <a:noFill/>
        <a:ln w="12700" cap="flat" cmpd="sng" algn="ctr">
          <a:solidFill>
            <a:schemeClr val="accent2">
              <a:hueOff val="1895181"/>
              <a:satOff val="-5439"/>
              <a:lumOff val="-87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0085791" y="891129"/>
        <a:ext cx="15237" cy="3050"/>
      </dsp:txXfrm>
    </dsp:sp>
    <dsp:sp modelId="{A538828F-FDC1-4EF8-9F8D-D92930A961AD}">
      <dsp:nvSpPr>
        <dsp:cNvPr id="0" name=""/>
        <dsp:cNvSpPr/>
      </dsp:nvSpPr>
      <dsp:spPr>
        <a:xfrm>
          <a:off x="8633132" y="60049"/>
          <a:ext cx="1325002" cy="1665210"/>
        </a:xfrm>
        <a:prstGeom prst="rect">
          <a:avLst/>
        </a:prstGeom>
        <a:solidFill>
          <a:schemeClr val="accent2">
            <a:hueOff val="1789893"/>
            <a:satOff val="-5137"/>
            <a:lumOff val="-82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926" tIns="68152" rIns="64926" bIns="68152" numCol="1" spcCol="1270" anchor="ctr" anchorCtr="0">
          <a:noAutofit/>
        </a:bodyPr>
        <a:lstStyle/>
        <a:p>
          <a:pPr marL="0" lvl="0" indent="0" algn="ctr" defTabSz="533400">
            <a:lnSpc>
              <a:spcPct val="90000"/>
            </a:lnSpc>
            <a:spcBef>
              <a:spcPct val="0"/>
            </a:spcBef>
            <a:spcAft>
              <a:spcPct val="35000"/>
            </a:spcAft>
            <a:buNone/>
          </a:pPr>
          <a:r>
            <a:rPr lang="en-GB" sz="1200" kern="1200" dirty="0"/>
            <a:t>•Provide real-time updates via app and SMS on boarding, delays, and emergencies</a:t>
          </a:r>
          <a:endParaRPr lang="en-US" sz="1200" kern="1200" dirty="0"/>
        </a:p>
      </dsp:txBody>
      <dsp:txXfrm>
        <a:off x="8633132" y="60049"/>
        <a:ext cx="1325002" cy="1665210"/>
      </dsp:txXfrm>
    </dsp:sp>
    <dsp:sp modelId="{3F0CF0D3-E0C1-42FA-8BFC-AC28480EF277}">
      <dsp:nvSpPr>
        <dsp:cNvPr id="0" name=""/>
        <dsp:cNvSpPr/>
      </dsp:nvSpPr>
      <dsp:spPr>
        <a:xfrm>
          <a:off x="1146868" y="1580275"/>
          <a:ext cx="9778518" cy="806030"/>
        </a:xfrm>
        <a:custGeom>
          <a:avLst/>
          <a:gdLst/>
          <a:ahLst/>
          <a:cxnLst/>
          <a:rect l="0" t="0" r="0" b="0"/>
          <a:pathLst>
            <a:path>
              <a:moveTo>
                <a:pt x="9778518" y="0"/>
              </a:moveTo>
              <a:lnTo>
                <a:pt x="9778518" y="420115"/>
              </a:lnTo>
              <a:lnTo>
                <a:pt x="0" y="420115"/>
              </a:lnTo>
              <a:lnTo>
                <a:pt x="0" y="806030"/>
              </a:lnTo>
            </a:path>
          </a:pathLst>
        </a:custGeom>
        <a:noFill/>
        <a:ln w="12700" cap="flat" cmpd="sng" algn="ctr">
          <a:solidFill>
            <a:schemeClr val="accent2">
              <a:hueOff val="2274217"/>
              <a:satOff val="-6527"/>
              <a:lumOff val="-1045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90771" y="1981765"/>
        <a:ext cx="490712" cy="3050"/>
      </dsp:txXfrm>
    </dsp:sp>
    <dsp:sp modelId="{AA39A6AB-53BF-42C7-A45C-88DFF28E1991}">
      <dsp:nvSpPr>
        <dsp:cNvPr id="0" name=""/>
        <dsp:cNvSpPr/>
      </dsp:nvSpPr>
      <dsp:spPr>
        <a:xfrm>
          <a:off x="10262885" y="203232"/>
          <a:ext cx="1325002" cy="1378842"/>
        </a:xfrm>
        <a:prstGeom prst="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926" tIns="68152" rIns="64926" bIns="68152" numCol="1" spcCol="1270" anchor="ctr" anchorCtr="0">
          <a:noAutofit/>
        </a:bodyPr>
        <a:lstStyle/>
        <a:p>
          <a:pPr marL="0" lvl="0" indent="0" algn="ctr" defTabSz="533400">
            <a:lnSpc>
              <a:spcPct val="90000"/>
            </a:lnSpc>
            <a:spcBef>
              <a:spcPct val="0"/>
            </a:spcBef>
            <a:spcAft>
              <a:spcPct val="35000"/>
            </a:spcAft>
            <a:buNone/>
          </a:pPr>
          <a:r>
            <a:rPr lang="en-GB" sz="1200" kern="1200" dirty="0"/>
            <a:t>•Train staff to handle disruptions with empathy and clarity.</a:t>
          </a:r>
          <a:endParaRPr lang="en-US" sz="1200" kern="1200" dirty="0"/>
        </a:p>
      </dsp:txBody>
      <dsp:txXfrm>
        <a:off x="10262885" y="203232"/>
        <a:ext cx="1325002" cy="1378842"/>
      </dsp:txXfrm>
    </dsp:sp>
    <dsp:sp modelId="{F2634568-CCBA-42E6-885A-32584B65692F}">
      <dsp:nvSpPr>
        <dsp:cNvPr id="0" name=""/>
        <dsp:cNvSpPr/>
      </dsp:nvSpPr>
      <dsp:spPr>
        <a:xfrm>
          <a:off x="1807570" y="2977369"/>
          <a:ext cx="274150" cy="91440"/>
        </a:xfrm>
        <a:custGeom>
          <a:avLst/>
          <a:gdLst/>
          <a:ahLst/>
          <a:cxnLst/>
          <a:rect l="0" t="0" r="0" b="0"/>
          <a:pathLst>
            <a:path>
              <a:moveTo>
                <a:pt x="0" y="45720"/>
              </a:moveTo>
              <a:lnTo>
                <a:pt x="274150" y="45720"/>
              </a:lnTo>
            </a:path>
          </a:pathLst>
        </a:custGeom>
        <a:noFill/>
        <a:ln w="12700" cap="flat" cmpd="sng" algn="ctr">
          <a:solidFill>
            <a:schemeClr val="accent2">
              <a:hueOff val="2653253"/>
              <a:satOff val="-7615"/>
              <a:lumOff val="-1219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37026" y="3021564"/>
        <a:ext cx="15237" cy="3050"/>
      </dsp:txXfrm>
    </dsp:sp>
    <dsp:sp modelId="{18F4FEC8-9B41-42A8-9218-FA8E6600EEF1}">
      <dsp:nvSpPr>
        <dsp:cNvPr id="0" name=""/>
        <dsp:cNvSpPr/>
      </dsp:nvSpPr>
      <dsp:spPr>
        <a:xfrm>
          <a:off x="484367" y="2418705"/>
          <a:ext cx="1325002" cy="1208767"/>
        </a:xfrm>
        <a:prstGeom prst="rect">
          <a:avLst/>
        </a:prstGeom>
        <a:solidFill>
          <a:schemeClr val="accent2">
            <a:hueOff val="2505850"/>
            <a:satOff val="-7192"/>
            <a:lumOff val="-1151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926" tIns="68152" rIns="64926" bIns="68152" numCol="1" spcCol="1270" anchor="ctr" anchorCtr="0">
          <a:noAutofit/>
        </a:bodyPr>
        <a:lstStyle/>
        <a:p>
          <a:pPr marL="0" lvl="0" indent="0" algn="ctr" defTabSz="533400">
            <a:lnSpc>
              <a:spcPct val="90000"/>
            </a:lnSpc>
            <a:spcBef>
              <a:spcPct val="0"/>
            </a:spcBef>
            <a:spcAft>
              <a:spcPct val="35000"/>
            </a:spcAft>
            <a:buNone/>
          </a:pPr>
          <a:r>
            <a:rPr lang="en-GB" sz="1200" kern="1200" dirty="0"/>
            <a:t>•	Streamline refund and compensation processes to rebuild trust.</a:t>
          </a:r>
          <a:endParaRPr lang="en-US" sz="1200" kern="1200" dirty="0"/>
        </a:p>
      </dsp:txBody>
      <dsp:txXfrm>
        <a:off x="484367" y="2418705"/>
        <a:ext cx="1325002" cy="1208767"/>
      </dsp:txXfrm>
    </dsp:sp>
    <dsp:sp modelId="{35F3478B-4B8F-4B92-8178-FD48666EB5FC}">
      <dsp:nvSpPr>
        <dsp:cNvPr id="0" name=""/>
        <dsp:cNvSpPr/>
      </dsp:nvSpPr>
      <dsp:spPr>
        <a:xfrm>
          <a:off x="3437323" y="2977369"/>
          <a:ext cx="274150" cy="91440"/>
        </a:xfrm>
        <a:custGeom>
          <a:avLst/>
          <a:gdLst/>
          <a:ahLst/>
          <a:cxnLst/>
          <a:rect l="0" t="0" r="0" b="0"/>
          <a:pathLst>
            <a:path>
              <a:moveTo>
                <a:pt x="0" y="45720"/>
              </a:moveTo>
              <a:lnTo>
                <a:pt x="274150" y="45720"/>
              </a:lnTo>
            </a:path>
          </a:pathLst>
        </a:custGeom>
        <a:noFill/>
        <a:ln w="12700" cap="flat" cmpd="sng" algn="ctr">
          <a:solidFill>
            <a:schemeClr val="accent2">
              <a:hueOff val="3032289"/>
              <a:satOff val="-8703"/>
              <a:lumOff val="-1393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66779" y="3021564"/>
        <a:ext cx="15237" cy="3050"/>
      </dsp:txXfrm>
    </dsp:sp>
    <dsp:sp modelId="{787EC901-5E97-4466-B5D3-45338BEF6E78}">
      <dsp:nvSpPr>
        <dsp:cNvPr id="0" name=""/>
        <dsp:cNvSpPr/>
      </dsp:nvSpPr>
      <dsp:spPr>
        <a:xfrm>
          <a:off x="2114120" y="2625589"/>
          <a:ext cx="1325002" cy="795001"/>
        </a:xfrm>
        <a:prstGeom prst="rect">
          <a:avLst/>
        </a:prstGeom>
        <a:solidFill>
          <a:schemeClr val="accent2">
            <a:hueOff val="2863828"/>
            <a:satOff val="-8219"/>
            <a:lumOff val="-1316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926" tIns="68152" rIns="64926" bIns="68152" numCol="1" spcCol="1270" anchor="ctr" anchorCtr="0">
          <a:noAutofit/>
        </a:bodyPr>
        <a:lstStyle/>
        <a:p>
          <a:pPr marL="0" lvl="0" indent="0" algn="ctr" defTabSz="533400">
            <a:lnSpc>
              <a:spcPct val="90000"/>
            </a:lnSpc>
            <a:spcBef>
              <a:spcPct val="0"/>
            </a:spcBef>
            <a:spcAft>
              <a:spcPct val="35000"/>
            </a:spcAft>
            <a:buNone/>
          </a:pPr>
          <a:r>
            <a:rPr lang="en-GB" sz="1200" kern="1200" dirty="0"/>
            <a:t>3-Reinforce Safety Measures</a:t>
          </a:r>
          <a:endParaRPr lang="en-US" sz="1200" kern="1200" dirty="0"/>
        </a:p>
      </dsp:txBody>
      <dsp:txXfrm>
        <a:off x="2114120" y="2625589"/>
        <a:ext cx="1325002" cy="795001"/>
      </dsp:txXfrm>
    </dsp:sp>
    <dsp:sp modelId="{90B9B95C-9929-494D-B2AF-15C5C631BD87}">
      <dsp:nvSpPr>
        <dsp:cNvPr id="0" name=""/>
        <dsp:cNvSpPr/>
      </dsp:nvSpPr>
      <dsp:spPr>
        <a:xfrm>
          <a:off x="5067076" y="2977369"/>
          <a:ext cx="274150" cy="91440"/>
        </a:xfrm>
        <a:custGeom>
          <a:avLst/>
          <a:gdLst/>
          <a:ahLst/>
          <a:cxnLst/>
          <a:rect l="0" t="0" r="0" b="0"/>
          <a:pathLst>
            <a:path>
              <a:moveTo>
                <a:pt x="0" y="45720"/>
              </a:moveTo>
              <a:lnTo>
                <a:pt x="274150" y="45720"/>
              </a:lnTo>
            </a:path>
          </a:pathLst>
        </a:custGeom>
        <a:noFill/>
        <a:ln w="12700" cap="flat" cmpd="sng" algn="ctr">
          <a:solidFill>
            <a:schemeClr val="accent2">
              <a:hueOff val="3411325"/>
              <a:satOff val="-9790"/>
              <a:lumOff val="-1567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96532" y="3021564"/>
        <a:ext cx="15237" cy="3050"/>
      </dsp:txXfrm>
    </dsp:sp>
    <dsp:sp modelId="{BAF220FF-E05A-46CF-A22D-EB7DE936319A}">
      <dsp:nvSpPr>
        <dsp:cNvPr id="0" name=""/>
        <dsp:cNvSpPr/>
      </dsp:nvSpPr>
      <dsp:spPr>
        <a:xfrm>
          <a:off x="3743873" y="2345287"/>
          <a:ext cx="1325002" cy="1355604"/>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926" tIns="68152" rIns="64926" bIns="68152" numCol="1" spcCol="1270" anchor="ctr" anchorCtr="0">
          <a:noAutofit/>
        </a:bodyPr>
        <a:lstStyle/>
        <a:p>
          <a:pPr marL="0" lvl="0" indent="0" algn="ctr" defTabSz="533400">
            <a:lnSpc>
              <a:spcPct val="90000"/>
            </a:lnSpc>
            <a:spcBef>
              <a:spcPct val="0"/>
            </a:spcBef>
            <a:spcAft>
              <a:spcPct val="35000"/>
            </a:spcAft>
            <a:buNone/>
          </a:pPr>
          <a:r>
            <a:rPr lang="en-GB" sz="1200" kern="1200" dirty="0"/>
            <a:t>•Conduct rigorous safety audits following recent mid-air incidents.</a:t>
          </a:r>
          <a:endParaRPr lang="en-US" sz="1200" kern="1200" dirty="0"/>
        </a:p>
      </dsp:txBody>
      <dsp:txXfrm>
        <a:off x="3743873" y="2345287"/>
        <a:ext cx="1325002" cy="1355604"/>
      </dsp:txXfrm>
    </dsp:sp>
    <dsp:sp modelId="{165F8C65-4CEB-4AF3-A2D7-1DEEBA405480}">
      <dsp:nvSpPr>
        <dsp:cNvPr id="0" name=""/>
        <dsp:cNvSpPr/>
      </dsp:nvSpPr>
      <dsp:spPr>
        <a:xfrm>
          <a:off x="6696829" y="2977369"/>
          <a:ext cx="274150" cy="91440"/>
        </a:xfrm>
        <a:custGeom>
          <a:avLst/>
          <a:gdLst/>
          <a:ahLst/>
          <a:cxnLst/>
          <a:rect l="0" t="0" r="0" b="0"/>
          <a:pathLst>
            <a:path>
              <a:moveTo>
                <a:pt x="0" y="45720"/>
              </a:moveTo>
              <a:lnTo>
                <a:pt x="274150" y="45720"/>
              </a:lnTo>
            </a:path>
          </a:pathLst>
        </a:custGeom>
        <a:noFill/>
        <a:ln w="12700" cap="flat" cmpd="sng" algn="ctr">
          <a:solidFill>
            <a:schemeClr val="accent2">
              <a:hueOff val="3790361"/>
              <a:satOff val="-10878"/>
              <a:lumOff val="-1741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826285" y="3021564"/>
        <a:ext cx="15237" cy="3050"/>
      </dsp:txXfrm>
    </dsp:sp>
    <dsp:sp modelId="{7B4F6D20-47A3-4DC0-92BD-ADF001786763}">
      <dsp:nvSpPr>
        <dsp:cNvPr id="0" name=""/>
        <dsp:cNvSpPr/>
      </dsp:nvSpPr>
      <dsp:spPr>
        <a:xfrm>
          <a:off x="5373626" y="2320451"/>
          <a:ext cx="1325002" cy="1405276"/>
        </a:xfrm>
        <a:prstGeom prst="rect">
          <a:avLst/>
        </a:prstGeom>
        <a:solidFill>
          <a:schemeClr val="accent2">
            <a:hueOff val="3579786"/>
            <a:satOff val="-10274"/>
            <a:lumOff val="-1644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926" tIns="68152" rIns="64926" bIns="68152" numCol="1" spcCol="1270" anchor="ctr" anchorCtr="0">
          <a:noAutofit/>
        </a:bodyPr>
        <a:lstStyle/>
        <a:p>
          <a:pPr marL="0" lvl="0" indent="0" algn="ctr" defTabSz="533400">
            <a:lnSpc>
              <a:spcPct val="90000"/>
            </a:lnSpc>
            <a:spcBef>
              <a:spcPct val="0"/>
            </a:spcBef>
            <a:spcAft>
              <a:spcPct val="35000"/>
            </a:spcAft>
            <a:buNone/>
          </a:pPr>
          <a:r>
            <a:rPr lang="en-GB" sz="1200" kern="1200" dirty="0"/>
            <a:t>•Increase pilot and crew emergency training frequency.</a:t>
          </a:r>
          <a:endParaRPr lang="en-US" sz="1200" kern="1200" dirty="0"/>
        </a:p>
      </dsp:txBody>
      <dsp:txXfrm>
        <a:off x="5373626" y="2320451"/>
        <a:ext cx="1325002" cy="1405276"/>
      </dsp:txXfrm>
    </dsp:sp>
    <dsp:sp modelId="{8C9C3CA8-8CFC-4A2A-93C6-5E2E66824B6B}">
      <dsp:nvSpPr>
        <dsp:cNvPr id="0" name=""/>
        <dsp:cNvSpPr/>
      </dsp:nvSpPr>
      <dsp:spPr>
        <a:xfrm>
          <a:off x="8326582" y="2977369"/>
          <a:ext cx="274150" cy="91440"/>
        </a:xfrm>
        <a:custGeom>
          <a:avLst/>
          <a:gdLst/>
          <a:ahLst/>
          <a:cxnLst/>
          <a:rect l="0" t="0" r="0" b="0"/>
          <a:pathLst>
            <a:path>
              <a:moveTo>
                <a:pt x="0" y="45720"/>
              </a:moveTo>
              <a:lnTo>
                <a:pt x="274150" y="45720"/>
              </a:lnTo>
            </a:path>
          </a:pathLst>
        </a:custGeom>
        <a:noFill/>
        <a:ln w="12700" cap="flat" cmpd="sng" algn="ctr">
          <a:solidFill>
            <a:schemeClr val="accent2">
              <a:hueOff val="4169397"/>
              <a:satOff val="-11966"/>
              <a:lumOff val="-1915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456038" y="3021564"/>
        <a:ext cx="15237" cy="3050"/>
      </dsp:txXfrm>
    </dsp:sp>
    <dsp:sp modelId="{C9BE2159-0B67-4FBD-AB62-D0CD46E5814E}">
      <dsp:nvSpPr>
        <dsp:cNvPr id="0" name=""/>
        <dsp:cNvSpPr/>
      </dsp:nvSpPr>
      <dsp:spPr>
        <a:xfrm>
          <a:off x="7003379" y="2332869"/>
          <a:ext cx="1325002" cy="1380440"/>
        </a:xfrm>
        <a:prstGeom prst="rect">
          <a:avLst/>
        </a:prstGeom>
        <a:solidFill>
          <a:schemeClr val="accent2">
            <a:hueOff val="3937764"/>
            <a:satOff val="-11301"/>
            <a:lumOff val="-1809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926" tIns="68152" rIns="64926" bIns="68152" numCol="1" spcCol="1270" anchor="ctr" anchorCtr="0">
          <a:noAutofit/>
        </a:bodyPr>
        <a:lstStyle/>
        <a:p>
          <a:pPr marL="0" lvl="0" indent="0" algn="ctr" defTabSz="533400">
            <a:lnSpc>
              <a:spcPct val="90000"/>
            </a:lnSpc>
            <a:spcBef>
              <a:spcPct val="0"/>
            </a:spcBef>
            <a:spcAft>
              <a:spcPct val="35000"/>
            </a:spcAft>
            <a:buNone/>
          </a:pPr>
          <a:r>
            <a:rPr lang="en-GB" sz="1200" kern="1200" dirty="0"/>
            <a:t>•Publicly communicate steps taken to reassure passengers.</a:t>
          </a:r>
          <a:endParaRPr lang="en-US" sz="1200" kern="1200" dirty="0"/>
        </a:p>
      </dsp:txBody>
      <dsp:txXfrm>
        <a:off x="7003379" y="2332869"/>
        <a:ext cx="1325002" cy="1380440"/>
      </dsp:txXfrm>
    </dsp:sp>
    <dsp:sp modelId="{7E4BEAC3-917C-4493-B1EF-60A6DE20140D}">
      <dsp:nvSpPr>
        <dsp:cNvPr id="0" name=""/>
        <dsp:cNvSpPr/>
      </dsp:nvSpPr>
      <dsp:spPr>
        <a:xfrm>
          <a:off x="9956335" y="2977369"/>
          <a:ext cx="274150" cy="91440"/>
        </a:xfrm>
        <a:custGeom>
          <a:avLst/>
          <a:gdLst/>
          <a:ahLst/>
          <a:cxnLst/>
          <a:rect l="0" t="0" r="0" b="0"/>
          <a:pathLst>
            <a:path>
              <a:moveTo>
                <a:pt x="0" y="45720"/>
              </a:moveTo>
              <a:lnTo>
                <a:pt x="274150" y="45720"/>
              </a:lnTo>
            </a:path>
          </a:pathLst>
        </a:custGeom>
        <a:noFill/>
        <a:ln w="12700" cap="flat" cmpd="sng" algn="ctr">
          <a:solidFill>
            <a:schemeClr val="accent2">
              <a:hueOff val="4548433"/>
              <a:satOff val="-13054"/>
              <a:lumOff val="-2090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0085791" y="3021564"/>
        <a:ext cx="15237" cy="3050"/>
      </dsp:txXfrm>
    </dsp:sp>
    <dsp:sp modelId="{A92702FC-182D-4DE9-9F57-0D4D4D8FA76A}">
      <dsp:nvSpPr>
        <dsp:cNvPr id="0" name=""/>
        <dsp:cNvSpPr/>
      </dsp:nvSpPr>
      <dsp:spPr>
        <a:xfrm>
          <a:off x="8633132" y="2625589"/>
          <a:ext cx="1325002" cy="795001"/>
        </a:xfrm>
        <a:prstGeom prst="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926" tIns="68152" rIns="64926" bIns="68152" numCol="1" spcCol="1270" anchor="ctr" anchorCtr="0">
          <a:noAutofit/>
        </a:bodyPr>
        <a:lstStyle/>
        <a:p>
          <a:pPr marL="0" lvl="0" indent="0" algn="ctr" defTabSz="533400">
            <a:lnSpc>
              <a:spcPct val="90000"/>
            </a:lnSpc>
            <a:spcBef>
              <a:spcPct val="0"/>
            </a:spcBef>
            <a:spcAft>
              <a:spcPct val="35000"/>
            </a:spcAft>
            <a:buNone/>
          </a:pPr>
          <a:r>
            <a:rPr lang="en-GB" sz="1200" kern="1200"/>
            <a:t>4-Mitigate Financial Risks</a:t>
          </a:r>
          <a:endParaRPr lang="en-US" sz="1200" kern="1200"/>
        </a:p>
      </dsp:txBody>
      <dsp:txXfrm>
        <a:off x="8633132" y="2625589"/>
        <a:ext cx="1325002" cy="795001"/>
      </dsp:txXfrm>
    </dsp:sp>
    <dsp:sp modelId="{6782C37E-E5C9-4844-BCD6-C37A3613DB0C}">
      <dsp:nvSpPr>
        <dsp:cNvPr id="0" name=""/>
        <dsp:cNvSpPr/>
      </dsp:nvSpPr>
      <dsp:spPr>
        <a:xfrm>
          <a:off x="1146868" y="3958878"/>
          <a:ext cx="9778518" cy="274150"/>
        </a:xfrm>
        <a:custGeom>
          <a:avLst/>
          <a:gdLst/>
          <a:ahLst/>
          <a:cxnLst/>
          <a:rect l="0" t="0" r="0" b="0"/>
          <a:pathLst>
            <a:path>
              <a:moveTo>
                <a:pt x="9778518" y="0"/>
              </a:moveTo>
              <a:lnTo>
                <a:pt x="9778518" y="154175"/>
              </a:lnTo>
              <a:lnTo>
                <a:pt x="0" y="154175"/>
              </a:lnTo>
              <a:lnTo>
                <a:pt x="0" y="274150"/>
              </a:lnTo>
            </a:path>
          </a:pathLst>
        </a:custGeom>
        <a:noFill/>
        <a:ln w="12700" cap="flat" cmpd="sng" algn="ctr">
          <a:solidFill>
            <a:schemeClr val="accent2">
              <a:hueOff val="4927469"/>
              <a:satOff val="-14142"/>
              <a:lumOff val="-2264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91546" y="4094428"/>
        <a:ext cx="489163" cy="3050"/>
      </dsp:txXfrm>
    </dsp:sp>
    <dsp:sp modelId="{F9E0A224-6AC5-403F-A157-D6A12E0224AD}">
      <dsp:nvSpPr>
        <dsp:cNvPr id="0" name=""/>
        <dsp:cNvSpPr/>
      </dsp:nvSpPr>
      <dsp:spPr>
        <a:xfrm>
          <a:off x="10262885" y="2085500"/>
          <a:ext cx="1325002" cy="1875177"/>
        </a:xfrm>
        <a:prstGeom prst="rect">
          <a:avLst/>
        </a:prstGeom>
        <a:solidFill>
          <a:schemeClr val="accent2">
            <a:hueOff val="4653721"/>
            <a:satOff val="-13356"/>
            <a:lumOff val="-213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926" tIns="68152" rIns="64926" bIns="68152" numCol="1" spcCol="1270" anchor="ctr" anchorCtr="0">
          <a:noAutofit/>
        </a:bodyPr>
        <a:lstStyle/>
        <a:p>
          <a:pPr marL="0" lvl="0" indent="0" algn="ctr" defTabSz="533400">
            <a:lnSpc>
              <a:spcPct val="90000"/>
            </a:lnSpc>
            <a:spcBef>
              <a:spcPct val="0"/>
            </a:spcBef>
            <a:spcAft>
              <a:spcPct val="35000"/>
            </a:spcAft>
            <a:buNone/>
          </a:pPr>
          <a:r>
            <a:rPr lang="en-GB" sz="1200" kern="1200" dirty="0"/>
            <a:t>•Hedge fuel costs more aggressively to reduce exposure to geopolitical volatility.</a:t>
          </a:r>
          <a:endParaRPr lang="en-US" sz="1200" kern="1200" dirty="0"/>
        </a:p>
      </dsp:txBody>
      <dsp:txXfrm>
        <a:off x="10262885" y="2085500"/>
        <a:ext cx="1325002" cy="1875177"/>
      </dsp:txXfrm>
    </dsp:sp>
    <dsp:sp modelId="{D5D8079E-48BD-4F1D-890C-D41400AD5B9E}">
      <dsp:nvSpPr>
        <dsp:cNvPr id="0" name=""/>
        <dsp:cNvSpPr/>
      </dsp:nvSpPr>
      <dsp:spPr>
        <a:xfrm>
          <a:off x="1807570" y="5217301"/>
          <a:ext cx="1273374" cy="91440"/>
        </a:xfrm>
        <a:custGeom>
          <a:avLst/>
          <a:gdLst/>
          <a:ahLst/>
          <a:cxnLst/>
          <a:rect l="0" t="0" r="0" b="0"/>
          <a:pathLst>
            <a:path>
              <a:moveTo>
                <a:pt x="0" y="45720"/>
              </a:moveTo>
              <a:lnTo>
                <a:pt x="653787" y="45720"/>
              </a:lnTo>
              <a:lnTo>
                <a:pt x="653787" y="77618"/>
              </a:lnTo>
              <a:lnTo>
                <a:pt x="1273374" y="77618"/>
              </a:lnTo>
            </a:path>
          </a:pathLst>
        </a:custGeom>
        <a:noFill/>
        <a:ln w="12700" cap="flat" cmpd="sng" algn="ctr">
          <a:solidFill>
            <a:schemeClr val="accent2">
              <a:hueOff val="5306505"/>
              <a:satOff val="-15230"/>
              <a:lumOff val="-2438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11648" y="5261495"/>
        <a:ext cx="65218" cy="3050"/>
      </dsp:txXfrm>
    </dsp:sp>
    <dsp:sp modelId="{35F16F34-D2A9-402D-8538-863EA51AC8A3}">
      <dsp:nvSpPr>
        <dsp:cNvPr id="0" name=""/>
        <dsp:cNvSpPr/>
      </dsp:nvSpPr>
      <dsp:spPr>
        <a:xfrm>
          <a:off x="484367" y="4265429"/>
          <a:ext cx="1325002" cy="1995183"/>
        </a:xfrm>
        <a:prstGeom prst="rect">
          <a:avLst/>
        </a:prstGeom>
        <a:solidFill>
          <a:schemeClr val="accent2">
            <a:hueOff val="5011700"/>
            <a:satOff val="-14383"/>
            <a:lumOff val="-2302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926" tIns="68152" rIns="64926" bIns="68152" numCol="1" spcCol="1270" anchor="ctr" anchorCtr="0">
          <a:noAutofit/>
        </a:bodyPr>
        <a:lstStyle/>
        <a:p>
          <a:pPr marL="0" lvl="0" indent="0" algn="ctr" defTabSz="533400">
            <a:lnSpc>
              <a:spcPct val="90000"/>
            </a:lnSpc>
            <a:spcBef>
              <a:spcPct val="0"/>
            </a:spcBef>
            <a:spcAft>
              <a:spcPct val="35000"/>
            </a:spcAft>
            <a:buNone/>
          </a:pPr>
          <a:r>
            <a:rPr lang="en-GB" sz="1200" kern="1200" dirty="0"/>
            <a:t>•Diversify routes and markets to buffer regional disruptions.</a:t>
          </a:r>
          <a:endParaRPr lang="en-US" sz="1200" kern="1200" dirty="0"/>
        </a:p>
      </dsp:txBody>
      <dsp:txXfrm>
        <a:off x="484367" y="4265429"/>
        <a:ext cx="1325002" cy="1995183"/>
      </dsp:txXfrm>
    </dsp:sp>
    <dsp:sp modelId="{581E26C3-1BFB-4154-9C94-C7B13E4B4ABC}">
      <dsp:nvSpPr>
        <dsp:cNvPr id="0" name=""/>
        <dsp:cNvSpPr/>
      </dsp:nvSpPr>
      <dsp:spPr>
        <a:xfrm>
          <a:off x="4436547" y="5240539"/>
          <a:ext cx="968359" cy="91440"/>
        </a:xfrm>
        <a:custGeom>
          <a:avLst/>
          <a:gdLst/>
          <a:ahLst/>
          <a:cxnLst/>
          <a:rect l="0" t="0" r="0" b="0"/>
          <a:pathLst>
            <a:path>
              <a:moveTo>
                <a:pt x="0" y="54380"/>
              </a:moveTo>
              <a:lnTo>
                <a:pt x="501279" y="54380"/>
              </a:lnTo>
              <a:lnTo>
                <a:pt x="501279" y="45720"/>
              </a:lnTo>
              <a:lnTo>
                <a:pt x="968359" y="45720"/>
              </a:lnTo>
            </a:path>
          </a:pathLst>
        </a:custGeom>
        <a:noFill/>
        <a:ln w="12700" cap="flat" cmpd="sng" algn="ctr">
          <a:solidFill>
            <a:schemeClr val="accent2">
              <a:hueOff val="5685542"/>
              <a:satOff val="-16317"/>
              <a:lumOff val="-2612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95751" y="5284733"/>
        <a:ext cx="49949" cy="3050"/>
      </dsp:txXfrm>
    </dsp:sp>
    <dsp:sp modelId="{B08FA883-AE9E-4D75-9215-455AEA662997}">
      <dsp:nvSpPr>
        <dsp:cNvPr id="0" name=""/>
        <dsp:cNvSpPr/>
      </dsp:nvSpPr>
      <dsp:spPr>
        <a:xfrm>
          <a:off x="3113344" y="4324667"/>
          <a:ext cx="1325002" cy="1940503"/>
        </a:xfrm>
        <a:prstGeom prst="rect">
          <a:avLst/>
        </a:prstGeom>
        <a:solidFill>
          <a:schemeClr val="accent2">
            <a:hueOff val="5369678"/>
            <a:satOff val="-15411"/>
            <a:lumOff val="-2467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926" tIns="68152" rIns="64926" bIns="68152" numCol="1" spcCol="1270" anchor="ctr" anchorCtr="0">
          <a:noAutofit/>
        </a:bodyPr>
        <a:lstStyle/>
        <a:p>
          <a:pPr marL="0" lvl="0" indent="0" algn="ctr" defTabSz="533400">
            <a:lnSpc>
              <a:spcPct val="90000"/>
            </a:lnSpc>
            <a:spcBef>
              <a:spcPct val="0"/>
            </a:spcBef>
            <a:spcAft>
              <a:spcPct val="35000"/>
            </a:spcAft>
            <a:buNone/>
          </a:pPr>
          <a:r>
            <a:rPr lang="en-GB" sz="1200" kern="1200" dirty="0"/>
            <a:t>•Explore ancillary revenue without eroding core service quality (e.g., optional upgrades).</a:t>
          </a:r>
          <a:endParaRPr lang="en-US" sz="1200" kern="1200" dirty="0"/>
        </a:p>
      </dsp:txBody>
      <dsp:txXfrm>
        <a:off x="3113344" y="4324667"/>
        <a:ext cx="1325002" cy="1940503"/>
      </dsp:txXfrm>
    </dsp:sp>
    <dsp:sp modelId="{AFAB49D2-ABF1-404A-820C-30B8F0EFA501}">
      <dsp:nvSpPr>
        <dsp:cNvPr id="0" name=""/>
        <dsp:cNvSpPr/>
      </dsp:nvSpPr>
      <dsp:spPr>
        <a:xfrm>
          <a:off x="6760508" y="5229178"/>
          <a:ext cx="896345" cy="91440"/>
        </a:xfrm>
        <a:custGeom>
          <a:avLst/>
          <a:gdLst/>
          <a:ahLst/>
          <a:cxnLst/>
          <a:rect l="0" t="0" r="0" b="0"/>
          <a:pathLst>
            <a:path>
              <a:moveTo>
                <a:pt x="0" y="57080"/>
              </a:moveTo>
              <a:lnTo>
                <a:pt x="465272" y="57080"/>
              </a:lnTo>
              <a:lnTo>
                <a:pt x="465272" y="45720"/>
              </a:lnTo>
              <a:lnTo>
                <a:pt x="896345" y="45720"/>
              </a:lnTo>
            </a:path>
          </a:pathLst>
        </a:custGeom>
        <a:noFill/>
        <a:ln w="12700" cap="flat" cmpd="sng" algn="ctr">
          <a:solidFill>
            <a:schemeClr val="accent2">
              <a:hueOff val="6064578"/>
              <a:satOff val="-17405"/>
              <a:lumOff val="-2786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185506" y="5273373"/>
        <a:ext cx="46350" cy="3050"/>
      </dsp:txXfrm>
    </dsp:sp>
    <dsp:sp modelId="{DD1B41BC-3A58-4FD7-8927-FD5216189BD2}">
      <dsp:nvSpPr>
        <dsp:cNvPr id="0" name=""/>
        <dsp:cNvSpPr/>
      </dsp:nvSpPr>
      <dsp:spPr>
        <a:xfrm>
          <a:off x="5437306" y="4888758"/>
          <a:ext cx="1325002" cy="795001"/>
        </a:xfrm>
        <a:prstGeom prst="rect">
          <a:avLst/>
        </a:prstGeom>
        <a:solidFill>
          <a:schemeClr val="accent2">
            <a:hueOff val="5727657"/>
            <a:satOff val="-16438"/>
            <a:lumOff val="-2631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926" tIns="68152" rIns="64926" bIns="68152" numCol="1" spcCol="1270" anchor="ctr" anchorCtr="0">
          <a:noAutofit/>
        </a:bodyPr>
        <a:lstStyle/>
        <a:p>
          <a:pPr marL="0" lvl="0" indent="0" algn="ctr" defTabSz="533400">
            <a:lnSpc>
              <a:spcPct val="90000"/>
            </a:lnSpc>
            <a:spcBef>
              <a:spcPct val="0"/>
            </a:spcBef>
            <a:spcAft>
              <a:spcPct val="35000"/>
            </a:spcAft>
            <a:buNone/>
          </a:pPr>
          <a:r>
            <a:rPr lang="en-GB" sz="1200" kern="1200"/>
            <a:t>5-Enhance Inflight Experience</a:t>
          </a:r>
          <a:endParaRPr lang="en-US" sz="1200" kern="1200"/>
        </a:p>
      </dsp:txBody>
      <dsp:txXfrm>
        <a:off x="5437306" y="4888758"/>
        <a:ext cx="1325002" cy="795001"/>
      </dsp:txXfrm>
    </dsp:sp>
    <dsp:sp modelId="{ED8AD9CE-19F9-4471-ADBD-8C8E911E633F}">
      <dsp:nvSpPr>
        <dsp:cNvPr id="0" name=""/>
        <dsp:cNvSpPr/>
      </dsp:nvSpPr>
      <dsp:spPr>
        <a:xfrm>
          <a:off x="9012456" y="5182050"/>
          <a:ext cx="1025108" cy="92848"/>
        </a:xfrm>
        <a:custGeom>
          <a:avLst/>
          <a:gdLst/>
          <a:ahLst/>
          <a:cxnLst/>
          <a:rect l="0" t="0" r="0" b="0"/>
          <a:pathLst>
            <a:path>
              <a:moveTo>
                <a:pt x="0" y="92848"/>
              </a:moveTo>
              <a:lnTo>
                <a:pt x="529654" y="92848"/>
              </a:lnTo>
              <a:lnTo>
                <a:pt x="529654" y="0"/>
              </a:lnTo>
              <a:lnTo>
                <a:pt x="1025108" y="0"/>
              </a:lnTo>
            </a:path>
          </a:pathLst>
        </a:custGeom>
        <a:noFill/>
        <a:ln w="12700" cap="flat" cmpd="sng" algn="ctr">
          <a:solidFill>
            <a:schemeClr val="accent2">
              <a:hueOff val="6443614"/>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498516" y="5226949"/>
        <a:ext cx="52989" cy="3050"/>
      </dsp:txXfrm>
    </dsp:sp>
    <dsp:sp modelId="{3B6C7973-9241-4D65-ADD9-942ECCB1F300}">
      <dsp:nvSpPr>
        <dsp:cNvPr id="0" name=""/>
        <dsp:cNvSpPr/>
      </dsp:nvSpPr>
      <dsp:spPr>
        <a:xfrm>
          <a:off x="7689254" y="4478477"/>
          <a:ext cx="1325002" cy="1592841"/>
        </a:xfrm>
        <a:prstGeom prst="rect">
          <a:avLst/>
        </a:prstGeom>
        <a:solidFill>
          <a:schemeClr val="accent2">
            <a:hueOff val="6085635"/>
            <a:satOff val="-17466"/>
            <a:lumOff val="-2796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926" tIns="68152" rIns="64926" bIns="68152" numCol="1" spcCol="1270" anchor="ctr" anchorCtr="0">
          <a:noAutofit/>
        </a:bodyPr>
        <a:lstStyle/>
        <a:p>
          <a:pPr marL="0" lvl="0" indent="0" algn="ctr" defTabSz="533400">
            <a:lnSpc>
              <a:spcPct val="90000"/>
            </a:lnSpc>
            <a:spcBef>
              <a:spcPct val="0"/>
            </a:spcBef>
            <a:spcAft>
              <a:spcPct val="35000"/>
            </a:spcAft>
            <a:buNone/>
          </a:pPr>
          <a:r>
            <a:rPr lang="en-GB" sz="1200" kern="1200" dirty="0"/>
            <a:t>•Reintroduce value-added services (e.g., family snack bundles) to maintain satisfaction.</a:t>
          </a:r>
          <a:endParaRPr lang="en-US" sz="1200" kern="1200" dirty="0"/>
        </a:p>
      </dsp:txBody>
      <dsp:txXfrm>
        <a:off x="7689254" y="4478477"/>
        <a:ext cx="1325002" cy="1592841"/>
      </dsp:txXfrm>
    </dsp:sp>
    <dsp:sp modelId="{6113BC13-B262-42C4-B7DF-63CE263E3800}">
      <dsp:nvSpPr>
        <dsp:cNvPr id="0" name=""/>
        <dsp:cNvSpPr/>
      </dsp:nvSpPr>
      <dsp:spPr>
        <a:xfrm>
          <a:off x="10069965" y="4579745"/>
          <a:ext cx="1525554" cy="1204610"/>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926" tIns="68152" rIns="64926" bIns="68152" numCol="1" spcCol="1270" anchor="ctr" anchorCtr="0">
          <a:noAutofit/>
        </a:bodyPr>
        <a:lstStyle/>
        <a:p>
          <a:pPr marL="0" lvl="0" indent="0" algn="ctr" defTabSz="533400">
            <a:lnSpc>
              <a:spcPct val="90000"/>
            </a:lnSpc>
            <a:spcBef>
              <a:spcPct val="0"/>
            </a:spcBef>
            <a:spcAft>
              <a:spcPct val="35000"/>
            </a:spcAft>
            <a:buNone/>
          </a:pPr>
          <a:r>
            <a:rPr lang="en-GB" sz="1200" kern="1200" dirty="0"/>
            <a:t>•Gather feedback from passengers regularly to guide service improvements.</a:t>
          </a:r>
          <a:endParaRPr lang="en-US" sz="1200" kern="1200" dirty="0"/>
        </a:p>
      </dsp:txBody>
      <dsp:txXfrm>
        <a:off x="10069965" y="4579745"/>
        <a:ext cx="1525554" cy="1204610"/>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597E9-508D-C563-C43B-B22B20DEB3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754EB04-316D-26B8-E0D8-28B6E65E398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53072CC-73E4-ABC3-E989-A191F366A340}"/>
              </a:ext>
            </a:extLst>
          </p:cNvPr>
          <p:cNvSpPr>
            <a:spLocks noGrp="1"/>
          </p:cNvSpPr>
          <p:nvPr>
            <p:ph type="dt" sz="half" idx="10"/>
          </p:nvPr>
        </p:nvSpPr>
        <p:spPr/>
        <p:txBody>
          <a:bodyPr/>
          <a:lstStyle/>
          <a:p>
            <a:fld id="{4E19B7F8-C884-4816-B5E5-C59786651A52}" type="datetimeFigureOut">
              <a:rPr lang="en-GB" smtClean="0"/>
              <a:t>22/03/2026</a:t>
            </a:fld>
            <a:endParaRPr lang="en-GB"/>
          </a:p>
        </p:txBody>
      </p:sp>
      <p:sp>
        <p:nvSpPr>
          <p:cNvPr id="5" name="Footer Placeholder 4">
            <a:extLst>
              <a:ext uri="{FF2B5EF4-FFF2-40B4-BE49-F238E27FC236}">
                <a16:creationId xmlns:a16="http://schemas.microsoft.com/office/drawing/2014/main" id="{C483BF06-ABA9-6590-BE25-BC87782DA8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65F62C-6645-86EA-36B1-484A6D70E174}"/>
              </a:ext>
            </a:extLst>
          </p:cNvPr>
          <p:cNvSpPr>
            <a:spLocks noGrp="1"/>
          </p:cNvSpPr>
          <p:nvPr>
            <p:ph type="sldNum" sz="quarter" idx="12"/>
          </p:nvPr>
        </p:nvSpPr>
        <p:spPr/>
        <p:txBody>
          <a:bodyPr/>
          <a:lstStyle/>
          <a:p>
            <a:fld id="{18E17DF8-686F-4215-8A8C-399B6ED81C7E}" type="slidenum">
              <a:rPr lang="en-GB" smtClean="0"/>
              <a:t>‹#›</a:t>
            </a:fld>
            <a:endParaRPr lang="en-GB"/>
          </a:p>
        </p:txBody>
      </p:sp>
    </p:spTree>
    <p:extLst>
      <p:ext uri="{BB962C8B-B14F-4D97-AF65-F5344CB8AC3E}">
        <p14:creationId xmlns:p14="http://schemas.microsoft.com/office/powerpoint/2010/main" val="33359659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24102-ECCB-1ADD-6A9F-896935AD05A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720BFE9-2F3D-2AEF-A2DE-2FA09A1902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60AE1-58F7-E83D-7F6A-543F43B63BC6}"/>
              </a:ext>
            </a:extLst>
          </p:cNvPr>
          <p:cNvSpPr>
            <a:spLocks noGrp="1"/>
          </p:cNvSpPr>
          <p:nvPr>
            <p:ph type="dt" sz="half" idx="10"/>
          </p:nvPr>
        </p:nvSpPr>
        <p:spPr/>
        <p:txBody>
          <a:bodyPr/>
          <a:lstStyle/>
          <a:p>
            <a:fld id="{4E19B7F8-C884-4816-B5E5-C59786651A52}" type="datetimeFigureOut">
              <a:rPr lang="en-GB" smtClean="0"/>
              <a:t>22/03/2026</a:t>
            </a:fld>
            <a:endParaRPr lang="en-GB"/>
          </a:p>
        </p:txBody>
      </p:sp>
      <p:sp>
        <p:nvSpPr>
          <p:cNvPr id="5" name="Footer Placeholder 4">
            <a:extLst>
              <a:ext uri="{FF2B5EF4-FFF2-40B4-BE49-F238E27FC236}">
                <a16:creationId xmlns:a16="http://schemas.microsoft.com/office/drawing/2014/main" id="{2A85CF5C-E75D-A4D3-91AC-498B3EEB18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BD522E-8F5C-E855-3382-ABFB0606E3E2}"/>
              </a:ext>
            </a:extLst>
          </p:cNvPr>
          <p:cNvSpPr>
            <a:spLocks noGrp="1"/>
          </p:cNvSpPr>
          <p:nvPr>
            <p:ph type="sldNum" sz="quarter" idx="12"/>
          </p:nvPr>
        </p:nvSpPr>
        <p:spPr/>
        <p:txBody>
          <a:bodyPr/>
          <a:lstStyle/>
          <a:p>
            <a:fld id="{18E17DF8-686F-4215-8A8C-399B6ED81C7E}" type="slidenum">
              <a:rPr lang="en-GB" smtClean="0"/>
              <a:t>‹#›</a:t>
            </a:fld>
            <a:endParaRPr lang="en-GB"/>
          </a:p>
        </p:txBody>
      </p:sp>
    </p:spTree>
    <p:extLst>
      <p:ext uri="{BB962C8B-B14F-4D97-AF65-F5344CB8AC3E}">
        <p14:creationId xmlns:p14="http://schemas.microsoft.com/office/powerpoint/2010/main" val="11606193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0359B-85E1-6311-644A-8A17421982A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D598B7F-5D9C-0F9C-50A4-2C66A5A1CF2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152113E-D123-606A-C5FA-1E5504E48392}"/>
              </a:ext>
            </a:extLst>
          </p:cNvPr>
          <p:cNvSpPr>
            <a:spLocks noGrp="1"/>
          </p:cNvSpPr>
          <p:nvPr>
            <p:ph type="dt" sz="half" idx="10"/>
          </p:nvPr>
        </p:nvSpPr>
        <p:spPr/>
        <p:txBody>
          <a:bodyPr/>
          <a:lstStyle/>
          <a:p>
            <a:fld id="{4E19B7F8-C884-4816-B5E5-C59786651A52}" type="datetimeFigureOut">
              <a:rPr lang="en-GB" smtClean="0"/>
              <a:t>22/03/2026</a:t>
            </a:fld>
            <a:endParaRPr lang="en-GB"/>
          </a:p>
        </p:txBody>
      </p:sp>
      <p:sp>
        <p:nvSpPr>
          <p:cNvPr id="5" name="Footer Placeholder 4">
            <a:extLst>
              <a:ext uri="{FF2B5EF4-FFF2-40B4-BE49-F238E27FC236}">
                <a16:creationId xmlns:a16="http://schemas.microsoft.com/office/drawing/2014/main" id="{EF9DDBC7-7C6A-B13A-7136-8B18BD8FAA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9EB0A4-C195-E159-7D4E-EE9F0E87A07A}"/>
              </a:ext>
            </a:extLst>
          </p:cNvPr>
          <p:cNvSpPr>
            <a:spLocks noGrp="1"/>
          </p:cNvSpPr>
          <p:nvPr>
            <p:ph type="sldNum" sz="quarter" idx="12"/>
          </p:nvPr>
        </p:nvSpPr>
        <p:spPr/>
        <p:txBody>
          <a:bodyPr/>
          <a:lstStyle/>
          <a:p>
            <a:fld id="{18E17DF8-686F-4215-8A8C-399B6ED81C7E}" type="slidenum">
              <a:rPr lang="en-GB" smtClean="0"/>
              <a:t>‹#›</a:t>
            </a:fld>
            <a:endParaRPr lang="en-GB"/>
          </a:p>
        </p:txBody>
      </p:sp>
    </p:spTree>
    <p:extLst>
      <p:ext uri="{BB962C8B-B14F-4D97-AF65-F5344CB8AC3E}">
        <p14:creationId xmlns:p14="http://schemas.microsoft.com/office/powerpoint/2010/main" val="19041311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9A8AA-1B57-EE3F-C64D-15CD855BA5A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C6EB20-4B7C-627B-EAD2-D4CE3529E1D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90D0B28-0C34-70FF-E1DC-F7500782328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691B433-8E71-245A-7013-7FD37E8BCE5F}"/>
              </a:ext>
            </a:extLst>
          </p:cNvPr>
          <p:cNvSpPr>
            <a:spLocks noGrp="1"/>
          </p:cNvSpPr>
          <p:nvPr>
            <p:ph type="dt" sz="half" idx="10"/>
          </p:nvPr>
        </p:nvSpPr>
        <p:spPr/>
        <p:txBody>
          <a:bodyPr/>
          <a:lstStyle/>
          <a:p>
            <a:fld id="{4E19B7F8-C884-4816-B5E5-C59786651A52}" type="datetimeFigureOut">
              <a:rPr lang="en-GB" smtClean="0"/>
              <a:t>22/03/2026</a:t>
            </a:fld>
            <a:endParaRPr lang="en-GB"/>
          </a:p>
        </p:txBody>
      </p:sp>
      <p:sp>
        <p:nvSpPr>
          <p:cNvPr id="6" name="Footer Placeholder 5">
            <a:extLst>
              <a:ext uri="{FF2B5EF4-FFF2-40B4-BE49-F238E27FC236}">
                <a16:creationId xmlns:a16="http://schemas.microsoft.com/office/drawing/2014/main" id="{846F5518-D6D1-CEA0-BF58-7F3F5109F4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8BD09E-688E-D00F-979A-D73182ECB07F}"/>
              </a:ext>
            </a:extLst>
          </p:cNvPr>
          <p:cNvSpPr>
            <a:spLocks noGrp="1"/>
          </p:cNvSpPr>
          <p:nvPr>
            <p:ph type="sldNum" sz="quarter" idx="12"/>
          </p:nvPr>
        </p:nvSpPr>
        <p:spPr/>
        <p:txBody>
          <a:bodyPr/>
          <a:lstStyle/>
          <a:p>
            <a:fld id="{18E17DF8-686F-4215-8A8C-399B6ED81C7E}" type="slidenum">
              <a:rPr lang="en-GB" smtClean="0"/>
              <a:t>‹#›</a:t>
            </a:fld>
            <a:endParaRPr lang="en-GB"/>
          </a:p>
        </p:txBody>
      </p:sp>
    </p:spTree>
    <p:extLst>
      <p:ext uri="{BB962C8B-B14F-4D97-AF65-F5344CB8AC3E}">
        <p14:creationId xmlns:p14="http://schemas.microsoft.com/office/powerpoint/2010/main" val="9146917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F8BE8-29CD-48F6-D583-564D5ACDA5D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7FDECE-31C7-174D-52C3-85EBCEC44E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67385-7DBF-D18C-859B-FEBD2F95A5C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0F78A95-ACEF-4700-CB2E-EAEACB4DBA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43B951C-D8EB-CFDE-0D03-896FCF63E7F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DD9F807-7B9C-BBC1-934D-98578B26FCAE}"/>
              </a:ext>
            </a:extLst>
          </p:cNvPr>
          <p:cNvSpPr>
            <a:spLocks noGrp="1"/>
          </p:cNvSpPr>
          <p:nvPr>
            <p:ph type="dt" sz="half" idx="10"/>
          </p:nvPr>
        </p:nvSpPr>
        <p:spPr/>
        <p:txBody>
          <a:bodyPr/>
          <a:lstStyle/>
          <a:p>
            <a:fld id="{4E19B7F8-C884-4816-B5E5-C59786651A52}" type="datetimeFigureOut">
              <a:rPr lang="en-GB" smtClean="0"/>
              <a:t>22/03/2026</a:t>
            </a:fld>
            <a:endParaRPr lang="en-GB"/>
          </a:p>
        </p:txBody>
      </p:sp>
      <p:sp>
        <p:nvSpPr>
          <p:cNvPr id="8" name="Footer Placeholder 7">
            <a:extLst>
              <a:ext uri="{FF2B5EF4-FFF2-40B4-BE49-F238E27FC236}">
                <a16:creationId xmlns:a16="http://schemas.microsoft.com/office/drawing/2014/main" id="{EFC5C6CF-8736-1322-E5C0-96B4354DD98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D0E5FCA-76B6-4436-99B3-FEA11A63E104}"/>
              </a:ext>
            </a:extLst>
          </p:cNvPr>
          <p:cNvSpPr>
            <a:spLocks noGrp="1"/>
          </p:cNvSpPr>
          <p:nvPr>
            <p:ph type="sldNum" sz="quarter" idx="12"/>
          </p:nvPr>
        </p:nvSpPr>
        <p:spPr/>
        <p:txBody>
          <a:bodyPr/>
          <a:lstStyle/>
          <a:p>
            <a:fld id="{18E17DF8-686F-4215-8A8C-399B6ED81C7E}" type="slidenum">
              <a:rPr lang="en-GB" smtClean="0"/>
              <a:t>‹#›</a:t>
            </a:fld>
            <a:endParaRPr lang="en-GB"/>
          </a:p>
        </p:txBody>
      </p:sp>
    </p:spTree>
    <p:extLst>
      <p:ext uri="{BB962C8B-B14F-4D97-AF65-F5344CB8AC3E}">
        <p14:creationId xmlns:p14="http://schemas.microsoft.com/office/powerpoint/2010/main" val="32717019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6B3B3-3D48-2F4D-D2A4-D537F99371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7BAC6A3-1B04-BA1B-3BDC-DF72A966A824}"/>
              </a:ext>
            </a:extLst>
          </p:cNvPr>
          <p:cNvSpPr>
            <a:spLocks noGrp="1"/>
          </p:cNvSpPr>
          <p:nvPr>
            <p:ph type="dt" sz="half" idx="10"/>
          </p:nvPr>
        </p:nvSpPr>
        <p:spPr/>
        <p:txBody>
          <a:bodyPr/>
          <a:lstStyle/>
          <a:p>
            <a:fld id="{4E19B7F8-C884-4816-B5E5-C59786651A52}" type="datetimeFigureOut">
              <a:rPr lang="en-GB" smtClean="0"/>
              <a:t>22/03/2026</a:t>
            </a:fld>
            <a:endParaRPr lang="en-GB"/>
          </a:p>
        </p:txBody>
      </p:sp>
      <p:sp>
        <p:nvSpPr>
          <p:cNvPr id="4" name="Footer Placeholder 3">
            <a:extLst>
              <a:ext uri="{FF2B5EF4-FFF2-40B4-BE49-F238E27FC236}">
                <a16:creationId xmlns:a16="http://schemas.microsoft.com/office/drawing/2014/main" id="{57FDE2A5-F5FA-42C1-90F4-4A04F11A682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E7BC35B-2586-9979-5453-C90286C97C2B}"/>
              </a:ext>
            </a:extLst>
          </p:cNvPr>
          <p:cNvSpPr>
            <a:spLocks noGrp="1"/>
          </p:cNvSpPr>
          <p:nvPr>
            <p:ph type="sldNum" sz="quarter" idx="12"/>
          </p:nvPr>
        </p:nvSpPr>
        <p:spPr/>
        <p:txBody>
          <a:bodyPr/>
          <a:lstStyle/>
          <a:p>
            <a:fld id="{18E17DF8-686F-4215-8A8C-399B6ED81C7E}" type="slidenum">
              <a:rPr lang="en-GB" smtClean="0"/>
              <a:t>‹#›</a:t>
            </a:fld>
            <a:endParaRPr lang="en-GB"/>
          </a:p>
        </p:txBody>
      </p:sp>
    </p:spTree>
    <p:extLst>
      <p:ext uri="{BB962C8B-B14F-4D97-AF65-F5344CB8AC3E}">
        <p14:creationId xmlns:p14="http://schemas.microsoft.com/office/powerpoint/2010/main" val="2650835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EC0A1D-0672-A47A-FC1C-BC039D57FFF8}"/>
              </a:ext>
            </a:extLst>
          </p:cNvPr>
          <p:cNvSpPr>
            <a:spLocks noGrp="1"/>
          </p:cNvSpPr>
          <p:nvPr>
            <p:ph type="dt" sz="half" idx="10"/>
          </p:nvPr>
        </p:nvSpPr>
        <p:spPr/>
        <p:txBody>
          <a:bodyPr/>
          <a:lstStyle/>
          <a:p>
            <a:fld id="{4E19B7F8-C884-4816-B5E5-C59786651A52}" type="datetimeFigureOut">
              <a:rPr lang="en-GB" smtClean="0"/>
              <a:t>22/03/2026</a:t>
            </a:fld>
            <a:endParaRPr lang="en-GB"/>
          </a:p>
        </p:txBody>
      </p:sp>
      <p:sp>
        <p:nvSpPr>
          <p:cNvPr id="3" name="Footer Placeholder 2">
            <a:extLst>
              <a:ext uri="{FF2B5EF4-FFF2-40B4-BE49-F238E27FC236}">
                <a16:creationId xmlns:a16="http://schemas.microsoft.com/office/drawing/2014/main" id="{C68E3190-D904-10C1-BD5C-F4C9AFBD8A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C05D732-BA05-A2B2-5F84-30C28BE3106A}"/>
              </a:ext>
            </a:extLst>
          </p:cNvPr>
          <p:cNvSpPr>
            <a:spLocks noGrp="1"/>
          </p:cNvSpPr>
          <p:nvPr>
            <p:ph type="sldNum" sz="quarter" idx="12"/>
          </p:nvPr>
        </p:nvSpPr>
        <p:spPr/>
        <p:txBody>
          <a:bodyPr/>
          <a:lstStyle/>
          <a:p>
            <a:fld id="{18E17DF8-686F-4215-8A8C-399B6ED81C7E}" type="slidenum">
              <a:rPr lang="en-GB" smtClean="0"/>
              <a:t>‹#›</a:t>
            </a:fld>
            <a:endParaRPr lang="en-GB"/>
          </a:p>
        </p:txBody>
      </p:sp>
    </p:spTree>
    <p:extLst>
      <p:ext uri="{BB962C8B-B14F-4D97-AF65-F5344CB8AC3E}">
        <p14:creationId xmlns:p14="http://schemas.microsoft.com/office/powerpoint/2010/main" val="30446703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77C9B-26CA-DC74-222A-6FD0358E5A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8B5BB9F-C0D1-BC9F-42B1-86E4A56198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5DF4B8-42E4-4A94-6B89-A31DB1F60F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EB2597-384E-3C20-033D-3BDE6C9FAFA9}"/>
              </a:ext>
            </a:extLst>
          </p:cNvPr>
          <p:cNvSpPr>
            <a:spLocks noGrp="1"/>
          </p:cNvSpPr>
          <p:nvPr>
            <p:ph type="dt" sz="half" idx="10"/>
          </p:nvPr>
        </p:nvSpPr>
        <p:spPr/>
        <p:txBody>
          <a:bodyPr/>
          <a:lstStyle/>
          <a:p>
            <a:fld id="{4E19B7F8-C884-4816-B5E5-C59786651A52}" type="datetimeFigureOut">
              <a:rPr lang="en-GB" smtClean="0"/>
              <a:t>22/03/2026</a:t>
            </a:fld>
            <a:endParaRPr lang="en-GB"/>
          </a:p>
        </p:txBody>
      </p:sp>
      <p:sp>
        <p:nvSpPr>
          <p:cNvPr id="6" name="Footer Placeholder 5">
            <a:extLst>
              <a:ext uri="{FF2B5EF4-FFF2-40B4-BE49-F238E27FC236}">
                <a16:creationId xmlns:a16="http://schemas.microsoft.com/office/drawing/2014/main" id="{8FBF7A19-F13A-5B7F-8967-371E3D3CF7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F26F856-00D5-77D0-D804-29858526DD97}"/>
              </a:ext>
            </a:extLst>
          </p:cNvPr>
          <p:cNvSpPr>
            <a:spLocks noGrp="1"/>
          </p:cNvSpPr>
          <p:nvPr>
            <p:ph type="sldNum" sz="quarter" idx="12"/>
          </p:nvPr>
        </p:nvSpPr>
        <p:spPr/>
        <p:txBody>
          <a:bodyPr/>
          <a:lstStyle/>
          <a:p>
            <a:fld id="{18E17DF8-686F-4215-8A8C-399B6ED81C7E}" type="slidenum">
              <a:rPr lang="en-GB" smtClean="0"/>
              <a:t>‹#›</a:t>
            </a:fld>
            <a:endParaRPr lang="en-GB"/>
          </a:p>
        </p:txBody>
      </p:sp>
    </p:spTree>
    <p:extLst>
      <p:ext uri="{BB962C8B-B14F-4D97-AF65-F5344CB8AC3E}">
        <p14:creationId xmlns:p14="http://schemas.microsoft.com/office/powerpoint/2010/main" val="3935355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153F5-9473-4511-D948-0BDEB99433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1ACA978-6788-811D-01FD-24044B87E1A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3915252-400B-A231-90F6-B47F4FDD31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E1A223-8D25-FF5C-6CF3-D0C6BBA16823}"/>
              </a:ext>
            </a:extLst>
          </p:cNvPr>
          <p:cNvSpPr>
            <a:spLocks noGrp="1"/>
          </p:cNvSpPr>
          <p:nvPr>
            <p:ph type="dt" sz="half" idx="10"/>
          </p:nvPr>
        </p:nvSpPr>
        <p:spPr/>
        <p:txBody>
          <a:bodyPr/>
          <a:lstStyle/>
          <a:p>
            <a:fld id="{4E19B7F8-C884-4816-B5E5-C59786651A52}" type="datetimeFigureOut">
              <a:rPr lang="en-GB" smtClean="0"/>
              <a:t>22/03/2026</a:t>
            </a:fld>
            <a:endParaRPr lang="en-GB"/>
          </a:p>
        </p:txBody>
      </p:sp>
      <p:sp>
        <p:nvSpPr>
          <p:cNvPr id="6" name="Footer Placeholder 5">
            <a:extLst>
              <a:ext uri="{FF2B5EF4-FFF2-40B4-BE49-F238E27FC236}">
                <a16:creationId xmlns:a16="http://schemas.microsoft.com/office/drawing/2014/main" id="{A3E117AE-DFA2-EF63-B1C1-DFB3A5C859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DEE193-8149-86AF-0548-B34B39E99A54}"/>
              </a:ext>
            </a:extLst>
          </p:cNvPr>
          <p:cNvSpPr>
            <a:spLocks noGrp="1"/>
          </p:cNvSpPr>
          <p:nvPr>
            <p:ph type="sldNum" sz="quarter" idx="12"/>
          </p:nvPr>
        </p:nvSpPr>
        <p:spPr/>
        <p:txBody>
          <a:bodyPr/>
          <a:lstStyle/>
          <a:p>
            <a:fld id="{18E17DF8-686F-4215-8A8C-399B6ED81C7E}" type="slidenum">
              <a:rPr lang="en-GB" smtClean="0"/>
              <a:t>‹#›</a:t>
            </a:fld>
            <a:endParaRPr lang="en-GB"/>
          </a:p>
        </p:txBody>
      </p:sp>
    </p:spTree>
    <p:extLst>
      <p:ext uri="{BB962C8B-B14F-4D97-AF65-F5344CB8AC3E}">
        <p14:creationId xmlns:p14="http://schemas.microsoft.com/office/powerpoint/2010/main" val="40603862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B58CE-5DFA-8B05-B101-450C4E29549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8614A6-5B62-B706-24D7-ACCCF8542A2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8AA29A-7A58-3B86-D5D2-C48AF877C352}"/>
              </a:ext>
            </a:extLst>
          </p:cNvPr>
          <p:cNvSpPr>
            <a:spLocks noGrp="1"/>
          </p:cNvSpPr>
          <p:nvPr>
            <p:ph type="dt" sz="half" idx="10"/>
          </p:nvPr>
        </p:nvSpPr>
        <p:spPr/>
        <p:txBody>
          <a:bodyPr/>
          <a:lstStyle/>
          <a:p>
            <a:fld id="{4E19B7F8-C884-4816-B5E5-C59786651A52}" type="datetimeFigureOut">
              <a:rPr lang="en-GB" smtClean="0"/>
              <a:t>22/03/2026</a:t>
            </a:fld>
            <a:endParaRPr lang="en-GB"/>
          </a:p>
        </p:txBody>
      </p:sp>
      <p:sp>
        <p:nvSpPr>
          <p:cNvPr id="5" name="Footer Placeholder 4">
            <a:extLst>
              <a:ext uri="{FF2B5EF4-FFF2-40B4-BE49-F238E27FC236}">
                <a16:creationId xmlns:a16="http://schemas.microsoft.com/office/drawing/2014/main" id="{23932A59-53DC-8807-23A5-1FF3140EE8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0F74C1-99E9-312D-0FA1-112BAC7B9448}"/>
              </a:ext>
            </a:extLst>
          </p:cNvPr>
          <p:cNvSpPr>
            <a:spLocks noGrp="1"/>
          </p:cNvSpPr>
          <p:nvPr>
            <p:ph type="sldNum" sz="quarter" idx="12"/>
          </p:nvPr>
        </p:nvSpPr>
        <p:spPr/>
        <p:txBody>
          <a:bodyPr/>
          <a:lstStyle/>
          <a:p>
            <a:fld id="{18E17DF8-686F-4215-8A8C-399B6ED81C7E}" type="slidenum">
              <a:rPr lang="en-GB" smtClean="0"/>
              <a:t>‹#›</a:t>
            </a:fld>
            <a:endParaRPr lang="en-GB"/>
          </a:p>
        </p:txBody>
      </p:sp>
    </p:spTree>
    <p:extLst>
      <p:ext uri="{BB962C8B-B14F-4D97-AF65-F5344CB8AC3E}">
        <p14:creationId xmlns:p14="http://schemas.microsoft.com/office/powerpoint/2010/main" val="198253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FAB683E-046B-3F97-F138-1C6297327E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EB63E5B-B211-369C-5D93-76F473ACAAA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A1111C-7CAA-D211-BA1A-CC5D319A9338}"/>
              </a:ext>
            </a:extLst>
          </p:cNvPr>
          <p:cNvSpPr>
            <a:spLocks noGrp="1"/>
          </p:cNvSpPr>
          <p:nvPr>
            <p:ph type="dt" sz="half" idx="10"/>
          </p:nvPr>
        </p:nvSpPr>
        <p:spPr/>
        <p:txBody>
          <a:bodyPr/>
          <a:lstStyle/>
          <a:p>
            <a:fld id="{4E19B7F8-C884-4816-B5E5-C59786651A52}" type="datetimeFigureOut">
              <a:rPr lang="en-GB" smtClean="0"/>
              <a:t>22/03/2026</a:t>
            </a:fld>
            <a:endParaRPr lang="en-GB"/>
          </a:p>
        </p:txBody>
      </p:sp>
      <p:sp>
        <p:nvSpPr>
          <p:cNvPr id="5" name="Footer Placeholder 4">
            <a:extLst>
              <a:ext uri="{FF2B5EF4-FFF2-40B4-BE49-F238E27FC236}">
                <a16:creationId xmlns:a16="http://schemas.microsoft.com/office/drawing/2014/main" id="{444071A6-3111-0411-5817-4273888501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1EC415-DA28-D495-3F71-7547071C914A}"/>
              </a:ext>
            </a:extLst>
          </p:cNvPr>
          <p:cNvSpPr>
            <a:spLocks noGrp="1"/>
          </p:cNvSpPr>
          <p:nvPr>
            <p:ph type="sldNum" sz="quarter" idx="12"/>
          </p:nvPr>
        </p:nvSpPr>
        <p:spPr/>
        <p:txBody>
          <a:bodyPr/>
          <a:lstStyle/>
          <a:p>
            <a:fld id="{18E17DF8-686F-4215-8A8C-399B6ED81C7E}" type="slidenum">
              <a:rPr lang="en-GB" smtClean="0"/>
              <a:t>‹#›</a:t>
            </a:fld>
            <a:endParaRPr lang="en-GB"/>
          </a:p>
        </p:txBody>
      </p:sp>
    </p:spTree>
    <p:extLst>
      <p:ext uri="{BB962C8B-B14F-4D97-AF65-F5344CB8AC3E}">
        <p14:creationId xmlns:p14="http://schemas.microsoft.com/office/powerpoint/2010/main" val="24226726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596D042-91C8-A1FB-F791-9D171B99CD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CC7D42-C1F7-3C26-C842-3E51EA5CDA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E31EC5-5425-C0DE-E8AE-39445921B9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19B7F8-C884-4816-B5E5-C59786651A52}" type="datetimeFigureOut">
              <a:rPr lang="en-GB" smtClean="0"/>
              <a:t>22/03/2026</a:t>
            </a:fld>
            <a:endParaRPr lang="en-GB"/>
          </a:p>
        </p:txBody>
      </p:sp>
      <p:sp>
        <p:nvSpPr>
          <p:cNvPr id="5" name="Footer Placeholder 4">
            <a:extLst>
              <a:ext uri="{FF2B5EF4-FFF2-40B4-BE49-F238E27FC236}">
                <a16:creationId xmlns:a16="http://schemas.microsoft.com/office/drawing/2014/main" id="{56FE6ECD-6C08-A608-470E-FA1C99187F0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5E7BCEE-23C3-4619-E093-8D614EB06A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8E17DF8-686F-4215-8A8C-399B6ED81C7E}" type="slidenum">
              <a:rPr lang="en-GB" smtClean="0"/>
              <a:t>‹#›</a:t>
            </a:fld>
            <a:endParaRPr lang="en-GB"/>
          </a:p>
        </p:txBody>
      </p:sp>
    </p:spTree>
    <p:extLst>
      <p:ext uri="{BB962C8B-B14F-4D97-AF65-F5344CB8AC3E}">
        <p14:creationId xmlns:p14="http://schemas.microsoft.com/office/powerpoint/2010/main" val="11411213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63C1F321-BB96-4700-B3CE-1A6156067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3FA1AD64-F15F-417D-956C-B2C211FC90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13" name="Color">
              <a:extLst>
                <a:ext uri="{FF2B5EF4-FFF2-40B4-BE49-F238E27FC236}">
                  <a16:creationId xmlns:a16="http://schemas.microsoft.com/office/drawing/2014/main" id="{5F3C79B0-E0DE-407E-B550-3FDEB67B0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A1A2DFA8-F321-4204-9B31-A3713BC652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6E97A1A-7F86-C708-4BB2-8A26F0F7DEC3}"/>
              </a:ext>
            </a:extLst>
          </p:cNvPr>
          <p:cNvSpPr>
            <a:spLocks noGrp="1"/>
          </p:cNvSpPr>
          <p:nvPr>
            <p:ph type="ctrTitle"/>
          </p:nvPr>
        </p:nvSpPr>
        <p:spPr>
          <a:xfrm>
            <a:off x="789708" y="841664"/>
            <a:ext cx="4874661" cy="5156800"/>
          </a:xfrm>
        </p:spPr>
        <p:txBody>
          <a:bodyPr anchor="ctr">
            <a:normAutofit/>
          </a:bodyPr>
          <a:lstStyle/>
          <a:p>
            <a:pPr algn="l"/>
            <a:r>
              <a:rPr lang="en-GB" sz="4800">
                <a:solidFill>
                  <a:schemeClr val="bg1"/>
                </a:solidFill>
              </a:rPr>
              <a:t>Introduction</a:t>
            </a:r>
          </a:p>
        </p:txBody>
      </p:sp>
      <p:sp>
        <p:nvSpPr>
          <p:cNvPr id="3" name="Subtitle 2">
            <a:extLst>
              <a:ext uri="{FF2B5EF4-FFF2-40B4-BE49-F238E27FC236}">
                <a16:creationId xmlns:a16="http://schemas.microsoft.com/office/drawing/2014/main" id="{FCCBCA8D-15E0-F477-8921-4DA53AEEE47C}"/>
              </a:ext>
            </a:extLst>
          </p:cNvPr>
          <p:cNvSpPr>
            <a:spLocks noGrp="1"/>
          </p:cNvSpPr>
          <p:nvPr>
            <p:ph type="subTitle" idx="1"/>
          </p:nvPr>
        </p:nvSpPr>
        <p:spPr>
          <a:xfrm>
            <a:off x="6534687" y="841664"/>
            <a:ext cx="4867605" cy="5156800"/>
          </a:xfrm>
        </p:spPr>
        <p:txBody>
          <a:bodyPr anchor="ctr">
            <a:normAutofit/>
          </a:bodyPr>
          <a:lstStyle/>
          <a:p>
            <a:pPr algn="l"/>
            <a:r>
              <a:rPr lang="en-GB" sz="2000" dirty="0">
                <a:solidFill>
                  <a:schemeClr val="tx2"/>
                </a:solidFill>
              </a:rPr>
              <a:t>Good morning, everyone. Today, I will be presenting an overview of easyJet, one of Europe’s leading low-cost airlines. This presentation will explore the company’s current policies and practices, the role of line managers in implementing them, and their strategic relevance in today’s competitive aviation industry. I will also highlight the key challenges easyJet is currently facing and provide practical recommendations for addressing these issues to ensure continued growth, operational efficiency, and customer satisfaction. Let’s begin by looking at the company’s existing policies and practices</a:t>
            </a:r>
          </a:p>
        </p:txBody>
      </p:sp>
    </p:spTree>
    <p:extLst>
      <p:ext uri="{BB962C8B-B14F-4D97-AF65-F5344CB8AC3E}">
        <p14:creationId xmlns:p14="http://schemas.microsoft.com/office/powerpoint/2010/main" val="42231364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50DBBC-07AD-80AB-A9A3-5AE9DDF0F2A1}"/>
              </a:ext>
            </a:extLst>
          </p:cNvPr>
          <p:cNvSpPr>
            <a:spLocks noGrp="1"/>
          </p:cNvSpPr>
          <p:nvPr>
            <p:ph type="title"/>
          </p:nvPr>
        </p:nvSpPr>
        <p:spPr>
          <a:xfrm>
            <a:off x="1188069" y="381935"/>
            <a:ext cx="9356106" cy="1200329"/>
          </a:xfrm>
        </p:spPr>
        <p:txBody>
          <a:bodyPr anchor="t">
            <a:normAutofit/>
          </a:bodyPr>
          <a:lstStyle/>
          <a:p>
            <a:r>
              <a:rPr lang="en-GB" sz="3200" dirty="0">
                <a:solidFill>
                  <a:schemeClr val="tx2">
                    <a:lumMod val="75000"/>
                    <a:lumOff val="25000"/>
                  </a:schemeClr>
                </a:solidFill>
                <a:latin typeface="Arial" panose="020B0604020202020204" pitchFamily="34" charset="0"/>
                <a:cs typeface="Arial" panose="020B0604020202020204" pitchFamily="34" charset="0"/>
              </a:rPr>
              <a:t>Current policies and practices</a:t>
            </a:r>
          </a:p>
        </p:txBody>
      </p:sp>
      <p:grpSp>
        <p:nvGrpSpPr>
          <p:cNvPr id="11" name="Group 10">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020BEAD-486E-9B06-CC7C-6166AB37C09F}"/>
              </a:ext>
            </a:extLst>
          </p:cNvPr>
          <p:cNvGraphicFramePr>
            <a:graphicFrameLocks noGrp="1"/>
          </p:cNvGraphicFramePr>
          <p:nvPr>
            <p:ph idx="1"/>
            <p:extLst>
              <p:ext uri="{D42A27DB-BD31-4B8C-83A1-F6EECF244321}">
                <p14:modId xmlns:p14="http://schemas.microsoft.com/office/powerpoint/2010/main" val="1327646347"/>
              </p:ext>
            </p:extLst>
          </p:nvPr>
        </p:nvGraphicFramePr>
        <p:xfrm>
          <a:off x="1188062" y="1825625"/>
          <a:ext cx="9356107" cy="439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28706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25BEB98-3FC5-5826-0DDC-ED6A35749364}"/>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latin typeface="Arial" panose="020B0604020202020204" pitchFamily="34" charset="0"/>
                <a:cs typeface="Arial" panose="020B0604020202020204" pitchFamily="34" charset="0"/>
              </a:rPr>
              <a:t>How implementing these policies and practices?</a:t>
            </a:r>
          </a:p>
        </p:txBody>
      </p:sp>
      <p:graphicFrame>
        <p:nvGraphicFramePr>
          <p:cNvPr id="5" name="Content Placeholder 2">
            <a:extLst>
              <a:ext uri="{FF2B5EF4-FFF2-40B4-BE49-F238E27FC236}">
                <a16:creationId xmlns:a16="http://schemas.microsoft.com/office/drawing/2014/main" id="{E225AB93-A5D6-EA01-0D51-415A61FB3A30}"/>
              </a:ext>
            </a:extLst>
          </p:cNvPr>
          <p:cNvGraphicFramePr>
            <a:graphicFrameLocks noGrp="1"/>
          </p:cNvGraphicFramePr>
          <p:nvPr>
            <p:ph idx="1"/>
            <p:extLst>
              <p:ext uri="{D42A27DB-BD31-4B8C-83A1-F6EECF244321}">
                <p14:modId xmlns:p14="http://schemas.microsoft.com/office/powerpoint/2010/main" val="1702279548"/>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15697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59988" y="0"/>
            <a:ext cx="263201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CB84137-29EF-465C-8157-1F972A99515F}"/>
              </a:ext>
            </a:extLst>
          </p:cNvPr>
          <p:cNvSpPr>
            <a:spLocks noGrp="1"/>
          </p:cNvSpPr>
          <p:nvPr>
            <p:ph type="title"/>
          </p:nvPr>
        </p:nvSpPr>
        <p:spPr>
          <a:xfrm>
            <a:off x="1137038" y="609597"/>
            <a:ext cx="9770022" cy="1330841"/>
          </a:xfrm>
        </p:spPr>
        <p:txBody>
          <a:bodyPr>
            <a:normAutofit/>
          </a:bodyPr>
          <a:lstStyle/>
          <a:p>
            <a:r>
              <a:rPr lang="en-GB" sz="2000" dirty="0">
                <a:latin typeface="Arial" panose="020B0604020202020204" pitchFamily="34" charset="0"/>
                <a:cs typeface="Arial" panose="020B0604020202020204" pitchFamily="34" charset="0"/>
              </a:rPr>
              <a:t>Are the current policies and practices strategically relevant to the context of the selected organisation? </a:t>
            </a:r>
          </a:p>
        </p:txBody>
      </p:sp>
      <p:sp>
        <p:nvSpPr>
          <p:cNvPr id="3" name="Content Placeholder 2">
            <a:extLst>
              <a:ext uri="{FF2B5EF4-FFF2-40B4-BE49-F238E27FC236}">
                <a16:creationId xmlns:a16="http://schemas.microsoft.com/office/drawing/2014/main" id="{578A0A64-BCFC-A045-66C9-0B0E4133159E}"/>
              </a:ext>
            </a:extLst>
          </p:cNvPr>
          <p:cNvSpPr>
            <a:spLocks noGrp="1"/>
          </p:cNvSpPr>
          <p:nvPr>
            <p:ph idx="1"/>
          </p:nvPr>
        </p:nvSpPr>
        <p:spPr>
          <a:xfrm>
            <a:off x="1137038" y="2194099"/>
            <a:ext cx="5950970" cy="1572357"/>
          </a:xfrm>
        </p:spPr>
        <p:txBody>
          <a:bodyPr>
            <a:normAutofit/>
          </a:bodyPr>
          <a:lstStyle/>
          <a:p>
            <a:pPr marL="0" indent="0">
              <a:buNone/>
            </a:pPr>
            <a:r>
              <a:rPr lang="en-GB" sz="1600" dirty="0">
                <a:solidFill>
                  <a:schemeClr val="tx2">
                    <a:lumMod val="75000"/>
                    <a:lumOff val="25000"/>
                  </a:schemeClr>
                </a:solidFill>
                <a:latin typeface="Arial" panose="020B0604020202020204" pitchFamily="34" charset="0"/>
                <a:cs typeface="Arial" panose="020B0604020202020204" pitchFamily="34" charset="0"/>
              </a:rPr>
              <a:t>Yes, easyJet’s current policies and practices are strategically relevant to its context. As a low-cost airline operating in a highly competitive and environmentally sensitive industry, easyJet’s focus on sustainability, digital innovation, and customer safety aligns with evolving customer expectations, regulatory pressures, and industry trends</a:t>
            </a:r>
            <a:r>
              <a:rPr lang="en-GB" sz="1400" dirty="0">
                <a:solidFill>
                  <a:schemeClr val="tx2">
                    <a:lumMod val="75000"/>
                    <a:lumOff val="25000"/>
                  </a:schemeClr>
                </a:solidFill>
                <a:latin typeface="Arial" panose="020B0604020202020204" pitchFamily="34" charset="0"/>
                <a:cs typeface="Arial" panose="020B0604020202020204" pitchFamily="34" charset="0"/>
              </a:rPr>
              <a:t>.</a:t>
            </a:r>
          </a:p>
          <a:p>
            <a:pPr marL="0" indent="0">
              <a:buNone/>
            </a:pPr>
            <a:endParaRPr lang="en-GB" sz="2000" dirty="0"/>
          </a:p>
        </p:txBody>
      </p:sp>
      <p:sp>
        <p:nvSpPr>
          <p:cNvPr id="43" name="Freeform: Shape 42">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0496" y="2022496"/>
            <a:ext cx="3795039"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8" name="Graphic 17" descr="Pilot">
            <a:extLst>
              <a:ext uri="{FF2B5EF4-FFF2-40B4-BE49-F238E27FC236}">
                <a16:creationId xmlns:a16="http://schemas.microsoft.com/office/drawing/2014/main" id="{12C03786-3A68-124B-3ABC-528101A9E3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91362" y="2308377"/>
            <a:ext cx="3482910" cy="3482910"/>
          </a:xfrm>
          <a:prstGeom prst="rect">
            <a:avLst/>
          </a:prstGeom>
        </p:spPr>
      </p:pic>
      <p:sp>
        <p:nvSpPr>
          <p:cNvPr id="40" name="Rectangle 6">
            <a:extLst>
              <a:ext uri="{FF2B5EF4-FFF2-40B4-BE49-F238E27FC236}">
                <a16:creationId xmlns:a16="http://schemas.microsoft.com/office/drawing/2014/main" id="{2775D660-3127-4688-9782-F7C4639B1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2788" y="5952857"/>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180609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5100F67-A53A-5FCD-2ED1-86CAB00A682A}"/>
              </a:ext>
            </a:extLst>
          </p:cNvPr>
          <p:cNvSpPr>
            <a:spLocks noGrp="1"/>
          </p:cNvSpPr>
          <p:nvPr>
            <p:ph type="title"/>
          </p:nvPr>
        </p:nvSpPr>
        <p:spPr>
          <a:xfrm>
            <a:off x="621792" y="2667000"/>
            <a:ext cx="3602736" cy="2351314"/>
          </a:xfrm>
        </p:spPr>
        <p:txBody>
          <a:bodyPr>
            <a:normAutofit/>
          </a:bodyPr>
          <a:lstStyle/>
          <a:p>
            <a:r>
              <a:rPr lang="en-GB" sz="3200" dirty="0">
                <a:solidFill>
                  <a:srgbClr val="7030A0"/>
                </a:solidFill>
                <a:latin typeface="Arial" panose="020B0604020202020204" pitchFamily="34" charset="0"/>
                <a:cs typeface="Arial" panose="020B0604020202020204" pitchFamily="34" charset="0"/>
              </a:rPr>
              <a:t>Here are the current key issues facing easyJet:</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A6182739-17C8-FD36-E387-73E9DB6B8BA8}"/>
              </a:ext>
            </a:extLst>
          </p:cNvPr>
          <p:cNvGraphicFramePr>
            <a:graphicFrameLocks noGrp="1"/>
          </p:cNvGraphicFramePr>
          <p:nvPr>
            <p:ph idx="1"/>
            <p:extLst>
              <p:ext uri="{D42A27DB-BD31-4B8C-83A1-F6EECF244321}">
                <p14:modId xmlns:p14="http://schemas.microsoft.com/office/powerpoint/2010/main" val="3368464664"/>
              </p:ext>
            </p:extLst>
          </p:nvPr>
        </p:nvGraphicFramePr>
        <p:xfrm>
          <a:off x="5303520" y="239486"/>
          <a:ext cx="6364224" cy="59510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17290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green and blue sky with white dots&#10;&#10;AI-generated content may be incorrect.">
            <a:extLst>
              <a:ext uri="{FF2B5EF4-FFF2-40B4-BE49-F238E27FC236}">
                <a16:creationId xmlns:a16="http://schemas.microsoft.com/office/drawing/2014/main" id="{5C2BB648-B72A-4F75-8310-468B51573A51}"/>
              </a:ext>
            </a:extLst>
          </p:cNvPr>
          <p:cNvPicPr>
            <a:picLocks noChangeAspect="1"/>
          </p:cNvPicPr>
          <p:nvPr/>
        </p:nvPicPr>
        <p:blipFill>
          <a:blip r:embed="rId2">
            <a:duotone>
              <a:schemeClr val="bg2">
                <a:shade val="45000"/>
                <a:satMod val="135000"/>
              </a:schemeClr>
              <a:prstClr val="white"/>
            </a:duotone>
          </a:blip>
          <a:srcRect t="3433"/>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D68291-B563-C8E6-00E3-27CD4C7E1D67}"/>
              </a:ext>
            </a:extLst>
          </p:cNvPr>
          <p:cNvSpPr>
            <a:spLocks noGrp="1"/>
          </p:cNvSpPr>
          <p:nvPr>
            <p:ph type="title"/>
          </p:nvPr>
        </p:nvSpPr>
        <p:spPr>
          <a:xfrm>
            <a:off x="838200" y="1"/>
            <a:ext cx="10515600" cy="783770"/>
          </a:xfrm>
        </p:spPr>
        <p:txBody>
          <a:bodyPr>
            <a:normAutofit/>
          </a:bodyPr>
          <a:lstStyle/>
          <a:p>
            <a:r>
              <a:rPr lang="en-GB" sz="2000" dirty="0">
                <a:latin typeface="Arial" panose="020B0604020202020204" pitchFamily="34" charset="0"/>
                <a:cs typeface="Arial" panose="020B0604020202020204" pitchFamily="34" charset="0"/>
              </a:rPr>
              <a:t>Here are strategic recommendations for easyJet to address its current issues</a:t>
            </a:r>
            <a:r>
              <a:rPr lang="en-GB" dirty="0"/>
              <a:t>:</a:t>
            </a:r>
          </a:p>
        </p:txBody>
      </p:sp>
      <p:graphicFrame>
        <p:nvGraphicFramePr>
          <p:cNvPr id="5" name="Content Placeholder 2">
            <a:extLst>
              <a:ext uri="{FF2B5EF4-FFF2-40B4-BE49-F238E27FC236}">
                <a16:creationId xmlns:a16="http://schemas.microsoft.com/office/drawing/2014/main" id="{A1CFF2EE-09CD-E224-7654-6EEB3B74C092}"/>
              </a:ext>
            </a:extLst>
          </p:cNvPr>
          <p:cNvGraphicFramePr>
            <a:graphicFrameLocks noGrp="1"/>
          </p:cNvGraphicFramePr>
          <p:nvPr>
            <p:ph idx="1"/>
            <p:extLst>
              <p:ext uri="{D42A27DB-BD31-4B8C-83A1-F6EECF244321}">
                <p14:modId xmlns:p14="http://schemas.microsoft.com/office/powerpoint/2010/main" val="3919558133"/>
              </p:ext>
            </p:extLst>
          </p:nvPr>
        </p:nvGraphicFramePr>
        <p:xfrm>
          <a:off x="1" y="957943"/>
          <a:ext cx="12072256" cy="62651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20163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70</TotalTime>
  <Words>652</Words>
  <Application>Microsoft Office PowerPoint</Application>
  <PresentationFormat>Widescreen</PresentationFormat>
  <Paragraphs>43</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Aptos</vt:lpstr>
      <vt:lpstr>Aptos Display</vt:lpstr>
      <vt:lpstr>Arial</vt:lpstr>
      <vt:lpstr>Calibri</vt:lpstr>
      <vt:lpstr>Office Theme</vt:lpstr>
      <vt:lpstr>Introduction</vt:lpstr>
      <vt:lpstr>Current policies and practices</vt:lpstr>
      <vt:lpstr>How implementing these policies and practices?</vt:lpstr>
      <vt:lpstr>Are the current policies and practices strategically relevant to the context of the selected organisation? </vt:lpstr>
      <vt:lpstr>Here are the current key issues facing easyJet:</vt:lpstr>
      <vt:lpstr>Here are strategic recommendations for easyJet to address its current issues: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evaristo Freite de Melo</dc:creator>
  <cp:lastModifiedBy>evaristo Freite de Melo</cp:lastModifiedBy>
  <cp:revision>1</cp:revision>
  <dcterms:created xsi:type="dcterms:W3CDTF">2025-06-16T16:44:51Z</dcterms:created>
  <dcterms:modified xsi:type="dcterms:W3CDTF">2026-03-22T17:37:28Z</dcterms:modified>
</cp:coreProperties>
</file>