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7" r:id="rId1"/>
  </p:sldMasterIdLst>
  <p:notesMasterIdLst>
    <p:notesMasterId r:id="rId18"/>
  </p:notesMasterIdLst>
  <p:sldIdLst>
    <p:sldId id="257" r:id="rId2"/>
    <p:sldId id="276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301" r:id="rId12"/>
    <p:sldId id="286" r:id="rId13"/>
    <p:sldId id="292" r:id="rId14"/>
    <p:sldId id="298" r:id="rId15"/>
    <p:sldId id="299" r:id="rId16"/>
    <p:sldId id="300" r:id="rId17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27EE605-3890-401E-ADE2-AC909AA9F12A}">
          <p14:sldIdLst>
            <p14:sldId id="257"/>
            <p14:sldId id="276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301"/>
            <p14:sldId id="286"/>
            <p14:sldId id="292"/>
            <p14:sldId id="298"/>
            <p14:sldId id="299"/>
            <p14:sldId id="30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E85AE4-9D38-41A6-9699-B854DADA48BB}" v="6" dt="2026-07-02T19:02:42.6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 snapToObjects="1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biths G" userId="4f6f2b360b1242e6" providerId="LiveId" clId="{619967A2-2B74-4052-B679-C6687767B7A3}"/>
    <pc:docChg chg="undo custSel addSld delSld modSld modSection">
      <pc:chgData name="Subiths G" userId="4f6f2b360b1242e6" providerId="LiveId" clId="{619967A2-2B74-4052-B679-C6687767B7A3}" dt="2026-07-02T19:10:47.007" v="176" actId="1037"/>
      <pc:docMkLst>
        <pc:docMk/>
      </pc:docMkLst>
      <pc:sldChg chg="delSp modSp mod">
        <pc:chgData name="Subiths G" userId="4f6f2b360b1242e6" providerId="LiveId" clId="{619967A2-2B74-4052-B679-C6687767B7A3}" dt="2026-07-02T19:06:29.435" v="141" actId="478"/>
        <pc:sldMkLst>
          <pc:docMk/>
          <pc:sldMk cId="0" sldId="257"/>
        </pc:sldMkLst>
        <pc:spChg chg="del mod">
          <ac:chgData name="Subiths G" userId="4f6f2b360b1242e6" providerId="LiveId" clId="{619967A2-2B74-4052-B679-C6687767B7A3}" dt="2026-07-02T19:06:20.015" v="140" actId="478"/>
          <ac:spMkLst>
            <pc:docMk/>
            <pc:sldMk cId="0" sldId="257"/>
            <ac:spMk id="39" creationId="{00000000-0000-0000-0000-000000000000}"/>
          </ac:spMkLst>
        </pc:spChg>
        <pc:spChg chg="del">
          <ac:chgData name="Subiths G" userId="4f6f2b360b1242e6" providerId="LiveId" clId="{619967A2-2B74-4052-B679-C6687767B7A3}" dt="2026-07-02T19:06:29.435" v="141" actId="478"/>
          <ac:spMkLst>
            <pc:docMk/>
            <pc:sldMk cId="0" sldId="257"/>
            <ac:spMk id="41" creationId="{00000000-0000-0000-0000-000000000000}"/>
          </ac:spMkLst>
        </pc:spChg>
      </pc:sldChg>
      <pc:sldChg chg="delSp modSp mod">
        <pc:chgData name="Subiths G" userId="4f6f2b360b1242e6" providerId="LiveId" clId="{619967A2-2B74-4052-B679-C6687767B7A3}" dt="2026-07-02T19:06:39.992" v="143" actId="478"/>
        <pc:sldMkLst>
          <pc:docMk/>
          <pc:sldMk cId="1505308631" sldId="276"/>
        </pc:sldMkLst>
        <pc:spChg chg="del">
          <ac:chgData name="Subiths G" userId="4f6f2b360b1242e6" providerId="LiveId" clId="{619967A2-2B74-4052-B679-C6687767B7A3}" dt="2026-07-02T19:06:39.992" v="143" actId="478"/>
          <ac:spMkLst>
            <pc:docMk/>
            <pc:sldMk cId="1505308631" sldId="276"/>
            <ac:spMk id="2" creationId="{52C653BC-7C74-6EAA-096F-B1B7D1958DEF}"/>
          </ac:spMkLst>
        </pc:spChg>
        <pc:spChg chg="del mod">
          <ac:chgData name="Subiths G" userId="4f6f2b360b1242e6" providerId="LiveId" clId="{619967A2-2B74-4052-B679-C6687767B7A3}" dt="2026-07-02T19:06:36.959" v="142" actId="478"/>
          <ac:spMkLst>
            <pc:docMk/>
            <pc:sldMk cId="1505308631" sldId="276"/>
            <ac:spMk id="3" creationId="{48F37B35-76EC-C3C6-F3D4-5A1A479699FB}"/>
          </ac:spMkLst>
        </pc:spChg>
      </pc:sldChg>
      <pc:sldChg chg="delSp modSp mod">
        <pc:chgData name="Subiths G" userId="4f6f2b360b1242e6" providerId="LiveId" clId="{619967A2-2B74-4052-B679-C6687767B7A3}" dt="2026-07-02T19:06:58.214" v="145" actId="478"/>
        <pc:sldMkLst>
          <pc:docMk/>
          <pc:sldMk cId="3940361228" sldId="278"/>
        </pc:sldMkLst>
        <pc:spChg chg="del">
          <ac:chgData name="Subiths G" userId="4f6f2b360b1242e6" providerId="LiveId" clId="{619967A2-2B74-4052-B679-C6687767B7A3}" dt="2026-07-02T19:06:58.214" v="145" actId="478"/>
          <ac:spMkLst>
            <pc:docMk/>
            <pc:sldMk cId="3940361228" sldId="278"/>
            <ac:spMk id="2" creationId="{884BB5C9-CCE6-D1F3-3D5E-441599F59522}"/>
          </ac:spMkLst>
        </pc:spChg>
        <pc:spChg chg="del mod">
          <ac:chgData name="Subiths G" userId="4f6f2b360b1242e6" providerId="LiveId" clId="{619967A2-2B74-4052-B679-C6687767B7A3}" dt="2026-07-02T19:06:54.777" v="144" actId="478"/>
          <ac:spMkLst>
            <pc:docMk/>
            <pc:sldMk cId="3940361228" sldId="278"/>
            <ac:spMk id="3" creationId="{9FAE622A-AC87-154E-65DC-D0956DFA099F}"/>
          </ac:spMkLst>
        </pc:spChg>
        <pc:spChg chg="mod">
          <ac:chgData name="Subiths G" userId="4f6f2b360b1242e6" providerId="LiveId" clId="{619967A2-2B74-4052-B679-C6687767B7A3}" dt="2026-07-02T18:56:52.279" v="68" actId="20577"/>
          <ac:spMkLst>
            <pc:docMk/>
            <pc:sldMk cId="3940361228" sldId="278"/>
            <ac:spMk id="9" creationId="{085990D7-B7DA-28D1-F3B1-68F003977D52}"/>
          </ac:spMkLst>
        </pc:spChg>
      </pc:sldChg>
      <pc:sldChg chg="delSp modSp mod">
        <pc:chgData name="Subiths G" userId="4f6f2b360b1242e6" providerId="LiveId" clId="{619967A2-2B74-4052-B679-C6687767B7A3}" dt="2026-07-02T19:07:20.474" v="147" actId="478"/>
        <pc:sldMkLst>
          <pc:docMk/>
          <pc:sldMk cId="2087078144" sldId="279"/>
        </pc:sldMkLst>
        <pc:spChg chg="del">
          <ac:chgData name="Subiths G" userId="4f6f2b360b1242e6" providerId="LiveId" clId="{619967A2-2B74-4052-B679-C6687767B7A3}" dt="2026-07-02T19:07:20.474" v="147" actId="478"/>
          <ac:spMkLst>
            <pc:docMk/>
            <pc:sldMk cId="2087078144" sldId="279"/>
            <ac:spMk id="2" creationId="{6ADD6FA0-1022-9AB7-D04A-64C55DB00CBD}"/>
          </ac:spMkLst>
        </pc:spChg>
        <pc:spChg chg="del mod">
          <ac:chgData name="Subiths G" userId="4f6f2b360b1242e6" providerId="LiveId" clId="{619967A2-2B74-4052-B679-C6687767B7A3}" dt="2026-07-02T19:07:17.235" v="146" actId="478"/>
          <ac:spMkLst>
            <pc:docMk/>
            <pc:sldMk cId="2087078144" sldId="279"/>
            <ac:spMk id="3" creationId="{68C4EFFB-C551-4124-2612-61B7F6F70CC6}"/>
          </ac:spMkLst>
        </pc:spChg>
        <pc:spChg chg="mod">
          <ac:chgData name="Subiths G" userId="4f6f2b360b1242e6" providerId="LiveId" clId="{619967A2-2B74-4052-B679-C6687767B7A3}" dt="2026-07-02T18:49:58.999" v="55" actId="5793"/>
          <ac:spMkLst>
            <pc:docMk/>
            <pc:sldMk cId="2087078144" sldId="279"/>
            <ac:spMk id="11" creationId="{F16C5E77-B741-1B5E-D98A-0E2F7FB56CE8}"/>
          </ac:spMkLst>
        </pc:spChg>
      </pc:sldChg>
      <pc:sldChg chg="delSp modSp mod">
        <pc:chgData name="Subiths G" userId="4f6f2b360b1242e6" providerId="LiveId" clId="{619967A2-2B74-4052-B679-C6687767B7A3}" dt="2026-07-02T19:10:47.007" v="176" actId="1037"/>
        <pc:sldMkLst>
          <pc:docMk/>
          <pc:sldMk cId="3773838823" sldId="280"/>
        </pc:sldMkLst>
        <pc:spChg chg="del">
          <ac:chgData name="Subiths G" userId="4f6f2b360b1242e6" providerId="LiveId" clId="{619967A2-2B74-4052-B679-C6687767B7A3}" dt="2026-07-02T19:07:25.343" v="148" actId="478"/>
          <ac:spMkLst>
            <pc:docMk/>
            <pc:sldMk cId="3773838823" sldId="280"/>
            <ac:spMk id="2" creationId="{286829EC-834D-1467-DE98-36BDE1C875F3}"/>
          </ac:spMkLst>
        </pc:spChg>
        <pc:spChg chg="del mod">
          <ac:chgData name="Subiths G" userId="4f6f2b360b1242e6" providerId="LiveId" clId="{619967A2-2B74-4052-B679-C6687767B7A3}" dt="2026-07-02T19:07:29.039" v="149" actId="478"/>
          <ac:spMkLst>
            <pc:docMk/>
            <pc:sldMk cId="3773838823" sldId="280"/>
            <ac:spMk id="3" creationId="{700FDD50-55B4-1496-8C8D-9ADCC8E0D334}"/>
          </ac:spMkLst>
        </pc:spChg>
        <pc:spChg chg="mod">
          <ac:chgData name="Subiths G" userId="4f6f2b360b1242e6" providerId="LiveId" clId="{619967A2-2B74-4052-B679-C6687767B7A3}" dt="2026-07-02T19:10:47.007" v="176" actId="1037"/>
          <ac:spMkLst>
            <pc:docMk/>
            <pc:sldMk cId="3773838823" sldId="280"/>
            <ac:spMk id="7" creationId="{3630488E-F1B4-C95E-B03C-05017B27E318}"/>
          </ac:spMkLst>
        </pc:spChg>
      </pc:sldChg>
      <pc:sldChg chg="delSp modSp mod">
        <pc:chgData name="Subiths G" userId="4f6f2b360b1242e6" providerId="LiveId" clId="{619967A2-2B74-4052-B679-C6687767B7A3}" dt="2026-07-02T19:10:25.780" v="175" actId="122"/>
        <pc:sldMkLst>
          <pc:docMk/>
          <pc:sldMk cId="2528004418" sldId="281"/>
        </pc:sldMkLst>
        <pc:spChg chg="del">
          <ac:chgData name="Subiths G" userId="4f6f2b360b1242e6" providerId="LiveId" clId="{619967A2-2B74-4052-B679-C6687767B7A3}" dt="2026-07-02T19:07:32.384" v="150" actId="478"/>
          <ac:spMkLst>
            <pc:docMk/>
            <pc:sldMk cId="2528004418" sldId="281"/>
            <ac:spMk id="2" creationId="{9567B0B2-2161-FAC0-7306-7671E76E84BF}"/>
          </ac:spMkLst>
        </pc:spChg>
        <pc:spChg chg="del mod">
          <ac:chgData name="Subiths G" userId="4f6f2b360b1242e6" providerId="LiveId" clId="{619967A2-2B74-4052-B679-C6687767B7A3}" dt="2026-07-02T19:07:36.481" v="151" actId="478"/>
          <ac:spMkLst>
            <pc:docMk/>
            <pc:sldMk cId="2528004418" sldId="281"/>
            <ac:spMk id="3" creationId="{D107D424-1198-ED89-808E-4499D166387B}"/>
          </ac:spMkLst>
        </pc:spChg>
        <pc:spChg chg="mod">
          <ac:chgData name="Subiths G" userId="4f6f2b360b1242e6" providerId="LiveId" clId="{619967A2-2B74-4052-B679-C6687767B7A3}" dt="2026-07-02T19:10:25.780" v="175" actId="122"/>
          <ac:spMkLst>
            <pc:docMk/>
            <pc:sldMk cId="2528004418" sldId="281"/>
            <ac:spMk id="10" creationId="{2C45079D-9C91-4543-4727-2EB5D664D2B2}"/>
          </ac:spMkLst>
        </pc:spChg>
      </pc:sldChg>
      <pc:sldChg chg="delSp modSp mod">
        <pc:chgData name="Subiths G" userId="4f6f2b360b1242e6" providerId="LiveId" clId="{619967A2-2B74-4052-B679-C6687767B7A3}" dt="2026-07-02T19:07:46.902" v="153" actId="478"/>
        <pc:sldMkLst>
          <pc:docMk/>
          <pc:sldMk cId="2475194479" sldId="282"/>
        </pc:sldMkLst>
        <pc:spChg chg="del">
          <ac:chgData name="Subiths G" userId="4f6f2b360b1242e6" providerId="LiveId" clId="{619967A2-2B74-4052-B679-C6687767B7A3}" dt="2026-07-02T19:07:43.057" v="152" actId="478"/>
          <ac:spMkLst>
            <pc:docMk/>
            <pc:sldMk cId="2475194479" sldId="282"/>
            <ac:spMk id="2" creationId="{8BADD5F5-5203-5F24-525C-8AF83DDE5862}"/>
          </ac:spMkLst>
        </pc:spChg>
        <pc:spChg chg="del mod">
          <ac:chgData name="Subiths G" userId="4f6f2b360b1242e6" providerId="LiveId" clId="{619967A2-2B74-4052-B679-C6687767B7A3}" dt="2026-07-02T19:07:46.902" v="153" actId="478"/>
          <ac:spMkLst>
            <pc:docMk/>
            <pc:sldMk cId="2475194479" sldId="282"/>
            <ac:spMk id="3" creationId="{FD0DB032-1683-A736-B79C-445854D0C838}"/>
          </ac:spMkLst>
        </pc:spChg>
      </pc:sldChg>
      <pc:sldChg chg="delSp modSp mod">
        <pc:chgData name="Subiths G" userId="4f6f2b360b1242e6" providerId="LiveId" clId="{619967A2-2B74-4052-B679-C6687767B7A3}" dt="2026-07-02T19:08:00.949" v="155" actId="478"/>
        <pc:sldMkLst>
          <pc:docMk/>
          <pc:sldMk cId="632439793" sldId="283"/>
        </pc:sldMkLst>
        <pc:spChg chg="del">
          <ac:chgData name="Subiths G" userId="4f6f2b360b1242e6" providerId="LiveId" clId="{619967A2-2B74-4052-B679-C6687767B7A3}" dt="2026-07-02T19:07:57.168" v="154" actId="478"/>
          <ac:spMkLst>
            <pc:docMk/>
            <pc:sldMk cId="632439793" sldId="283"/>
            <ac:spMk id="2" creationId="{FB8A3B07-6FC0-FC81-1C93-3479F1A46101}"/>
          </ac:spMkLst>
        </pc:spChg>
        <pc:spChg chg="del mod">
          <ac:chgData name="Subiths G" userId="4f6f2b360b1242e6" providerId="LiveId" clId="{619967A2-2B74-4052-B679-C6687767B7A3}" dt="2026-07-02T19:08:00.949" v="155" actId="478"/>
          <ac:spMkLst>
            <pc:docMk/>
            <pc:sldMk cId="632439793" sldId="283"/>
            <ac:spMk id="3" creationId="{13C785C4-A8EA-B779-9B24-69A307A87826}"/>
          </ac:spMkLst>
        </pc:spChg>
      </pc:sldChg>
      <pc:sldChg chg="delSp modSp mod">
        <pc:chgData name="Subiths G" userId="4f6f2b360b1242e6" providerId="LiveId" clId="{619967A2-2B74-4052-B679-C6687767B7A3}" dt="2026-07-02T19:08:07.946" v="157" actId="478"/>
        <pc:sldMkLst>
          <pc:docMk/>
          <pc:sldMk cId="3237476230" sldId="284"/>
        </pc:sldMkLst>
        <pc:spChg chg="del">
          <ac:chgData name="Subiths G" userId="4f6f2b360b1242e6" providerId="LiveId" clId="{619967A2-2B74-4052-B679-C6687767B7A3}" dt="2026-07-02T19:08:05.367" v="156" actId="478"/>
          <ac:spMkLst>
            <pc:docMk/>
            <pc:sldMk cId="3237476230" sldId="284"/>
            <ac:spMk id="2" creationId="{D832A43E-59E4-1FAA-2FA4-B9958D78CE20}"/>
          </ac:spMkLst>
        </pc:spChg>
        <pc:spChg chg="del mod">
          <ac:chgData name="Subiths G" userId="4f6f2b360b1242e6" providerId="LiveId" clId="{619967A2-2B74-4052-B679-C6687767B7A3}" dt="2026-07-02T19:08:07.946" v="157" actId="478"/>
          <ac:spMkLst>
            <pc:docMk/>
            <pc:sldMk cId="3237476230" sldId="284"/>
            <ac:spMk id="3" creationId="{244C3FE9-8E71-3E43-3BFF-8400282AEE36}"/>
          </ac:spMkLst>
        </pc:spChg>
      </pc:sldChg>
      <pc:sldChg chg="delSp modSp mod">
        <pc:chgData name="Subiths G" userId="4f6f2b360b1242e6" providerId="LiveId" clId="{619967A2-2B74-4052-B679-C6687767B7A3}" dt="2026-07-02T19:08:15.024" v="159" actId="478"/>
        <pc:sldMkLst>
          <pc:docMk/>
          <pc:sldMk cId="2147962229" sldId="285"/>
        </pc:sldMkLst>
        <pc:spChg chg="del">
          <ac:chgData name="Subiths G" userId="4f6f2b360b1242e6" providerId="LiveId" clId="{619967A2-2B74-4052-B679-C6687767B7A3}" dt="2026-07-02T19:08:15.024" v="159" actId="478"/>
          <ac:spMkLst>
            <pc:docMk/>
            <pc:sldMk cId="2147962229" sldId="285"/>
            <ac:spMk id="2" creationId="{E008AE2C-E53B-E7E4-2F5E-1684486BD66E}"/>
          </ac:spMkLst>
        </pc:spChg>
        <pc:spChg chg="del mod">
          <ac:chgData name="Subiths G" userId="4f6f2b360b1242e6" providerId="LiveId" clId="{619967A2-2B74-4052-B679-C6687767B7A3}" dt="2026-07-02T19:08:13.045" v="158" actId="478"/>
          <ac:spMkLst>
            <pc:docMk/>
            <pc:sldMk cId="2147962229" sldId="285"/>
            <ac:spMk id="3" creationId="{6184B5C3-61BD-1876-32D6-7D34D01FF701}"/>
          </ac:spMkLst>
        </pc:spChg>
      </pc:sldChg>
      <pc:sldChg chg="delSp modSp mod">
        <pc:chgData name="Subiths G" userId="4f6f2b360b1242e6" providerId="LiveId" clId="{619967A2-2B74-4052-B679-C6687767B7A3}" dt="2026-07-02T19:08:38.213" v="164" actId="478"/>
        <pc:sldMkLst>
          <pc:docMk/>
          <pc:sldMk cId="361613129" sldId="286"/>
        </pc:sldMkLst>
        <pc:spChg chg="del">
          <ac:chgData name="Subiths G" userId="4f6f2b360b1242e6" providerId="LiveId" clId="{619967A2-2B74-4052-B679-C6687767B7A3}" dt="2026-07-02T19:08:38.213" v="164" actId="478"/>
          <ac:spMkLst>
            <pc:docMk/>
            <pc:sldMk cId="361613129" sldId="286"/>
            <ac:spMk id="2" creationId="{5B073B5E-0529-466B-1A29-02B1421C209D}"/>
          </ac:spMkLst>
        </pc:spChg>
        <pc:spChg chg="del mod">
          <ac:chgData name="Subiths G" userId="4f6f2b360b1242e6" providerId="LiveId" clId="{619967A2-2B74-4052-B679-C6687767B7A3}" dt="2026-07-02T19:08:32.542" v="163" actId="478"/>
          <ac:spMkLst>
            <pc:docMk/>
            <pc:sldMk cId="361613129" sldId="286"/>
            <ac:spMk id="3" creationId="{52C12685-93BD-647E-824D-AFBBB6064AE4}"/>
          </ac:spMkLst>
        </pc:spChg>
      </pc:sldChg>
      <pc:sldChg chg="delSp modSp mod">
        <pc:chgData name="Subiths G" userId="4f6f2b360b1242e6" providerId="LiveId" clId="{619967A2-2B74-4052-B679-C6687767B7A3}" dt="2026-07-02T19:08:47.645" v="166" actId="478"/>
        <pc:sldMkLst>
          <pc:docMk/>
          <pc:sldMk cId="3307019662" sldId="292"/>
        </pc:sldMkLst>
        <pc:spChg chg="del">
          <ac:chgData name="Subiths G" userId="4f6f2b360b1242e6" providerId="LiveId" clId="{619967A2-2B74-4052-B679-C6687767B7A3}" dt="2026-07-02T19:08:47.645" v="166" actId="478"/>
          <ac:spMkLst>
            <pc:docMk/>
            <pc:sldMk cId="3307019662" sldId="292"/>
            <ac:spMk id="2" creationId="{3F6F9993-79A0-0415-D8FB-63F62586D190}"/>
          </ac:spMkLst>
        </pc:spChg>
        <pc:spChg chg="del mod">
          <ac:chgData name="Subiths G" userId="4f6f2b360b1242e6" providerId="LiveId" clId="{619967A2-2B74-4052-B679-C6687767B7A3}" dt="2026-07-02T19:08:44.181" v="165" actId="478"/>
          <ac:spMkLst>
            <pc:docMk/>
            <pc:sldMk cId="3307019662" sldId="292"/>
            <ac:spMk id="3" creationId="{055DF6C2-8B70-297A-426C-7DDE8CC8E4CF}"/>
          </ac:spMkLst>
        </pc:spChg>
      </pc:sldChg>
      <pc:sldChg chg="delSp modSp mod">
        <pc:chgData name="Subiths G" userId="4f6f2b360b1242e6" providerId="LiveId" clId="{619967A2-2B74-4052-B679-C6687767B7A3}" dt="2026-07-02T19:08:54.519" v="168" actId="478"/>
        <pc:sldMkLst>
          <pc:docMk/>
          <pc:sldMk cId="1738584362" sldId="298"/>
        </pc:sldMkLst>
        <pc:spChg chg="del">
          <ac:chgData name="Subiths G" userId="4f6f2b360b1242e6" providerId="LiveId" clId="{619967A2-2B74-4052-B679-C6687767B7A3}" dt="2026-07-02T19:08:52.684" v="167" actId="478"/>
          <ac:spMkLst>
            <pc:docMk/>
            <pc:sldMk cId="1738584362" sldId="298"/>
            <ac:spMk id="2" creationId="{5E795D1C-383A-653C-7117-BC92966E77F9}"/>
          </ac:spMkLst>
        </pc:spChg>
        <pc:spChg chg="del mod">
          <ac:chgData name="Subiths G" userId="4f6f2b360b1242e6" providerId="LiveId" clId="{619967A2-2B74-4052-B679-C6687767B7A3}" dt="2026-07-02T19:08:54.519" v="168" actId="478"/>
          <ac:spMkLst>
            <pc:docMk/>
            <pc:sldMk cId="1738584362" sldId="298"/>
            <ac:spMk id="3" creationId="{501E71A0-ECAF-6DA5-4599-356325BDF78A}"/>
          </ac:spMkLst>
        </pc:spChg>
      </pc:sldChg>
      <pc:sldChg chg="delSp modSp mod">
        <pc:chgData name="Subiths G" userId="4f6f2b360b1242e6" providerId="LiveId" clId="{619967A2-2B74-4052-B679-C6687767B7A3}" dt="2026-07-02T19:09:46.763" v="172" actId="1076"/>
        <pc:sldMkLst>
          <pc:docMk/>
          <pc:sldMk cId="1388100175" sldId="299"/>
        </pc:sldMkLst>
        <pc:spChg chg="del">
          <ac:chgData name="Subiths G" userId="4f6f2b360b1242e6" providerId="LiveId" clId="{619967A2-2B74-4052-B679-C6687767B7A3}" dt="2026-07-02T19:09:39.691" v="171" actId="478"/>
          <ac:spMkLst>
            <pc:docMk/>
            <pc:sldMk cId="1388100175" sldId="299"/>
            <ac:spMk id="2" creationId="{021B162C-51FB-8167-E2CC-3A481CCB9AB1}"/>
          </ac:spMkLst>
        </pc:spChg>
        <pc:spChg chg="del mod">
          <ac:chgData name="Subiths G" userId="4f6f2b360b1242e6" providerId="LiveId" clId="{619967A2-2B74-4052-B679-C6687767B7A3}" dt="2026-07-02T19:09:04.767" v="169" actId="478"/>
          <ac:spMkLst>
            <pc:docMk/>
            <pc:sldMk cId="1388100175" sldId="299"/>
            <ac:spMk id="3" creationId="{A21526A0-C072-4A8F-0CEF-79B0892FF8FB}"/>
          </ac:spMkLst>
        </pc:spChg>
        <pc:spChg chg="mod">
          <ac:chgData name="Subiths G" userId="4f6f2b360b1242e6" providerId="LiveId" clId="{619967A2-2B74-4052-B679-C6687767B7A3}" dt="2026-07-02T19:09:46.763" v="172" actId="1076"/>
          <ac:spMkLst>
            <pc:docMk/>
            <pc:sldMk cId="1388100175" sldId="299"/>
            <ac:spMk id="8" creationId="{BCBBA4D2-E179-FCA1-2A27-2B2A963305A5}"/>
          </ac:spMkLst>
        </pc:spChg>
      </pc:sldChg>
      <pc:sldChg chg="delSp modSp mod">
        <pc:chgData name="Subiths G" userId="4f6f2b360b1242e6" providerId="LiveId" clId="{619967A2-2B74-4052-B679-C6687767B7A3}" dt="2026-07-02T19:09:56.313" v="174" actId="478"/>
        <pc:sldMkLst>
          <pc:docMk/>
          <pc:sldMk cId="234126985" sldId="300"/>
        </pc:sldMkLst>
        <pc:spChg chg="del">
          <ac:chgData name="Subiths G" userId="4f6f2b360b1242e6" providerId="LiveId" clId="{619967A2-2B74-4052-B679-C6687767B7A3}" dt="2026-07-02T19:09:54.367" v="173" actId="478"/>
          <ac:spMkLst>
            <pc:docMk/>
            <pc:sldMk cId="234126985" sldId="300"/>
            <ac:spMk id="2" creationId="{6E42F7C2-0351-2B9F-D219-991DBD596B82}"/>
          </ac:spMkLst>
        </pc:spChg>
        <pc:spChg chg="del mod">
          <ac:chgData name="Subiths G" userId="4f6f2b360b1242e6" providerId="LiveId" clId="{619967A2-2B74-4052-B679-C6687767B7A3}" dt="2026-07-02T19:09:56.313" v="174" actId="478"/>
          <ac:spMkLst>
            <pc:docMk/>
            <pc:sldMk cId="234126985" sldId="300"/>
            <ac:spMk id="3" creationId="{B465C911-C348-D4E6-D1AF-1A5DC5ED4DEC}"/>
          </ac:spMkLst>
        </pc:spChg>
      </pc:sldChg>
      <pc:sldChg chg="delSp modSp mod">
        <pc:chgData name="Subiths G" userId="4f6f2b360b1242e6" providerId="LiveId" clId="{619967A2-2B74-4052-B679-C6687767B7A3}" dt="2026-07-02T19:08:25.198" v="162" actId="478"/>
        <pc:sldMkLst>
          <pc:docMk/>
          <pc:sldMk cId="2420649524" sldId="301"/>
        </pc:sldMkLst>
        <pc:spChg chg="del">
          <ac:chgData name="Subiths G" userId="4f6f2b360b1242e6" providerId="LiveId" clId="{619967A2-2B74-4052-B679-C6687767B7A3}" dt="2026-07-02T19:08:19.563" v="160" actId="478"/>
          <ac:spMkLst>
            <pc:docMk/>
            <pc:sldMk cId="2420649524" sldId="301"/>
            <ac:spMk id="2" creationId="{CC48297A-5306-9ED6-9917-DA0558FDE18E}"/>
          </ac:spMkLst>
        </pc:spChg>
        <pc:spChg chg="del mod">
          <ac:chgData name="Subiths G" userId="4f6f2b360b1242e6" providerId="LiveId" clId="{619967A2-2B74-4052-B679-C6687767B7A3}" dt="2026-07-02T19:08:25.198" v="162" actId="478"/>
          <ac:spMkLst>
            <pc:docMk/>
            <pc:sldMk cId="2420649524" sldId="301"/>
            <ac:spMk id="3" creationId="{E43FD6B9-DF0B-7451-79AB-FAFC2A8D2738}"/>
          </ac:spMkLst>
        </pc:spChg>
        <pc:spChg chg="mod">
          <ac:chgData name="Subiths G" userId="4f6f2b360b1242e6" providerId="LiveId" clId="{619967A2-2B74-4052-B679-C6687767B7A3}" dt="2026-07-02T18:47:15.201" v="36" actId="20577"/>
          <ac:spMkLst>
            <pc:docMk/>
            <pc:sldMk cId="2420649524" sldId="301"/>
            <ac:spMk id="8" creationId="{0CFC7308-E7EB-39C6-A374-302986AD93AF}"/>
          </ac:spMkLst>
        </pc:spChg>
      </pc:sldChg>
      <pc:sldChg chg="new del">
        <pc:chgData name="Subiths G" userId="4f6f2b360b1242e6" providerId="LiveId" clId="{619967A2-2B74-4052-B679-C6687767B7A3}" dt="2026-07-02T18:37:31.488" v="2" actId="680"/>
        <pc:sldMkLst>
          <pc:docMk/>
          <pc:sldMk cId="170729602" sldId="3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6314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frames the deck around the assignment requirements. The aim is to use exploratory data analysis to understand customer churn behaviour rather than build a final production model. To score strongly, the presentation must show more than descriptive charts. It must demonstrate cleaning, transformation, variable selection, statistical thinking and clear communication. Therefore, the presentation follows a structured flow: dataset overview, data quality, univariate patterns, multivariate relationships, natural groupings and executive recommendations. I will repeatedly link each analytical finding to a telecom decision, because the marking criteria reward interpretation and communication to decision makers.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94281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7848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39648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77887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46750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38100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70656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79263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93111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981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1331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330531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41593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03356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37813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71591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89228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6354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IN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8300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  <p:sldLayoutId id="2147484019" r:id="rId12"/>
    <p:sldLayoutId id="2147484020" r:id="rId13"/>
    <p:sldLayoutId id="2147484021" r:id="rId14"/>
    <p:sldLayoutId id="2147484022" r:id="rId15"/>
    <p:sldLayoutId id="2147484023" r:id="rId16"/>
    <p:sldLayoutId id="2147484024" r:id="rId17"/>
    <p:sldLayoutId id="2147484025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92480" y="1035307"/>
            <a:ext cx="10607040" cy="194694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Exploratory Data Analysis of Telecom Customer Churn</a:t>
            </a:r>
          </a:p>
        </p:txBody>
      </p:sp>
      <p:sp>
        <p:nvSpPr>
          <p:cNvPr id="40" name="Text 38"/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01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A7E50AF-581D-3D0E-CF02-2E60E1F14B56}"/>
              </a:ext>
            </a:extLst>
          </p:cNvPr>
          <p:cNvSpPr txBox="1"/>
          <p:nvPr/>
        </p:nvSpPr>
        <p:spPr>
          <a:xfrm>
            <a:off x="1219200" y="4026139"/>
            <a:ext cx="676148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Lecture: Dr Nouh Elmitwally</a:t>
            </a:r>
          </a:p>
          <a:p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ACCA7015 – Data Mining and Visualisation</a:t>
            </a:r>
            <a:b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Gobinath Gothandapani</a:t>
            </a:r>
          </a:p>
          <a:p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ID:2538599</a:t>
            </a:r>
            <a:b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MSc Data and Artificial Intelligence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097775FE-45F1-3EE9-8837-A07714D2D495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/>
              <a:t>02</a:t>
            </a:r>
            <a:endParaRPr lang="en-US" sz="1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821DA-9057-115F-A77A-4E2661EB28D3}"/>
              </a:ext>
            </a:extLst>
          </p:cNvPr>
          <p:cNvSpPr txBox="1"/>
          <p:nvPr/>
        </p:nvSpPr>
        <p:spPr>
          <a:xfrm>
            <a:off x="1219200" y="256032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Introduction, Aim and Objectives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7F4184-8D94-6E6D-1813-43FBE721017D}"/>
              </a:ext>
            </a:extLst>
          </p:cNvPr>
          <p:cNvSpPr txBox="1"/>
          <p:nvPr/>
        </p:nvSpPr>
        <p:spPr>
          <a:xfrm>
            <a:off x="1148080" y="867778"/>
            <a:ext cx="10124440" cy="46185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churn is a major business challenge in the telecom industry.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Losing customers reduces recurring revenue and increases acquisition cost.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EDA helps identify patterns before predictive modelling.</a:t>
            </a: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explore, clean and analyse the Telecom Customer Churn dataset using Jupyter Notebook and Python visualisation techniques.</a:t>
            </a: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customer behaviour and churn patterns.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Analyse revenue, usage and equipment-related variables.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relationships between features and churn.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business insights for customer retention.</a:t>
            </a:r>
          </a:p>
        </p:txBody>
      </p:sp>
    </p:spTree>
    <p:extLst>
      <p:ext uri="{BB962C8B-B14F-4D97-AF65-F5344CB8AC3E}">
        <p14:creationId xmlns:p14="http://schemas.microsoft.com/office/powerpoint/2010/main" val="1505308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19B20665-A0B6-F99B-4BD9-BAA8512ADA1B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0F6B1F-D55C-2C1A-7354-B98D55E66A52}"/>
              </a:ext>
            </a:extLst>
          </p:cNvPr>
          <p:cNvSpPr txBox="1"/>
          <p:nvPr/>
        </p:nvSpPr>
        <p:spPr>
          <a:xfrm>
            <a:off x="1374140" y="249340"/>
            <a:ext cx="5839460" cy="10108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Dataset Overview</a:t>
            </a:r>
          </a:p>
          <a:p>
            <a:pPr>
              <a:lnSpc>
                <a:spcPct val="150000"/>
              </a:lnSpc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7C33C2-94CD-E25C-9FE0-A96B227DA440}"/>
              </a:ext>
            </a:extLst>
          </p:cNvPr>
          <p:cNvSpPr txBox="1"/>
          <p:nvPr/>
        </p:nvSpPr>
        <p:spPr>
          <a:xfrm>
            <a:off x="6210300" y="422752"/>
            <a:ext cx="5345362" cy="1571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dataset is suitable for EDA because it contains both customer behaviour and business-value features, enabling analysis of churn from multiple perspectives.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5990D7-B7DA-28D1-F3B1-68F003977D52}"/>
              </a:ext>
            </a:extLst>
          </p:cNvPr>
          <p:cNvSpPr txBox="1"/>
          <p:nvPr/>
        </p:nvSpPr>
        <p:spPr>
          <a:xfrm>
            <a:off x="899095" y="711050"/>
            <a:ext cx="4841305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dataset contains customer-level telecom records.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row represents one individual customer.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Variables include revenue, usage, equipment, demographic and churn information.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desired variable is churn, showing whether a customer stayed or left.</a:t>
            </a:r>
          </a:p>
          <a:p>
            <a:endParaRPr lang="en-IN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31A044C-C755-45FE-6861-5E09B7844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0998" y="4158779"/>
            <a:ext cx="2082907" cy="70488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4519C5C-38A1-8A80-3E4C-5CAA3C968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0" y="3817851"/>
            <a:ext cx="8048209" cy="17246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001BE2-BE5B-E9BA-445A-8080C08F90FB}"/>
              </a:ext>
            </a:extLst>
          </p:cNvPr>
          <p:cNvSpPr txBox="1"/>
          <p:nvPr/>
        </p:nvSpPr>
        <p:spPr>
          <a:xfrm>
            <a:off x="3204976" y="5673000"/>
            <a:ext cx="82489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1. Dataset overview df.head() and df.shape.</a:t>
            </a:r>
          </a:p>
        </p:txBody>
      </p:sp>
    </p:spTree>
    <p:extLst>
      <p:ext uri="{BB962C8B-B14F-4D97-AF65-F5344CB8AC3E}">
        <p14:creationId xmlns:p14="http://schemas.microsoft.com/office/powerpoint/2010/main" val="3940361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1E68B7B8-E30F-5534-C32B-0E77C7A2D9A2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F87731-CDD3-FB28-4853-0706B3D1E712}"/>
              </a:ext>
            </a:extLst>
          </p:cNvPr>
          <p:cNvSpPr txBox="1"/>
          <p:nvPr/>
        </p:nvSpPr>
        <p:spPr>
          <a:xfrm>
            <a:off x="1485900" y="256032"/>
            <a:ext cx="84404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Analytical Environment: Jupyter Notebook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6C5E77-B741-1B5E-D98A-0E2F7FB56CE8}"/>
              </a:ext>
            </a:extLst>
          </p:cNvPr>
          <p:cNvSpPr txBox="1"/>
          <p:nvPr/>
        </p:nvSpPr>
        <p:spPr>
          <a:xfrm>
            <a:off x="1485900" y="972292"/>
            <a:ext cx="7760368" cy="3418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analysis was performed in Jupyter Notebook.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Python was used as the main programming language.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Pandas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enabled data loading and manipulation.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NumPy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supported numerical operations.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Matplotlib 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Seaborn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were used  to visualise data.</a:t>
            </a:r>
          </a:p>
          <a:p>
            <a:pPr>
              <a:lnSpc>
                <a:spcPct val="150000"/>
              </a:lnSpc>
            </a:pPr>
            <a:endParaRPr lang="en-IN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Jupyter Notebook provides a transparent and reproducible environment where code, output, charts and interpretation can be documented together.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8F91E9-60DE-8E87-AC9E-F404EF98B9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460" y="4460465"/>
            <a:ext cx="5778797" cy="13018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4A1E49-49A9-45AC-52EB-F131782393E7}"/>
              </a:ext>
            </a:extLst>
          </p:cNvPr>
          <p:cNvSpPr txBox="1"/>
          <p:nvPr/>
        </p:nvSpPr>
        <p:spPr>
          <a:xfrm>
            <a:off x="4345480" y="5815111"/>
            <a:ext cx="90754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2. Dataset information (df.info()) .</a:t>
            </a:r>
          </a:p>
        </p:txBody>
      </p:sp>
    </p:spTree>
    <p:extLst>
      <p:ext uri="{BB962C8B-B14F-4D97-AF65-F5344CB8AC3E}">
        <p14:creationId xmlns:p14="http://schemas.microsoft.com/office/powerpoint/2010/main" val="2087078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96206F82-4A56-387B-FB2A-E1FE8A75D30A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E630C-6C66-E04D-6C6A-0F64CE996142}"/>
              </a:ext>
            </a:extLst>
          </p:cNvPr>
          <p:cNvSpPr txBox="1"/>
          <p:nvPr/>
        </p:nvSpPr>
        <p:spPr>
          <a:xfrm>
            <a:off x="1394460" y="256032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Cleaning and Preparation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D583D1-3563-2293-A3D1-20288CE3167B}"/>
              </a:ext>
            </a:extLst>
          </p:cNvPr>
          <p:cNvSpPr txBox="1"/>
          <p:nvPr/>
        </p:nvSpPr>
        <p:spPr>
          <a:xfrm>
            <a:off x="1313180" y="829050"/>
            <a:ext cx="5020564" cy="41569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Missing values were checked across all variables.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Duplicate records were reviewed to avoid repeated customer entries.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types were inspected before analysis.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Numerical and categorical variables were separated for suitable visualisation.</a:t>
            </a: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cleaning improves reliability and ensures that the analysis is based on consistent, accurate and meaningful customer information.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6C2809B-0CB2-F422-3FED-B4814F2DC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0677" y="808074"/>
            <a:ext cx="2624586" cy="21741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CD4A2AC-8567-B585-293B-E8220E55F0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2196" y="808212"/>
            <a:ext cx="2278397" cy="2174043"/>
          </a:xfrm>
          <a:prstGeom prst="rect">
            <a:avLst/>
          </a:prstGeom>
        </p:spPr>
      </p:pic>
      <p:pic>
        <p:nvPicPr>
          <p:cNvPr id="17" name="Picture 16" descr="01_missing_value_profil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0677" y="3147472"/>
            <a:ext cx="5020564" cy="21328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30488E-F1B4-C95E-B03C-05017B27E318}"/>
              </a:ext>
            </a:extLst>
          </p:cNvPr>
          <p:cNvSpPr txBox="1"/>
          <p:nvPr/>
        </p:nvSpPr>
        <p:spPr>
          <a:xfrm>
            <a:off x="5621020" y="5450094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3. Data cleaning summary showing missing values and data types.</a:t>
            </a:r>
          </a:p>
        </p:txBody>
      </p:sp>
    </p:spTree>
    <p:extLst>
      <p:ext uri="{BB962C8B-B14F-4D97-AF65-F5344CB8AC3E}">
        <p14:creationId xmlns:p14="http://schemas.microsoft.com/office/powerpoint/2010/main" val="3773838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3EDDF8DE-017D-D8F9-6D53-578EAE27C944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B27846-C9B2-D654-0365-4A0C1D86CC67}"/>
              </a:ext>
            </a:extLst>
          </p:cNvPr>
          <p:cNvSpPr txBox="1"/>
          <p:nvPr/>
        </p:nvSpPr>
        <p:spPr>
          <a:xfrm>
            <a:off x="1219200" y="1179901"/>
            <a:ext cx="5279136" cy="2264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Descriptive statistics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numerical variables.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Mean values show average customer behaviour.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deviation shows variation between customers.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Minimum and maximum values help identify unusual values or potential outliers.</a:t>
            </a: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D8CBC2-1EF3-743E-9BFE-319D7924BA11}"/>
              </a:ext>
            </a:extLst>
          </p:cNvPr>
          <p:cNvSpPr txBox="1"/>
          <p:nvPr/>
        </p:nvSpPr>
        <p:spPr>
          <a:xfrm>
            <a:off x="1219200" y="537291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Descriptive Statistics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931E64-2C67-D456-6E83-100211A3B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8476" y="2961325"/>
            <a:ext cx="6101080" cy="1827529"/>
          </a:xfrm>
          <a:prstGeom prst="rect">
            <a:avLst/>
          </a:prstGeom>
        </p:spPr>
      </p:pic>
      <p:pic>
        <p:nvPicPr>
          <p:cNvPr id="11" name="Picture 10" descr="02_descriptive_statistic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4477" y="1060511"/>
            <a:ext cx="5015218" cy="17814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137E74-AFB8-D5FB-C98B-2E45B185BD9A}"/>
              </a:ext>
            </a:extLst>
          </p:cNvPr>
          <p:cNvSpPr txBox="1"/>
          <p:nvPr/>
        </p:nvSpPr>
        <p:spPr>
          <a:xfrm>
            <a:off x="1219200" y="3563372"/>
            <a:ext cx="4230624" cy="1940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step provides an initial statistical understanding of customer revenue, service usage and equipment-related behaviour before deeper visual analysis.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45079D-9C91-4543-4727-2EB5D664D2B2}"/>
              </a:ext>
            </a:extLst>
          </p:cNvPr>
          <p:cNvSpPr txBox="1"/>
          <p:nvPr/>
        </p:nvSpPr>
        <p:spPr>
          <a:xfrm>
            <a:off x="6096000" y="4817168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Figure 4. Descriptive statistics.</a:t>
            </a:r>
          </a:p>
        </p:txBody>
      </p:sp>
    </p:spTree>
    <p:extLst>
      <p:ext uri="{BB962C8B-B14F-4D97-AF65-F5344CB8AC3E}">
        <p14:creationId xmlns:p14="http://schemas.microsoft.com/office/powerpoint/2010/main" val="2528004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7226E63F-5208-7AEF-A03D-7FFDAC3E77F5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0B4B6C-D77E-5C8A-48D5-DD36B8F57171}"/>
              </a:ext>
            </a:extLst>
          </p:cNvPr>
          <p:cNvSpPr txBox="1"/>
          <p:nvPr/>
        </p:nvSpPr>
        <p:spPr>
          <a:xfrm>
            <a:off x="1076960" y="291592"/>
            <a:ext cx="72237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Univariate Analysis: Churn Distribution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1240B1-455E-E6CF-BB3C-8308503D6536}"/>
              </a:ext>
            </a:extLst>
          </p:cNvPr>
          <p:cNvSpPr txBox="1"/>
          <p:nvPr/>
        </p:nvSpPr>
        <p:spPr>
          <a:xfrm>
            <a:off x="1076960" y="903102"/>
            <a:ext cx="5762752" cy="41569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churn distribution shows the proportion of retained and churned customers.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Retained customers represent the majority group.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Churned customers still form a significant business concern.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imbalance should be considered in future predictive modelling.</a:t>
            </a: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churn is not only a data issue but also a business risk. Even a smaller churn group can create serious revenue loss if valuable customers leave.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03_churn_distribution_donu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5586" y="1329564"/>
            <a:ext cx="3991356" cy="33949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25187E-EF59-7420-3382-0D4F3160A7F2}"/>
              </a:ext>
            </a:extLst>
          </p:cNvPr>
          <p:cNvSpPr txBox="1"/>
          <p:nvPr/>
        </p:nvSpPr>
        <p:spPr>
          <a:xfrm>
            <a:off x="7602220" y="4792922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5. Customer churn distribution .</a:t>
            </a:r>
          </a:p>
        </p:txBody>
      </p:sp>
    </p:spTree>
    <p:extLst>
      <p:ext uri="{BB962C8B-B14F-4D97-AF65-F5344CB8AC3E}">
        <p14:creationId xmlns:p14="http://schemas.microsoft.com/office/powerpoint/2010/main" val="247519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2EABD63A-0A2C-563F-1E76-7371FF42E537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AA791-F50B-5196-443D-E2D590704A37}"/>
              </a:ext>
            </a:extLst>
          </p:cNvPr>
          <p:cNvSpPr txBox="1"/>
          <p:nvPr/>
        </p:nvSpPr>
        <p:spPr>
          <a:xfrm>
            <a:off x="1219200" y="256032"/>
            <a:ext cx="80568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Univariate Analysis: Revenue Distribution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86DD14-217B-C7B1-0E92-0CF6E671BEC1}"/>
              </a:ext>
            </a:extLst>
          </p:cNvPr>
          <p:cNvSpPr txBox="1"/>
          <p:nvPr/>
        </p:nvSpPr>
        <p:spPr>
          <a:xfrm>
            <a:off x="1076960" y="885322"/>
            <a:ext cx="6101080" cy="3787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rev_Mean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represents average monthly revenue per customer.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distribution shows different spending levels across the customer base.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High-revenue customers are commercially important.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Low-revenue customers may require different retention strategies.</a:t>
            </a: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distribution helps identify customer value segments. This is important because churn among high-value customers can have a stronger financial impact.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04_revenue_distribu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750" y="1816386"/>
            <a:ext cx="4174659" cy="23601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0CF105-243B-4E7C-261F-5F7E9B8216F8}"/>
              </a:ext>
            </a:extLst>
          </p:cNvPr>
          <p:cNvSpPr txBox="1"/>
          <p:nvPr/>
        </p:nvSpPr>
        <p:spPr>
          <a:xfrm>
            <a:off x="7876540" y="4252864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6. Monthly revenue distribution.</a:t>
            </a:r>
          </a:p>
        </p:txBody>
      </p:sp>
    </p:spTree>
    <p:extLst>
      <p:ext uri="{BB962C8B-B14F-4D97-AF65-F5344CB8AC3E}">
        <p14:creationId xmlns:p14="http://schemas.microsoft.com/office/powerpoint/2010/main" val="632439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EB9215DD-C3D8-B345-C147-AE94200A85F8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752555-A84D-B4FC-AB51-9A52C7618B3F}"/>
              </a:ext>
            </a:extLst>
          </p:cNvPr>
          <p:cNvSpPr txBox="1"/>
          <p:nvPr/>
        </p:nvSpPr>
        <p:spPr>
          <a:xfrm>
            <a:off x="1323340" y="256032"/>
            <a:ext cx="70688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Multivariate Analysis: Revenue vs Churn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247AB5-6418-BF08-A2C9-DE5819376CD2}"/>
              </a:ext>
            </a:extLst>
          </p:cNvPr>
          <p:cNvSpPr txBox="1"/>
          <p:nvPr/>
        </p:nvSpPr>
        <p:spPr>
          <a:xfrm>
            <a:off x="1323340" y="972292"/>
            <a:ext cx="4574540" cy="4526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chart compares monthly revenue between retained and churned customers.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differences highlight customer-value risk.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Churned high-revenue customers represent a major profitability concern.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should be used when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prioritising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retention campaigns.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churn is a measurable retention problem that can directly affect recurring revenue and customer lifetime value.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05_revenue_vs_churn_boxplo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6367" y="1754400"/>
            <a:ext cx="5325033" cy="32192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945FE6-A8E9-B131-6B18-39EEDC66EB1A}"/>
              </a:ext>
            </a:extLst>
          </p:cNvPr>
          <p:cNvSpPr txBox="1"/>
          <p:nvPr/>
        </p:nvSpPr>
        <p:spPr>
          <a:xfrm>
            <a:off x="6865620" y="5082189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7. Revenue comparison by churn status .</a:t>
            </a:r>
          </a:p>
        </p:txBody>
      </p:sp>
    </p:spTree>
    <p:extLst>
      <p:ext uri="{BB962C8B-B14F-4D97-AF65-F5344CB8AC3E}">
        <p14:creationId xmlns:p14="http://schemas.microsoft.com/office/powerpoint/2010/main" val="3237476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2BF5F-CC06-03E5-8B16-F1B4126CA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E804AAC3-1FB3-5560-F532-21B80F6AE941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5C8153-0427-0EA3-4D8E-225C8DA74004}"/>
              </a:ext>
            </a:extLst>
          </p:cNvPr>
          <p:cNvSpPr txBox="1"/>
          <p:nvPr/>
        </p:nvSpPr>
        <p:spPr>
          <a:xfrm>
            <a:off x="1323340" y="256032"/>
            <a:ext cx="8206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Multivariate Analysis: Equipment Days vs Churn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3FB380-B206-804E-D3B3-E55E642030B3}"/>
              </a:ext>
            </a:extLst>
          </p:cNvPr>
          <p:cNvSpPr txBox="1"/>
          <p:nvPr/>
        </p:nvSpPr>
        <p:spPr>
          <a:xfrm>
            <a:off x="1323340" y="972292"/>
            <a:ext cx="4900676" cy="4895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eqpdays measures how long the customer has used the current handset.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Older equipment may indicate reduced engagement or upgrade dissatisfaction.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age can influence customer loyalty and switching behaviour.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Equipment lifecycle is useful for identifying upgrade opportunities.</a:t>
            </a:r>
          </a:p>
          <a:p>
            <a:pPr>
              <a:lnSpc>
                <a:spcPct val="150000"/>
              </a:lnSpc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distribution helps identify financially valuable customer groups and supports targeted retention planning.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06_equipment_days_vs_chur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4016" y="1866253"/>
            <a:ext cx="5169990" cy="31254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FF1370-ECD2-A935-7872-E1FE53BB34CA}"/>
              </a:ext>
            </a:extLst>
          </p:cNvPr>
          <p:cNvSpPr txBox="1"/>
          <p:nvPr/>
        </p:nvSpPr>
        <p:spPr>
          <a:xfrm>
            <a:off x="7602220" y="5115228"/>
            <a:ext cx="61010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8. Equipment age versus churn .</a:t>
            </a:r>
          </a:p>
        </p:txBody>
      </p:sp>
    </p:spTree>
    <p:extLst>
      <p:ext uri="{BB962C8B-B14F-4D97-AF65-F5344CB8AC3E}">
        <p14:creationId xmlns:p14="http://schemas.microsoft.com/office/powerpoint/2010/main" val="2147962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F2E11-C8A8-4173-13C6-38DDAC760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109B47A4-21EC-2D77-E44F-15A859D0DB1E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410BBD-3927-5225-7814-556310FC1B93}"/>
              </a:ext>
            </a:extLst>
          </p:cNvPr>
          <p:cNvSpPr txBox="1"/>
          <p:nvPr/>
        </p:nvSpPr>
        <p:spPr>
          <a:xfrm>
            <a:off x="1323340" y="256032"/>
            <a:ext cx="8206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Heatmap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FC7308-E7EB-39C6-A374-302986AD93AF}"/>
              </a:ext>
            </a:extLst>
          </p:cNvPr>
          <p:cNvSpPr txBox="1"/>
          <p:nvPr/>
        </p:nvSpPr>
        <p:spPr>
          <a:xfrm>
            <a:off x="1323340" y="972292"/>
            <a:ext cx="6101080" cy="4895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correlation heatmap shows relationships between numerical variables.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positive correlation indicates that two variables are increasing together.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correlation occurs when one variable increases while the other decreases.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 correlation shows a restricted linear relationship.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relationships can support feature selection.</a:t>
            </a: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correlation matrix shows that churn is influenced by multiple behavioural, financial and service-related factors rather than one single variable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07_correlation_heatma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8158" y="1520748"/>
            <a:ext cx="4193442" cy="34293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B672A3-6F53-E3D9-C7A8-C97ED67105A8}"/>
              </a:ext>
            </a:extLst>
          </p:cNvPr>
          <p:cNvSpPr txBox="1"/>
          <p:nvPr/>
        </p:nvSpPr>
        <p:spPr>
          <a:xfrm>
            <a:off x="7223840" y="5045455"/>
            <a:ext cx="44983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9. Correlation heatmap illustrating relationships between numerical variables.</a:t>
            </a:r>
          </a:p>
        </p:txBody>
      </p:sp>
    </p:spTree>
    <p:extLst>
      <p:ext uri="{BB962C8B-B14F-4D97-AF65-F5344CB8AC3E}">
        <p14:creationId xmlns:p14="http://schemas.microsoft.com/office/powerpoint/2010/main" val="2420649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7F239-2335-5F97-CA1A-D46E4467F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0D2551F9-D794-B2BD-8E67-1A5D5A2D95CE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567899-7214-5E70-F806-01355005E308}"/>
              </a:ext>
            </a:extLst>
          </p:cNvPr>
          <p:cNvSpPr txBox="1"/>
          <p:nvPr/>
        </p:nvSpPr>
        <p:spPr>
          <a:xfrm>
            <a:off x="1323340" y="256032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Feature Explanation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5F3435-C969-B347-9AFB-F1912E916C78}"/>
              </a:ext>
            </a:extLst>
          </p:cNvPr>
          <p:cNvSpPr txBox="1"/>
          <p:nvPr/>
        </p:nvSpPr>
        <p:spPr>
          <a:xfrm>
            <a:off x="1323340" y="776184"/>
            <a:ext cx="6101080" cy="49417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 features in the heatmap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rev_Mean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average monthly customer revenue.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mou_Mean: average monthly minutes of usage.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totmrc_Mean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monthly recurring subscription charge.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eqpdays: current handset age.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hnd_price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estimated handset price.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change_rev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change in customer revenue.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change_mou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change in service usage.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custcare_Mean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customer-care interaction level.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features represent customer value, engagement, billing behaviour, equipment lifecycle and service support needs.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07_correlation_heatma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7680" y="1140079"/>
            <a:ext cx="4572000" cy="373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3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F818C8-B8E3-C757-BAE3-C0E3DAB54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15D89509-DF97-4DA5-3A3D-0E5C2D0FB270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BE964F-8142-D4EB-510B-A1C986F1A80B}"/>
              </a:ext>
            </a:extLst>
          </p:cNvPr>
          <p:cNvSpPr txBox="1"/>
          <p:nvPr/>
        </p:nvSpPr>
        <p:spPr>
          <a:xfrm>
            <a:off x="1323340" y="256032"/>
            <a:ext cx="77190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Data Handling and Visual Insights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1C4310-B6D2-3136-F7C7-5657DB45400A}"/>
              </a:ext>
            </a:extLst>
          </p:cNvPr>
          <p:cNvSpPr txBox="1"/>
          <p:nvPr/>
        </p:nvSpPr>
        <p:spPr>
          <a:xfrm>
            <a:off x="1323339" y="972292"/>
            <a:ext cx="5149649" cy="5034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quality was assessed before visual analysis.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Missing values and duplicates were checked systematically.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Grouping techniques were used to compare churn across customer segments.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Visualisation helped identify trends, outliers and relationships.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Charts were interpreted from both technical and business perspectives.</a:t>
            </a: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step demonstrates practical data handling, which carries the highest mark weighting in the assessment.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10_practical_visual_insights_composit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3518" y="835349"/>
            <a:ext cx="4416025" cy="46882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AF4C53-F690-5E64-7F52-5E7D84A73CF7}"/>
              </a:ext>
            </a:extLst>
          </p:cNvPr>
          <p:cNvSpPr txBox="1"/>
          <p:nvPr/>
        </p:nvSpPr>
        <p:spPr>
          <a:xfrm>
            <a:off x="6681470" y="5560981"/>
            <a:ext cx="47218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10. Practical data handling and visual insights.</a:t>
            </a:r>
          </a:p>
        </p:txBody>
      </p:sp>
    </p:spTree>
    <p:extLst>
      <p:ext uri="{BB962C8B-B14F-4D97-AF65-F5344CB8AC3E}">
        <p14:creationId xmlns:p14="http://schemas.microsoft.com/office/powerpoint/2010/main" val="3307019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D6C92-5738-2873-7CD5-4F3A76899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23D64DDB-EBDD-CCEC-0A1F-4D1DFD14E95B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93B0A5-D0DB-B8FA-14ED-64593700B9B2}"/>
              </a:ext>
            </a:extLst>
          </p:cNvPr>
          <p:cNvSpPr txBox="1"/>
          <p:nvPr/>
        </p:nvSpPr>
        <p:spPr>
          <a:xfrm>
            <a:off x="1323340" y="256032"/>
            <a:ext cx="75768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 and Recommendations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4F9F27-1A39-A3CF-9140-CDE38A68CD25}"/>
              </a:ext>
            </a:extLst>
          </p:cNvPr>
          <p:cNvSpPr txBox="1"/>
          <p:nvPr/>
        </p:nvSpPr>
        <p:spPr>
          <a:xfrm>
            <a:off x="1323340" y="972292"/>
            <a:ext cx="9982200" cy="4203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Churn is a meaningful customer-retention issue.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and usage variables provide strong business context.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Equipment age may indicate upgrade and loyalty opportunities.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Regional or segment-level differences can support targeted action.</a:t>
            </a: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Prioritise high-value customers with churn risk.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 handset upgrades to customers with older equipment.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retention campaigns based on revenue and usage.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a churn dashboard for management decision-making.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584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E7DDE-3D39-1EA0-5D19-2C3EC8BB3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2902C115-B91C-2FB3-F6EB-F66743FEF1CA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F794AB-D508-6395-0DEF-3AC072D47E03}"/>
              </a:ext>
            </a:extLst>
          </p:cNvPr>
          <p:cNvSpPr txBox="1"/>
          <p:nvPr/>
        </p:nvSpPr>
        <p:spPr>
          <a:xfrm>
            <a:off x="1323340" y="256032"/>
            <a:ext cx="61010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I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eferences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BBA4D2-E179-FCA1-2A27-2B2A963305A5}"/>
              </a:ext>
            </a:extLst>
          </p:cNvPr>
          <p:cNvSpPr txBox="1"/>
          <p:nvPr/>
        </p:nvSpPr>
        <p:spPr>
          <a:xfrm>
            <a:off x="1323340" y="779252"/>
            <a:ext cx="1008634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J. Han, M. Kamber, and J. Pei, </a:t>
            </a:r>
            <a:r>
              <a:rPr lang="en-IN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Mining: Concepts and Techniques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4th ed. Cambridge, MA, USA: Morgan Kaufmann, 2023.</a:t>
            </a: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T. H. A. Soliman and M. Elmasry, “Predicting Customer Churn in Telecommunications Using Machine Learning Techniques,” </a:t>
            </a:r>
            <a:r>
              <a:rPr lang="en-IN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Big Data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9, no. 1, pp. 1–24, 2022.</a:t>
            </a: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S. Lessmann, B.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Baesens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V. Seow, and L. C. Thomas, “Benchmarking State-of-the-Art Classification Algorithms for Credit Scoring and Customer Analytics,” </a:t>
            </a:r>
            <a:r>
              <a:rPr lang="en-IN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Operational Research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247, no. 1, pp. 124–136, 2015.</a:t>
            </a: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M. A. Keramati, R. Jafari-Marandi, M.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Aliannejadi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Ahmadian, B. Mozaffari, and U. Abbasi, “Improved Churn Prediction in Telecommunication Industry Using Data Mining Techniques,” </a:t>
            </a:r>
            <a:r>
              <a:rPr lang="en-IN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Applied Soft Computing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24, pp. 994–1012, 2014.</a:t>
            </a:r>
          </a:p>
          <a:p>
            <a:endParaRPr lang="en-IN" sz="1600" dirty="0"/>
          </a:p>
          <a:p>
            <a:endParaRPr lang="en-IN" sz="1600" dirty="0"/>
          </a:p>
          <a:p>
            <a:endParaRPr lang="en-IN" sz="1600" dirty="0"/>
          </a:p>
          <a:p>
            <a:endParaRPr lang="en-IN" sz="1600" dirty="0"/>
          </a:p>
          <a:p>
            <a:endParaRPr lang="en-IN" sz="1600" dirty="0"/>
          </a:p>
          <a:p>
            <a:endParaRPr lang="en-IN" sz="1600" dirty="0"/>
          </a:p>
          <a:p>
            <a:endParaRPr lang="en-IN" sz="1600" dirty="0"/>
          </a:p>
        </p:txBody>
      </p:sp>
    </p:spTree>
    <p:extLst>
      <p:ext uri="{BB962C8B-B14F-4D97-AF65-F5344CB8AC3E}">
        <p14:creationId xmlns:p14="http://schemas.microsoft.com/office/powerpoint/2010/main" val="1388100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074A6-EB43-AB0D-889C-20F93279D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8">
            <a:extLst>
              <a:ext uri="{FF2B5EF4-FFF2-40B4-BE49-F238E27FC236}">
                <a16:creationId xmlns:a16="http://schemas.microsoft.com/office/drawing/2014/main" id="{600423D4-E5A7-7877-48B2-BE3AEA99C2A2}"/>
              </a:ext>
            </a:extLst>
          </p:cNvPr>
          <p:cNvSpPr/>
          <p:nvPr/>
        </p:nvSpPr>
        <p:spPr>
          <a:xfrm>
            <a:off x="10652760" y="6419088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b="1" dirty="0"/>
              <a:t>16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E49B74-E994-2D07-A371-6455F2F124C2}"/>
              </a:ext>
            </a:extLst>
          </p:cNvPr>
          <p:cNvSpPr txBox="1"/>
          <p:nvPr/>
        </p:nvSpPr>
        <p:spPr>
          <a:xfrm>
            <a:off x="3159760" y="2875002"/>
            <a:ext cx="610108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IN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269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556</TotalTime>
  <Words>1376</Words>
  <Application>Microsoft Office PowerPoint</Application>
  <PresentationFormat>Widescreen</PresentationFormat>
  <Paragraphs>151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Times New Roman</vt:lpstr>
      <vt:lpstr>Tw Cen MT</vt:lpstr>
      <vt:lpstr>Wingdings</vt:lpstr>
      <vt:lpstr>Circuit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Telecom Customer Churn Exploratory Data Analysis</dc:title>
  <dc:subject>ACCA7015 Exploratory Data Analysis Presentation</dc:subject>
  <dc:creator>Gobinath G</dc:creator>
  <cp:lastModifiedBy>Subiths G</cp:lastModifiedBy>
  <cp:revision>8</cp:revision>
  <dcterms:created xsi:type="dcterms:W3CDTF">2026-06-29T09:39:45Z</dcterms:created>
  <dcterms:modified xsi:type="dcterms:W3CDTF">2026-07-02T19:10:56Z</dcterms:modified>
</cp:coreProperties>
</file>