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1" r:id="rId6"/>
    <p:sldId id="262" r:id="rId7"/>
    <p:sldId id="265" r:id="rId8"/>
    <p:sldId id="263" r:id="rId9"/>
    <p:sldId id="264" r:id="rId10"/>
    <p:sldId id="271" r:id="rId11"/>
    <p:sldId id="270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i Matthews (1500869)" initials="CM(" lastIdx="1" clrIdx="0">
    <p:extLst>
      <p:ext uri="{19B8F6BF-5375-455C-9EA6-DF929625EA0E}">
        <p15:presenceInfo xmlns:p15="http://schemas.microsoft.com/office/powerpoint/2012/main" userId="Cari Matthews (1500869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6059" autoAdjust="0"/>
  </p:normalViewPr>
  <p:slideViewPr>
    <p:cSldViewPr snapToGrid="0">
      <p:cViewPr varScale="1">
        <p:scale>
          <a:sx n="54" d="100"/>
          <a:sy n="54" d="100"/>
        </p:scale>
        <p:origin x="110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57A46-07C9-4537-A7E7-D4753A571B77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7BE0C3-53BC-44D8-8838-65DE9DE73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06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at the current time before beginning and check at what time you should close the presentation. </a:t>
            </a:r>
          </a:p>
          <a:p>
            <a:endParaRPr lang="en-GB" dirty="0"/>
          </a:p>
          <a:p>
            <a:r>
              <a:rPr lang="en-GB" dirty="0"/>
              <a:t>Introduce yourself by name and what you are intending to do. </a:t>
            </a:r>
          </a:p>
          <a:p>
            <a:endParaRPr lang="en-GB" dirty="0"/>
          </a:p>
          <a:p>
            <a:r>
              <a:rPr lang="en-GB" dirty="0"/>
              <a:t>Ensure que cards are ready.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9524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with the audience what the presentation will include,</a:t>
            </a:r>
          </a:p>
          <a:p>
            <a:r>
              <a:rPr lang="en-GB" dirty="0"/>
              <a:t>Use PP and que cards to help and elaborate on each point.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6493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Wellbeing has may conflicting definitions..</a:t>
            </a: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Larkin (2013), Green and Tones (2010) suggest that health began being described through a biomedical approach with </a:t>
            </a:r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distinctions between wellness or absence of disease. </a:t>
            </a:r>
          </a:p>
          <a:p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the World Health Organisation (1946, 2006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cited in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 and Tones, 2010, p.9) disagree with this and suggest that “</a:t>
            </a:r>
            <a:r>
              <a:rPr lang="en-GB" sz="12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is a state of complete physical, mental and social well-being and not merely the absence of disease or infirmity”. This takes into account more than just physical health and has more of a holistic approach.  </a:t>
            </a:r>
          </a:p>
          <a:p>
            <a:endParaRPr lang="en-GB" sz="12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New Economic Foundation (2009) follow suit with a more descriptive definition that also takes into account thoughts, feelings and circumstances. 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430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and elaborate each point – use que cards rather than read of the power point – make sure you continue to use eye contact between points.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4538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9016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and demonstrate your creative approach. Show the audience what you have created, and talk about why you have decided on this approach.</a:t>
            </a:r>
          </a:p>
          <a:p>
            <a:endParaRPr lang="en-GB" dirty="0"/>
          </a:p>
          <a:p>
            <a:r>
              <a:rPr lang="en-GB" dirty="0"/>
              <a:t>For example: at your role in a youth club the young people are not very active and like to sit and socialise (Ages 15-18). This method will be more of interest to them because.. </a:t>
            </a:r>
          </a:p>
          <a:p>
            <a:r>
              <a:rPr lang="en-GB" dirty="0"/>
              <a:t>This method is adaptable and can be tailored to specific needs and age groups etc..</a:t>
            </a:r>
          </a:p>
          <a:p>
            <a:endParaRPr lang="en-GB" dirty="0"/>
          </a:p>
          <a:p>
            <a:r>
              <a:rPr lang="en-GB" dirty="0"/>
              <a:t>Show the scenario/challenge cards to the audience and give examples of a few.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688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out the benefits of using this method using notes on que cards and elaborate of a few. Make sure you keep eye contact with the audience. </a:t>
            </a:r>
          </a:p>
          <a:p>
            <a:endParaRPr lang="en-GB" dirty="0"/>
          </a:p>
          <a:p>
            <a:r>
              <a:rPr lang="en-GB" dirty="0"/>
              <a:t>Example on que cards: </a:t>
            </a:r>
          </a:p>
          <a:p>
            <a:r>
              <a:rPr lang="en-GB" dirty="0"/>
              <a:t>Fun – the game includes fun challenges and enjoyment </a:t>
            </a:r>
          </a:p>
          <a:p>
            <a:r>
              <a:rPr lang="en-GB" dirty="0"/>
              <a:t>Enhanced emotional competence - ability to develop and sustain relationships, empathy and consideration for others. </a:t>
            </a:r>
          </a:p>
          <a:p>
            <a:r>
              <a:rPr lang="en-GB" dirty="0"/>
              <a:t>Wider skills development – decision making, influencing others and problem solving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617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Talk about the five ways to wellbeing and what they are. 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example;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five ways to wellbeing are evidenced-based messages aimed at improving mental health and wellbeing of the whole population (New Economic Foundation, 2010). 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messages are: </a:t>
            </a:r>
          </a:p>
          <a:p>
            <a:pPr marL="228600" indent="-228600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 – with others and peers</a:t>
            </a:r>
          </a:p>
          <a:p>
            <a:pPr marL="228600" indent="-228600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 Active – doesn’t have to always mean exercise. Can also mean active in helping people and making changes</a:t>
            </a:r>
          </a:p>
          <a:p>
            <a:pPr marL="228600" indent="-228600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Take Notice – being in the moment and taking notice of others feelings</a:t>
            </a:r>
          </a:p>
          <a:p>
            <a:pPr marL="228600" indent="-228600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 – give time to others and yourself</a:t>
            </a:r>
          </a:p>
          <a:p>
            <a:pPr marL="228600" indent="-228600">
              <a:buAutoNum type="arabicPeriod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Keep Learning – learning new strategies and life skills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85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 suits with many policy and government agendas. </a:t>
            </a:r>
          </a:p>
          <a:p>
            <a:r>
              <a:rPr lang="en-GB" dirty="0"/>
              <a:t>Elaborate each point and explain how this method fits in with </a:t>
            </a:r>
            <a:r>
              <a:rPr lang="en-GB" b="0" dirty="0"/>
              <a:t>government agendas. </a:t>
            </a:r>
          </a:p>
          <a:p>
            <a:endParaRPr lang="en-GB" b="0" dirty="0"/>
          </a:p>
          <a:p>
            <a:r>
              <a:rPr lang="en-GB" b="0" dirty="0"/>
              <a:t>For example:  This creative approach follow suits with </a:t>
            </a:r>
            <a:r>
              <a:rPr lang="en-GB" sz="14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Wellbeing of Future Generations (Wales) Act 2015 by meeting its goals of: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Resilient 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Healthier Wales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more equal Wales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Wales of cohesive communities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2360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going forward and creating a large amount of cards, using up paper, ink and laminating paper, I decided to trial the game with young people at the club.</a:t>
            </a:r>
          </a:p>
          <a:p>
            <a:r>
              <a:rPr lang="en-GB" dirty="0"/>
              <a:t>This enabled me to see whether the approach was effective and ask the young people what they thought about it.</a:t>
            </a:r>
          </a:p>
          <a:p>
            <a:r>
              <a:rPr lang="en-GB" dirty="0"/>
              <a:t>Read out some of their comments.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7261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will need to demonstrate how your game works. Ask the audience if they would like to join in and have a turn. Each player will take one card, read that card and follow what it suggests. This could be a scenario or a challenge. Try and make sure you keep an eye on the time. </a:t>
            </a:r>
          </a:p>
          <a:p>
            <a:endParaRPr lang="en-GB" dirty="0"/>
          </a:p>
          <a:p>
            <a:r>
              <a:rPr lang="en-GB" dirty="0"/>
              <a:t>If time is limited at this point- ask audience for 2-3 nominees to play the game.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681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 the audience for their time. Ask if there are any questions and allow time to answer these questions.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7BE0C3-53BC-44D8-8838-65DE9DE7372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356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244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148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793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541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37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551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633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340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953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294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03319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1248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33024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2181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043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253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CA2BA-406B-4155-B6CF-2D91A8F56C56}" type="datetimeFigureOut">
              <a:rPr lang="en-GB" smtClean="0"/>
              <a:t>07/01/2019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752FA5D-988E-404D-B4BE-B8563FB4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784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.3cdn.net/nefoundation/2027fb05fed1554aea_uim6vd4c5.pdf" TargetMode="External"/><Relationship Id="rId2" Type="http://schemas.openxmlformats.org/officeDocument/2006/relationships/hyperlink" Target="https://neweconomics.org/uploads/files/d80eba95560c09605d_uzm6b1n6a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nyourmindglos.nhs.uk/five-ways/" TargetMode="External"/><Relationship Id="rId4" Type="http://schemas.openxmlformats.org/officeDocument/2006/relationships/hyperlink" Target="https://futuregenerations.wales/wp-content/uploads/2017/02/150623-guide-to-the-fg-act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7E432-17E0-4FCA-ADE1-FF7FD429FC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125" y="1219200"/>
            <a:ext cx="8359603" cy="377461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ECCH7001- Component 2</a:t>
            </a:r>
            <a:b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Paper planes and pebbles: explore the evidence for investment in creative approaches intended to enhance the health and well-being of children and/or young people in Wales.</a:t>
            </a:r>
            <a:endParaRPr lang="en-GB" sz="6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4D05E9-8A4D-4C15-BEFE-9C13B914A2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0733" y="5574833"/>
            <a:ext cx="7766936" cy="109689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Created by: Cari Matthews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1500869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9</a:t>
            </a:r>
            <a:r>
              <a:rPr lang="en-GB" sz="2400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</a:t>
            </a:r>
          </a:p>
        </p:txBody>
      </p:sp>
    </p:spTree>
    <p:extLst>
      <p:ext uri="{BB962C8B-B14F-4D97-AF65-F5344CB8AC3E}">
        <p14:creationId xmlns:p14="http://schemas.microsoft.com/office/powerpoint/2010/main" val="2935668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6BEDCD4-C7EE-4602-8A46-C746B8CDFF9A}"/>
              </a:ext>
            </a:extLst>
          </p:cNvPr>
          <p:cNvSpPr/>
          <p:nvPr/>
        </p:nvSpPr>
        <p:spPr>
          <a:xfrm>
            <a:off x="4507767" y="357485"/>
            <a:ext cx="18085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endParaRPr lang="en-US" sz="32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19A0AD-D510-4FFD-BE8F-7883441F727C}"/>
              </a:ext>
            </a:extLst>
          </p:cNvPr>
          <p:cNvSpPr txBox="1"/>
          <p:nvPr/>
        </p:nvSpPr>
        <p:spPr>
          <a:xfrm>
            <a:off x="319595" y="1065371"/>
            <a:ext cx="7325139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health and wellbeing?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health and wellbeing important? 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of a creative approach.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this approach can enhance health and wellbeing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does the creative approach fit within current policy and practice?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Opportunity to try the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576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BE8DC4B-9F76-431C-B20F-34700DBF812B}"/>
              </a:ext>
            </a:extLst>
          </p:cNvPr>
          <p:cNvSpPr/>
          <p:nvPr/>
        </p:nvSpPr>
        <p:spPr>
          <a:xfrm>
            <a:off x="1454554" y="176842"/>
            <a:ext cx="657353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 is Health and Wellbeing?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63E1D8-CD94-4D6D-8DEB-BAE861920111}"/>
              </a:ext>
            </a:extLst>
          </p:cNvPr>
          <p:cNvSpPr txBox="1"/>
          <p:nvPr/>
        </p:nvSpPr>
        <p:spPr>
          <a:xfrm>
            <a:off x="688479" y="1391355"/>
            <a:ext cx="868680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“Health is a state of complete physical, mental and social well-being and not merely the absence of disease or infirmity”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(World Health Organisation,1946, 2006 </a:t>
            </a:r>
            <a:r>
              <a:rPr lang="en-GB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cited in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and Tones, 2010, p.9)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“Well-being has been defined as a dynamic process that gives people a sense of how their lives are going, through the interaction between their circumstances, activities and psychological resources or ‘mental capital’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”(New Economic Foundation, 2009)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530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F5B0E37-7CB8-4B8E-803C-E8C03AB2CB71}"/>
              </a:ext>
            </a:extLst>
          </p:cNvPr>
          <p:cNvSpPr/>
          <p:nvPr/>
        </p:nvSpPr>
        <p:spPr>
          <a:xfrm>
            <a:off x="6003635" y="2718486"/>
            <a:ext cx="1521630" cy="117217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867286-05E2-49AA-9E07-B64D2796419C}"/>
              </a:ext>
            </a:extLst>
          </p:cNvPr>
          <p:cNvSpPr/>
          <p:nvPr/>
        </p:nvSpPr>
        <p:spPr>
          <a:xfrm>
            <a:off x="778475" y="217163"/>
            <a:ext cx="8625017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Why is health and wellbeing important?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07FE5-FDAB-4CBA-B974-D4B34461ADCE}"/>
              </a:ext>
            </a:extLst>
          </p:cNvPr>
          <p:cNvSpPr txBox="1"/>
          <p:nvPr/>
        </p:nvSpPr>
        <p:spPr>
          <a:xfrm>
            <a:off x="271848" y="1522861"/>
            <a:ext cx="934170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life expectancy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recovery from illness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Broader and positive outcomes in the future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implications on the decisions we make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Implications for treatment decisions and cost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reduce the strains on health care services and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B0F55D-8DEA-43AD-A65A-E63C4CB0D161}"/>
              </a:ext>
            </a:extLst>
          </p:cNvPr>
          <p:cNvSpPr txBox="1"/>
          <p:nvPr/>
        </p:nvSpPr>
        <p:spPr>
          <a:xfrm>
            <a:off x="8068962" y="6277232"/>
            <a:ext cx="5016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(Department of Health, no date)</a:t>
            </a:r>
          </a:p>
        </p:txBody>
      </p:sp>
    </p:spTree>
    <p:extLst>
      <p:ext uri="{BB962C8B-B14F-4D97-AF65-F5344CB8AC3E}">
        <p14:creationId xmlns:p14="http://schemas.microsoft.com/office/powerpoint/2010/main" val="3460325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3423C2-FF0D-4B77-85D1-8D07414D8FD0}"/>
              </a:ext>
            </a:extLst>
          </p:cNvPr>
          <p:cNvSpPr/>
          <p:nvPr/>
        </p:nvSpPr>
        <p:spPr>
          <a:xfrm>
            <a:off x="-852617" y="320010"/>
            <a:ext cx="1115815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Why is health and wellbeing important?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6E2E40-3FCA-457E-8D99-5B902CF14AC7}"/>
              </a:ext>
            </a:extLst>
          </p:cNvPr>
          <p:cNvSpPr txBox="1"/>
          <p:nvPr/>
        </p:nvSpPr>
        <p:spPr>
          <a:xfrm>
            <a:off x="407774" y="1435649"/>
            <a:ext cx="75499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confidence and self-esteem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build and maintain good relationships with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 life satisfaction and self worth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Live and work productively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Cope better with 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 better to changes and uncertainty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B0A608-D185-48BD-BB31-B30A42ACB272}"/>
              </a:ext>
            </a:extLst>
          </p:cNvPr>
          <p:cNvSpPr txBox="1"/>
          <p:nvPr/>
        </p:nvSpPr>
        <p:spPr>
          <a:xfrm>
            <a:off x="8921579" y="6236963"/>
            <a:ext cx="31015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(Mind.org.uk, 2013)</a:t>
            </a:r>
          </a:p>
        </p:txBody>
      </p:sp>
    </p:spTree>
    <p:extLst>
      <p:ext uri="{BB962C8B-B14F-4D97-AF65-F5344CB8AC3E}">
        <p14:creationId xmlns:p14="http://schemas.microsoft.com/office/powerpoint/2010/main" val="3807460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41EF65E-46F7-42C4-985B-9E141FBD7515}"/>
              </a:ext>
            </a:extLst>
          </p:cNvPr>
          <p:cNvSpPr/>
          <p:nvPr/>
        </p:nvSpPr>
        <p:spPr>
          <a:xfrm>
            <a:off x="381000" y="2256134"/>
            <a:ext cx="9588500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My example of a creative approach that can enhance the health and wellbeing of young people.</a:t>
            </a:r>
          </a:p>
        </p:txBody>
      </p:sp>
    </p:spTree>
    <p:extLst>
      <p:ext uri="{BB962C8B-B14F-4D97-AF65-F5344CB8AC3E}">
        <p14:creationId xmlns:p14="http://schemas.microsoft.com/office/powerpoint/2010/main" val="777266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D5219C5-9ABA-4706-8EDB-D2AC34315247}"/>
              </a:ext>
            </a:extLst>
          </p:cNvPr>
          <p:cNvSpPr/>
          <p:nvPr/>
        </p:nvSpPr>
        <p:spPr>
          <a:xfrm>
            <a:off x="1130300" y="71225"/>
            <a:ext cx="745490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How does this approach enhance health and wellbeing?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92F4E7-D2B0-438F-B109-C1B045D5C96C}"/>
              </a:ext>
            </a:extLst>
          </p:cNvPr>
          <p:cNvSpPr txBox="1"/>
          <p:nvPr/>
        </p:nvSpPr>
        <p:spPr>
          <a:xfrm>
            <a:off x="255586" y="1394664"/>
            <a:ext cx="660400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Interactive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Active participation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emotional competence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Wider skills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Allows them to see things from new perspectives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7D3F9F-FB12-4CA1-8869-EAC2D2FBC456}"/>
              </a:ext>
            </a:extLst>
          </p:cNvPr>
          <p:cNvSpPr txBox="1"/>
          <p:nvPr/>
        </p:nvSpPr>
        <p:spPr>
          <a:xfrm>
            <a:off x="6276975" y="1394664"/>
            <a:ext cx="52451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receive support and how to support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cope with different situations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Become involved with peers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Experiential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confidence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2D28E0-C5FE-4AAB-92FA-4243F2A657C3}"/>
              </a:ext>
            </a:extLst>
          </p:cNvPr>
          <p:cNvSpPr txBox="1"/>
          <p:nvPr/>
        </p:nvSpPr>
        <p:spPr>
          <a:xfrm>
            <a:off x="8201025" y="6426811"/>
            <a:ext cx="39909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(LSIS, 2012 and WG, 2014)</a:t>
            </a:r>
          </a:p>
        </p:txBody>
      </p:sp>
    </p:spTree>
    <p:extLst>
      <p:ext uri="{BB962C8B-B14F-4D97-AF65-F5344CB8AC3E}">
        <p14:creationId xmlns:p14="http://schemas.microsoft.com/office/powerpoint/2010/main" val="4041487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7E9BF82-1745-4BFA-9593-D2667653ECEC}"/>
              </a:ext>
            </a:extLst>
          </p:cNvPr>
          <p:cNvSpPr/>
          <p:nvPr/>
        </p:nvSpPr>
        <p:spPr>
          <a:xfrm>
            <a:off x="-127000" y="204916"/>
            <a:ext cx="98298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How does this approach enhance health and wellbeing?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849A20-641C-402D-81C4-3B416FEB81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700" y="1528355"/>
            <a:ext cx="7582100" cy="46630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0DDE72-BE70-49D2-9565-9F5037D89FC7}"/>
              </a:ext>
            </a:extLst>
          </p:cNvPr>
          <p:cNvSpPr txBox="1"/>
          <p:nvPr/>
        </p:nvSpPr>
        <p:spPr>
          <a:xfrm>
            <a:off x="8007550" y="6283752"/>
            <a:ext cx="4184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(www.onyourmindglos.nhs.uk, 2019)</a:t>
            </a:r>
          </a:p>
        </p:txBody>
      </p:sp>
    </p:spTree>
    <p:extLst>
      <p:ext uri="{BB962C8B-B14F-4D97-AF65-F5344CB8AC3E}">
        <p14:creationId xmlns:p14="http://schemas.microsoft.com/office/powerpoint/2010/main" val="4160038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BB7C7AC-3598-4704-BC91-09E709D9BB38}"/>
              </a:ext>
            </a:extLst>
          </p:cNvPr>
          <p:cNvSpPr/>
          <p:nvPr/>
        </p:nvSpPr>
        <p:spPr>
          <a:xfrm>
            <a:off x="75923" y="0"/>
            <a:ext cx="9333547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How does my creative approach fit within current Policy and practice?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28DC2B-8BE0-4965-8EB9-23EB8584B10F}"/>
              </a:ext>
            </a:extLst>
          </p:cNvPr>
          <p:cNvSpPr txBox="1"/>
          <p:nvPr/>
        </p:nvSpPr>
        <p:spPr>
          <a:xfrm>
            <a:off x="257175" y="1323439"/>
            <a:ext cx="9501187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Wellbeing of Future Generations (Wales) Act 2015: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Resilient 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Healthier Wales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more equal Wales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Wales of cohesive communities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Together for Mental Health Plan 2016-19: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in Wales to be more resilient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People’s lives improve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to mental health services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young people have the best possible start in life</a:t>
            </a: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038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56396E1-7DCD-494B-BD73-131D83E0A64D}"/>
              </a:ext>
            </a:extLst>
          </p:cNvPr>
          <p:cNvSpPr txBox="1"/>
          <p:nvPr/>
        </p:nvSpPr>
        <p:spPr>
          <a:xfrm>
            <a:off x="371475" y="557212"/>
            <a:ext cx="9744075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 The National Youth Work Strategy for Wales 2014-2018</a:t>
            </a: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 National Occupational Standards for Youth Work</a:t>
            </a: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Youth Work in Wales: Principles and Purposes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Educative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Expressive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Empowering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							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(WG, 2014, LSIS, 2012 and WLGA, 2013)</a:t>
            </a:r>
          </a:p>
        </p:txBody>
      </p:sp>
    </p:spTree>
    <p:extLst>
      <p:ext uri="{BB962C8B-B14F-4D97-AF65-F5344CB8AC3E}">
        <p14:creationId xmlns:p14="http://schemas.microsoft.com/office/powerpoint/2010/main" val="2584085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54F6F2E-20A5-4651-A429-5C3DBD079D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944" t="3403"/>
          <a:stretch/>
        </p:blipFill>
        <p:spPr>
          <a:xfrm rot="16200000">
            <a:off x="2672245" y="-1000611"/>
            <a:ext cx="6400801" cy="8859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1908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A83F30-DFAF-4875-8CB2-0052D4FE09DE}"/>
              </a:ext>
            </a:extLst>
          </p:cNvPr>
          <p:cNvSpPr/>
          <p:nvPr/>
        </p:nvSpPr>
        <p:spPr>
          <a:xfrm>
            <a:off x="2393997" y="2505670"/>
            <a:ext cx="53751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Lets give it a go!</a:t>
            </a:r>
          </a:p>
        </p:txBody>
      </p:sp>
    </p:spTree>
    <p:extLst>
      <p:ext uri="{BB962C8B-B14F-4D97-AF65-F5344CB8AC3E}">
        <p14:creationId xmlns:p14="http://schemas.microsoft.com/office/powerpoint/2010/main" val="3428870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07AF8C-A96A-4889-A08A-AB3ACB8C9516}"/>
              </a:ext>
            </a:extLst>
          </p:cNvPr>
          <p:cNvSpPr txBox="1"/>
          <p:nvPr/>
        </p:nvSpPr>
        <p:spPr>
          <a:xfrm>
            <a:off x="1628776" y="1985962"/>
            <a:ext cx="83296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listening,</a:t>
            </a:r>
          </a:p>
          <a:p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3300003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A7D0EF-611E-4B5F-866F-9FE7DE018AC7}"/>
              </a:ext>
            </a:extLst>
          </p:cNvPr>
          <p:cNvSpPr txBox="1"/>
          <p:nvPr/>
        </p:nvSpPr>
        <p:spPr>
          <a:xfrm>
            <a:off x="571500" y="514350"/>
            <a:ext cx="955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Reference List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C74746-2F21-43BA-B9F3-BE2EFA10F442}"/>
              </a:ext>
            </a:extLst>
          </p:cNvPr>
          <p:cNvSpPr txBox="1"/>
          <p:nvPr/>
        </p:nvSpPr>
        <p:spPr>
          <a:xfrm>
            <a:off x="0" y="1312931"/>
            <a:ext cx="1157763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Health. (No date) Wellbeing Why it matters to health policy. (Online). Available at: https://assets.publishing.service.gov.uk/government/uploads/system/uploads/attachment_data/file/277566/Narrative__January_2014_.pdf. (Accessed: 7th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Green, J and Tones, K. (2010) Health Promotion: Planning and Strategies, 2nd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 publications Ltd.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Larkin, M. (2013) Health and Well-Being across the Life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Cource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 Publications Ltd.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and Skills Improvement Service (2012). National Occupational Standards for Youth Work. Coventry: LSIS 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Mind.org.uk (2013) How to improve your mental wellbeing. (Online). Available at: https://www.mind.org.uk/information-support/tips-for-everyday-living/wellbeing/#.XDNce3T7RPY. (Accessed: 7th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570446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968913-F153-4439-BB6D-96DB89AE46A9}"/>
              </a:ext>
            </a:extLst>
          </p:cNvPr>
          <p:cNvSpPr txBox="1"/>
          <p:nvPr/>
        </p:nvSpPr>
        <p:spPr>
          <a:xfrm>
            <a:off x="400050" y="1343025"/>
            <a:ext cx="10620375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Economic Foundation (2010)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Five ways to Wellbeing.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(Online). Available at: </a:t>
            </a: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https://neweconomics.org/uploads/files/d80eba95560c09605d_uzm6b1n6a.pdf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(Accessed: 7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Economic Foundation. (2009)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Accounts of Well-being. (Online). Available at: </a:t>
            </a: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https://b.3cdn.net/nefoundation/2027fb05fed1554aea_uim6vd4c5.pdf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(Accessed: 7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 (Wales) Act. (2015)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essentials.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(Online). Available at: </a:t>
            </a: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https://futuregenerations.wales/wp-content/uploads/2017/02/150623-guide-to-the-fg-act-en.pdf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(Accessed: 7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Government. (2014)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 The National Youth Work Strategy for Wales 2014-2018: Supporting young people to reach their potential and live fulfilled lives.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Llandudno: Welsh Government.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www.onyourmindglos.nhs.uk. (2019)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Five ways to wellbeing.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(Image). Available at: </a:t>
            </a: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https://www.onyourmindglos.nhs.uk/five-ways/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(Accessed: 7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79320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3033</TotalTime>
  <Words>1564</Words>
  <Application>Microsoft Office PowerPoint</Application>
  <PresentationFormat>Widescreen</PresentationFormat>
  <Paragraphs>189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Times New Roman</vt:lpstr>
      <vt:lpstr>Trebuchet MS</vt:lpstr>
      <vt:lpstr>Wingdings 3</vt:lpstr>
      <vt:lpstr>Facet</vt:lpstr>
      <vt:lpstr>ECCH7001- Component 2 Paper planes and pebbles: explore the evidence for investment in creative approaches intended to enhance the health and well-being of children and/or young people in Wales.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ECCH7001- Component 2 Paper planes and pebbles: explore the evidence for investment in creative approaches intended to enhance the health and well-being of children and/or young people in Wales.</dc:title>
  <dc:creator>cari matthews</dc:creator>
  <cp:lastModifiedBy>cari matthews</cp:lastModifiedBy>
  <cp:revision>3</cp:revision>
  <dcterms:created xsi:type="dcterms:W3CDTF">2019-01-07T10:19:58Z</dcterms:created>
  <dcterms:modified xsi:type="dcterms:W3CDTF">2019-01-09T12:53:28Z</dcterms:modified>
</cp:coreProperties>
</file>