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2.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3.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4.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 id="2147483699" r:id="rId4"/>
    <p:sldMasterId id="2147483713" r:id="rId5"/>
  </p:sldMasterIdLst>
  <p:notesMasterIdLst>
    <p:notesMasterId r:id="rId48"/>
  </p:notesMasterIdLst>
  <p:sldIdLst>
    <p:sldId id="258" r:id="rId6"/>
    <p:sldId id="309" r:id="rId7"/>
    <p:sldId id="398" r:id="rId8"/>
    <p:sldId id="384" r:id="rId9"/>
    <p:sldId id="262" r:id="rId10"/>
    <p:sldId id="383" r:id="rId11"/>
    <p:sldId id="289" r:id="rId12"/>
    <p:sldId id="301" r:id="rId13"/>
    <p:sldId id="303" r:id="rId14"/>
    <p:sldId id="263" r:id="rId15"/>
    <p:sldId id="313" r:id="rId16"/>
    <p:sldId id="267" r:id="rId17"/>
    <p:sldId id="314" r:id="rId18"/>
    <p:sldId id="315" r:id="rId19"/>
    <p:sldId id="268" r:id="rId20"/>
    <p:sldId id="316" r:id="rId21"/>
    <p:sldId id="317" r:id="rId22"/>
    <p:sldId id="285" r:id="rId23"/>
    <p:sldId id="311" r:id="rId24"/>
    <p:sldId id="270" r:id="rId25"/>
    <p:sldId id="271" r:id="rId26"/>
    <p:sldId id="308" r:id="rId27"/>
    <p:sldId id="272" r:id="rId28"/>
    <p:sldId id="273" r:id="rId29"/>
    <p:sldId id="299" r:id="rId30"/>
    <p:sldId id="274" r:id="rId31"/>
    <p:sldId id="276" r:id="rId32"/>
    <p:sldId id="277" r:id="rId33"/>
    <p:sldId id="287" r:id="rId34"/>
    <p:sldId id="278" r:id="rId35"/>
    <p:sldId id="319" r:id="rId36"/>
    <p:sldId id="367" r:id="rId37"/>
    <p:sldId id="377" r:id="rId38"/>
    <p:sldId id="385" r:id="rId39"/>
    <p:sldId id="389" r:id="rId40"/>
    <p:sldId id="386" r:id="rId41"/>
    <p:sldId id="388" r:id="rId42"/>
    <p:sldId id="390" r:id="rId43"/>
    <p:sldId id="395" r:id="rId44"/>
    <p:sldId id="396" r:id="rId45"/>
    <p:sldId id="391" r:id="rId46"/>
    <p:sldId id="282" r:id="rId47"/>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badi Extra Light" panose="020B0204020104020204" pitchFamily="34" charset="0"/>
        <a:ea typeface="+mn-ea"/>
        <a:cs typeface="+mn-cs"/>
      </a:defRPr>
    </a:lvl1pPr>
    <a:lvl2pPr marL="457200" algn="l" rtl="0" eaLnBrk="0" fontAlgn="base" hangingPunct="0">
      <a:spcBef>
        <a:spcPct val="0"/>
      </a:spcBef>
      <a:spcAft>
        <a:spcPct val="0"/>
      </a:spcAft>
      <a:defRPr kern="1200">
        <a:solidFill>
          <a:schemeClr val="tx1"/>
        </a:solidFill>
        <a:latin typeface="Abadi Extra Light" panose="020B0204020104020204" pitchFamily="34" charset="0"/>
        <a:ea typeface="+mn-ea"/>
        <a:cs typeface="+mn-cs"/>
      </a:defRPr>
    </a:lvl2pPr>
    <a:lvl3pPr marL="914400" algn="l" rtl="0" eaLnBrk="0" fontAlgn="base" hangingPunct="0">
      <a:spcBef>
        <a:spcPct val="0"/>
      </a:spcBef>
      <a:spcAft>
        <a:spcPct val="0"/>
      </a:spcAft>
      <a:defRPr kern="1200">
        <a:solidFill>
          <a:schemeClr val="tx1"/>
        </a:solidFill>
        <a:latin typeface="Abadi Extra Light" panose="020B0204020104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badi Extra Light" panose="020B0204020104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badi Extra Light" panose="020B0204020104020204" pitchFamily="34" charset="0"/>
        <a:ea typeface="+mn-ea"/>
        <a:cs typeface="+mn-cs"/>
      </a:defRPr>
    </a:lvl5pPr>
    <a:lvl6pPr marL="2286000" algn="l" defTabSz="914400" rtl="0" eaLnBrk="1" latinLnBrk="0" hangingPunct="1">
      <a:defRPr kern="1200">
        <a:solidFill>
          <a:schemeClr val="tx1"/>
        </a:solidFill>
        <a:latin typeface="Abadi Extra Light" panose="020B0204020104020204" pitchFamily="34" charset="0"/>
        <a:ea typeface="+mn-ea"/>
        <a:cs typeface="+mn-cs"/>
      </a:defRPr>
    </a:lvl6pPr>
    <a:lvl7pPr marL="2743200" algn="l" defTabSz="914400" rtl="0" eaLnBrk="1" latinLnBrk="0" hangingPunct="1">
      <a:defRPr kern="1200">
        <a:solidFill>
          <a:schemeClr val="tx1"/>
        </a:solidFill>
        <a:latin typeface="Abadi Extra Light" panose="020B0204020104020204" pitchFamily="34" charset="0"/>
        <a:ea typeface="+mn-ea"/>
        <a:cs typeface="+mn-cs"/>
      </a:defRPr>
    </a:lvl7pPr>
    <a:lvl8pPr marL="3200400" algn="l" defTabSz="914400" rtl="0" eaLnBrk="1" latinLnBrk="0" hangingPunct="1">
      <a:defRPr kern="1200">
        <a:solidFill>
          <a:schemeClr val="tx1"/>
        </a:solidFill>
        <a:latin typeface="Abadi Extra Light" panose="020B0204020104020204" pitchFamily="34" charset="0"/>
        <a:ea typeface="+mn-ea"/>
        <a:cs typeface="+mn-cs"/>
      </a:defRPr>
    </a:lvl8pPr>
    <a:lvl9pPr marL="3657600" algn="l" defTabSz="914400" rtl="0" eaLnBrk="1" latinLnBrk="0" hangingPunct="1">
      <a:defRPr kern="1200">
        <a:solidFill>
          <a:schemeClr val="tx1"/>
        </a:solidFill>
        <a:latin typeface="Abadi Extra Light" panose="020B020402010402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2A287"/>
    <a:srgbClr val="15C1A0"/>
    <a:srgbClr val="8DF3E0"/>
    <a:srgbClr val="B7ECFF"/>
    <a:srgbClr val="FAED9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99" autoAdjust="0"/>
    <p:restoredTop sz="64386" autoAdjust="0"/>
  </p:normalViewPr>
  <p:slideViewPr>
    <p:cSldViewPr snapToGrid="0">
      <p:cViewPr varScale="1">
        <p:scale>
          <a:sx n="81" d="100"/>
          <a:sy n="81" d="100"/>
        </p:scale>
        <p:origin x="1746" y="60"/>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microsoft.com/office/2016/11/relationships/changesInfo" Target="changesInfos/changesInfo1.xml"/><Relationship Id="rId5" Type="http://schemas.openxmlformats.org/officeDocument/2006/relationships/slideMaster" Target="slideMasters/slideMaster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ableStyles" Target="tableStyles.xml"/><Relationship Id="rId4" Type="http://schemas.openxmlformats.org/officeDocument/2006/relationships/slideMaster" Target="slideMasters/slideMaster2.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theme" Target="theme/theme1.xml"/><Relationship Id="rId3" Type="http://schemas.openxmlformats.org/officeDocument/2006/relationships/slideMaster" Target="slideMasters/slideMaster1.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die Croxall" userId="4d1968be-dae6-4f98-ae98-21266a2f29ba" providerId="ADAL" clId="{38917FC3-C66F-4C3D-ACDA-22EA60D0BED7}"/>
    <pc:docChg chg="delSld">
      <pc:chgData name="Jodie Croxall" userId="4d1968be-dae6-4f98-ae98-21266a2f29ba" providerId="ADAL" clId="{38917FC3-C66F-4C3D-ACDA-22EA60D0BED7}" dt="2022-10-15T13:39:14.930" v="4" actId="47"/>
      <pc:docMkLst>
        <pc:docMk/>
      </pc:docMkLst>
      <pc:sldChg chg="del">
        <pc:chgData name="Jodie Croxall" userId="4d1968be-dae6-4f98-ae98-21266a2f29ba" providerId="ADAL" clId="{38917FC3-C66F-4C3D-ACDA-22EA60D0BED7}" dt="2022-10-15T13:39:10.646" v="3" actId="47"/>
        <pc:sldMkLst>
          <pc:docMk/>
          <pc:sldMk cId="0" sldId="280"/>
        </pc:sldMkLst>
      </pc:sldChg>
      <pc:sldChg chg="del">
        <pc:chgData name="Jodie Croxall" userId="4d1968be-dae6-4f98-ae98-21266a2f29ba" providerId="ADAL" clId="{38917FC3-C66F-4C3D-ACDA-22EA60D0BED7}" dt="2022-10-15T13:39:00.226" v="0" actId="47"/>
        <pc:sldMkLst>
          <pc:docMk/>
          <pc:sldMk cId="2094369157" sldId="318"/>
        </pc:sldMkLst>
      </pc:sldChg>
      <pc:sldChg chg="del">
        <pc:chgData name="Jodie Croxall" userId="4d1968be-dae6-4f98-ae98-21266a2f29ba" providerId="ADAL" clId="{38917FC3-C66F-4C3D-ACDA-22EA60D0BED7}" dt="2022-10-15T13:39:14.930" v="4" actId="47"/>
        <pc:sldMkLst>
          <pc:docMk/>
          <pc:sldMk cId="1144930333" sldId="366"/>
        </pc:sldMkLst>
      </pc:sldChg>
      <pc:sldChg chg="del">
        <pc:chgData name="Jodie Croxall" userId="4d1968be-dae6-4f98-ae98-21266a2f29ba" providerId="ADAL" clId="{38917FC3-C66F-4C3D-ACDA-22EA60D0BED7}" dt="2022-10-15T13:39:07.025" v="1" actId="47"/>
        <pc:sldMkLst>
          <pc:docMk/>
          <pc:sldMk cId="2377194968" sldId="392"/>
        </pc:sldMkLst>
      </pc:sldChg>
      <pc:sldChg chg="del">
        <pc:chgData name="Jodie Croxall" userId="4d1968be-dae6-4f98-ae98-21266a2f29ba" providerId="ADAL" clId="{38917FC3-C66F-4C3D-ACDA-22EA60D0BED7}" dt="2022-10-15T13:39:08.301" v="2" actId="47"/>
        <pc:sldMkLst>
          <pc:docMk/>
          <pc:sldMk cId="2074519595" sldId="39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44BB82C-E500-3A77-EE19-D361C44D8C4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3E92198F-FCB4-C63F-2BF5-7F34BB6332A4}"/>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AFC9E3E7-4C1B-446B-A523-BFEBA10111C9}" type="datetimeFigureOut">
              <a:rPr lang="en-GB"/>
              <a:pPr>
                <a:defRPr/>
              </a:pPr>
              <a:t>15/10/2022</a:t>
            </a:fld>
            <a:endParaRPr lang="en-GB"/>
          </a:p>
        </p:txBody>
      </p:sp>
      <p:sp>
        <p:nvSpPr>
          <p:cNvPr id="4" name="Slide Image Placeholder 3">
            <a:extLst>
              <a:ext uri="{FF2B5EF4-FFF2-40B4-BE49-F238E27FC236}">
                <a16:creationId xmlns:a16="http://schemas.microsoft.com/office/drawing/2014/main" id="{96C6AAA6-689A-6C61-6086-16AC5B3D6A6E}"/>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5FEBA181-C064-850F-131F-BA77DEA11971}"/>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4ACE3A4C-034A-4850-7332-E8B919CF5E70}"/>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3AAAA223-7666-FE35-668B-5633143DFE9C}"/>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7B06C86A-0031-4C74-AB37-38878212A24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8FF1AE4F-9E74-8E89-64A2-3B4837928E3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id="{F745E445-77F9-713D-DE06-C71A307D3B8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124" name="Slide Number Placeholder 3">
            <a:extLst>
              <a:ext uri="{FF2B5EF4-FFF2-40B4-BE49-F238E27FC236}">
                <a16:creationId xmlns:a16="http://schemas.microsoft.com/office/drawing/2014/main" id="{AB2AC93D-7FE9-B5EB-8B53-EA7B1268AFD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eaLnBrk="0" fontAlgn="base" hangingPunct="0">
              <a:spcBef>
                <a:spcPct val="0"/>
              </a:spcBef>
              <a:spcAft>
                <a:spcPct val="0"/>
              </a:spcAft>
              <a:defRPr>
                <a:solidFill>
                  <a:schemeClr val="tx1"/>
                </a:solidFill>
                <a:latin typeface="Abadi Extra Light" panose="020B0204020104020204" pitchFamily="34" charset="0"/>
              </a:defRPr>
            </a:lvl6pPr>
            <a:lvl7pPr marL="2971800" indent="-228600" eaLnBrk="0" fontAlgn="base" hangingPunct="0">
              <a:spcBef>
                <a:spcPct val="0"/>
              </a:spcBef>
              <a:spcAft>
                <a:spcPct val="0"/>
              </a:spcAft>
              <a:defRPr>
                <a:solidFill>
                  <a:schemeClr val="tx1"/>
                </a:solidFill>
                <a:latin typeface="Abadi Extra Light" panose="020B0204020104020204" pitchFamily="34" charset="0"/>
              </a:defRPr>
            </a:lvl7pPr>
            <a:lvl8pPr marL="3429000" indent="-228600" eaLnBrk="0" fontAlgn="base" hangingPunct="0">
              <a:spcBef>
                <a:spcPct val="0"/>
              </a:spcBef>
              <a:spcAft>
                <a:spcPct val="0"/>
              </a:spcAft>
              <a:defRPr>
                <a:solidFill>
                  <a:schemeClr val="tx1"/>
                </a:solidFill>
                <a:latin typeface="Abadi Extra Light" panose="020B0204020104020204" pitchFamily="34" charset="0"/>
              </a:defRPr>
            </a:lvl8pPr>
            <a:lvl9pPr marL="3886200" indent="-228600" eaLnBrk="0" fontAlgn="base" hangingPunct="0">
              <a:spcBef>
                <a:spcPct val="0"/>
              </a:spcBef>
              <a:spcAft>
                <a:spcPct val="0"/>
              </a:spcAft>
              <a:defRPr>
                <a:solidFill>
                  <a:schemeClr val="tx1"/>
                </a:solidFill>
                <a:latin typeface="Abadi Extra Light" panose="020B0204020104020204" pitchFamily="34" charset="0"/>
              </a:defRPr>
            </a:lvl9pPr>
          </a:lstStyle>
          <a:p>
            <a:fld id="{4975C81C-B0A8-4859-9CAC-C7920B246A55}" type="slidenum">
              <a:rPr lang="en-GB" altLang="en-US" smtClean="0">
                <a:latin typeface="Calibri" panose="020F0502020204030204" pitchFamily="34" charset="0"/>
              </a:rPr>
              <a:pPr/>
              <a:t>1</a:t>
            </a:fld>
            <a:endParaRPr lang="en-GB"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58571ADF-4D24-7DC6-E6DA-C0A66F8AC28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3F0B0C7E-681B-95D1-65D9-B33832B9C7D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11268" name="Slide Number Placeholder 3">
            <a:extLst>
              <a:ext uri="{FF2B5EF4-FFF2-40B4-BE49-F238E27FC236}">
                <a16:creationId xmlns:a16="http://schemas.microsoft.com/office/drawing/2014/main" id="{F4F2CE85-B1FE-6B64-0BB5-A852FF19C8B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eaLnBrk="0" fontAlgn="base" hangingPunct="0">
              <a:spcBef>
                <a:spcPct val="0"/>
              </a:spcBef>
              <a:spcAft>
                <a:spcPct val="0"/>
              </a:spcAft>
              <a:defRPr>
                <a:solidFill>
                  <a:schemeClr val="tx1"/>
                </a:solidFill>
                <a:latin typeface="Abadi Extra Light" panose="020B0204020104020204" pitchFamily="34" charset="0"/>
              </a:defRPr>
            </a:lvl6pPr>
            <a:lvl7pPr marL="2971800" indent="-228600" eaLnBrk="0" fontAlgn="base" hangingPunct="0">
              <a:spcBef>
                <a:spcPct val="0"/>
              </a:spcBef>
              <a:spcAft>
                <a:spcPct val="0"/>
              </a:spcAft>
              <a:defRPr>
                <a:solidFill>
                  <a:schemeClr val="tx1"/>
                </a:solidFill>
                <a:latin typeface="Abadi Extra Light" panose="020B0204020104020204" pitchFamily="34" charset="0"/>
              </a:defRPr>
            </a:lvl7pPr>
            <a:lvl8pPr marL="3429000" indent="-228600" eaLnBrk="0" fontAlgn="base" hangingPunct="0">
              <a:spcBef>
                <a:spcPct val="0"/>
              </a:spcBef>
              <a:spcAft>
                <a:spcPct val="0"/>
              </a:spcAft>
              <a:defRPr>
                <a:solidFill>
                  <a:schemeClr val="tx1"/>
                </a:solidFill>
                <a:latin typeface="Abadi Extra Light" panose="020B0204020104020204" pitchFamily="34" charset="0"/>
              </a:defRPr>
            </a:lvl8pPr>
            <a:lvl9pPr marL="3886200" indent="-228600" eaLnBrk="0" fontAlgn="base" hangingPunct="0">
              <a:spcBef>
                <a:spcPct val="0"/>
              </a:spcBef>
              <a:spcAft>
                <a:spcPct val="0"/>
              </a:spcAft>
              <a:defRPr>
                <a:solidFill>
                  <a:schemeClr val="tx1"/>
                </a:solidFill>
                <a:latin typeface="Abadi Extra Light" panose="020B0204020104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47F1800-05F8-44EB-BFF5-EEEC068B3751}"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B06C86A-0031-4C74-AB37-38878212A248}"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9788380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43A5BB1B-E0A6-6D54-A86E-9A4ABE085E1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1E761B87-33D5-A3F5-2D84-1DF0A2EC0FE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3316" name="Slide Number Placeholder 3">
            <a:extLst>
              <a:ext uri="{FF2B5EF4-FFF2-40B4-BE49-F238E27FC236}">
                <a16:creationId xmlns:a16="http://schemas.microsoft.com/office/drawing/2014/main" id="{D528B767-29BB-2709-ABD4-2E9B859649E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eaLnBrk="0" fontAlgn="base" hangingPunct="0">
              <a:spcBef>
                <a:spcPct val="0"/>
              </a:spcBef>
              <a:spcAft>
                <a:spcPct val="0"/>
              </a:spcAft>
              <a:defRPr>
                <a:solidFill>
                  <a:schemeClr val="tx1"/>
                </a:solidFill>
                <a:latin typeface="Abadi Extra Light" panose="020B0204020104020204" pitchFamily="34" charset="0"/>
              </a:defRPr>
            </a:lvl6pPr>
            <a:lvl7pPr marL="2971800" indent="-228600" eaLnBrk="0" fontAlgn="base" hangingPunct="0">
              <a:spcBef>
                <a:spcPct val="0"/>
              </a:spcBef>
              <a:spcAft>
                <a:spcPct val="0"/>
              </a:spcAft>
              <a:defRPr>
                <a:solidFill>
                  <a:schemeClr val="tx1"/>
                </a:solidFill>
                <a:latin typeface="Abadi Extra Light" panose="020B0204020104020204" pitchFamily="34" charset="0"/>
              </a:defRPr>
            </a:lvl7pPr>
            <a:lvl8pPr marL="3429000" indent="-228600" eaLnBrk="0" fontAlgn="base" hangingPunct="0">
              <a:spcBef>
                <a:spcPct val="0"/>
              </a:spcBef>
              <a:spcAft>
                <a:spcPct val="0"/>
              </a:spcAft>
              <a:defRPr>
                <a:solidFill>
                  <a:schemeClr val="tx1"/>
                </a:solidFill>
                <a:latin typeface="Abadi Extra Light" panose="020B0204020104020204" pitchFamily="34" charset="0"/>
              </a:defRPr>
            </a:lvl8pPr>
            <a:lvl9pPr marL="3886200" indent="-228600" eaLnBrk="0" fontAlgn="base" hangingPunct="0">
              <a:spcBef>
                <a:spcPct val="0"/>
              </a:spcBef>
              <a:spcAft>
                <a:spcPct val="0"/>
              </a:spcAft>
              <a:defRPr>
                <a:solidFill>
                  <a:schemeClr val="tx1"/>
                </a:solidFill>
                <a:latin typeface="Abadi Extra Light" panose="020B0204020104020204" pitchFamily="34" charset="0"/>
              </a:defRPr>
            </a:lvl9pPr>
          </a:lstStyle>
          <a:p>
            <a:fld id="{BD954AF3-B308-465D-B2BD-98E13009E718}" type="slidenum">
              <a:rPr lang="en-GB" altLang="en-US" smtClean="0">
                <a:latin typeface="Calibri" panose="020F0502020204030204" pitchFamily="34" charset="0"/>
              </a:rPr>
              <a:pPr/>
              <a:t>5</a:t>
            </a:fld>
            <a:endParaRPr lang="en-GB" altLang="en-US">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696B9BFA-33DA-0F29-8158-C5A6CA17BAC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A4796C1D-2121-AF71-846B-5FF5F46505A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8132" name="Slide Number Placeholder 3">
            <a:extLst>
              <a:ext uri="{FF2B5EF4-FFF2-40B4-BE49-F238E27FC236}">
                <a16:creationId xmlns:a16="http://schemas.microsoft.com/office/drawing/2014/main" id="{43ECF5C6-FB22-480B-1210-E7A7B17CC62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eaLnBrk="0" fontAlgn="base" hangingPunct="0">
              <a:spcBef>
                <a:spcPct val="0"/>
              </a:spcBef>
              <a:spcAft>
                <a:spcPct val="0"/>
              </a:spcAft>
              <a:defRPr>
                <a:solidFill>
                  <a:schemeClr val="tx1"/>
                </a:solidFill>
                <a:latin typeface="Abadi Extra Light" panose="020B0204020104020204" pitchFamily="34" charset="0"/>
              </a:defRPr>
            </a:lvl6pPr>
            <a:lvl7pPr marL="2971800" indent="-228600" eaLnBrk="0" fontAlgn="base" hangingPunct="0">
              <a:spcBef>
                <a:spcPct val="0"/>
              </a:spcBef>
              <a:spcAft>
                <a:spcPct val="0"/>
              </a:spcAft>
              <a:defRPr>
                <a:solidFill>
                  <a:schemeClr val="tx1"/>
                </a:solidFill>
                <a:latin typeface="Abadi Extra Light" panose="020B0204020104020204" pitchFamily="34" charset="0"/>
              </a:defRPr>
            </a:lvl7pPr>
            <a:lvl8pPr marL="3429000" indent="-228600" eaLnBrk="0" fontAlgn="base" hangingPunct="0">
              <a:spcBef>
                <a:spcPct val="0"/>
              </a:spcBef>
              <a:spcAft>
                <a:spcPct val="0"/>
              </a:spcAft>
              <a:defRPr>
                <a:solidFill>
                  <a:schemeClr val="tx1"/>
                </a:solidFill>
                <a:latin typeface="Abadi Extra Light" panose="020B0204020104020204" pitchFamily="34" charset="0"/>
              </a:defRPr>
            </a:lvl8pPr>
            <a:lvl9pPr marL="3886200" indent="-228600" eaLnBrk="0" fontAlgn="base" hangingPunct="0">
              <a:spcBef>
                <a:spcPct val="0"/>
              </a:spcBef>
              <a:spcAft>
                <a:spcPct val="0"/>
              </a:spcAft>
              <a:defRPr>
                <a:solidFill>
                  <a:schemeClr val="tx1"/>
                </a:solidFill>
                <a:latin typeface="Abadi Extra Light" panose="020B0204020104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EFAE9398-4FF7-45B6-8713-45496C21A7CE}"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7B06C86A-0031-4C74-AB37-38878212A248}" type="slidenum">
              <a:rPr lang="en-GB" altLang="en-US" smtClean="0"/>
              <a:pPr>
                <a:defRPr/>
              </a:pPr>
              <a:t>9</a:t>
            </a:fld>
            <a:endParaRPr lang="en-GB" altLang="en-US"/>
          </a:p>
        </p:txBody>
      </p:sp>
    </p:spTree>
    <p:extLst>
      <p:ext uri="{BB962C8B-B14F-4D97-AF65-F5344CB8AC3E}">
        <p14:creationId xmlns:p14="http://schemas.microsoft.com/office/powerpoint/2010/main" val="39040831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4A7E3BC7-CC64-3079-04BB-5971BAA45DE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C3D4616E-D1B7-BC54-E4F3-9C8E5906854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5364" name="Slide Number Placeholder 3">
            <a:extLst>
              <a:ext uri="{FF2B5EF4-FFF2-40B4-BE49-F238E27FC236}">
                <a16:creationId xmlns:a16="http://schemas.microsoft.com/office/drawing/2014/main" id="{04E41939-8CE5-3879-2187-D8CAED60D69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eaLnBrk="0" fontAlgn="base" hangingPunct="0">
              <a:spcBef>
                <a:spcPct val="0"/>
              </a:spcBef>
              <a:spcAft>
                <a:spcPct val="0"/>
              </a:spcAft>
              <a:defRPr>
                <a:solidFill>
                  <a:schemeClr val="tx1"/>
                </a:solidFill>
                <a:latin typeface="Abadi Extra Light" panose="020B0204020104020204" pitchFamily="34" charset="0"/>
              </a:defRPr>
            </a:lvl6pPr>
            <a:lvl7pPr marL="2971800" indent="-228600" eaLnBrk="0" fontAlgn="base" hangingPunct="0">
              <a:spcBef>
                <a:spcPct val="0"/>
              </a:spcBef>
              <a:spcAft>
                <a:spcPct val="0"/>
              </a:spcAft>
              <a:defRPr>
                <a:solidFill>
                  <a:schemeClr val="tx1"/>
                </a:solidFill>
                <a:latin typeface="Abadi Extra Light" panose="020B0204020104020204" pitchFamily="34" charset="0"/>
              </a:defRPr>
            </a:lvl7pPr>
            <a:lvl8pPr marL="3429000" indent="-228600" eaLnBrk="0" fontAlgn="base" hangingPunct="0">
              <a:spcBef>
                <a:spcPct val="0"/>
              </a:spcBef>
              <a:spcAft>
                <a:spcPct val="0"/>
              </a:spcAft>
              <a:defRPr>
                <a:solidFill>
                  <a:schemeClr val="tx1"/>
                </a:solidFill>
                <a:latin typeface="Abadi Extra Light" panose="020B0204020104020204" pitchFamily="34" charset="0"/>
              </a:defRPr>
            </a:lvl8pPr>
            <a:lvl9pPr marL="3886200" indent="-228600" eaLnBrk="0" fontAlgn="base" hangingPunct="0">
              <a:spcBef>
                <a:spcPct val="0"/>
              </a:spcBef>
              <a:spcAft>
                <a:spcPct val="0"/>
              </a:spcAft>
              <a:defRPr>
                <a:solidFill>
                  <a:schemeClr val="tx1"/>
                </a:solidFill>
                <a:latin typeface="Abadi Extra Light" panose="020B0204020104020204" pitchFamily="34" charset="0"/>
              </a:defRPr>
            </a:lvl9pPr>
          </a:lstStyle>
          <a:p>
            <a:fld id="{8AA1D361-5080-4656-AE81-85071F32C7F6}" type="slidenum">
              <a:rPr lang="en-GB" altLang="en-US" smtClean="0">
                <a:latin typeface="Calibri" panose="020F0502020204030204" pitchFamily="34" charset="0"/>
              </a:rPr>
              <a:pPr/>
              <a:t>10</a:t>
            </a:fld>
            <a:endParaRPr lang="en-GB" altLang="en-US">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B4CCB24F-2460-522F-A152-260123EE097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1A2DE2A2-780C-132B-03CC-C3C7AE6A31B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7412" name="Slide Number Placeholder 3">
            <a:extLst>
              <a:ext uri="{FF2B5EF4-FFF2-40B4-BE49-F238E27FC236}">
                <a16:creationId xmlns:a16="http://schemas.microsoft.com/office/drawing/2014/main" id="{512C479B-3D23-43F3-3CC4-C02EC5BC81C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eaLnBrk="0" fontAlgn="base" hangingPunct="0">
              <a:spcBef>
                <a:spcPct val="0"/>
              </a:spcBef>
              <a:spcAft>
                <a:spcPct val="0"/>
              </a:spcAft>
              <a:defRPr>
                <a:solidFill>
                  <a:schemeClr val="tx1"/>
                </a:solidFill>
                <a:latin typeface="Abadi Extra Light" panose="020B0204020104020204" pitchFamily="34" charset="0"/>
              </a:defRPr>
            </a:lvl6pPr>
            <a:lvl7pPr marL="2971800" indent="-228600" eaLnBrk="0" fontAlgn="base" hangingPunct="0">
              <a:spcBef>
                <a:spcPct val="0"/>
              </a:spcBef>
              <a:spcAft>
                <a:spcPct val="0"/>
              </a:spcAft>
              <a:defRPr>
                <a:solidFill>
                  <a:schemeClr val="tx1"/>
                </a:solidFill>
                <a:latin typeface="Abadi Extra Light" panose="020B0204020104020204" pitchFamily="34" charset="0"/>
              </a:defRPr>
            </a:lvl7pPr>
            <a:lvl8pPr marL="3429000" indent="-228600" eaLnBrk="0" fontAlgn="base" hangingPunct="0">
              <a:spcBef>
                <a:spcPct val="0"/>
              </a:spcBef>
              <a:spcAft>
                <a:spcPct val="0"/>
              </a:spcAft>
              <a:defRPr>
                <a:solidFill>
                  <a:schemeClr val="tx1"/>
                </a:solidFill>
                <a:latin typeface="Abadi Extra Light" panose="020B0204020104020204" pitchFamily="34" charset="0"/>
              </a:defRPr>
            </a:lvl8pPr>
            <a:lvl9pPr marL="3886200" indent="-228600" eaLnBrk="0" fontAlgn="base" hangingPunct="0">
              <a:spcBef>
                <a:spcPct val="0"/>
              </a:spcBef>
              <a:spcAft>
                <a:spcPct val="0"/>
              </a:spcAft>
              <a:defRPr>
                <a:solidFill>
                  <a:schemeClr val="tx1"/>
                </a:solidFill>
                <a:latin typeface="Abadi Extra Light" panose="020B0204020104020204" pitchFamily="34" charset="0"/>
              </a:defRPr>
            </a:lvl9pPr>
          </a:lstStyle>
          <a:p>
            <a:fld id="{9209ED89-A743-4C8F-BCDB-34BD03C18867}" type="slidenum">
              <a:rPr lang="en-GB" altLang="en-US" smtClean="0">
                <a:latin typeface="Calibri" panose="020F0502020204030204" pitchFamily="34" charset="0"/>
              </a:rPr>
              <a:pPr/>
              <a:t>12</a:t>
            </a:fld>
            <a:endParaRPr lang="en-GB" altLang="en-US">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39E55148-6008-16F5-24A7-7300A5A9030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654DE604-D799-0C9E-B98B-B275BBA018C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3556" name="Slide Number Placeholder 3">
            <a:extLst>
              <a:ext uri="{FF2B5EF4-FFF2-40B4-BE49-F238E27FC236}">
                <a16:creationId xmlns:a16="http://schemas.microsoft.com/office/drawing/2014/main" id="{66000248-A041-F823-CB31-C3355F5B71A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eaLnBrk="0" fontAlgn="base" hangingPunct="0">
              <a:spcBef>
                <a:spcPct val="0"/>
              </a:spcBef>
              <a:spcAft>
                <a:spcPct val="0"/>
              </a:spcAft>
              <a:defRPr>
                <a:solidFill>
                  <a:schemeClr val="tx1"/>
                </a:solidFill>
                <a:latin typeface="Abadi Extra Light" panose="020B0204020104020204" pitchFamily="34" charset="0"/>
              </a:defRPr>
            </a:lvl6pPr>
            <a:lvl7pPr marL="2971800" indent="-228600" eaLnBrk="0" fontAlgn="base" hangingPunct="0">
              <a:spcBef>
                <a:spcPct val="0"/>
              </a:spcBef>
              <a:spcAft>
                <a:spcPct val="0"/>
              </a:spcAft>
              <a:defRPr>
                <a:solidFill>
                  <a:schemeClr val="tx1"/>
                </a:solidFill>
                <a:latin typeface="Abadi Extra Light" panose="020B0204020104020204" pitchFamily="34" charset="0"/>
              </a:defRPr>
            </a:lvl7pPr>
            <a:lvl8pPr marL="3429000" indent="-228600" eaLnBrk="0" fontAlgn="base" hangingPunct="0">
              <a:spcBef>
                <a:spcPct val="0"/>
              </a:spcBef>
              <a:spcAft>
                <a:spcPct val="0"/>
              </a:spcAft>
              <a:defRPr>
                <a:solidFill>
                  <a:schemeClr val="tx1"/>
                </a:solidFill>
                <a:latin typeface="Abadi Extra Light" panose="020B0204020104020204" pitchFamily="34" charset="0"/>
              </a:defRPr>
            </a:lvl8pPr>
            <a:lvl9pPr marL="3886200" indent="-228600" eaLnBrk="0" fontAlgn="base" hangingPunct="0">
              <a:spcBef>
                <a:spcPct val="0"/>
              </a:spcBef>
              <a:spcAft>
                <a:spcPct val="0"/>
              </a:spcAft>
              <a:defRPr>
                <a:solidFill>
                  <a:schemeClr val="tx1"/>
                </a:solidFill>
                <a:latin typeface="Abadi Extra Light" panose="020B0204020104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9BF0876-0953-489F-8BC7-0A2FD1BF5567}"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FD2306DC-1D78-1F4D-523B-962CF6CB02E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0FD1020F-B351-A6B5-06A3-0C40BA65C03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1508" name="Slide Number Placeholder 3">
            <a:extLst>
              <a:ext uri="{FF2B5EF4-FFF2-40B4-BE49-F238E27FC236}">
                <a16:creationId xmlns:a16="http://schemas.microsoft.com/office/drawing/2014/main" id="{DC0F7A84-01C5-1F25-189C-9EA822380E2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eaLnBrk="0" fontAlgn="base" hangingPunct="0">
              <a:spcBef>
                <a:spcPct val="0"/>
              </a:spcBef>
              <a:spcAft>
                <a:spcPct val="0"/>
              </a:spcAft>
              <a:defRPr>
                <a:solidFill>
                  <a:schemeClr val="tx1"/>
                </a:solidFill>
                <a:latin typeface="Abadi Extra Light" panose="020B0204020104020204" pitchFamily="34" charset="0"/>
              </a:defRPr>
            </a:lvl6pPr>
            <a:lvl7pPr marL="2971800" indent="-228600" eaLnBrk="0" fontAlgn="base" hangingPunct="0">
              <a:spcBef>
                <a:spcPct val="0"/>
              </a:spcBef>
              <a:spcAft>
                <a:spcPct val="0"/>
              </a:spcAft>
              <a:defRPr>
                <a:solidFill>
                  <a:schemeClr val="tx1"/>
                </a:solidFill>
                <a:latin typeface="Abadi Extra Light" panose="020B0204020104020204" pitchFamily="34" charset="0"/>
              </a:defRPr>
            </a:lvl7pPr>
            <a:lvl8pPr marL="3429000" indent="-228600" eaLnBrk="0" fontAlgn="base" hangingPunct="0">
              <a:spcBef>
                <a:spcPct val="0"/>
              </a:spcBef>
              <a:spcAft>
                <a:spcPct val="0"/>
              </a:spcAft>
              <a:defRPr>
                <a:solidFill>
                  <a:schemeClr val="tx1"/>
                </a:solidFill>
                <a:latin typeface="Abadi Extra Light" panose="020B0204020104020204" pitchFamily="34" charset="0"/>
              </a:defRPr>
            </a:lvl8pPr>
            <a:lvl9pPr marL="3886200" indent="-228600" eaLnBrk="0" fontAlgn="base" hangingPunct="0">
              <a:spcBef>
                <a:spcPct val="0"/>
              </a:spcBef>
              <a:spcAft>
                <a:spcPct val="0"/>
              </a:spcAft>
              <a:defRPr>
                <a:solidFill>
                  <a:schemeClr val="tx1"/>
                </a:solidFill>
                <a:latin typeface="Abadi Extra Light" panose="020B0204020104020204" pitchFamily="34" charset="0"/>
              </a:defRPr>
            </a:lvl9pPr>
          </a:lstStyle>
          <a:p>
            <a:fld id="{C449698A-907D-497E-9013-76236229D6E0}" type="slidenum">
              <a:rPr lang="en-GB" altLang="en-US" smtClean="0">
                <a:latin typeface="Calibri" panose="020F0502020204030204" pitchFamily="34" charset="0"/>
              </a:rPr>
              <a:pPr/>
              <a:t>15</a:t>
            </a:fld>
            <a:endParaRPr lang="en-GB" altLang="en-US">
              <a:latin typeface="Calibri" panose="020F050202020403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A3E70AC9-F541-C07D-F692-027E1FEAD0A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EB6DAABF-251A-BA71-4974-D444F024326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9700" name="Slide Number Placeholder 3">
            <a:extLst>
              <a:ext uri="{FF2B5EF4-FFF2-40B4-BE49-F238E27FC236}">
                <a16:creationId xmlns:a16="http://schemas.microsoft.com/office/drawing/2014/main" id="{D3DBE0B9-8933-41AD-2C9F-537EB854572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eaLnBrk="0" fontAlgn="base" hangingPunct="0">
              <a:spcBef>
                <a:spcPct val="0"/>
              </a:spcBef>
              <a:spcAft>
                <a:spcPct val="0"/>
              </a:spcAft>
              <a:defRPr>
                <a:solidFill>
                  <a:schemeClr val="tx1"/>
                </a:solidFill>
                <a:latin typeface="Abadi Extra Light" panose="020B0204020104020204" pitchFamily="34" charset="0"/>
              </a:defRPr>
            </a:lvl6pPr>
            <a:lvl7pPr marL="2971800" indent="-228600" eaLnBrk="0" fontAlgn="base" hangingPunct="0">
              <a:spcBef>
                <a:spcPct val="0"/>
              </a:spcBef>
              <a:spcAft>
                <a:spcPct val="0"/>
              </a:spcAft>
              <a:defRPr>
                <a:solidFill>
                  <a:schemeClr val="tx1"/>
                </a:solidFill>
                <a:latin typeface="Abadi Extra Light" panose="020B0204020104020204" pitchFamily="34" charset="0"/>
              </a:defRPr>
            </a:lvl7pPr>
            <a:lvl8pPr marL="3429000" indent="-228600" eaLnBrk="0" fontAlgn="base" hangingPunct="0">
              <a:spcBef>
                <a:spcPct val="0"/>
              </a:spcBef>
              <a:spcAft>
                <a:spcPct val="0"/>
              </a:spcAft>
              <a:defRPr>
                <a:solidFill>
                  <a:schemeClr val="tx1"/>
                </a:solidFill>
                <a:latin typeface="Abadi Extra Light" panose="020B0204020104020204" pitchFamily="34" charset="0"/>
              </a:defRPr>
            </a:lvl8pPr>
            <a:lvl9pPr marL="3886200" indent="-228600" eaLnBrk="0" fontAlgn="base" hangingPunct="0">
              <a:spcBef>
                <a:spcPct val="0"/>
              </a:spcBef>
              <a:spcAft>
                <a:spcPct val="0"/>
              </a:spcAft>
              <a:defRPr>
                <a:solidFill>
                  <a:schemeClr val="tx1"/>
                </a:solidFill>
                <a:latin typeface="Abadi Extra Light" panose="020B0204020104020204" pitchFamily="34" charset="0"/>
              </a:defRPr>
            </a:lvl9pPr>
          </a:lstStyle>
          <a:p>
            <a:fld id="{D9261B89-6F78-49CD-A70F-3094EEB4E024}" type="slidenum">
              <a:rPr lang="en-GB" altLang="en-US" smtClean="0">
                <a:latin typeface="Calibri" panose="020F0502020204030204" pitchFamily="34" charset="0"/>
              </a:rPr>
              <a:pPr/>
              <a:t>18</a:t>
            </a:fld>
            <a:endParaRPr lang="en-GB" altLang="en-US">
              <a:latin typeface="Calibri" panose="020F050202020403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94007141-3441-68E2-6F1E-99187A85775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F0384665-2070-B391-6649-15BD7B2B950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5844" name="Slide Number Placeholder 3">
            <a:extLst>
              <a:ext uri="{FF2B5EF4-FFF2-40B4-BE49-F238E27FC236}">
                <a16:creationId xmlns:a16="http://schemas.microsoft.com/office/drawing/2014/main" id="{E80F5C79-EBA3-FA0F-46AA-ACEBE88EE13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eaLnBrk="0" fontAlgn="base" hangingPunct="0">
              <a:spcBef>
                <a:spcPct val="0"/>
              </a:spcBef>
              <a:spcAft>
                <a:spcPct val="0"/>
              </a:spcAft>
              <a:defRPr>
                <a:solidFill>
                  <a:schemeClr val="tx1"/>
                </a:solidFill>
                <a:latin typeface="Abadi Extra Light" panose="020B0204020104020204" pitchFamily="34" charset="0"/>
              </a:defRPr>
            </a:lvl6pPr>
            <a:lvl7pPr marL="2971800" indent="-228600" eaLnBrk="0" fontAlgn="base" hangingPunct="0">
              <a:spcBef>
                <a:spcPct val="0"/>
              </a:spcBef>
              <a:spcAft>
                <a:spcPct val="0"/>
              </a:spcAft>
              <a:defRPr>
                <a:solidFill>
                  <a:schemeClr val="tx1"/>
                </a:solidFill>
                <a:latin typeface="Abadi Extra Light" panose="020B0204020104020204" pitchFamily="34" charset="0"/>
              </a:defRPr>
            </a:lvl7pPr>
            <a:lvl8pPr marL="3429000" indent="-228600" eaLnBrk="0" fontAlgn="base" hangingPunct="0">
              <a:spcBef>
                <a:spcPct val="0"/>
              </a:spcBef>
              <a:spcAft>
                <a:spcPct val="0"/>
              </a:spcAft>
              <a:defRPr>
                <a:solidFill>
                  <a:schemeClr val="tx1"/>
                </a:solidFill>
                <a:latin typeface="Abadi Extra Light" panose="020B0204020104020204" pitchFamily="34" charset="0"/>
              </a:defRPr>
            </a:lvl8pPr>
            <a:lvl9pPr marL="3886200" indent="-228600" eaLnBrk="0" fontAlgn="base" hangingPunct="0">
              <a:spcBef>
                <a:spcPct val="0"/>
              </a:spcBef>
              <a:spcAft>
                <a:spcPct val="0"/>
              </a:spcAft>
              <a:defRPr>
                <a:solidFill>
                  <a:schemeClr val="tx1"/>
                </a:solidFill>
                <a:latin typeface="Abadi Extra Light" panose="020B0204020104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E939D4B4-0303-4CFE-8A2B-32E87F80FDDB}"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3C130B4E-3BA0-1296-6C2F-6BA2EDE636B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10AF9294-BA02-85B8-ED1B-1EDCBA91432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7892" name="Slide Number Placeholder 3">
            <a:extLst>
              <a:ext uri="{FF2B5EF4-FFF2-40B4-BE49-F238E27FC236}">
                <a16:creationId xmlns:a16="http://schemas.microsoft.com/office/drawing/2014/main" id="{5BE0F716-2F77-02D5-A82A-4628A69475E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eaLnBrk="0" fontAlgn="base" hangingPunct="0">
              <a:spcBef>
                <a:spcPct val="0"/>
              </a:spcBef>
              <a:spcAft>
                <a:spcPct val="0"/>
              </a:spcAft>
              <a:defRPr>
                <a:solidFill>
                  <a:schemeClr val="tx1"/>
                </a:solidFill>
                <a:latin typeface="Abadi Extra Light" panose="020B0204020104020204" pitchFamily="34" charset="0"/>
              </a:defRPr>
            </a:lvl6pPr>
            <a:lvl7pPr marL="2971800" indent="-228600" eaLnBrk="0" fontAlgn="base" hangingPunct="0">
              <a:spcBef>
                <a:spcPct val="0"/>
              </a:spcBef>
              <a:spcAft>
                <a:spcPct val="0"/>
              </a:spcAft>
              <a:defRPr>
                <a:solidFill>
                  <a:schemeClr val="tx1"/>
                </a:solidFill>
                <a:latin typeface="Abadi Extra Light" panose="020B0204020104020204" pitchFamily="34" charset="0"/>
              </a:defRPr>
            </a:lvl7pPr>
            <a:lvl8pPr marL="3429000" indent="-228600" eaLnBrk="0" fontAlgn="base" hangingPunct="0">
              <a:spcBef>
                <a:spcPct val="0"/>
              </a:spcBef>
              <a:spcAft>
                <a:spcPct val="0"/>
              </a:spcAft>
              <a:defRPr>
                <a:solidFill>
                  <a:schemeClr val="tx1"/>
                </a:solidFill>
                <a:latin typeface="Abadi Extra Light" panose="020B0204020104020204" pitchFamily="34" charset="0"/>
              </a:defRPr>
            </a:lvl8pPr>
            <a:lvl9pPr marL="3886200" indent="-228600" eaLnBrk="0" fontAlgn="base" hangingPunct="0">
              <a:spcBef>
                <a:spcPct val="0"/>
              </a:spcBef>
              <a:spcAft>
                <a:spcPct val="0"/>
              </a:spcAft>
              <a:defRPr>
                <a:solidFill>
                  <a:schemeClr val="tx1"/>
                </a:solidFill>
                <a:latin typeface="Abadi Extra Light" panose="020B0204020104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8B9381EB-C2E0-41F7-984C-2E102A53ADC1}"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F086A0FD-DF73-9457-EF6B-EA9CFBAB5DE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a:extLst>
              <a:ext uri="{FF2B5EF4-FFF2-40B4-BE49-F238E27FC236}">
                <a16:creationId xmlns:a16="http://schemas.microsoft.com/office/drawing/2014/main" id="{9E2314CE-AF48-DC60-3F82-F957058874D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0964" name="Slide Number Placeholder 3">
            <a:extLst>
              <a:ext uri="{FF2B5EF4-FFF2-40B4-BE49-F238E27FC236}">
                <a16:creationId xmlns:a16="http://schemas.microsoft.com/office/drawing/2014/main" id="{2FEF546A-A394-EF4A-8E7C-FA3372B4E10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eaLnBrk="0" fontAlgn="base" hangingPunct="0">
              <a:spcBef>
                <a:spcPct val="0"/>
              </a:spcBef>
              <a:spcAft>
                <a:spcPct val="0"/>
              </a:spcAft>
              <a:defRPr>
                <a:solidFill>
                  <a:schemeClr val="tx1"/>
                </a:solidFill>
                <a:latin typeface="Abadi Extra Light" panose="020B0204020104020204" pitchFamily="34" charset="0"/>
              </a:defRPr>
            </a:lvl6pPr>
            <a:lvl7pPr marL="2971800" indent="-228600" eaLnBrk="0" fontAlgn="base" hangingPunct="0">
              <a:spcBef>
                <a:spcPct val="0"/>
              </a:spcBef>
              <a:spcAft>
                <a:spcPct val="0"/>
              </a:spcAft>
              <a:defRPr>
                <a:solidFill>
                  <a:schemeClr val="tx1"/>
                </a:solidFill>
                <a:latin typeface="Abadi Extra Light" panose="020B0204020104020204" pitchFamily="34" charset="0"/>
              </a:defRPr>
            </a:lvl7pPr>
            <a:lvl8pPr marL="3429000" indent="-228600" eaLnBrk="0" fontAlgn="base" hangingPunct="0">
              <a:spcBef>
                <a:spcPct val="0"/>
              </a:spcBef>
              <a:spcAft>
                <a:spcPct val="0"/>
              </a:spcAft>
              <a:defRPr>
                <a:solidFill>
                  <a:schemeClr val="tx1"/>
                </a:solidFill>
                <a:latin typeface="Abadi Extra Light" panose="020B0204020104020204" pitchFamily="34" charset="0"/>
              </a:defRPr>
            </a:lvl8pPr>
            <a:lvl9pPr marL="3886200" indent="-228600" eaLnBrk="0" fontAlgn="base" hangingPunct="0">
              <a:spcBef>
                <a:spcPct val="0"/>
              </a:spcBef>
              <a:spcAft>
                <a:spcPct val="0"/>
              </a:spcAft>
              <a:defRPr>
                <a:solidFill>
                  <a:schemeClr val="tx1"/>
                </a:solidFill>
                <a:latin typeface="Abadi Extra Light" panose="020B0204020104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FFFF051C-0059-41D8-ADAC-23E283FCF66E}"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F0F061DB-741F-E918-FB55-271D591D35E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022AA763-D209-96C9-2A5E-9CB69E14B2C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https://youtu.be/_SsccRkLLzU</a:t>
            </a:r>
          </a:p>
          <a:p>
            <a:endParaRPr lang="en-GB" altLang="en-US"/>
          </a:p>
        </p:txBody>
      </p:sp>
      <p:sp>
        <p:nvSpPr>
          <p:cNvPr id="50180" name="Slide Number Placeholder 3">
            <a:extLst>
              <a:ext uri="{FF2B5EF4-FFF2-40B4-BE49-F238E27FC236}">
                <a16:creationId xmlns:a16="http://schemas.microsoft.com/office/drawing/2014/main" id="{1A91C6C0-C621-0C0B-AA82-67AC1EDEBAD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eaLnBrk="0" fontAlgn="base" hangingPunct="0">
              <a:spcBef>
                <a:spcPct val="0"/>
              </a:spcBef>
              <a:spcAft>
                <a:spcPct val="0"/>
              </a:spcAft>
              <a:defRPr>
                <a:solidFill>
                  <a:schemeClr val="tx1"/>
                </a:solidFill>
                <a:latin typeface="Abadi Extra Light" panose="020B0204020104020204" pitchFamily="34" charset="0"/>
              </a:defRPr>
            </a:lvl6pPr>
            <a:lvl7pPr marL="2971800" indent="-228600" eaLnBrk="0" fontAlgn="base" hangingPunct="0">
              <a:spcBef>
                <a:spcPct val="0"/>
              </a:spcBef>
              <a:spcAft>
                <a:spcPct val="0"/>
              </a:spcAft>
              <a:defRPr>
                <a:solidFill>
                  <a:schemeClr val="tx1"/>
                </a:solidFill>
                <a:latin typeface="Abadi Extra Light" panose="020B0204020104020204" pitchFamily="34" charset="0"/>
              </a:defRPr>
            </a:lvl7pPr>
            <a:lvl8pPr marL="3429000" indent="-228600" eaLnBrk="0" fontAlgn="base" hangingPunct="0">
              <a:spcBef>
                <a:spcPct val="0"/>
              </a:spcBef>
              <a:spcAft>
                <a:spcPct val="0"/>
              </a:spcAft>
              <a:defRPr>
                <a:solidFill>
                  <a:schemeClr val="tx1"/>
                </a:solidFill>
                <a:latin typeface="Abadi Extra Light" panose="020B0204020104020204" pitchFamily="34" charset="0"/>
              </a:defRPr>
            </a:lvl8pPr>
            <a:lvl9pPr marL="3886200" indent="-228600" eaLnBrk="0" fontAlgn="base" hangingPunct="0">
              <a:spcBef>
                <a:spcPct val="0"/>
              </a:spcBef>
              <a:spcAft>
                <a:spcPct val="0"/>
              </a:spcAft>
              <a:defRPr>
                <a:solidFill>
                  <a:schemeClr val="tx1"/>
                </a:solidFill>
                <a:latin typeface="Abadi Extra Light" panose="020B0204020104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880243F-090F-40C9-A0E0-699AD13F95B6}"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AE5F0178-8307-4949-A4EC-897CD2642B9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130FA3E3-C01D-6FA3-C7A0-80BA2508676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3012" name="Slide Number Placeholder 3">
            <a:extLst>
              <a:ext uri="{FF2B5EF4-FFF2-40B4-BE49-F238E27FC236}">
                <a16:creationId xmlns:a16="http://schemas.microsoft.com/office/drawing/2014/main" id="{52C33AC2-23D7-CF91-1E28-EE352B2DED4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eaLnBrk="0" fontAlgn="base" hangingPunct="0">
              <a:spcBef>
                <a:spcPct val="0"/>
              </a:spcBef>
              <a:spcAft>
                <a:spcPct val="0"/>
              </a:spcAft>
              <a:defRPr>
                <a:solidFill>
                  <a:schemeClr val="tx1"/>
                </a:solidFill>
                <a:latin typeface="Abadi Extra Light" panose="020B0204020104020204" pitchFamily="34" charset="0"/>
              </a:defRPr>
            </a:lvl6pPr>
            <a:lvl7pPr marL="2971800" indent="-228600" eaLnBrk="0" fontAlgn="base" hangingPunct="0">
              <a:spcBef>
                <a:spcPct val="0"/>
              </a:spcBef>
              <a:spcAft>
                <a:spcPct val="0"/>
              </a:spcAft>
              <a:defRPr>
                <a:solidFill>
                  <a:schemeClr val="tx1"/>
                </a:solidFill>
                <a:latin typeface="Abadi Extra Light" panose="020B0204020104020204" pitchFamily="34" charset="0"/>
              </a:defRPr>
            </a:lvl7pPr>
            <a:lvl8pPr marL="3429000" indent="-228600" eaLnBrk="0" fontAlgn="base" hangingPunct="0">
              <a:spcBef>
                <a:spcPct val="0"/>
              </a:spcBef>
              <a:spcAft>
                <a:spcPct val="0"/>
              </a:spcAft>
              <a:defRPr>
                <a:solidFill>
                  <a:schemeClr val="tx1"/>
                </a:solidFill>
                <a:latin typeface="Abadi Extra Light" panose="020B0204020104020204" pitchFamily="34" charset="0"/>
              </a:defRPr>
            </a:lvl8pPr>
            <a:lvl9pPr marL="3886200" indent="-228600" eaLnBrk="0" fontAlgn="base" hangingPunct="0">
              <a:spcBef>
                <a:spcPct val="0"/>
              </a:spcBef>
              <a:spcAft>
                <a:spcPct val="0"/>
              </a:spcAft>
              <a:defRPr>
                <a:solidFill>
                  <a:schemeClr val="tx1"/>
                </a:solidFill>
                <a:latin typeface="Abadi Extra Light" panose="020B0204020104020204" pitchFamily="34" charset="0"/>
              </a:defRPr>
            </a:lvl9pPr>
          </a:lstStyle>
          <a:p>
            <a:fld id="{246B1E99-9B35-4DD2-9299-BC0971CB04E1}" type="slidenum">
              <a:rPr lang="en-GB" altLang="en-US" smtClean="0">
                <a:latin typeface="Calibri" panose="020F0502020204030204" pitchFamily="34" charset="0"/>
              </a:rPr>
              <a:pPr/>
              <a:t>28</a:t>
            </a:fld>
            <a:endParaRPr lang="en-GB" altLang="en-US">
              <a:latin typeface="Calibri" panose="020F050202020403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3965C6B7-3607-9C69-3E82-6A874BFAB40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AD3FAE41-C365-DBDE-F03E-D6FE15AE0D9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50180" name="Slide Number Placeholder 3">
            <a:extLst>
              <a:ext uri="{FF2B5EF4-FFF2-40B4-BE49-F238E27FC236}">
                <a16:creationId xmlns:a16="http://schemas.microsoft.com/office/drawing/2014/main" id="{9191721D-9B67-F23F-EE34-321A5B46044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1C58FB5-0B0B-4808-BB0D-3EDD9F25B179}"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19E568F0-DFF7-159E-B4F9-CA9E2AB7E5D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10EB4115-AC9A-71D1-226B-DEAF2ABB58D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5060" name="Slide Number Placeholder 3">
            <a:extLst>
              <a:ext uri="{FF2B5EF4-FFF2-40B4-BE49-F238E27FC236}">
                <a16:creationId xmlns:a16="http://schemas.microsoft.com/office/drawing/2014/main" id="{BA78093C-88BF-7A36-8947-AE6D9869DF9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eaLnBrk="0" fontAlgn="base" hangingPunct="0">
              <a:spcBef>
                <a:spcPct val="0"/>
              </a:spcBef>
              <a:spcAft>
                <a:spcPct val="0"/>
              </a:spcAft>
              <a:defRPr>
                <a:solidFill>
                  <a:schemeClr val="tx1"/>
                </a:solidFill>
                <a:latin typeface="Abadi Extra Light" panose="020B0204020104020204" pitchFamily="34" charset="0"/>
              </a:defRPr>
            </a:lvl6pPr>
            <a:lvl7pPr marL="2971800" indent="-228600" eaLnBrk="0" fontAlgn="base" hangingPunct="0">
              <a:spcBef>
                <a:spcPct val="0"/>
              </a:spcBef>
              <a:spcAft>
                <a:spcPct val="0"/>
              </a:spcAft>
              <a:defRPr>
                <a:solidFill>
                  <a:schemeClr val="tx1"/>
                </a:solidFill>
                <a:latin typeface="Abadi Extra Light" panose="020B0204020104020204" pitchFamily="34" charset="0"/>
              </a:defRPr>
            </a:lvl7pPr>
            <a:lvl8pPr marL="3429000" indent="-228600" eaLnBrk="0" fontAlgn="base" hangingPunct="0">
              <a:spcBef>
                <a:spcPct val="0"/>
              </a:spcBef>
              <a:spcAft>
                <a:spcPct val="0"/>
              </a:spcAft>
              <a:defRPr>
                <a:solidFill>
                  <a:schemeClr val="tx1"/>
                </a:solidFill>
                <a:latin typeface="Abadi Extra Light" panose="020B0204020104020204" pitchFamily="34" charset="0"/>
              </a:defRPr>
            </a:lvl8pPr>
            <a:lvl9pPr marL="3886200" indent="-228600" eaLnBrk="0" fontAlgn="base" hangingPunct="0">
              <a:spcBef>
                <a:spcPct val="0"/>
              </a:spcBef>
              <a:spcAft>
                <a:spcPct val="0"/>
              </a:spcAft>
              <a:defRPr>
                <a:solidFill>
                  <a:schemeClr val="tx1"/>
                </a:solidFill>
                <a:latin typeface="Abadi Extra Light" panose="020B0204020104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ABEB45B4-C722-42FC-9CE8-444281C87836}"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40CA17D5-1513-3D91-5910-9B7A5A7E8E7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F712A789-7AA7-E1BF-0E13-5040A37E8D7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solidFill>
                <a:srgbClr val="000000"/>
              </a:solidFill>
              <a:latin typeface="FSBrabo"/>
            </a:endParaRPr>
          </a:p>
        </p:txBody>
      </p:sp>
      <p:sp>
        <p:nvSpPr>
          <p:cNvPr id="70660" name="Slide Number Placeholder 3">
            <a:extLst>
              <a:ext uri="{FF2B5EF4-FFF2-40B4-BE49-F238E27FC236}">
                <a16:creationId xmlns:a16="http://schemas.microsoft.com/office/drawing/2014/main" id="{5B1E0A00-3C00-345C-0E79-B5EC651B023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eaLnBrk="0" fontAlgn="base" hangingPunct="0">
              <a:spcBef>
                <a:spcPct val="0"/>
              </a:spcBef>
              <a:spcAft>
                <a:spcPct val="0"/>
              </a:spcAft>
              <a:defRPr>
                <a:solidFill>
                  <a:schemeClr val="tx1"/>
                </a:solidFill>
                <a:latin typeface="Abadi Extra Light" panose="020B0204020104020204" pitchFamily="34" charset="0"/>
              </a:defRPr>
            </a:lvl6pPr>
            <a:lvl7pPr marL="2971800" indent="-228600" eaLnBrk="0" fontAlgn="base" hangingPunct="0">
              <a:spcBef>
                <a:spcPct val="0"/>
              </a:spcBef>
              <a:spcAft>
                <a:spcPct val="0"/>
              </a:spcAft>
              <a:defRPr>
                <a:solidFill>
                  <a:schemeClr val="tx1"/>
                </a:solidFill>
                <a:latin typeface="Abadi Extra Light" panose="020B0204020104020204" pitchFamily="34" charset="0"/>
              </a:defRPr>
            </a:lvl7pPr>
            <a:lvl8pPr marL="3429000" indent="-228600" eaLnBrk="0" fontAlgn="base" hangingPunct="0">
              <a:spcBef>
                <a:spcPct val="0"/>
              </a:spcBef>
              <a:spcAft>
                <a:spcPct val="0"/>
              </a:spcAft>
              <a:defRPr>
                <a:solidFill>
                  <a:schemeClr val="tx1"/>
                </a:solidFill>
                <a:latin typeface="Abadi Extra Light" panose="020B0204020104020204" pitchFamily="34" charset="0"/>
              </a:defRPr>
            </a:lvl8pPr>
            <a:lvl9pPr marL="3886200" indent="-228600" eaLnBrk="0" fontAlgn="base" hangingPunct="0">
              <a:spcBef>
                <a:spcPct val="0"/>
              </a:spcBef>
              <a:spcAft>
                <a:spcPct val="0"/>
              </a:spcAft>
              <a:defRPr>
                <a:solidFill>
                  <a:schemeClr val="tx1"/>
                </a:solidFill>
                <a:latin typeface="Abadi Extra Light" panose="020B0204020104020204" pitchFamily="34" charset="0"/>
              </a:defRPr>
            </a:lvl9pPr>
          </a:lstStyle>
          <a:p>
            <a:fld id="{1DC6AD83-CCAB-4BC8-A914-BCA71EE41439}" type="slidenum">
              <a:rPr lang="en-GB" altLang="en-US" smtClean="0">
                <a:latin typeface="Calibri" panose="020F0502020204030204" pitchFamily="34" charset="0"/>
              </a:rPr>
              <a:pPr/>
              <a:t>32</a:t>
            </a:fld>
            <a:endParaRPr lang="en-GB" altLang="en-US">
              <a:latin typeface="Calibri" panose="020F0502020204030204" pitchFamily="34" charset="0"/>
            </a:endParaRPr>
          </a:p>
        </p:txBody>
      </p:sp>
    </p:spTree>
    <p:extLst>
      <p:ext uri="{BB962C8B-B14F-4D97-AF65-F5344CB8AC3E}">
        <p14:creationId xmlns:p14="http://schemas.microsoft.com/office/powerpoint/2010/main" val="3244816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40CA17D5-1513-3D91-5910-9B7A5A7E8E7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F712A789-7AA7-E1BF-0E13-5040A37E8D7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solidFill>
                <a:srgbClr val="000000"/>
              </a:solidFill>
              <a:latin typeface="FSBrabo"/>
            </a:endParaRPr>
          </a:p>
        </p:txBody>
      </p:sp>
      <p:sp>
        <p:nvSpPr>
          <p:cNvPr id="70660" name="Slide Number Placeholder 3">
            <a:extLst>
              <a:ext uri="{FF2B5EF4-FFF2-40B4-BE49-F238E27FC236}">
                <a16:creationId xmlns:a16="http://schemas.microsoft.com/office/drawing/2014/main" id="{5B1E0A00-3C00-345C-0E79-B5EC651B023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eaLnBrk="0" fontAlgn="base" hangingPunct="0">
              <a:spcBef>
                <a:spcPct val="0"/>
              </a:spcBef>
              <a:spcAft>
                <a:spcPct val="0"/>
              </a:spcAft>
              <a:defRPr>
                <a:solidFill>
                  <a:schemeClr val="tx1"/>
                </a:solidFill>
                <a:latin typeface="Abadi Extra Light" panose="020B0204020104020204" pitchFamily="34" charset="0"/>
              </a:defRPr>
            </a:lvl6pPr>
            <a:lvl7pPr marL="2971800" indent="-228600" eaLnBrk="0" fontAlgn="base" hangingPunct="0">
              <a:spcBef>
                <a:spcPct val="0"/>
              </a:spcBef>
              <a:spcAft>
                <a:spcPct val="0"/>
              </a:spcAft>
              <a:defRPr>
                <a:solidFill>
                  <a:schemeClr val="tx1"/>
                </a:solidFill>
                <a:latin typeface="Abadi Extra Light" panose="020B0204020104020204" pitchFamily="34" charset="0"/>
              </a:defRPr>
            </a:lvl7pPr>
            <a:lvl8pPr marL="3429000" indent="-228600" eaLnBrk="0" fontAlgn="base" hangingPunct="0">
              <a:spcBef>
                <a:spcPct val="0"/>
              </a:spcBef>
              <a:spcAft>
                <a:spcPct val="0"/>
              </a:spcAft>
              <a:defRPr>
                <a:solidFill>
                  <a:schemeClr val="tx1"/>
                </a:solidFill>
                <a:latin typeface="Abadi Extra Light" panose="020B0204020104020204" pitchFamily="34" charset="0"/>
              </a:defRPr>
            </a:lvl8pPr>
            <a:lvl9pPr marL="3886200" indent="-228600" eaLnBrk="0" fontAlgn="base" hangingPunct="0">
              <a:spcBef>
                <a:spcPct val="0"/>
              </a:spcBef>
              <a:spcAft>
                <a:spcPct val="0"/>
              </a:spcAft>
              <a:defRPr>
                <a:solidFill>
                  <a:schemeClr val="tx1"/>
                </a:solidFill>
                <a:latin typeface="Abadi Extra Light" panose="020B0204020104020204" pitchFamily="34" charset="0"/>
              </a:defRPr>
            </a:lvl9pPr>
          </a:lstStyle>
          <a:p>
            <a:fld id="{1DC6AD83-CCAB-4BC8-A914-BCA71EE41439}" type="slidenum">
              <a:rPr lang="en-GB" altLang="en-US" smtClean="0">
                <a:latin typeface="Calibri" panose="020F0502020204030204" pitchFamily="34" charset="0"/>
              </a:rPr>
              <a:pPr/>
              <a:t>33</a:t>
            </a:fld>
            <a:endParaRPr lang="en-GB" altLang="en-US">
              <a:latin typeface="Calibri" panose="020F0502020204030204" pitchFamily="34" charset="0"/>
            </a:endParaRPr>
          </a:p>
        </p:txBody>
      </p:sp>
    </p:spTree>
    <p:extLst>
      <p:ext uri="{BB962C8B-B14F-4D97-AF65-F5344CB8AC3E}">
        <p14:creationId xmlns:p14="http://schemas.microsoft.com/office/powerpoint/2010/main" val="33372554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40CA17D5-1513-3D91-5910-9B7A5A7E8E7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F712A789-7AA7-E1BF-0E13-5040A37E8D7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solidFill>
                <a:srgbClr val="000000"/>
              </a:solidFill>
              <a:latin typeface="FSBrabo"/>
            </a:endParaRPr>
          </a:p>
        </p:txBody>
      </p:sp>
      <p:sp>
        <p:nvSpPr>
          <p:cNvPr id="70660" name="Slide Number Placeholder 3">
            <a:extLst>
              <a:ext uri="{FF2B5EF4-FFF2-40B4-BE49-F238E27FC236}">
                <a16:creationId xmlns:a16="http://schemas.microsoft.com/office/drawing/2014/main" id="{5B1E0A00-3C00-345C-0E79-B5EC651B023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eaLnBrk="0" fontAlgn="base" hangingPunct="0">
              <a:spcBef>
                <a:spcPct val="0"/>
              </a:spcBef>
              <a:spcAft>
                <a:spcPct val="0"/>
              </a:spcAft>
              <a:defRPr>
                <a:solidFill>
                  <a:schemeClr val="tx1"/>
                </a:solidFill>
                <a:latin typeface="Abadi Extra Light" panose="020B0204020104020204" pitchFamily="34" charset="0"/>
              </a:defRPr>
            </a:lvl6pPr>
            <a:lvl7pPr marL="2971800" indent="-228600" eaLnBrk="0" fontAlgn="base" hangingPunct="0">
              <a:spcBef>
                <a:spcPct val="0"/>
              </a:spcBef>
              <a:spcAft>
                <a:spcPct val="0"/>
              </a:spcAft>
              <a:defRPr>
                <a:solidFill>
                  <a:schemeClr val="tx1"/>
                </a:solidFill>
                <a:latin typeface="Abadi Extra Light" panose="020B0204020104020204" pitchFamily="34" charset="0"/>
              </a:defRPr>
            </a:lvl7pPr>
            <a:lvl8pPr marL="3429000" indent="-228600" eaLnBrk="0" fontAlgn="base" hangingPunct="0">
              <a:spcBef>
                <a:spcPct val="0"/>
              </a:spcBef>
              <a:spcAft>
                <a:spcPct val="0"/>
              </a:spcAft>
              <a:defRPr>
                <a:solidFill>
                  <a:schemeClr val="tx1"/>
                </a:solidFill>
                <a:latin typeface="Abadi Extra Light" panose="020B0204020104020204" pitchFamily="34" charset="0"/>
              </a:defRPr>
            </a:lvl8pPr>
            <a:lvl9pPr marL="3886200" indent="-228600" eaLnBrk="0" fontAlgn="base" hangingPunct="0">
              <a:spcBef>
                <a:spcPct val="0"/>
              </a:spcBef>
              <a:spcAft>
                <a:spcPct val="0"/>
              </a:spcAft>
              <a:defRPr>
                <a:solidFill>
                  <a:schemeClr val="tx1"/>
                </a:solidFill>
                <a:latin typeface="Abadi Extra Light" panose="020B0204020104020204" pitchFamily="34" charset="0"/>
              </a:defRPr>
            </a:lvl9pPr>
          </a:lstStyle>
          <a:p>
            <a:fld id="{1DC6AD83-CCAB-4BC8-A914-BCA71EE41439}" type="slidenum">
              <a:rPr lang="en-GB" altLang="en-US" smtClean="0">
                <a:latin typeface="Calibri" panose="020F0502020204030204" pitchFamily="34" charset="0"/>
              </a:rPr>
              <a:pPr/>
              <a:t>34</a:t>
            </a:fld>
            <a:endParaRPr lang="en-GB" altLang="en-US">
              <a:latin typeface="Calibri" panose="020F0502020204030204" pitchFamily="34" charset="0"/>
            </a:endParaRPr>
          </a:p>
        </p:txBody>
      </p:sp>
    </p:spTree>
    <p:extLst>
      <p:ext uri="{BB962C8B-B14F-4D97-AF65-F5344CB8AC3E}">
        <p14:creationId xmlns:p14="http://schemas.microsoft.com/office/powerpoint/2010/main" val="32117943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40CA17D5-1513-3D91-5910-9B7A5A7E8E7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F712A789-7AA7-E1BF-0E13-5040A37E8D7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solidFill>
                <a:srgbClr val="000000"/>
              </a:solidFill>
              <a:latin typeface="FSBrabo"/>
            </a:endParaRPr>
          </a:p>
        </p:txBody>
      </p:sp>
      <p:sp>
        <p:nvSpPr>
          <p:cNvPr id="70660" name="Slide Number Placeholder 3">
            <a:extLst>
              <a:ext uri="{FF2B5EF4-FFF2-40B4-BE49-F238E27FC236}">
                <a16:creationId xmlns:a16="http://schemas.microsoft.com/office/drawing/2014/main" id="{5B1E0A00-3C00-345C-0E79-B5EC651B023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eaLnBrk="0" fontAlgn="base" hangingPunct="0">
              <a:spcBef>
                <a:spcPct val="0"/>
              </a:spcBef>
              <a:spcAft>
                <a:spcPct val="0"/>
              </a:spcAft>
              <a:defRPr>
                <a:solidFill>
                  <a:schemeClr val="tx1"/>
                </a:solidFill>
                <a:latin typeface="Abadi Extra Light" panose="020B0204020104020204" pitchFamily="34" charset="0"/>
              </a:defRPr>
            </a:lvl6pPr>
            <a:lvl7pPr marL="2971800" indent="-228600" eaLnBrk="0" fontAlgn="base" hangingPunct="0">
              <a:spcBef>
                <a:spcPct val="0"/>
              </a:spcBef>
              <a:spcAft>
                <a:spcPct val="0"/>
              </a:spcAft>
              <a:defRPr>
                <a:solidFill>
                  <a:schemeClr val="tx1"/>
                </a:solidFill>
                <a:latin typeface="Abadi Extra Light" panose="020B0204020104020204" pitchFamily="34" charset="0"/>
              </a:defRPr>
            </a:lvl7pPr>
            <a:lvl8pPr marL="3429000" indent="-228600" eaLnBrk="0" fontAlgn="base" hangingPunct="0">
              <a:spcBef>
                <a:spcPct val="0"/>
              </a:spcBef>
              <a:spcAft>
                <a:spcPct val="0"/>
              </a:spcAft>
              <a:defRPr>
                <a:solidFill>
                  <a:schemeClr val="tx1"/>
                </a:solidFill>
                <a:latin typeface="Abadi Extra Light" panose="020B0204020104020204" pitchFamily="34" charset="0"/>
              </a:defRPr>
            </a:lvl8pPr>
            <a:lvl9pPr marL="3886200" indent="-228600" eaLnBrk="0" fontAlgn="base" hangingPunct="0">
              <a:spcBef>
                <a:spcPct val="0"/>
              </a:spcBef>
              <a:spcAft>
                <a:spcPct val="0"/>
              </a:spcAft>
              <a:defRPr>
                <a:solidFill>
                  <a:schemeClr val="tx1"/>
                </a:solidFill>
                <a:latin typeface="Abadi Extra Light" panose="020B0204020104020204" pitchFamily="34" charset="0"/>
              </a:defRPr>
            </a:lvl9pPr>
          </a:lstStyle>
          <a:p>
            <a:fld id="{1DC6AD83-CCAB-4BC8-A914-BCA71EE41439}" type="slidenum">
              <a:rPr lang="en-GB" altLang="en-US" smtClean="0">
                <a:latin typeface="Calibri" panose="020F0502020204030204" pitchFamily="34" charset="0"/>
              </a:rPr>
              <a:pPr/>
              <a:t>35</a:t>
            </a:fld>
            <a:endParaRPr lang="en-GB" altLang="en-US">
              <a:latin typeface="Calibri" panose="020F0502020204030204" pitchFamily="34" charset="0"/>
            </a:endParaRPr>
          </a:p>
        </p:txBody>
      </p:sp>
    </p:spTree>
    <p:extLst>
      <p:ext uri="{BB962C8B-B14F-4D97-AF65-F5344CB8AC3E}">
        <p14:creationId xmlns:p14="http://schemas.microsoft.com/office/powerpoint/2010/main" val="18707023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40CA17D5-1513-3D91-5910-9B7A5A7E8E7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F712A789-7AA7-E1BF-0E13-5040A37E8D7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solidFill>
                <a:srgbClr val="000000"/>
              </a:solidFill>
              <a:latin typeface="FSBrabo"/>
            </a:endParaRPr>
          </a:p>
        </p:txBody>
      </p:sp>
      <p:sp>
        <p:nvSpPr>
          <p:cNvPr id="70660" name="Slide Number Placeholder 3">
            <a:extLst>
              <a:ext uri="{FF2B5EF4-FFF2-40B4-BE49-F238E27FC236}">
                <a16:creationId xmlns:a16="http://schemas.microsoft.com/office/drawing/2014/main" id="{5B1E0A00-3C00-345C-0E79-B5EC651B023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eaLnBrk="0" fontAlgn="base" hangingPunct="0">
              <a:spcBef>
                <a:spcPct val="0"/>
              </a:spcBef>
              <a:spcAft>
                <a:spcPct val="0"/>
              </a:spcAft>
              <a:defRPr>
                <a:solidFill>
                  <a:schemeClr val="tx1"/>
                </a:solidFill>
                <a:latin typeface="Abadi Extra Light" panose="020B0204020104020204" pitchFamily="34" charset="0"/>
              </a:defRPr>
            </a:lvl6pPr>
            <a:lvl7pPr marL="2971800" indent="-228600" eaLnBrk="0" fontAlgn="base" hangingPunct="0">
              <a:spcBef>
                <a:spcPct val="0"/>
              </a:spcBef>
              <a:spcAft>
                <a:spcPct val="0"/>
              </a:spcAft>
              <a:defRPr>
                <a:solidFill>
                  <a:schemeClr val="tx1"/>
                </a:solidFill>
                <a:latin typeface="Abadi Extra Light" panose="020B0204020104020204" pitchFamily="34" charset="0"/>
              </a:defRPr>
            </a:lvl7pPr>
            <a:lvl8pPr marL="3429000" indent="-228600" eaLnBrk="0" fontAlgn="base" hangingPunct="0">
              <a:spcBef>
                <a:spcPct val="0"/>
              </a:spcBef>
              <a:spcAft>
                <a:spcPct val="0"/>
              </a:spcAft>
              <a:defRPr>
                <a:solidFill>
                  <a:schemeClr val="tx1"/>
                </a:solidFill>
                <a:latin typeface="Abadi Extra Light" panose="020B0204020104020204" pitchFamily="34" charset="0"/>
              </a:defRPr>
            </a:lvl8pPr>
            <a:lvl9pPr marL="3886200" indent="-228600" eaLnBrk="0" fontAlgn="base" hangingPunct="0">
              <a:spcBef>
                <a:spcPct val="0"/>
              </a:spcBef>
              <a:spcAft>
                <a:spcPct val="0"/>
              </a:spcAft>
              <a:defRPr>
                <a:solidFill>
                  <a:schemeClr val="tx1"/>
                </a:solidFill>
                <a:latin typeface="Abadi Extra Light" panose="020B0204020104020204" pitchFamily="34" charset="0"/>
              </a:defRPr>
            </a:lvl9pPr>
          </a:lstStyle>
          <a:p>
            <a:fld id="{1DC6AD83-CCAB-4BC8-A914-BCA71EE41439}" type="slidenum">
              <a:rPr lang="en-GB" altLang="en-US" smtClean="0">
                <a:latin typeface="Calibri" panose="020F0502020204030204" pitchFamily="34" charset="0"/>
              </a:rPr>
              <a:pPr/>
              <a:t>36</a:t>
            </a:fld>
            <a:endParaRPr lang="en-GB" altLang="en-US">
              <a:latin typeface="Calibri" panose="020F0502020204030204" pitchFamily="34" charset="0"/>
            </a:endParaRPr>
          </a:p>
        </p:txBody>
      </p:sp>
    </p:spTree>
    <p:extLst>
      <p:ext uri="{BB962C8B-B14F-4D97-AF65-F5344CB8AC3E}">
        <p14:creationId xmlns:p14="http://schemas.microsoft.com/office/powerpoint/2010/main" val="38516893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7B06C86A-0031-4C74-AB37-38878212A248}" type="slidenum">
              <a:rPr lang="en-GB" altLang="en-US" smtClean="0"/>
              <a:pPr>
                <a:defRPr/>
              </a:pPr>
              <a:t>37</a:t>
            </a:fld>
            <a:endParaRPr lang="en-GB" altLang="en-US"/>
          </a:p>
        </p:txBody>
      </p:sp>
    </p:spTree>
    <p:extLst>
      <p:ext uri="{BB962C8B-B14F-4D97-AF65-F5344CB8AC3E}">
        <p14:creationId xmlns:p14="http://schemas.microsoft.com/office/powerpoint/2010/main" val="274768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7B06C86A-0031-4C74-AB37-38878212A248}" type="slidenum">
              <a:rPr lang="en-GB" altLang="en-US" smtClean="0"/>
              <a:pPr>
                <a:defRPr/>
              </a:pPr>
              <a:t>38</a:t>
            </a:fld>
            <a:endParaRPr lang="en-GB" altLang="en-US"/>
          </a:p>
        </p:txBody>
      </p:sp>
    </p:spTree>
    <p:extLst>
      <p:ext uri="{BB962C8B-B14F-4D97-AF65-F5344CB8AC3E}">
        <p14:creationId xmlns:p14="http://schemas.microsoft.com/office/powerpoint/2010/main" val="42049797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7B06C86A-0031-4C74-AB37-38878212A248}" type="slidenum">
              <a:rPr lang="en-GB" altLang="en-US" smtClean="0"/>
              <a:pPr>
                <a:defRPr/>
              </a:pPr>
              <a:t>41</a:t>
            </a:fld>
            <a:endParaRPr lang="en-GB" altLang="en-US"/>
          </a:p>
        </p:txBody>
      </p:sp>
    </p:spTree>
    <p:extLst>
      <p:ext uri="{BB962C8B-B14F-4D97-AF65-F5344CB8AC3E}">
        <p14:creationId xmlns:p14="http://schemas.microsoft.com/office/powerpoint/2010/main" val="28734698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a:extLst>
              <a:ext uri="{FF2B5EF4-FFF2-40B4-BE49-F238E27FC236}">
                <a16:creationId xmlns:a16="http://schemas.microsoft.com/office/drawing/2014/main" id="{AB05FF99-AE40-1796-FF62-4A2B4B6994E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53E20FA3-7D40-44AB-7C8B-466867D7EA84}"/>
              </a:ext>
            </a:extLst>
          </p:cNvPr>
          <p:cNvSpPr>
            <a:spLocks noGrp="1"/>
          </p:cNvSpPr>
          <p:nvPr>
            <p:ph type="body" idx="1"/>
          </p:nvPr>
        </p:nvSpPr>
        <p:spPr/>
        <p:txBody>
          <a:bodyPr/>
          <a:lstStyle/>
          <a:p>
            <a:pPr>
              <a:defRPr/>
            </a:pPr>
            <a:endParaRPr lang="en-GB" dirty="0"/>
          </a:p>
        </p:txBody>
      </p:sp>
      <p:sp>
        <p:nvSpPr>
          <p:cNvPr id="72708" name="Slide Number Placeholder 3">
            <a:extLst>
              <a:ext uri="{FF2B5EF4-FFF2-40B4-BE49-F238E27FC236}">
                <a16:creationId xmlns:a16="http://schemas.microsoft.com/office/drawing/2014/main" id="{797E5576-E4B7-2491-4D31-C4ED704F5C3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eaLnBrk="0" fontAlgn="base" hangingPunct="0">
              <a:spcBef>
                <a:spcPct val="0"/>
              </a:spcBef>
              <a:spcAft>
                <a:spcPct val="0"/>
              </a:spcAft>
              <a:defRPr>
                <a:solidFill>
                  <a:schemeClr val="tx1"/>
                </a:solidFill>
                <a:latin typeface="Abadi Extra Light" panose="020B0204020104020204" pitchFamily="34" charset="0"/>
              </a:defRPr>
            </a:lvl6pPr>
            <a:lvl7pPr marL="2971800" indent="-228600" eaLnBrk="0" fontAlgn="base" hangingPunct="0">
              <a:spcBef>
                <a:spcPct val="0"/>
              </a:spcBef>
              <a:spcAft>
                <a:spcPct val="0"/>
              </a:spcAft>
              <a:defRPr>
                <a:solidFill>
                  <a:schemeClr val="tx1"/>
                </a:solidFill>
                <a:latin typeface="Abadi Extra Light" panose="020B0204020104020204" pitchFamily="34" charset="0"/>
              </a:defRPr>
            </a:lvl7pPr>
            <a:lvl8pPr marL="3429000" indent="-228600" eaLnBrk="0" fontAlgn="base" hangingPunct="0">
              <a:spcBef>
                <a:spcPct val="0"/>
              </a:spcBef>
              <a:spcAft>
                <a:spcPct val="0"/>
              </a:spcAft>
              <a:defRPr>
                <a:solidFill>
                  <a:schemeClr val="tx1"/>
                </a:solidFill>
                <a:latin typeface="Abadi Extra Light" panose="020B0204020104020204" pitchFamily="34" charset="0"/>
              </a:defRPr>
            </a:lvl8pPr>
            <a:lvl9pPr marL="3886200" indent="-228600" eaLnBrk="0" fontAlgn="base" hangingPunct="0">
              <a:spcBef>
                <a:spcPct val="0"/>
              </a:spcBef>
              <a:spcAft>
                <a:spcPct val="0"/>
              </a:spcAft>
              <a:defRPr>
                <a:solidFill>
                  <a:schemeClr val="tx1"/>
                </a:solidFill>
                <a:latin typeface="Abadi Extra Light" panose="020B0204020104020204" pitchFamily="34" charset="0"/>
              </a:defRPr>
            </a:lvl9pPr>
          </a:lstStyle>
          <a:p>
            <a:fld id="{23B2E484-3191-491C-9EAB-E3AD068D0E40}" type="slidenum">
              <a:rPr lang="en-GB" altLang="en-US" smtClean="0">
                <a:latin typeface="Calibri" panose="020F0502020204030204" pitchFamily="34" charset="0"/>
              </a:rPr>
              <a:pPr/>
              <a:t>42</a:t>
            </a:fld>
            <a:endParaRPr lang="en-GB"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7884FA10-AD01-D207-421D-51CAB8FA281F}"/>
              </a:ext>
            </a:extLst>
          </p:cNvPr>
          <p:cNvSpPr/>
          <p:nvPr userDrawn="1"/>
        </p:nvSpPr>
        <p:spPr>
          <a:xfrm>
            <a:off x="117475" y="3317875"/>
            <a:ext cx="9434513" cy="3360738"/>
          </a:xfrm>
          <a:prstGeom prst="roundRect">
            <a:avLst/>
          </a:prstGeom>
          <a:solidFill>
            <a:srgbClr val="FAED9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eaLnBrk="1" fontAlgn="auto" hangingPunct="1">
              <a:spcBef>
                <a:spcPts val="0"/>
              </a:spcBef>
              <a:spcAft>
                <a:spcPts val="0"/>
              </a:spcAft>
              <a:defRPr/>
            </a:pPr>
            <a:r>
              <a:rPr lang="en-GB" sz="4000" b="1" dirty="0">
                <a:solidFill>
                  <a:schemeClr val="tx1">
                    <a:lumMod val="65000"/>
                    <a:lumOff val="35000"/>
                  </a:schemeClr>
                </a:solidFill>
              </a:rPr>
              <a:t>BMHP5005</a:t>
            </a:r>
          </a:p>
          <a:p>
            <a:pPr algn="ctr" eaLnBrk="1" fontAlgn="auto" hangingPunct="1">
              <a:spcBef>
                <a:spcPts val="0"/>
              </a:spcBef>
              <a:spcAft>
                <a:spcPts val="0"/>
              </a:spcAft>
              <a:defRPr/>
            </a:pPr>
            <a:r>
              <a:rPr lang="en-GB" sz="4000" b="1" dirty="0">
                <a:solidFill>
                  <a:schemeClr val="tx1">
                    <a:lumMod val="65000"/>
                    <a:lumOff val="35000"/>
                  </a:schemeClr>
                </a:solidFill>
              </a:rPr>
              <a:t>Introduction to Research</a:t>
            </a:r>
            <a:endParaRPr lang="en-GB" sz="4400" b="1" dirty="0"/>
          </a:p>
          <a:p>
            <a:pPr algn="ctr" eaLnBrk="1" fontAlgn="auto" hangingPunct="1">
              <a:spcBef>
                <a:spcPts val="0"/>
              </a:spcBef>
              <a:spcAft>
                <a:spcPts val="0"/>
              </a:spcAft>
              <a:defRPr/>
            </a:pPr>
            <a:endParaRPr lang="en-GB" dirty="0"/>
          </a:p>
        </p:txBody>
      </p:sp>
    </p:spTree>
    <p:extLst>
      <p:ext uri="{BB962C8B-B14F-4D97-AF65-F5344CB8AC3E}">
        <p14:creationId xmlns:p14="http://schemas.microsoft.com/office/powerpoint/2010/main" val="88176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36525"/>
            <a:ext cx="11049000" cy="964911"/>
          </a:xfrm>
        </p:spPr>
        <p:txBody>
          <a:bodyPr/>
          <a:lstStyle/>
          <a:p>
            <a:r>
              <a:rPr lang="en-US" dirty="0"/>
              <a:t>Click to edit Master title style</a:t>
            </a:r>
            <a:endParaRPr lang="en-GB" dirty="0"/>
          </a:p>
        </p:txBody>
      </p:sp>
      <p:sp>
        <p:nvSpPr>
          <p:cNvPr id="3" name="Content Placeholder 2"/>
          <p:cNvSpPr>
            <a:spLocks noGrp="1"/>
          </p:cNvSpPr>
          <p:nvPr>
            <p:ph idx="1"/>
          </p:nvPr>
        </p:nvSpPr>
        <p:spPr>
          <a:xfrm>
            <a:off x="838199" y="1295400"/>
            <a:ext cx="11049001" cy="4881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597090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41118221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280823"/>
            <a:ext cx="5181600" cy="489614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72200" y="1280823"/>
            <a:ext cx="5673436" cy="489614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3849438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219941"/>
            <a:ext cx="3932237" cy="1059873"/>
          </a:xfrm>
        </p:spPr>
        <p:txBody>
          <a:bodyPr anchor="b"/>
          <a:lstStyle>
            <a:lvl1pPr>
              <a:defRPr sz="3200"/>
            </a:lvl1pPr>
          </a:lstStyle>
          <a:p>
            <a:r>
              <a:rPr lang="en-US" dirty="0"/>
              <a:t>Click to edit Master title style</a:t>
            </a:r>
            <a:endParaRPr lang="en-GB" dirty="0"/>
          </a:p>
        </p:txBody>
      </p:sp>
      <p:sp>
        <p:nvSpPr>
          <p:cNvPr id="3" name="Content Placeholder 2"/>
          <p:cNvSpPr>
            <a:spLocks noGrp="1"/>
          </p:cNvSpPr>
          <p:nvPr>
            <p:ph idx="1"/>
          </p:nvPr>
        </p:nvSpPr>
        <p:spPr>
          <a:xfrm>
            <a:off x="5183187" y="219941"/>
            <a:ext cx="6676303" cy="564110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Text Placeholder 3"/>
          <p:cNvSpPr>
            <a:spLocks noGrp="1"/>
          </p:cNvSpPr>
          <p:nvPr>
            <p:ph type="body" sz="half" idx="2"/>
          </p:nvPr>
        </p:nvSpPr>
        <p:spPr>
          <a:xfrm>
            <a:off x="839788" y="1454727"/>
            <a:ext cx="3932237" cy="441426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34255530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1379769F-7EF7-C6DF-1165-C03103F975D8}"/>
              </a:ext>
            </a:extLst>
          </p:cNvPr>
          <p:cNvSpPr/>
          <p:nvPr userDrawn="1"/>
        </p:nvSpPr>
        <p:spPr>
          <a:xfrm>
            <a:off x="117475" y="3317875"/>
            <a:ext cx="9434513" cy="3360738"/>
          </a:xfrm>
          <a:prstGeom prst="roundRect">
            <a:avLst/>
          </a:prstGeom>
          <a:solidFill>
            <a:srgbClr val="FAED9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eaLnBrk="1" fontAlgn="auto" hangingPunct="1">
              <a:spcBef>
                <a:spcPts val="0"/>
              </a:spcBef>
              <a:spcAft>
                <a:spcPts val="0"/>
              </a:spcAft>
              <a:defRPr/>
            </a:pPr>
            <a:r>
              <a:rPr lang="en-GB" sz="3200" b="1" dirty="0">
                <a:solidFill>
                  <a:schemeClr val="tx1">
                    <a:lumMod val="65000"/>
                    <a:lumOff val="35000"/>
                  </a:schemeClr>
                </a:solidFill>
              </a:rPr>
              <a:t>PM-269: </a:t>
            </a:r>
          </a:p>
          <a:p>
            <a:pPr algn="ctr" eaLnBrk="1" fontAlgn="auto" hangingPunct="1">
              <a:spcBef>
                <a:spcPts val="0"/>
              </a:spcBef>
              <a:spcAft>
                <a:spcPts val="0"/>
              </a:spcAft>
              <a:defRPr/>
            </a:pPr>
            <a:r>
              <a:rPr lang="en-GB" sz="3200" b="1" dirty="0">
                <a:solidFill>
                  <a:schemeClr val="tx1">
                    <a:lumMod val="65000"/>
                    <a:lumOff val="35000"/>
                  </a:schemeClr>
                </a:solidFill>
              </a:rPr>
              <a:t>Population Health &amp; the Art of Research (1)</a:t>
            </a:r>
            <a:endParaRPr lang="en-GB" sz="3200" b="1" dirty="0"/>
          </a:p>
          <a:p>
            <a:pPr algn="ctr" eaLnBrk="1" fontAlgn="auto" hangingPunct="1">
              <a:spcBef>
                <a:spcPts val="0"/>
              </a:spcBef>
              <a:spcAft>
                <a:spcPts val="0"/>
              </a:spcAft>
              <a:defRPr/>
            </a:pPr>
            <a:endParaRPr lang="en-GB" dirty="0"/>
          </a:p>
        </p:txBody>
      </p:sp>
    </p:spTree>
    <p:extLst>
      <p:ext uri="{BB962C8B-B14F-4D97-AF65-F5344CB8AC3E}">
        <p14:creationId xmlns:p14="http://schemas.microsoft.com/office/powerpoint/2010/main" val="2919391963"/>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36525"/>
            <a:ext cx="11049000" cy="964911"/>
          </a:xfrm>
        </p:spPr>
        <p:txBody>
          <a:bodyPr/>
          <a:lstStyle/>
          <a:p>
            <a:r>
              <a:rPr lang="en-US" dirty="0"/>
              <a:t>Click to edit Master title style</a:t>
            </a:r>
            <a:endParaRPr lang="en-GB" dirty="0"/>
          </a:p>
        </p:txBody>
      </p:sp>
      <p:sp>
        <p:nvSpPr>
          <p:cNvPr id="3" name="Content Placeholder 2"/>
          <p:cNvSpPr>
            <a:spLocks noGrp="1"/>
          </p:cNvSpPr>
          <p:nvPr>
            <p:ph idx="1"/>
          </p:nvPr>
        </p:nvSpPr>
        <p:spPr>
          <a:xfrm>
            <a:off x="838199" y="1295400"/>
            <a:ext cx="11049001" cy="4881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121048070"/>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758353364"/>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280823"/>
            <a:ext cx="5181600" cy="489614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72200" y="1280823"/>
            <a:ext cx="5673436" cy="489614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4119632383"/>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219941"/>
            <a:ext cx="3932237" cy="1059873"/>
          </a:xfrm>
        </p:spPr>
        <p:txBody>
          <a:bodyPr anchor="b"/>
          <a:lstStyle>
            <a:lvl1pPr>
              <a:defRPr sz="3200"/>
            </a:lvl1pPr>
          </a:lstStyle>
          <a:p>
            <a:r>
              <a:rPr lang="en-US" dirty="0"/>
              <a:t>Click to edit Master title style</a:t>
            </a:r>
            <a:endParaRPr lang="en-GB" dirty="0"/>
          </a:p>
        </p:txBody>
      </p:sp>
      <p:sp>
        <p:nvSpPr>
          <p:cNvPr id="3" name="Content Placeholder 2"/>
          <p:cNvSpPr>
            <a:spLocks noGrp="1"/>
          </p:cNvSpPr>
          <p:nvPr>
            <p:ph idx="1"/>
          </p:nvPr>
        </p:nvSpPr>
        <p:spPr>
          <a:xfrm>
            <a:off x="5183187" y="219941"/>
            <a:ext cx="6676303" cy="564110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Text Placeholder 3"/>
          <p:cNvSpPr>
            <a:spLocks noGrp="1"/>
          </p:cNvSpPr>
          <p:nvPr>
            <p:ph type="body" sz="half" idx="2"/>
          </p:nvPr>
        </p:nvSpPr>
        <p:spPr>
          <a:xfrm>
            <a:off x="839788" y="1454727"/>
            <a:ext cx="3932237" cy="441426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2326152193"/>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6F9D3BF2-E7A6-E726-00D7-5F84E5BE3162}"/>
              </a:ext>
            </a:extLst>
          </p:cNvPr>
          <p:cNvSpPr/>
          <p:nvPr userDrawn="1"/>
        </p:nvSpPr>
        <p:spPr>
          <a:xfrm>
            <a:off x="117475" y="3317875"/>
            <a:ext cx="9434513" cy="3360738"/>
          </a:xfrm>
          <a:prstGeom prst="roundRect">
            <a:avLst/>
          </a:prstGeom>
          <a:solidFill>
            <a:srgbClr val="FAED9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eaLnBrk="1" fontAlgn="auto" hangingPunct="1">
              <a:spcBef>
                <a:spcPts val="0"/>
              </a:spcBef>
              <a:spcAft>
                <a:spcPts val="0"/>
              </a:spcAft>
              <a:defRPr/>
            </a:pPr>
            <a:r>
              <a:rPr lang="en-GB" sz="3200" b="1" dirty="0">
                <a:solidFill>
                  <a:schemeClr val="tx1">
                    <a:lumMod val="65000"/>
                    <a:lumOff val="35000"/>
                  </a:schemeClr>
                </a:solidFill>
              </a:rPr>
              <a:t>PMIM601 </a:t>
            </a:r>
          </a:p>
          <a:p>
            <a:pPr algn="ctr" eaLnBrk="1" fontAlgn="auto" hangingPunct="1">
              <a:spcBef>
                <a:spcPts val="0"/>
              </a:spcBef>
              <a:spcAft>
                <a:spcPts val="0"/>
              </a:spcAft>
              <a:defRPr/>
            </a:pPr>
            <a:r>
              <a:rPr lang="en-GB" sz="3200" b="1" dirty="0">
                <a:solidFill>
                  <a:schemeClr val="tx1">
                    <a:lumMod val="65000"/>
                    <a:lumOff val="35000"/>
                  </a:schemeClr>
                </a:solidFill>
              </a:rPr>
              <a:t>Undertaking Health Informatics Research</a:t>
            </a:r>
            <a:endParaRPr lang="en-GB" sz="3200" b="1" dirty="0"/>
          </a:p>
          <a:p>
            <a:pPr algn="ctr" eaLnBrk="1" fontAlgn="auto" hangingPunct="1">
              <a:spcBef>
                <a:spcPts val="0"/>
              </a:spcBef>
              <a:spcAft>
                <a:spcPts val="0"/>
              </a:spcAft>
              <a:defRPr/>
            </a:pPr>
            <a:endParaRPr lang="en-GB" dirty="0"/>
          </a:p>
        </p:txBody>
      </p:sp>
    </p:spTree>
    <p:extLst>
      <p:ext uri="{BB962C8B-B14F-4D97-AF65-F5344CB8AC3E}">
        <p14:creationId xmlns:p14="http://schemas.microsoft.com/office/powerpoint/2010/main" val="33473842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36525"/>
            <a:ext cx="11049000" cy="964911"/>
          </a:xfrm>
        </p:spPr>
        <p:txBody>
          <a:bodyPr/>
          <a:lstStyle/>
          <a:p>
            <a:r>
              <a:rPr lang="en-US" dirty="0"/>
              <a:t>Click to edit Master title style</a:t>
            </a:r>
            <a:endParaRPr lang="en-GB" dirty="0"/>
          </a:p>
        </p:txBody>
      </p:sp>
      <p:sp>
        <p:nvSpPr>
          <p:cNvPr id="3" name="Content Placeholder 2"/>
          <p:cNvSpPr>
            <a:spLocks noGrp="1"/>
          </p:cNvSpPr>
          <p:nvPr>
            <p:ph idx="1"/>
          </p:nvPr>
        </p:nvSpPr>
        <p:spPr>
          <a:xfrm>
            <a:off x="838199" y="1295400"/>
            <a:ext cx="11049001" cy="4881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820089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8386165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280823"/>
            <a:ext cx="5181600" cy="489614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72200" y="1280823"/>
            <a:ext cx="5673436" cy="489614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5591870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219941"/>
            <a:ext cx="3932237" cy="1059873"/>
          </a:xfrm>
        </p:spPr>
        <p:txBody>
          <a:bodyPr anchor="b"/>
          <a:lstStyle>
            <a:lvl1pPr>
              <a:defRPr sz="3200"/>
            </a:lvl1pPr>
          </a:lstStyle>
          <a:p>
            <a:r>
              <a:rPr lang="en-US" dirty="0"/>
              <a:t>Click to edit Master title style</a:t>
            </a:r>
            <a:endParaRPr lang="en-GB" dirty="0"/>
          </a:p>
        </p:txBody>
      </p:sp>
      <p:sp>
        <p:nvSpPr>
          <p:cNvPr id="3" name="Content Placeholder 2"/>
          <p:cNvSpPr>
            <a:spLocks noGrp="1"/>
          </p:cNvSpPr>
          <p:nvPr>
            <p:ph idx="1"/>
          </p:nvPr>
        </p:nvSpPr>
        <p:spPr>
          <a:xfrm>
            <a:off x="5183187" y="219941"/>
            <a:ext cx="6676303" cy="564110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Text Placeholder 3"/>
          <p:cNvSpPr>
            <a:spLocks noGrp="1"/>
          </p:cNvSpPr>
          <p:nvPr>
            <p:ph type="body" sz="half" idx="2"/>
          </p:nvPr>
        </p:nvSpPr>
        <p:spPr>
          <a:xfrm>
            <a:off x="839788" y="1454727"/>
            <a:ext cx="3932237" cy="441426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639441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A6879A50-E3C6-16DA-16E4-C39862EEAD4E}"/>
              </a:ext>
            </a:extLst>
          </p:cNvPr>
          <p:cNvSpPr>
            <a:spLocks noGrp="1" noChangeArrowheads="1"/>
          </p:cNvSpPr>
          <p:nvPr>
            <p:ph type="dt" sz="half" idx="10"/>
          </p:nvPr>
        </p:nvSpPr>
        <p:spPr>
          <a:xfrm>
            <a:off x="609600" y="6248400"/>
            <a:ext cx="2844800" cy="457200"/>
          </a:xfrm>
          <a:prstGeom prst="rect">
            <a:avLst/>
          </a:prstGeom>
        </p:spPr>
        <p:txBody>
          <a:bodyPr/>
          <a:lstStyle>
            <a:lvl1pPr>
              <a:defRPr/>
            </a:lvl1pPr>
          </a:lstStyle>
          <a:p>
            <a:pPr>
              <a:defRPr/>
            </a:pPr>
            <a:fld id="{AF777ECC-B283-4DF8-A2C6-6774825FAD45}" type="datetimeFigureOut">
              <a:rPr lang="en-US"/>
              <a:pPr>
                <a:defRPr/>
              </a:pPr>
              <a:t>10/15/2022</a:t>
            </a:fld>
            <a:endParaRPr lang="en-GB" altLang="en-US"/>
          </a:p>
        </p:txBody>
      </p:sp>
      <p:sp>
        <p:nvSpPr>
          <p:cNvPr id="3" name="Rectangle 6">
            <a:extLst>
              <a:ext uri="{FF2B5EF4-FFF2-40B4-BE49-F238E27FC236}">
                <a16:creationId xmlns:a16="http://schemas.microsoft.com/office/drawing/2014/main" id="{4782E8D5-5AAA-252B-AC01-CD6FEF83ACF3}"/>
              </a:ext>
            </a:extLst>
          </p:cNvPr>
          <p:cNvSpPr>
            <a:spLocks noGrp="1" noChangeArrowheads="1"/>
          </p:cNvSpPr>
          <p:nvPr>
            <p:ph type="ftr" sz="quarter" idx="11"/>
          </p:nvPr>
        </p:nvSpPr>
        <p:spPr>
          <a:xfrm>
            <a:off x="4165600" y="6248400"/>
            <a:ext cx="3860800" cy="457200"/>
          </a:xfrm>
          <a:prstGeom prst="rect">
            <a:avLst/>
          </a:prstGeom>
        </p:spPr>
        <p:txBody>
          <a:bodyPr/>
          <a:lstStyle>
            <a:lvl1pPr>
              <a:defRPr/>
            </a:lvl1pPr>
          </a:lstStyle>
          <a:p>
            <a:pPr>
              <a:defRPr/>
            </a:pPr>
            <a:endParaRPr lang="en-GB" altLang="en-US"/>
          </a:p>
        </p:txBody>
      </p:sp>
      <p:sp>
        <p:nvSpPr>
          <p:cNvPr id="4" name="Rectangle 7">
            <a:extLst>
              <a:ext uri="{FF2B5EF4-FFF2-40B4-BE49-F238E27FC236}">
                <a16:creationId xmlns:a16="http://schemas.microsoft.com/office/drawing/2014/main" id="{FB07E834-2F18-9514-51C7-5323080BC60F}"/>
              </a:ext>
            </a:extLst>
          </p:cNvPr>
          <p:cNvSpPr>
            <a:spLocks noGrp="1" noChangeArrowheads="1"/>
          </p:cNvSpPr>
          <p:nvPr>
            <p:ph type="sldNum" sz="quarter" idx="12"/>
          </p:nvPr>
        </p:nvSpPr>
        <p:spPr>
          <a:xfrm>
            <a:off x="8737600" y="6248400"/>
            <a:ext cx="2844800" cy="457200"/>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10C8CBEC-9F37-428F-8355-27C5CB57BB57}" type="slidenum">
              <a:rPr lang="en-GB" altLang="en-US"/>
              <a:pPr>
                <a:defRPr/>
              </a:pPr>
              <a:t>‹#›</a:t>
            </a:fld>
            <a:endParaRPr lang="en-GB" altLang="en-US"/>
          </a:p>
        </p:txBody>
      </p:sp>
    </p:spTree>
    <p:extLst>
      <p:ext uri="{BB962C8B-B14F-4D97-AF65-F5344CB8AC3E}">
        <p14:creationId xmlns:p14="http://schemas.microsoft.com/office/powerpoint/2010/main" val="288220764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jpg"/><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13.xml"/><Relationship Id="rId7" Type="http://schemas.openxmlformats.org/officeDocument/2006/relationships/theme" Target="../theme/theme3.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Isosceles Triangle 13">
            <a:extLst>
              <a:ext uri="{FF2B5EF4-FFF2-40B4-BE49-F238E27FC236}">
                <a16:creationId xmlns:a16="http://schemas.microsoft.com/office/drawing/2014/main" id="{B1674746-5B2B-F65F-2717-F7E2D423F600}"/>
              </a:ext>
            </a:extLst>
          </p:cNvPr>
          <p:cNvSpPr/>
          <p:nvPr userDrawn="1"/>
        </p:nvSpPr>
        <p:spPr>
          <a:xfrm rot="9615715">
            <a:off x="9074150" y="6162675"/>
            <a:ext cx="5830888" cy="1196975"/>
          </a:xfrm>
          <a:prstGeom prst="triangle">
            <a:avLst/>
          </a:prstGeom>
          <a:solidFill>
            <a:srgbClr val="15C1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7" name="Title Placeholder 1">
            <a:extLst>
              <a:ext uri="{FF2B5EF4-FFF2-40B4-BE49-F238E27FC236}">
                <a16:creationId xmlns:a16="http://schemas.microsoft.com/office/drawing/2014/main" id="{5328469F-88F2-B7B4-804B-4AF7292CED14}"/>
              </a:ext>
            </a:extLst>
          </p:cNvPr>
          <p:cNvSpPr>
            <a:spLocks noGrp="1" noChangeArrowheads="1"/>
          </p:cNvSpPr>
          <p:nvPr>
            <p:ph type="title"/>
          </p:nvPr>
        </p:nvSpPr>
        <p:spPr bwMode="auto">
          <a:xfrm>
            <a:off x="838200" y="136525"/>
            <a:ext cx="11055350" cy="965200"/>
          </a:xfrm>
          <a:prstGeom prst="rect">
            <a:avLst/>
          </a:prstGeom>
          <a:solidFill>
            <a:srgbClr val="FAED9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8" name="Text Placeholder 2">
            <a:extLst>
              <a:ext uri="{FF2B5EF4-FFF2-40B4-BE49-F238E27FC236}">
                <a16:creationId xmlns:a16="http://schemas.microsoft.com/office/drawing/2014/main" id="{8945886B-CD83-2542-39B6-0B191F31A613}"/>
              </a:ext>
            </a:extLst>
          </p:cNvPr>
          <p:cNvSpPr>
            <a:spLocks noGrp="1" noChangeArrowheads="1"/>
          </p:cNvSpPr>
          <p:nvPr>
            <p:ph type="body" idx="1"/>
          </p:nvPr>
        </p:nvSpPr>
        <p:spPr bwMode="auto">
          <a:xfrm>
            <a:off x="838200" y="1317625"/>
            <a:ext cx="11055350" cy="4881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10" name="Rectangle 9">
            <a:extLst>
              <a:ext uri="{FF2B5EF4-FFF2-40B4-BE49-F238E27FC236}">
                <a16:creationId xmlns:a16="http://schemas.microsoft.com/office/drawing/2014/main" id="{C80E6782-89DD-03B2-1B9C-A1E1DEC649D9}"/>
              </a:ext>
            </a:extLst>
          </p:cNvPr>
          <p:cNvSpPr/>
          <p:nvPr userDrawn="1"/>
        </p:nvSpPr>
        <p:spPr>
          <a:xfrm rot="16200000">
            <a:off x="-3110706" y="3110706"/>
            <a:ext cx="6858000" cy="636588"/>
          </a:xfrm>
          <a:prstGeom prst="rect">
            <a:avLst/>
          </a:prstGeom>
          <a:blipFill>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30" name="TextBox 12">
            <a:extLst>
              <a:ext uri="{FF2B5EF4-FFF2-40B4-BE49-F238E27FC236}">
                <a16:creationId xmlns:a16="http://schemas.microsoft.com/office/drawing/2014/main" id="{596EC275-B33B-3847-FE3F-D9229534B4AE}"/>
              </a:ext>
            </a:extLst>
          </p:cNvPr>
          <p:cNvSpPr txBox="1">
            <a:spLocks noChangeArrowheads="1"/>
          </p:cNvSpPr>
          <p:nvPr userDrawn="1"/>
        </p:nvSpPr>
        <p:spPr bwMode="auto">
          <a:xfrm>
            <a:off x="11075988" y="6423025"/>
            <a:ext cx="1187450" cy="338138"/>
          </a:xfrm>
          <a:prstGeom prst="rect">
            <a:avLst/>
          </a:prstGeom>
          <a:noFill/>
          <a:ln>
            <a:noFill/>
          </a:ln>
        </p:spPr>
        <p:txBody>
          <a:bodyPr>
            <a:spAutoFit/>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fontAlgn="base">
              <a:spcBef>
                <a:spcPct val="0"/>
              </a:spcBef>
              <a:spcAft>
                <a:spcPct val="0"/>
              </a:spcAft>
              <a:defRPr>
                <a:solidFill>
                  <a:schemeClr val="tx1"/>
                </a:solidFill>
                <a:latin typeface="Abadi Extra Light" panose="020B0204020104020204" pitchFamily="34" charset="0"/>
              </a:defRPr>
            </a:lvl6pPr>
            <a:lvl7pPr marL="2971800" indent="-228600" fontAlgn="base">
              <a:spcBef>
                <a:spcPct val="0"/>
              </a:spcBef>
              <a:spcAft>
                <a:spcPct val="0"/>
              </a:spcAft>
              <a:defRPr>
                <a:solidFill>
                  <a:schemeClr val="tx1"/>
                </a:solidFill>
                <a:latin typeface="Abadi Extra Light" panose="020B0204020104020204" pitchFamily="34" charset="0"/>
              </a:defRPr>
            </a:lvl7pPr>
            <a:lvl8pPr marL="3429000" indent="-228600" fontAlgn="base">
              <a:spcBef>
                <a:spcPct val="0"/>
              </a:spcBef>
              <a:spcAft>
                <a:spcPct val="0"/>
              </a:spcAft>
              <a:defRPr>
                <a:solidFill>
                  <a:schemeClr val="tx1"/>
                </a:solidFill>
                <a:latin typeface="Abadi Extra Light" panose="020B0204020104020204" pitchFamily="34" charset="0"/>
              </a:defRPr>
            </a:lvl8pPr>
            <a:lvl9pPr marL="3886200" indent="-228600" fontAlgn="base">
              <a:spcBef>
                <a:spcPct val="0"/>
              </a:spcBef>
              <a:spcAft>
                <a:spcPct val="0"/>
              </a:spcAft>
              <a:defRPr>
                <a:solidFill>
                  <a:schemeClr val="tx1"/>
                </a:solidFill>
                <a:latin typeface="Abadi Extra Light" panose="020B0204020104020204" pitchFamily="34" charset="0"/>
              </a:defRPr>
            </a:lvl9pPr>
          </a:lstStyle>
          <a:p>
            <a:pPr eaLnBrk="1" hangingPunct="1">
              <a:defRPr/>
            </a:pPr>
            <a:r>
              <a:rPr lang="en-GB" altLang="en-US" sz="1600" b="1" dirty="0">
                <a:solidFill>
                  <a:schemeClr val="bg1"/>
                </a:solidFill>
              </a:rPr>
              <a:t>BMHP5005</a:t>
            </a:r>
          </a:p>
        </p:txBody>
      </p:sp>
    </p:spTree>
  </p:cSld>
  <p:clrMap bg1="lt1" tx1="dk1" bg2="lt2" tx2="dk2" accent1="accent1" accent2="accent2" accent3="accent3" accent4="accent4" accent5="accent5" accent6="accent6" hlink="hlink" folHlink="folHlink"/>
  <p:sldLayoutIdLst>
    <p:sldLayoutId id="2147483698" r:id="rId1"/>
    <p:sldLayoutId id="2147483694" r:id="rId2"/>
    <p:sldLayoutId id="2147483695" r:id="rId3"/>
    <p:sldLayoutId id="2147483696" r:id="rId4"/>
    <p:sldLayoutId id="2147483697" r:id="rId5"/>
  </p:sldLayoutIdLst>
  <p:txStyles>
    <p:titleStyle>
      <a:lvl1pPr algn="ctr" rtl="0" eaLnBrk="0" fontAlgn="base" hangingPunct="0">
        <a:lnSpc>
          <a:spcPct val="90000"/>
        </a:lnSpc>
        <a:spcBef>
          <a:spcPct val="0"/>
        </a:spcBef>
        <a:spcAft>
          <a:spcPct val="0"/>
        </a:spcAft>
        <a:defRPr sz="4000" kern="1200">
          <a:solidFill>
            <a:srgbClr val="595959"/>
          </a:solidFill>
          <a:latin typeface="+mj-lt"/>
          <a:ea typeface="+mj-ea"/>
          <a:cs typeface="+mj-cs"/>
        </a:defRPr>
      </a:lvl1pPr>
      <a:lvl2pPr algn="ctr" rtl="0" eaLnBrk="0" fontAlgn="base" hangingPunct="0">
        <a:lnSpc>
          <a:spcPct val="90000"/>
        </a:lnSpc>
        <a:spcBef>
          <a:spcPct val="0"/>
        </a:spcBef>
        <a:spcAft>
          <a:spcPct val="0"/>
        </a:spcAft>
        <a:defRPr sz="4000">
          <a:solidFill>
            <a:srgbClr val="595959"/>
          </a:solidFill>
          <a:latin typeface="Abadi" pitchFamily="34" charset="0"/>
        </a:defRPr>
      </a:lvl2pPr>
      <a:lvl3pPr algn="ctr" rtl="0" eaLnBrk="0" fontAlgn="base" hangingPunct="0">
        <a:lnSpc>
          <a:spcPct val="90000"/>
        </a:lnSpc>
        <a:spcBef>
          <a:spcPct val="0"/>
        </a:spcBef>
        <a:spcAft>
          <a:spcPct val="0"/>
        </a:spcAft>
        <a:defRPr sz="4000">
          <a:solidFill>
            <a:srgbClr val="595959"/>
          </a:solidFill>
          <a:latin typeface="Abadi" pitchFamily="34" charset="0"/>
        </a:defRPr>
      </a:lvl3pPr>
      <a:lvl4pPr algn="ctr" rtl="0" eaLnBrk="0" fontAlgn="base" hangingPunct="0">
        <a:lnSpc>
          <a:spcPct val="90000"/>
        </a:lnSpc>
        <a:spcBef>
          <a:spcPct val="0"/>
        </a:spcBef>
        <a:spcAft>
          <a:spcPct val="0"/>
        </a:spcAft>
        <a:defRPr sz="4000">
          <a:solidFill>
            <a:srgbClr val="595959"/>
          </a:solidFill>
          <a:latin typeface="Abadi" pitchFamily="34" charset="0"/>
        </a:defRPr>
      </a:lvl4pPr>
      <a:lvl5pPr algn="ctr" rtl="0" eaLnBrk="0" fontAlgn="base" hangingPunct="0">
        <a:lnSpc>
          <a:spcPct val="90000"/>
        </a:lnSpc>
        <a:spcBef>
          <a:spcPct val="0"/>
        </a:spcBef>
        <a:spcAft>
          <a:spcPct val="0"/>
        </a:spcAft>
        <a:defRPr sz="4000">
          <a:solidFill>
            <a:srgbClr val="595959"/>
          </a:solidFill>
          <a:latin typeface="Abadi" pitchFamily="34" charset="0"/>
        </a:defRPr>
      </a:lvl5pPr>
      <a:lvl6pPr marL="457200" algn="ctr" rtl="0" fontAlgn="base">
        <a:lnSpc>
          <a:spcPct val="90000"/>
        </a:lnSpc>
        <a:spcBef>
          <a:spcPct val="0"/>
        </a:spcBef>
        <a:spcAft>
          <a:spcPct val="0"/>
        </a:spcAft>
        <a:defRPr sz="4000">
          <a:solidFill>
            <a:srgbClr val="595959"/>
          </a:solidFill>
          <a:latin typeface="Abadi" pitchFamily="34" charset="0"/>
        </a:defRPr>
      </a:lvl6pPr>
      <a:lvl7pPr marL="914400" algn="ctr" rtl="0" fontAlgn="base">
        <a:lnSpc>
          <a:spcPct val="90000"/>
        </a:lnSpc>
        <a:spcBef>
          <a:spcPct val="0"/>
        </a:spcBef>
        <a:spcAft>
          <a:spcPct val="0"/>
        </a:spcAft>
        <a:defRPr sz="4000">
          <a:solidFill>
            <a:srgbClr val="595959"/>
          </a:solidFill>
          <a:latin typeface="Abadi" pitchFamily="34" charset="0"/>
        </a:defRPr>
      </a:lvl7pPr>
      <a:lvl8pPr marL="1371600" algn="ctr" rtl="0" fontAlgn="base">
        <a:lnSpc>
          <a:spcPct val="90000"/>
        </a:lnSpc>
        <a:spcBef>
          <a:spcPct val="0"/>
        </a:spcBef>
        <a:spcAft>
          <a:spcPct val="0"/>
        </a:spcAft>
        <a:defRPr sz="4000">
          <a:solidFill>
            <a:srgbClr val="595959"/>
          </a:solidFill>
          <a:latin typeface="Abadi" pitchFamily="34" charset="0"/>
        </a:defRPr>
      </a:lvl8pPr>
      <a:lvl9pPr marL="1828800" algn="ctr" rtl="0" fontAlgn="base">
        <a:lnSpc>
          <a:spcPct val="90000"/>
        </a:lnSpc>
        <a:spcBef>
          <a:spcPct val="0"/>
        </a:spcBef>
        <a:spcAft>
          <a:spcPct val="0"/>
        </a:spcAft>
        <a:defRPr sz="4000">
          <a:solidFill>
            <a:srgbClr val="595959"/>
          </a:solidFill>
          <a:latin typeface="Abadi"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rgbClr val="595959"/>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rgbClr val="595959"/>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rgbClr val="595959"/>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rgbClr val="595959"/>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rgbClr val="595959"/>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Title Placeholder 1">
            <a:extLst>
              <a:ext uri="{FF2B5EF4-FFF2-40B4-BE49-F238E27FC236}">
                <a16:creationId xmlns:a16="http://schemas.microsoft.com/office/drawing/2014/main" id="{AE8555A7-1D8D-1903-E0F2-8A3534C5EF01}"/>
              </a:ext>
            </a:extLst>
          </p:cNvPr>
          <p:cNvSpPr>
            <a:spLocks noGrp="1" noChangeArrowheads="1"/>
          </p:cNvSpPr>
          <p:nvPr>
            <p:ph type="title"/>
          </p:nvPr>
        </p:nvSpPr>
        <p:spPr bwMode="auto">
          <a:xfrm>
            <a:off x="838200" y="136525"/>
            <a:ext cx="11055350" cy="965200"/>
          </a:xfrm>
          <a:prstGeom prst="rect">
            <a:avLst/>
          </a:prstGeom>
          <a:solidFill>
            <a:srgbClr val="FAED9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8" name="Text Placeholder 2">
            <a:extLst>
              <a:ext uri="{FF2B5EF4-FFF2-40B4-BE49-F238E27FC236}">
                <a16:creationId xmlns:a16="http://schemas.microsoft.com/office/drawing/2014/main" id="{CF998508-017D-485A-C12C-00647184D3EC}"/>
              </a:ext>
            </a:extLst>
          </p:cNvPr>
          <p:cNvSpPr>
            <a:spLocks noGrp="1" noChangeArrowheads="1"/>
          </p:cNvSpPr>
          <p:nvPr>
            <p:ph type="body" idx="1"/>
          </p:nvPr>
        </p:nvSpPr>
        <p:spPr bwMode="auto">
          <a:xfrm>
            <a:off x="838200" y="1295400"/>
            <a:ext cx="10515600" cy="4881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10" name="Rectangle 9">
            <a:extLst>
              <a:ext uri="{FF2B5EF4-FFF2-40B4-BE49-F238E27FC236}">
                <a16:creationId xmlns:a16="http://schemas.microsoft.com/office/drawing/2014/main" id="{082FE83F-8CD3-DC3D-6C32-261B1E53BE2D}"/>
              </a:ext>
            </a:extLst>
          </p:cNvPr>
          <p:cNvSpPr/>
          <p:nvPr userDrawn="1"/>
        </p:nvSpPr>
        <p:spPr>
          <a:xfrm rot="16200000">
            <a:off x="-3110706" y="3110706"/>
            <a:ext cx="6858000" cy="636588"/>
          </a:xfrm>
          <a:prstGeom prst="rect">
            <a:avLst/>
          </a:prstGeom>
          <a:blipFill>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30" name="TextBox 12">
            <a:extLst>
              <a:ext uri="{FF2B5EF4-FFF2-40B4-BE49-F238E27FC236}">
                <a16:creationId xmlns:a16="http://schemas.microsoft.com/office/drawing/2014/main" id="{74C82FC4-6429-F479-06F3-2517943FE008}"/>
              </a:ext>
            </a:extLst>
          </p:cNvPr>
          <p:cNvSpPr txBox="1">
            <a:spLocks noChangeArrowheads="1"/>
          </p:cNvSpPr>
          <p:nvPr userDrawn="1"/>
        </p:nvSpPr>
        <p:spPr bwMode="auto">
          <a:xfrm>
            <a:off x="11291888" y="6423025"/>
            <a:ext cx="900112" cy="339725"/>
          </a:xfrm>
          <a:prstGeom prst="rect">
            <a:avLst/>
          </a:prstGeom>
          <a:noFill/>
          <a:ln>
            <a:noFill/>
          </a:ln>
        </p:spPr>
        <p:txBody>
          <a:bodyPr>
            <a:spAutoFit/>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fontAlgn="base">
              <a:spcBef>
                <a:spcPct val="0"/>
              </a:spcBef>
              <a:spcAft>
                <a:spcPct val="0"/>
              </a:spcAft>
              <a:defRPr>
                <a:solidFill>
                  <a:schemeClr val="tx1"/>
                </a:solidFill>
                <a:latin typeface="Abadi Extra Light" panose="020B0204020104020204" pitchFamily="34" charset="0"/>
              </a:defRPr>
            </a:lvl6pPr>
            <a:lvl7pPr marL="2971800" indent="-228600" fontAlgn="base">
              <a:spcBef>
                <a:spcPct val="0"/>
              </a:spcBef>
              <a:spcAft>
                <a:spcPct val="0"/>
              </a:spcAft>
              <a:defRPr>
                <a:solidFill>
                  <a:schemeClr val="tx1"/>
                </a:solidFill>
                <a:latin typeface="Abadi Extra Light" panose="020B0204020104020204" pitchFamily="34" charset="0"/>
              </a:defRPr>
            </a:lvl7pPr>
            <a:lvl8pPr marL="3429000" indent="-228600" fontAlgn="base">
              <a:spcBef>
                <a:spcPct val="0"/>
              </a:spcBef>
              <a:spcAft>
                <a:spcPct val="0"/>
              </a:spcAft>
              <a:defRPr>
                <a:solidFill>
                  <a:schemeClr val="tx1"/>
                </a:solidFill>
                <a:latin typeface="Abadi Extra Light" panose="020B0204020104020204" pitchFamily="34" charset="0"/>
              </a:defRPr>
            </a:lvl8pPr>
            <a:lvl9pPr marL="3886200" indent="-228600" fontAlgn="base">
              <a:spcBef>
                <a:spcPct val="0"/>
              </a:spcBef>
              <a:spcAft>
                <a:spcPct val="0"/>
              </a:spcAft>
              <a:defRPr>
                <a:solidFill>
                  <a:schemeClr val="tx1"/>
                </a:solidFill>
                <a:latin typeface="Abadi Extra Light" panose="020B0204020104020204" pitchFamily="34" charset="0"/>
              </a:defRPr>
            </a:lvl9pPr>
          </a:lstStyle>
          <a:p>
            <a:pPr eaLnBrk="1" hangingPunct="1">
              <a:defRPr/>
            </a:pPr>
            <a:r>
              <a:rPr lang="en-GB" altLang="en-US" sz="1600" b="1" dirty="0">
                <a:solidFill>
                  <a:schemeClr val="bg1"/>
                </a:solidFill>
              </a:rPr>
              <a:t>PM-269</a:t>
            </a:r>
          </a:p>
        </p:txBody>
      </p:sp>
      <p:sp>
        <p:nvSpPr>
          <p:cNvPr id="2" name="Isosceles Triangle 1">
            <a:extLst>
              <a:ext uri="{FF2B5EF4-FFF2-40B4-BE49-F238E27FC236}">
                <a16:creationId xmlns:a16="http://schemas.microsoft.com/office/drawing/2014/main" id="{7ACE4927-F417-6D11-B84D-BEB4B922AFB0}"/>
              </a:ext>
            </a:extLst>
          </p:cNvPr>
          <p:cNvSpPr/>
          <p:nvPr userDrawn="1"/>
        </p:nvSpPr>
        <p:spPr>
          <a:xfrm rot="9615715">
            <a:off x="9074150" y="6162675"/>
            <a:ext cx="5830888" cy="1196975"/>
          </a:xfrm>
          <a:prstGeom prst="triangle">
            <a:avLst/>
          </a:prstGeom>
          <a:solidFill>
            <a:srgbClr val="15C1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 name="TextBox 12">
            <a:extLst>
              <a:ext uri="{FF2B5EF4-FFF2-40B4-BE49-F238E27FC236}">
                <a16:creationId xmlns:a16="http://schemas.microsoft.com/office/drawing/2014/main" id="{BB22538E-88EB-9BE7-B2BD-EFA2996887A2}"/>
              </a:ext>
            </a:extLst>
          </p:cNvPr>
          <p:cNvSpPr txBox="1">
            <a:spLocks noChangeArrowheads="1"/>
          </p:cNvSpPr>
          <p:nvPr userDrawn="1"/>
        </p:nvSpPr>
        <p:spPr bwMode="auto">
          <a:xfrm>
            <a:off x="11075988" y="6423025"/>
            <a:ext cx="1187450" cy="338138"/>
          </a:xfrm>
          <a:prstGeom prst="rect">
            <a:avLst/>
          </a:prstGeom>
          <a:noFill/>
          <a:ln>
            <a:noFill/>
          </a:ln>
        </p:spPr>
        <p:txBody>
          <a:bodyPr>
            <a:spAutoFit/>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fontAlgn="base">
              <a:spcBef>
                <a:spcPct val="0"/>
              </a:spcBef>
              <a:spcAft>
                <a:spcPct val="0"/>
              </a:spcAft>
              <a:defRPr>
                <a:solidFill>
                  <a:schemeClr val="tx1"/>
                </a:solidFill>
                <a:latin typeface="Abadi Extra Light" panose="020B0204020104020204" pitchFamily="34" charset="0"/>
              </a:defRPr>
            </a:lvl6pPr>
            <a:lvl7pPr marL="2971800" indent="-228600" fontAlgn="base">
              <a:spcBef>
                <a:spcPct val="0"/>
              </a:spcBef>
              <a:spcAft>
                <a:spcPct val="0"/>
              </a:spcAft>
              <a:defRPr>
                <a:solidFill>
                  <a:schemeClr val="tx1"/>
                </a:solidFill>
                <a:latin typeface="Abadi Extra Light" panose="020B0204020104020204" pitchFamily="34" charset="0"/>
              </a:defRPr>
            </a:lvl7pPr>
            <a:lvl8pPr marL="3429000" indent="-228600" fontAlgn="base">
              <a:spcBef>
                <a:spcPct val="0"/>
              </a:spcBef>
              <a:spcAft>
                <a:spcPct val="0"/>
              </a:spcAft>
              <a:defRPr>
                <a:solidFill>
                  <a:schemeClr val="tx1"/>
                </a:solidFill>
                <a:latin typeface="Abadi Extra Light" panose="020B0204020104020204" pitchFamily="34" charset="0"/>
              </a:defRPr>
            </a:lvl8pPr>
            <a:lvl9pPr marL="3886200" indent="-228600" fontAlgn="base">
              <a:spcBef>
                <a:spcPct val="0"/>
              </a:spcBef>
              <a:spcAft>
                <a:spcPct val="0"/>
              </a:spcAft>
              <a:defRPr>
                <a:solidFill>
                  <a:schemeClr val="tx1"/>
                </a:solidFill>
                <a:latin typeface="Abadi Extra Light" panose="020B0204020104020204" pitchFamily="34" charset="0"/>
              </a:defRPr>
            </a:lvl9pPr>
          </a:lstStyle>
          <a:p>
            <a:pPr eaLnBrk="1" hangingPunct="1">
              <a:defRPr/>
            </a:pPr>
            <a:r>
              <a:rPr lang="en-GB" altLang="en-US" sz="1600" b="1" dirty="0">
                <a:solidFill>
                  <a:schemeClr val="bg1"/>
                </a:solidFill>
              </a:rPr>
              <a:t>BMHP5005</a:t>
            </a:r>
          </a:p>
        </p:txBody>
      </p:sp>
    </p:spTree>
    <p:extLst>
      <p:ext uri="{BB962C8B-B14F-4D97-AF65-F5344CB8AC3E}">
        <p14:creationId xmlns:p14="http://schemas.microsoft.com/office/powerpoint/2010/main" val="3958359324"/>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Lst>
  <p:transition/>
  <p:txStyles>
    <p:titleStyle>
      <a:lvl1pPr algn="ctr" rtl="0" eaLnBrk="0" fontAlgn="base" hangingPunct="0">
        <a:lnSpc>
          <a:spcPct val="90000"/>
        </a:lnSpc>
        <a:spcBef>
          <a:spcPct val="0"/>
        </a:spcBef>
        <a:spcAft>
          <a:spcPct val="0"/>
        </a:spcAft>
        <a:defRPr sz="4000" kern="1200">
          <a:solidFill>
            <a:srgbClr val="595959"/>
          </a:solidFill>
          <a:latin typeface="+mj-lt"/>
          <a:ea typeface="+mj-ea"/>
          <a:cs typeface="+mj-cs"/>
        </a:defRPr>
      </a:lvl1pPr>
      <a:lvl2pPr algn="ctr" rtl="0" eaLnBrk="0" fontAlgn="base" hangingPunct="0">
        <a:lnSpc>
          <a:spcPct val="90000"/>
        </a:lnSpc>
        <a:spcBef>
          <a:spcPct val="0"/>
        </a:spcBef>
        <a:spcAft>
          <a:spcPct val="0"/>
        </a:spcAft>
        <a:defRPr sz="4000">
          <a:solidFill>
            <a:srgbClr val="595959"/>
          </a:solidFill>
          <a:latin typeface="Abadi" pitchFamily="34" charset="0"/>
        </a:defRPr>
      </a:lvl2pPr>
      <a:lvl3pPr algn="ctr" rtl="0" eaLnBrk="0" fontAlgn="base" hangingPunct="0">
        <a:lnSpc>
          <a:spcPct val="90000"/>
        </a:lnSpc>
        <a:spcBef>
          <a:spcPct val="0"/>
        </a:spcBef>
        <a:spcAft>
          <a:spcPct val="0"/>
        </a:spcAft>
        <a:defRPr sz="4000">
          <a:solidFill>
            <a:srgbClr val="595959"/>
          </a:solidFill>
          <a:latin typeface="Abadi" pitchFamily="34" charset="0"/>
        </a:defRPr>
      </a:lvl3pPr>
      <a:lvl4pPr algn="ctr" rtl="0" eaLnBrk="0" fontAlgn="base" hangingPunct="0">
        <a:lnSpc>
          <a:spcPct val="90000"/>
        </a:lnSpc>
        <a:spcBef>
          <a:spcPct val="0"/>
        </a:spcBef>
        <a:spcAft>
          <a:spcPct val="0"/>
        </a:spcAft>
        <a:defRPr sz="4000">
          <a:solidFill>
            <a:srgbClr val="595959"/>
          </a:solidFill>
          <a:latin typeface="Abadi" pitchFamily="34" charset="0"/>
        </a:defRPr>
      </a:lvl4pPr>
      <a:lvl5pPr algn="ctr" rtl="0" eaLnBrk="0" fontAlgn="base" hangingPunct="0">
        <a:lnSpc>
          <a:spcPct val="90000"/>
        </a:lnSpc>
        <a:spcBef>
          <a:spcPct val="0"/>
        </a:spcBef>
        <a:spcAft>
          <a:spcPct val="0"/>
        </a:spcAft>
        <a:defRPr sz="4000">
          <a:solidFill>
            <a:srgbClr val="595959"/>
          </a:solidFill>
          <a:latin typeface="Abadi" pitchFamily="34" charset="0"/>
        </a:defRPr>
      </a:lvl5pPr>
      <a:lvl6pPr marL="457200" algn="ctr" rtl="0" fontAlgn="base">
        <a:lnSpc>
          <a:spcPct val="90000"/>
        </a:lnSpc>
        <a:spcBef>
          <a:spcPct val="0"/>
        </a:spcBef>
        <a:spcAft>
          <a:spcPct val="0"/>
        </a:spcAft>
        <a:defRPr sz="4000">
          <a:solidFill>
            <a:srgbClr val="595959"/>
          </a:solidFill>
          <a:latin typeface="Abadi" pitchFamily="34" charset="0"/>
        </a:defRPr>
      </a:lvl6pPr>
      <a:lvl7pPr marL="914400" algn="ctr" rtl="0" fontAlgn="base">
        <a:lnSpc>
          <a:spcPct val="90000"/>
        </a:lnSpc>
        <a:spcBef>
          <a:spcPct val="0"/>
        </a:spcBef>
        <a:spcAft>
          <a:spcPct val="0"/>
        </a:spcAft>
        <a:defRPr sz="4000">
          <a:solidFill>
            <a:srgbClr val="595959"/>
          </a:solidFill>
          <a:latin typeface="Abadi" pitchFamily="34" charset="0"/>
        </a:defRPr>
      </a:lvl7pPr>
      <a:lvl8pPr marL="1371600" algn="ctr" rtl="0" fontAlgn="base">
        <a:lnSpc>
          <a:spcPct val="90000"/>
        </a:lnSpc>
        <a:spcBef>
          <a:spcPct val="0"/>
        </a:spcBef>
        <a:spcAft>
          <a:spcPct val="0"/>
        </a:spcAft>
        <a:defRPr sz="4000">
          <a:solidFill>
            <a:srgbClr val="595959"/>
          </a:solidFill>
          <a:latin typeface="Abadi" pitchFamily="34" charset="0"/>
        </a:defRPr>
      </a:lvl8pPr>
      <a:lvl9pPr marL="1828800" algn="ctr" rtl="0" fontAlgn="base">
        <a:lnSpc>
          <a:spcPct val="90000"/>
        </a:lnSpc>
        <a:spcBef>
          <a:spcPct val="0"/>
        </a:spcBef>
        <a:spcAft>
          <a:spcPct val="0"/>
        </a:spcAft>
        <a:defRPr sz="4000">
          <a:solidFill>
            <a:srgbClr val="595959"/>
          </a:solidFill>
          <a:latin typeface="Abadi"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rgbClr val="3B3838"/>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rgbClr val="3B3838"/>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rgbClr val="3B3838"/>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rgbClr val="3B3838"/>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rgbClr val="3B383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Isosceles Triangle 13">
            <a:extLst>
              <a:ext uri="{FF2B5EF4-FFF2-40B4-BE49-F238E27FC236}">
                <a16:creationId xmlns:a16="http://schemas.microsoft.com/office/drawing/2014/main" id="{61B9F187-47B9-108E-9796-FEDC769B3DD4}"/>
              </a:ext>
            </a:extLst>
          </p:cNvPr>
          <p:cNvSpPr/>
          <p:nvPr userDrawn="1"/>
        </p:nvSpPr>
        <p:spPr>
          <a:xfrm rot="9615715">
            <a:off x="8639175" y="6259513"/>
            <a:ext cx="5830888" cy="1196975"/>
          </a:xfrm>
          <a:prstGeom prst="triangle">
            <a:avLst/>
          </a:prstGeom>
          <a:solidFill>
            <a:srgbClr val="15C1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7" name="Title Placeholder 1">
            <a:extLst>
              <a:ext uri="{FF2B5EF4-FFF2-40B4-BE49-F238E27FC236}">
                <a16:creationId xmlns:a16="http://schemas.microsoft.com/office/drawing/2014/main" id="{B6B0E733-78FE-2320-A6EC-EEF8BB3FD112}"/>
              </a:ext>
            </a:extLst>
          </p:cNvPr>
          <p:cNvSpPr>
            <a:spLocks noGrp="1" noChangeArrowheads="1"/>
          </p:cNvSpPr>
          <p:nvPr>
            <p:ph type="title"/>
          </p:nvPr>
        </p:nvSpPr>
        <p:spPr bwMode="auto">
          <a:xfrm>
            <a:off x="838200" y="136525"/>
            <a:ext cx="11055350" cy="965200"/>
          </a:xfrm>
          <a:prstGeom prst="rect">
            <a:avLst/>
          </a:prstGeom>
          <a:solidFill>
            <a:srgbClr val="FAED9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8" name="Text Placeholder 2">
            <a:extLst>
              <a:ext uri="{FF2B5EF4-FFF2-40B4-BE49-F238E27FC236}">
                <a16:creationId xmlns:a16="http://schemas.microsoft.com/office/drawing/2014/main" id="{7D1248FD-63A2-2FB3-233D-1C395B7C366B}"/>
              </a:ext>
            </a:extLst>
          </p:cNvPr>
          <p:cNvSpPr>
            <a:spLocks noGrp="1" noChangeArrowheads="1"/>
          </p:cNvSpPr>
          <p:nvPr>
            <p:ph type="body" idx="1"/>
          </p:nvPr>
        </p:nvSpPr>
        <p:spPr bwMode="auto">
          <a:xfrm>
            <a:off x="838200" y="1295400"/>
            <a:ext cx="10515600" cy="4881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10" name="Rectangle 9">
            <a:extLst>
              <a:ext uri="{FF2B5EF4-FFF2-40B4-BE49-F238E27FC236}">
                <a16:creationId xmlns:a16="http://schemas.microsoft.com/office/drawing/2014/main" id="{58F3B444-5104-70A6-BACE-475BAAF1B8BD}"/>
              </a:ext>
            </a:extLst>
          </p:cNvPr>
          <p:cNvSpPr/>
          <p:nvPr userDrawn="1"/>
        </p:nvSpPr>
        <p:spPr>
          <a:xfrm rot="16200000">
            <a:off x="-3110706" y="3110706"/>
            <a:ext cx="6858000" cy="636588"/>
          </a:xfrm>
          <a:prstGeom prst="rect">
            <a:avLst/>
          </a:prstGeom>
          <a:blipFill>
            <a:blip r:embed="rId8"/>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30" name="TextBox 12">
            <a:extLst>
              <a:ext uri="{FF2B5EF4-FFF2-40B4-BE49-F238E27FC236}">
                <a16:creationId xmlns:a16="http://schemas.microsoft.com/office/drawing/2014/main" id="{F50AD621-E559-9C91-FDC0-A9E55340C67E}"/>
              </a:ext>
            </a:extLst>
          </p:cNvPr>
          <p:cNvSpPr txBox="1">
            <a:spLocks noChangeArrowheads="1"/>
          </p:cNvSpPr>
          <p:nvPr userDrawn="1"/>
        </p:nvSpPr>
        <p:spPr bwMode="auto">
          <a:xfrm>
            <a:off x="10901363" y="6423025"/>
            <a:ext cx="1290637" cy="338138"/>
          </a:xfrm>
          <a:prstGeom prst="rect">
            <a:avLst/>
          </a:prstGeom>
          <a:noFill/>
          <a:ln>
            <a:noFill/>
          </a:ln>
        </p:spPr>
        <p:txBody>
          <a:bodyPr>
            <a:spAutoFit/>
          </a:bodyPr>
          <a:lstStyle>
            <a:lvl1pPr>
              <a:defRPr>
                <a:solidFill>
                  <a:schemeClr val="tx1"/>
                </a:solidFill>
                <a:latin typeface="Abadi Extra Light" panose="020B0204020104020204" pitchFamily="34" charset="0"/>
              </a:defRPr>
            </a:lvl1pPr>
            <a:lvl2pPr marL="742950" indent="-285750">
              <a:defRPr>
                <a:solidFill>
                  <a:schemeClr val="tx1"/>
                </a:solidFill>
                <a:latin typeface="Abadi Extra Light" panose="020B0204020104020204" pitchFamily="34" charset="0"/>
              </a:defRPr>
            </a:lvl2pPr>
            <a:lvl3pPr marL="1143000" indent="-228600">
              <a:defRPr>
                <a:solidFill>
                  <a:schemeClr val="tx1"/>
                </a:solidFill>
                <a:latin typeface="Abadi Extra Light" panose="020B0204020104020204" pitchFamily="34" charset="0"/>
              </a:defRPr>
            </a:lvl3pPr>
            <a:lvl4pPr marL="1600200" indent="-228600">
              <a:defRPr>
                <a:solidFill>
                  <a:schemeClr val="tx1"/>
                </a:solidFill>
                <a:latin typeface="Abadi Extra Light" panose="020B0204020104020204" pitchFamily="34" charset="0"/>
              </a:defRPr>
            </a:lvl4pPr>
            <a:lvl5pPr marL="2057400" indent="-228600">
              <a:defRPr>
                <a:solidFill>
                  <a:schemeClr val="tx1"/>
                </a:solidFill>
                <a:latin typeface="Abadi Extra Light" panose="020B0204020104020204" pitchFamily="34" charset="0"/>
              </a:defRPr>
            </a:lvl5pPr>
            <a:lvl6pPr marL="2514600" indent="-228600" fontAlgn="base">
              <a:spcBef>
                <a:spcPct val="0"/>
              </a:spcBef>
              <a:spcAft>
                <a:spcPct val="0"/>
              </a:spcAft>
              <a:defRPr>
                <a:solidFill>
                  <a:schemeClr val="tx1"/>
                </a:solidFill>
                <a:latin typeface="Abadi Extra Light" panose="020B0204020104020204" pitchFamily="34" charset="0"/>
              </a:defRPr>
            </a:lvl6pPr>
            <a:lvl7pPr marL="2971800" indent="-228600" fontAlgn="base">
              <a:spcBef>
                <a:spcPct val="0"/>
              </a:spcBef>
              <a:spcAft>
                <a:spcPct val="0"/>
              </a:spcAft>
              <a:defRPr>
                <a:solidFill>
                  <a:schemeClr val="tx1"/>
                </a:solidFill>
                <a:latin typeface="Abadi Extra Light" panose="020B0204020104020204" pitchFamily="34" charset="0"/>
              </a:defRPr>
            </a:lvl7pPr>
            <a:lvl8pPr marL="3429000" indent="-228600" fontAlgn="base">
              <a:spcBef>
                <a:spcPct val="0"/>
              </a:spcBef>
              <a:spcAft>
                <a:spcPct val="0"/>
              </a:spcAft>
              <a:defRPr>
                <a:solidFill>
                  <a:schemeClr val="tx1"/>
                </a:solidFill>
                <a:latin typeface="Abadi Extra Light" panose="020B0204020104020204" pitchFamily="34" charset="0"/>
              </a:defRPr>
            </a:lvl8pPr>
            <a:lvl9pPr marL="3886200" indent="-228600" fontAlgn="base">
              <a:spcBef>
                <a:spcPct val="0"/>
              </a:spcBef>
              <a:spcAft>
                <a:spcPct val="0"/>
              </a:spcAft>
              <a:defRPr>
                <a:solidFill>
                  <a:schemeClr val="tx1"/>
                </a:solidFill>
                <a:latin typeface="Abadi Extra Light" panose="020B0204020104020204" pitchFamily="34" charset="0"/>
              </a:defRPr>
            </a:lvl9pPr>
          </a:lstStyle>
          <a:p>
            <a:pPr eaLnBrk="1" hangingPunct="1">
              <a:defRPr/>
            </a:pPr>
            <a:r>
              <a:rPr lang="en-GB" altLang="en-US" sz="1600" b="1" dirty="0">
                <a:solidFill>
                  <a:schemeClr val="bg1"/>
                </a:solidFill>
              </a:rPr>
              <a:t>PMIM601</a:t>
            </a:r>
          </a:p>
        </p:txBody>
      </p:sp>
    </p:spTree>
    <p:extLst>
      <p:ext uri="{BB962C8B-B14F-4D97-AF65-F5344CB8AC3E}">
        <p14:creationId xmlns:p14="http://schemas.microsoft.com/office/powerpoint/2010/main" val="1100577738"/>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Lst>
  <p:txStyles>
    <p:titleStyle>
      <a:lvl1pPr algn="ctr" rtl="0" eaLnBrk="0" fontAlgn="base" hangingPunct="0">
        <a:lnSpc>
          <a:spcPct val="90000"/>
        </a:lnSpc>
        <a:spcBef>
          <a:spcPct val="0"/>
        </a:spcBef>
        <a:spcAft>
          <a:spcPct val="0"/>
        </a:spcAft>
        <a:defRPr sz="4000" kern="1200">
          <a:solidFill>
            <a:srgbClr val="595959"/>
          </a:solidFill>
          <a:latin typeface="+mj-lt"/>
          <a:ea typeface="+mj-ea"/>
          <a:cs typeface="+mj-cs"/>
        </a:defRPr>
      </a:lvl1pPr>
      <a:lvl2pPr algn="ctr" rtl="0" eaLnBrk="0" fontAlgn="base" hangingPunct="0">
        <a:lnSpc>
          <a:spcPct val="90000"/>
        </a:lnSpc>
        <a:spcBef>
          <a:spcPct val="0"/>
        </a:spcBef>
        <a:spcAft>
          <a:spcPct val="0"/>
        </a:spcAft>
        <a:defRPr sz="4000">
          <a:solidFill>
            <a:srgbClr val="595959"/>
          </a:solidFill>
          <a:latin typeface="Abadi" pitchFamily="34" charset="0"/>
        </a:defRPr>
      </a:lvl2pPr>
      <a:lvl3pPr algn="ctr" rtl="0" eaLnBrk="0" fontAlgn="base" hangingPunct="0">
        <a:lnSpc>
          <a:spcPct val="90000"/>
        </a:lnSpc>
        <a:spcBef>
          <a:spcPct val="0"/>
        </a:spcBef>
        <a:spcAft>
          <a:spcPct val="0"/>
        </a:spcAft>
        <a:defRPr sz="4000">
          <a:solidFill>
            <a:srgbClr val="595959"/>
          </a:solidFill>
          <a:latin typeface="Abadi" pitchFamily="34" charset="0"/>
        </a:defRPr>
      </a:lvl3pPr>
      <a:lvl4pPr algn="ctr" rtl="0" eaLnBrk="0" fontAlgn="base" hangingPunct="0">
        <a:lnSpc>
          <a:spcPct val="90000"/>
        </a:lnSpc>
        <a:spcBef>
          <a:spcPct val="0"/>
        </a:spcBef>
        <a:spcAft>
          <a:spcPct val="0"/>
        </a:spcAft>
        <a:defRPr sz="4000">
          <a:solidFill>
            <a:srgbClr val="595959"/>
          </a:solidFill>
          <a:latin typeface="Abadi" pitchFamily="34" charset="0"/>
        </a:defRPr>
      </a:lvl4pPr>
      <a:lvl5pPr algn="ctr" rtl="0" eaLnBrk="0" fontAlgn="base" hangingPunct="0">
        <a:lnSpc>
          <a:spcPct val="90000"/>
        </a:lnSpc>
        <a:spcBef>
          <a:spcPct val="0"/>
        </a:spcBef>
        <a:spcAft>
          <a:spcPct val="0"/>
        </a:spcAft>
        <a:defRPr sz="4000">
          <a:solidFill>
            <a:srgbClr val="595959"/>
          </a:solidFill>
          <a:latin typeface="Abadi" pitchFamily="34" charset="0"/>
        </a:defRPr>
      </a:lvl5pPr>
      <a:lvl6pPr marL="457200" algn="ctr" rtl="0" fontAlgn="base">
        <a:lnSpc>
          <a:spcPct val="90000"/>
        </a:lnSpc>
        <a:spcBef>
          <a:spcPct val="0"/>
        </a:spcBef>
        <a:spcAft>
          <a:spcPct val="0"/>
        </a:spcAft>
        <a:defRPr sz="4000">
          <a:solidFill>
            <a:srgbClr val="595959"/>
          </a:solidFill>
          <a:latin typeface="Abadi" pitchFamily="34" charset="0"/>
        </a:defRPr>
      </a:lvl6pPr>
      <a:lvl7pPr marL="914400" algn="ctr" rtl="0" fontAlgn="base">
        <a:lnSpc>
          <a:spcPct val="90000"/>
        </a:lnSpc>
        <a:spcBef>
          <a:spcPct val="0"/>
        </a:spcBef>
        <a:spcAft>
          <a:spcPct val="0"/>
        </a:spcAft>
        <a:defRPr sz="4000">
          <a:solidFill>
            <a:srgbClr val="595959"/>
          </a:solidFill>
          <a:latin typeface="Abadi" pitchFamily="34" charset="0"/>
        </a:defRPr>
      </a:lvl7pPr>
      <a:lvl8pPr marL="1371600" algn="ctr" rtl="0" fontAlgn="base">
        <a:lnSpc>
          <a:spcPct val="90000"/>
        </a:lnSpc>
        <a:spcBef>
          <a:spcPct val="0"/>
        </a:spcBef>
        <a:spcAft>
          <a:spcPct val="0"/>
        </a:spcAft>
        <a:defRPr sz="4000">
          <a:solidFill>
            <a:srgbClr val="595959"/>
          </a:solidFill>
          <a:latin typeface="Abadi" pitchFamily="34" charset="0"/>
        </a:defRPr>
      </a:lvl8pPr>
      <a:lvl9pPr marL="1828800" algn="ctr" rtl="0" fontAlgn="base">
        <a:lnSpc>
          <a:spcPct val="90000"/>
        </a:lnSpc>
        <a:spcBef>
          <a:spcPct val="0"/>
        </a:spcBef>
        <a:spcAft>
          <a:spcPct val="0"/>
        </a:spcAft>
        <a:defRPr sz="4000">
          <a:solidFill>
            <a:srgbClr val="595959"/>
          </a:solidFill>
          <a:latin typeface="Abadi"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rgbClr val="3B3838"/>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rgbClr val="3B3838"/>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rgbClr val="3B3838"/>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rgbClr val="3B3838"/>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rgbClr val="3B383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1.xml"/><Relationship Id="rId5" Type="http://schemas.openxmlformats.org/officeDocument/2006/relationships/image" Target="../media/image10.jpeg"/><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13.gif"/></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14.gi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OneDrive/New-Golden-Ratios-for-Facial-Beauty-by-Pamela-Pallett-Stephen-Link-and-Kang-Lee-nihms164846%20(1).pdf" TargetMode="External"/><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4.xml"/><Relationship Id="rId1" Type="http://schemas.openxmlformats.org/officeDocument/2006/relationships/video" Target="https://www.youtube.com/embed/_SsccRkLLzU?feature=oembed" TargetMode="External"/><Relationship Id="rId4" Type="http://schemas.openxmlformats.org/officeDocument/2006/relationships/image" Target="../media/image27.jpe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9.xml"/><Relationship Id="rId1" Type="http://schemas.openxmlformats.org/officeDocument/2006/relationships/tags" Target="../tags/tag4.xml"/><Relationship Id="rId4" Type="http://schemas.openxmlformats.org/officeDocument/2006/relationships/image" Target="../media/image28.gif"/></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9.xml"/><Relationship Id="rId1" Type="http://schemas.openxmlformats.org/officeDocument/2006/relationships/video" Target="https://www.youtube.com/embed/SwRIhMstINg?feature=oembed" TargetMode="External"/><Relationship Id="rId4" Type="http://schemas.openxmlformats.org/officeDocument/2006/relationships/image" Target="../media/image33.jpeg"/></Relationships>
</file>

<file path=ppt/slides/_rels/slide3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9.xml"/><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46B460D-C152-2CD8-C85D-B1C1A9D4458C}"/>
              </a:ext>
            </a:extLst>
          </p:cNvPr>
          <p:cNvSpPr txBox="1"/>
          <p:nvPr/>
        </p:nvSpPr>
        <p:spPr>
          <a:xfrm>
            <a:off x="419100" y="4930775"/>
            <a:ext cx="8656638" cy="1631216"/>
          </a:xfrm>
          <a:prstGeom prst="rect">
            <a:avLst/>
          </a:prstGeom>
          <a:noFill/>
        </p:spPr>
        <p:txBody>
          <a:bodyPr>
            <a:spAutoFit/>
          </a:bodyPr>
          <a:lstStyle/>
          <a:p>
            <a:pPr algn="ctr" eaLnBrk="1" fontAlgn="auto" hangingPunct="1">
              <a:spcBef>
                <a:spcPts val="0"/>
              </a:spcBef>
              <a:spcAft>
                <a:spcPts val="0"/>
              </a:spcAft>
              <a:defRPr/>
            </a:pPr>
            <a:r>
              <a:rPr lang="en-GB" sz="2800" dirty="0">
                <a:solidFill>
                  <a:schemeClr val="tx1">
                    <a:lumMod val="65000"/>
                    <a:lumOff val="35000"/>
                  </a:schemeClr>
                </a:solidFill>
                <a:latin typeface="+mj-lt"/>
              </a:rPr>
              <a:t>Lecture Two: </a:t>
            </a:r>
            <a:r>
              <a:rPr lang="en-GB" sz="2800" b="1" dirty="0">
                <a:solidFill>
                  <a:schemeClr val="tx1">
                    <a:lumMod val="65000"/>
                    <a:lumOff val="35000"/>
                  </a:schemeClr>
                </a:solidFill>
              </a:rPr>
              <a:t>Types of research &amp; research design</a:t>
            </a:r>
            <a:endParaRPr lang="en-GB" sz="2800" b="1" dirty="0">
              <a:solidFill>
                <a:schemeClr val="tx1">
                  <a:lumMod val="65000"/>
                  <a:lumOff val="35000"/>
                </a:schemeClr>
              </a:solidFill>
              <a:latin typeface="+mj-lt"/>
            </a:endParaRPr>
          </a:p>
          <a:p>
            <a:pPr algn="ctr" eaLnBrk="1" fontAlgn="auto" hangingPunct="1">
              <a:spcBef>
                <a:spcPts val="0"/>
              </a:spcBef>
              <a:spcAft>
                <a:spcPts val="0"/>
              </a:spcAft>
              <a:defRPr/>
            </a:pPr>
            <a:endParaRPr lang="en-GB" dirty="0">
              <a:solidFill>
                <a:schemeClr val="tx1">
                  <a:lumMod val="65000"/>
                  <a:lumOff val="35000"/>
                </a:schemeClr>
              </a:solidFill>
              <a:latin typeface="+mj-lt"/>
            </a:endParaRPr>
          </a:p>
          <a:p>
            <a:pPr algn="ctr" eaLnBrk="1" fontAlgn="auto" hangingPunct="1">
              <a:spcBef>
                <a:spcPts val="0"/>
              </a:spcBef>
              <a:spcAft>
                <a:spcPts val="0"/>
              </a:spcAft>
              <a:defRPr/>
            </a:pPr>
            <a:r>
              <a:rPr lang="en-GB" dirty="0">
                <a:solidFill>
                  <a:schemeClr val="tx1">
                    <a:lumMod val="65000"/>
                    <a:lumOff val="35000"/>
                  </a:schemeClr>
                </a:solidFill>
                <a:latin typeface="+mj-lt"/>
              </a:rPr>
              <a:t>Jodie Croxall &amp; Kalee Thomas</a:t>
            </a:r>
          </a:p>
          <a:p>
            <a:pPr algn="ctr" eaLnBrk="1" fontAlgn="auto" hangingPunct="1">
              <a:spcBef>
                <a:spcPts val="0"/>
              </a:spcBef>
              <a:spcAft>
                <a:spcPts val="0"/>
              </a:spcAft>
              <a:defRPr/>
            </a:pPr>
            <a:r>
              <a:rPr lang="en-GB" dirty="0">
                <a:solidFill>
                  <a:schemeClr val="tx1">
                    <a:lumMod val="65000"/>
                    <a:lumOff val="35000"/>
                  </a:schemeClr>
                </a:solidFill>
                <a:latin typeface="+mj-lt"/>
              </a:rPr>
              <a:t>Wednesday 12</a:t>
            </a:r>
            <a:r>
              <a:rPr lang="en-GB" baseline="30000" dirty="0">
                <a:solidFill>
                  <a:schemeClr val="tx1">
                    <a:lumMod val="65000"/>
                    <a:lumOff val="35000"/>
                  </a:schemeClr>
                </a:solidFill>
                <a:latin typeface="+mj-lt"/>
              </a:rPr>
              <a:t>th</a:t>
            </a:r>
            <a:r>
              <a:rPr lang="en-GB" dirty="0">
                <a:solidFill>
                  <a:schemeClr val="tx1">
                    <a:lumMod val="65000"/>
                    <a:lumOff val="35000"/>
                  </a:schemeClr>
                </a:solidFill>
                <a:latin typeface="+mj-lt"/>
              </a:rPr>
              <a:t> October, 2022</a:t>
            </a:r>
          </a:p>
          <a:p>
            <a:pPr algn="ctr" eaLnBrk="1" fontAlgn="auto" hangingPunct="1">
              <a:spcBef>
                <a:spcPts val="0"/>
              </a:spcBef>
              <a:spcAft>
                <a:spcPts val="0"/>
              </a:spcAft>
              <a:defRPr/>
            </a:pPr>
            <a:r>
              <a:rPr lang="en-GB" dirty="0">
                <a:solidFill>
                  <a:schemeClr val="tx1">
                    <a:lumMod val="65000"/>
                    <a:lumOff val="35000"/>
                  </a:schemeClr>
                </a:solidFill>
                <a:latin typeface="+mj-lt"/>
              </a:rPr>
              <a:t>Room AS501</a:t>
            </a:r>
          </a:p>
        </p:txBody>
      </p:sp>
    </p:spTree>
  </p:cSld>
  <p:clrMapOvr>
    <a:masterClrMapping/>
  </p:clrMapOvr>
  <mc:AlternateContent xmlns:mc="http://schemas.openxmlformats.org/markup-compatibility/2006" xmlns:p14="http://schemas.microsoft.com/office/powerpoint/2010/main">
    <mc:Choice Requires="p14">
      <p:transition spd="slow" p14:dur="1600" advTm="14551">
        <p:blinds dir="vert"/>
      </p:transition>
    </mc:Choice>
    <mc:Fallback xmlns="">
      <p:transition spd="slow" advTm="14551">
        <p:blinds dir="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useBgFill="1">
        <p:nvSpPr>
          <p:cNvPr id="10247" name="Rectangle 10246">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2" name="Title 1">
            <a:extLst>
              <a:ext uri="{FF2B5EF4-FFF2-40B4-BE49-F238E27FC236}">
                <a16:creationId xmlns:a16="http://schemas.microsoft.com/office/drawing/2014/main" id="{949B446F-B63F-3C95-4158-12804FB9C90D}"/>
              </a:ext>
            </a:extLst>
          </p:cNvPr>
          <p:cNvSpPr>
            <a:spLocks noGrp="1" noChangeArrowheads="1"/>
          </p:cNvSpPr>
          <p:nvPr>
            <p:ph type="title"/>
          </p:nvPr>
        </p:nvSpPr>
        <p:spPr>
          <a:xfrm>
            <a:off x="7390833" y="681037"/>
            <a:ext cx="4090777" cy="1788811"/>
          </a:xfrm>
        </p:spPr>
        <p:txBody>
          <a:bodyPr>
            <a:normAutofit/>
          </a:bodyPr>
          <a:lstStyle/>
          <a:p>
            <a:pPr eaLnBrk="1" hangingPunct="1"/>
            <a:r>
              <a:rPr lang="en-GB" altLang="en-US" dirty="0"/>
              <a:t>Today’s Session</a:t>
            </a:r>
          </a:p>
        </p:txBody>
      </p:sp>
      <p:sp>
        <p:nvSpPr>
          <p:cNvPr id="10249" name="Rounded Rectangle 28">
            <a:extLst>
              <a:ext uri="{FF2B5EF4-FFF2-40B4-BE49-F238E27FC236}">
                <a16:creationId xmlns:a16="http://schemas.microsoft.com/office/drawing/2014/main" id="{E4D63AEB-01ED-4B67-A163-4F509656D5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1" y="640091"/>
            <a:ext cx="6266120" cy="5577818"/>
          </a:xfrm>
          <a:prstGeom prst="roundRect">
            <a:avLst>
              <a:gd name="adj" fmla="val 0"/>
            </a:avLst>
          </a:prstGeom>
          <a:solidFill>
            <a:srgbClr val="FFFFFF"/>
          </a:solidFill>
          <a:ln w="9525">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2F42585D-FD3E-C669-2338-D459BEB6B0F7}"/>
              </a:ext>
            </a:extLst>
          </p:cNvPr>
          <p:cNvPicPr>
            <a:picLocks noChangeAspect="1"/>
          </p:cNvPicPr>
          <p:nvPr/>
        </p:nvPicPr>
        <p:blipFill rotWithShape="1">
          <a:blip r:embed="rId3"/>
          <a:srcRect l="7936" r="1522" b="1"/>
          <a:stretch/>
        </p:blipFill>
        <p:spPr>
          <a:xfrm>
            <a:off x="815807" y="804672"/>
            <a:ext cx="5934456" cy="5248656"/>
          </a:xfrm>
          <a:prstGeom prst="rect">
            <a:avLst/>
          </a:prstGeom>
          <a:effectLst/>
        </p:spPr>
      </p:pic>
      <p:sp>
        <p:nvSpPr>
          <p:cNvPr id="3" name="Content Placeholder 2">
            <a:extLst>
              <a:ext uri="{FF2B5EF4-FFF2-40B4-BE49-F238E27FC236}">
                <a16:creationId xmlns:a16="http://schemas.microsoft.com/office/drawing/2014/main" id="{23E3DEBD-A0B3-9060-ED02-907A8DD50D47}"/>
              </a:ext>
            </a:extLst>
          </p:cNvPr>
          <p:cNvSpPr>
            <a:spLocks noGrp="1"/>
          </p:cNvSpPr>
          <p:nvPr>
            <p:ph idx="1"/>
          </p:nvPr>
        </p:nvSpPr>
        <p:spPr>
          <a:xfrm>
            <a:off x="7390833" y="2630161"/>
            <a:ext cx="4090778" cy="3546801"/>
          </a:xfrm>
          <a:solidFill>
            <a:srgbClr val="12A287">
              <a:alpha val="20000"/>
            </a:srgbClr>
          </a:solidFill>
        </p:spPr>
        <p:txBody>
          <a:bodyPr rtlCol="0">
            <a:normAutofit fontScale="85000" lnSpcReduction="10000"/>
          </a:bodyPr>
          <a:lstStyle/>
          <a:p>
            <a:pPr marL="0" indent="0" algn="ctr" eaLnBrk="1" fontAlgn="auto" hangingPunct="1">
              <a:lnSpc>
                <a:spcPct val="150000"/>
              </a:lnSpc>
              <a:spcBef>
                <a:spcPts val="600"/>
              </a:spcBef>
              <a:spcAft>
                <a:spcPts val="0"/>
              </a:spcAft>
              <a:buNone/>
              <a:defRPr/>
            </a:pPr>
            <a:r>
              <a:rPr lang="en-GB" sz="2000" b="1" dirty="0">
                <a:cs typeface="Arial" panose="020B0604020202020204" pitchFamily="34" charset="0"/>
              </a:rPr>
              <a:t>Lecture:</a:t>
            </a:r>
          </a:p>
          <a:p>
            <a:pPr eaLnBrk="1" fontAlgn="auto" hangingPunct="1">
              <a:lnSpc>
                <a:spcPct val="150000"/>
              </a:lnSpc>
              <a:spcBef>
                <a:spcPts val="600"/>
              </a:spcBef>
              <a:spcAft>
                <a:spcPts val="0"/>
              </a:spcAft>
              <a:defRPr/>
            </a:pPr>
            <a:r>
              <a:rPr lang="en-GB" sz="2000" dirty="0">
                <a:cs typeface="Arial" panose="020B0604020202020204" pitchFamily="34" charset="0"/>
              </a:rPr>
              <a:t>Research Philosophy</a:t>
            </a:r>
          </a:p>
          <a:p>
            <a:pPr eaLnBrk="1" fontAlgn="auto" hangingPunct="1">
              <a:lnSpc>
                <a:spcPct val="150000"/>
              </a:lnSpc>
              <a:spcBef>
                <a:spcPts val="600"/>
              </a:spcBef>
              <a:spcAft>
                <a:spcPts val="0"/>
              </a:spcAft>
              <a:defRPr/>
            </a:pPr>
            <a:r>
              <a:rPr lang="en-GB" sz="2000" dirty="0">
                <a:cs typeface="Arial" panose="020B0604020202020204" pitchFamily="34" charset="0"/>
              </a:rPr>
              <a:t>Types of Research</a:t>
            </a:r>
          </a:p>
          <a:p>
            <a:pPr eaLnBrk="1" fontAlgn="auto" hangingPunct="1">
              <a:lnSpc>
                <a:spcPct val="150000"/>
              </a:lnSpc>
              <a:spcBef>
                <a:spcPts val="600"/>
              </a:spcBef>
              <a:spcAft>
                <a:spcPts val="0"/>
              </a:spcAft>
              <a:defRPr/>
            </a:pPr>
            <a:r>
              <a:rPr lang="en-GB" sz="2000" dirty="0">
                <a:cs typeface="Arial" panose="020B0604020202020204" pitchFamily="34" charset="0"/>
              </a:rPr>
              <a:t>Research Design</a:t>
            </a:r>
          </a:p>
          <a:p>
            <a:pPr eaLnBrk="1" fontAlgn="auto" hangingPunct="1">
              <a:lnSpc>
                <a:spcPct val="150000"/>
              </a:lnSpc>
              <a:spcBef>
                <a:spcPts val="600"/>
              </a:spcBef>
              <a:spcAft>
                <a:spcPts val="0"/>
              </a:spcAft>
              <a:defRPr/>
            </a:pPr>
            <a:endParaRPr lang="en-GB" sz="2000" dirty="0">
              <a:cs typeface="Arial" panose="020B0604020202020204" pitchFamily="34" charset="0"/>
            </a:endParaRPr>
          </a:p>
          <a:p>
            <a:pPr marL="0" indent="0" algn="ctr" eaLnBrk="1" fontAlgn="auto" hangingPunct="1">
              <a:lnSpc>
                <a:spcPct val="150000"/>
              </a:lnSpc>
              <a:spcBef>
                <a:spcPts val="600"/>
              </a:spcBef>
              <a:spcAft>
                <a:spcPts val="0"/>
              </a:spcAft>
              <a:buNone/>
              <a:defRPr/>
            </a:pPr>
            <a:r>
              <a:rPr lang="en-GB" sz="2000" b="1" dirty="0">
                <a:cs typeface="Arial" panose="020B0604020202020204" pitchFamily="34" charset="0"/>
              </a:rPr>
              <a:t>Tutorial:</a:t>
            </a:r>
          </a:p>
          <a:p>
            <a:pPr eaLnBrk="1" fontAlgn="auto" hangingPunct="1">
              <a:lnSpc>
                <a:spcPct val="150000"/>
              </a:lnSpc>
              <a:spcBef>
                <a:spcPts val="600"/>
              </a:spcBef>
              <a:spcAft>
                <a:spcPts val="0"/>
              </a:spcAft>
              <a:defRPr/>
            </a:pPr>
            <a:r>
              <a:rPr lang="en-GB" sz="2000" dirty="0">
                <a:cs typeface="Arial" panose="020B0604020202020204" pitchFamily="34" charset="0"/>
              </a:rPr>
              <a:t>Group activity</a:t>
            </a:r>
          </a:p>
          <a:p>
            <a:pPr eaLnBrk="1" fontAlgn="auto" hangingPunct="1">
              <a:lnSpc>
                <a:spcPct val="150000"/>
              </a:lnSpc>
              <a:spcBef>
                <a:spcPts val="600"/>
              </a:spcBef>
              <a:spcAft>
                <a:spcPts val="0"/>
              </a:spcAft>
              <a:defRPr/>
            </a:pPr>
            <a:r>
              <a:rPr lang="en-GB" sz="2000" dirty="0">
                <a:cs typeface="Arial" panose="020B0604020202020204" pitchFamily="34" charset="0"/>
              </a:rPr>
              <a:t>Q &amp; A</a:t>
            </a:r>
          </a:p>
          <a:p>
            <a:pPr marL="342900" indent="-342900" eaLnBrk="1" fontAlgn="auto" hangingPunct="1">
              <a:spcAft>
                <a:spcPts val="0"/>
              </a:spcAft>
              <a:defRPr/>
            </a:pPr>
            <a:endParaRPr lang="en-GB" sz="2000" dirty="0">
              <a:cs typeface="Arial" panose="020B0604020202020204" pitchFamily="34" charset="0"/>
            </a:endParaRPr>
          </a:p>
          <a:p>
            <a:pPr marL="0" indent="0" eaLnBrk="1" fontAlgn="auto" hangingPunct="1">
              <a:spcAft>
                <a:spcPts val="0"/>
              </a:spcAft>
              <a:buFont typeface="Arial" panose="020B0604020202020204" pitchFamily="34" charset="0"/>
              <a:buNone/>
              <a:defRPr/>
            </a:pPr>
            <a:endParaRPr lang="en-GB" sz="2000" dirty="0">
              <a:cs typeface="Arial" panose="020B0604020202020204" pitchFamily="34" charset="0"/>
            </a:endParaRPr>
          </a:p>
          <a:p>
            <a:pPr marL="342900" indent="-342900" eaLnBrk="1" fontAlgn="auto" hangingPunct="1">
              <a:spcAft>
                <a:spcPts val="0"/>
              </a:spcAft>
              <a:defRPr/>
            </a:pPr>
            <a:endParaRPr lang="en-GB" sz="2000" dirty="0">
              <a:cs typeface="Arial" panose="020B0604020202020204" pitchFamily="34" charset="0"/>
            </a:endParaRPr>
          </a:p>
          <a:p>
            <a:pPr eaLnBrk="1" fontAlgn="auto" hangingPunct="1">
              <a:spcAft>
                <a:spcPts val="0"/>
              </a:spcAft>
              <a:defRPr/>
            </a:pPr>
            <a:endParaRPr lang="en-GB" sz="2000" dirty="0">
              <a:cs typeface="Arial" panose="020B0604020202020204" pitchFamily="34" charset="0"/>
            </a:endParaRPr>
          </a:p>
          <a:p>
            <a:pPr marL="0" indent="0" eaLnBrk="1" fontAlgn="auto" hangingPunct="1">
              <a:spcAft>
                <a:spcPts val="0"/>
              </a:spcAft>
              <a:buFont typeface="Arial" panose="020B0604020202020204" pitchFamily="34" charset="0"/>
              <a:buNone/>
              <a:defRPr/>
            </a:pPr>
            <a:endParaRPr lang="en-GB" sz="2000" dirty="0">
              <a:cs typeface="Arial" panose="020B0604020202020204" pitchFamily="34" charset="0"/>
            </a:endParaRPr>
          </a:p>
          <a:p>
            <a:pPr eaLnBrk="1" fontAlgn="auto" hangingPunct="1">
              <a:spcAft>
                <a:spcPts val="0"/>
              </a:spcAft>
              <a:defRPr/>
            </a:pPr>
            <a:endParaRPr lang="en-GB" sz="2000" dirty="0"/>
          </a:p>
        </p:txBody>
      </p:sp>
    </p:spTree>
  </p:cSld>
  <p:clrMapOvr>
    <a:masterClrMapping/>
  </p:clrMapOvr>
  <p:transition spd="slow">
    <p:blinds dir="vert"/>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9421BB-6DBD-043B-D8B4-5894FBDEB0BE}"/>
              </a:ext>
            </a:extLst>
          </p:cNvPr>
          <p:cNvSpPr>
            <a:spLocks noGrp="1"/>
          </p:cNvSpPr>
          <p:nvPr>
            <p:ph type="title"/>
          </p:nvPr>
        </p:nvSpPr>
        <p:spPr/>
        <p:txBody>
          <a:bodyPr/>
          <a:lstStyle/>
          <a:p>
            <a:r>
              <a:rPr lang="en-GB" dirty="0"/>
              <a:t>Before we begin…</a:t>
            </a:r>
          </a:p>
        </p:txBody>
      </p:sp>
      <p:pic>
        <p:nvPicPr>
          <p:cNvPr id="5" name="Content Placeholder 4">
            <a:extLst>
              <a:ext uri="{FF2B5EF4-FFF2-40B4-BE49-F238E27FC236}">
                <a16:creationId xmlns:a16="http://schemas.microsoft.com/office/drawing/2014/main" id="{DE12143B-F140-9A7B-69F5-7A7F256A07C8}"/>
              </a:ext>
            </a:extLst>
          </p:cNvPr>
          <p:cNvPicPr>
            <a:picLocks noGrp="1" noChangeAspect="1"/>
          </p:cNvPicPr>
          <p:nvPr>
            <p:ph sz="half" idx="1"/>
          </p:nvPr>
        </p:nvPicPr>
        <p:blipFill>
          <a:blip r:embed="rId3"/>
          <a:stretch>
            <a:fillRect/>
          </a:stretch>
        </p:blipFill>
        <p:spPr>
          <a:xfrm>
            <a:off x="1052339" y="1949198"/>
            <a:ext cx="3873372" cy="4055555"/>
          </a:xfrm>
          <a:prstGeom prst="rect">
            <a:avLst/>
          </a:prstGeom>
        </p:spPr>
      </p:pic>
      <p:pic>
        <p:nvPicPr>
          <p:cNvPr id="6" name="Content Placeholder 5">
            <a:extLst>
              <a:ext uri="{FF2B5EF4-FFF2-40B4-BE49-F238E27FC236}">
                <a16:creationId xmlns:a16="http://schemas.microsoft.com/office/drawing/2014/main" id="{F7C69B54-A0A7-1C1F-148E-80F19DC959C4}"/>
              </a:ext>
            </a:extLst>
          </p:cNvPr>
          <p:cNvPicPr>
            <a:picLocks noGrp="1" noChangeAspect="1"/>
          </p:cNvPicPr>
          <p:nvPr>
            <p:ph sz="half" idx="2"/>
          </p:nvPr>
        </p:nvPicPr>
        <p:blipFill>
          <a:blip r:embed="rId4"/>
          <a:stretch>
            <a:fillRect/>
          </a:stretch>
        </p:blipFill>
        <p:spPr>
          <a:xfrm>
            <a:off x="6172200" y="1949198"/>
            <a:ext cx="5673725" cy="355967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Rectangle 2">
            <a:extLst>
              <a:ext uri="{FF2B5EF4-FFF2-40B4-BE49-F238E27FC236}">
                <a16:creationId xmlns:a16="http://schemas.microsoft.com/office/drawing/2014/main" id="{552B12CF-EF27-620E-5216-15BEB322D9EE}"/>
              </a:ext>
            </a:extLst>
          </p:cNvPr>
          <p:cNvSpPr/>
          <p:nvPr/>
        </p:nvSpPr>
        <p:spPr>
          <a:xfrm>
            <a:off x="557349" y="1487533"/>
            <a:ext cx="5127621" cy="461665"/>
          </a:xfrm>
          <a:prstGeom prst="rect">
            <a:avLst/>
          </a:prstGeom>
          <a:noFill/>
        </p:spPr>
        <p:txBody>
          <a:bodyPr wrap="none" lIns="91440" tIns="45720" rIns="91440" bIns="45720">
            <a:spAutoFit/>
          </a:bodyPr>
          <a:lstStyle/>
          <a:p>
            <a:pPr algn="ctr"/>
            <a:r>
              <a:rPr lang="en-US" sz="2400" b="0" cap="none" spc="0" dirty="0">
                <a:ln w="0"/>
                <a:solidFill>
                  <a:schemeClr val="tx1"/>
                </a:solidFill>
              </a:rPr>
              <a:t>Key components of the research process</a:t>
            </a:r>
          </a:p>
        </p:txBody>
      </p:sp>
    </p:spTree>
    <p:extLst>
      <p:ext uri="{BB962C8B-B14F-4D97-AF65-F5344CB8AC3E}">
        <p14:creationId xmlns:p14="http://schemas.microsoft.com/office/powerpoint/2010/main" val="43644051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2F7EF-2E80-B3BC-E912-49327C2818FD}"/>
              </a:ext>
            </a:extLst>
          </p:cNvPr>
          <p:cNvSpPr>
            <a:spLocks noGrp="1"/>
          </p:cNvSpPr>
          <p:nvPr>
            <p:ph type="title"/>
          </p:nvPr>
        </p:nvSpPr>
        <p:spPr>
          <a:xfrm>
            <a:off x="762000" y="2689225"/>
            <a:ext cx="11049000" cy="964911"/>
          </a:xfrm>
        </p:spPr>
        <p:txBody>
          <a:bodyPr/>
          <a:lstStyle/>
          <a:p>
            <a:r>
              <a:rPr lang="en-GB" dirty="0"/>
              <a:t>Part One: Research Philosophy</a:t>
            </a:r>
          </a:p>
        </p:txBody>
      </p:sp>
    </p:spTree>
    <p:extLst>
      <p:ext uri="{BB962C8B-B14F-4D97-AF65-F5344CB8AC3E}">
        <p14:creationId xmlns:p14="http://schemas.microsoft.com/office/powerpoint/2010/main" val="226704898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C9E06B04-524C-C331-8406-79C13D539546}"/>
              </a:ext>
            </a:extLst>
          </p:cNvPr>
          <p:cNvSpPr>
            <a:spLocks noGrp="1" noChangeArrowheads="1"/>
          </p:cNvSpPr>
          <p:nvPr>
            <p:ph type="title"/>
          </p:nvPr>
        </p:nvSpPr>
        <p:spPr>
          <a:xfrm>
            <a:off x="838200" y="136525"/>
            <a:ext cx="11049000" cy="965200"/>
          </a:xfrm>
        </p:spPr>
        <p:txBody>
          <a:bodyPr/>
          <a:lstStyle/>
          <a:p>
            <a:r>
              <a:rPr lang="en-GB" altLang="en-US"/>
              <a:t>A (reassuring) note on terminology…</a:t>
            </a:r>
          </a:p>
        </p:txBody>
      </p:sp>
      <p:sp>
        <p:nvSpPr>
          <p:cNvPr id="12291" name="Content Placeholder 2">
            <a:extLst>
              <a:ext uri="{FF2B5EF4-FFF2-40B4-BE49-F238E27FC236}">
                <a16:creationId xmlns:a16="http://schemas.microsoft.com/office/drawing/2014/main" id="{62368B68-379C-0CAD-4F50-10DD26681D7E}"/>
              </a:ext>
            </a:extLst>
          </p:cNvPr>
          <p:cNvSpPr>
            <a:spLocks noGrp="1" noChangeArrowheads="1"/>
          </p:cNvSpPr>
          <p:nvPr>
            <p:ph idx="1"/>
          </p:nvPr>
        </p:nvSpPr>
        <p:spPr>
          <a:xfrm>
            <a:off x="5921375" y="1901825"/>
            <a:ext cx="6270625" cy="4881563"/>
          </a:xfrm>
        </p:spPr>
        <p:txBody>
          <a:bodyPr/>
          <a:lstStyle/>
          <a:p>
            <a:pPr>
              <a:lnSpc>
                <a:spcPct val="150000"/>
              </a:lnSpc>
            </a:pPr>
            <a:r>
              <a:rPr lang="en-GB" altLang="en-US" sz="2200"/>
              <a:t>There are many complex and often philosophical terms associated with research…</a:t>
            </a:r>
          </a:p>
          <a:p>
            <a:pPr>
              <a:lnSpc>
                <a:spcPct val="150000"/>
              </a:lnSpc>
            </a:pPr>
            <a:endParaRPr lang="en-GB" altLang="en-US" sz="2200"/>
          </a:p>
          <a:p>
            <a:pPr>
              <a:lnSpc>
                <a:spcPct val="150000"/>
              </a:lnSpc>
            </a:pPr>
            <a:r>
              <a:rPr lang="en-GB" altLang="en-US" sz="2200"/>
              <a:t>Terms are often debated, understood, and communicated in many diverse ways…</a:t>
            </a:r>
          </a:p>
          <a:p>
            <a:endParaRPr lang="en-GB" altLang="en-US"/>
          </a:p>
        </p:txBody>
      </p:sp>
      <p:sp>
        <p:nvSpPr>
          <p:cNvPr id="4" name="Rounded Rectangle 3">
            <a:extLst>
              <a:ext uri="{FF2B5EF4-FFF2-40B4-BE49-F238E27FC236}">
                <a16:creationId xmlns:a16="http://schemas.microsoft.com/office/drawing/2014/main" id="{382C7E8E-FF03-C1CF-A4B1-EB452D665957}"/>
              </a:ext>
            </a:extLst>
          </p:cNvPr>
          <p:cNvSpPr/>
          <p:nvPr/>
        </p:nvSpPr>
        <p:spPr>
          <a:xfrm>
            <a:off x="931863" y="1363663"/>
            <a:ext cx="4865687" cy="4856162"/>
          </a:xfrm>
          <a:prstGeom prst="round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useBgFill="1">
        <p:nvSpPr>
          <p:cNvPr id="1028" name="Rectangle 103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Premium Vector | Cartoon iceberg in water. big iceberg ...">
            <a:extLst>
              <a:ext uri="{FF2B5EF4-FFF2-40B4-BE49-F238E27FC236}">
                <a16:creationId xmlns:a16="http://schemas.microsoft.com/office/drawing/2014/main" id="{04F2B8C8-6D7B-C69F-1E8B-49760AB6BE2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130"/>
          <a:stretch/>
        </p:blipFill>
        <p:spPr bwMode="auto">
          <a:xfrm>
            <a:off x="-1" y="0"/>
            <a:ext cx="6936390" cy="6857990"/>
          </a:xfrm>
          <a:prstGeom prst="rect">
            <a:avLst/>
          </a:prstGeom>
          <a:noFill/>
          <a:extLst>
            <a:ext uri="{909E8E84-426E-40DD-AFC4-6F175D3DCCD1}">
              <a14:hiddenFill xmlns:a14="http://schemas.microsoft.com/office/drawing/2010/main">
                <a:solidFill>
                  <a:srgbClr val="FFFFFF"/>
                </a:solidFill>
              </a14:hiddenFill>
            </a:ext>
          </a:extLst>
        </p:spPr>
      </p:pic>
      <p:sp>
        <p:nvSpPr>
          <p:cNvPr id="1029" name="Content Placeholder 1029">
            <a:extLst>
              <a:ext uri="{FF2B5EF4-FFF2-40B4-BE49-F238E27FC236}">
                <a16:creationId xmlns:a16="http://schemas.microsoft.com/office/drawing/2014/main" id="{D27E3D3D-4CBE-E962-7695-049EA2FE6AB1}"/>
              </a:ext>
            </a:extLst>
          </p:cNvPr>
          <p:cNvSpPr>
            <a:spLocks noGrp="1"/>
          </p:cNvSpPr>
          <p:nvPr>
            <p:ph idx="1"/>
          </p:nvPr>
        </p:nvSpPr>
        <p:spPr>
          <a:xfrm>
            <a:off x="7427078" y="562702"/>
            <a:ext cx="4271184" cy="5732585"/>
          </a:xfrm>
        </p:spPr>
        <p:txBody>
          <a:bodyPr>
            <a:normAutofit/>
          </a:bodyPr>
          <a:lstStyle/>
          <a:p>
            <a:pPr marL="0" indent="0" algn="ctr">
              <a:lnSpc>
                <a:spcPct val="150000"/>
              </a:lnSpc>
              <a:spcBef>
                <a:spcPts val="1800"/>
              </a:spcBef>
              <a:buNone/>
            </a:pPr>
            <a:endParaRPr lang="en-GB" dirty="0">
              <a:solidFill>
                <a:schemeClr val="tx1">
                  <a:lumMod val="65000"/>
                  <a:lumOff val="35000"/>
                </a:schemeClr>
              </a:solidFill>
            </a:endParaRPr>
          </a:p>
          <a:p>
            <a:pPr marL="0" indent="0" algn="ctr">
              <a:lnSpc>
                <a:spcPct val="150000"/>
              </a:lnSpc>
              <a:spcBef>
                <a:spcPts val="1800"/>
              </a:spcBef>
              <a:buNone/>
            </a:pPr>
            <a:r>
              <a:rPr lang="en-GB" dirty="0">
                <a:solidFill>
                  <a:schemeClr val="tx1">
                    <a:lumMod val="65000"/>
                    <a:lumOff val="35000"/>
                  </a:schemeClr>
                </a:solidFill>
              </a:rPr>
              <a:t>What comes to mind when you think about types of research &amp; research design?</a:t>
            </a:r>
          </a:p>
          <a:p>
            <a:pPr marL="0" indent="0" algn="ctr">
              <a:lnSpc>
                <a:spcPct val="150000"/>
              </a:lnSpc>
              <a:spcBef>
                <a:spcPts val="1800"/>
              </a:spcBef>
              <a:buNone/>
            </a:pPr>
            <a:endParaRPr lang="en-GB" sz="2000" dirty="0">
              <a:solidFill>
                <a:schemeClr val="tx1">
                  <a:lumMod val="65000"/>
                  <a:lumOff val="35000"/>
                </a:schemeClr>
              </a:solidFill>
            </a:endParaRPr>
          </a:p>
          <a:p>
            <a:pPr marL="0" indent="0">
              <a:buNone/>
            </a:pPr>
            <a:endParaRPr lang="en-US" sz="2000" dirty="0"/>
          </a:p>
        </p:txBody>
      </p:sp>
      <p:sp>
        <p:nvSpPr>
          <p:cNvPr id="8" name="Rectangle 7">
            <a:extLst>
              <a:ext uri="{FF2B5EF4-FFF2-40B4-BE49-F238E27FC236}">
                <a16:creationId xmlns:a16="http://schemas.microsoft.com/office/drawing/2014/main" id="{E5DD990D-7815-F2BA-0BA5-2B333006BC65}"/>
              </a:ext>
            </a:extLst>
          </p:cNvPr>
          <p:cNvSpPr/>
          <p:nvPr/>
        </p:nvSpPr>
        <p:spPr>
          <a:xfrm>
            <a:off x="2687313" y="1779061"/>
            <a:ext cx="1298753" cy="461665"/>
          </a:xfrm>
          <a:prstGeom prst="rect">
            <a:avLst/>
          </a:prstGeom>
          <a:noFill/>
        </p:spPr>
        <p:txBody>
          <a:bodyPr wrap="none" lIns="91440" tIns="45720" rIns="91440" bIns="45720">
            <a:spAutoFit/>
          </a:bodyPr>
          <a:lstStyle/>
          <a:p>
            <a:pPr algn="ctr"/>
            <a:r>
              <a:rPr lang="en-US" sz="2400" b="1" cap="none" spc="0" dirty="0">
                <a:ln w="0"/>
                <a:solidFill>
                  <a:schemeClr val="tx1"/>
                </a:solidFill>
                <a:latin typeface="Abadi" panose="020B0604020104020204" pitchFamily="34" charset="0"/>
              </a:rPr>
              <a:t>Methods</a:t>
            </a:r>
          </a:p>
        </p:txBody>
      </p:sp>
      <p:sp>
        <p:nvSpPr>
          <p:cNvPr id="9" name="Rectangle 8">
            <a:extLst>
              <a:ext uri="{FF2B5EF4-FFF2-40B4-BE49-F238E27FC236}">
                <a16:creationId xmlns:a16="http://schemas.microsoft.com/office/drawing/2014/main" id="{E9BD94D4-70FD-1462-1FAD-9F8D007D594B}"/>
              </a:ext>
            </a:extLst>
          </p:cNvPr>
          <p:cNvSpPr/>
          <p:nvPr/>
        </p:nvSpPr>
        <p:spPr>
          <a:xfrm>
            <a:off x="2420629" y="2762169"/>
            <a:ext cx="1879041" cy="461665"/>
          </a:xfrm>
          <a:prstGeom prst="rect">
            <a:avLst/>
          </a:prstGeom>
          <a:noFill/>
        </p:spPr>
        <p:txBody>
          <a:bodyPr wrap="none" lIns="91440" tIns="45720" rIns="91440" bIns="45720">
            <a:spAutoFit/>
          </a:bodyPr>
          <a:lstStyle/>
          <a:p>
            <a:pPr algn="ctr"/>
            <a:r>
              <a:rPr lang="en-US" sz="2400" b="1" cap="none" spc="0" dirty="0">
                <a:ln w="0"/>
                <a:solidFill>
                  <a:schemeClr val="tx1"/>
                </a:solidFill>
                <a:latin typeface="Abadi" panose="020B0604020104020204" pitchFamily="34" charset="0"/>
              </a:rPr>
              <a:t>Methodology</a:t>
            </a:r>
          </a:p>
        </p:txBody>
      </p:sp>
      <p:sp>
        <p:nvSpPr>
          <p:cNvPr id="10" name="Rectangle 9">
            <a:extLst>
              <a:ext uri="{FF2B5EF4-FFF2-40B4-BE49-F238E27FC236}">
                <a16:creationId xmlns:a16="http://schemas.microsoft.com/office/drawing/2014/main" id="{8F406DC7-AAD6-004E-DC9C-5144CCD8CDB6}"/>
              </a:ext>
            </a:extLst>
          </p:cNvPr>
          <p:cNvSpPr/>
          <p:nvPr/>
        </p:nvSpPr>
        <p:spPr>
          <a:xfrm>
            <a:off x="2321169" y="3622228"/>
            <a:ext cx="2031043" cy="461665"/>
          </a:xfrm>
          <a:prstGeom prst="rect">
            <a:avLst/>
          </a:prstGeom>
          <a:noFill/>
        </p:spPr>
        <p:txBody>
          <a:bodyPr wrap="square" lIns="91440" tIns="45720" rIns="91440" bIns="45720">
            <a:spAutoFit/>
          </a:bodyPr>
          <a:lstStyle/>
          <a:p>
            <a:pPr algn="ctr"/>
            <a:r>
              <a:rPr lang="en-US" sz="2400" b="1" cap="none" spc="0" dirty="0">
                <a:ln w="0"/>
                <a:solidFill>
                  <a:schemeClr val="tx1"/>
                </a:solidFill>
                <a:latin typeface="Abadi" panose="020B0604020104020204" pitchFamily="34" charset="0"/>
              </a:rPr>
              <a:t>Epistemology</a:t>
            </a:r>
          </a:p>
        </p:txBody>
      </p:sp>
      <p:sp>
        <p:nvSpPr>
          <p:cNvPr id="11" name="Rectangle 10">
            <a:extLst>
              <a:ext uri="{FF2B5EF4-FFF2-40B4-BE49-F238E27FC236}">
                <a16:creationId xmlns:a16="http://schemas.microsoft.com/office/drawing/2014/main" id="{61BD947A-A0D8-F513-20BB-88AEC70C9894}"/>
              </a:ext>
            </a:extLst>
          </p:cNvPr>
          <p:cNvSpPr/>
          <p:nvPr/>
        </p:nvSpPr>
        <p:spPr>
          <a:xfrm>
            <a:off x="2722098" y="4405329"/>
            <a:ext cx="1392701" cy="461665"/>
          </a:xfrm>
          <a:prstGeom prst="rect">
            <a:avLst/>
          </a:prstGeom>
          <a:noFill/>
        </p:spPr>
        <p:txBody>
          <a:bodyPr wrap="square" lIns="91440" tIns="45720" rIns="91440" bIns="45720">
            <a:spAutoFit/>
          </a:bodyPr>
          <a:lstStyle/>
          <a:p>
            <a:pPr algn="ctr"/>
            <a:r>
              <a:rPr lang="en-US" sz="2400" b="1" cap="none" spc="0" dirty="0">
                <a:ln w="0"/>
                <a:solidFill>
                  <a:schemeClr val="tx1"/>
                </a:solidFill>
                <a:latin typeface="Abadi" panose="020B0604020104020204" pitchFamily="34" charset="0"/>
              </a:rPr>
              <a:t>Ontology</a:t>
            </a:r>
          </a:p>
        </p:txBody>
      </p:sp>
      <p:sp>
        <p:nvSpPr>
          <p:cNvPr id="13" name="TextBox 12">
            <a:extLst>
              <a:ext uri="{FF2B5EF4-FFF2-40B4-BE49-F238E27FC236}">
                <a16:creationId xmlns:a16="http://schemas.microsoft.com/office/drawing/2014/main" id="{C983E49F-5FFC-45D4-3F67-9C3866BEF1BE}"/>
              </a:ext>
            </a:extLst>
          </p:cNvPr>
          <p:cNvSpPr txBox="1"/>
          <p:nvPr/>
        </p:nvSpPr>
        <p:spPr>
          <a:xfrm>
            <a:off x="7300914" y="4405329"/>
            <a:ext cx="4535502" cy="720197"/>
          </a:xfrm>
          <a:prstGeom prst="rect">
            <a:avLst/>
          </a:prstGeom>
          <a:noFill/>
        </p:spPr>
        <p:txBody>
          <a:bodyPr wrap="square">
            <a:spAutoFit/>
          </a:bodyPr>
          <a:lstStyle/>
          <a:p>
            <a:pPr algn="ctr">
              <a:lnSpc>
                <a:spcPct val="107000"/>
              </a:lnSpc>
              <a:spcAft>
                <a:spcPts val="800"/>
              </a:spcAft>
            </a:pPr>
            <a:r>
              <a:rPr lang="en-GB" sz="4000" dirty="0">
                <a:effectLst/>
                <a:latin typeface="+mj-lt"/>
                <a:ea typeface="DengXian" panose="02010600030101010101" pitchFamily="2" charset="-122"/>
                <a:cs typeface="Arial" panose="020B0604020202020204" pitchFamily="34" charset="0"/>
              </a:rPr>
              <a:t>Research Paradigm</a:t>
            </a:r>
          </a:p>
        </p:txBody>
      </p:sp>
    </p:spTree>
    <p:extLst>
      <p:ext uri="{BB962C8B-B14F-4D97-AF65-F5344CB8AC3E}">
        <p14:creationId xmlns:p14="http://schemas.microsoft.com/office/powerpoint/2010/main" val="356866914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down)">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1EED18B2-2E92-7A6C-875A-2C5EF2722D74}"/>
              </a:ext>
            </a:extLst>
          </p:cNvPr>
          <p:cNvSpPr>
            <a:spLocks noGrp="1" noChangeArrowheads="1"/>
          </p:cNvSpPr>
          <p:nvPr>
            <p:ph type="title"/>
          </p:nvPr>
        </p:nvSpPr>
        <p:spPr/>
        <p:txBody>
          <a:bodyPr/>
          <a:lstStyle/>
          <a:p>
            <a:r>
              <a:rPr lang="en-GB" altLang="en-US" dirty="0">
                <a:latin typeface="+mn-lt"/>
              </a:rPr>
              <a:t>Why does this matter in the research process?</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47107" name="Rectangle 6">
            <a:extLst>
              <a:ext uri="{FF2B5EF4-FFF2-40B4-BE49-F238E27FC236}">
                <a16:creationId xmlns:a16="http://schemas.microsoft.com/office/drawing/2014/main" id="{3DA444B1-5BE7-94FD-EA82-2196AA7E8FCE}"/>
              </a:ext>
            </a:extLst>
          </p:cNvPr>
          <p:cNvSpPr>
            <a:spLocks noChangeArrowheads="1"/>
          </p:cNvSpPr>
          <p:nvPr/>
        </p:nvSpPr>
        <p:spPr bwMode="auto">
          <a:xfrm>
            <a:off x="169863" y="217488"/>
            <a:ext cx="11880850" cy="461962"/>
          </a:xfrm>
          <a:prstGeom prst="rect">
            <a:avLst/>
          </a:prstGeom>
          <a:blipFill dpi="0" rotWithShape="1">
            <a:blip r:embed="rId5">
              <a:alphaModFix amt="8200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rgbClr val="3B3838"/>
                </a:solidFill>
                <a:latin typeface="Abadi Extra Light" panose="020B0204020104020204" pitchFamily="34" charset="0"/>
              </a:defRPr>
            </a:lvl1pPr>
            <a:lvl2pPr marL="742950" indent="-285750">
              <a:lnSpc>
                <a:spcPct val="90000"/>
              </a:lnSpc>
              <a:spcBef>
                <a:spcPts val="500"/>
              </a:spcBef>
              <a:buFont typeface="Arial" panose="020B0604020202020204" pitchFamily="34" charset="0"/>
              <a:buChar char="•"/>
              <a:defRPr sz="2400">
                <a:solidFill>
                  <a:srgbClr val="3B3838"/>
                </a:solidFill>
                <a:latin typeface="Abadi Extra Light" panose="020B0204020104020204" pitchFamily="34" charset="0"/>
              </a:defRPr>
            </a:lvl2pPr>
            <a:lvl3pPr marL="1143000" indent="-228600">
              <a:lnSpc>
                <a:spcPct val="90000"/>
              </a:lnSpc>
              <a:spcBef>
                <a:spcPts val="500"/>
              </a:spcBef>
              <a:buFont typeface="Arial" panose="020B0604020202020204" pitchFamily="34" charset="0"/>
              <a:buChar char="•"/>
              <a:defRPr sz="2000">
                <a:solidFill>
                  <a:srgbClr val="3B3838"/>
                </a:solidFill>
                <a:latin typeface="Abadi Extra Light" panose="020B0204020104020204" pitchFamily="34" charset="0"/>
              </a:defRPr>
            </a:lvl3pPr>
            <a:lvl4pPr marL="16002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4pPr>
            <a:lvl5pPr marL="20574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2400" b="1" i="0" u="none" strike="noStrike" kern="1200" cap="none" spc="0" normalizeH="0" baseline="0" noProof="0">
                <a:ln>
                  <a:noFill/>
                </a:ln>
                <a:solidFill>
                  <a:prstClr val="black"/>
                </a:solidFill>
                <a:effectLst/>
                <a:uLnTx/>
                <a:uFillTx/>
                <a:latin typeface="Abadi" panose="020B0604020104020204" pitchFamily="34" charset="0"/>
                <a:ea typeface="+mn-ea"/>
                <a:cs typeface="+mn-cs"/>
              </a:rPr>
              <a:t>Because the way we view the world influences how, and what we find out about the world! </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AA0F7E53-7FEF-0DF4-5008-BBE5E8089135}"/>
              </a:ext>
            </a:extLst>
          </p:cNvPr>
          <p:cNvSpPr>
            <a:spLocks noGrp="1" noChangeArrowheads="1"/>
          </p:cNvSpPr>
          <p:nvPr>
            <p:ph type="title"/>
          </p:nvPr>
        </p:nvSpPr>
        <p:spPr>
          <a:xfrm>
            <a:off x="838200" y="136525"/>
            <a:ext cx="11049000" cy="965200"/>
          </a:xfrm>
        </p:spPr>
        <p:txBody>
          <a:bodyPr/>
          <a:lstStyle/>
          <a:p>
            <a:endParaRPr lang="en-GB" altLang="en-US"/>
          </a:p>
        </p:txBody>
      </p:sp>
      <p:pic>
        <p:nvPicPr>
          <p:cNvPr id="27651" name="Content Placeholder 3">
            <a:extLst>
              <a:ext uri="{FF2B5EF4-FFF2-40B4-BE49-F238E27FC236}">
                <a16:creationId xmlns:a16="http://schemas.microsoft.com/office/drawing/2014/main" id="{A7EFE1DA-2FEB-2D24-634D-1059A50E0B75}"/>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649288" y="-63500"/>
            <a:ext cx="11542712" cy="6921500"/>
          </a:xfrm>
        </p:spPr>
      </p:pic>
      <p:sp>
        <p:nvSpPr>
          <p:cNvPr id="2" name="Rectangle 1">
            <a:extLst>
              <a:ext uri="{FF2B5EF4-FFF2-40B4-BE49-F238E27FC236}">
                <a16:creationId xmlns:a16="http://schemas.microsoft.com/office/drawing/2014/main" id="{7A0A28CA-9E11-C43C-A29B-B28D025F2971}"/>
              </a:ext>
            </a:extLst>
          </p:cNvPr>
          <p:cNvSpPr/>
          <p:nvPr/>
        </p:nvSpPr>
        <p:spPr>
          <a:xfrm>
            <a:off x="1104313" y="499403"/>
            <a:ext cx="10635175" cy="2089053"/>
          </a:xfrm>
          <a:prstGeom prst="rect">
            <a:avLst/>
          </a:prstGeom>
          <a:gradFill>
            <a:gsLst>
              <a:gs pos="29500">
                <a:srgbClr val="B7ECFF"/>
              </a:gs>
              <a:gs pos="0">
                <a:schemeClr val="bg1"/>
              </a:gs>
              <a:gs pos="59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ln>
            <a:noFill/>
          </a:ln>
          <a:effectLst>
            <a:glow rad="101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D2D5248A-E4E8-0FAB-C203-95201B5647A4}"/>
              </a:ext>
            </a:extLst>
          </p:cNvPr>
          <p:cNvSpPr>
            <a:spLocks noGrp="1" noChangeArrowheads="1"/>
          </p:cNvSpPr>
          <p:nvPr>
            <p:ph type="title"/>
          </p:nvPr>
        </p:nvSpPr>
        <p:spPr>
          <a:xfrm>
            <a:off x="838200" y="136525"/>
            <a:ext cx="11049000" cy="965200"/>
          </a:xfrm>
        </p:spPr>
        <p:txBody>
          <a:bodyPr/>
          <a:lstStyle/>
          <a:p>
            <a:r>
              <a:rPr lang="en-GB" altLang="en-US" dirty="0"/>
              <a:t>Research paradigms</a:t>
            </a:r>
          </a:p>
        </p:txBody>
      </p:sp>
      <p:sp>
        <p:nvSpPr>
          <p:cNvPr id="3" name="Content Placeholder 2">
            <a:extLst>
              <a:ext uri="{FF2B5EF4-FFF2-40B4-BE49-F238E27FC236}">
                <a16:creationId xmlns:a16="http://schemas.microsoft.com/office/drawing/2014/main" id="{7CB9A5EB-64B6-908E-4D4B-684D4665007D}"/>
              </a:ext>
            </a:extLst>
          </p:cNvPr>
          <p:cNvSpPr>
            <a:spLocks noGrp="1"/>
          </p:cNvSpPr>
          <p:nvPr>
            <p:ph idx="1"/>
          </p:nvPr>
        </p:nvSpPr>
        <p:spPr>
          <a:xfrm>
            <a:off x="838200" y="1295400"/>
            <a:ext cx="7354888" cy="4881563"/>
          </a:xfrm>
        </p:spPr>
        <p:txBody>
          <a:bodyPr/>
          <a:lstStyle/>
          <a:p>
            <a:pPr>
              <a:defRPr/>
            </a:pPr>
            <a:r>
              <a:rPr lang="en-GB" altLang="en-US" sz="2000" dirty="0">
                <a:solidFill>
                  <a:schemeClr val="bg2">
                    <a:lumMod val="25000"/>
                  </a:schemeClr>
                </a:solidFill>
              </a:rPr>
              <a:t>All research or inquiry is guided by a set of beliefs or worldviews…</a:t>
            </a:r>
          </a:p>
          <a:p>
            <a:pPr>
              <a:defRPr/>
            </a:pPr>
            <a:endParaRPr lang="en-GB" altLang="en-US" sz="2000" dirty="0">
              <a:solidFill>
                <a:schemeClr val="bg2">
                  <a:lumMod val="25000"/>
                </a:schemeClr>
              </a:solidFill>
            </a:endParaRPr>
          </a:p>
          <a:p>
            <a:pPr>
              <a:defRPr/>
            </a:pPr>
            <a:r>
              <a:rPr lang="en-GB" altLang="en-US" sz="2000" dirty="0">
                <a:solidFill>
                  <a:schemeClr val="bg2">
                    <a:lumMod val="25000"/>
                  </a:schemeClr>
                </a:solidFill>
              </a:rPr>
              <a:t>Referred to as a paradigm = a way of thinking about the world…</a:t>
            </a:r>
          </a:p>
          <a:p>
            <a:pPr>
              <a:buFont typeface="Arial" charset="0"/>
              <a:buChar char="•"/>
              <a:defRPr/>
            </a:pPr>
            <a:endParaRPr lang="en-GB" altLang="en-US" sz="2000" dirty="0">
              <a:solidFill>
                <a:schemeClr val="bg2">
                  <a:lumMod val="25000"/>
                </a:schemeClr>
              </a:solidFill>
            </a:endParaRPr>
          </a:p>
          <a:p>
            <a:pPr>
              <a:buFont typeface="Arial" charset="0"/>
              <a:buChar char="•"/>
              <a:defRPr/>
            </a:pPr>
            <a:endParaRPr lang="en-GB" altLang="en-US" sz="2000" dirty="0">
              <a:solidFill>
                <a:schemeClr val="bg2">
                  <a:lumMod val="25000"/>
                </a:schemeClr>
              </a:solidFill>
            </a:endParaRPr>
          </a:p>
          <a:p>
            <a:pPr>
              <a:buFont typeface="Arial" charset="0"/>
              <a:buChar char="•"/>
              <a:defRPr/>
            </a:pPr>
            <a:endParaRPr lang="en-GB" altLang="en-US" sz="2000" dirty="0">
              <a:solidFill>
                <a:schemeClr val="bg2">
                  <a:lumMod val="25000"/>
                </a:schemeClr>
              </a:solidFill>
            </a:endParaRPr>
          </a:p>
          <a:p>
            <a:pPr>
              <a:buFont typeface="Arial" charset="0"/>
              <a:buChar char="•"/>
              <a:defRPr/>
            </a:pPr>
            <a:endParaRPr lang="en-GB" altLang="en-US" sz="2000" dirty="0">
              <a:solidFill>
                <a:schemeClr val="bg2">
                  <a:lumMod val="25000"/>
                </a:schemeClr>
              </a:solidFill>
            </a:endParaRPr>
          </a:p>
          <a:p>
            <a:pPr>
              <a:buFont typeface="Arial" charset="0"/>
              <a:buChar char="•"/>
              <a:defRPr/>
            </a:pPr>
            <a:endParaRPr lang="en-GB" altLang="en-US" sz="2000" dirty="0">
              <a:solidFill>
                <a:schemeClr val="bg2">
                  <a:lumMod val="25000"/>
                </a:schemeClr>
              </a:solidFill>
            </a:endParaRPr>
          </a:p>
          <a:p>
            <a:pPr>
              <a:buFont typeface="Arial" charset="0"/>
              <a:buChar char="•"/>
              <a:defRPr/>
            </a:pPr>
            <a:endParaRPr lang="en-GB" altLang="en-US" sz="2000" dirty="0">
              <a:solidFill>
                <a:schemeClr val="bg2">
                  <a:lumMod val="25000"/>
                </a:schemeClr>
              </a:solidFill>
            </a:endParaRPr>
          </a:p>
          <a:p>
            <a:pPr>
              <a:lnSpc>
                <a:spcPct val="150000"/>
              </a:lnSpc>
              <a:defRPr/>
            </a:pPr>
            <a:r>
              <a:rPr lang="en-GB" altLang="en-US" sz="2000" dirty="0">
                <a:solidFill>
                  <a:schemeClr val="bg2">
                    <a:lumMod val="25000"/>
                  </a:schemeClr>
                </a:solidFill>
              </a:rPr>
              <a:t>There is no </a:t>
            </a:r>
            <a:r>
              <a:rPr lang="en-GB" altLang="en-US" sz="2000" dirty="0">
                <a:solidFill>
                  <a:schemeClr val="tx1">
                    <a:lumMod val="65000"/>
                    <a:lumOff val="35000"/>
                  </a:schemeClr>
                </a:solidFill>
              </a:rPr>
              <a:t>way to prove </a:t>
            </a:r>
            <a:r>
              <a:rPr lang="en-GB" altLang="en-US" sz="2000" dirty="0">
                <a:solidFill>
                  <a:schemeClr val="bg2">
                    <a:lumMod val="25000"/>
                  </a:schemeClr>
                </a:solidFill>
              </a:rPr>
              <a:t>that one paradigm is more superior than others, this is why they are debated!!! (and debated, and debated…)</a:t>
            </a:r>
          </a:p>
          <a:p>
            <a:pPr>
              <a:buFont typeface="Arial" charset="0"/>
              <a:buChar char="•"/>
              <a:defRPr/>
            </a:pPr>
            <a:endParaRPr lang="en-GB" altLang="en-US" sz="2000" dirty="0">
              <a:solidFill>
                <a:schemeClr val="bg2">
                  <a:lumMod val="25000"/>
                </a:schemeClr>
              </a:solidFill>
            </a:endParaRPr>
          </a:p>
          <a:p>
            <a:pPr>
              <a:buFont typeface="Arial" charset="0"/>
              <a:buChar char="•"/>
              <a:defRPr/>
            </a:pPr>
            <a:endParaRPr lang="en-GB" sz="2000" dirty="0">
              <a:solidFill>
                <a:schemeClr val="bg2">
                  <a:lumMod val="25000"/>
                </a:schemeClr>
              </a:solidFill>
            </a:endParaRPr>
          </a:p>
        </p:txBody>
      </p:sp>
      <p:pic>
        <p:nvPicPr>
          <p:cNvPr id="14340" name="Picture 2">
            <a:extLst>
              <a:ext uri="{FF2B5EF4-FFF2-40B4-BE49-F238E27FC236}">
                <a16:creationId xmlns:a16="http://schemas.microsoft.com/office/drawing/2014/main" id="{48639A78-7009-39AC-5A03-E3E687648A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6350" y="1749425"/>
            <a:ext cx="4395788" cy="3779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341" name="TextBox 2">
            <a:extLst>
              <a:ext uri="{FF2B5EF4-FFF2-40B4-BE49-F238E27FC236}">
                <a16:creationId xmlns:a16="http://schemas.microsoft.com/office/drawing/2014/main" id="{0005DE7B-0F16-3315-5717-C077ACE325CE}"/>
              </a:ext>
            </a:extLst>
          </p:cNvPr>
          <p:cNvSpPr txBox="1">
            <a:spLocks noChangeArrowheads="1"/>
          </p:cNvSpPr>
          <p:nvPr/>
        </p:nvSpPr>
        <p:spPr bwMode="auto">
          <a:xfrm>
            <a:off x="8528050" y="3440113"/>
            <a:ext cx="25923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rgbClr val="3B3838"/>
                </a:solidFill>
                <a:latin typeface="Abadi Extra Light" panose="020B0204020104020204" pitchFamily="34" charset="0"/>
              </a:defRPr>
            </a:lvl1pPr>
            <a:lvl2pPr marL="742950" indent="-285750">
              <a:lnSpc>
                <a:spcPct val="90000"/>
              </a:lnSpc>
              <a:spcBef>
                <a:spcPts val="500"/>
              </a:spcBef>
              <a:buFont typeface="Arial" panose="020B0604020202020204" pitchFamily="34" charset="0"/>
              <a:buChar char="•"/>
              <a:defRPr sz="2400">
                <a:solidFill>
                  <a:srgbClr val="3B3838"/>
                </a:solidFill>
                <a:latin typeface="Abadi Extra Light" panose="020B0204020104020204" pitchFamily="34" charset="0"/>
              </a:defRPr>
            </a:lvl2pPr>
            <a:lvl3pPr marL="1143000" indent="-228600">
              <a:lnSpc>
                <a:spcPct val="90000"/>
              </a:lnSpc>
              <a:spcBef>
                <a:spcPts val="500"/>
              </a:spcBef>
              <a:buFont typeface="Arial" panose="020B0604020202020204" pitchFamily="34" charset="0"/>
              <a:buChar char="•"/>
              <a:defRPr sz="2000">
                <a:solidFill>
                  <a:srgbClr val="3B3838"/>
                </a:solidFill>
                <a:latin typeface="Abadi Extra Light" panose="020B0204020104020204" pitchFamily="34" charset="0"/>
              </a:defRPr>
            </a:lvl3pPr>
            <a:lvl4pPr marL="16002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4pPr>
            <a:lvl5pPr marL="20574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9pPr>
          </a:lstStyle>
          <a:p>
            <a:pPr algn="ctr" eaLnBrk="1" hangingPunct="1">
              <a:lnSpc>
                <a:spcPct val="100000"/>
              </a:lnSpc>
              <a:spcBef>
                <a:spcPct val="0"/>
              </a:spcBef>
              <a:buFontTx/>
              <a:buNone/>
            </a:pPr>
            <a:r>
              <a:rPr lang="en-GB" altLang="en-US" sz="2000" b="1">
                <a:solidFill>
                  <a:schemeClr val="tx1"/>
                </a:solidFill>
                <a:latin typeface="Calibri" panose="020F0502020204030204" pitchFamily="34" charset="0"/>
                <a:cs typeface="Arial" panose="020B0604020202020204" pitchFamily="34" charset="0"/>
              </a:rPr>
              <a:t>Research Paradigm</a:t>
            </a:r>
          </a:p>
        </p:txBody>
      </p:sp>
      <p:sp>
        <p:nvSpPr>
          <p:cNvPr id="4" name="Horizontal Scroll 3">
            <a:extLst>
              <a:ext uri="{FF2B5EF4-FFF2-40B4-BE49-F238E27FC236}">
                <a16:creationId xmlns:a16="http://schemas.microsoft.com/office/drawing/2014/main" id="{2E103488-475F-EA99-E4C5-21CB6DF80F56}"/>
              </a:ext>
            </a:extLst>
          </p:cNvPr>
          <p:cNvSpPr/>
          <p:nvPr/>
        </p:nvSpPr>
        <p:spPr>
          <a:xfrm>
            <a:off x="452438" y="2565400"/>
            <a:ext cx="7173912" cy="2198688"/>
          </a:xfrm>
          <a:prstGeom prst="horizontalScroll">
            <a:avLst/>
          </a:prstGeom>
          <a:blipFill dpi="0" rotWithShape="1">
            <a:blip r:embed="rId4">
              <a:alphaModFix amt="65000"/>
            </a:blip>
            <a:srcRect/>
            <a:tile tx="0" ty="0" sx="100000" sy="100000" flip="none" algn="tl"/>
          </a:blip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GB" altLang="en-US" sz="2000" dirty="0">
                <a:solidFill>
                  <a:schemeClr val="tx1"/>
                </a:solidFill>
                <a:latin typeface="Baskerville Old Face" panose="02020602080505020303" pitchFamily="18" charset="0"/>
                <a:ea typeface="Batang" panose="02030600000101010101" pitchFamily="18" charset="-127"/>
              </a:rPr>
              <a:t>“Paradigms are basic belief systems based upon ontological, epistemological and methodological assumptions” </a:t>
            </a:r>
          </a:p>
          <a:p>
            <a:pPr algn="r">
              <a:lnSpc>
                <a:spcPct val="150000"/>
              </a:lnSpc>
              <a:defRPr/>
            </a:pPr>
            <a:r>
              <a:rPr lang="en-GB" altLang="en-US" sz="2000" dirty="0">
                <a:solidFill>
                  <a:schemeClr val="tx1"/>
                </a:solidFill>
                <a:latin typeface="Baskerville Old Face" panose="02020602080505020303" pitchFamily="18" charset="0"/>
                <a:ea typeface="Batang" panose="02030600000101010101" pitchFamily="18" charset="-127"/>
              </a:rPr>
              <a:t>(</a:t>
            </a:r>
            <a:r>
              <a:rPr lang="en-GB" altLang="en-US" sz="2000" dirty="0" err="1">
                <a:solidFill>
                  <a:schemeClr val="tx1"/>
                </a:solidFill>
                <a:latin typeface="Baskerville Old Face" panose="02020602080505020303" pitchFamily="18" charset="0"/>
                <a:ea typeface="Batang" panose="02030600000101010101" pitchFamily="18" charset="-127"/>
              </a:rPr>
              <a:t>Guba</a:t>
            </a:r>
            <a:r>
              <a:rPr lang="en-GB" altLang="en-US" sz="2000" dirty="0">
                <a:solidFill>
                  <a:schemeClr val="tx1"/>
                </a:solidFill>
                <a:latin typeface="Baskerville Old Face" panose="02020602080505020303" pitchFamily="18" charset="0"/>
                <a:ea typeface="Batang" panose="02030600000101010101" pitchFamily="18" charset="-127"/>
              </a:rPr>
              <a:t> &amp; Lincoln 1994)</a:t>
            </a:r>
          </a:p>
        </p:txBody>
      </p:sp>
      <p:sp>
        <p:nvSpPr>
          <p:cNvPr id="6" name="Rectangle 5">
            <a:extLst>
              <a:ext uri="{FF2B5EF4-FFF2-40B4-BE49-F238E27FC236}">
                <a16:creationId xmlns:a16="http://schemas.microsoft.com/office/drawing/2014/main" id="{C8DE8F35-CCF4-09C8-050B-B24DDA6382A1}"/>
              </a:ext>
            </a:extLst>
          </p:cNvPr>
          <p:cNvSpPr/>
          <p:nvPr/>
        </p:nvSpPr>
        <p:spPr>
          <a:xfrm>
            <a:off x="868363" y="6237288"/>
            <a:ext cx="10890250" cy="400050"/>
          </a:xfrm>
          <a:prstGeom prst="rect">
            <a:avLst/>
          </a:prstGeom>
        </p:spPr>
        <p:txBody>
          <a:bodyPr>
            <a:spAutoFit/>
          </a:bodyPr>
          <a:lstStyle/>
          <a:p>
            <a:pPr marL="342900" indent="-342900">
              <a:buFont typeface="Arial" panose="020B0604020202020204" pitchFamily="34" charset="0"/>
              <a:buChar char="•"/>
              <a:defRPr/>
            </a:pPr>
            <a:r>
              <a:rPr lang="en-GB" altLang="en-US" sz="2000" dirty="0">
                <a:solidFill>
                  <a:schemeClr val="tx1">
                    <a:lumMod val="65000"/>
                    <a:lumOff val="35000"/>
                  </a:schemeClr>
                </a:solidFill>
                <a:latin typeface="+mn-lt"/>
              </a:rPr>
              <a:t>Ontological, epistemological and methodological assumptions (whatever they me be) are interrelated…</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458" name="Picture 2">
            <a:extLst>
              <a:ext uri="{FF2B5EF4-FFF2-40B4-BE49-F238E27FC236}">
                <a16:creationId xmlns:a16="http://schemas.microsoft.com/office/drawing/2014/main" id="{7EFB3DEA-BABB-6DBE-F022-6BA100A9E8B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665413" y="685800"/>
            <a:ext cx="6381750" cy="54864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Oval 7">
            <a:extLst>
              <a:ext uri="{FF2B5EF4-FFF2-40B4-BE49-F238E27FC236}">
                <a16:creationId xmlns:a16="http://schemas.microsoft.com/office/drawing/2014/main" id="{B109F45E-9B22-28C6-E43C-35BEB9443F0F}"/>
              </a:ext>
            </a:extLst>
          </p:cNvPr>
          <p:cNvSpPr/>
          <p:nvPr/>
        </p:nvSpPr>
        <p:spPr>
          <a:xfrm>
            <a:off x="4854575" y="1390650"/>
            <a:ext cx="2159000" cy="1411288"/>
          </a:xfrm>
          <a:prstGeom prst="ellipse">
            <a:avLst/>
          </a:prstGeom>
          <a:noFill/>
          <a:ln w="793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badi Extra Light"/>
              <a:ea typeface="+mn-ea"/>
              <a:cs typeface="+mn-cs"/>
            </a:endParaRPr>
          </a:p>
        </p:txBody>
      </p:sp>
      <p:sp>
        <p:nvSpPr>
          <p:cNvPr id="19460" name="TextBox 2">
            <a:extLst>
              <a:ext uri="{FF2B5EF4-FFF2-40B4-BE49-F238E27FC236}">
                <a16:creationId xmlns:a16="http://schemas.microsoft.com/office/drawing/2014/main" id="{BEA11E19-87ED-038E-A81C-330EB10F6081}"/>
              </a:ext>
            </a:extLst>
          </p:cNvPr>
          <p:cNvSpPr txBox="1">
            <a:spLocks noChangeArrowheads="1"/>
          </p:cNvSpPr>
          <p:nvPr/>
        </p:nvSpPr>
        <p:spPr bwMode="auto">
          <a:xfrm>
            <a:off x="4395788" y="3167063"/>
            <a:ext cx="3400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rgbClr val="3B3838"/>
                </a:solidFill>
                <a:latin typeface="Abadi Extra Light" panose="020B0204020104020204" pitchFamily="34" charset="0"/>
              </a:defRPr>
            </a:lvl1pPr>
            <a:lvl2pPr marL="742950" indent="-285750">
              <a:lnSpc>
                <a:spcPct val="90000"/>
              </a:lnSpc>
              <a:spcBef>
                <a:spcPts val="500"/>
              </a:spcBef>
              <a:buFont typeface="Arial" panose="020B0604020202020204" pitchFamily="34" charset="0"/>
              <a:buChar char="•"/>
              <a:defRPr sz="2400">
                <a:solidFill>
                  <a:srgbClr val="3B3838"/>
                </a:solidFill>
                <a:latin typeface="Abadi Extra Light" panose="020B0204020104020204" pitchFamily="34" charset="0"/>
              </a:defRPr>
            </a:lvl2pPr>
            <a:lvl3pPr marL="1143000" indent="-228600">
              <a:lnSpc>
                <a:spcPct val="90000"/>
              </a:lnSpc>
              <a:spcBef>
                <a:spcPts val="500"/>
              </a:spcBef>
              <a:buFont typeface="Arial" panose="020B0604020202020204" pitchFamily="34" charset="0"/>
              <a:buChar char="•"/>
              <a:defRPr sz="2000">
                <a:solidFill>
                  <a:srgbClr val="3B3838"/>
                </a:solidFill>
                <a:latin typeface="Abadi Extra Light" panose="020B0204020104020204" pitchFamily="34" charset="0"/>
              </a:defRPr>
            </a:lvl3pPr>
            <a:lvl4pPr marL="16002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4pPr>
            <a:lvl5pPr marL="20574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2800" b="1"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t>Research Paradigm</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CAF925EC-A681-23CF-3659-D5702B54A270}"/>
              </a:ext>
            </a:extLst>
          </p:cNvPr>
          <p:cNvSpPr>
            <a:spLocks noGrp="1" noChangeArrowheads="1"/>
          </p:cNvSpPr>
          <p:nvPr>
            <p:ph type="title"/>
          </p:nvPr>
        </p:nvSpPr>
        <p:spPr>
          <a:xfrm>
            <a:off x="838200" y="136525"/>
            <a:ext cx="11049000" cy="965200"/>
          </a:xfrm>
        </p:spPr>
        <p:txBody>
          <a:bodyPr/>
          <a:lstStyle/>
          <a:p>
            <a:r>
              <a:rPr lang="en-GB" altLang="en-US"/>
              <a:t>Ontology</a:t>
            </a:r>
          </a:p>
        </p:txBody>
      </p:sp>
      <p:sp>
        <p:nvSpPr>
          <p:cNvPr id="3" name="Content Placeholder 2">
            <a:extLst>
              <a:ext uri="{FF2B5EF4-FFF2-40B4-BE49-F238E27FC236}">
                <a16:creationId xmlns:a16="http://schemas.microsoft.com/office/drawing/2014/main" id="{188772D7-D39C-07DA-26A6-4BB727B8CFA5}"/>
              </a:ext>
            </a:extLst>
          </p:cNvPr>
          <p:cNvSpPr>
            <a:spLocks noGrp="1"/>
          </p:cNvSpPr>
          <p:nvPr>
            <p:ph idx="1"/>
          </p:nvPr>
        </p:nvSpPr>
        <p:spPr>
          <a:xfrm>
            <a:off x="838200" y="1403350"/>
            <a:ext cx="7543800" cy="4881563"/>
          </a:xfrm>
        </p:spPr>
        <p:txBody>
          <a:bodyPr/>
          <a:lstStyle/>
          <a:p>
            <a:pPr>
              <a:lnSpc>
                <a:spcPct val="150000"/>
              </a:lnSpc>
              <a:buFont typeface="Arial" charset="0"/>
              <a:buChar char="•"/>
              <a:defRPr/>
            </a:pPr>
            <a:r>
              <a:rPr lang="en-GB" sz="1800" dirty="0">
                <a:solidFill>
                  <a:schemeClr val="bg2">
                    <a:lumMod val="25000"/>
                  </a:schemeClr>
                </a:solidFill>
              </a:rPr>
              <a:t>The term Ontology originates from two Greek words: on, which means "being," and logos, which means "study, or science of...“</a:t>
            </a:r>
          </a:p>
          <a:p>
            <a:pPr>
              <a:lnSpc>
                <a:spcPct val="150000"/>
              </a:lnSpc>
              <a:buFont typeface="Arial" charset="0"/>
              <a:buChar char="•"/>
              <a:defRPr/>
            </a:pPr>
            <a:endParaRPr lang="en-GB" sz="1800" dirty="0">
              <a:solidFill>
                <a:schemeClr val="bg2">
                  <a:lumMod val="25000"/>
                </a:schemeClr>
              </a:solidFill>
            </a:endParaRPr>
          </a:p>
          <a:p>
            <a:pPr>
              <a:lnSpc>
                <a:spcPct val="150000"/>
              </a:lnSpc>
              <a:buFont typeface="Arial" charset="0"/>
              <a:buChar char="•"/>
              <a:defRPr/>
            </a:pPr>
            <a:r>
              <a:rPr lang="en-GB" sz="1800" dirty="0">
                <a:solidFill>
                  <a:schemeClr val="bg2">
                    <a:lumMod val="25000"/>
                  </a:schemeClr>
                </a:solidFill>
              </a:rPr>
              <a:t>In philosophical terms it refers to the study of our existence, and the fundamental nature of reality or being…</a:t>
            </a:r>
          </a:p>
          <a:p>
            <a:pPr>
              <a:lnSpc>
                <a:spcPct val="150000"/>
              </a:lnSpc>
              <a:buFont typeface="Arial" charset="0"/>
              <a:buChar char="•"/>
              <a:defRPr/>
            </a:pPr>
            <a:endParaRPr lang="en-GB" sz="1800" dirty="0">
              <a:solidFill>
                <a:schemeClr val="bg2">
                  <a:lumMod val="25000"/>
                </a:schemeClr>
              </a:solidFill>
            </a:endParaRPr>
          </a:p>
          <a:p>
            <a:pPr>
              <a:lnSpc>
                <a:spcPct val="150000"/>
              </a:lnSpc>
              <a:buFont typeface="Arial" charset="0"/>
              <a:buChar char="•"/>
              <a:defRPr/>
            </a:pPr>
            <a:r>
              <a:rPr lang="en-GB" sz="1800" dirty="0">
                <a:solidFill>
                  <a:schemeClr val="bg2">
                    <a:lumMod val="25000"/>
                  </a:schemeClr>
                </a:solidFill>
              </a:rPr>
              <a:t>Beliefs about reality therefore determine what can be known about it…</a:t>
            </a:r>
          </a:p>
          <a:p>
            <a:pPr>
              <a:lnSpc>
                <a:spcPct val="150000"/>
              </a:lnSpc>
              <a:buFont typeface="Arial" charset="0"/>
              <a:buChar char="•"/>
              <a:defRPr/>
            </a:pPr>
            <a:endParaRPr lang="en-GB" sz="1800" dirty="0">
              <a:solidFill>
                <a:schemeClr val="bg2">
                  <a:lumMod val="25000"/>
                </a:schemeClr>
              </a:solidFill>
            </a:endParaRPr>
          </a:p>
          <a:p>
            <a:pPr>
              <a:lnSpc>
                <a:spcPct val="150000"/>
              </a:lnSpc>
              <a:buFont typeface="Arial" charset="0"/>
              <a:buChar char="•"/>
              <a:defRPr/>
            </a:pPr>
            <a:r>
              <a:rPr lang="en-GB" sz="1800" dirty="0">
                <a:solidFill>
                  <a:schemeClr val="tx1">
                    <a:lumMod val="65000"/>
                    <a:lumOff val="35000"/>
                  </a:schemeClr>
                </a:solidFill>
              </a:rPr>
              <a:t>Throughout history, human beings have ascribed to various belief systems as to what constitutes truth and/or reality in their quest to make sense out of the world (</a:t>
            </a:r>
            <a:r>
              <a:rPr lang="en-GB" sz="1800" dirty="0" err="1">
                <a:solidFill>
                  <a:schemeClr val="tx1">
                    <a:lumMod val="65000"/>
                    <a:lumOff val="35000"/>
                  </a:schemeClr>
                </a:solidFill>
              </a:rPr>
              <a:t>Denzin</a:t>
            </a:r>
            <a:r>
              <a:rPr lang="en-GB" sz="1800" dirty="0">
                <a:solidFill>
                  <a:schemeClr val="tx1">
                    <a:lumMod val="65000"/>
                    <a:lumOff val="35000"/>
                  </a:schemeClr>
                </a:solidFill>
              </a:rPr>
              <a:t> &amp; Lincoln, 2008).</a:t>
            </a:r>
          </a:p>
          <a:p>
            <a:pPr>
              <a:lnSpc>
                <a:spcPct val="150000"/>
              </a:lnSpc>
              <a:buFont typeface="Arial" charset="0"/>
              <a:buChar char="•"/>
              <a:defRPr/>
            </a:pPr>
            <a:endParaRPr lang="en-GB" sz="1800" dirty="0">
              <a:solidFill>
                <a:schemeClr val="bg2">
                  <a:lumMod val="25000"/>
                </a:schemeClr>
              </a:solidFill>
            </a:endParaRPr>
          </a:p>
          <a:p>
            <a:pPr>
              <a:lnSpc>
                <a:spcPct val="150000"/>
              </a:lnSpc>
              <a:buFont typeface="Arial" charset="0"/>
              <a:buChar char="•"/>
              <a:defRPr/>
            </a:pPr>
            <a:endParaRPr lang="en-GB" sz="1800" dirty="0">
              <a:solidFill>
                <a:schemeClr val="bg2">
                  <a:lumMod val="25000"/>
                </a:schemeClr>
              </a:solidFill>
            </a:endParaRPr>
          </a:p>
          <a:p>
            <a:pPr>
              <a:buFont typeface="Arial" charset="0"/>
              <a:buChar char="•"/>
              <a:defRPr/>
            </a:pPr>
            <a:endParaRPr lang="en-GB" sz="1800" dirty="0">
              <a:solidFill>
                <a:schemeClr val="bg2">
                  <a:lumMod val="25000"/>
                </a:schemeClr>
              </a:solidFill>
            </a:endParaRPr>
          </a:p>
        </p:txBody>
      </p:sp>
      <p:sp>
        <p:nvSpPr>
          <p:cNvPr id="4" name="Oval 3">
            <a:extLst>
              <a:ext uri="{FF2B5EF4-FFF2-40B4-BE49-F238E27FC236}">
                <a16:creationId xmlns:a16="http://schemas.microsoft.com/office/drawing/2014/main" id="{47D4EFBD-CA34-F472-B5CA-43D194ED07A4}"/>
              </a:ext>
            </a:extLst>
          </p:cNvPr>
          <p:cNvSpPr/>
          <p:nvPr/>
        </p:nvSpPr>
        <p:spPr>
          <a:xfrm>
            <a:off x="8548688" y="1152525"/>
            <a:ext cx="3492500" cy="2990850"/>
          </a:xfrm>
          <a:prstGeom prst="ellipse">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89" name="Rectangle 5">
            <a:extLst>
              <a:ext uri="{FF2B5EF4-FFF2-40B4-BE49-F238E27FC236}">
                <a16:creationId xmlns:a16="http://schemas.microsoft.com/office/drawing/2014/main" id="{95201CC8-A07D-2DC9-000A-86D1E2344290}"/>
              </a:ext>
            </a:extLst>
          </p:cNvPr>
          <p:cNvSpPr>
            <a:spLocks noChangeArrowheads="1"/>
          </p:cNvSpPr>
          <p:nvPr/>
        </p:nvSpPr>
        <p:spPr bwMode="auto">
          <a:xfrm>
            <a:off x="8610600" y="4313238"/>
            <a:ext cx="3367088" cy="1570037"/>
          </a:xfrm>
          <a:prstGeom prst="rect">
            <a:avLst/>
          </a:prstGeom>
          <a:gradFill rotWithShape="0">
            <a:gsLst>
              <a:gs pos="0">
                <a:srgbClr val="8488C4"/>
              </a:gs>
              <a:gs pos="53000">
                <a:srgbClr val="D4DEFF"/>
              </a:gs>
              <a:gs pos="83000">
                <a:srgbClr val="D4DEFF"/>
              </a:gs>
              <a:gs pos="100000">
                <a:srgbClr val="96AB94"/>
              </a:gs>
            </a:gsLst>
            <a:lin ang="5400000"/>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rgbClr val="3B3838"/>
                </a:solidFill>
                <a:latin typeface="Abadi Extra Light" panose="020B0204020104020204" pitchFamily="34" charset="0"/>
              </a:defRPr>
            </a:lvl1pPr>
            <a:lvl2pPr marL="742950" indent="-285750">
              <a:lnSpc>
                <a:spcPct val="90000"/>
              </a:lnSpc>
              <a:spcBef>
                <a:spcPts val="500"/>
              </a:spcBef>
              <a:buFont typeface="Arial" panose="020B0604020202020204" pitchFamily="34" charset="0"/>
              <a:buChar char="•"/>
              <a:defRPr sz="2400">
                <a:solidFill>
                  <a:srgbClr val="3B3838"/>
                </a:solidFill>
                <a:latin typeface="Abadi Extra Light" panose="020B0204020104020204" pitchFamily="34" charset="0"/>
              </a:defRPr>
            </a:lvl2pPr>
            <a:lvl3pPr marL="1143000" indent="-228600">
              <a:lnSpc>
                <a:spcPct val="90000"/>
              </a:lnSpc>
              <a:spcBef>
                <a:spcPts val="500"/>
              </a:spcBef>
              <a:buFont typeface="Arial" panose="020B0604020202020204" pitchFamily="34" charset="0"/>
              <a:buChar char="•"/>
              <a:defRPr sz="2000">
                <a:solidFill>
                  <a:srgbClr val="3B3838"/>
                </a:solidFill>
                <a:latin typeface="Abadi Extra Light" panose="020B0204020104020204" pitchFamily="34" charset="0"/>
              </a:defRPr>
            </a:lvl3pPr>
            <a:lvl4pPr marL="16002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4pPr>
            <a:lvl5pPr marL="20574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9pPr>
          </a:lstStyle>
          <a:p>
            <a:pPr algn="ctr">
              <a:lnSpc>
                <a:spcPct val="150000"/>
              </a:lnSpc>
              <a:spcBef>
                <a:spcPct val="0"/>
              </a:spcBef>
              <a:buFontTx/>
              <a:buNone/>
            </a:pPr>
            <a:r>
              <a:rPr lang="en-GB" altLang="en-US" sz="1600" b="1">
                <a:solidFill>
                  <a:schemeClr val="tx1"/>
                </a:solidFill>
                <a:latin typeface="Baskerville Old Face" panose="02020602080505020303" pitchFamily="18" charset="0"/>
              </a:rPr>
              <a:t>Questions relating to ontology incl. </a:t>
            </a:r>
          </a:p>
          <a:p>
            <a:pPr algn="ctr">
              <a:lnSpc>
                <a:spcPct val="150000"/>
              </a:lnSpc>
              <a:spcBef>
                <a:spcPct val="0"/>
              </a:spcBef>
              <a:buFontTx/>
              <a:buNone/>
            </a:pPr>
            <a:r>
              <a:rPr lang="en-GB" altLang="en-US" sz="1600">
                <a:solidFill>
                  <a:schemeClr val="tx1"/>
                </a:solidFill>
                <a:latin typeface="Baskerville Old Face" panose="02020602080505020303" pitchFamily="18" charset="0"/>
              </a:rPr>
              <a:t>What is true?</a:t>
            </a:r>
          </a:p>
          <a:p>
            <a:pPr algn="ctr">
              <a:lnSpc>
                <a:spcPct val="150000"/>
              </a:lnSpc>
              <a:spcBef>
                <a:spcPct val="0"/>
              </a:spcBef>
              <a:buFontTx/>
              <a:buNone/>
            </a:pPr>
            <a:r>
              <a:rPr lang="en-GB" altLang="en-US" sz="1600">
                <a:solidFill>
                  <a:schemeClr val="tx1"/>
                </a:solidFill>
                <a:latin typeface="Baskerville Old Face" panose="02020602080505020303" pitchFamily="18" charset="0"/>
              </a:rPr>
              <a:t>What exists?</a:t>
            </a:r>
          </a:p>
          <a:p>
            <a:pPr algn="ctr">
              <a:lnSpc>
                <a:spcPct val="150000"/>
              </a:lnSpc>
              <a:spcBef>
                <a:spcPct val="0"/>
              </a:spcBef>
              <a:buFontTx/>
              <a:buNone/>
            </a:pPr>
            <a:r>
              <a:rPr lang="en-GB" altLang="en-US" sz="1600">
                <a:solidFill>
                  <a:schemeClr val="tx1"/>
                </a:solidFill>
                <a:latin typeface="Baskerville Old Face" panose="02020602080505020303" pitchFamily="18" charset="0"/>
              </a:rPr>
              <a:t>What is real? </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2F0108E7-52A7-B5EF-D005-667D87A86EF8}"/>
              </a:ext>
            </a:extLst>
          </p:cNvPr>
          <p:cNvSpPr>
            <a:spLocks noGrp="1" noChangeArrowheads="1"/>
          </p:cNvSpPr>
          <p:nvPr>
            <p:ph type="title"/>
          </p:nvPr>
        </p:nvSpPr>
        <p:spPr/>
        <p:txBody>
          <a:bodyPr/>
          <a:lstStyle/>
          <a:p>
            <a:r>
              <a:rPr lang="en-GB" altLang="en-US"/>
              <a:t>Two main Ontological stances</a:t>
            </a:r>
          </a:p>
        </p:txBody>
      </p:sp>
      <p:sp>
        <p:nvSpPr>
          <p:cNvPr id="6" name="Content Placeholder 2">
            <a:extLst>
              <a:ext uri="{FF2B5EF4-FFF2-40B4-BE49-F238E27FC236}">
                <a16:creationId xmlns:a16="http://schemas.microsoft.com/office/drawing/2014/main" id="{9ABFB076-3F97-670F-038E-2D571C0D2002}"/>
              </a:ext>
            </a:extLst>
          </p:cNvPr>
          <p:cNvSpPr>
            <a:spLocks noGrp="1"/>
          </p:cNvSpPr>
          <p:nvPr>
            <p:ph sz="half" idx="1"/>
          </p:nvPr>
        </p:nvSpPr>
        <p:spPr>
          <a:xfrm>
            <a:off x="838200" y="1558925"/>
            <a:ext cx="5181600" cy="4895850"/>
          </a:xfrm>
          <a:solidFill>
            <a:srgbClr val="15C1A0">
              <a:alpha val="18000"/>
            </a:srgbClr>
          </a:solidFill>
        </p:spPr>
        <p:txBody>
          <a:bodyPr/>
          <a:lstStyle/>
          <a:p>
            <a:pPr marL="0" indent="0">
              <a:lnSpc>
                <a:spcPct val="150000"/>
              </a:lnSpc>
              <a:buFont typeface="Wingdings" pitchFamily="2" charset="2"/>
              <a:buNone/>
              <a:defRPr/>
            </a:pPr>
            <a:endParaRPr lang="en-GB" sz="1800" b="1" dirty="0">
              <a:solidFill>
                <a:schemeClr val="bg2">
                  <a:lumMod val="25000"/>
                </a:schemeClr>
              </a:solidFill>
            </a:endParaRPr>
          </a:p>
          <a:p>
            <a:pPr marL="0" indent="0" algn="ctr">
              <a:lnSpc>
                <a:spcPct val="150000"/>
              </a:lnSpc>
              <a:buFont typeface="Wingdings" pitchFamily="2" charset="2"/>
              <a:buNone/>
              <a:defRPr/>
            </a:pPr>
            <a:r>
              <a:rPr lang="en-GB" sz="1800" b="1" dirty="0">
                <a:solidFill>
                  <a:schemeClr val="tx1"/>
                </a:solidFill>
              </a:rPr>
              <a:t>Realists believe that reality exists, driven by natural laws, independent from any theories, human beliefs or behaviours, context free. There is "truth” that is objective, static and measurable…. It is</a:t>
            </a:r>
          </a:p>
          <a:p>
            <a:pPr marL="0" indent="0">
              <a:lnSpc>
                <a:spcPct val="150000"/>
              </a:lnSpc>
              <a:buFont typeface="Wingdings" pitchFamily="2" charset="2"/>
              <a:buNone/>
              <a:defRPr/>
            </a:pPr>
            <a:endParaRPr lang="en-GB" sz="1800" dirty="0">
              <a:solidFill>
                <a:schemeClr val="tx1"/>
              </a:solidFill>
            </a:endParaRPr>
          </a:p>
          <a:p>
            <a:pPr>
              <a:lnSpc>
                <a:spcPct val="150000"/>
              </a:lnSpc>
              <a:buFont typeface="Arial" charset="0"/>
              <a:buChar char="•"/>
              <a:defRPr/>
            </a:pPr>
            <a:r>
              <a:rPr lang="en-GB" sz="1800" dirty="0">
                <a:solidFill>
                  <a:schemeClr val="tx1"/>
                </a:solidFill>
              </a:rPr>
              <a:t>Context-free generalizations</a:t>
            </a:r>
          </a:p>
          <a:p>
            <a:pPr>
              <a:lnSpc>
                <a:spcPct val="150000"/>
              </a:lnSpc>
              <a:buFont typeface="Arial" charset="0"/>
              <a:buChar char="•"/>
              <a:defRPr/>
            </a:pPr>
            <a:r>
              <a:rPr lang="en-GB" sz="1800" dirty="0">
                <a:solidFill>
                  <a:schemeClr val="tx1"/>
                </a:solidFill>
              </a:rPr>
              <a:t>Cause and effect laws</a:t>
            </a:r>
          </a:p>
          <a:p>
            <a:pPr>
              <a:lnSpc>
                <a:spcPct val="150000"/>
              </a:lnSpc>
              <a:buFont typeface="Arial" charset="0"/>
              <a:buChar char="•"/>
              <a:defRPr/>
            </a:pPr>
            <a:r>
              <a:rPr lang="en-GB" sz="1800" dirty="0">
                <a:solidFill>
                  <a:schemeClr val="tx1"/>
                </a:solidFill>
              </a:rPr>
              <a:t>Research that converges the truth</a:t>
            </a:r>
          </a:p>
          <a:p>
            <a:pPr>
              <a:lnSpc>
                <a:spcPct val="150000"/>
              </a:lnSpc>
              <a:buFont typeface="Arial" charset="0"/>
              <a:buChar char="•"/>
              <a:defRPr/>
            </a:pPr>
            <a:r>
              <a:rPr lang="en-GB" sz="1800" dirty="0">
                <a:solidFill>
                  <a:schemeClr val="tx1"/>
                </a:solidFill>
              </a:rPr>
              <a:t>Reductionist and deterministic approaches</a:t>
            </a:r>
          </a:p>
          <a:p>
            <a:pPr>
              <a:buFont typeface="Arial" charset="0"/>
              <a:buChar char="•"/>
              <a:defRPr/>
            </a:pPr>
            <a:endParaRPr lang="en-GB" sz="1600" dirty="0">
              <a:solidFill>
                <a:schemeClr val="bg2">
                  <a:lumMod val="25000"/>
                </a:schemeClr>
              </a:solidFill>
            </a:endParaRPr>
          </a:p>
        </p:txBody>
      </p:sp>
      <p:sp>
        <p:nvSpPr>
          <p:cNvPr id="8" name="Content Placeholder 3">
            <a:extLst>
              <a:ext uri="{FF2B5EF4-FFF2-40B4-BE49-F238E27FC236}">
                <a16:creationId xmlns:a16="http://schemas.microsoft.com/office/drawing/2014/main" id="{E2635939-D84B-215B-1B0B-4E9DB5C3F3DB}"/>
              </a:ext>
            </a:extLst>
          </p:cNvPr>
          <p:cNvSpPr>
            <a:spLocks noGrp="1"/>
          </p:cNvSpPr>
          <p:nvPr>
            <p:ph sz="half" idx="2"/>
          </p:nvPr>
        </p:nvSpPr>
        <p:spPr>
          <a:xfrm>
            <a:off x="6365875" y="1558925"/>
            <a:ext cx="5181600" cy="4895850"/>
          </a:xfrm>
          <a:solidFill>
            <a:schemeClr val="accent6">
              <a:lumMod val="20000"/>
              <a:lumOff val="80000"/>
            </a:schemeClr>
          </a:solidFill>
        </p:spPr>
        <p:txBody>
          <a:bodyPr/>
          <a:lstStyle/>
          <a:p>
            <a:pPr marL="0" indent="0">
              <a:lnSpc>
                <a:spcPct val="150000"/>
              </a:lnSpc>
              <a:buFont typeface="Wingdings" pitchFamily="2" charset="2"/>
              <a:buNone/>
              <a:defRPr/>
            </a:pPr>
            <a:endParaRPr lang="en-GB" sz="1800" b="1" dirty="0">
              <a:solidFill>
                <a:schemeClr val="bg2">
                  <a:lumMod val="25000"/>
                </a:schemeClr>
              </a:solidFill>
            </a:endParaRPr>
          </a:p>
          <a:p>
            <a:pPr marL="0" indent="0" algn="ctr">
              <a:lnSpc>
                <a:spcPct val="150000"/>
              </a:lnSpc>
              <a:buFont typeface="Wingdings" pitchFamily="2" charset="2"/>
              <a:buNone/>
              <a:defRPr/>
            </a:pPr>
            <a:r>
              <a:rPr lang="en-GB" sz="1800" b="1" dirty="0">
                <a:solidFill>
                  <a:schemeClr val="tx1"/>
                </a:solidFill>
              </a:rPr>
              <a:t>Relativists believe that reality cannot exist without context. There are many constructions of reality which are influenced by experiences, social interactions etc. each person therefore has their own reality that is considered correct…It is</a:t>
            </a:r>
            <a:endParaRPr lang="en-GB" sz="1800" dirty="0">
              <a:solidFill>
                <a:schemeClr val="tx1"/>
              </a:solidFill>
            </a:endParaRPr>
          </a:p>
          <a:p>
            <a:pPr>
              <a:lnSpc>
                <a:spcPct val="150000"/>
              </a:lnSpc>
              <a:buFont typeface="Arial" charset="0"/>
              <a:buChar char="•"/>
              <a:defRPr/>
            </a:pPr>
            <a:r>
              <a:rPr lang="en-GB" sz="1800" dirty="0">
                <a:solidFill>
                  <a:schemeClr val="tx1"/>
                </a:solidFill>
              </a:rPr>
              <a:t>Searching for meaning rather than truth</a:t>
            </a:r>
          </a:p>
          <a:p>
            <a:pPr>
              <a:lnSpc>
                <a:spcPct val="150000"/>
              </a:lnSpc>
              <a:buFont typeface="Arial" charset="0"/>
              <a:buChar char="•"/>
              <a:defRPr/>
            </a:pPr>
            <a:r>
              <a:rPr lang="en-GB" altLang="en-US" sz="1800" dirty="0">
                <a:solidFill>
                  <a:schemeClr val="tx1"/>
                </a:solidFill>
              </a:rPr>
              <a:t>Meaning in the experiences of individuals</a:t>
            </a:r>
            <a:endParaRPr lang="en-GB" sz="1800" dirty="0">
              <a:solidFill>
                <a:schemeClr val="tx1"/>
              </a:solidFill>
            </a:endParaRPr>
          </a:p>
          <a:p>
            <a:pPr>
              <a:lnSpc>
                <a:spcPct val="150000"/>
              </a:lnSpc>
              <a:buFont typeface="Arial" charset="0"/>
              <a:buChar char="•"/>
              <a:defRPr/>
            </a:pPr>
            <a:r>
              <a:rPr lang="en-GB" sz="1800" dirty="0">
                <a:solidFill>
                  <a:schemeClr val="tx1"/>
                </a:solidFill>
              </a:rPr>
              <a:t>‘Truths’ are subjective, dynamic and contextual</a:t>
            </a:r>
          </a:p>
          <a:p>
            <a:pPr>
              <a:lnSpc>
                <a:spcPct val="150000"/>
              </a:lnSpc>
              <a:buFont typeface="Arial" charset="0"/>
              <a:buChar char="•"/>
              <a:defRPr/>
            </a:pPr>
            <a:r>
              <a:rPr lang="en-GB" sz="1800" dirty="0">
                <a:solidFill>
                  <a:schemeClr val="tx1"/>
                </a:solidFill>
              </a:rPr>
              <a:t>Multiple perceptions or truths may change with time</a:t>
            </a:r>
          </a:p>
          <a:p>
            <a:pPr>
              <a:buFont typeface="Arial" charset="0"/>
              <a:buChar char="•"/>
              <a:defRPr/>
            </a:pPr>
            <a:endParaRPr lang="en-GB" sz="2000" dirty="0">
              <a:solidFill>
                <a:schemeClr val="bg2">
                  <a:lumMod val="25000"/>
                </a:schemeClr>
              </a:solidFill>
              <a:latin typeface="Calibri" panose="020F0502020204030204" pitchFamily="34" charset="0"/>
            </a:endParaRPr>
          </a:p>
        </p:txBody>
      </p:sp>
      <p:sp>
        <p:nvSpPr>
          <p:cNvPr id="22533" name="Rectangle 3">
            <a:extLst>
              <a:ext uri="{FF2B5EF4-FFF2-40B4-BE49-F238E27FC236}">
                <a16:creationId xmlns:a16="http://schemas.microsoft.com/office/drawing/2014/main" id="{115D3F00-80D7-4053-45C3-225EA929537C}"/>
              </a:ext>
            </a:extLst>
          </p:cNvPr>
          <p:cNvSpPr>
            <a:spLocks noChangeArrowheads="1"/>
          </p:cNvSpPr>
          <p:nvPr/>
        </p:nvSpPr>
        <p:spPr bwMode="auto">
          <a:xfrm>
            <a:off x="2568575" y="1558925"/>
            <a:ext cx="15684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rgbClr val="3B3838"/>
                </a:solidFill>
                <a:latin typeface="Abadi Extra Light" panose="020B0204020104020204" pitchFamily="34" charset="0"/>
              </a:defRPr>
            </a:lvl1pPr>
            <a:lvl2pPr marL="742950" indent="-285750">
              <a:lnSpc>
                <a:spcPct val="90000"/>
              </a:lnSpc>
              <a:spcBef>
                <a:spcPts val="500"/>
              </a:spcBef>
              <a:buFont typeface="Arial" panose="020B0604020202020204" pitchFamily="34" charset="0"/>
              <a:buChar char="•"/>
              <a:defRPr sz="2400">
                <a:solidFill>
                  <a:srgbClr val="3B3838"/>
                </a:solidFill>
                <a:latin typeface="Abadi Extra Light" panose="020B0204020104020204" pitchFamily="34" charset="0"/>
              </a:defRPr>
            </a:lvl2pPr>
            <a:lvl3pPr marL="1143000" indent="-228600">
              <a:lnSpc>
                <a:spcPct val="90000"/>
              </a:lnSpc>
              <a:spcBef>
                <a:spcPts val="500"/>
              </a:spcBef>
              <a:buFont typeface="Arial" panose="020B0604020202020204" pitchFamily="34" charset="0"/>
              <a:buChar char="•"/>
              <a:defRPr sz="2000">
                <a:solidFill>
                  <a:srgbClr val="3B3838"/>
                </a:solidFill>
                <a:latin typeface="Abadi Extra Light" panose="020B0204020104020204" pitchFamily="34" charset="0"/>
              </a:defRPr>
            </a:lvl3pPr>
            <a:lvl4pPr marL="16002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4pPr>
            <a:lvl5pPr marL="20574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3600" b="1" i="0" u="none" strike="noStrike" kern="1200" cap="none" spc="0" normalizeH="0" baseline="0" noProof="0">
                <a:ln>
                  <a:noFill/>
                </a:ln>
                <a:solidFill>
                  <a:prstClr val="black"/>
                </a:solidFill>
                <a:effectLst/>
                <a:uLnTx/>
                <a:uFillTx/>
                <a:latin typeface="Abadi Extra Light" panose="020B0204020104020204" pitchFamily="34" charset="0"/>
                <a:ea typeface="+mn-ea"/>
                <a:cs typeface="+mn-cs"/>
              </a:rPr>
              <a:t>Realism</a:t>
            </a:r>
          </a:p>
        </p:txBody>
      </p:sp>
      <p:sp>
        <p:nvSpPr>
          <p:cNvPr id="22534" name="Rectangle 9">
            <a:extLst>
              <a:ext uri="{FF2B5EF4-FFF2-40B4-BE49-F238E27FC236}">
                <a16:creationId xmlns:a16="http://schemas.microsoft.com/office/drawing/2014/main" id="{2E3D21E3-A502-ADD0-BAB5-C584117C4444}"/>
              </a:ext>
            </a:extLst>
          </p:cNvPr>
          <p:cNvSpPr>
            <a:spLocks noChangeArrowheads="1"/>
          </p:cNvSpPr>
          <p:nvPr/>
        </p:nvSpPr>
        <p:spPr bwMode="auto">
          <a:xfrm>
            <a:off x="7967663" y="1558925"/>
            <a:ext cx="197802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rgbClr val="3B3838"/>
                </a:solidFill>
                <a:latin typeface="Abadi Extra Light" panose="020B0204020104020204" pitchFamily="34" charset="0"/>
              </a:defRPr>
            </a:lvl1pPr>
            <a:lvl2pPr marL="742950" indent="-285750">
              <a:lnSpc>
                <a:spcPct val="90000"/>
              </a:lnSpc>
              <a:spcBef>
                <a:spcPts val="500"/>
              </a:spcBef>
              <a:buFont typeface="Arial" panose="020B0604020202020204" pitchFamily="34" charset="0"/>
              <a:buChar char="•"/>
              <a:defRPr sz="2400">
                <a:solidFill>
                  <a:srgbClr val="3B3838"/>
                </a:solidFill>
                <a:latin typeface="Abadi Extra Light" panose="020B0204020104020204" pitchFamily="34" charset="0"/>
              </a:defRPr>
            </a:lvl2pPr>
            <a:lvl3pPr marL="1143000" indent="-228600">
              <a:lnSpc>
                <a:spcPct val="90000"/>
              </a:lnSpc>
              <a:spcBef>
                <a:spcPts val="500"/>
              </a:spcBef>
              <a:buFont typeface="Arial" panose="020B0604020202020204" pitchFamily="34" charset="0"/>
              <a:buChar char="•"/>
              <a:defRPr sz="2000">
                <a:solidFill>
                  <a:srgbClr val="3B3838"/>
                </a:solidFill>
                <a:latin typeface="Abadi Extra Light" panose="020B0204020104020204" pitchFamily="34" charset="0"/>
              </a:defRPr>
            </a:lvl3pPr>
            <a:lvl4pPr marL="16002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4pPr>
            <a:lvl5pPr marL="20574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3600" b="1" i="0" u="none" strike="noStrike" kern="1200" cap="none" spc="0" normalizeH="0" baseline="0" noProof="0">
                <a:ln>
                  <a:noFill/>
                </a:ln>
                <a:solidFill>
                  <a:prstClr val="black"/>
                </a:solidFill>
                <a:effectLst/>
                <a:uLnTx/>
                <a:uFillTx/>
                <a:latin typeface="Abadi Extra Light" panose="020B0204020104020204" pitchFamily="34" charset="0"/>
                <a:ea typeface="+mn-ea"/>
                <a:cs typeface="+mn-cs"/>
              </a:rPr>
              <a:t>Relativism</a:t>
            </a:r>
          </a:p>
        </p:txBody>
      </p:sp>
      <p:sp>
        <p:nvSpPr>
          <p:cNvPr id="5" name="Speech Bubble: Oval 4">
            <a:extLst>
              <a:ext uri="{FF2B5EF4-FFF2-40B4-BE49-F238E27FC236}">
                <a16:creationId xmlns:a16="http://schemas.microsoft.com/office/drawing/2014/main" id="{0FDFF452-BC61-63BE-C1D6-AF6EC6BCA681}"/>
              </a:ext>
            </a:extLst>
          </p:cNvPr>
          <p:cNvSpPr/>
          <p:nvPr/>
        </p:nvSpPr>
        <p:spPr>
          <a:xfrm>
            <a:off x="3897378" y="2326456"/>
            <a:ext cx="4590919" cy="2446807"/>
          </a:xfrm>
          <a:prstGeom prst="wedgeEllipseCallout">
            <a:avLst>
              <a:gd name="adj1" fmla="val -366"/>
              <a:gd name="adj2" fmla="val 86453"/>
            </a:avLst>
          </a:prstGeom>
          <a:solidFill>
            <a:srgbClr val="FAED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28600" marR="0" lvl="1" indent="0" algn="ctr" defTabSz="914400" rtl="0" eaLnBrk="0" fontAlgn="base" latinLnBrk="0" hangingPunct="0">
              <a:lnSpc>
                <a:spcPct val="100000"/>
              </a:lnSpc>
              <a:spcBef>
                <a:spcPts val="1000"/>
              </a:spcBef>
              <a:spcAft>
                <a:spcPct val="0"/>
              </a:spcAft>
              <a:buClrTx/>
              <a:buSzTx/>
              <a:buFontTx/>
              <a:buNone/>
              <a:tabLst/>
              <a:defRPr/>
            </a:pPr>
            <a:r>
              <a:rPr kumimoji="0" lang="en-US" altLang="en-US" sz="1800" b="0" i="1" u="none" strike="noStrike" kern="1200" cap="none" spc="0" normalizeH="0" baseline="0" noProof="0" dirty="0">
                <a:ln>
                  <a:noFill/>
                </a:ln>
                <a:solidFill>
                  <a:prstClr val="black"/>
                </a:solidFill>
                <a:effectLst/>
                <a:highlight>
                  <a:srgbClr val="FAED90"/>
                </a:highlight>
                <a:uLnTx/>
                <a:uFillTx/>
                <a:latin typeface="Abadi Extra Light"/>
                <a:ea typeface="+mn-ea"/>
                <a:cs typeface="+mn-cs"/>
              </a:rPr>
              <a:t>There are many different versions of realism and relativism - so it’s important not to assume that these terms always mean the same thing </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4578" name="Picture 2">
            <a:extLst>
              <a:ext uri="{FF2B5EF4-FFF2-40B4-BE49-F238E27FC236}">
                <a16:creationId xmlns:a16="http://schemas.microsoft.com/office/drawing/2014/main" id="{72682490-1D15-BB72-CAF2-7381B1613F2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665413" y="685800"/>
            <a:ext cx="6381750" cy="54864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579" name="TextBox 2">
            <a:extLst>
              <a:ext uri="{FF2B5EF4-FFF2-40B4-BE49-F238E27FC236}">
                <a16:creationId xmlns:a16="http://schemas.microsoft.com/office/drawing/2014/main" id="{65B0403F-C6C8-5AF7-38F2-3F93341692A8}"/>
              </a:ext>
            </a:extLst>
          </p:cNvPr>
          <p:cNvSpPr txBox="1">
            <a:spLocks noChangeArrowheads="1"/>
          </p:cNvSpPr>
          <p:nvPr/>
        </p:nvSpPr>
        <p:spPr bwMode="auto">
          <a:xfrm>
            <a:off x="4395788" y="3167063"/>
            <a:ext cx="3400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rgbClr val="3B3838"/>
                </a:solidFill>
                <a:latin typeface="Abadi Extra Light" panose="020B0204020104020204" pitchFamily="34" charset="0"/>
              </a:defRPr>
            </a:lvl1pPr>
            <a:lvl2pPr marL="742950" indent="-285750">
              <a:lnSpc>
                <a:spcPct val="90000"/>
              </a:lnSpc>
              <a:spcBef>
                <a:spcPts val="500"/>
              </a:spcBef>
              <a:buFont typeface="Arial" panose="020B0604020202020204" pitchFamily="34" charset="0"/>
              <a:buChar char="•"/>
              <a:defRPr sz="2400">
                <a:solidFill>
                  <a:srgbClr val="3B3838"/>
                </a:solidFill>
                <a:latin typeface="Abadi Extra Light" panose="020B0204020104020204" pitchFamily="34" charset="0"/>
              </a:defRPr>
            </a:lvl2pPr>
            <a:lvl3pPr marL="1143000" indent="-228600">
              <a:lnSpc>
                <a:spcPct val="90000"/>
              </a:lnSpc>
              <a:spcBef>
                <a:spcPts val="500"/>
              </a:spcBef>
              <a:buFont typeface="Arial" panose="020B0604020202020204" pitchFamily="34" charset="0"/>
              <a:buChar char="•"/>
              <a:defRPr sz="2000">
                <a:solidFill>
                  <a:srgbClr val="3B3838"/>
                </a:solidFill>
                <a:latin typeface="Abadi Extra Light" panose="020B0204020104020204" pitchFamily="34" charset="0"/>
              </a:defRPr>
            </a:lvl3pPr>
            <a:lvl4pPr marL="16002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4pPr>
            <a:lvl5pPr marL="20574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2800" b="1"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t>Research Paradigm</a:t>
            </a:r>
          </a:p>
        </p:txBody>
      </p:sp>
      <p:sp>
        <p:nvSpPr>
          <p:cNvPr id="5" name="Oval 4">
            <a:extLst>
              <a:ext uri="{FF2B5EF4-FFF2-40B4-BE49-F238E27FC236}">
                <a16:creationId xmlns:a16="http://schemas.microsoft.com/office/drawing/2014/main" id="{E24918F6-FEA7-A575-16FD-2CA9676E299A}"/>
              </a:ext>
            </a:extLst>
          </p:cNvPr>
          <p:cNvSpPr/>
          <p:nvPr/>
        </p:nvSpPr>
        <p:spPr>
          <a:xfrm>
            <a:off x="6332538" y="3813175"/>
            <a:ext cx="2159000" cy="1411288"/>
          </a:xfrm>
          <a:prstGeom prst="ellipse">
            <a:avLst/>
          </a:prstGeom>
          <a:noFill/>
          <a:ln w="793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badi Extra Light"/>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18718472-B158-6358-C915-9E9B2C5F9C25}"/>
              </a:ext>
            </a:extLst>
          </p:cNvPr>
          <p:cNvSpPr>
            <a:spLocks noGrp="1" noChangeArrowheads="1"/>
          </p:cNvSpPr>
          <p:nvPr>
            <p:ph type="title"/>
          </p:nvPr>
        </p:nvSpPr>
        <p:spPr>
          <a:xfrm>
            <a:off x="838200" y="136525"/>
            <a:ext cx="11049000" cy="965200"/>
          </a:xfrm>
        </p:spPr>
        <p:txBody>
          <a:bodyPr/>
          <a:lstStyle/>
          <a:p>
            <a:r>
              <a:rPr lang="en-GB" altLang="en-US"/>
              <a:t>Epistemology</a:t>
            </a:r>
          </a:p>
        </p:txBody>
      </p:sp>
      <p:sp>
        <p:nvSpPr>
          <p:cNvPr id="20483" name="Content Placeholder 2">
            <a:extLst>
              <a:ext uri="{FF2B5EF4-FFF2-40B4-BE49-F238E27FC236}">
                <a16:creationId xmlns:a16="http://schemas.microsoft.com/office/drawing/2014/main" id="{36CEB3C4-A974-D043-404A-B3F54C8FA822}"/>
              </a:ext>
            </a:extLst>
          </p:cNvPr>
          <p:cNvSpPr>
            <a:spLocks noGrp="1" noChangeArrowheads="1"/>
          </p:cNvSpPr>
          <p:nvPr>
            <p:ph idx="1"/>
          </p:nvPr>
        </p:nvSpPr>
        <p:spPr>
          <a:xfrm>
            <a:off x="3754438" y="1295400"/>
            <a:ext cx="8437562" cy="4881563"/>
          </a:xfrm>
        </p:spPr>
        <p:txBody>
          <a:bodyPr/>
          <a:lstStyle/>
          <a:p>
            <a:pPr>
              <a:lnSpc>
                <a:spcPct val="150000"/>
              </a:lnSpc>
            </a:pPr>
            <a:r>
              <a:rPr lang="en-GB" altLang="en-US" sz="1800"/>
              <a:t>The term epistemology  also originates from two Greek words: "</a:t>
            </a:r>
            <a:r>
              <a:rPr lang="en-GB" altLang="en-US" sz="1800" b="1"/>
              <a:t>episteme</a:t>
            </a:r>
            <a:r>
              <a:rPr lang="en-GB" altLang="en-US" sz="1800"/>
              <a:t>," meaning "knowledge," and "</a:t>
            </a:r>
            <a:r>
              <a:rPr lang="en-GB" altLang="en-US" sz="1800" b="1"/>
              <a:t>logos</a:t>
            </a:r>
            <a:r>
              <a:rPr lang="en-GB" altLang="en-US" sz="1800"/>
              <a:t>,“ =the "</a:t>
            </a:r>
            <a:r>
              <a:rPr lang="en-GB" altLang="en-US" sz="1800" b="1"/>
              <a:t>study, or science, of</a:t>
            </a:r>
            <a:r>
              <a:rPr lang="en-GB" altLang="en-US" sz="1800"/>
              <a:t>.“</a:t>
            </a:r>
          </a:p>
          <a:p>
            <a:pPr>
              <a:lnSpc>
                <a:spcPct val="150000"/>
              </a:lnSpc>
            </a:pPr>
            <a:endParaRPr lang="en-GB" altLang="en-US" sz="1800"/>
          </a:p>
          <a:p>
            <a:pPr>
              <a:lnSpc>
                <a:spcPct val="150000"/>
              </a:lnSpc>
            </a:pPr>
            <a:r>
              <a:rPr lang="en-GB" altLang="en-US" sz="1800"/>
              <a:t>It is used to describe the beliefs about how ‘knowledge’ might be discovered about the world…</a:t>
            </a:r>
          </a:p>
          <a:p>
            <a:pPr>
              <a:lnSpc>
                <a:spcPct val="150000"/>
              </a:lnSpc>
            </a:pPr>
            <a:endParaRPr lang="en-GB" altLang="en-US" sz="1800"/>
          </a:p>
          <a:p>
            <a:pPr>
              <a:lnSpc>
                <a:spcPct val="150000"/>
              </a:lnSpc>
            </a:pPr>
            <a:r>
              <a:rPr lang="en-GB" altLang="en-US" sz="1800"/>
              <a:t>It defines the ways in which a researcher’s ontological perspective on reality, are translated into knowledge…</a:t>
            </a:r>
          </a:p>
          <a:p>
            <a:pPr>
              <a:lnSpc>
                <a:spcPct val="150000"/>
              </a:lnSpc>
            </a:pPr>
            <a:endParaRPr lang="en-GB" altLang="en-US" sz="1800"/>
          </a:p>
          <a:p>
            <a:pPr>
              <a:lnSpc>
                <a:spcPct val="150000"/>
              </a:lnSpc>
            </a:pPr>
            <a:r>
              <a:rPr lang="en-GB" altLang="en-US" sz="1800"/>
              <a:t>Again, throughout history human beings have developed numerous theories about </a:t>
            </a:r>
            <a:r>
              <a:rPr lang="en-GB" altLang="en-US" sz="1800" i="1"/>
              <a:t>what it means to know</a:t>
            </a:r>
            <a:r>
              <a:rPr lang="en-GB" altLang="en-US" sz="1800"/>
              <a:t>, and subsequently there are many epistemological perspectives…</a:t>
            </a:r>
          </a:p>
          <a:p>
            <a:endParaRPr lang="en-GB" altLang="en-US"/>
          </a:p>
        </p:txBody>
      </p:sp>
      <p:sp>
        <p:nvSpPr>
          <p:cNvPr id="4" name="Oval 3">
            <a:extLst>
              <a:ext uri="{FF2B5EF4-FFF2-40B4-BE49-F238E27FC236}">
                <a16:creationId xmlns:a16="http://schemas.microsoft.com/office/drawing/2014/main" id="{AA06C781-EE26-C769-6AB1-1FCD0350E839}"/>
              </a:ext>
            </a:extLst>
          </p:cNvPr>
          <p:cNvSpPr/>
          <p:nvPr/>
        </p:nvSpPr>
        <p:spPr>
          <a:xfrm>
            <a:off x="261938" y="1204913"/>
            <a:ext cx="3492500" cy="2989262"/>
          </a:xfrm>
          <a:prstGeom prst="ellipse">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485" name="Rectangle 5">
            <a:extLst>
              <a:ext uri="{FF2B5EF4-FFF2-40B4-BE49-F238E27FC236}">
                <a16:creationId xmlns:a16="http://schemas.microsoft.com/office/drawing/2014/main" id="{E6B3F142-A942-8686-B55A-1BC678D6E3B5}"/>
              </a:ext>
            </a:extLst>
          </p:cNvPr>
          <p:cNvSpPr>
            <a:spLocks noChangeArrowheads="1"/>
          </p:cNvSpPr>
          <p:nvPr/>
        </p:nvSpPr>
        <p:spPr bwMode="auto">
          <a:xfrm>
            <a:off x="261938" y="4503738"/>
            <a:ext cx="3492500" cy="1379537"/>
          </a:xfrm>
          <a:prstGeom prst="rect">
            <a:avLst/>
          </a:prstGeom>
          <a:gradFill rotWithShape="0">
            <a:gsLst>
              <a:gs pos="0">
                <a:srgbClr val="8488C4"/>
              </a:gs>
              <a:gs pos="53000">
                <a:srgbClr val="D4DEFF"/>
              </a:gs>
              <a:gs pos="83000">
                <a:srgbClr val="D4DEFF"/>
              </a:gs>
              <a:gs pos="100000">
                <a:srgbClr val="96AB94"/>
              </a:gs>
            </a:gsLst>
            <a:lin ang="5400000"/>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rgbClr val="3B3838"/>
                </a:solidFill>
                <a:latin typeface="Abadi Extra Light" panose="020B0204020104020204" pitchFamily="34" charset="0"/>
              </a:defRPr>
            </a:lvl1pPr>
            <a:lvl2pPr>
              <a:lnSpc>
                <a:spcPct val="90000"/>
              </a:lnSpc>
              <a:spcBef>
                <a:spcPts val="500"/>
              </a:spcBef>
              <a:buFont typeface="Arial" panose="020B0604020202020204" pitchFamily="34" charset="0"/>
              <a:buChar char="•"/>
              <a:defRPr sz="2400">
                <a:solidFill>
                  <a:srgbClr val="3B3838"/>
                </a:solidFill>
                <a:latin typeface="Abadi Extra Light" panose="020B0204020104020204" pitchFamily="34" charset="0"/>
              </a:defRPr>
            </a:lvl2pPr>
            <a:lvl3pPr marL="1143000" indent="-228600">
              <a:lnSpc>
                <a:spcPct val="90000"/>
              </a:lnSpc>
              <a:spcBef>
                <a:spcPts val="500"/>
              </a:spcBef>
              <a:buFont typeface="Arial" panose="020B0604020202020204" pitchFamily="34" charset="0"/>
              <a:buChar char="•"/>
              <a:defRPr sz="2000">
                <a:solidFill>
                  <a:srgbClr val="3B3838"/>
                </a:solidFill>
                <a:latin typeface="Abadi Extra Light" panose="020B0204020104020204" pitchFamily="34" charset="0"/>
              </a:defRPr>
            </a:lvl3pPr>
            <a:lvl4pPr marL="16002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4pPr>
            <a:lvl5pPr marL="20574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9pPr>
          </a:lstStyle>
          <a:p>
            <a:pPr algn="ctr">
              <a:lnSpc>
                <a:spcPct val="150000"/>
              </a:lnSpc>
              <a:spcBef>
                <a:spcPct val="0"/>
              </a:spcBef>
              <a:buFontTx/>
              <a:buNone/>
            </a:pPr>
            <a:r>
              <a:rPr lang="en-GB" altLang="en-US" sz="1600" b="1">
                <a:solidFill>
                  <a:schemeClr val="tx1"/>
                </a:solidFill>
                <a:latin typeface="Baskerville Old Face" panose="02020602080505020303" pitchFamily="18" charset="0"/>
              </a:rPr>
              <a:t>Questions relating to epistemology incl.</a:t>
            </a:r>
          </a:p>
          <a:p>
            <a:pPr algn="ctr">
              <a:lnSpc>
                <a:spcPct val="200000"/>
              </a:lnSpc>
              <a:spcBef>
                <a:spcPct val="0"/>
              </a:spcBef>
              <a:buFontTx/>
              <a:buNone/>
            </a:pPr>
            <a:r>
              <a:rPr lang="en-GB" altLang="en-US" sz="1600">
                <a:solidFill>
                  <a:schemeClr val="tx1"/>
                </a:solidFill>
                <a:latin typeface="Baskerville Old Face" panose="02020602080505020303" pitchFamily="18" charset="0"/>
              </a:rPr>
              <a:t> How we come to know what we know?</a:t>
            </a:r>
          </a:p>
          <a:p>
            <a:pPr lvl="1">
              <a:lnSpc>
                <a:spcPct val="200000"/>
              </a:lnSpc>
              <a:spcBef>
                <a:spcPct val="0"/>
              </a:spcBef>
              <a:buFontTx/>
              <a:buNone/>
            </a:pPr>
            <a:r>
              <a:rPr lang="en-GB" altLang="en-US" sz="1600">
                <a:solidFill>
                  <a:schemeClr val="tx1"/>
                </a:solidFill>
                <a:latin typeface="Baskerville Old Face" panose="02020602080505020303" pitchFamily="18" charset="0"/>
              </a:rPr>
              <a:t>How do I know what is true?</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C0769757-42A0-ADEB-7F31-92E469CE82DE}"/>
              </a:ext>
            </a:extLst>
          </p:cNvPr>
          <p:cNvSpPr>
            <a:spLocks noGrp="1" noChangeArrowheads="1"/>
          </p:cNvSpPr>
          <p:nvPr>
            <p:ph type="title"/>
          </p:nvPr>
        </p:nvSpPr>
        <p:spPr/>
        <p:txBody>
          <a:bodyPr/>
          <a:lstStyle/>
          <a:p>
            <a:r>
              <a:rPr lang="en-US" altLang="en-US"/>
              <a:t>How we order knowledge: some distinctions</a:t>
            </a:r>
            <a:endParaRPr lang="en-GB" altLang="en-US" i="1"/>
          </a:p>
        </p:txBody>
      </p:sp>
      <p:sp>
        <p:nvSpPr>
          <p:cNvPr id="5" name="Content Placeholder 2">
            <a:extLst>
              <a:ext uri="{FF2B5EF4-FFF2-40B4-BE49-F238E27FC236}">
                <a16:creationId xmlns:a16="http://schemas.microsoft.com/office/drawing/2014/main" id="{84C147D6-FF78-8F19-BB82-DB141526555A}"/>
              </a:ext>
            </a:extLst>
          </p:cNvPr>
          <p:cNvSpPr>
            <a:spLocks noGrp="1"/>
          </p:cNvSpPr>
          <p:nvPr>
            <p:ph sz="half" idx="1"/>
          </p:nvPr>
        </p:nvSpPr>
        <p:spPr>
          <a:xfrm>
            <a:off x="657225" y="2095500"/>
            <a:ext cx="5181600" cy="4895850"/>
          </a:xfrm>
        </p:spPr>
        <p:txBody>
          <a:bodyPr/>
          <a:lstStyle/>
          <a:p>
            <a:pPr marL="0" indent="0">
              <a:buFont typeface="Arial" charset="0"/>
              <a:buNone/>
              <a:defRPr/>
            </a:pPr>
            <a:r>
              <a:rPr lang="en-US" dirty="0">
                <a:solidFill>
                  <a:schemeClr val="accent3">
                    <a:lumMod val="75000"/>
                  </a:schemeClr>
                </a:solidFill>
              </a:rPr>
              <a:t>         </a:t>
            </a:r>
            <a:r>
              <a:rPr lang="en-US" b="1" dirty="0">
                <a:solidFill>
                  <a:schemeClr val="accent1"/>
                </a:solidFill>
              </a:rPr>
              <a:t>Description</a:t>
            </a:r>
          </a:p>
          <a:p>
            <a:pPr marL="0" indent="0">
              <a:buFont typeface="Arial" charset="0"/>
              <a:buNone/>
              <a:defRPr/>
            </a:pPr>
            <a:endParaRPr lang="en-US" b="1" dirty="0">
              <a:solidFill>
                <a:schemeClr val="bg2">
                  <a:lumMod val="25000"/>
                </a:schemeClr>
              </a:solidFill>
            </a:endParaRPr>
          </a:p>
          <a:p>
            <a:pPr marL="0" indent="0">
              <a:buFont typeface="Arial" charset="0"/>
              <a:buNone/>
              <a:defRPr/>
            </a:pPr>
            <a:r>
              <a:rPr lang="en-US" b="1" dirty="0">
                <a:solidFill>
                  <a:schemeClr val="tx1">
                    <a:lumMod val="65000"/>
                    <a:lumOff val="35000"/>
                  </a:schemeClr>
                </a:solidFill>
              </a:rPr>
              <a:t>        </a:t>
            </a:r>
            <a:r>
              <a:rPr lang="en-US" b="1" dirty="0">
                <a:solidFill>
                  <a:schemeClr val="accent4">
                    <a:lumMod val="75000"/>
                  </a:schemeClr>
                </a:solidFill>
              </a:rPr>
              <a:t>Interpretation</a:t>
            </a:r>
          </a:p>
          <a:p>
            <a:pPr marL="0" indent="0">
              <a:buFont typeface="Arial" charset="0"/>
              <a:buNone/>
              <a:defRPr/>
            </a:pPr>
            <a:endParaRPr lang="en-US" b="1" dirty="0">
              <a:solidFill>
                <a:schemeClr val="bg2">
                  <a:lumMod val="25000"/>
                </a:schemeClr>
              </a:solidFill>
            </a:endParaRPr>
          </a:p>
          <a:p>
            <a:pPr marL="0" indent="0">
              <a:buFont typeface="Arial" charset="0"/>
              <a:buNone/>
              <a:defRPr/>
            </a:pPr>
            <a:r>
              <a:rPr lang="en-US" b="1" dirty="0">
                <a:solidFill>
                  <a:schemeClr val="accent6">
                    <a:lumMod val="75000"/>
                  </a:schemeClr>
                </a:solidFill>
              </a:rPr>
              <a:t>       Explanation</a:t>
            </a:r>
          </a:p>
          <a:p>
            <a:pPr marL="0" indent="0">
              <a:buFont typeface="Arial" charset="0"/>
              <a:buNone/>
              <a:defRPr/>
            </a:pPr>
            <a:endParaRPr lang="en-US" b="1" dirty="0">
              <a:solidFill>
                <a:schemeClr val="bg2">
                  <a:lumMod val="25000"/>
                </a:schemeClr>
              </a:solidFill>
            </a:endParaRPr>
          </a:p>
          <a:p>
            <a:pPr marL="0" indent="0">
              <a:buFont typeface="Arial" charset="0"/>
              <a:buNone/>
              <a:defRPr/>
            </a:pPr>
            <a:r>
              <a:rPr lang="en-US" b="1" dirty="0">
                <a:solidFill>
                  <a:schemeClr val="accent5">
                    <a:lumMod val="50000"/>
                  </a:schemeClr>
                </a:solidFill>
              </a:rPr>
              <a:t>        Evaluation</a:t>
            </a:r>
          </a:p>
          <a:p>
            <a:pPr>
              <a:buFont typeface="Arial" charset="0"/>
              <a:buChar char="•"/>
              <a:defRPr/>
            </a:pPr>
            <a:endParaRPr lang="en-US" dirty="0">
              <a:solidFill>
                <a:schemeClr val="bg2">
                  <a:lumMod val="25000"/>
                </a:schemeClr>
              </a:solidFill>
            </a:endParaRPr>
          </a:p>
        </p:txBody>
      </p:sp>
      <p:sp>
        <p:nvSpPr>
          <p:cNvPr id="20484" name="Content Placeholder 3">
            <a:extLst>
              <a:ext uri="{FF2B5EF4-FFF2-40B4-BE49-F238E27FC236}">
                <a16:creationId xmlns:a16="http://schemas.microsoft.com/office/drawing/2014/main" id="{89CE4714-392B-1019-BB3D-CA9EEB0EF502}"/>
              </a:ext>
            </a:extLst>
          </p:cNvPr>
          <p:cNvSpPr>
            <a:spLocks noGrp="1"/>
          </p:cNvSpPr>
          <p:nvPr>
            <p:ph sz="half" idx="2"/>
          </p:nvPr>
        </p:nvSpPr>
        <p:spPr>
          <a:xfrm>
            <a:off x="6288088" y="1362075"/>
            <a:ext cx="5384800" cy="5472113"/>
          </a:xfrm>
        </p:spPr>
        <p:txBody>
          <a:bodyPr/>
          <a:lstStyle/>
          <a:p>
            <a:pPr marL="0" indent="0">
              <a:buFont typeface="Arial" panose="020B0604020202020204" pitchFamily="34" charset="0"/>
              <a:buNone/>
              <a:defRPr/>
            </a:pPr>
            <a:r>
              <a:rPr lang="en-US" altLang="en-US" b="1" dirty="0">
                <a:solidFill>
                  <a:schemeClr val="tx1">
                    <a:lumMod val="65000"/>
                    <a:lumOff val="35000"/>
                  </a:schemeClr>
                </a:solidFill>
              </a:rPr>
              <a:t>What is happening?</a:t>
            </a:r>
          </a:p>
          <a:p>
            <a:pPr marL="0" indent="0">
              <a:buFont typeface="Arial" panose="020B0604020202020204" pitchFamily="34" charset="0"/>
              <a:buNone/>
              <a:defRPr/>
            </a:pPr>
            <a:endParaRPr lang="en-US" altLang="en-US" b="1" dirty="0">
              <a:solidFill>
                <a:schemeClr val="tx1">
                  <a:lumMod val="65000"/>
                  <a:lumOff val="35000"/>
                </a:schemeClr>
              </a:solidFill>
            </a:endParaRPr>
          </a:p>
          <a:p>
            <a:pPr marL="0" indent="0">
              <a:buFont typeface="Arial" panose="020B0604020202020204" pitchFamily="34" charset="0"/>
              <a:buNone/>
              <a:defRPr/>
            </a:pPr>
            <a:endParaRPr lang="en-US" altLang="en-US" b="1" dirty="0">
              <a:solidFill>
                <a:schemeClr val="tx1">
                  <a:lumMod val="65000"/>
                  <a:lumOff val="35000"/>
                </a:schemeClr>
              </a:solidFill>
            </a:endParaRPr>
          </a:p>
          <a:p>
            <a:pPr marL="0" indent="0">
              <a:buFont typeface="Arial" panose="020B0604020202020204" pitchFamily="34" charset="0"/>
              <a:buNone/>
              <a:defRPr/>
            </a:pPr>
            <a:r>
              <a:rPr lang="en-US" altLang="en-US" b="1" dirty="0">
                <a:solidFill>
                  <a:schemeClr val="tx1">
                    <a:lumMod val="65000"/>
                    <a:lumOff val="35000"/>
                  </a:schemeClr>
                </a:solidFill>
              </a:rPr>
              <a:t>     What does it mean?</a:t>
            </a:r>
          </a:p>
          <a:p>
            <a:pPr marL="0" indent="0">
              <a:buFont typeface="Arial" panose="020B0604020202020204" pitchFamily="34" charset="0"/>
              <a:buNone/>
              <a:defRPr/>
            </a:pPr>
            <a:endParaRPr lang="en-US" altLang="en-US" b="1" dirty="0">
              <a:solidFill>
                <a:schemeClr val="tx1">
                  <a:lumMod val="65000"/>
                  <a:lumOff val="35000"/>
                </a:schemeClr>
              </a:solidFill>
            </a:endParaRPr>
          </a:p>
          <a:p>
            <a:pPr marL="0" indent="0">
              <a:buFont typeface="Arial" panose="020B0604020202020204" pitchFamily="34" charset="0"/>
              <a:buNone/>
              <a:defRPr/>
            </a:pPr>
            <a:endParaRPr lang="en-US" altLang="en-US" b="1" dirty="0">
              <a:solidFill>
                <a:schemeClr val="tx1">
                  <a:lumMod val="65000"/>
                  <a:lumOff val="35000"/>
                </a:schemeClr>
              </a:solidFill>
            </a:endParaRPr>
          </a:p>
          <a:p>
            <a:pPr marL="0" indent="0">
              <a:buFont typeface="Arial" panose="020B0604020202020204" pitchFamily="34" charset="0"/>
              <a:buNone/>
              <a:defRPr/>
            </a:pPr>
            <a:r>
              <a:rPr lang="en-US" altLang="en-US" b="1" dirty="0">
                <a:solidFill>
                  <a:schemeClr val="tx1">
                    <a:lumMod val="65000"/>
                    <a:lumOff val="35000"/>
                  </a:schemeClr>
                </a:solidFill>
              </a:rPr>
              <a:t>   What are the causes of it?</a:t>
            </a:r>
          </a:p>
          <a:p>
            <a:pPr marL="0" indent="0">
              <a:buFont typeface="Arial" panose="020B0604020202020204" pitchFamily="34" charset="0"/>
              <a:buNone/>
              <a:defRPr/>
            </a:pPr>
            <a:endParaRPr lang="en-US" altLang="en-US" b="1" dirty="0">
              <a:solidFill>
                <a:schemeClr val="tx1">
                  <a:lumMod val="65000"/>
                  <a:lumOff val="35000"/>
                </a:schemeClr>
              </a:solidFill>
            </a:endParaRPr>
          </a:p>
          <a:p>
            <a:pPr marL="0" indent="0">
              <a:buFont typeface="Arial" panose="020B0604020202020204" pitchFamily="34" charset="0"/>
              <a:buNone/>
              <a:defRPr/>
            </a:pPr>
            <a:endParaRPr lang="en-US" altLang="en-US" b="1" i="1" dirty="0">
              <a:solidFill>
                <a:schemeClr val="tx1">
                  <a:lumMod val="65000"/>
                  <a:lumOff val="35000"/>
                </a:schemeClr>
              </a:solidFill>
            </a:endParaRPr>
          </a:p>
          <a:p>
            <a:pPr marL="0" indent="0">
              <a:buFont typeface="Arial" panose="020B0604020202020204" pitchFamily="34" charset="0"/>
              <a:buNone/>
              <a:defRPr/>
            </a:pPr>
            <a:r>
              <a:rPr lang="en-US" altLang="en-US" b="1" dirty="0">
                <a:solidFill>
                  <a:schemeClr val="tx1">
                    <a:lumMod val="65000"/>
                    <a:lumOff val="35000"/>
                  </a:schemeClr>
                </a:solidFill>
              </a:rPr>
              <a:t>Is it a good or a bad thing?</a:t>
            </a:r>
          </a:p>
        </p:txBody>
      </p:sp>
      <p:cxnSp>
        <p:nvCxnSpPr>
          <p:cNvPr id="7" name="Straight Arrow Connector 6">
            <a:extLst>
              <a:ext uri="{FF2B5EF4-FFF2-40B4-BE49-F238E27FC236}">
                <a16:creationId xmlns:a16="http://schemas.microsoft.com/office/drawing/2014/main" id="{B2434339-242D-C47E-23D9-CB89FDBF33ED}"/>
              </a:ext>
            </a:extLst>
          </p:cNvPr>
          <p:cNvCxnSpPr>
            <a:cxnSpLocks/>
          </p:cNvCxnSpPr>
          <p:nvPr/>
        </p:nvCxnSpPr>
        <p:spPr>
          <a:xfrm flipV="1">
            <a:off x="3248025" y="1535113"/>
            <a:ext cx="3040063" cy="688975"/>
          </a:xfrm>
          <a:prstGeom prst="straightConnector1">
            <a:avLst/>
          </a:prstGeom>
          <a:ln w="38100">
            <a:solidFill>
              <a:srgbClr val="15C1A0"/>
            </a:solidFill>
            <a:tailEnd type="arrow"/>
          </a:ln>
        </p:spPr>
        <p:style>
          <a:lnRef idx="2">
            <a:schemeClr val="accent1"/>
          </a:lnRef>
          <a:fillRef idx="0">
            <a:schemeClr val="accent1"/>
          </a:fillRef>
          <a:effectRef idx="1">
            <a:schemeClr val="accent1"/>
          </a:effectRef>
          <a:fontRef idx="minor">
            <a:schemeClr val="tx1"/>
          </a:fontRef>
        </p:style>
      </p:cxnSp>
      <p:cxnSp>
        <p:nvCxnSpPr>
          <p:cNvPr id="8" name="Straight Arrow Connector 7">
            <a:extLst>
              <a:ext uri="{FF2B5EF4-FFF2-40B4-BE49-F238E27FC236}">
                <a16:creationId xmlns:a16="http://schemas.microsoft.com/office/drawing/2014/main" id="{00B7EA39-2ECF-F20C-8958-DC96987F5E5F}"/>
              </a:ext>
            </a:extLst>
          </p:cNvPr>
          <p:cNvCxnSpPr>
            <a:cxnSpLocks/>
          </p:cNvCxnSpPr>
          <p:nvPr/>
        </p:nvCxnSpPr>
        <p:spPr>
          <a:xfrm flipV="1">
            <a:off x="3567113" y="3159125"/>
            <a:ext cx="3132137" cy="187325"/>
          </a:xfrm>
          <a:prstGeom prst="straightConnector1">
            <a:avLst/>
          </a:prstGeom>
          <a:ln w="38100">
            <a:solidFill>
              <a:srgbClr val="15C1A0"/>
            </a:solidFill>
            <a:tailEnd type="arrow"/>
          </a:ln>
        </p:spPr>
        <p:style>
          <a:lnRef idx="2">
            <a:schemeClr val="accent1"/>
          </a:lnRef>
          <a:fillRef idx="0">
            <a:schemeClr val="accent1"/>
          </a:fillRef>
          <a:effectRef idx="1">
            <a:schemeClr val="accent1"/>
          </a:effectRef>
          <a:fontRef idx="minor">
            <a:schemeClr val="tx1"/>
          </a:fontRef>
        </p:style>
      </p:cxnSp>
      <p:cxnSp>
        <p:nvCxnSpPr>
          <p:cNvPr id="9" name="Straight Arrow Connector 8">
            <a:extLst>
              <a:ext uri="{FF2B5EF4-FFF2-40B4-BE49-F238E27FC236}">
                <a16:creationId xmlns:a16="http://schemas.microsoft.com/office/drawing/2014/main" id="{232C6CBE-2A76-B7B8-4E65-6C7ECE2B7ACB}"/>
              </a:ext>
            </a:extLst>
          </p:cNvPr>
          <p:cNvCxnSpPr>
            <a:cxnSpLocks/>
          </p:cNvCxnSpPr>
          <p:nvPr/>
        </p:nvCxnSpPr>
        <p:spPr>
          <a:xfrm>
            <a:off x="3195638" y="4421188"/>
            <a:ext cx="3170237" cy="166687"/>
          </a:xfrm>
          <a:prstGeom prst="straightConnector1">
            <a:avLst/>
          </a:prstGeom>
          <a:ln w="38100">
            <a:solidFill>
              <a:srgbClr val="15C1A0"/>
            </a:solidFill>
            <a:tailEnd type="arrow"/>
          </a:ln>
        </p:spPr>
        <p:style>
          <a:lnRef idx="2">
            <a:schemeClr val="accent1"/>
          </a:lnRef>
          <a:fillRef idx="0">
            <a:schemeClr val="accent1"/>
          </a:fillRef>
          <a:effectRef idx="1">
            <a:schemeClr val="accent1"/>
          </a:effectRef>
          <a:fontRef idx="minor">
            <a:schemeClr val="tx1"/>
          </a:fontRef>
        </p:style>
      </p:cxnSp>
      <p:cxnSp>
        <p:nvCxnSpPr>
          <p:cNvPr id="11" name="Straight Arrow Connector 10">
            <a:extLst>
              <a:ext uri="{FF2B5EF4-FFF2-40B4-BE49-F238E27FC236}">
                <a16:creationId xmlns:a16="http://schemas.microsoft.com/office/drawing/2014/main" id="{EE4DCEA8-1CFE-728C-840A-7C2FD09B5390}"/>
              </a:ext>
            </a:extLst>
          </p:cNvPr>
          <p:cNvCxnSpPr>
            <a:cxnSpLocks/>
          </p:cNvCxnSpPr>
          <p:nvPr/>
        </p:nvCxnSpPr>
        <p:spPr>
          <a:xfrm>
            <a:off x="3195638" y="5483225"/>
            <a:ext cx="2762250" cy="612775"/>
          </a:xfrm>
          <a:prstGeom prst="straightConnector1">
            <a:avLst/>
          </a:prstGeom>
          <a:ln w="38100">
            <a:solidFill>
              <a:srgbClr val="15C1A0"/>
            </a:solidFill>
            <a:tailEnd type="arrow"/>
          </a:ln>
        </p:spPr>
        <p:style>
          <a:lnRef idx="2">
            <a:schemeClr val="accent1"/>
          </a:lnRef>
          <a:fillRef idx="0">
            <a:schemeClr val="accent1"/>
          </a:fillRef>
          <a:effectRef idx="1">
            <a:schemeClr val="accent1"/>
          </a:effectRef>
          <a:fontRef idx="minor">
            <a:schemeClr val="tx1"/>
          </a:fontRef>
        </p:style>
      </p:cxnSp>
      <p:sp>
        <p:nvSpPr>
          <p:cNvPr id="10" name="Speech Bubble: Rectangle with Corners Rounded 9">
            <a:extLst>
              <a:ext uri="{FF2B5EF4-FFF2-40B4-BE49-F238E27FC236}">
                <a16:creationId xmlns:a16="http://schemas.microsoft.com/office/drawing/2014/main" id="{4F2F6761-4BED-2C79-B6EA-AE08AF53F8A3}"/>
              </a:ext>
            </a:extLst>
          </p:cNvPr>
          <p:cNvSpPr/>
          <p:nvPr/>
        </p:nvSpPr>
        <p:spPr>
          <a:xfrm>
            <a:off x="6288088" y="1209675"/>
            <a:ext cx="5756275" cy="3211513"/>
          </a:xfrm>
          <a:prstGeom prst="wedgeRoundRectCallout">
            <a:avLst>
              <a:gd name="adj1" fmla="val -34717"/>
              <a:gd name="adj2" fmla="val -62560"/>
              <a:gd name="adj3" fmla="val 16667"/>
            </a:avLst>
          </a:prstGeom>
          <a:solidFill>
            <a:srgbClr val="0D796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800" b="0" i="0" u="none" strike="noStrike" kern="1200" cap="none" spc="0" normalizeH="0" baseline="0" noProof="0" dirty="0">
                <a:ln>
                  <a:noFill/>
                </a:ln>
                <a:solidFill>
                  <a:prstClr val="white"/>
                </a:solidFill>
                <a:effectLst/>
                <a:uLnTx/>
                <a:uFillTx/>
                <a:latin typeface="Abadi Extra Light"/>
                <a:ea typeface="+mn-ea"/>
                <a:cs typeface="+mn-cs"/>
              </a:rPr>
              <a:t>Other ways we order knowledge?</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3"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3794" name="Picture 2">
            <a:extLst>
              <a:ext uri="{FF2B5EF4-FFF2-40B4-BE49-F238E27FC236}">
                <a16:creationId xmlns:a16="http://schemas.microsoft.com/office/drawing/2014/main" id="{286A3B56-110C-EE32-67E8-8229B4222FC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665413" y="685800"/>
            <a:ext cx="6381750" cy="54864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795" name="TextBox 2">
            <a:extLst>
              <a:ext uri="{FF2B5EF4-FFF2-40B4-BE49-F238E27FC236}">
                <a16:creationId xmlns:a16="http://schemas.microsoft.com/office/drawing/2014/main" id="{DF94FA06-99C6-60CA-84B1-CFA8EDC96F42}"/>
              </a:ext>
            </a:extLst>
          </p:cNvPr>
          <p:cNvSpPr txBox="1">
            <a:spLocks noChangeArrowheads="1"/>
          </p:cNvSpPr>
          <p:nvPr/>
        </p:nvSpPr>
        <p:spPr bwMode="auto">
          <a:xfrm>
            <a:off x="4395788" y="3167063"/>
            <a:ext cx="3400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rgbClr val="3B3838"/>
                </a:solidFill>
                <a:latin typeface="Abadi Extra Light" panose="020B0204020104020204" pitchFamily="34" charset="0"/>
              </a:defRPr>
            </a:lvl1pPr>
            <a:lvl2pPr marL="742950" indent="-285750">
              <a:lnSpc>
                <a:spcPct val="90000"/>
              </a:lnSpc>
              <a:spcBef>
                <a:spcPts val="500"/>
              </a:spcBef>
              <a:buFont typeface="Arial" panose="020B0604020202020204" pitchFamily="34" charset="0"/>
              <a:buChar char="•"/>
              <a:defRPr sz="2400">
                <a:solidFill>
                  <a:srgbClr val="3B3838"/>
                </a:solidFill>
                <a:latin typeface="Abadi Extra Light" panose="020B0204020104020204" pitchFamily="34" charset="0"/>
              </a:defRPr>
            </a:lvl2pPr>
            <a:lvl3pPr marL="1143000" indent="-228600">
              <a:lnSpc>
                <a:spcPct val="90000"/>
              </a:lnSpc>
              <a:spcBef>
                <a:spcPts val="500"/>
              </a:spcBef>
              <a:buFont typeface="Arial" panose="020B0604020202020204" pitchFamily="34" charset="0"/>
              <a:buChar char="•"/>
              <a:defRPr sz="2000">
                <a:solidFill>
                  <a:srgbClr val="3B3838"/>
                </a:solidFill>
                <a:latin typeface="Abadi Extra Light" panose="020B0204020104020204" pitchFamily="34" charset="0"/>
              </a:defRPr>
            </a:lvl3pPr>
            <a:lvl4pPr marL="16002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4pPr>
            <a:lvl5pPr marL="20574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2800" b="1"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t>Research Paradigm</a:t>
            </a:r>
          </a:p>
        </p:txBody>
      </p:sp>
      <p:sp>
        <p:nvSpPr>
          <p:cNvPr id="5" name="Oval 4">
            <a:extLst>
              <a:ext uri="{FF2B5EF4-FFF2-40B4-BE49-F238E27FC236}">
                <a16:creationId xmlns:a16="http://schemas.microsoft.com/office/drawing/2014/main" id="{8A765ECB-85F3-1C0B-A77C-B94CB161125C}"/>
              </a:ext>
            </a:extLst>
          </p:cNvPr>
          <p:cNvSpPr/>
          <p:nvPr/>
        </p:nvSpPr>
        <p:spPr>
          <a:xfrm>
            <a:off x="3171825" y="3832225"/>
            <a:ext cx="2265363" cy="1411288"/>
          </a:xfrm>
          <a:prstGeom prst="ellipse">
            <a:avLst/>
          </a:prstGeom>
          <a:noFill/>
          <a:ln w="793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badi Extra Light"/>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7AF530CF-7910-BBCE-1604-898C89F3D0B6}"/>
              </a:ext>
            </a:extLst>
          </p:cNvPr>
          <p:cNvSpPr>
            <a:spLocks noGrp="1" noChangeArrowheads="1"/>
          </p:cNvSpPr>
          <p:nvPr>
            <p:ph type="title"/>
          </p:nvPr>
        </p:nvSpPr>
        <p:spPr/>
        <p:txBody>
          <a:bodyPr/>
          <a:lstStyle/>
          <a:p>
            <a:r>
              <a:rPr lang="en-GB" altLang="en-US"/>
              <a:t>Methodology</a:t>
            </a:r>
          </a:p>
        </p:txBody>
      </p:sp>
      <p:sp>
        <p:nvSpPr>
          <p:cNvPr id="26628" name="Rectangle 1">
            <a:extLst>
              <a:ext uri="{FF2B5EF4-FFF2-40B4-BE49-F238E27FC236}">
                <a16:creationId xmlns:a16="http://schemas.microsoft.com/office/drawing/2014/main" id="{6B78EC04-FBDD-F2A1-4A2C-DE8CEF3DF558}"/>
              </a:ext>
            </a:extLst>
          </p:cNvPr>
          <p:cNvSpPr>
            <a:spLocks noGrp="1" noChangeArrowheads="1"/>
          </p:cNvSpPr>
          <p:nvPr>
            <p:ph sz="half" idx="1"/>
          </p:nvPr>
        </p:nvSpPr>
        <p:spPr>
          <a:xfrm>
            <a:off x="1292225" y="1323975"/>
            <a:ext cx="10147300" cy="977900"/>
          </a:xfrm>
        </p:spPr>
        <p:txBody>
          <a:bodyPr>
            <a:spAutoFit/>
          </a:bodyPr>
          <a:lstStyle/>
          <a:p>
            <a:pPr algn="ctr" eaLnBrk="1" hangingPunct="1">
              <a:spcBef>
                <a:spcPct val="0"/>
              </a:spcBef>
              <a:buFontTx/>
              <a:buNone/>
              <a:defRPr/>
            </a:pPr>
            <a:r>
              <a:rPr lang="en-GB" altLang="en-US" sz="2400" dirty="0">
                <a:solidFill>
                  <a:srgbClr val="12A287"/>
                </a:solidFill>
                <a:latin typeface="+mj-lt"/>
                <a:cs typeface="Arial" panose="020B0604020202020204" pitchFamily="34" charset="0"/>
              </a:rPr>
              <a:t>‘the underlying principles and rules of organisation of a philosophical system or inquiry procedure’</a:t>
            </a:r>
          </a:p>
          <a:p>
            <a:pPr algn="r" eaLnBrk="1" hangingPunct="1">
              <a:spcBef>
                <a:spcPct val="0"/>
              </a:spcBef>
              <a:buFontTx/>
              <a:buNone/>
              <a:defRPr/>
            </a:pPr>
            <a:r>
              <a:rPr lang="en-GB" altLang="en-US" sz="1600" dirty="0">
                <a:solidFill>
                  <a:srgbClr val="12A287"/>
                </a:solidFill>
                <a:latin typeface="+mj-lt"/>
                <a:cs typeface="Arial" panose="020B0604020202020204" pitchFamily="34" charset="0"/>
              </a:rPr>
              <a:t>(Oxford Dictionaries, 2018)</a:t>
            </a:r>
          </a:p>
        </p:txBody>
      </p:sp>
      <p:sp>
        <p:nvSpPr>
          <p:cNvPr id="2" name="Rectangle: Rounded Corners 1">
            <a:extLst>
              <a:ext uri="{FF2B5EF4-FFF2-40B4-BE49-F238E27FC236}">
                <a16:creationId xmlns:a16="http://schemas.microsoft.com/office/drawing/2014/main" id="{9148E9DE-075E-6AB2-B7AC-4D72DD745D62}"/>
              </a:ext>
            </a:extLst>
          </p:cNvPr>
          <p:cNvSpPr/>
          <p:nvPr/>
        </p:nvSpPr>
        <p:spPr>
          <a:xfrm>
            <a:off x="417513" y="2459038"/>
            <a:ext cx="2289175" cy="2081212"/>
          </a:xfrm>
          <a:prstGeom prst="roundRect">
            <a:avLst/>
          </a:prstGeom>
          <a:blipFill dpi="0" rotWithShape="1">
            <a:blip r:embed="rId3"/>
            <a:srcRect/>
            <a:stretch>
              <a:fillRect/>
            </a:stretch>
          </a:bli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Content Placeholder 2">
            <a:extLst>
              <a:ext uri="{FF2B5EF4-FFF2-40B4-BE49-F238E27FC236}">
                <a16:creationId xmlns:a16="http://schemas.microsoft.com/office/drawing/2014/main" id="{2161D3BC-B851-FB8C-C23E-185C7A371A52}"/>
              </a:ext>
            </a:extLst>
          </p:cNvPr>
          <p:cNvSpPr>
            <a:spLocks noGrp="1"/>
          </p:cNvSpPr>
          <p:nvPr>
            <p:ph sz="half" idx="2"/>
          </p:nvPr>
        </p:nvSpPr>
        <p:spPr>
          <a:xfrm>
            <a:off x="3113088" y="2641600"/>
            <a:ext cx="8936037" cy="4884738"/>
          </a:xfrm>
        </p:spPr>
        <p:txBody>
          <a:bodyPr/>
          <a:lstStyle/>
          <a:p>
            <a:pPr>
              <a:lnSpc>
                <a:spcPct val="150000"/>
              </a:lnSpc>
              <a:spcBef>
                <a:spcPts val="0"/>
              </a:spcBef>
              <a:defRPr/>
            </a:pPr>
            <a:r>
              <a:rPr lang="en-GB" altLang="en-US" sz="2000" dirty="0">
                <a:solidFill>
                  <a:schemeClr val="bg2">
                    <a:lumMod val="25000"/>
                  </a:schemeClr>
                </a:solidFill>
              </a:rPr>
              <a:t>How we go about discovering and creating knowledge in a systematic way…</a:t>
            </a:r>
          </a:p>
          <a:p>
            <a:pPr>
              <a:lnSpc>
                <a:spcPct val="150000"/>
              </a:lnSpc>
              <a:spcBef>
                <a:spcPts val="0"/>
              </a:spcBef>
              <a:defRPr/>
            </a:pPr>
            <a:endParaRPr lang="en-GB" altLang="en-US" sz="2000" dirty="0">
              <a:solidFill>
                <a:schemeClr val="bg2">
                  <a:lumMod val="25000"/>
                </a:schemeClr>
              </a:solidFill>
            </a:endParaRPr>
          </a:p>
          <a:p>
            <a:pPr>
              <a:lnSpc>
                <a:spcPct val="150000"/>
              </a:lnSpc>
              <a:spcBef>
                <a:spcPts val="0"/>
              </a:spcBef>
              <a:defRPr/>
            </a:pPr>
            <a:r>
              <a:rPr lang="en-GB" altLang="en-US" sz="2000" dirty="0">
                <a:solidFill>
                  <a:schemeClr val="bg2">
                    <a:lumMod val="25000"/>
                  </a:schemeClr>
                </a:solidFill>
              </a:rPr>
              <a:t>The appropriate methodology is driven by ones own ontological and epistemological beliefs…(or the ones imposed upon us!)</a:t>
            </a:r>
          </a:p>
          <a:p>
            <a:pPr>
              <a:lnSpc>
                <a:spcPct val="150000"/>
              </a:lnSpc>
              <a:buFont typeface="Arial" charset="0"/>
              <a:buChar char="•"/>
              <a:defRPr/>
            </a:pPr>
            <a:endParaRPr lang="en-GB" altLang="en-US" sz="2000" dirty="0">
              <a:solidFill>
                <a:schemeClr val="bg2">
                  <a:lumMod val="25000"/>
                </a:schemeClr>
              </a:solidFill>
            </a:endParaRPr>
          </a:p>
          <a:p>
            <a:pPr>
              <a:buFont typeface="Arial" charset="0"/>
              <a:buChar char="•"/>
              <a:defRPr/>
            </a:pPr>
            <a:endParaRPr lang="en-GB" altLang="en-US" sz="1800" dirty="0">
              <a:solidFill>
                <a:schemeClr val="bg2">
                  <a:lumMod val="25000"/>
                </a:schemeClr>
              </a:solidFill>
              <a:latin typeface="Calibri" panose="020F0502020204030204" pitchFamily="34" charset="0"/>
            </a:endParaRPr>
          </a:p>
          <a:p>
            <a:pPr>
              <a:buFont typeface="Arial" charset="0"/>
              <a:buChar char="•"/>
              <a:defRPr/>
            </a:pPr>
            <a:endParaRPr lang="en-GB" altLang="en-US" sz="1600" dirty="0">
              <a:solidFill>
                <a:schemeClr val="bg2">
                  <a:lumMod val="25000"/>
                </a:schemeClr>
              </a:solidFill>
              <a:latin typeface="Calibri" panose="020F0502020204030204" pitchFamily="34" charset="0"/>
            </a:endParaRPr>
          </a:p>
          <a:p>
            <a:pPr marL="0" indent="0">
              <a:buFont typeface="Wingdings" pitchFamily="2" charset="2"/>
              <a:buNone/>
              <a:defRPr/>
            </a:pPr>
            <a:endParaRPr lang="en-GB" altLang="en-US" sz="1600" dirty="0">
              <a:solidFill>
                <a:schemeClr val="bg2">
                  <a:lumMod val="25000"/>
                </a:schemeClr>
              </a:solidFill>
              <a:latin typeface="Calibri" panose="020F0502020204030204" pitchFamily="34" charset="0"/>
            </a:endParaRPr>
          </a:p>
        </p:txBody>
      </p:sp>
      <p:sp>
        <p:nvSpPr>
          <p:cNvPr id="4" name="Rectangle 3">
            <a:extLst>
              <a:ext uri="{FF2B5EF4-FFF2-40B4-BE49-F238E27FC236}">
                <a16:creationId xmlns:a16="http://schemas.microsoft.com/office/drawing/2014/main" id="{A49BA898-F892-851F-4B66-DAB49BD2BF5F}"/>
              </a:ext>
            </a:extLst>
          </p:cNvPr>
          <p:cNvSpPr/>
          <p:nvPr/>
        </p:nvSpPr>
        <p:spPr>
          <a:xfrm>
            <a:off x="374650" y="4733925"/>
            <a:ext cx="11817350" cy="2062163"/>
          </a:xfrm>
          <a:prstGeom prst="rect">
            <a:avLst/>
          </a:prstGeom>
        </p:spPr>
        <p:txBody>
          <a:bodyPr>
            <a:spAutoFit/>
          </a:bodyPr>
          <a:lstStyle/>
          <a:p>
            <a:pPr marL="285750" indent="-285750">
              <a:lnSpc>
                <a:spcPct val="150000"/>
              </a:lnSpc>
              <a:buFont typeface="Arial" panose="020B0604020202020204" pitchFamily="34" charset="0"/>
              <a:buChar char="•"/>
              <a:defRPr/>
            </a:pPr>
            <a:r>
              <a:rPr lang="en-GB" altLang="en-US" sz="2000" u="sng" dirty="0"/>
              <a:t>Different to </a:t>
            </a:r>
            <a:r>
              <a:rPr lang="en-GB" altLang="en-US" sz="2000" b="1" i="1" u="sng" dirty="0"/>
              <a:t>method</a:t>
            </a:r>
            <a:r>
              <a:rPr lang="en-GB" altLang="en-US" sz="2000" b="1" u="sng" dirty="0"/>
              <a:t> </a:t>
            </a:r>
            <a:r>
              <a:rPr lang="en-GB" altLang="en-US" sz="2000" u="sng" dirty="0"/>
              <a:t>as this refers to the ‘research tools’, the techniques &amp; procedures to collect &amp; analyse data….</a:t>
            </a:r>
          </a:p>
          <a:p>
            <a:pPr marL="285750" indent="-285750">
              <a:lnSpc>
                <a:spcPct val="150000"/>
              </a:lnSpc>
              <a:buFont typeface="Arial" panose="020B0604020202020204" pitchFamily="34" charset="0"/>
              <a:buChar char="•"/>
              <a:defRPr/>
            </a:pPr>
            <a:endParaRPr lang="en-GB" altLang="en-US" sz="2000" dirty="0"/>
          </a:p>
          <a:p>
            <a:pPr algn="ctr">
              <a:lnSpc>
                <a:spcPct val="150000"/>
              </a:lnSpc>
              <a:defRPr/>
            </a:pPr>
            <a:r>
              <a:rPr lang="en-GB" altLang="en-US" sz="2300" b="1" dirty="0"/>
              <a:t>Methodology is the justification for using a particular research method - including whether you use qualitative or quantitative methods, or a mixture of both…</a:t>
            </a:r>
          </a:p>
        </p:txBody>
      </p:sp>
      <p:cxnSp>
        <p:nvCxnSpPr>
          <p:cNvPr id="10" name="Straight Connector 9">
            <a:extLst>
              <a:ext uri="{FF2B5EF4-FFF2-40B4-BE49-F238E27FC236}">
                <a16:creationId xmlns:a16="http://schemas.microsoft.com/office/drawing/2014/main" id="{6C852E13-FD30-51C5-CFB9-4B9FCF438790}"/>
              </a:ext>
            </a:extLst>
          </p:cNvPr>
          <p:cNvCxnSpPr/>
          <p:nvPr/>
        </p:nvCxnSpPr>
        <p:spPr>
          <a:xfrm>
            <a:off x="2851150" y="2524125"/>
            <a:ext cx="8934450" cy="0"/>
          </a:xfrm>
          <a:prstGeom prst="line">
            <a:avLst/>
          </a:prstGeom>
          <a:ln w="41275">
            <a:solidFill>
              <a:srgbClr val="12A287"/>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0418" name="Content Placeholder 4">
            <a:extLst>
              <a:ext uri="{FF2B5EF4-FFF2-40B4-BE49-F238E27FC236}">
                <a16:creationId xmlns:a16="http://schemas.microsoft.com/office/drawing/2014/main" id="{2BBE8D91-27AC-8FB5-67FD-AE342570B8A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t="14912" b="6773"/>
          <a:stretch>
            <a:fillRect/>
          </a:stretch>
        </p:blipFill>
        <p:spPr>
          <a:xfrm>
            <a:off x="3355975" y="76200"/>
            <a:ext cx="5748338" cy="6748463"/>
          </a:xfrm>
        </p:spPr>
      </p:pic>
      <p:sp>
        <p:nvSpPr>
          <p:cNvPr id="6" name="Rectangle 5">
            <a:extLst>
              <a:ext uri="{FF2B5EF4-FFF2-40B4-BE49-F238E27FC236}">
                <a16:creationId xmlns:a16="http://schemas.microsoft.com/office/drawing/2014/main" id="{B344D6CA-30F5-B3B4-27EF-B59F5C97696A}"/>
              </a:ext>
            </a:extLst>
          </p:cNvPr>
          <p:cNvSpPr/>
          <p:nvPr/>
        </p:nvSpPr>
        <p:spPr>
          <a:xfrm>
            <a:off x="7616825" y="6294438"/>
            <a:ext cx="1487488" cy="56356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Rectangle 6">
            <a:extLst>
              <a:ext uri="{FF2B5EF4-FFF2-40B4-BE49-F238E27FC236}">
                <a16:creationId xmlns:a16="http://schemas.microsoft.com/office/drawing/2014/main" id="{514726CB-8041-A192-0F96-C35C4F46E378}"/>
              </a:ext>
            </a:extLst>
          </p:cNvPr>
          <p:cNvSpPr/>
          <p:nvPr/>
        </p:nvSpPr>
        <p:spPr>
          <a:xfrm>
            <a:off x="5613400" y="0"/>
            <a:ext cx="1652588" cy="2428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374535631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9160944-0D70-643C-01C1-C257A5F8DABE}"/>
              </a:ext>
            </a:extLst>
          </p:cNvPr>
          <p:cNvSpPr/>
          <p:nvPr/>
        </p:nvSpPr>
        <p:spPr>
          <a:xfrm>
            <a:off x="4101981" y="2232396"/>
            <a:ext cx="4213076" cy="1478418"/>
          </a:xfrm>
          <a:prstGeom prst="rect">
            <a:avLst/>
          </a:prstGeom>
          <a:noFill/>
        </p:spPr>
        <p:txBody>
          <a:bodyPr>
            <a:spAutoFit/>
          </a:bodyPr>
          <a:lstStyle/>
          <a:p>
            <a:pPr algn="ctr">
              <a:lnSpc>
                <a:spcPct val="150000"/>
              </a:lnSpc>
              <a:defRPr/>
            </a:pPr>
            <a:r>
              <a:rPr lang="en-US" sz="3200" dirty="0">
                <a:ln w="10160">
                  <a:solidFill>
                    <a:schemeClr val="accent1"/>
                  </a:solidFill>
                  <a:prstDash val="solid"/>
                </a:ln>
                <a:solidFill>
                  <a:srgbClr val="12A287"/>
                </a:solidFill>
              </a:rPr>
              <a:t>Group Discussion Exercises</a:t>
            </a:r>
          </a:p>
        </p:txBody>
      </p:sp>
      <p:pic>
        <p:nvPicPr>
          <p:cNvPr id="30723" name="Picture 1">
            <a:extLst>
              <a:ext uri="{FF2B5EF4-FFF2-40B4-BE49-F238E27FC236}">
                <a16:creationId xmlns:a16="http://schemas.microsoft.com/office/drawing/2014/main" id="{9C49FE2D-886F-412D-0377-0A463A78A9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3">
            <a:extLst>
              <a:ext uri="{FF2B5EF4-FFF2-40B4-BE49-F238E27FC236}">
                <a16:creationId xmlns:a16="http://schemas.microsoft.com/office/drawing/2014/main" id="{32F5A85A-8566-2E26-948D-A0003A6ABF97}"/>
              </a:ext>
            </a:extLst>
          </p:cNvPr>
          <p:cNvGrpSpPr>
            <a:grpSpLocks/>
          </p:cNvGrpSpPr>
          <p:nvPr/>
        </p:nvGrpSpPr>
        <p:grpSpPr bwMode="auto">
          <a:xfrm>
            <a:off x="8315325" y="1922463"/>
            <a:ext cx="3568700" cy="2816225"/>
            <a:chOff x="8622531" y="351559"/>
            <a:chExt cx="3569469" cy="2817091"/>
          </a:xfrm>
        </p:grpSpPr>
        <p:sp>
          <p:nvSpPr>
            <p:cNvPr id="3" name="Thought Bubble: Cloud 2">
              <a:extLst>
                <a:ext uri="{FF2B5EF4-FFF2-40B4-BE49-F238E27FC236}">
                  <a16:creationId xmlns:a16="http://schemas.microsoft.com/office/drawing/2014/main" id="{1F7B6094-D667-16B1-927E-0F22F5E5044D}"/>
                </a:ext>
              </a:extLst>
            </p:cNvPr>
            <p:cNvSpPr/>
            <p:nvPr/>
          </p:nvSpPr>
          <p:spPr>
            <a:xfrm>
              <a:off x="8622531" y="351559"/>
              <a:ext cx="3569469" cy="2817091"/>
            </a:xfrm>
            <a:prstGeom prst="cloudCallout">
              <a:avLst>
                <a:gd name="adj1" fmla="val -56899"/>
                <a:gd name="adj2" fmla="val -4831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a:extLst>
                <a:ext uri="{FF2B5EF4-FFF2-40B4-BE49-F238E27FC236}">
                  <a16:creationId xmlns:a16="http://schemas.microsoft.com/office/drawing/2014/main" id="{802284EC-BA2F-A08E-57B2-A001DAADE22B}"/>
                </a:ext>
              </a:extLst>
            </p:cNvPr>
            <p:cNvSpPr/>
            <p:nvPr/>
          </p:nvSpPr>
          <p:spPr>
            <a:xfrm>
              <a:off x="8984576" y="1038321"/>
              <a:ext cx="2991524" cy="1077218"/>
            </a:xfrm>
            <a:prstGeom prst="rect">
              <a:avLst/>
            </a:prstGeom>
            <a:solidFill>
              <a:schemeClr val="bg1"/>
            </a:solidFill>
          </p:spPr>
          <p:txBody>
            <a:bodyPr wrap="none">
              <a:spAutoFit/>
            </a:bodyPr>
            <a:lstStyle/>
            <a:p>
              <a:pPr algn="ctr">
                <a:defRPr/>
              </a:pPr>
              <a:r>
                <a:rPr lang="en-US" sz="3200" b="1" spc="50" dirty="0">
                  <a:ln w="9525" cmpd="sng">
                    <a:solidFill>
                      <a:schemeClr val="accent1"/>
                    </a:solidFill>
                    <a:prstDash val="solid"/>
                  </a:ln>
                  <a:solidFill>
                    <a:srgbClr val="FF0000"/>
                  </a:solidFill>
                  <a:effectLst>
                    <a:glow rad="38100">
                      <a:schemeClr val="accent1">
                        <a:alpha val="40000"/>
                      </a:schemeClr>
                    </a:glow>
                  </a:effectLst>
                </a:rPr>
                <a:t>Some </a:t>
              </a:r>
            </a:p>
            <a:p>
              <a:pPr algn="ctr">
                <a:defRPr/>
              </a:pPr>
              <a:r>
                <a:rPr lang="en-US" sz="3200" b="1" spc="50" dirty="0">
                  <a:ln w="9525" cmpd="sng">
                    <a:solidFill>
                      <a:schemeClr val="accent1"/>
                    </a:solidFill>
                    <a:prstDash val="solid"/>
                  </a:ln>
                  <a:solidFill>
                    <a:srgbClr val="FF0000"/>
                  </a:solidFill>
                  <a:effectLst>
                    <a:glow rad="38100">
                      <a:schemeClr val="accent1">
                        <a:alpha val="40000"/>
                      </a:schemeClr>
                    </a:glow>
                  </a:effectLst>
                </a:rPr>
                <a:t>thinking points…</a:t>
              </a:r>
            </a:p>
          </p:txBody>
        </p:sp>
      </p:gr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mph" presetSubtype="0" fill="hold" nodeType="clickEffect">
                                  <p:stCondLst>
                                    <p:cond delay="0"/>
                                  </p:stCondLst>
                                  <p:childTnLst>
                                    <p:animScale>
                                      <p:cBhvr>
                                        <p:cTn id="6" dur="20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43C5E353-A41B-93AE-F6E6-FFAA43580D07}"/>
              </a:ext>
            </a:extLst>
          </p:cNvPr>
          <p:cNvSpPr>
            <a:spLocks noGrp="1" noChangeArrowheads="1"/>
          </p:cNvSpPr>
          <p:nvPr>
            <p:ph type="title"/>
          </p:nvPr>
        </p:nvSpPr>
        <p:spPr>
          <a:xfrm>
            <a:off x="838200" y="136525"/>
            <a:ext cx="11049000" cy="965200"/>
          </a:xfrm>
        </p:spPr>
        <p:txBody>
          <a:bodyPr/>
          <a:lstStyle/>
          <a:p>
            <a:r>
              <a:rPr lang="en-GB" altLang="en-US"/>
              <a:t>Thinking Point 1.</a:t>
            </a:r>
          </a:p>
        </p:txBody>
      </p:sp>
      <p:sp>
        <p:nvSpPr>
          <p:cNvPr id="3" name="Content Placeholder 2">
            <a:extLst>
              <a:ext uri="{FF2B5EF4-FFF2-40B4-BE49-F238E27FC236}">
                <a16:creationId xmlns:a16="http://schemas.microsoft.com/office/drawing/2014/main" id="{88BA4856-AF69-5906-0A51-06899A7E00A0}"/>
              </a:ext>
            </a:extLst>
          </p:cNvPr>
          <p:cNvSpPr>
            <a:spLocks noGrp="1"/>
          </p:cNvSpPr>
          <p:nvPr>
            <p:ph idx="1"/>
          </p:nvPr>
        </p:nvSpPr>
        <p:spPr>
          <a:xfrm>
            <a:off x="2978150" y="2019300"/>
            <a:ext cx="8891588" cy="4167188"/>
          </a:xfrm>
        </p:spPr>
        <p:txBody>
          <a:bodyPr/>
          <a:lstStyle/>
          <a:p>
            <a:pPr marL="0" indent="0">
              <a:lnSpc>
                <a:spcPct val="150000"/>
              </a:lnSpc>
              <a:buFont typeface="Arial" charset="0"/>
              <a:buNone/>
              <a:defRPr/>
            </a:pPr>
            <a:endParaRPr lang="en-GB" sz="2000" dirty="0">
              <a:solidFill>
                <a:schemeClr val="bg2">
                  <a:lumMod val="25000"/>
                </a:schemeClr>
              </a:solidFill>
            </a:endParaRPr>
          </a:p>
          <a:p>
            <a:pPr>
              <a:lnSpc>
                <a:spcPct val="150000"/>
              </a:lnSpc>
              <a:buFont typeface="Arial" charset="0"/>
              <a:buChar char="•"/>
              <a:defRPr/>
            </a:pPr>
            <a:r>
              <a:rPr lang="en-GB" sz="2400" b="1" dirty="0">
                <a:solidFill>
                  <a:schemeClr val="bg2">
                    <a:lumMod val="25000"/>
                  </a:schemeClr>
                </a:solidFill>
              </a:rPr>
              <a:t>Do you think this is true?</a:t>
            </a:r>
          </a:p>
          <a:p>
            <a:pPr>
              <a:lnSpc>
                <a:spcPct val="150000"/>
              </a:lnSpc>
              <a:buFont typeface="Arial" charset="0"/>
              <a:buChar char="•"/>
              <a:defRPr/>
            </a:pPr>
            <a:endParaRPr lang="en-GB" sz="2400" b="1" dirty="0">
              <a:solidFill>
                <a:schemeClr val="bg2">
                  <a:lumMod val="25000"/>
                </a:schemeClr>
              </a:solidFill>
            </a:endParaRPr>
          </a:p>
          <a:p>
            <a:pPr>
              <a:lnSpc>
                <a:spcPct val="150000"/>
              </a:lnSpc>
              <a:buFont typeface="Arial" charset="0"/>
              <a:buChar char="•"/>
              <a:defRPr/>
            </a:pPr>
            <a:r>
              <a:rPr lang="en-GB" sz="2400" b="1" dirty="0">
                <a:solidFill>
                  <a:schemeClr val="bg2">
                    <a:lumMod val="25000"/>
                  </a:schemeClr>
                </a:solidFill>
              </a:rPr>
              <a:t>If so, why?</a:t>
            </a:r>
          </a:p>
          <a:p>
            <a:pPr marL="0" indent="0">
              <a:lnSpc>
                <a:spcPct val="150000"/>
              </a:lnSpc>
              <a:buFont typeface="Arial" charset="0"/>
              <a:buNone/>
              <a:defRPr/>
            </a:pPr>
            <a:endParaRPr lang="en-GB" sz="2400" b="1" dirty="0">
              <a:solidFill>
                <a:schemeClr val="bg2">
                  <a:lumMod val="25000"/>
                </a:schemeClr>
              </a:solidFill>
            </a:endParaRPr>
          </a:p>
          <a:p>
            <a:pPr>
              <a:lnSpc>
                <a:spcPct val="150000"/>
              </a:lnSpc>
              <a:buFont typeface="Arial" charset="0"/>
              <a:buChar char="•"/>
              <a:defRPr/>
            </a:pPr>
            <a:r>
              <a:rPr lang="en-GB" sz="2400" b="1" dirty="0">
                <a:solidFill>
                  <a:schemeClr val="bg2">
                    <a:lumMod val="25000"/>
                  </a:schemeClr>
                </a:solidFill>
              </a:rPr>
              <a:t>If not, why not?</a:t>
            </a:r>
          </a:p>
        </p:txBody>
      </p:sp>
      <p:sp>
        <p:nvSpPr>
          <p:cNvPr id="4" name="Rounded Rectangle 3">
            <a:extLst>
              <a:ext uri="{FF2B5EF4-FFF2-40B4-BE49-F238E27FC236}">
                <a16:creationId xmlns:a16="http://schemas.microsoft.com/office/drawing/2014/main" id="{4FE61F13-245C-133C-64EA-FE293A946783}"/>
              </a:ext>
            </a:extLst>
          </p:cNvPr>
          <p:cNvSpPr/>
          <p:nvPr/>
        </p:nvSpPr>
        <p:spPr>
          <a:xfrm>
            <a:off x="7065963" y="2368550"/>
            <a:ext cx="4033837" cy="4089400"/>
          </a:xfrm>
          <a:prstGeom prst="roundRect">
            <a:avLst/>
          </a:prstGeom>
          <a:blipFill>
            <a:blip r:embed="rId2"/>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1749" name="Rectangle 1">
            <a:extLst>
              <a:ext uri="{FF2B5EF4-FFF2-40B4-BE49-F238E27FC236}">
                <a16:creationId xmlns:a16="http://schemas.microsoft.com/office/drawing/2014/main" id="{A7D0FBC1-723C-7587-8F8D-965644882EC6}"/>
              </a:ext>
            </a:extLst>
          </p:cNvPr>
          <p:cNvSpPr>
            <a:spLocks noChangeArrowheads="1"/>
          </p:cNvSpPr>
          <p:nvPr/>
        </p:nvSpPr>
        <p:spPr bwMode="auto">
          <a:xfrm>
            <a:off x="1427163" y="1268413"/>
            <a:ext cx="97393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rgbClr val="3B3838"/>
                </a:solidFill>
                <a:latin typeface="Abadi Extra Light" panose="020B0204020104020204" pitchFamily="34" charset="0"/>
              </a:defRPr>
            </a:lvl1pPr>
            <a:lvl2pPr marL="742950" indent="-285750">
              <a:lnSpc>
                <a:spcPct val="90000"/>
              </a:lnSpc>
              <a:spcBef>
                <a:spcPts val="500"/>
              </a:spcBef>
              <a:buFont typeface="Arial" panose="020B0604020202020204" pitchFamily="34" charset="0"/>
              <a:buChar char="•"/>
              <a:defRPr sz="2400">
                <a:solidFill>
                  <a:srgbClr val="3B3838"/>
                </a:solidFill>
                <a:latin typeface="Abadi Extra Light" panose="020B0204020104020204" pitchFamily="34" charset="0"/>
              </a:defRPr>
            </a:lvl2pPr>
            <a:lvl3pPr marL="1143000" indent="-228600">
              <a:lnSpc>
                <a:spcPct val="90000"/>
              </a:lnSpc>
              <a:spcBef>
                <a:spcPts val="500"/>
              </a:spcBef>
              <a:buFont typeface="Arial" panose="020B0604020202020204" pitchFamily="34" charset="0"/>
              <a:buChar char="•"/>
              <a:defRPr sz="2000">
                <a:solidFill>
                  <a:srgbClr val="3B3838"/>
                </a:solidFill>
                <a:latin typeface="Abadi Extra Light" panose="020B0204020104020204" pitchFamily="34" charset="0"/>
              </a:defRPr>
            </a:lvl3pPr>
            <a:lvl4pPr marL="16002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4pPr>
            <a:lvl5pPr marL="20574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9pPr>
          </a:lstStyle>
          <a:p>
            <a:pPr>
              <a:lnSpc>
                <a:spcPct val="150000"/>
              </a:lnSpc>
              <a:spcBef>
                <a:spcPct val="0"/>
              </a:spcBef>
              <a:buFont typeface="Arial" panose="020B0604020202020204" pitchFamily="34" charset="0"/>
              <a:buNone/>
            </a:pPr>
            <a:r>
              <a:rPr lang="en-GB" altLang="en-US" sz="2400" b="1">
                <a:solidFill>
                  <a:schemeClr val="tx1"/>
                </a:solidFill>
              </a:rPr>
              <a:t>What does it mean to say that ‘beauty is in the eye of the beholder’?</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182AAFDA-51F2-F2DE-3D5F-481C96C980F1}"/>
              </a:ext>
            </a:extLst>
          </p:cNvPr>
          <p:cNvSpPr>
            <a:spLocks noGrp="1" noChangeArrowheads="1"/>
          </p:cNvSpPr>
          <p:nvPr>
            <p:ph type="title"/>
          </p:nvPr>
        </p:nvSpPr>
        <p:spPr>
          <a:xfrm>
            <a:off x="838200" y="136525"/>
            <a:ext cx="11049000" cy="965200"/>
          </a:xfrm>
        </p:spPr>
        <p:txBody>
          <a:bodyPr/>
          <a:lstStyle/>
          <a:p>
            <a:r>
              <a:rPr lang="en-GB" altLang="en-US"/>
              <a:t>The ‘Golden Ratio’</a:t>
            </a:r>
          </a:p>
        </p:txBody>
      </p:sp>
      <p:pic>
        <p:nvPicPr>
          <p:cNvPr id="32771" name="Picture 5">
            <a:extLst>
              <a:ext uri="{FF2B5EF4-FFF2-40B4-BE49-F238E27FC236}">
                <a16:creationId xmlns:a16="http://schemas.microsoft.com/office/drawing/2014/main" id="{46737BCC-0450-7153-D8B0-A928C331B3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0189" y="3309937"/>
            <a:ext cx="5482492" cy="1944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1">
            <a:extLst>
              <a:ext uri="{FF2B5EF4-FFF2-40B4-BE49-F238E27FC236}">
                <a16:creationId xmlns:a16="http://schemas.microsoft.com/office/drawing/2014/main" id="{8DADA15B-A14C-39A7-E5FE-FB3CDA20EEF7}"/>
              </a:ext>
            </a:extLst>
          </p:cNvPr>
          <p:cNvSpPr>
            <a:spLocks noChangeArrowheads="1"/>
          </p:cNvSpPr>
          <p:nvPr/>
        </p:nvSpPr>
        <p:spPr bwMode="auto">
          <a:xfrm>
            <a:off x="970189" y="1262062"/>
            <a:ext cx="9739313" cy="1887538"/>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rgbClr val="3B3838"/>
                </a:solidFill>
                <a:latin typeface="Abadi Extra Light" panose="020B0204020104020204" pitchFamily="34" charset="0"/>
              </a:defRPr>
            </a:lvl1pPr>
            <a:lvl2pPr marL="742950" indent="-285750">
              <a:lnSpc>
                <a:spcPct val="90000"/>
              </a:lnSpc>
              <a:spcBef>
                <a:spcPts val="500"/>
              </a:spcBef>
              <a:buFont typeface="Arial" panose="020B0604020202020204" pitchFamily="34" charset="0"/>
              <a:buChar char="•"/>
              <a:defRPr sz="2400">
                <a:solidFill>
                  <a:srgbClr val="3B3838"/>
                </a:solidFill>
                <a:latin typeface="Abadi Extra Light" panose="020B0204020104020204" pitchFamily="34" charset="0"/>
              </a:defRPr>
            </a:lvl2pPr>
            <a:lvl3pPr marL="1143000" indent="-228600">
              <a:lnSpc>
                <a:spcPct val="90000"/>
              </a:lnSpc>
              <a:spcBef>
                <a:spcPts val="500"/>
              </a:spcBef>
              <a:buFont typeface="Arial" panose="020B0604020202020204" pitchFamily="34" charset="0"/>
              <a:buChar char="•"/>
              <a:defRPr sz="2000">
                <a:solidFill>
                  <a:srgbClr val="3B3838"/>
                </a:solidFill>
                <a:latin typeface="Abadi Extra Light" panose="020B0204020104020204" pitchFamily="34" charset="0"/>
              </a:defRPr>
            </a:lvl3pPr>
            <a:lvl4pPr marL="16002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4pPr>
            <a:lvl5pPr marL="20574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9pPr>
          </a:lstStyle>
          <a:p>
            <a:pPr marL="342900" indent="-342900">
              <a:lnSpc>
                <a:spcPct val="150000"/>
              </a:lnSpc>
              <a:spcBef>
                <a:spcPct val="0"/>
              </a:spcBef>
              <a:defRPr/>
            </a:pPr>
            <a:r>
              <a:rPr lang="en-GB" altLang="en-US" sz="2000" b="1" dirty="0">
                <a:solidFill>
                  <a:schemeClr val="bg2">
                    <a:lumMod val="50000"/>
                  </a:schemeClr>
                </a:solidFill>
              </a:rPr>
              <a:t>Devised by Robert Rickets in 1982</a:t>
            </a:r>
          </a:p>
          <a:p>
            <a:pPr marL="342900" indent="-342900">
              <a:lnSpc>
                <a:spcPct val="150000"/>
              </a:lnSpc>
              <a:spcBef>
                <a:spcPct val="0"/>
              </a:spcBef>
              <a:defRPr/>
            </a:pPr>
            <a:r>
              <a:rPr lang="en-GB" altLang="en-US" sz="2000" b="1" dirty="0">
                <a:solidFill>
                  <a:schemeClr val="bg2">
                    <a:lumMod val="50000"/>
                  </a:schemeClr>
                </a:solidFill>
              </a:rPr>
              <a:t>Tried to define the ideal of facial beauty</a:t>
            </a:r>
          </a:p>
          <a:p>
            <a:pPr marL="342900" indent="-342900">
              <a:lnSpc>
                <a:spcPct val="150000"/>
              </a:lnSpc>
              <a:spcBef>
                <a:spcPct val="0"/>
              </a:spcBef>
              <a:defRPr/>
            </a:pPr>
            <a:r>
              <a:rPr lang="en-GB" altLang="en-US" sz="2000" b="1" dirty="0">
                <a:solidFill>
                  <a:schemeClr val="bg2">
                    <a:lumMod val="50000"/>
                  </a:schemeClr>
                </a:solidFill>
              </a:rPr>
              <a:t>Identified the proportion between two lines of facial measurements </a:t>
            </a:r>
          </a:p>
          <a:p>
            <a:pPr marL="342900" indent="-342900">
              <a:lnSpc>
                <a:spcPct val="150000"/>
              </a:lnSpc>
              <a:spcBef>
                <a:spcPct val="0"/>
              </a:spcBef>
              <a:defRPr/>
            </a:pPr>
            <a:r>
              <a:rPr lang="en-GB" altLang="en-US" sz="2000" b="1" dirty="0">
                <a:solidFill>
                  <a:schemeClr val="bg2">
                    <a:lumMod val="50000"/>
                  </a:schemeClr>
                </a:solidFill>
              </a:rPr>
              <a:t>The ‘Golden Ratio of 1.618 (Click </a:t>
            </a:r>
            <a:r>
              <a:rPr lang="en-GB" altLang="en-US" sz="2000" b="1" dirty="0">
                <a:solidFill>
                  <a:schemeClr val="bg2">
                    <a:lumMod val="50000"/>
                  </a:schemeClr>
                </a:solidFill>
                <a:hlinkClick r:id="rId3" action="ppaction://hlinkfile"/>
              </a:rPr>
              <a:t>HERE</a:t>
            </a:r>
            <a:r>
              <a:rPr lang="en-GB" altLang="en-US" sz="2000" b="1" dirty="0">
                <a:solidFill>
                  <a:schemeClr val="bg2">
                    <a:lumMod val="50000"/>
                  </a:schemeClr>
                </a:solidFill>
              </a:rPr>
              <a:t> to access journal article)</a:t>
            </a:r>
          </a:p>
        </p:txBody>
      </p:sp>
      <p:pic>
        <p:nvPicPr>
          <p:cNvPr id="3" name="Content Placeholder 4">
            <a:extLst>
              <a:ext uri="{FF2B5EF4-FFF2-40B4-BE49-F238E27FC236}">
                <a16:creationId xmlns:a16="http://schemas.microsoft.com/office/drawing/2014/main" id="{799888AF-0487-B7BA-39BB-D9057908D28F}"/>
              </a:ext>
            </a:extLst>
          </p:cNvPr>
          <p:cNvPicPr>
            <a:picLocks noGrp="1" noChangeAspect="1"/>
          </p:cNvPicPr>
          <p:nvPr>
            <p:ph idx="1"/>
          </p:nvPr>
        </p:nvPicPr>
        <p:blipFill>
          <a:blip r:embed="rId4"/>
          <a:stretch>
            <a:fillRect/>
          </a:stretch>
        </p:blipFill>
        <p:spPr>
          <a:xfrm rot="21062901">
            <a:off x="7469439" y="3378929"/>
            <a:ext cx="3722924" cy="3741425"/>
          </a:xfr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2" name="Picture 1">
            <a:extLst>
              <a:ext uri="{FF2B5EF4-FFF2-40B4-BE49-F238E27FC236}">
                <a16:creationId xmlns:a16="http://schemas.microsoft.com/office/drawing/2014/main" id="{02A379FF-269A-8AC1-1A8E-CC2757618DCE}"/>
              </a:ext>
            </a:extLst>
          </p:cNvPr>
          <p:cNvPicPr>
            <a:picLocks noChangeAspect="1"/>
          </p:cNvPicPr>
          <p:nvPr/>
        </p:nvPicPr>
        <p:blipFill>
          <a:blip r:embed="rId5"/>
          <a:stretch>
            <a:fillRect/>
          </a:stretch>
        </p:blipFill>
        <p:spPr>
          <a:xfrm rot="1016360">
            <a:off x="9906055" y="1185846"/>
            <a:ext cx="1811941" cy="187963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DD8F5299-65AB-7B5F-654A-C26F27EF23B5}"/>
              </a:ext>
            </a:extLst>
          </p:cNvPr>
          <p:cNvSpPr>
            <a:spLocks noGrp="1" noChangeArrowheads="1"/>
          </p:cNvSpPr>
          <p:nvPr>
            <p:ph type="title"/>
          </p:nvPr>
        </p:nvSpPr>
        <p:spPr>
          <a:xfrm>
            <a:off x="838200" y="136525"/>
            <a:ext cx="11049000" cy="965200"/>
          </a:xfrm>
        </p:spPr>
        <p:txBody>
          <a:bodyPr/>
          <a:lstStyle/>
          <a:p>
            <a:r>
              <a:rPr lang="en-GB" altLang="en-US"/>
              <a:t>Thinking Point 2.</a:t>
            </a:r>
          </a:p>
        </p:txBody>
      </p:sp>
      <p:sp>
        <p:nvSpPr>
          <p:cNvPr id="3" name="Content Placeholder 2">
            <a:extLst>
              <a:ext uri="{FF2B5EF4-FFF2-40B4-BE49-F238E27FC236}">
                <a16:creationId xmlns:a16="http://schemas.microsoft.com/office/drawing/2014/main" id="{EC160751-5D8C-F21A-E00F-4EF96B5E76B7}"/>
              </a:ext>
            </a:extLst>
          </p:cNvPr>
          <p:cNvSpPr>
            <a:spLocks noGrp="1"/>
          </p:cNvSpPr>
          <p:nvPr>
            <p:ph idx="1"/>
          </p:nvPr>
        </p:nvSpPr>
        <p:spPr>
          <a:xfrm>
            <a:off x="322263" y="1341438"/>
            <a:ext cx="8721725" cy="4881562"/>
          </a:xfrm>
        </p:spPr>
        <p:txBody>
          <a:bodyPr/>
          <a:lstStyle/>
          <a:p>
            <a:pPr>
              <a:lnSpc>
                <a:spcPct val="150000"/>
              </a:lnSpc>
              <a:buFont typeface="Arial" charset="0"/>
              <a:buChar char="•"/>
              <a:defRPr/>
            </a:pPr>
            <a:r>
              <a:rPr lang="en-GB" sz="2400" b="1" dirty="0">
                <a:solidFill>
                  <a:schemeClr val="bg1"/>
                </a:solidFill>
              </a:rPr>
              <a:t>In 1543, the astronomer Copernicus published his theory that rather than being the centre of the universe, the earth revolves around the sun… His findings revolutionised science</a:t>
            </a:r>
          </a:p>
          <a:p>
            <a:pPr marL="0" indent="0">
              <a:lnSpc>
                <a:spcPct val="150000"/>
              </a:lnSpc>
              <a:buFont typeface="Arial" charset="0"/>
              <a:buNone/>
              <a:defRPr/>
            </a:pPr>
            <a:endParaRPr lang="en-GB" sz="2400" b="1" dirty="0">
              <a:solidFill>
                <a:schemeClr val="bg1"/>
              </a:solidFill>
            </a:endParaRPr>
          </a:p>
          <a:p>
            <a:pPr marL="0" indent="0" algn="ctr">
              <a:lnSpc>
                <a:spcPct val="150000"/>
              </a:lnSpc>
              <a:buFont typeface="Arial" charset="0"/>
              <a:buNone/>
              <a:defRPr/>
            </a:pPr>
            <a:r>
              <a:rPr lang="en-GB" sz="2400" b="1" dirty="0">
                <a:solidFill>
                  <a:schemeClr val="bg1"/>
                </a:solidFill>
              </a:rPr>
              <a:t>                       So does this mean that…</a:t>
            </a:r>
          </a:p>
          <a:p>
            <a:pPr marL="0" indent="0">
              <a:lnSpc>
                <a:spcPct val="150000"/>
              </a:lnSpc>
              <a:buFont typeface="Arial" charset="0"/>
              <a:buNone/>
              <a:defRPr/>
            </a:pPr>
            <a:endParaRPr lang="en-GB" sz="2400" b="1" dirty="0">
              <a:solidFill>
                <a:schemeClr val="bg1"/>
              </a:solidFill>
            </a:endParaRPr>
          </a:p>
          <a:p>
            <a:pPr>
              <a:lnSpc>
                <a:spcPct val="150000"/>
              </a:lnSpc>
              <a:buFont typeface="Arial" charset="0"/>
              <a:buChar char="•"/>
              <a:defRPr/>
            </a:pPr>
            <a:r>
              <a:rPr lang="en-US" sz="2400" b="1" dirty="0">
                <a:solidFill>
                  <a:schemeClr val="bg1"/>
                </a:solidFill>
              </a:rPr>
              <a:t>In 1542, were people who thought the earth was the center of the universe were wrong?</a:t>
            </a:r>
          </a:p>
          <a:p>
            <a:pPr marL="0" indent="0">
              <a:lnSpc>
                <a:spcPct val="150000"/>
              </a:lnSpc>
              <a:buFont typeface="Arial" charset="0"/>
              <a:buNone/>
              <a:defRPr/>
            </a:pPr>
            <a:endParaRPr lang="en-GB" sz="20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34818" name="Picture 2">
            <a:extLst>
              <a:ext uri="{FF2B5EF4-FFF2-40B4-BE49-F238E27FC236}">
                <a16:creationId xmlns:a16="http://schemas.microsoft.com/office/drawing/2014/main" id="{C3AF84B8-D934-E806-68BD-19C909BD4C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2736850" cy="3571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4819" name="Title 1">
            <a:extLst>
              <a:ext uri="{FF2B5EF4-FFF2-40B4-BE49-F238E27FC236}">
                <a16:creationId xmlns:a16="http://schemas.microsoft.com/office/drawing/2014/main" id="{AAABED62-B0E3-8240-3EF6-1F207CB7514E}"/>
              </a:ext>
            </a:extLst>
          </p:cNvPr>
          <p:cNvSpPr>
            <a:spLocks noGrp="1" noChangeArrowheads="1"/>
          </p:cNvSpPr>
          <p:nvPr>
            <p:ph type="title"/>
          </p:nvPr>
        </p:nvSpPr>
        <p:spPr>
          <a:xfrm>
            <a:off x="838200" y="136525"/>
            <a:ext cx="11049000" cy="965200"/>
          </a:xfrm>
        </p:spPr>
        <p:txBody>
          <a:bodyPr/>
          <a:lstStyle/>
          <a:p>
            <a:r>
              <a:rPr lang="en-GB" altLang="en-US"/>
              <a:t>Thinking Point 3.</a:t>
            </a:r>
          </a:p>
        </p:txBody>
      </p:sp>
      <p:sp>
        <p:nvSpPr>
          <p:cNvPr id="3" name="Content Placeholder 2">
            <a:extLst>
              <a:ext uri="{FF2B5EF4-FFF2-40B4-BE49-F238E27FC236}">
                <a16:creationId xmlns:a16="http://schemas.microsoft.com/office/drawing/2014/main" id="{D35AA432-F586-52B3-6215-293FBC599468}"/>
              </a:ext>
            </a:extLst>
          </p:cNvPr>
          <p:cNvSpPr>
            <a:spLocks noGrp="1"/>
          </p:cNvSpPr>
          <p:nvPr>
            <p:ph idx="1"/>
          </p:nvPr>
        </p:nvSpPr>
        <p:spPr>
          <a:xfrm>
            <a:off x="2736850" y="1101725"/>
            <a:ext cx="9455150" cy="4881563"/>
          </a:xfrm>
        </p:spPr>
        <p:txBody>
          <a:bodyPr/>
          <a:lstStyle/>
          <a:p>
            <a:pPr>
              <a:lnSpc>
                <a:spcPct val="150000"/>
              </a:lnSpc>
              <a:buFont typeface="Arial" charset="0"/>
              <a:buChar char="•"/>
              <a:defRPr/>
            </a:pPr>
            <a:r>
              <a:rPr lang="en-US" sz="2200" b="1" dirty="0">
                <a:solidFill>
                  <a:schemeClr val="bg2">
                    <a:lumMod val="25000"/>
                  </a:schemeClr>
                </a:solidFill>
              </a:rPr>
              <a:t>Some argue that the language we speak influences reality, and that there are thoughts in the heads of people who speak some languages which can’t be translated into others… (e.g. Welsh example </a:t>
            </a:r>
            <a:r>
              <a:rPr lang="en-US" sz="2200" b="1" i="1" dirty="0">
                <a:solidFill>
                  <a:schemeClr val="bg2">
                    <a:lumMod val="25000"/>
                  </a:schemeClr>
                </a:solidFill>
              </a:rPr>
              <a:t>Hiraeth</a:t>
            </a:r>
            <a:r>
              <a:rPr lang="en-US" sz="2200" b="1" dirty="0">
                <a:solidFill>
                  <a:schemeClr val="bg2">
                    <a:lumMod val="25000"/>
                  </a:schemeClr>
                </a:solidFill>
              </a:rPr>
              <a:t>)</a:t>
            </a:r>
          </a:p>
          <a:p>
            <a:pPr>
              <a:lnSpc>
                <a:spcPct val="150000"/>
              </a:lnSpc>
              <a:buFont typeface="Arial" charset="0"/>
              <a:buChar char="•"/>
              <a:defRPr/>
            </a:pPr>
            <a:endParaRPr lang="en-US" sz="2200" b="1" dirty="0">
              <a:solidFill>
                <a:schemeClr val="bg2">
                  <a:lumMod val="25000"/>
                </a:schemeClr>
              </a:solidFill>
            </a:endParaRPr>
          </a:p>
          <a:p>
            <a:pPr>
              <a:lnSpc>
                <a:spcPct val="150000"/>
              </a:lnSpc>
              <a:buFont typeface="Arial" charset="0"/>
              <a:buChar char="•"/>
              <a:defRPr/>
            </a:pPr>
            <a:r>
              <a:rPr lang="en-US" sz="2200" b="1" dirty="0">
                <a:solidFill>
                  <a:schemeClr val="bg2">
                    <a:lumMod val="25000"/>
                  </a:schemeClr>
                </a:solidFill>
              </a:rPr>
              <a:t>From this perspective, the world is different in some ways, depending on whether or not we speak Russian or Swahili….and therefore, the way we refer to events, or people, can change the way they are…</a:t>
            </a:r>
          </a:p>
          <a:p>
            <a:pPr marL="0" indent="0" algn="ctr">
              <a:lnSpc>
                <a:spcPct val="150000"/>
              </a:lnSpc>
              <a:buFont typeface="Arial" charset="0"/>
              <a:buNone/>
              <a:defRPr/>
            </a:pPr>
            <a:r>
              <a:rPr lang="en-US" sz="2200" b="1" dirty="0">
                <a:solidFill>
                  <a:schemeClr val="bg2">
                    <a:lumMod val="25000"/>
                  </a:schemeClr>
                </a:solidFill>
              </a:rPr>
              <a:t>Does this sound convincing to you?</a:t>
            </a:r>
          </a:p>
          <a:p>
            <a:pPr marL="0" indent="0" algn="ctr">
              <a:lnSpc>
                <a:spcPct val="150000"/>
              </a:lnSpc>
              <a:buFont typeface="Arial" charset="0"/>
              <a:buNone/>
              <a:defRPr/>
            </a:pPr>
            <a:r>
              <a:rPr lang="en-US" sz="2200" b="1" dirty="0">
                <a:solidFill>
                  <a:schemeClr val="bg2">
                    <a:lumMod val="25000"/>
                  </a:schemeClr>
                </a:solidFill>
              </a:rPr>
              <a:t>If so, why?</a:t>
            </a:r>
          </a:p>
          <a:p>
            <a:pPr marL="0" indent="0" algn="ctr">
              <a:lnSpc>
                <a:spcPct val="150000"/>
              </a:lnSpc>
              <a:buFont typeface="Arial" charset="0"/>
              <a:buNone/>
              <a:defRPr/>
            </a:pPr>
            <a:r>
              <a:rPr lang="en-US" sz="2200" b="1" dirty="0">
                <a:solidFill>
                  <a:schemeClr val="bg2">
                    <a:lumMod val="25000"/>
                  </a:schemeClr>
                </a:solidFill>
              </a:rPr>
              <a:t>If not, why not?</a:t>
            </a:r>
          </a:p>
          <a:p>
            <a:pPr>
              <a:buFont typeface="Arial" charset="0"/>
              <a:buChar char="•"/>
              <a:defRPr/>
            </a:pPr>
            <a:endParaRPr lang="en-US" sz="2000" dirty="0">
              <a:solidFill>
                <a:schemeClr val="bg2">
                  <a:lumMod val="25000"/>
                </a:schemeClr>
              </a:solidFill>
            </a:endParaRPr>
          </a:p>
        </p:txBody>
      </p:sp>
      <p:pic>
        <p:nvPicPr>
          <p:cNvPr id="34821" name="Picture 1">
            <a:extLst>
              <a:ext uri="{FF2B5EF4-FFF2-40B4-BE49-F238E27FC236}">
                <a16:creationId xmlns:a16="http://schemas.microsoft.com/office/drawing/2014/main" id="{8BB24E4B-986E-A991-F3AB-AE5B9BC957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571875"/>
            <a:ext cx="2736850" cy="329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7" name="Content Placeholder 3">
            <a:extLst>
              <a:ext uri="{FF2B5EF4-FFF2-40B4-BE49-F238E27FC236}">
                <a16:creationId xmlns:a16="http://schemas.microsoft.com/office/drawing/2014/main" id="{C18741D2-A156-D031-6DC7-4FB3EC72A7BC}"/>
              </a:ext>
            </a:extLst>
          </p:cNvPr>
          <p:cNvSpPr txBox="1">
            <a:spLocks/>
          </p:cNvSpPr>
          <p:nvPr/>
        </p:nvSpPr>
        <p:spPr bwMode="auto">
          <a:xfrm>
            <a:off x="4135438" y="198438"/>
            <a:ext cx="7558087" cy="2973387"/>
          </a:xfrm>
          <a:prstGeom prst="rect">
            <a:avLst/>
          </a:prstGeom>
          <a:noFill/>
          <a:ln>
            <a:noFill/>
          </a:ln>
        </p:spPr>
        <p:txBody>
          <a:bodyPr/>
          <a:lstStyle>
            <a:lvl1pPr marL="228600" indent="-228600">
              <a:lnSpc>
                <a:spcPct val="90000"/>
              </a:lnSpc>
              <a:spcBef>
                <a:spcPts val="1000"/>
              </a:spcBef>
              <a:buFont typeface="Arial" panose="020B0604020202020204" pitchFamily="34" charset="0"/>
              <a:buChar char="•"/>
              <a:defRPr sz="2800">
                <a:solidFill>
                  <a:srgbClr val="595959"/>
                </a:solidFill>
                <a:latin typeface="Abadi Extra Light" panose="020B0204020104020204" pitchFamily="34" charset="0"/>
              </a:defRPr>
            </a:lvl1pPr>
            <a:lvl2pPr marL="685800" indent="-228600">
              <a:lnSpc>
                <a:spcPct val="90000"/>
              </a:lnSpc>
              <a:spcBef>
                <a:spcPts val="500"/>
              </a:spcBef>
              <a:buFont typeface="Arial" panose="020B0604020202020204" pitchFamily="34" charset="0"/>
              <a:buChar char="•"/>
              <a:defRPr sz="2400">
                <a:solidFill>
                  <a:srgbClr val="595959"/>
                </a:solidFill>
                <a:latin typeface="Abadi Extra Light" panose="020B0204020104020204" pitchFamily="34" charset="0"/>
              </a:defRPr>
            </a:lvl2pPr>
            <a:lvl3pPr marL="1143000" indent="-228600">
              <a:lnSpc>
                <a:spcPct val="90000"/>
              </a:lnSpc>
              <a:spcBef>
                <a:spcPts val="500"/>
              </a:spcBef>
              <a:buFont typeface="Arial" panose="020B0604020202020204" pitchFamily="34" charset="0"/>
              <a:buChar char="•"/>
              <a:defRPr sz="2000">
                <a:solidFill>
                  <a:srgbClr val="595959"/>
                </a:solidFill>
                <a:latin typeface="Abadi Extra Light" panose="020B0204020104020204" pitchFamily="34" charset="0"/>
              </a:defRPr>
            </a:lvl3pPr>
            <a:lvl4pPr marL="1600200" indent="-228600">
              <a:lnSpc>
                <a:spcPct val="90000"/>
              </a:lnSpc>
              <a:spcBef>
                <a:spcPts val="500"/>
              </a:spcBef>
              <a:buFont typeface="Arial" panose="020B0604020202020204" pitchFamily="34" charset="0"/>
              <a:buChar char="•"/>
              <a:defRPr>
                <a:solidFill>
                  <a:srgbClr val="595959"/>
                </a:solidFill>
                <a:latin typeface="Abadi Extra Light" panose="020B0204020104020204" pitchFamily="34" charset="0"/>
              </a:defRPr>
            </a:lvl4pPr>
            <a:lvl5pPr marL="2057400" indent="-228600">
              <a:lnSpc>
                <a:spcPct val="90000"/>
              </a:lnSpc>
              <a:spcBef>
                <a:spcPts val="500"/>
              </a:spcBef>
              <a:buFont typeface="Arial" panose="020B0604020202020204" pitchFamily="34" charset="0"/>
              <a:buChar char="•"/>
              <a:defRPr>
                <a:solidFill>
                  <a:srgbClr val="595959"/>
                </a:solidFill>
                <a:latin typeface="Abadi Extra Light" panose="020B02040201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9pPr>
          </a:lstStyle>
          <a:p>
            <a:pPr marL="228600" marR="0" lvl="0" indent="-228600" algn="l" defTabSz="914400" rtl="0" eaLnBrk="0" fontAlgn="base" latinLnBrk="0" hangingPunct="0">
              <a:lnSpc>
                <a:spcPct val="150000"/>
              </a:lnSpc>
              <a:spcBef>
                <a:spcPts val="1000"/>
              </a:spcBef>
              <a:spcAft>
                <a:spcPct val="0"/>
              </a:spcAft>
              <a:buClrTx/>
              <a:buSzTx/>
              <a:buFont typeface="Arial" panose="020B0604020202020204" pitchFamily="34" charset="0"/>
              <a:buChar char="•"/>
              <a:tabLst/>
              <a:defRPr/>
            </a:pPr>
            <a:r>
              <a:rPr kumimoji="0" lang="en-US" altLang="en-US" sz="1800" b="0" i="0" u="none" strike="noStrike" kern="1200" cap="none" spc="0" normalizeH="0" baseline="0" noProof="0" dirty="0">
                <a:ln>
                  <a:noFill/>
                </a:ln>
                <a:solidFill>
                  <a:prstClr val="black">
                    <a:lumMod val="65000"/>
                    <a:lumOff val="35000"/>
                  </a:prstClr>
                </a:solidFill>
                <a:effectLst/>
                <a:uLnTx/>
                <a:uFillTx/>
                <a:latin typeface="Abadi Extra Light" panose="020B0204020104020204" pitchFamily="34" charset="0"/>
                <a:ea typeface="+mn-ea"/>
                <a:cs typeface="+mn-cs"/>
              </a:rPr>
              <a:t>Quine (1960) refers to the interpretation of words or phrases in isolation and argues that no unique interpretation is possible because the interpreter has no way of telling which of the many possible meanings the speaker has in mind…</a:t>
            </a:r>
          </a:p>
          <a:p>
            <a:pPr marL="0" marR="0" lvl="0" indent="0" algn="l" defTabSz="914400" rtl="0" eaLnBrk="0" fontAlgn="base" latinLnBrk="0" hangingPunct="0">
              <a:lnSpc>
                <a:spcPct val="150000"/>
              </a:lnSpc>
              <a:spcBef>
                <a:spcPts val="0"/>
              </a:spcBef>
              <a:spcAft>
                <a:spcPct val="0"/>
              </a:spcAft>
              <a:buClrTx/>
              <a:buSzTx/>
              <a:buFont typeface="Arial" panose="020B0604020202020204" pitchFamily="34" charset="0"/>
              <a:buNone/>
              <a:tabLst/>
              <a:defRPr/>
            </a:pPr>
            <a:endParaRPr kumimoji="0" lang="en-US" altLang="en-US" sz="1800" b="0" i="0" u="none" strike="noStrike" kern="1200" cap="none" spc="0" normalizeH="0" baseline="0" noProof="0" dirty="0">
              <a:ln>
                <a:noFill/>
              </a:ln>
              <a:solidFill>
                <a:prstClr val="black">
                  <a:lumMod val="65000"/>
                  <a:lumOff val="35000"/>
                </a:prstClr>
              </a:solidFill>
              <a:effectLst/>
              <a:uLnTx/>
              <a:uFillTx/>
              <a:latin typeface="Abadi Extra Light" panose="020B0204020104020204" pitchFamily="34" charset="0"/>
              <a:ea typeface="+mn-ea"/>
              <a:cs typeface="+mn-cs"/>
            </a:endParaRPr>
          </a:p>
          <a:p>
            <a:pPr marL="228600" marR="0" lvl="0" indent="-228600" algn="l" defTabSz="914400" rtl="0" eaLnBrk="0" fontAlgn="base" latinLnBrk="0" hangingPunct="0">
              <a:lnSpc>
                <a:spcPct val="150000"/>
              </a:lnSpc>
              <a:spcBef>
                <a:spcPts val="1000"/>
              </a:spcBef>
              <a:spcAft>
                <a:spcPct val="0"/>
              </a:spcAft>
              <a:buClrTx/>
              <a:buSzTx/>
              <a:buFont typeface="Arial" panose="020B0604020202020204" pitchFamily="34" charset="0"/>
              <a:buChar char="•"/>
              <a:tabLst/>
              <a:defRPr/>
            </a:pPr>
            <a:r>
              <a:rPr kumimoji="0" lang="en-US" altLang="en-US" sz="1800" b="0" i="0" u="none" strike="noStrike" kern="1200" cap="none" spc="0" normalizeH="0" baseline="0" noProof="0" dirty="0">
                <a:ln>
                  <a:noFill/>
                </a:ln>
                <a:solidFill>
                  <a:prstClr val="black">
                    <a:lumMod val="65000"/>
                    <a:lumOff val="35000"/>
                  </a:prstClr>
                </a:solidFill>
                <a:effectLst/>
                <a:uLnTx/>
                <a:uFillTx/>
                <a:latin typeface="Abadi Extra Light" panose="020B0204020104020204" pitchFamily="34" charset="0"/>
                <a:ea typeface="+mn-ea"/>
                <a:cs typeface="+mn-cs"/>
              </a:rPr>
              <a:t>Example of the word “</a:t>
            </a:r>
            <a:r>
              <a:rPr kumimoji="0" lang="en-US" altLang="en-US" sz="1800" b="0" i="0" u="none" strike="noStrike" kern="1200" cap="none" spc="0" normalizeH="0" baseline="0" noProof="0" dirty="0" err="1">
                <a:ln>
                  <a:noFill/>
                </a:ln>
                <a:solidFill>
                  <a:prstClr val="black">
                    <a:lumMod val="65000"/>
                    <a:lumOff val="35000"/>
                  </a:prstClr>
                </a:solidFill>
                <a:effectLst/>
                <a:uLnTx/>
                <a:uFillTx/>
                <a:latin typeface="Abadi Extra Light" panose="020B0204020104020204" pitchFamily="34" charset="0"/>
                <a:ea typeface="+mn-ea"/>
                <a:cs typeface="+mn-cs"/>
              </a:rPr>
              <a:t>Gavagai</a:t>
            </a:r>
            <a:r>
              <a:rPr kumimoji="0" lang="en-US" altLang="en-US" sz="1800" b="0" i="0" u="none" strike="noStrike" kern="1200" cap="none" spc="0" normalizeH="0" baseline="0" noProof="0" dirty="0">
                <a:ln>
                  <a:noFill/>
                </a:ln>
                <a:solidFill>
                  <a:prstClr val="black">
                    <a:lumMod val="65000"/>
                    <a:lumOff val="35000"/>
                  </a:prstClr>
                </a:solidFill>
                <a:effectLst/>
                <a:uLnTx/>
                <a:uFillTx/>
                <a:latin typeface="Abadi Extra Light" panose="020B0204020104020204" pitchFamily="34" charset="0"/>
                <a:ea typeface="+mn-ea"/>
                <a:cs typeface="+mn-cs"/>
              </a:rPr>
              <a:t>” as spoken by a native speaker of the unknown language Arunta upon seeing a rabbit…A speaker of English could do what seems natural and translate this as ‘Look, a rabbit’</a:t>
            </a:r>
          </a:p>
          <a:p>
            <a:pPr marL="0" marR="0" lvl="0" indent="0" algn="l" defTabSz="914400" rtl="0" eaLnBrk="0" fontAlgn="base" latinLnBrk="0" hangingPunct="0">
              <a:lnSpc>
                <a:spcPct val="150000"/>
              </a:lnSpc>
              <a:spcBef>
                <a:spcPts val="1000"/>
              </a:spcBef>
              <a:spcAft>
                <a:spcPct val="0"/>
              </a:spcAft>
              <a:buClrTx/>
              <a:buSzTx/>
              <a:buFont typeface="Arial" panose="020B0604020202020204" pitchFamily="34" charset="0"/>
              <a:buNone/>
              <a:tabLst/>
              <a:defRPr/>
            </a:pPr>
            <a:endParaRPr kumimoji="0" lang="en-US" altLang="en-US" sz="1800" b="0" i="0" u="none" strike="noStrike" kern="1200" cap="none" spc="0" normalizeH="0" baseline="0" noProof="0" dirty="0">
              <a:ln>
                <a:noFill/>
              </a:ln>
              <a:solidFill>
                <a:srgbClr val="595959"/>
              </a:solidFill>
              <a:effectLst/>
              <a:uLnTx/>
              <a:uFillTx/>
              <a:latin typeface="Abadi Extra Light" panose="020B0204020104020204" pitchFamily="34" charset="0"/>
              <a:ea typeface="+mn-ea"/>
              <a:cs typeface="+mn-cs"/>
            </a:endParaRPr>
          </a:p>
          <a:p>
            <a:pPr marL="228600" marR="0" lvl="0" indent="-228600" algn="l" defTabSz="914400" rtl="0" eaLnBrk="0" fontAlgn="base" latinLnBrk="0" hangingPunct="0">
              <a:lnSpc>
                <a:spcPct val="150000"/>
              </a:lnSpc>
              <a:spcBef>
                <a:spcPts val="1000"/>
              </a:spcBef>
              <a:spcAft>
                <a:spcPct val="0"/>
              </a:spcAft>
              <a:buClrTx/>
              <a:buSzTx/>
              <a:buFont typeface="Arial" panose="020B0604020202020204" pitchFamily="34" charset="0"/>
              <a:buChar char="•"/>
              <a:tabLst/>
              <a:defRPr/>
            </a:pPr>
            <a:endParaRPr kumimoji="0" lang="en-US" altLang="en-US" sz="2000" b="0" i="0" u="none" strike="noStrike" kern="1200" cap="none" spc="0" normalizeH="0" baseline="0" noProof="0" dirty="0">
              <a:ln>
                <a:noFill/>
              </a:ln>
              <a:solidFill>
                <a:srgbClr val="595959"/>
              </a:solidFill>
              <a:effectLst/>
              <a:uLnTx/>
              <a:uFillTx/>
              <a:latin typeface="Abadi Extra Light" panose="020B0204020104020204" pitchFamily="34" charset="0"/>
              <a:ea typeface="+mn-ea"/>
              <a:cs typeface="+mn-cs"/>
            </a:endParaRPr>
          </a:p>
          <a:p>
            <a:pPr marL="228600" marR="0" lvl="0" indent="-228600" algn="l" defTabSz="914400" rtl="0" eaLnBrk="0" fontAlgn="base" latinLnBrk="0" hangingPunct="0">
              <a:lnSpc>
                <a:spcPct val="150000"/>
              </a:lnSpc>
              <a:spcBef>
                <a:spcPts val="1000"/>
              </a:spcBef>
              <a:spcAft>
                <a:spcPct val="0"/>
              </a:spcAft>
              <a:buClrTx/>
              <a:buSzTx/>
              <a:buFont typeface="Arial" panose="020B0604020202020204" pitchFamily="34" charset="0"/>
              <a:buChar char="•"/>
              <a:tabLst/>
              <a:defRPr/>
            </a:pPr>
            <a:endParaRPr kumimoji="0" lang="en-US" altLang="en-US" sz="2100" b="0" i="0" u="none" strike="noStrike" kern="1200" cap="none" spc="0" normalizeH="0" baseline="0" noProof="0" dirty="0">
              <a:ln>
                <a:noFill/>
              </a:ln>
              <a:solidFill>
                <a:srgbClr val="595959"/>
              </a:solidFill>
              <a:effectLst/>
              <a:uLnTx/>
              <a:uFillTx/>
              <a:latin typeface="Abadi Extra Light" panose="020B0204020104020204" pitchFamily="34" charset="0"/>
              <a:ea typeface="+mn-ea"/>
              <a:cs typeface="+mn-cs"/>
            </a:endParaRPr>
          </a:p>
          <a:p>
            <a:pPr marL="0" marR="0" lvl="0" indent="0" algn="l" defTabSz="914400" rtl="0" eaLnBrk="0" fontAlgn="base" latinLnBrk="0" hangingPunct="0">
              <a:lnSpc>
                <a:spcPct val="150000"/>
              </a:lnSpc>
              <a:spcBef>
                <a:spcPts val="1000"/>
              </a:spcBef>
              <a:spcAft>
                <a:spcPct val="0"/>
              </a:spcAft>
              <a:buClrTx/>
              <a:buSzTx/>
              <a:buFont typeface="Arial" panose="020B0604020202020204" pitchFamily="34" charset="0"/>
              <a:buNone/>
              <a:tabLst/>
              <a:defRPr/>
            </a:pPr>
            <a:endParaRPr kumimoji="0" lang="en-US" altLang="en-US" sz="2100" b="0" i="0" u="none" strike="noStrike" kern="1200" cap="none" spc="0" normalizeH="0" baseline="0" noProof="0" dirty="0">
              <a:ln>
                <a:noFill/>
              </a:ln>
              <a:solidFill>
                <a:srgbClr val="595959"/>
              </a:solidFill>
              <a:effectLst/>
              <a:uLnTx/>
              <a:uFillTx/>
              <a:latin typeface="Abadi Extra Light" panose="020B0204020104020204" pitchFamily="34" charset="0"/>
              <a:ea typeface="+mn-ea"/>
              <a:cs typeface="+mn-cs"/>
            </a:endParaRPr>
          </a:p>
          <a:p>
            <a:pPr marL="228600" marR="0" lvl="0" indent="-228600" algn="l" defTabSz="914400" rtl="0" eaLnBrk="0" fontAlgn="base" latinLnBrk="0" hangingPunct="0">
              <a:lnSpc>
                <a:spcPct val="150000"/>
              </a:lnSpc>
              <a:spcBef>
                <a:spcPts val="1000"/>
              </a:spcBef>
              <a:spcAft>
                <a:spcPct val="0"/>
              </a:spcAft>
              <a:buClrTx/>
              <a:buSzTx/>
              <a:buFont typeface="Arial" panose="020B0604020202020204" pitchFamily="34" charset="0"/>
              <a:buChar char="•"/>
              <a:tabLst/>
              <a:defRPr/>
            </a:pPr>
            <a:endParaRPr kumimoji="0" lang="en-US" altLang="en-US" sz="2100" b="0" i="0" u="none" strike="noStrike" kern="1200" cap="none" spc="0" normalizeH="0" baseline="0" noProof="0" dirty="0">
              <a:ln>
                <a:noFill/>
              </a:ln>
              <a:solidFill>
                <a:srgbClr val="595959"/>
              </a:solidFill>
              <a:effectLst/>
              <a:uLnTx/>
              <a:uFillTx/>
              <a:latin typeface="Abadi Extra Light" panose="020B0204020104020204" pitchFamily="34" charset="0"/>
              <a:ea typeface="+mn-ea"/>
              <a:cs typeface="+mn-cs"/>
            </a:endParaRPr>
          </a:p>
          <a:p>
            <a:pPr marL="228600" marR="0" lvl="0" indent="-228600" algn="l" defTabSz="914400" rtl="0" eaLnBrk="0" fontAlgn="base" latinLnBrk="0" hangingPunct="0">
              <a:lnSpc>
                <a:spcPct val="150000"/>
              </a:lnSpc>
              <a:spcBef>
                <a:spcPts val="1000"/>
              </a:spcBef>
              <a:spcAft>
                <a:spcPct val="0"/>
              </a:spcAft>
              <a:buClrTx/>
              <a:buSzTx/>
              <a:buFont typeface="Arial" panose="020B0604020202020204" pitchFamily="34" charset="0"/>
              <a:buChar char="•"/>
              <a:tabLst/>
              <a:defRPr/>
            </a:pPr>
            <a:endParaRPr kumimoji="0" lang="en-US" altLang="en-US" sz="2100" b="0" i="0" u="none" strike="noStrike" kern="1200" cap="none" spc="0" normalizeH="0" baseline="0" noProof="0" dirty="0">
              <a:ln>
                <a:noFill/>
              </a:ln>
              <a:solidFill>
                <a:srgbClr val="595959"/>
              </a:solidFill>
              <a:effectLst/>
              <a:uLnTx/>
              <a:uFillTx/>
              <a:latin typeface="Abadi Extra Light" panose="020B0204020104020204" pitchFamily="34" charset="0"/>
              <a:ea typeface="+mn-ea"/>
              <a:cs typeface="+mn-cs"/>
            </a:endParaRPr>
          </a:p>
          <a:p>
            <a:pPr marL="228600" marR="0" lvl="0" indent="-228600" algn="l" defTabSz="914400" rtl="0" eaLnBrk="0" fontAlgn="base" latinLnBrk="0" hangingPunct="0">
              <a:lnSpc>
                <a:spcPct val="150000"/>
              </a:lnSpc>
              <a:spcBef>
                <a:spcPts val="1000"/>
              </a:spcBef>
              <a:spcAft>
                <a:spcPct val="0"/>
              </a:spcAft>
              <a:buClrTx/>
              <a:buSzTx/>
              <a:buFont typeface="Arial" panose="020B0604020202020204" pitchFamily="34" charset="0"/>
              <a:buChar char="•"/>
              <a:tabLst/>
              <a:defRPr/>
            </a:pPr>
            <a:endParaRPr kumimoji="0" lang="en-US" altLang="en-US" sz="2100" b="0" i="0" u="none" strike="noStrike" kern="1200" cap="none" spc="0" normalizeH="0" baseline="0" noProof="0" dirty="0">
              <a:ln>
                <a:noFill/>
              </a:ln>
              <a:solidFill>
                <a:srgbClr val="595959"/>
              </a:solidFill>
              <a:effectLst/>
              <a:uLnTx/>
              <a:uFillTx/>
              <a:latin typeface="Abadi Extra Light" panose="020B0204020104020204" pitchFamily="34" charset="0"/>
              <a:ea typeface="+mn-ea"/>
              <a:cs typeface="+mn-cs"/>
            </a:endParaRPr>
          </a:p>
        </p:txBody>
      </p:sp>
      <p:pic>
        <p:nvPicPr>
          <p:cNvPr id="36867" name="Picture 4">
            <a:extLst>
              <a:ext uri="{FF2B5EF4-FFF2-40B4-BE49-F238E27FC236}">
                <a16:creationId xmlns:a16="http://schemas.microsoft.com/office/drawing/2014/main" id="{FEAF9929-ED98-018A-2834-1F5C8D2FA3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347663"/>
            <a:ext cx="3440112" cy="3057525"/>
          </a:xfrm>
          <a:prstGeom prst="rect">
            <a:avLst/>
          </a:prstGeom>
          <a:noFill/>
          <a:ln w="9525">
            <a:solidFill>
              <a:schemeClr val="tx1"/>
            </a:solidFill>
            <a:miter lim="800000"/>
            <a:headEnd/>
            <a:tailEnd/>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Lst>
        </p:spPr>
      </p:pic>
      <p:sp>
        <p:nvSpPr>
          <p:cNvPr id="3" name="Rectangle 2">
            <a:extLst>
              <a:ext uri="{FF2B5EF4-FFF2-40B4-BE49-F238E27FC236}">
                <a16:creationId xmlns:a16="http://schemas.microsoft.com/office/drawing/2014/main" id="{8FD54C7E-C652-5454-E8E9-DA2F3D89E1A2}"/>
              </a:ext>
            </a:extLst>
          </p:cNvPr>
          <p:cNvSpPr/>
          <p:nvPr/>
        </p:nvSpPr>
        <p:spPr>
          <a:xfrm>
            <a:off x="3560763" y="3670300"/>
            <a:ext cx="8561387" cy="2954338"/>
          </a:xfrm>
          <a:prstGeom prst="rect">
            <a:avLst/>
          </a:prstGeom>
        </p:spPr>
        <p:txBody>
          <a:bodyPr>
            <a:spAutoFit/>
          </a:bodyPr>
          <a:lstStyle/>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prstClr val="black">
                    <a:lumMod val="65000"/>
                    <a:lumOff val="35000"/>
                  </a:prstClr>
                </a:solidFill>
                <a:effectLst/>
                <a:uLnTx/>
                <a:uFillTx/>
                <a:latin typeface="Abadi Extra Light" panose="020B0204020104020204" pitchFamily="34" charset="0"/>
                <a:ea typeface="+mn-ea"/>
                <a:cs typeface="+mn-cs"/>
              </a:rPr>
              <a:t>BUT, other translations would be equally compatible with all the evidence the translator has…for example ‘Look, food’; ‘Lets go hunting’ or ‘there will be a storm tonight’…</a:t>
            </a:r>
          </a:p>
          <a:p>
            <a:pPr marL="0" marR="0" lvl="0" indent="0" algn="l" defTabSz="914400" rtl="0" eaLnBrk="0" fontAlgn="base" latinLnBrk="0" hangingPunct="0">
              <a:lnSpc>
                <a:spcPct val="15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lumMod val="65000"/>
                  <a:lumOff val="35000"/>
                </a:prstClr>
              </a:solidFill>
              <a:effectLst/>
              <a:uLnTx/>
              <a:uFillTx/>
              <a:latin typeface="Abadi Extra Light" panose="020B0204020104020204" pitchFamily="34" charset="0"/>
              <a:ea typeface="+mn-ea"/>
              <a:cs typeface="+mn-cs"/>
            </a:endParaRP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prstClr val="black">
                    <a:lumMod val="65000"/>
                    <a:lumOff val="35000"/>
                  </a:prstClr>
                </a:solidFill>
                <a:effectLst/>
                <a:uLnTx/>
                <a:uFillTx/>
                <a:latin typeface="Abadi Extra Light" panose="020B0204020104020204" pitchFamily="34" charset="0"/>
                <a:ea typeface="+mn-ea"/>
                <a:cs typeface="+mn-cs"/>
              </a:rPr>
              <a:t>Quine argues that the situation is made worse when more abstract words are used, not directly attached to public observation…</a:t>
            </a:r>
          </a:p>
          <a:p>
            <a:pPr marL="0" marR="0" lvl="0" indent="0" algn="l" defTabSz="914400" rtl="0" eaLnBrk="0" fontAlgn="base" latinLnBrk="0" hangingPunct="0">
              <a:lnSpc>
                <a:spcPct val="15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lumMod val="65000"/>
                  <a:lumOff val="35000"/>
                </a:prstClr>
              </a:solidFill>
              <a:effectLst/>
              <a:uLnTx/>
              <a:uFillTx/>
              <a:latin typeface="Abadi Extra Light" panose="020B0204020104020204" pitchFamily="34" charset="0"/>
              <a:ea typeface="+mn-ea"/>
              <a:cs typeface="+mn-cs"/>
            </a:endParaRPr>
          </a:p>
          <a:p>
            <a:pPr marL="0" marR="0" lvl="0" indent="0" algn="l" defTabSz="914400" rtl="0" eaLnBrk="0" fontAlgn="base" latinLnBrk="0" hangingPunct="0">
              <a:lnSpc>
                <a:spcPct val="15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badi Extra Light" panose="020B0204020104020204" pitchFamily="34" charset="0"/>
              <a:ea typeface="+mn-ea"/>
              <a:cs typeface="+mn-cs"/>
            </a:endParaRPr>
          </a:p>
        </p:txBody>
      </p:sp>
      <p:pic>
        <p:nvPicPr>
          <p:cNvPr id="36869" name="Picture 3">
            <a:extLst>
              <a:ext uri="{FF2B5EF4-FFF2-40B4-BE49-F238E27FC236}">
                <a16:creationId xmlns:a16="http://schemas.microsoft.com/office/drawing/2014/main" id="{0675EAD5-85FA-1697-ACE2-C32F0471496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3150" y="3578225"/>
            <a:ext cx="1771650" cy="24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7C0B144D-29FD-8111-4717-C110B83E6DB4}"/>
              </a:ext>
            </a:extLst>
          </p:cNvPr>
          <p:cNvSpPr/>
          <p:nvPr/>
        </p:nvSpPr>
        <p:spPr>
          <a:xfrm>
            <a:off x="841375" y="6027738"/>
            <a:ext cx="10509250" cy="544512"/>
          </a:xfrm>
          <a:prstGeom prst="rect">
            <a:avLst/>
          </a:prstGeom>
        </p:spPr>
        <p:txBody>
          <a:bodyPr>
            <a:spAutoFit/>
          </a:bodyPr>
          <a:lstStyle/>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altLang="en-US" sz="2200" b="0" i="0" u="none" strike="noStrike" kern="1200" cap="none" spc="0" normalizeH="0" baseline="0" noProof="0" dirty="0">
                <a:ln>
                  <a:noFill/>
                </a:ln>
                <a:solidFill>
                  <a:prstClr val="black">
                    <a:lumMod val="65000"/>
                    <a:lumOff val="35000"/>
                  </a:prstClr>
                </a:solidFill>
                <a:effectLst/>
                <a:uLnTx/>
                <a:uFillTx/>
                <a:latin typeface="Abadi Extra Light" panose="020B0204020104020204" pitchFamily="34" charset="0"/>
                <a:ea typeface="+mn-ea"/>
                <a:cs typeface="+mn-cs"/>
              </a:rPr>
              <a:t>Quine is not arguing that translation is impossible, but that it is multiply possible…</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938" name="Title 3">
            <a:extLst>
              <a:ext uri="{FF2B5EF4-FFF2-40B4-BE49-F238E27FC236}">
                <a16:creationId xmlns:a16="http://schemas.microsoft.com/office/drawing/2014/main" id="{8CE02C96-0F10-F34A-315A-B874C362620F}"/>
              </a:ext>
            </a:extLst>
          </p:cNvPr>
          <p:cNvSpPr>
            <a:spLocks noGrp="1" noChangeArrowheads="1"/>
          </p:cNvSpPr>
          <p:nvPr>
            <p:ph type="title"/>
          </p:nvPr>
        </p:nvSpPr>
        <p:spPr>
          <a:xfrm>
            <a:off x="838200" y="136525"/>
            <a:ext cx="11049000" cy="965200"/>
          </a:xfrm>
        </p:spPr>
        <p:txBody>
          <a:bodyPr/>
          <a:lstStyle/>
          <a:p>
            <a:r>
              <a:rPr lang="en-GB" altLang="en-US"/>
              <a:t>Thinking Point 4. </a:t>
            </a:r>
          </a:p>
        </p:txBody>
      </p:sp>
      <p:sp>
        <p:nvSpPr>
          <p:cNvPr id="16387" name="Content Placeholder 3">
            <a:extLst>
              <a:ext uri="{FF2B5EF4-FFF2-40B4-BE49-F238E27FC236}">
                <a16:creationId xmlns:a16="http://schemas.microsoft.com/office/drawing/2014/main" id="{38A3C31B-CB6F-B166-E963-78394C5394F6}"/>
              </a:ext>
            </a:extLst>
          </p:cNvPr>
          <p:cNvSpPr txBox="1">
            <a:spLocks/>
          </p:cNvSpPr>
          <p:nvPr/>
        </p:nvSpPr>
        <p:spPr bwMode="auto">
          <a:xfrm>
            <a:off x="211138" y="1377950"/>
            <a:ext cx="5646737" cy="2973388"/>
          </a:xfrm>
          <a:prstGeom prst="rect">
            <a:avLst/>
          </a:prstGeom>
          <a:noFill/>
          <a:ln>
            <a:noFill/>
          </a:ln>
        </p:spPr>
        <p:txBody>
          <a:bodyPr/>
          <a:lstStyle>
            <a:lvl1pPr marL="228600" indent="-228600">
              <a:lnSpc>
                <a:spcPct val="90000"/>
              </a:lnSpc>
              <a:spcBef>
                <a:spcPts val="1000"/>
              </a:spcBef>
              <a:buFont typeface="Arial" panose="020B0604020202020204" pitchFamily="34" charset="0"/>
              <a:buChar char="•"/>
              <a:defRPr sz="2800">
                <a:solidFill>
                  <a:srgbClr val="595959"/>
                </a:solidFill>
                <a:latin typeface="Abadi Extra Light" panose="020B0204020104020204" pitchFamily="34" charset="0"/>
              </a:defRPr>
            </a:lvl1pPr>
            <a:lvl2pPr marL="685800" indent="-228600">
              <a:lnSpc>
                <a:spcPct val="90000"/>
              </a:lnSpc>
              <a:spcBef>
                <a:spcPts val="500"/>
              </a:spcBef>
              <a:buFont typeface="Arial" panose="020B0604020202020204" pitchFamily="34" charset="0"/>
              <a:buChar char="•"/>
              <a:defRPr sz="2400">
                <a:solidFill>
                  <a:srgbClr val="595959"/>
                </a:solidFill>
                <a:latin typeface="Abadi Extra Light" panose="020B0204020104020204" pitchFamily="34" charset="0"/>
              </a:defRPr>
            </a:lvl2pPr>
            <a:lvl3pPr marL="1143000" indent="-228600">
              <a:lnSpc>
                <a:spcPct val="90000"/>
              </a:lnSpc>
              <a:spcBef>
                <a:spcPts val="500"/>
              </a:spcBef>
              <a:buFont typeface="Arial" panose="020B0604020202020204" pitchFamily="34" charset="0"/>
              <a:buChar char="•"/>
              <a:defRPr sz="2000">
                <a:solidFill>
                  <a:srgbClr val="595959"/>
                </a:solidFill>
                <a:latin typeface="Abadi Extra Light" panose="020B0204020104020204" pitchFamily="34" charset="0"/>
              </a:defRPr>
            </a:lvl3pPr>
            <a:lvl4pPr marL="1600200" indent="-228600">
              <a:lnSpc>
                <a:spcPct val="90000"/>
              </a:lnSpc>
              <a:spcBef>
                <a:spcPts val="500"/>
              </a:spcBef>
              <a:buFont typeface="Arial" panose="020B0604020202020204" pitchFamily="34" charset="0"/>
              <a:buChar char="•"/>
              <a:defRPr>
                <a:solidFill>
                  <a:srgbClr val="595959"/>
                </a:solidFill>
                <a:latin typeface="Abadi Extra Light" panose="020B0204020104020204" pitchFamily="34" charset="0"/>
              </a:defRPr>
            </a:lvl4pPr>
            <a:lvl5pPr marL="2057400" indent="-228600">
              <a:lnSpc>
                <a:spcPct val="90000"/>
              </a:lnSpc>
              <a:spcBef>
                <a:spcPts val="500"/>
              </a:spcBef>
              <a:buFont typeface="Arial" panose="020B0604020202020204" pitchFamily="34" charset="0"/>
              <a:buChar char="•"/>
              <a:defRPr>
                <a:solidFill>
                  <a:srgbClr val="595959"/>
                </a:solidFill>
                <a:latin typeface="Abadi Extra Light" panose="020B02040201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9pPr>
          </a:lstStyle>
          <a:p>
            <a:pPr marL="0" marR="0" lvl="0" indent="0" algn="l" defTabSz="914400" rtl="0" eaLnBrk="0" fontAlgn="base" latinLnBrk="0" hangingPunct="0">
              <a:lnSpc>
                <a:spcPct val="150000"/>
              </a:lnSpc>
              <a:spcBef>
                <a:spcPts val="1000"/>
              </a:spcBef>
              <a:spcAft>
                <a:spcPct val="0"/>
              </a:spcAft>
              <a:buClrTx/>
              <a:buSzTx/>
              <a:buFont typeface="Arial" panose="020B0604020202020204" pitchFamily="34" charset="0"/>
              <a:buNone/>
              <a:tabLst/>
              <a:defRPr/>
            </a:pPr>
            <a:endParaRPr kumimoji="0" lang="en-US" altLang="en-US" sz="2100" b="0" i="0" u="none" strike="noStrike" kern="1200" cap="none" spc="0" normalizeH="0" baseline="0" noProof="0" dirty="0">
              <a:ln>
                <a:noFill/>
              </a:ln>
              <a:solidFill>
                <a:srgbClr val="595959"/>
              </a:solidFill>
              <a:effectLst/>
              <a:uLnTx/>
              <a:uFillTx/>
              <a:latin typeface="Abadi Extra Light" panose="020B0204020104020204" pitchFamily="34" charset="0"/>
              <a:ea typeface="+mn-ea"/>
              <a:cs typeface="+mn-cs"/>
            </a:endParaRPr>
          </a:p>
          <a:p>
            <a:pPr marL="228600" marR="0" lvl="0" indent="-228600" algn="l" defTabSz="914400" rtl="0" eaLnBrk="0" fontAlgn="base" latinLnBrk="0" hangingPunct="0">
              <a:lnSpc>
                <a:spcPct val="150000"/>
              </a:lnSpc>
              <a:spcBef>
                <a:spcPts val="1000"/>
              </a:spcBef>
              <a:spcAft>
                <a:spcPct val="0"/>
              </a:spcAft>
              <a:buClrTx/>
              <a:buSzTx/>
              <a:buFont typeface="Arial" panose="020B0604020202020204" pitchFamily="34" charset="0"/>
              <a:buChar char="•"/>
              <a:tabLst/>
              <a:defRPr/>
            </a:pPr>
            <a:r>
              <a:rPr kumimoji="0" lang="en-US" altLang="en-US" sz="2200" b="0" i="0" u="none" strike="noStrike" kern="1200" cap="none" spc="0" normalizeH="0" baseline="0" noProof="0" dirty="0">
                <a:ln>
                  <a:noFill/>
                </a:ln>
                <a:solidFill>
                  <a:srgbClr val="595959"/>
                </a:solidFill>
                <a:effectLst/>
                <a:uLnTx/>
                <a:uFillTx/>
                <a:latin typeface="Abadi Extra Light" panose="020B0204020104020204" pitchFamily="34" charset="0"/>
                <a:ea typeface="+mn-ea"/>
                <a:cs typeface="+mn-cs"/>
              </a:rPr>
              <a:t>Can I know that the </a:t>
            </a:r>
            <a:r>
              <a:rPr kumimoji="0" lang="en-US" altLang="en-US" sz="2200" b="0" i="0" u="none" strike="noStrike" kern="1200" cap="none" spc="0" normalizeH="0" baseline="0" noProof="0" dirty="0" err="1">
                <a:ln>
                  <a:noFill/>
                </a:ln>
                <a:solidFill>
                  <a:srgbClr val="595959"/>
                </a:solidFill>
                <a:effectLst/>
                <a:uLnTx/>
                <a:uFillTx/>
                <a:latin typeface="Abadi Extra Light" panose="020B0204020104020204" pitchFamily="34" charset="0"/>
                <a:ea typeface="+mn-ea"/>
                <a:cs typeface="+mn-cs"/>
              </a:rPr>
              <a:t>colour</a:t>
            </a:r>
            <a:r>
              <a:rPr kumimoji="0" lang="en-US" altLang="en-US" sz="2200" b="0" i="0" u="none" strike="noStrike" kern="1200" cap="none" spc="0" normalizeH="0" baseline="0" noProof="0" dirty="0">
                <a:ln>
                  <a:noFill/>
                </a:ln>
                <a:solidFill>
                  <a:srgbClr val="595959"/>
                </a:solidFill>
                <a:effectLst/>
                <a:uLnTx/>
                <a:uFillTx/>
                <a:latin typeface="Abadi Extra Light" panose="020B0204020104020204" pitchFamily="34" charset="0"/>
                <a:ea typeface="+mn-ea"/>
                <a:cs typeface="+mn-cs"/>
              </a:rPr>
              <a:t> ‘blue’ is the same for you as it is for me? </a:t>
            </a:r>
          </a:p>
          <a:p>
            <a:pPr marL="228600" marR="0" lvl="0" indent="-228600" algn="l" defTabSz="914400" rtl="0" eaLnBrk="0" fontAlgn="base" latinLnBrk="0" hangingPunct="0">
              <a:lnSpc>
                <a:spcPct val="150000"/>
              </a:lnSpc>
              <a:spcBef>
                <a:spcPts val="1000"/>
              </a:spcBef>
              <a:spcAft>
                <a:spcPct val="0"/>
              </a:spcAft>
              <a:buClrTx/>
              <a:buSzTx/>
              <a:buFont typeface="Arial" panose="020B0604020202020204" pitchFamily="34" charset="0"/>
              <a:buChar char="•"/>
              <a:tabLst/>
              <a:defRPr/>
            </a:pPr>
            <a:endParaRPr kumimoji="0" lang="en-US" altLang="en-US" sz="2200" b="0" i="0" u="none" strike="noStrike" kern="1200" cap="none" spc="0" normalizeH="0" baseline="0" noProof="0" dirty="0">
              <a:ln>
                <a:noFill/>
              </a:ln>
              <a:solidFill>
                <a:srgbClr val="595959"/>
              </a:solidFill>
              <a:effectLst/>
              <a:uLnTx/>
              <a:uFillTx/>
              <a:latin typeface="Abadi Extra Light" panose="020B0204020104020204" pitchFamily="34" charset="0"/>
              <a:ea typeface="+mn-ea"/>
              <a:cs typeface="+mn-cs"/>
            </a:endParaRPr>
          </a:p>
          <a:p>
            <a:pPr marL="228600" marR="0" lvl="0" indent="-228600" algn="l" defTabSz="914400" rtl="0" eaLnBrk="0" fontAlgn="base" latinLnBrk="0" hangingPunct="0">
              <a:lnSpc>
                <a:spcPct val="150000"/>
              </a:lnSpc>
              <a:spcBef>
                <a:spcPts val="1000"/>
              </a:spcBef>
              <a:spcAft>
                <a:spcPct val="0"/>
              </a:spcAft>
              <a:buClrTx/>
              <a:buSzTx/>
              <a:buFont typeface="Arial" panose="020B0604020202020204" pitchFamily="34" charset="0"/>
              <a:buChar char="•"/>
              <a:tabLst/>
              <a:defRPr/>
            </a:pPr>
            <a:r>
              <a:rPr kumimoji="0" lang="en-US" altLang="en-US" sz="2200" b="0" i="0" u="none" strike="noStrike" kern="1200" cap="none" spc="0" normalizeH="0" baseline="0" noProof="0" dirty="0">
                <a:ln>
                  <a:noFill/>
                </a:ln>
                <a:solidFill>
                  <a:srgbClr val="595959"/>
                </a:solidFill>
                <a:effectLst/>
                <a:uLnTx/>
                <a:uFillTx/>
                <a:latin typeface="Abadi Extra Light" panose="020B0204020104020204" pitchFamily="34" charset="0"/>
                <a:ea typeface="+mn-ea"/>
                <a:cs typeface="+mn-cs"/>
              </a:rPr>
              <a:t>Do you think </a:t>
            </a:r>
            <a:r>
              <a:rPr kumimoji="0" lang="en-US" altLang="en-US" sz="2200" b="0" i="0" u="none" strike="noStrike" kern="1200" cap="none" spc="0" normalizeH="0" baseline="0" noProof="0" dirty="0" err="1">
                <a:ln>
                  <a:noFill/>
                </a:ln>
                <a:solidFill>
                  <a:srgbClr val="595959"/>
                </a:solidFill>
                <a:effectLst/>
                <a:uLnTx/>
                <a:uFillTx/>
                <a:latin typeface="Abadi Extra Light" panose="020B0204020104020204" pitchFamily="34" charset="0"/>
                <a:ea typeface="+mn-ea"/>
                <a:cs typeface="+mn-cs"/>
              </a:rPr>
              <a:t>colour</a:t>
            </a:r>
            <a:r>
              <a:rPr kumimoji="0" lang="en-US" altLang="en-US" sz="2200" b="0" i="0" u="none" strike="noStrike" kern="1200" cap="none" spc="0" normalizeH="0" baseline="0" noProof="0" dirty="0">
                <a:ln>
                  <a:noFill/>
                </a:ln>
                <a:solidFill>
                  <a:srgbClr val="595959"/>
                </a:solidFill>
                <a:effectLst/>
                <a:uLnTx/>
                <a:uFillTx/>
                <a:latin typeface="Abadi Extra Light" panose="020B0204020104020204" pitchFamily="34" charset="0"/>
                <a:ea typeface="+mn-ea"/>
                <a:cs typeface="+mn-cs"/>
              </a:rPr>
              <a:t> is an objective reality?</a:t>
            </a:r>
          </a:p>
          <a:p>
            <a:pPr marL="228600" marR="0" lvl="0" indent="-228600" algn="l" defTabSz="914400" rtl="0" eaLnBrk="0" fontAlgn="base" latinLnBrk="0" hangingPunct="0">
              <a:lnSpc>
                <a:spcPct val="150000"/>
              </a:lnSpc>
              <a:spcBef>
                <a:spcPts val="1000"/>
              </a:spcBef>
              <a:spcAft>
                <a:spcPct val="0"/>
              </a:spcAft>
              <a:buClrTx/>
              <a:buSzTx/>
              <a:buFont typeface="Arial" panose="020B0604020202020204" pitchFamily="34" charset="0"/>
              <a:buChar char="•"/>
              <a:tabLst/>
              <a:defRPr/>
            </a:pPr>
            <a:endParaRPr kumimoji="0" lang="en-US" altLang="en-US" sz="2200" b="0" i="0" u="none" strike="noStrike" kern="1200" cap="none" spc="0" normalizeH="0" baseline="0" noProof="0" dirty="0">
              <a:ln>
                <a:noFill/>
              </a:ln>
              <a:solidFill>
                <a:srgbClr val="595959"/>
              </a:solidFill>
              <a:effectLst/>
              <a:uLnTx/>
              <a:uFillTx/>
              <a:latin typeface="Abadi Extra Light" panose="020B0204020104020204" pitchFamily="34" charset="0"/>
              <a:ea typeface="+mn-ea"/>
              <a:cs typeface="+mn-cs"/>
            </a:endParaRPr>
          </a:p>
          <a:p>
            <a:pPr marL="228600" marR="0" lvl="0" indent="-228600" algn="l" defTabSz="914400" rtl="0" eaLnBrk="0" fontAlgn="base" latinLnBrk="0" hangingPunct="0">
              <a:lnSpc>
                <a:spcPct val="150000"/>
              </a:lnSpc>
              <a:spcBef>
                <a:spcPts val="1000"/>
              </a:spcBef>
              <a:spcAft>
                <a:spcPct val="0"/>
              </a:spcAft>
              <a:buClrTx/>
              <a:buSzTx/>
              <a:buFont typeface="Arial" panose="020B0604020202020204" pitchFamily="34" charset="0"/>
              <a:buChar char="•"/>
              <a:tabLst/>
              <a:defRPr/>
            </a:pPr>
            <a:r>
              <a:rPr kumimoji="0" lang="en-US" altLang="en-US" sz="2200" b="0" i="0" u="none" strike="noStrike" kern="1200" cap="none" spc="0" normalizeH="0" baseline="0" noProof="0" dirty="0">
                <a:ln>
                  <a:noFill/>
                </a:ln>
                <a:solidFill>
                  <a:srgbClr val="595959"/>
                </a:solidFill>
                <a:effectLst/>
                <a:uLnTx/>
                <a:uFillTx/>
                <a:latin typeface="Abadi Extra Light" panose="020B0204020104020204" pitchFamily="34" charset="0"/>
                <a:ea typeface="+mn-ea"/>
                <a:cs typeface="+mn-cs"/>
              </a:rPr>
              <a:t>Or do you think </a:t>
            </a:r>
            <a:r>
              <a:rPr kumimoji="0" lang="en-US" altLang="en-US" sz="2200" b="0" i="0" u="none" strike="noStrike" kern="1200" cap="none" spc="0" normalizeH="0" baseline="0" noProof="0" dirty="0" err="1">
                <a:ln>
                  <a:noFill/>
                </a:ln>
                <a:solidFill>
                  <a:srgbClr val="595959"/>
                </a:solidFill>
                <a:effectLst/>
                <a:uLnTx/>
                <a:uFillTx/>
                <a:latin typeface="Abadi Extra Light" panose="020B0204020104020204" pitchFamily="34" charset="0"/>
                <a:ea typeface="+mn-ea"/>
                <a:cs typeface="+mn-cs"/>
              </a:rPr>
              <a:t>colour</a:t>
            </a:r>
            <a:r>
              <a:rPr kumimoji="0" lang="en-US" altLang="en-US" sz="2200" b="0" i="0" u="none" strike="noStrike" kern="1200" cap="none" spc="0" normalizeH="0" baseline="0" noProof="0" dirty="0">
                <a:ln>
                  <a:noFill/>
                </a:ln>
                <a:solidFill>
                  <a:srgbClr val="595959"/>
                </a:solidFill>
                <a:effectLst/>
                <a:uLnTx/>
                <a:uFillTx/>
                <a:latin typeface="Abadi Extra Light" panose="020B0204020104020204" pitchFamily="34" charset="0"/>
                <a:ea typeface="+mn-ea"/>
                <a:cs typeface="+mn-cs"/>
              </a:rPr>
              <a:t> is somehow subjective?</a:t>
            </a:r>
          </a:p>
        </p:txBody>
      </p:sp>
      <p:sp>
        <p:nvSpPr>
          <p:cNvPr id="2" name="Rectangle 1">
            <a:extLst>
              <a:ext uri="{FF2B5EF4-FFF2-40B4-BE49-F238E27FC236}">
                <a16:creationId xmlns:a16="http://schemas.microsoft.com/office/drawing/2014/main" id="{BA55C53E-11CD-1A0F-AB55-88C4E637D935}"/>
              </a:ext>
            </a:extLst>
          </p:cNvPr>
          <p:cNvSpPr/>
          <p:nvPr/>
        </p:nvSpPr>
        <p:spPr>
          <a:xfrm>
            <a:off x="6054725" y="1635125"/>
            <a:ext cx="5832475" cy="4738688"/>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badi Extra Light"/>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54" name="Content Placeholder 3">
            <a:extLst>
              <a:ext uri="{FF2B5EF4-FFF2-40B4-BE49-F238E27FC236}">
                <a16:creationId xmlns:a16="http://schemas.microsoft.com/office/drawing/2014/main" id="{355C6557-BCD6-9D11-5E04-0FC39BA47ED4}"/>
              </a:ext>
            </a:extLst>
          </p:cNvPr>
          <p:cNvSpPr>
            <a:spLocks noGrp="1" noChangeArrowheads="1"/>
          </p:cNvSpPr>
          <p:nvPr>
            <p:ph sz="half" idx="2"/>
          </p:nvPr>
        </p:nvSpPr>
        <p:spPr>
          <a:xfrm>
            <a:off x="9056688" y="1916113"/>
            <a:ext cx="3213100" cy="5072062"/>
          </a:xfrm>
        </p:spPr>
        <p:txBody>
          <a:bodyPr/>
          <a:lstStyle/>
          <a:p>
            <a:r>
              <a:rPr lang="en-US" altLang="en-US"/>
              <a:t>What is the message of this advert?</a:t>
            </a:r>
          </a:p>
          <a:p>
            <a:endParaRPr lang="en-US" altLang="en-US"/>
          </a:p>
          <a:p>
            <a:r>
              <a:rPr lang="en-US" altLang="en-US"/>
              <a:t>Is the final perspective accurate?</a:t>
            </a:r>
          </a:p>
        </p:txBody>
      </p:sp>
      <p:sp>
        <p:nvSpPr>
          <p:cNvPr id="49155" name="Title 3">
            <a:extLst>
              <a:ext uri="{FF2B5EF4-FFF2-40B4-BE49-F238E27FC236}">
                <a16:creationId xmlns:a16="http://schemas.microsoft.com/office/drawing/2014/main" id="{8FBE772F-FE38-45E4-50E7-9FA314CD88BB}"/>
              </a:ext>
            </a:extLst>
          </p:cNvPr>
          <p:cNvSpPr>
            <a:spLocks noGrp="1" noChangeArrowheads="1"/>
          </p:cNvSpPr>
          <p:nvPr>
            <p:ph type="title"/>
          </p:nvPr>
        </p:nvSpPr>
        <p:spPr>
          <a:xfrm>
            <a:off x="838200" y="136525"/>
            <a:ext cx="11049000" cy="965200"/>
          </a:xfrm>
        </p:spPr>
        <p:txBody>
          <a:bodyPr/>
          <a:lstStyle/>
          <a:p>
            <a:r>
              <a:rPr lang="en-GB" altLang="en-US" dirty="0"/>
              <a:t>Thinking Point 5. </a:t>
            </a:r>
          </a:p>
        </p:txBody>
      </p:sp>
      <p:pic>
        <p:nvPicPr>
          <p:cNvPr id="3" name="Online Media 2" title="The Guardian's 1986 'Points of view' advert">
            <a:hlinkClick r:id="" action="ppaction://media"/>
            <a:extLst>
              <a:ext uri="{FF2B5EF4-FFF2-40B4-BE49-F238E27FC236}">
                <a16:creationId xmlns:a16="http://schemas.microsoft.com/office/drawing/2014/main" id="{8B188D7D-87EA-DA38-D9E9-5DE15FC8622A}"/>
              </a:ext>
            </a:extLst>
          </p:cNvPr>
          <p:cNvPicPr>
            <a:picLocks noGrp="1" noRot="1" noChangeAspect="1"/>
          </p:cNvPicPr>
          <p:nvPr>
            <p:ph sz="half" idx="1"/>
            <a:videoFile r:link="rId1"/>
          </p:nvPr>
        </p:nvPicPr>
        <p:blipFill>
          <a:blip r:embed="rId4"/>
          <a:stretch>
            <a:fillRect/>
          </a:stretch>
        </p:blipFill>
        <p:spPr>
          <a:xfrm>
            <a:off x="887840" y="1225685"/>
            <a:ext cx="7886509" cy="5537876"/>
          </a:xfrm>
          <a:ln w="88900" cap="sq" cmpd="thickThin">
            <a:solidFill>
              <a:srgbClr val="000000"/>
            </a:solidFill>
            <a:miter lim="800000"/>
          </a:ln>
          <a:effectLst>
            <a:innerShdw blurRad="76200">
              <a:srgbClr val="000000"/>
            </a:innerShdw>
          </a:effectLst>
        </p:spPr>
      </p:pic>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F554234-CAC7-C263-E979-C1196A968BD5}"/>
              </a:ext>
            </a:extLst>
          </p:cNvPr>
          <p:cNvSpPr>
            <a:spLocks noGrp="1"/>
          </p:cNvSpPr>
          <p:nvPr>
            <p:ph sz="half" idx="1"/>
          </p:nvPr>
        </p:nvSpPr>
        <p:spPr>
          <a:xfrm>
            <a:off x="128588" y="3275013"/>
            <a:ext cx="5883275" cy="4895850"/>
          </a:xfrm>
        </p:spPr>
        <p:txBody>
          <a:bodyPr/>
          <a:lstStyle/>
          <a:p>
            <a:pPr marL="0" indent="0" algn="ctr">
              <a:lnSpc>
                <a:spcPct val="150000"/>
              </a:lnSpc>
              <a:spcBef>
                <a:spcPts val="0"/>
              </a:spcBef>
              <a:buFont typeface="Arial" charset="0"/>
              <a:buNone/>
              <a:defRPr/>
            </a:pPr>
            <a:r>
              <a:rPr lang="en-GB" sz="2200" dirty="0">
                <a:solidFill>
                  <a:schemeClr val="bg2">
                    <a:lumMod val="25000"/>
                  </a:schemeClr>
                </a:solidFill>
              </a:rPr>
              <a:t>What was the point of those thinking points?</a:t>
            </a:r>
          </a:p>
          <a:p>
            <a:pPr marL="0" indent="0" algn="ctr">
              <a:lnSpc>
                <a:spcPct val="150000"/>
              </a:lnSpc>
              <a:spcBef>
                <a:spcPts val="0"/>
              </a:spcBef>
              <a:buFont typeface="Arial" charset="0"/>
              <a:buNone/>
              <a:defRPr/>
            </a:pPr>
            <a:endParaRPr lang="en-GB" sz="2200" dirty="0">
              <a:solidFill>
                <a:schemeClr val="bg2">
                  <a:lumMod val="25000"/>
                </a:schemeClr>
              </a:solidFill>
            </a:endParaRPr>
          </a:p>
          <a:p>
            <a:pPr marL="0" indent="0" algn="ctr">
              <a:lnSpc>
                <a:spcPct val="150000"/>
              </a:lnSpc>
              <a:spcBef>
                <a:spcPts val="0"/>
              </a:spcBef>
              <a:buFont typeface="Arial" charset="0"/>
              <a:buNone/>
              <a:defRPr/>
            </a:pPr>
            <a:r>
              <a:rPr lang="en-GB" sz="2200" dirty="0">
                <a:solidFill>
                  <a:schemeClr val="bg2">
                    <a:lumMod val="25000"/>
                  </a:schemeClr>
                </a:solidFill>
              </a:rPr>
              <a:t>…To help us to raise </a:t>
            </a:r>
            <a:r>
              <a:rPr lang="en-US" sz="2200" dirty="0">
                <a:solidFill>
                  <a:schemeClr val="bg2">
                    <a:lumMod val="25000"/>
                  </a:schemeClr>
                </a:solidFill>
              </a:rPr>
              <a:t>a huge range of questions…</a:t>
            </a:r>
          </a:p>
          <a:p>
            <a:pPr marL="0" indent="0" algn="ctr">
              <a:lnSpc>
                <a:spcPct val="150000"/>
              </a:lnSpc>
              <a:spcBef>
                <a:spcPts val="0"/>
              </a:spcBef>
              <a:buFont typeface="Arial" charset="0"/>
              <a:buNone/>
              <a:defRPr/>
            </a:pPr>
            <a:endParaRPr lang="en-US" sz="2200" dirty="0">
              <a:solidFill>
                <a:schemeClr val="bg2">
                  <a:lumMod val="25000"/>
                </a:schemeClr>
              </a:solidFill>
            </a:endParaRPr>
          </a:p>
          <a:p>
            <a:pPr marL="0" indent="0" algn="ctr">
              <a:lnSpc>
                <a:spcPct val="150000"/>
              </a:lnSpc>
              <a:spcBef>
                <a:spcPts val="0"/>
              </a:spcBef>
              <a:buFont typeface="Arial" charset="0"/>
              <a:buNone/>
              <a:defRPr/>
            </a:pPr>
            <a:r>
              <a:rPr lang="en-US" sz="2200" dirty="0">
                <a:solidFill>
                  <a:schemeClr val="bg2">
                    <a:lumMod val="25000"/>
                  </a:schemeClr>
                </a:solidFill>
              </a:rPr>
              <a:t>Each helps us focus in on specific aspects of the ontology/epistemology relationship…</a:t>
            </a:r>
          </a:p>
          <a:p>
            <a:pPr>
              <a:buFont typeface="Arial" charset="0"/>
              <a:buChar char="•"/>
              <a:defRPr/>
            </a:pPr>
            <a:endParaRPr lang="en-GB" dirty="0">
              <a:solidFill>
                <a:schemeClr val="bg2">
                  <a:lumMod val="25000"/>
                </a:schemeClr>
              </a:solidFill>
            </a:endParaRPr>
          </a:p>
          <a:p>
            <a:pPr>
              <a:buFont typeface="Arial" charset="0"/>
              <a:buChar char="•"/>
              <a:defRPr/>
            </a:pPr>
            <a:endParaRPr lang="en-GB" dirty="0">
              <a:solidFill>
                <a:schemeClr val="bg2">
                  <a:lumMod val="25000"/>
                </a:schemeClr>
              </a:solidFill>
            </a:endParaRPr>
          </a:p>
        </p:txBody>
      </p:sp>
      <p:sp>
        <p:nvSpPr>
          <p:cNvPr id="5" name="Oval 4">
            <a:extLst>
              <a:ext uri="{FF2B5EF4-FFF2-40B4-BE49-F238E27FC236}">
                <a16:creationId xmlns:a16="http://schemas.microsoft.com/office/drawing/2014/main" id="{1CC4FC47-CF59-8BE6-8A15-1E31430DA540}"/>
              </a:ext>
            </a:extLst>
          </p:cNvPr>
          <p:cNvSpPr/>
          <p:nvPr/>
        </p:nvSpPr>
        <p:spPr>
          <a:xfrm>
            <a:off x="885825" y="96838"/>
            <a:ext cx="3822700" cy="2986087"/>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Rounded Rectangle 5">
            <a:extLst>
              <a:ext uri="{FF2B5EF4-FFF2-40B4-BE49-F238E27FC236}">
                <a16:creationId xmlns:a16="http://schemas.microsoft.com/office/drawing/2014/main" id="{CDF5CBD0-1F85-FEF2-0CC1-EA2E661497AF}"/>
              </a:ext>
            </a:extLst>
          </p:cNvPr>
          <p:cNvSpPr/>
          <p:nvPr/>
        </p:nvSpPr>
        <p:spPr>
          <a:xfrm>
            <a:off x="5943600" y="215900"/>
            <a:ext cx="6070600" cy="6524625"/>
          </a:xfrm>
          <a:prstGeom prst="roundRect">
            <a:avLst/>
          </a:prstGeom>
          <a:solidFill>
            <a:srgbClr val="12A28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dirty="0"/>
          </a:p>
          <a:p>
            <a:pPr algn="ctr">
              <a:defRPr/>
            </a:pPr>
            <a:endParaRPr lang="en-US" b="1" dirty="0"/>
          </a:p>
          <a:p>
            <a:pPr algn="ctr">
              <a:defRPr/>
            </a:pPr>
            <a:r>
              <a:rPr lang="en-US" b="1" dirty="0"/>
              <a:t>Thinking Points</a:t>
            </a:r>
          </a:p>
          <a:p>
            <a:pPr algn="ctr">
              <a:defRPr/>
            </a:pPr>
            <a:endParaRPr lang="en-US" b="1" dirty="0"/>
          </a:p>
          <a:p>
            <a:pPr marL="514350" indent="-514350">
              <a:lnSpc>
                <a:spcPct val="150000"/>
              </a:lnSpc>
              <a:buFont typeface="+mj-lt"/>
              <a:buAutoNum type="arabicPeriod"/>
              <a:defRPr/>
            </a:pPr>
            <a:r>
              <a:rPr lang="en-US" sz="1600" dirty="0">
                <a:solidFill>
                  <a:schemeClr val="bg1"/>
                </a:solidFill>
              </a:rPr>
              <a:t>Is what an object is like to do with the object, or the person perceiving it, or a bit of both?</a:t>
            </a:r>
          </a:p>
          <a:p>
            <a:pPr marL="342900" indent="-342900">
              <a:lnSpc>
                <a:spcPct val="150000"/>
              </a:lnSpc>
              <a:buFont typeface="+mj-lt"/>
              <a:buAutoNum type="arabicPeriod"/>
              <a:defRPr/>
            </a:pPr>
            <a:endParaRPr lang="en-US" sz="1600" dirty="0">
              <a:solidFill>
                <a:schemeClr val="bg1"/>
              </a:solidFill>
            </a:endParaRPr>
          </a:p>
          <a:p>
            <a:pPr marL="514350" indent="-514350">
              <a:lnSpc>
                <a:spcPct val="150000"/>
              </a:lnSpc>
              <a:buFont typeface="+mj-lt"/>
              <a:buAutoNum type="arabicPeriod"/>
              <a:defRPr/>
            </a:pPr>
            <a:r>
              <a:rPr lang="en-US" sz="1600" dirty="0">
                <a:solidFill>
                  <a:schemeClr val="bg1"/>
                </a:solidFill>
              </a:rPr>
              <a:t>What counts as truth, and why do we count some things as ‘reliable’ knowledge, and others as more questionable?</a:t>
            </a:r>
          </a:p>
          <a:p>
            <a:pPr marL="342900" indent="-342900">
              <a:lnSpc>
                <a:spcPct val="150000"/>
              </a:lnSpc>
              <a:buFont typeface="+mj-lt"/>
              <a:buAutoNum type="arabicPeriod"/>
              <a:defRPr/>
            </a:pPr>
            <a:endParaRPr lang="en-US" sz="1600" dirty="0">
              <a:solidFill>
                <a:schemeClr val="bg1"/>
              </a:solidFill>
            </a:endParaRPr>
          </a:p>
          <a:p>
            <a:pPr marL="514350" indent="-514350">
              <a:lnSpc>
                <a:spcPct val="150000"/>
              </a:lnSpc>
              <a:buFont typeface="+mj-lt"/>
              <a:buAutoNum type="arabicPeriod"/>
              <a:defRPr/>
            </a:pPr>
            <a:r>
              <a:rPr lang="en-US" sz="1600" dirty="0">
                <a:solidFill>
                  <a:schemeClr val="bg1"/>
                </a:solidFill>
              </a:rPr>
              <a:t>How much do the words we use, our upbringing or cultural background shape how we view the world ?</a:t>
            </a:r>
          </a:p>
          <a:p>
            <a:pPr marL="342900" indent="-342900">
              <a:lnSpc>
                <a:spcPct val="150000"/>
              </a:lnSpc>
              <a:buFont typeface="+mj-lt"/>
              <a:buAutoNum type="arabicPeriod"/>
              <a:defRPr/>
            </a:pPr>
            <a:endParaRPr lang="en-US" sz="1600" dirty="0">
              <a:solidFill>
                <a:schemeClr val="bg1"/>
              </a:solidFill>
            </a:endParaRPr>
          </a:p>
          <a:p>
            <a:pPr marL="514350" indent="-514350">
              <a:lnSpc>
                <a:spcPct val="150000"/>
              </a:lnSpc>
              <a:buFont typeface="+mj-lt"/>
              <a:buAutoNum type="arabicPeriod"/>
              <a:defRPr/>
            </a:pPr>
            <a:r>
              <a:rPr lang="en-US" sz="1600" dirty="0">
                <a:solidFill>
                  <a:schemeClr val="bg1"/>
                </a:solidFill>
              </a:rPr>
              <a:t>Can I know that you perceive things like I do?</a:t>
            </a:r>
          </a:p>
          <a:p>
            <a:pPr marL="514350" indent="-514350">
              <a:lnSpc>
                <a:spcPct val="150000"/>
              </a:lnSpc>
              <a:buFont typeface="+mj-lt"/>
              <a:buAutoNum type="arabicPeriod"/>
              <a:defRPr/>
            </a:pPr>
            <a:endParaRPr lang="en-US" sz="1600" dirty="0">
              <a:solidFill>
                <a:schemeClr val="bg1"/>
              </a:solidFill>
            </a:endParaRPr>
          </a:p>
          <a:p>
            <a:pPr marL="514350" indent="-514350">
              <a:lnSpc>
                <a:spcPct val="150000"/>
              </a:lnSpc>
              <a:buFont typeface="+mj-lt"/>
              <a:buAutoNum type="arabicPeriod"/>
              <a:defRPr/>
            </a:pPr>
            <a:r>
              <a:rPr lang="en-US" sz="1600" dirty="0">
                <a:solidFill>
                  <a:schemeClr val="bg1"/>
                </a:solidFill>
              </a:rPr>
              <a:t>Can we distinguish between the way things </a:t>
            </a:r>
            <a:r>
              <a:rPr lang="en-US" sz="1600" i="1" dirty="0">
                <a:solidFill>
                  <a:schemeClr val="bg1"/>
                </a:solidFill>
              </a:rPr>
              <a:t>appear</a:t>
            </a:r>
            <a:r>
              <a:rPr lang="en-US" sz="1600" dirty="0">
                <a:solidFill>
                  <a:schemeClr val="bg1"/>
                </a:solidFill>
              </a:rPr>
              <a:t>, and the way things </a:t>
            </a:r>
            <a:r>
              <a:rPr lang="en-US" sz="1600" i="1" dirty="0">
                <a:solidFill>
                  <a:schemeClr val="bg1"/>
                </a:solidFill>
              </a:rPr>
              <a:t>really are </a:t>
            </a:r>
            <a:r>
              <a:rPr lang="en-US" sz="1600" dirty="0">
                <a:solidFill>
                  <a:schemeClr val="bg1"/>
                </a:solidFill>
              </a:rPr>
              <a:t>– and can we ever have a ‘complete’ description of reality?</a:t>
            </a:r>
          </a:p>
          <a:p>
            <a:pPr marL="514350" indent="-514350">
              <a:lnSpc>
                <a:spcPct val="150000"/>
              </a:lnSpc>
              <a:buFont typeface="+mj-lt"/>
              <a:buAutoNum type="arabicPeriod"/>
              <a:defRPr/>
            </a:pPr>
            <a:endParaRPr lang="en-US" dirty="0">
              <a:solidFill>
                <a:schemeClr val="bg1"/>
              </a:solidFill>
            </a:endParaRPr>
          </a:p>
          <a:p>
            <a:pPr marL="514350" indent="-514350">
              <a:lnSpc>
                <a:spcPct val="150000"/>
              </a:lnSpc>
              <a:buFont typeface="+mj-lt"/>
              <a:buAutoNum type="arabicPeriod"/>
              <a:defRPr/>
            </a:pPr>
            <a:endParaRPr lang="en-US" dirty="0">
              <a:solidFill>
                <a:schemeClr val="bg1"/>
              </a:solidFill>
            </a:endParaRPr>
          </a:p>
          <a:p>
            <a:pPr>
              <a:defRPr/>
            </a:pPr>
            <a:endParaRPr lang="en-GB"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7650" name="Group 4">
            <a:extLst>
              <a:ext uri="{FF2B5EF4-FFF2-40B4-BE49-F238E27FC236}">
                <a16:creationId xmlns:a16="http://schemas.microsoft.com/office/drawing/2014/main" id="{2EED5C1A-1C0D-D713-8F5A-041D77BA0BE3}"/>
              </a:ext>
            </a:extLst>
          </p:cNvPr>
          <p:cNvGrpSpPr>
            <a:grpSpLocks noChangeAspect="1"/>
          </p:cNvGrpSpPr>
          <p:nvPr/>
        </p:nvGrpSpPr>
        <p:grpSpPr bwMode="auto">
          <a:xfrm>
            <a:off x="508000" y="2221055"/>
            <a:ext cx="11176000" cy="4471988"/>
            <a:chOff x="2530" y="3030"/>
            <a:chExt cx="7200" cy="4166"/>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grpSpPr>
        <p:sp>
          <p:nvSpPr>
            <p:cNvPr id="27651" name="AutoShape 5">
              <a:extLst>
                <a:ext uri="{FF2B5EF4-FFF2-40B4-BE49-F238E27FC236}">
                  <a16:creationId xmlns:a16="http://schemas.microsoft.com/office/drawing/2014/main" id="{6354C6EC-19FC-640B-56DC-51716E0F289B}"/>
                </a:ext>
              </a:extLst>
            </p:cNvPr>
            <p:cNvSpPr>
              <a:spLocks noChangeAspect="1" noChangeArrowheads="1"/>
            </p:cNvSpPr>
            <p:nvPr/>
          </p:nvSpPr>
          <p:spPr bwMode="auto">
            <a:xfrm>
              <a:off x="2530" y="3030"/>
              <a:ext cx="7200" cy="4166"/>
            </a:xfrm>
            <a:prstGeom prst="rect">
              <a:avLst/>
            </a:prstGeom>
            <a:grpFill/>
            <a:ln>
              <a:noFill/>
            </a:ln>
          </p:spPr>
          <p:txBody>
            <a:bodyPr/>
            <a:lstStyle>
              <a:lvl1pPr>
                <a:lnSpc>
                  <a:spcPct val="90000"/>
                </a:lnSpc>
                <a:spcBef>
                  <a:spcPts val="1000"/>
                </a:spcBef>
                <a:buFont typeface="Arial" panose="020B0604020202020204" pitchFamily="34" charset="0"/>
                <a:buChar char="•"/>
                <a:defRPr sz="2800">
                  <a:solidFill>
                    <a:srgbClr val="595959"/>
                  </a:solidFill>
                  <a:latin typeface="Abadi Extra Light" panose="020B0204020104020204" pitchFamily="34" charset="0"/>
                </a:defRPr>
              </a:lvl1pPr>
              <a:lvl2pPr marL="742950" indent="-285750">
                <a:lnSpc>
                  <a:spcPct val="90000"/>
                </a:lnSpc>
                <a:spcBef>
                  <a:spcPts val="500"/>
                </a:spcBef>
                <a:buFont typeface="Arial" panose="020B0604020202020204" pitchFamily="34" charset="0"/>
                <a:buChar char="•"/>
                <a:defRPr sz="2400">
                  <a:solidFill>
                    <a:srgbClr val="595959"/>
                  </a:solidFill>
                  <a:latin typeface="Abadi Extra Light" panose="020B0204020104020204" pitchFamily="34" charset="0"/>
                </a:defRPr>
              </a:lvl2pPr>
              <a:lvl3pPr marL="1143000" indent="-228600">
                <a:lnSpc>
                  <a:spcPct val="90000"/>
                </a:lnSpc>
                <a:spcBef>
                  <a:spcPts val="500"/>
                </a:spcBef>
                <a:buFont typeface="Arial" panose="020B0604020202020204" pitchFamily="34" charset="0"/>
                <a:buChar char="•"/>
                <a:defRPr sz="2000">
                  <a:solidFill>
                    <a:srgbClr val="595959"/>
                  </a:solidFill>
                  <a:latin typeface="Abadi Extra Light" panose="020B0204020104020204" pitchFamily="34" charset="0"/>
                </a:defRPr>
              </a:lvl3pPr>
              <a:lvl4pPr marL="1600200" indent="-228600">
                <a:lnSpc>
                  <a:spcPct val="90000"/>
                </a:lnSpc>
                <a:spcBef>
                  <a:spcPts val="500"/>
                </a:spcBef>
                <a:buFont typeface="Arial" panose="020B0604020202020204" pitchFamily="34" charset="0"/>
                <a:buChar char="•"/>
                <a:defRPr>
                  <a:solidFill>
                    <a:srgbClr val="595959"/>
                  </a:solidFill>
                  <a:latin typeface="Abadi Extra Light" panose="020B0204020104020204" pitchFamily="34" charset="0"/>
                </a:defRPr>
              </a:lvl4pPr>
              <a:lvl5pPr marL="2057400" indent="-228600">
                <a:lnSpc>
                  <a:spcPct val="90000"/>
                </a:lnSpc>
                <a:spcBef>
                  <a:spcPts val="500"/>
                </a:spcBef>
                <a:buFont typeface="Arial" panose="020B0604020202020204" pitchFamily="34" charset="0"/>
                <a:buChar char="•"/>
                <a:defRPr>
                  <a:solidFill>
                    <a:srgbClr val="595959"/>
                  </a:solidFill>
                  <a:latin typeface="Abadi Extra Light" panose="020B02040201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Tahoma" panose="020B0604030504040204" pitchFamily="34" charset="0"/>
                <a:ea typeface="+mn-ea"/>
                <a:cs typeface="Arial" panose="020B0604020202020204" pitchFamily="34" charset="0"/>
              </a:endParaRPr>
            </a:p>
          </p:txBody>
        </p:sp>
        <p:sp>
          <p:nvSpPr>
            <p:cNvPr id="27652" name="Text Box 6">
              <a:extLst>
                <a:ext uri="{FF2B5EF4-FFF2-40B4-BE49-F238E27FC236}">
                  <a16:creationId xmlns:a16="http://schemas.microsoft.com/office/drawing/2014/main" id="{5D0A7F28-77FB-916A-A1B4-305F9B1AAB46}"/>
                </a:ext>
              </a:extLst>
            </p:cNvPr>
            <p:cNvSpPr txBox="1">
              <a:spLocks noChangeArrowheads="1"/>
            </p:cNvSpPr>
            <p:nvPr/>
          </p:nvSpPr>
          <p:spPr bwMode="auto">
            <a:xfrm>
              <a:off x="2680" y="3030"/>
              <a:ext cx="1350" cy="738"/>
            </a:xfrm>
            <a:prstGeom prst="rect">
              <a:avLst/>
            </a:prstGeom>
            <a:solidFill>
              <a:srgbClr val="12A287"/>
            </a:solidFill>
            <a:ln w="9525">
              <a:solidFill>
                <a:srgbClr val="000000"/>
              </a:solidFill>
              <a:miter lim="800000"/>
              <a:headEnd/>
              <a:tailEnd/>
            </a:ln>
          </p:spPr>
          <p:txBody>
            <a:bodyPr anchor="ctr"/>
            <a:lstStyle>
              <a:lvl1pPr>
                <a:lnSpc>
                  <a:spcPct val="90000"/>
                </a:lnSpc>
                <a:spcBef>
                  <a:spcPts val="1000"/>
                </a:spcBef>
                <a:buFont typeface="Arial" panose="020B0604020202020204" pitchFamily="34" charset="0"/>
                <a:buChar char="•"/>
                <a:defRPr sz="2800">
                  <a:solidFill>
                    <a:srgbClr val="595959"/>
                  </a:solidFill>
                  <a:latin typeface="Abadi Extra Light" panose="020B0204020104020204" pitchFamily="34" charset="0"/>
                </a:defRPr>
              </a:lvl1pPr>
              <a:lvl2pPr marL="742950" indent="-285750">
                <a:lnSpc>
                  <a:spcPct val="90000"/>
                </a:lnSpc>
                <a:spcBef>
                  <a:spcPts val="500"/>
                </a:spcBef>
                <a:buFont typeface="Arial" panose="020B0604020202020204" pitchFamily="34" charset="0"/>
                <a:buChar char="•"/>
                <a:defRPr sz="2400">
                  <a:solidFill>
                    <a:srgbClr val="595959"/>
                  </a:solidFill>
                  <a:latin typeface="Abadi Extra Light" panose="020B0204020104020204" pitchFamily="34" charset="0"/>
                </a:defRPr>
              </a:lvl2pPr>
              <a:lvl3pPr marL="1143000" indent="-228600">
                <a:lnSpc>
                  <a:spcPct val="90000"/>
                </a:lnSpc>
                <a:spcBef>
                  <a:spcPts val="500"/>
                </a:spcBef>
                <a:buFont typeface="Arial" panose="020B0604020202020204" pitchFamily="34" charset="0"/>
                <a:buChar char="•"/>
                <a:defRPr sz="2000">
                  <a:solidFill>
                    <a:srgbClr val="595959"/>
                  </a:solidFill>
                  <a:latin typeface="Abadi Extra Light" panose="020B0204020104020204" pitchFamily="34" charset="0"/>
                </a:defRPr>
              </a:lvl3pPr>
              <a:lvl4pPr marL="1600200" indent="-228600">
                <a:lnSpc>
                  <a:spcPct val="90000"/>
                </a:lnSpc>
                <a:spcBef>
                  <a:spcPts val="500"/>
                </a:spcBef>
                <a:buFont typeface="Arial" panose="020B0604020202020204" pitchFamily="34" charset="0"/>
                <a:buChar char="•"/>
                <a:defRPr>
                  <a:solidFill>
                    <a:srgbClr val="595959"/>
                  </a:solidFill>
                  <a:latin typeface="Abadi Extra Light" panose="020B0204020104020204" pitchFamily="34" charset="0"/>
                </a:defRPr>
              </a:lvl4pPr>
              <a:lvl5pPr marL="2057400" indent="-228600">
                <a:lnSpc>
                  <a:spcPct val="90000"/>
                </a:lnSpc>
                <a:spcBef>
                  <a:spcPts val="500"/>
                </a:spcBef>
                <a:buFont typeface="Arial" panose="020B0604020202020204" pitchFamily="34" charset="0"/>
                <a:buChar char="•"/>
                <a:defRPr>
                  <a:solidFill>
                    <a:srgbClr val="595959"/>
                  </a:solidFill>
                  <a:latin typeface="Abadi Extra Light" panose="020B02040201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prstClr val="white"/>
                  </a:solidFill>
                  <a:effectLst/>
                  <a:uLnTx/>
                  <a:uFillTx/>
                  <a:latin typeface="Calibri" panose="020F0502020204030204" pitchFamily="34" charset="0"/>
                  <a:ea typeface="+mn-ea"/>
                  <a:cs typeface="Arial" panose="020B0604020202020204" pitchFamily="34" charset="0"/>
                </a:rPr>
                <a:t>Ontology</a:t>
              </a:r>
            </a:p>
          </p:txBody>
        </p:sp>
        <p:sp>
          <p:nvSpPr>
            <p:cNvPr id="27653" name="Text Box 7">
              <a:extLst>
                <a:ext uri="{FF2B5EF4-FFF2-40B4-BE49-F238E27FC236}">
                  <a16:creationId xmlns:a16="http://schemas.microsoft.com/office/drawing/2014/main" id="{35282CC1-750B-F4F2-DC30-EE2A88F0D8EF}"/>
                </a:ext>
              </a:extLst>
            </p:cNvPr>
            <p:cNvSpPr txBox="1">
              <a:spLocks noChangeArrowheads="1"/>
            </p:cNvSpPr>
            <p:nvPr/>
          </p:nvSpPr>
          <p:spPr bwMode="auto">
            <a:xfrm>
              <a:off x="4554" y="3030"/>
              <a:ext cx="1501" cy="738"/>
            </a:xfrm>
            <a:prstGeom prst="rect">
              <a:avLst/>
            </a:prstGeom>
            <a:solidFill>
              <a:srgbClr val="12A287"/>
            </a:solidFill>
            <a:ln w="9525">
              <a:solidFill>
                <a:srgbClr val="000000"/>
              </a:solidFill>
              <a:miter lim="800000"/>
              <a:headEnd/>
              <a:tailEnd/>
            </a:ln>
          </p:spPr>
          <p:txBody>
            <a:bodyPr anchor="ctr"/>
            <a:lstStyle>
              <a:lvl1pPr>
                <a:lnSpc>
                  <a:spcPct val="90000"/>
                </a:lnSpc>
                <a:spcBef>
                  <a:spcPts val="1000"/>
                </a:spcBef>
                <a:buFont typeface="Arial" panose="020B0604020202020204" pitchFamily="34" charset="0"/>
                <a:buChar char="•"/>
                <a:defRPr sz="2800">
                  <a:solidFill>
                    <a:srgbClr val="595959"/>
                  </a:solidFill>
                  <a:latin typeface="Abadi Extra Light" panose="020B0204020104020204" pitchFamily="34" charset="0"/>
                </a:defRPr>
              </a:lvl1pPr>
              <a:lvl2pPr marL="742950" indent="-285750">
                <a:lnSpc>
                  <a:spcPct val="90000"/>
                </a:lnSpc>
                <a:spcBef>
                  <a:spcPts val="500"/>
                </a:spcBef>
                <a:buFont typeface="Arial" panose="020B0604020202020204" pitchFamily="34" charset="0"/>
                <a:buChar char="•"/>
                <a:defRPr sz="2400">
                  <a:solidFill>
                    <a:srgbClr val="595959"/>
                  </a:solidFill>
                  <a:latin typeface="Abadi Extra Light" panose="020B0204020104020204" pitchFamily="34" charset="0"/>
                </a:defRPr>
              </a:lvl2pPr>
              <a:lvl3pPr marL="1143000" indent="-228600">
                <a:lnSpc>
                  <a:spcPct val="90000"/>
                </a:lnSpc>
                <a:spcBef>
                  <a:spcPts val="500"/>
                </a:spcBef>
                <a:buFont typeface="Arial" panose="020B0604020202020204" pitchFamily="34" charset="0"/>
                <a:buChar char="•"/>
                <a:defRPr sz="2000">
                  <a:solidFill>
                    <a:srgbClr val="595959"/>
                  </a:solidFill>
                  <a:latin typeface="Abadi Extra Light" panose="020B0204020104020204" pitchFamily="34" charset="0"/>
                </a:defRPr>
              </a:lvl3pPr>
              <a:lvl4pPr marL="1600200" indent="-228600">
                <a:lnSpc>
                  <a:spcPct val="90000"/>
                </a:lnSpc>
                <a:spcBef>
                  <a:spcPts val="500"/>
                </a:spcBef>
                <a:buFont typeface="Arial" panose="020B0604020202020204" pitchFamily="34" charset="0"/>
                <a:buChar char="•"/>
                <a:defRPr>
                  <a:solidFill>
                    <a:srgbClr val="595959"/>
                  </a:solidFill>
                  <a:latin typeface="Abadi Extra Light" panose="020B0204020104020204" pitchFamily="34" charset="0"/>
                </a:defRPr>
              </a:lvl4pPr>
              <a:lvl5pPr marL="2057400" indent="-228600">
                <a:lnSpc>
                  <a:spcPct val="90000"/>
                </a:lnSpc>
                <a:spcBef>
                  <a:spcPts val="500"/>
                </a:spcBef>
                <a:buFont typeface="Arial" panose="020B0604020202020204" pitchFamily="34" charset="0"/>
                <a:buChar char="•"/>
                <a:defRPr>
                  <a:solidFill>
                    <a:srgbClr val="595959"/>
                  </a:solidFill>
                  <a:latin typeface="Abadi Extra Light" panose="020B02040201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prstClr val="white"/>
                  </a:solidFill>
                  <a:effectLst/>
                  <a:uLnTx/>
                  <a:uFillTx/>
                  <a:latin typeface="Calibri" panose="020F0502020204030204" pitchFamily="34" charset="0"/>
                  <a:ea typeface="+mn-ea"/>
                  <a:cs typeface="Arial" panose="020B0604020202020204" pitchFamily="34" charset="0"/>
                </a:rPr>
                <a:t>Epistemology</a:t>
              </a:r>
            </a:p>
          </p:txBody>
        </p:sp>
        <p:sp>
          <p:nvSpPr>
            <p:cNvPr id="27654" name="Text Box 8">
              <a:extLst>
                <a:ext uri="{FF2B5EF4-FFF2-40B4-BE49-F238E27FC236}">
                  <a16:creationId xmlns:a16="http://schemas.microsoft.com/office/drawing/2014/main" id="{CCE1658C-4DAA-A5B5-FC72-9DCBA94D5964}"/>
                </a:ext>
              </a:extLst>
            </p:cNvPr>
            <p:cNvSpPr txBox="1">
              <a:spLocks noChangeArrowheads="1"/>
            </p:cNvSpPr>
            <p:nvPr/>
          </p:nvSpPr>
          <p:spPr bwMode="auto">
            <a:xfrm>
              <a:off x="6430" y="3030"/>
              <a:ext cx="1485" cy="738"/>
            </a:xfrm>
            <a:prstGeom prst="rect">
              <a:avLst/>
            </a:prstGeom>
            <a:solidFill>
              <a:srgbClr val="12A287"/>
            </a:solidFill>
            <a:ln w="9525">
              <a:solidFill>
                <a:srgbClr val="000000"/>
              </a:solidFill>
              <a:miter lim="800000"/>
              <a:headEnd/>
              <a:tailEnd/>
            </a:ln>
          </p:spPr>
          <p:txBody>
            <a:bodyPr anchor="ctr"/>
            <a:lstStyle>
              <a:lvl1pPr>
                <a:lnSpc>
                  <a:spcPct val="90000"/>
                </a:lnSpc>
                <a:spcBef>
                  <a:spcPts val="1000"/>
                </a:spcBef>
                <a:buFont typeface="Arial" panose="020B0604020202020204" pitchFamily="34" charset="0"/>
                <a:buChar char="•"/>
                <a:defRPr sz="2800">
                  <a:solidFill>
                    <a:srgbClr val="595959"/>
                  </a:solidFill>
                  <a:latin typeface="Abadi Extra Light" panose="020B0204020104020204" pitchFamily="34" charset="0"/>
                </a:defRPr>
              </a:lvl1pPr>
              <a:lvl2pPr marL="742950" indent="-285750">
                <a:lnSpc>
                  <a:spcPct val="90000"/>
                </a:lnSpc>
                <a:spcBef>
                  <a:spcPts val="500"/>
                </a:spcBef>
                <a:buFont typeface="Arial" panose="020B0604020202020204" pitchFamily="34" charset="0"/>
                <a:buChar char="•"/>
                <a:defRPr sz="2400">
                  <a:solidFill>
                    <a:srgbClr val="595959"/>
                  </a:solidFill>
                  <a:latin typeface="Abadi Extra Light" panose="020B0204020104020204" pitchFamily="34" charset="0"/>
                </a:defRPr>
              </a:lvl2pPr>
              <a:lvl3pPr marL="1143000" indent="-228600">
                <a:lnSpc>
                  <a:spcPct val="90000"/>
                </a:lnSpc>
                <a:spcBef>
                  <a:spcPts val="500"/>
                </a:spcBef>
                <a:buFont typeface="Arial" panose="020B0604020202020204" pitchFamily="34" charset="0"/>
                <a:buChar char="•"/>
                <a:defRPr sz="2000">
                  <a:solidFill>
                    <a:srgbClr val="595959"/>
                  </a:solidFill>
                  <a:latin typeface="Abadi Extra Light" panose="020B0204020104020204" pitchFamily="34" charset="0"/>
                </a:defRPr>
              </a:lvl3pPr>
              <a:lvl4pPr marL="1600200" indent="-228600">
                <a:lnSpc>
                  <a:spcPct val="90000"/>
                </a:lnSpc>
                <a:spcBef>
                  <a:spcPts val="500"/>
                </a:spcBef>
                <a:buFont typeface="Arial" panose="020B0604020202020204" pitchFamily="34" charset="0"/>
                <a:buChar char="•"/>
                <a:defRPr>
                  <a:solidFill>
                    <a:srgbClr val="595959"/>
                  </a:solidFill>
                  <a:latin typeface="Abadi Extra Light" panose="020B0204020104020204" pitchFamily="34" charset="0"/>
                </a:defRPr>
              </a:lvl4pPr>
              <a:lvl5pPr marL="2057400" indent="-228600">
                <a:lnSpc>
                  <a:spcPct val="90000"/>
                </a:lnSpc>
                <a:spcBef>
                  <a:spcPts val="500"/>
                </a:spcBef>
                <a:buFont typeface="Arial" panose="020B0604020202020204" pitchFamily="34" charset="0"/>
                <a:buChar char="•"/>
                <a:defRPr>
                  <a:solidFill>
                    <a:srgbClr val="595959"/>
                  </a:solidFill>
                  <a:latin typeface="Abadi Extra Light" panose="020B02040201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prstClr val="white"/>
                  </a:solidFill>
                  <a:effectLst/>
                  <a:uLnTx/>
                  <a:uFillTx/>
                  <a:latin typeface="Calibri" panose="020F0502020204030204" pitchFamily="34" charset="0"/>
                  <a:ea typeface="+mn-ea"/>
                  <a:cs typeface="Arial" panose="020B0604020202020204" pitchFamily="34" charset="0"/>
                </a:rPr>
                <a:t>Methodology</a:t>
              </a:r>
            </a:p>
          </p:txBody>
        </p:sp>
        <p:sp>
          <p:nvSpPr>
            <p:cNvPr id="27655" name="Text Box 9">
              <a:extLst>
                <a:ext uri="{FF2B5EF4-FFF2-40B4-BE49-F238E27FC236}">
                  <a16:creationId xmlns:a16="http://schemas.microsoft.com/office/drawing/2014/main" id="{2F67FAB2-E7AB-57E3-FF9B-3C5306611D01}"/>
                </a:ext>
              </a:extLst>
            </p:cNvPr>
            <p:cNvSpPr txBox="1">
              <a:spLocks noChangeArrowheads="1"/>
            </p:cNvSpPr>
            <p:nvPr/>
          </p:nvSpPr>
          <p:spPr bwMode="auto">
            <a:xfrm>
              <a:off x="8380" y="3030"/>
              <a:ext cx="1350" cy="738"/>
            </a:xfrm>
            <a:prstGeom prst="rect">
              <a:avLst/>
            </a:prstGeom>
            <a:solidFill>
              <a:srgbClr val="12A287"/>
            </a:solidFill>
            <a:ln w="9525">
              <a:solidFill>
                <a:srgbClr val="000000"/>
              </a:solidFill>
              <a:miter lim="800000"/>
              <a:headEnd/>
              <a:tailEnd/>
            </a:ln>
          </p:spPr>
          <p:txBody>
            <a:bodyPr anchor="ctr"/>
            <a:lstStyle>
              <a:lvl1pPr>
                <a:lnSpc>
                  <a:spcPct val="90000"/>
                </a:lnSpc>
                <a:spcBef>
                  <a:spcPts val="1000"/>
                </a:spcBef>
                <a:buFont typeface="Arial" panose="020B0604020202020204" pitchFamily="34" charset="0"/>
                <a:buChar char="•"/>
                <a:defRPr sz="2800">
                  <a:solidFill>
                    <a:srgbClr val="595959"/>
                  </a:solidFill>
                  <a:latin typeface="Abadi Extra Light" panose="020B0204020104020204" pitchFamily="34" charset="0"/>
                </a:defRPr>
              </a:lvl1pPr>
              <a:lvl2pPr marL="742950" indent="-285750">
                <a:lnSpc>
                  <a:spcPct val="90000"/>
                </a:lnSpc>
                <a:spcBef>
                  <a:spcPts val="500"/>
                </a:spcBef>
                <a:buFont typeface="Arial" panose="020B0604020202020204" pitchFamily="34" charset="0"/>
                <a:buChar char="•"/>
                <a:defRPr sz="2400">
                  <a:solidFill>
                    <a:srgbClr val="595959"/>
                  </a:solidFill>
                  <a:latin typeface="Abadi Extra Light" panose="020B0204020104020204" pitchFamily="34" charset="0"/>
                </a:defRPr>
              </a:lvl2pPr>
              <a:lvl3pPr marL="1143000" indent="-228600">
                <a:lnSpc>
                  <a:spcPct val="90000"/>
                </a:lnSpc>
                <a:spcBef>
                  <a:spcPts val="500"/>
                </a:spcBef>
                <a:buFont typeface="Arial" panose="020B0604020202020204" pitchFamily="34" charset="0"/>
                <a:buChar char="•"/>
                <a:defRPr sz="2000">
                  <a:solidFill>
                    <a:srgbClr val="595959"/>
                  </a:solidFill>
                  <a:latin typeface="Abadi Extra Light" panose="020B0204020104020204" pitchFamily="34" charset="0"/>
                </a:defRPr>
              </a:lvl3pPr>
              <a:lvl4pPr marL="1600200" indent="-228600">
                <a:lnSpc>
                  <a:spcPct val="90000"/>
                </a:lnSpc>
                <a:spcBef>
                  <a:spcPts val="500"/>
                </a:spcBef>
                <a:buFont typeface="Arial" panose="020B0604020202020204" pitchFamily="34" charset="0"/>
                <a:buChar char="•"/>
                <a:defRPr>
                  <a:solidFill>
                    <a:srgbClr val="595959"/>
                  </a:solidFill>
                  <a:latin typeface="Abadi Extra Light" panose="020B0204020104020204" pitchFamily="34" charset="0"/>
                </a:defRPr>
              </a:lvl4pPr>
              <a:lvl5pPr marL="2057400" indent="-228600">
                <a:lnSpc>
                  <a:spcPct val="90000"/>
                </a:lnSpc>
                <a:spcBef>
                  <a:spcPts val="500"/>
                </a:spcBef>
                <a:buFont typeface="Arial" panose="020B0604020202020204" pitchFamily="34" charset="0"/>
                <a:buChar char="•"/>
                <a:defRPr>
                  <a:solidFill>
                    <a:srgbClr val="595959"/>
                  </a:solidFill>
                  <a:latin typeface="Abadi Extra Light" panose="020B02040201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rgbClr val="595959"/>
                  </a:solidFill>
                  <a:latin typeface="Abadi Extra Light" panose="020B0204020104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prstClr val="white"/>
                  </a:solidFill>
                  <a:effectLst/>
                  <a:uLnTx/>
                  <a:uFillTx/>
                  <a:latin typeface="Calibri" panose="020F0502020204030204" pitchFamily="34" charset="0"/>
                  <a:ea typeface="+mn-ea"/>
                  <a:cs typeface="Arial" panose="020B0604020202020204" pitchFamily="34" charset="0"/>
                </a:rPr>
                <a:t>Methods</a:t>
              </a:r>
            </a:p>
          </p:txBody>
        </p:sp>
        <p:sp>
          <p:nvSpPr>
            <p:cNvPr id="30728" name="Text Box 11">
              <a:extLst>
                <a:ext uri="{FF2B5EF4-FFF2-40B4-BE49-F238E27FC236}">
                  <a16:creationId xmlns:a16="http://schemas.microsoft.com/office/drawing/2014/main" id="{740E06DB-CA09-F6EC-8B08-8B18871FB747}"/>
                </a:ext>
              </a:extLst>
            </p:cNvPr>
            <p:cNvSpPr txBox="1">
              <a:spLocks noChangeArrowheads="1"/>
            </p:cNvSpPr>
            <p:nvPr/>
          </p:nvSpPr>
          <p:spPr bwMode="auto">
            <a:xfrm>
              <a:off x="2530" y="4098"/>
              <a:ext cx="1425" cy="772"/>
            </a:xfrm>
            <a:prstGeom prst="rect">
              <a:avLst/>
            </a:prstGeom>
            <a:grpFill/>
            <a:ln w="9525">
              <a:noFill/>
              <a:miter lim="800000"/>
              <a:headEnd/>
              <a:tailEnd/>
            </a:ln>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800" b="1" i="0" u="none" strike="noStrike" kern="1200" cap="none" spc="0" normalizeH="0" baseline="0" noProof="0" dirty="0">
                  <a:ln>
                    <a:noFill/>
                  </a:ln>
                  <a:solidFill>
                    <a:srgbClr val="44546A">
                      <a:lumMod val="75000"/>
                    </a:srgbClr>
                  </a:solidFill>
                  <a:effectLst/>
                  <a:uLnTx/>
                  <a:uFillTx/>
                  <a:latin typeface="Calibri" panose="020F0502020204030204" pitchFamily="34" charset="0"/>
                  <a:ea typeface="+mn-ea"/>
                  <a:cs typeface="+mn-cs"/>
                </a:rPr>
                <a:t>What is true?</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800" b="1" i="0" u="none" strike="noStrike" kern="1200" cap="none" spc="0" normalizeH="0" baseline="0" noProof="0" dirty="0">
                  <a:ln>
                    <a:noFill/>
                  </a:ln>
                  <a:solidFill>
                    <a:srgbClr val="44546A">
                      <a:lumMod val="75000"/>
                    </a:srgbClr>
                  </a:solidFill>
                  <a:effectLst/>
                  <a:uLnTx/>
                  <a:uFillTx/>
                  <a:latin typeface="Calibri" panose="020F0502020204030204" pitchFamily="34" charset="0"/>
                  <a:ea typeface="+mn-ea"/>
                  <a:cs typeface="+mn-cs"/>
                </a:rPr>
                <a:t>What exists?</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800" b="1" i="0" u="none" strike="noStrike" kern="1200" cap="none" spc="0" normalizeH="0" baseline="0" noProof="0" dirty="0">
                  <a:ln>
                    <a:noFill/>
                  </a:ln>
                  <a:solidFill>
                    <a:srgbClr val="44546A">
                      <a:lumMod val="75000"/>
                    </a:srgbClr>
                  </a:solidFill>
                  <a:effectLst/>
                  <a:uLnTx/>
                  <a:uFillTx/>
                  <a:latin typeface="Calibri" panose="020F0502020204030204" pitchFamily="34" charset="0"/>
                  <a:ea typeface="+mn-ea"/>
                  <a:cs typeface="+mn-cs"/>
                </a:rPr>
                <a:t>What is real? </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44546A">
                    <a:lumMod val="75000"/>
                  </a:srgbClr>
                </a:solidFill>
                <a:effectLst/>
                <a:uLnTx/>
                <a:uFillTx/>
                <a:latin typeface="Calibri" panose="020F0502020204030204" pitchFamily="34" charset="0"/>
                <a:ea typeface="+mn-ea"/>
                <a:cs typeface="+mn-cs"/>
              </a:endParaRPr>
            </a:p>
          </p:txBody>
        </p:sp>
        <p:sp>
          <p:nvSpPr>
            <p:cNvPr id="30729" name="Text Box 12">
              <a:extLst>
                <a:ext uri="{FF2B5EF4-FFF2-40B4-BE49-F238E27FC236}">
                  <a16:creationId xmlns:a16="http://schemas.microsoft.com/office/drawing/2014/main" id="{D628E5D4-60FE-50D7-E779-899CD1524C32}"/>
                </a:ext>
              </a:extLst>
            </p:cNvPr>
            <p:cNvSpPr txBox="1">
              <a:spLocks noChangeArrowheads="1"/>
            </p:cNvSpPr>
            <p:nvPr/>
          </p:nvSpPr>
          <p:spPr bwMode="auto">
            <a:xfrm>
              <a:off x="4672" y="4407"/>
              <a:ext cx="1384" cy="1080"/>
            </a:xfrm>
            <a:prstGeom prst="rect">
              <a:avLst/>
            </a:prstGeom>
            <a:grpFill/>
            <a:ln w="9525">
              <a:noFill/>
              <a:miter lim="800000"/>
              <a:headEnd/>
              <a:tailEnd/>
            </a:ln>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800" b="1" i="0" u="none" strike="noStrike" kern="1200" cap="none" spc="0" normalizeH="0" baseline="0" noProof="0" dirty="0">
                  <a:ln>
                    <a:noFill/>
                  </a:ln>
                  <a:solidFill>
                    <a:srgbClr val="44546A">
                      <a:lumMod val="75000"/>
                    </a:srgbClr>
                  </a:solidFill>
                  <a:effectLst/>
                  <a:uLnTx/>
                  <a:uFillTx/>
                  <a:latin typeface="Calibri" panose="020F0502020204030204" pitchFamily="34" charset="0"/>
                  <a:ea typeface="+mn-ea"/>
                  <a:cs typeface="+mn-cs"/>
                </a:rPr>
                <a:t>what kinds of knowledge are possible? and legitimate?</a:t>
              </a:r>
              <a:endParaRPr kumimoji="0" lang="en-US" sz="1800" b="1" i="0" u="none" strike="noStrike" kern="1200" cap="none" spc="0" normalizeH="0" baseline="0" noProof="0" dirty="0">
                <a:ln>
                  <a:noFill/>
                </a:ln>
                <a:solidFill>
                  <a:srgbClr val="44546A">
                    <a:lumMod val="75000"/>
                  </a:srgbClr>
                </a:solidFill>
                <a:effectLst/>
                <a:uLnTx/>
                <a:uFillTx/>
                <a:latin typeface="Calibri" panose="020F0502020204030204" pitchFamily="34" charset="0"/>
                <a:ea typeface="+mn-ea"/>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44546A">
                    <a:lumMod val="75000"/>
                  </a:srgbClr>
                </a:solidFill>
                <a:effectLst/>
                <a:uLnTx/>
                <a:uFillTx/>
                <a:latin typeface="Calibri" panose="020F0502020204030204" pitchFamily="34" charset="0"/>
                <a:ea typeface="+mn-ea"/>
                <a:cs typeface="+mn-cs"/>
              </a:endParaRPr>
            </a:p>
          </p:txBody>
        </p:sp>
        <p:sp>
          <p:nvSpPr>
            <p:cNvPr id="30730" name="Text Box 13">
              <a:extLst>
                <a:ext uri="{FF2B5EF4-FFF2-40B4-BE49-F238E27FC236}">
                  <a16:creationId xmlns:a16="http://schemas.microsoft.com/office/drawing/2014/main" id="{AE3513FD-3C69-25C2-DE6A-5E75D4E72F68}"/>
                </a:ext>
              </a:extLst>
            </p:cNvPr>
            <p:cNvSpPr txBox="1">
              <a:spLocks noChangeArrowheads="1"/>
            </p:cNvSpPr>
            <p:nvPr/>
          </p:nvSpPr>
          <p:spPr bwMode="auto">
            <a:xfrm>
              <a:off x="6430" y="4728"/>
              <a:ext cx="1485" cy="1235"/>
            </a:xfrm>
            <a:prstGeom prst="rect">
              <a:avLst/>
            </a:prstGeom>
            <a:grpFill/>
            <a:ln w="9525">
              <a:noFill/>
              <a:miter lim="800000"/>
              <a:headEnd/>
              <a:tailEnd/>
            </a:ln>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800" b="1" i="0" u="none" strike="noStrike" kern="1200" cap="none" spc="0" normalizeH="0" baseline="0" noProof="0" dirty="0">
                  <a:ln>
                    <a:noFill/>
                  </a:ln>
                  <a:solidFill>
                    <a:srgbClr val="44546A">
                      <a:lumMod val="75000"/>
                    </a:srgbClr>
                  </a:solidFill>
                  <a:effectLst/>
                  <a:uLnTx/>
                  <a:uFillTx/>
                  <a:latin typeface="Calibri" panose="020F0502020204030204" pitchFamily="34" charset="0"/>
                  <a:ea typeface="+mn-ea"/>
                  <a:cs typeface="+mn-cs"/>
                </a:rPr>
                <a:t>How knowledge is systematically discovered and created</a:t>
              </a:r>
            </a:p>
          </p:txBody>
        </p:sp>
        <p:sp>
          <p:nvSpPr>
            <p:cNvPr id="30731" name="Text Box 14">
              <a:extLst>
                <a:ext uri="{FF2B5EF4-FFF2-40B4-BE49-F238E27FC236}">
                  <a16:creationId xmlns:a16="http://schemas.microsoft.com/office/drawing/2014/main" id="{5DF88BAA-DC18-710A-7805-FD24A9E9B666}"/>
                </a:ext>
              </a:extLst>
            </p:cNvPr>
            <p:cNvSpPr txBox="1">
              <a:spLocks noChangeArrowheads="1"/>
            </p:cNvSpPr>
            <p:nvPr/>
          </p:nvSpPr>
          <p:spPr bwMode="auto">
            <a:xfrm>
              <a:off x="8380" y="5197"/>
              <a:ext cx="1350" cy="1233"/>
            </a:xfrm>
            <a:prstGeom prst="rect">
              <a:avLst/>
            </a:prstGeom>
            <a:grpFill/>
            <a:ln w="9525">
              <a:noFill/>
              <a:miter lim="800000"/>
              <a:headEnd/>
              <a:tailEnd/>
            </a:ln>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44546A">
                      <a:lumMod val="75000"/>
                    </a:srgbClr>
                  </a:solidFill>
                  <a:effectLst/>
                  <a:uLnTx/>
                  <a:uFillTx/>
                  <a:latin typeface="Calibri" panose="020F0502020204030204" pitchFamily="34" charset="0"/>
                  <a:ea typeface="+mn-ea"/>
                  <a:cs typeface="+mn-cs"/>
                </a:rPr>
                <a:t>The tools and procedures can use to acquire knowledge</a:t>
              </a:r>
            </a:p>
          </p:txBody>
        </p:sp>
        <p:sp>
          <p:nvSpPr>
            <p:cNvPr id="27660" name="Line 16">
              <a:extLst>
                <a:ext uri="{FF2B5EF4-FFF2-40B4-BE49-F238E27FC236}">
                  <a16:creationId xmlns:a16="http://schemas.microsoft.com/office/drawing/2014/main" id="{F1404A12-21EC-6E74-C581-054AD52E79F6}"/>
                </a:ext>
              </a:extLst>
            </p:cNvPr>
            <p:cNvSpPr>
              <a:spLocks noChangeShapeType="1"/>
            </p:cNvSpPr>
            <p:nvPr/>
          </p:nvSpPr>
          <p:spPr bwMode="auto">
            <a:xfrm>
              <a:off x="5977" y="4870"/>
              <a:ext cx="450" cy="154"/>
            </a:xfrm>
            <a:prstGeom prst="line">
              <a:avLst/>
            </a:prstGeom>
            <a:grpFill/>
            <a:ln w="25400">
              <a:solidFill>
                <a:schemeClr val="tx2"/>
              </a:solidFill>
              <a:round/>
              <a:headEnd/>
              <a:tailEnd type="triangle" w="med" len="me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badi Extra Light" panose="020B0204020104020204" pitchFamily="34" charset="0"/>
                <a:ea typeface="+mn-ea"/>
                <a:cs typeface="+mn-cs"/>
              </a:endParaRPr>
            </a:p>
          </p:txBody>
        </p:sp>
        <p:sp>
          <p:nvSpPr>
            <p:cNvPr id="27661" name="Line 17">
              <a:extLst>
                <a:ext uri="{FF2B5EF4-FFF2-40B4-BE49-F238E27FC236}">
                  <a16:creationId xmlns:a16="http://schemas.microsoft.com/office/drawing/2014/main" id="{BC26F1E6-611D-AEF8-9735-663DAC85299C}"/>
                </a:ext>
              </a:extLst>
            </p:cNvPr>
            <p:cNvSpPr>
              <a:spLocks noChangeShapeType="1"/>
            </p:cNvSpPr>
            <p:nvPr/>
          </p:nvSpPr>
          <p:spPr bwMode="auto">
            <a:xfrm>
              <a:off x="4180" y="4407"/>
              <a:ext cx="450" cy="154"/>
            </a:xfrm>
            <a:prstGeom prst="line">
              <a:avLst/>
            </a:prstGeom>
            <a:grpFill/>
            <a:ln w="25400">
              <a:solidFill>
                <a:schemeClr val="tx2"/>
              </a:solidFill>
              <a:round/>
              <a:headEnd/>
              <a:tailEnd type="triangle" w="med" len="me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badi Extra Light" panose="020B0204020104020204" pitchFamily="34" charset="0"/>
                <a:ea typeface="+mn-ea"/>
                <a:cs typeface="+mn-cs"/>
              </a:endParaRPr>
            </a:p>
          </p:txBody>
        </p:sp>
        <p:sp>
          <p:nvSpPr>
            <p:cNvPr id="27662" name="Line 18">
              <a:extLst>
                <a:ext uri="{FF2B5EF4-FFF2-40B4-BE49-F238E27FC236}">
                  <a16:creationId xmlns:a16="http://schemas.microsoft.com/office/drawing/2014/main" id="{6D98F979-DF57-6CF5-FC82-A2281BFDD3F7}"/>
                </a:ext>
              </a:extLst>
            </p:cNvPr>
            <p:cNvSpPr>
              <a:spLocks noChangeShapeType="1"/>
            </p:cNvSpPr>
            <p:nvPr/>
          </p:nvSpPr>
          <p:spPr bwMode="auto">
            <a:xfrm>
              <a:off x="7930" y="5455"/>
              <a:ext cx="450" cy="155"/>
            </a:xfrm>
            <a:prstGeom prst="line">
              <a:avLst/>
            </a:prstGeom>
            <a:grpFill/>
            <a:ln w="25400">
              <a:solidFill>
                <a:schemeClr val="tx2"/>
              </a:solidFill>
              <a:round/>
              <a:headEnd/>
              <a:tailEnd type="triangle" w="med" len="me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badi Extra Light" panose="020B0204020104020204" pitchFamily="34" charset="0"/>
                <a:ea typeface="+mn-ea"/>
                <a:cs typeface="+mn-cs"/>
              </a:endParaRPr>
            </a:p>
          </p:txBody>
        </p:sp>
      </p:grpSp>
      <p:pic>
        <p:nvPicPr>
          <p:cNvPr id="49155" name="Picture 2">
            <a:extLst>
              <a:ext uri="{FF2B5EF4-FFF2-40B4-BE49-F238E27FC236}">
                <a16:creationId xmlns:a16="http://schemas.microsoft.com/office/drawing/2014/main" id="{3A8356D6-088A-1E47-164A-CF00B4ED2D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89513" y="103188"/>
            <a:ext cx="2212975" cy="1903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9156" name="TextBox 2">
            <a:extLst>
              <a:ext uri="{FF2B5EF4-FFF2-40B4-BE49-F238E27FC236}">
                <a16:creationId xmlns:a16="http://schemas.microsoft.com/office/drawing/2014/main" id="{EBD3BDFF-DF0A-AA55-42EA-5BC2FA58CBCC}"/>
              </a:ext>
            </a:extLst>
          </p:cNvPr>
          <p:cNvSpPr txBox="1">
            <a:spLocks noChangeArrowheads="1"/>
          </p:cNvSpPr>
          <p:nvPr/>
        </p:nvSpPr>
        <p:spPr bwMode="auto">
          <a:xfrm>
            <a:off x="4691063" y="900113"/>
            <a:ext cx="28098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rgbClr val="3B3838"/>
                </a:solidFill>
                <a:latin typeface="Abadi Extra Light" panose="020B0204020104020204" pitchFamily="34" charset="0"/>
              </a:defRPr>
            </a:lvl1pPr>
            <a:lvl2pPr marL="742950" indent="-285750">
              <a:lnSpc>
                <a:spcPct val="90000"/>
              </a:lnSpc>
              <a:spcBef>
                <a:spcPts val="500"/>
              </a:spcBef>
              <a:buFont typeface="Arial" panose="020B0604020202020204" pitchFamily="34" charset="0"/>
              <a:buChar char="•"/>
              <a:defRPr sz="2400">
                <a:solidFill>
                  <a:srgbClr val="3B3838"/>
                </a:solidFill>
                <a:latin typeface="Abadi Extra Light" panose="020B0204020104020204" pitchFamily="34" charset="0"/>
              </a:defRPr>
            </a:lvl2pPr>
            <a:lvl3pPr marL="1143000" indent="-228600">
              <a:lnSpc>
                <a:spcPct val="90000"/>
              </a:lnSpc>
              <a:spcBef>
                <a:spcPts val="500"/>
              </a:spcBef>
              <a:buFont typeface="Arial" panose="020B0604020202020204" pitchFamily="34" charset="0"/>
              <a:buChar char="•"/>
              <a:defRPr sz="2000">
                <a:solidFill>
                  <a:srgbClr val="3B3838"/>
                </a:solidFill>
                <a:latin typeface="Abadi Extra Light" panose="020B0204020104020204" pitchFamily="34" charset="0"/>
              </a:defRPr>
            </a:lvl3pPr>
            <a:lvl4pPr marL="16002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4pPr>
            <a:lvl5pPr marL="20574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1200" b="1"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t>Research Paradigm</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ounded Rectangle 6">
            <a:extLst>
              <a:ext uri="{FF2B5EF4-FFF2-40B4-BE49-F238E27FC236}">
                <a16:creationId xmlns:a16="http://schemas.microsoft.com/office/drawing/2014/main" id="{3E562AA7-D191-055C-32A2-485A22AE2820}"/>
              </a:ext>
            </a:extLst>
          </p:cNvPr>
          <p:cNvSpPr/>
          <p:nvPr/>
        </p:nvSpPr>
        <p:spPr>
          <a:xfrm>
            <a:off x="300038" y="2692400"/>
            <a:ext cx="6419850" cy="4235450"/>
          </a:xfrm>
          <a:prstGeom prst="round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badi Extra Light"/>
              <a:ea typeface="+mn-ea"/>
              <a:cs typeface="+mn-cs"/>
            </a:endParaRPr>
          </a:p>
        </p:txBody>
      </p:sp>
      <p:sp>
        <p:nvSpPr>
          <p:cNvPr id="44035" name="Content Placeholder 2">
            <a:extLst>
              <a:ext uri="{FF2B5EF4-FFF2-40B4-BE49-F238E27FC236}">
                <a16:creationId xmlns:a16="http://schemas.microsoft.com/office/drawing/2014/main" id="{E19D2911-B247-36FE-1B43-4F94A99007B2}"/>
              </a:ext>
            </a:extLst>
          </p:cNvPr>
          <p:cNvSpPr>
            <a:spLocks noGrp="1" noChangeArrowheads="1"/>
          </p:cNvSpPr>
          <p:nvPr>
            <p:ph sz="half" idx="1"/>
          </p:nvPr>
        </p:nvSpPr>
        <p:spPr>
          <a:xfrm>
            <a:off x="300038" y="244475"/>
            <a:ext cx="11603037" cy="4895850"/>
          </a:xfrm>
        </p:spPr>
        <p:txBody>
          <a:bodyPr/>
          <a:lstStyle/>
          <a:p>
            <a:pPr>
              <a:lnSpc>
                <a:spcPct val="150000"/>
              </a:lnSpc>
            </a:pPr>
            <a:r>
              <a:rPr lang="en-US" altLang="en-US" sz="2400"/>
              <a:t>These may seem like just ‘armchair’ philosophy questions – just abstract puzzles.</a:t>
            </a:r>
          </a:p>
          <a:p>
            <a:pPr>
              <a:lnSpc>
                <a:spcPct val="150000"/>
              </a:lnSpc>
              <a:spcBef>
                <a:spcPct val="0"/>
              </a:spcBef>
            </a:pPr>
            <a:endParaRPr lang="en-GB" altLang="en-US" sz="2400"/>
          </a:p>
          <a:p>
            <a:pPr>
              <a:lnSpc>
                <a:spcPct val="150000"/>
              </a:lnSpc>
            </a:pPr>
            <a:r>
              <a:rPr lang="en-US" altLang="en-US" sz="2400"/>
              <a:t>But in fact, they reflect issues and challenges which come up whenever we try to gather knowledge, and compare different descriptions of anything.</a:t>
            </a:r>
          </a:p>
          <a:p>
            <a:pPr>
              <a:lnSpc>
                <a:spcPct val="150000"/>
              </a:lnSpc>
            </a:pPr>
            <a:endParaRPr lang="en-US" altLang="en-US" sz="2000"/>
          </a:p>
          <a:p>
            <a:endParaRPr lang="en-GB" altLang="en-US" sz="2000"/>
          </a:p>
          <a:p>
            <a:endParaRPr lang="en-GB" altLang="en-US" sz="2000"/>
          </a:p>
        </p:txBody>
      </p:sp>
      <p:sp>
        <p:nvSpPr>
          <p:cNvPr id="44036" name="Rectangle 8">
            <a:extLst>
              <a:ext uri="{FF2B5EF4-FFF2-40B4-BE49-F238E27FC236}">
                <a16:creationId xmlns:a16="http://schemas.microsoft.com/office/drawing/2014/main" id="{346E50B7-1E17-910C-FBE0-67BF494B565B}"/>
              </a:ext>
            </a:extLst>
          </p:cNvPr>
          <p:cNvSpPr>
            <a:spLocks noChangeArrowheads="1"/>
          </p:cNvSpPr>
          <p:nvPr/>
        </p:nvSpPr>
        <p:spPr bwMode="auto">
          <a:xfrm>
            <a:off x="6421438" y="3581400"/>
            <a:ext cx="5661025" cy="182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rgbClr val="3B3838"/>
                </a:solidFill>
                <a:latin typeface="Abadi Extra Light" panose="020B0204020104020204" pitchFamily="34" charset="0"/>
              </a:defRPr>
            </a:lvl1pPr>
            <a:lvl2pPr marL="742950" indent="-285750">
              <a:lnSpc>
                <a:spcPct val="90000"/>
              </a:lnSpc>
              <a:spcBef>
                <a:spcPts val="500"/>
              </a:spcBef>
              <a:buFont typeface="Arial" panose="020B0604020202020204" pitchFamily="34" charset="0"/>
              <a:buChar char="•"/>
              <a:defRPr sz="2400">
                <a:solidFill>
                  <a:srgbClr val="3B3838"/>
                </a:solidFill>
                <a:latin typeface="Abadi Extra Light" panose="020B0204020104020204" pitchFamily="34" charset="0"/>
              </a:defRPr>
            </a:lvl2pPr>
            <a:lvl3pPr marL="1143000" indent="-228600">
              <a:lnSpc>
                <a:spcPct val="90000"/>
              </a:lnSpc>
              <a:spcBef>
                <a:spcPts val="500"/>
              </a:spcBef>
              <a:buFont typeface="Arial" panose="020B0604020202020204" pitchFamily="34" charset="0"/>
              <a:buChar char="•"/>
              <a:defRPr sz="2000">
                <a:solidFill>
                  <a:srgbClr val="3B3838"/>
                </a:solidFill>
                <a:latin typeface="Abadi Extra Light" panose="020B0204020104020204" pitchFamily="34" charset="0"/>
              </a:defRPr>
            </a:lvl3pPr>
            <a:lvl4pPr marL="16002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4pPr>
            <a:lvl5pPr marL="2057400" indent="-228600">
              <a:lnSpc>
                <a:spcPct val="90000"/>
              </a:lnSpc>
              <a:spcBef>
                <a:spcPts val="500"/>
              </a:spcBef>
              <a:buFont typeface="Arial" panose="020B0604020202020204" pitchFamily="34" charset="0"/>
              <a:buChar char="•"/>
              <a:defRPr>
                <a:solidFill>
                  <a:srgbClr val="3B3838"/>
                </a:solidFill>
                <a:latin typeface="Abadi Extra Light" panose="020B02040201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rgbClr val="3B3838"/>
                </a:solidFill>
                <a:latin typeface="Abadi Extra Light" panose="020B0204020104020204" pitchFamily="34" charset="0"/>
              </a:defRPr>
            </a:lvl9p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altLang="en-US" sz="2600" b="1" i="0" u="none" strike="noStrike" kern="1200" cap="none" spc="0" normalizeH="0" baseline="0" noProof="0">
                <a:ln>
                  <a:noFill/>
                </a:ln>
                <a:solidFill>
                  <a:srgbClr val="12A287"/>
                </a:solidFill>
                <a:effectLst/>
                <a:uLnTx/>
                <a:uFillTx/>
                <a:latin typeface="Abadi Extra Light" panose="020B0204020104020204" pitchFamily="34" charset="0"/>
                <a:ea typeface="+mn-ea"/>
                <a:cs typeface="+mn-cs"/>
              </a:rPr>
              <a:t>Reflecting on knowledge, its limits, and how it relates to ontology is a crucial part of any kind of research….</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2F7EF-2E80-B3BC-E912-49327C2818FD}"/>
              </a:ext>
            </a:extLst>
          </p:cNvPr>
          <p:cNvSpPr>
            <a:spLocks noGrp="1"/>
          </p:cNvSpPr>
          <p:nvPr>
            <p:ph type="title"/>
          </p:nvPr>
        </p:nvSpPr>
        <p:spPr>
          <a:xfrm>
            <a:off x="762000" y="2689225"/>
            <a:ext cx="11049000" cy="964911"/>
          </a:xfrm>
        </p:spPr>
        <p:txBody>
          <a:bodyPr/>
          <a:lstStyle/>
          <a:p>
            <a:r>
              <a:rPr lang="en-GB" dirty="0"/>
              <a:t>Part Two: Types of Research &amp; Design</a:t>
            </a:r>
          </a:p>
        </p:txBody>
      </p:sp>
    </p:spTree>
    <p:extLst>
      <p:ext uri="{BB962C8B-B14F-4D97-AF65-F5344CB8AC3E}">
        <p14:creationId xmlns:p14="http://schemas.microsoft.com/office/powerpoint/2010/main" val="40328136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Magnifying glass">
            <a:extLst>
              <a:ext uri="{FF2B5EF4-FFF2-40B4-BE49-F238E27FC236}">
                <a16:creationId xmlns:a16="http://schemas.microsoft.com/office/drawing/2014/main" id="{FEE5DF7F-8C60-CB23-9EE0-1831F5A762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50449" y="1932821"/>
            <a:ext cx="2604655" cy="2604655"/>
          </a:xfrm>
          <a:prstGeom prst="rect">
            <a:avLst/>
          </a:prstGeom>
        </p:spPr>
      </p:pic>
      <p:sp>
        <p:nvSpPr>
          <p:cNvPr id="3" name="Content Placeholder 2">
            <a:extLst>
              <a:ext uri="{FF2B5EF4-FFF2-40B4-BE49-F238E27FC236}">
                <a16:creationId xmlns:a16="http://schemas.microsoft.com/office/drawing/2014/main" id="{BFD799A8-F7FB-71A9-B035-EE64A1357A34}"/>
              </a:ext>
            </a:extLst>
          </p:cNvPr>
          <p:cNvSpPr>
            <a:spLocks noGrp="1"/>
          </p:cNvSpPr>
          <p:nvPr>
            <p:ph idx="1"/>
          </p:nvPr>
        </p:nvSpPr>
        <p:spPr>
          <a:xfrm>
            <a:off x="1028700" y="1528989"/>
            <a:ext cx="7032625" cy="4730750"/>
          </a:xfrm>
        </p:spPr>
        <p:txBody>
          <a:bodyPr/>
          <a:lstStyle/>
          <a:p>
            <a:pPr>
              <a:defRPr/>
            </a:pPr>
            <a:endParaRPr lang="en-GB" dirty="0"/>
          </a:p>
          <a:p>
            <a:pPr marL="0" indent="0">
              <a:buFont typeface="Arial" panose="020B0604020202020204" pitchFamily="34" charset="0"/>
              <a:buNone/>
              <a:defRPr/>
            </a:pPr>
            <a:endParaRPr lang="en-GB" dirty="0"/>
          </a:p>
        </p:txBody>
      </p:sp>
      <p:sp>
        <p:nvSpPr>
          <p:cNvPr id="8" name="TextBox 7">
            <a:extLst>
              <a:ext uri="{FF2B5EF4-FFF2-40B4-BE49-F238E27FC236}">
                <a16:creationId xmlns:a16="http://schemas.microsoft.com/office/drawing/2014/main" id="{194477C0-1C18-DE31-ED7F-079132A64114}"/>
              </a:ext>
            </a:extLst>
          </p:cNvPr>
          <p:cNvSpPr txBox="1"/>
          <p:nvPr/>
        </p:nvSpPr>
        <p:spPr>
          <a:xfrm>
            <a:off x="1116678" y="1008141"/>
            <a:ext cx="10163908" cy="4708981"/>
          </a:xfrm>
          <a:prstGeom prst="rect">
            <a:avLst/>
          </a:prstGeom>
          <a:noFill/>
        </p:spPr>
        <p:txBody>
          <a:bodyPr wrap="square" rtlCol="0">
            <a:spAutoFit/>
          </a:bodyPr>
          <a:lstStyle/>
          <a:p>
            <a:r>
              <a:rPr lang="en-GB" sz="2800" dirty="0"/>
              <a:t>Many different ways to categorise different types of research</a:t>
            </a:r>
          </a:p>
          <a:p>
            <a:endParaRPr lang="en-GB" sz="2800" dirty="0"/>
          </a:p>
          <a:p>
            <a:r>
              <a:rPr lang="en-GB" sz="2800" dirty="0"/>
              <a:t>In general, research designs are shaped by:</a:t>
            </a:r>
          </a:p>
          <a:p>
            <a:endParaRPr lang="en-GB" sz="2800" dirty="0"/>
          </a:p>
          <a:p>
            <a:pPr marL="342900" indent="-342900">
              <a:buFont typeface="Arial" panose="020B0604020202020204" pitchFamily="34" charset="0"/>
              <a:buChar char="•"/>
            </a:pPr>
            <a:r>
              <a:rPr lang="en-GB" sz="2800" dirty="0"/>
              <a:t>The type of knowledge the research aims to contribute</a:t>
            </a:r>
          </a:p>
          <a:p>
            <a:pPr marL="342900" indent="-342900">
              <a:buFont typeface="Arial" panose="020B0604020202020204" pitchFamily="34" charset="0"/>
              <a:buChar char="•"/>
            </a:pPr>
            <a:endParaRPr lang="en-GB" sz="2800" dirty="0"/>
          </a:p>
          <a:p>
            <a:pPr marL="342900" indent="-342900">
              <a:buFont typeface="Arial" panose="020B0604020202020204" pitchFamily="34" charset="0"/>
              <a:buChar char="•"/>
            </a:pPr>
            <a:r>
              <a:rPr lang="en-GB" sz="2800" dirty="0"/>
              <a:t>The type of data to be collected and analysed</a:t>
            </a:r>
          </a:p>
          <a:p>
            <a:pPr marL="342900" indent="-342900">
              <a:buFont typeface="Arial" panose="020B0604020202020204" pitchFamily="34" charset="0"/>
              <a:buChar char="•"/>
            </a:pPr>
            <a:endParaRPr lang="en-GB" sz="2800" dirty="0"/>
          </a:p>
          <a:p>
            <a:pPr marL="342900" indent="-342900">
              <a:buFont typeface="Arial" panose="020B0604020202020204" pitchFamily="34" charset="0"/>
              <a:buChar char="•"/>
            </a:pPr>
            <a:r>
              <a:rPr lang="en-GB" sz="2800" dirty="0"/>
              <a:t>The sampling methods, timescale and location of the research</a:t>
            </a:r>
          </a:p>
          <a:p>
            <a:pPr marL="342900" indent="-342900">
              <a:buFont typeface="Arial" panose="020B0604020202020204" pitchFamily="34" charset="0"/>
              <a:buChar char="•"/>
            </a:pPr>
            <a:endParaRPr lang="en-GB" sz="2400" dirty="0"/>
          </a:p>
          <a:p>
            <a:endParaRPr lang="en-GB" sz="2400" dirty="0"/>
          </a:p>
        </p:txBody>
      </p:sp>
    </p:spTree>
    <p:extLst>
      <p:ext uri="{BB962C8B-B14F-4D97-AF65-F5344CB8AC3E}">
        <p14:creationId xmlns:p14="http://schemas.microsoft.com/office/powerpoint/2010/main" val="53401455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25" fill="hold">
                                          <p:stCondLst>
                                            <p:cond delay="0"/>
                                          </p:stCondLst>
                                        </p:cTn>
                                        <p:tgtEl>
                                          <p:spTgt spid="5"/>
                                        </p:tgtEl>
                                        <p:attrNameLst>
                                          <p:attrName>r</p:attrName>
                                        </p:attrNameLst>
                                      </p:cBhvr>
                                    </p:animRot>
                                    <p:animRot by="-240000">
                                      <p:cBhvr>
                                        <p:cTn id="7" dur="250" fill="hold">
                                          <p:stCondLst>
                                            <p:cond delay="250"/>
                                          </p:stCondLst>
                                        </p:cTn>
                                        <p:tgtEl>
                                          <p:spTgt spid="5"/>
                                        </p:tgtEl>
                                        <p:attrNameLst>
                                          <p:attrName>r</p:attrName>
                                        </p:attrNameLst>
                                      </p:cBhvr>
                                    </p:animRot>
                                    <p:animRot by="240000">
                                      <p:cBhvr>
                                        <p:cTn id="8" dur="250" fill="hold">
                                          <p:stCondLst>
                                            <p:cond delay="500"/>
                                          </p:stCondLst>
                                        </p:cTn>
                                        <p:tgtEl>
                                          <p:spTgt spid="5"/>
                                        </p:tgtEl>
                                        <p:attrNameLst>
                                          <p:attrName>r</p:attrName>
                                        </p:attrNameLst>
                                      </p:cBhvr>
                                    </p:animRot>
                                    <p:animRot by="-240000">
                                      <p:cBhvr>
                                        <p:cTn id="9" dur="250" fill="hold">
                                          <p:stCondLst>
                                            <p:cond delay="750"/>
                                          </p:stCondLst>
                                        </p:cTn>
                                        <p:tgtEl>
                                          <p:spTgt spid="5"/>
                                        </p:tgtEl>
                                        <p:attrNameLst>
                                          <p:attrName>r</p:attrName>
                                        </p:attrNameLst>
                                      </p:cBhvr>
                                    </p:animRot>
                                    <p:animRot by="120000">
                                      <p:cBhvr>
                                        <p:cTn id="10" dur="250" fill="hold">
                                          <p:stCondLst>
                                            <p:cond delay="100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9634" name="Title 1">
            <a:extLst>
              <a:ext uri="{FF2B5EF4-FFF2-40B4-BE49-F238E27FC236}">
                <a16:creationId xmlns:a16="http://schemas.microsoft.com/office/drawing/2014/main" id="{3E64C764-F567-C0BF-F796-FBA53B3CB499}"/>
              </a:ext>
            </a:extLst>
          </p:cNvPr>
          <p:cNvSpPr>
            <a:spLocks noGrp="1" noChangeArrowheads="1"/>
          </p:cNvSpPr>
          <p:nvPr>
            <p:ph type="title"/>
          </p:nvPr>
        </p:nvSpPr>
        <p:spPr>
          <a:xfrm>
            <a:off x="838200" y="136525"/>
            <a:ext cx="11049000" cy="965200"/>
          </a:xfrm>
        </p:spPr>
        <p:txBody>
          <a:bodyPr/>
          <a:lstStyle/>
          <a:p>
            <a:r>
              <a:rPr lang="en-GB" sz="4000" dirty="0"/>
              <a:t>Types of research aims</a:t>
            </a:r>
            <a:endParaRPr lang="en-GB" altLang="en-US" dirty="0"/>
          </a:p>
        </p:txBody>
      </p:sp>
      <p:sp>
        <p:nvSpPr>
          <p:cNvPr id="3" name="Content Placeholder 2">
            <a:extLst>
              <a:ext uri="{FF2B5EF4-FFF2-40B4-BE49-F238E27FC236}">
                <a16:creationId xmlns:a16="http://schemas.microsoft.com/office/drawing/2014/main" id="{BFD799A8-F7FB-71A9-B035-EE64A1357A34}"/>
              </a:ext>
            </a:extLst>
          </p:cNvPr>
          <p:cNvSpPr>
            <a:spLocks noGrp="1"/>
          </p:cNvSpPr>
          <p:nvPr>
            <p:ph idx="1"/>
          </p:nvPr>
        </p:nvSpPr>
        <p:spPr>
          <a:xfrm>
            <a:off x="215900" y="1514475"/>
            <a:ext cx="7032625" cy="4730750"/>
          </a:xfrm>
        </p:spPr>
        <p:txBody>
          <a:bodyPr/>
          <a:lstStyle/>
          <a:p>
            <a:pPr>
              <a:defRPr/>
            </a:pPr>
            <a:endParaRPr lang="en-GB" dirty="0"/>
          </a:p>
          <a:p>
            <a:pPr marL="0" indent="0">
              <a:buFont typeface="Arial" panose="020B0604020202020204" pitchFamily="34" charset="0"/>
              <a:buNone/>
              <a:defRPr/>
            </a:pPr>
            <a:endParaRPr lang="en-GB" dirty="0"/>
          </a:p>
        </p:txBody>
      </p:sp>
      <p:graphicFrame>
        <p:nvGraphicFramePr>
          <p:cNvPr id="7" name="Table 7">
            <a:extLst>
              <a:ext uri="{FF2B5EF4-FFF2-40B4-BE49-F238E27FC236}">
                <a16:creationId xmlns:a16="http://schemas.microsoft.com/office/drawing/2014/main" id="{CBD0B04C-2137-F877-50A3-05EC2A219F64}"/>
              </a:ext>
            </a:extLst>
          </p:cNvPr>
          <p:cNvGraphicFramePr>
            <a:graphicFrameLocks noGrp="1"/>
          </p:cNvGraphicFramePr>
          <p:nvPr>
            <p:extLst>
              <p:ext uri="{D42A27DB-BD31-4B8C-83A1-F6EECF244321}">
                <p14:modId xmlns:p14="http://schemas.microsoft.com/office/powerpoint/2010/main" val="4149716284"/>
              </p:ext>
            </p:extLst>
          </p:nvPr>
        </p:nvGraphicFramePr>
        <p:xfrm>
          <a:off x="838200" y="1171575"/>
          <a:ext cx="11049000" cy="5433093"/>
        </p:xfrm>
        <a:graphic>
          <a:graphicData uri="http://schemas.openxmlformats.org/drawingml/2006/table">
            <a:tbl>
              <a:tblPr firstRow="1" bandRow="1">
                <a:tableStyleId>{5C22544A-7EE6-4342-B048-85BDC9FD1C3A}</a:tableStyleId>
              </a:tblPr>
              <a:tblGrid>
                <a:gridCol w="2652049">
                  <a:extLst>
                    <a:ext uri="{9D8B030D-6E8A-4147-A177-3AD203B41FA5}">
                      <a16:colId xmlns:a16="http://schemas.microsoft.com/office/drawing/2014/main" val="1155767742"/>
                    </a:ext>
                  </a:extLst>
                </a:gridCol>
                <a:gridCol w="4444168">
                  <a:extLst>
                    <a:ext uri="{9D8B030D-6E8A-4147-A177-3AD203B41FA5}">
                      <a16:colId xmlns:a16="http://schemas.microsoft.com/office/drawing/2014/main" val="1670682593"/>
                    </a:ext>
                  </a:extLst>
                </a:gridCol>
                <a:gridCol w="3952783">
                  <a:extLst>
                    <a:ext uri="{9D8B030D-6E8A-4147-A177-3AD203B41FA5}">
                      <a16:colId xmlns:a16="http://schemas.microsoft.com/office/drawing/2014/main" val="1765919119"/>
                    </a:ext>
                  </a:extLst>
                </a:gridCol>
              </a:tblGrid>
              <a:tr h="342344">
                <a:tc>
                  <a:txBody>
                    <a:bodyPr/>
                    <a:lstStyle/>
                    <a:p>
                      <a:pPr algn="ctr"/>
                      <a:r>
                        <a:rPr lang="en-GB" sz="2000" b="1" dirty="0">
                          <a:solidFill>
                            <a:schemeClr val="tx1"/>
                          </a:solidFill>
                        </a:rPr>
                        <a:t>Type of research</a:t>
                      </a:r>
                    </a:p>
                  </a:txBody>
                  <a:tcPr>
                    <a:solidFill>
                      <a:srgbClr val="15C1A0"/>
                    </a:solidFill>
                  </a:tcPr>
                </a:tc>
                <a:tc>
                  <a:txBody>
                    <a:bodyPr/>
                    <a:lstStyle/>
                    <a:p>
                      <a:pPr algn="ctr"/>
                      <a:r>
                        <a:rPr lang="en-GB" sz="2000" dirty="0">
                          <a:solidFill>
                            <a:schemeClr val="tx1"/>
                          </a:solidFill>
                        </a:rPr>
                        <a:t>What’s the difference?</a:t>
                      </a:r>
                    </a:p>
                  </a:txBody>
                  <a:tcPr>
                    <a:solidFill>
                      <a:srgbClr val="15C1A0"/>
                    </a:solidFill>
                  </a:tcPr>
                </a:tc>
                <a:tc>
                  <a:txBody>
                    <a:bodyPr/>
                    <a:lstStyle/>
                    <a:p>
                      <a:pPr algn="ctr"/>
                      <a:r>
                        <a:rPr lang="en-GB" sz="2000" b="1" dirty="0">
                          <a:solidFill>
                            <a:schemeClr val="tx1"/>
                          </a:solidFill>
                        </a:rPr>
                        <a:t>What to consider</a:t>
                      </a:r>
                    </a:p>
                  </a:txBody>
                  <a:tcPr>
                    <a:solidFill>
                      <a:srgbClr val="15C1A0"/>
                    </a:solidFill>
                  </a:tcPr>
                </a:tc>
                <a:extLst>
                  <a:ext uri="{0D108BD9-81ED-4DB2-BD59-A6C34878D82A}">
                    <a16:rowId xmlns:a16="http://schemas.microsoft.com/office/drawing/2014/main" val="3572350998"/>
                  </a:ext>
                </a:extLst>
              </a:tr>
              <a:tr h="1492401">
                <a:tc>
                  <a:txBody>
                    <a:bodyPr/>
                    <a:lstStyle/>
                    <a:p>
                      <a:r>
                        <a:rPr lang="en-GB" sz="1800" b="1" i="0" kern="1200" dirty="0">
                          <a:solidFill>
                            <a:schemeClr val="dk1"/>
                          </a:solidFill>
                          <a:effectLst/>
                          <a:latin typeface="+mn-lt"/>
                          <a:ea typeface="+mn-ea"/>
                          <a:cs typeface="+mn-cs"/>
                        </a:rPr>
                        <a:t>Basic vs Applied</a:t>
                      </a:r>
                      <a:endParaRPr lang="en-GB" dirty="0"/>
                    </a:p>
                  </a:txBody>
                  <a:tcPr>
                    <a:solidFill>
                      <a:srgbClr val="8DF3E0"/>
                    </a:solidFill>
                  </a:tcPr>
                </a:tc>
                <a:tc>
                  <a:txBody>
                    <a:bodyPr/>
                    <a:lstStyle/>
                    <a:p>
                      <a:r>
                        <a:rPr lang="en-GB" sz="1800" b="1" i="0" kern="1200" dirty="0">
                          <a:solidFill>
                            <a:schemeClr val="dk1"/>
                          </a:solidFill>
                          <a:effectLst/>
                          <a:latin typeface="+mn-lt"/>
                          <a:ea typeface="+mn-ea"/>
                          <a:cs typeface="+mn-cs"/>
                        </a:rPr>
                        <a:t>Basic research </a:t>
                      </a:r>
                      <a:r>
                        <a:rPr lang="en-GB" sz="1800" b="0" i="0" kern="1200" dirty="0">
                          <a:solidFill>
                            <a:schemeClr val="dk1"/>
                          </a:solidFill>
                          <a:effectLst/>
                          <a:latin typeface="+mn-lt"/>
                          <a:ea typeface="+mn-ea"/>
                          <a:cs typeface="+mn-cs"/>
                        </a:rPr>
                        <a:t>aims to develop knowledge, theories, and predictions, </a:t>
                      </a:r>
                    </a:p>
                    <a:p>
                      <a:endParaRPr lang="en-GB" sz="1800" b="0" i="0" kern="1200" dirty="0">
                        <a:solidFill>
                          <a:schemeClr val="dk1"/>
                        </a:solidFill>
                        <a:effectLst/>
                        <a:latin typeface="+mn-lt"/>
                        <a:ea typeface="+mn-ea"/>
                        <a:cs typeface="+mn-cs"/>
                      </a:endParaRPr>
                    </a:p>
                    <a:p>
                      <a:r>
                        <a:rPr lang="en-GB" sz="1800" b="1" i="0" kern="1200" dirty="0">
                          <a:solidFill>
                            <a:schemeClr val="dk1"/>
                          </a:solidFill>
                          <a:effectLst/>
                          <a:latin typeface="+mn-lt"/>
                          <a:ea typeface="+mn-ea"/>
                          <a:cs typeface="+mn-cs"/>
                        </a:rPr>
                        <a:t>Applied research </a:t>
                      </a:r>
                      <a:r>
                        <a:rPr lang="en-GB" sz="1800" b="0" i="0" kern="1200" dirty="0">
                          <a:solidFill>
                            <a:schemeClr val="dk1"/>
                          </a:solidFill>
                          <a:effectLst/>
                          <a:latin typeface="+mn-lt"/>
                          <a:ea typeface="+mn-ea"/>
                          <a:cs typeface="+mn-cs"/>
                        </a:rPr>
                        <a:t>aims to develop techniques, products, and procedures</a:t>
                      </a:r>
                      <a:endParaRPr lang="en-GB" b="0" dirty="0"/>
                    </a:p>
                  </a:txBody>
                  <a:tcPr>
                    <a:solidFill>
                      <a:srgbClr val="8DF3E0"/>
                    </a:solidFill>
                  </a:tcPr>
                </a:tc>
                <a:tc>
                  <a:txBody>
                    <a:bodyPr/>
                    <a:lstStyle/>
                    <a:p>
                      <a:r>
                        <a:rPr lang="en-GB" sz="1800" b="0" i="0" kern="1200" dirty="0">
                          <a:solidFill>
                            <a:schemeClr val="dk1"/>
                          </a:solidFill>
                          <a:effectLst/>
                          <a:latin typeface="+mn-lt"/>
                          <a:ea typeface="+mn-ea"/>
                          <a:cs typeface="+mn-cs"/>
                        </a:rPr>
                        <a:t>Do you want to expand scientific understanding </a:t>
                      </a:r>
                    </a:p>
                    <a:p>
                      <a:endParaRPr lang="en-GB" sz="1800" b="0" i="0" kern="1200" dirty="0">
                        <a:solidFill>
                          <a:schemeClr val="dk1"/>
                        </a:solidFill>
                        <a:effectLst/>
                        <a:latin typeface="+mn-lt"/>
                        <a:ea typeface="+mn-ea"/>
                        <a:cs typeface="+mn-cs"/>
                      </a:endParaRPr>
                    </a:p>
                    <a:p>
                      <a:r>
                        <a:rPr lang="en-GB" sz="1800" b="0" i="0" kern="1200" dirty="0">
                          <a:solidFill>
                            <a:schemeClr val="dk1"/>
                          </a:solidFill>
                          <a:effectLst/>
                          <a:latin typeface="+mn-lt"/>
                          <a:ea typeface="+mn-ea"/>
                          <a:cs typeface="+mn-cs"/>
                        </a:rPr>
                        <a:t>or solve a practical problem?</a:t>
                      </a:r>
                      <a:endParaRPr lang="en-GB" dirty="0"/>
                    </a:p>
                  </a:txBody>
                  <a:tcPr>
                    <a:solidFill>
                      <a:srgbClr val="8DF3E0"/>
                    </a:solidFill>
                  </a:tcPr>
                </a:tc>
                <a:extLst>
                  <a:ext uri="{0D108BD9-81ED-4DB2-BD59-A6C34878D82A}">
                    <a16:rowId xmlns:a16="http://schemas.microsoft.com/office/drawing/2014/main" val="18597736"/>
                  </a:ext>
                </a:extLst>
              </a:tr>
              <a:tr h="1772226">
                <a:tc>
                  <a:txBody>
                    <a:bodyPr/>
                    <a:lstStyle/>
                    <a:p>
                      <a:r>
                        <a:rPr lang="en-GB" sz="1800" b="1" i="0" u="none" strike="noStrike" kern="1200" dirty="0">
                          <a:solidFill>
                            <a:schemeClr val="dk1"/>
                          </a:solidFill>
                          <a:effectLst/>
                          <a:latin typeface="+mn-lt"/>
                          <a:ea typeface="+mn-ea"/>
                          <a:cs typeface="+mn-cs"/>
                        </a:rPr>
                        <a:t>Exploratory vs Explanatory</a:t>
                      </a:r>
                      <a:endParaRPr lang="en-GB" dirty="0"/>
                    </a:p>
                  </a:txBody>
                  <a:tcPr>
                    <a:solidFill>
                      <a:srgbClr val="8DF3E0"/>
                    </a:solidFill>
                  </a:tcPr>
                </a:tc>
                <a:tc>
                  <a:txBody>
                    <a:bodyPr/>
                    <a:lstStyle/>
                    <a:p>
                      <a:r>
                        <a:rPr lang="en-GB" sz="1800" b="1" i="0" kern="1200" dirty="0">
                          <a:solidFill>
                            <a:schemeClr val="dk1"/>
                          </a:solidFill>
                          <a:effectLst/>
                          <a:latin typeface="+mn-lt"/>
                          <a:ea typeface="+mn-ea"/>
                          <a:cs typeface="+mn-cs"/>
                        </a:rPr>
                        <a:t>Exploratory research </a:t>
                      </a:r>
                      <a:r>
                        <a:rPr lang="en-GB" sz="1800" b="0" i="0" kern="1200" dirty="0">
                          <a:solidFill>
                            <a:schemeClr val="dk1"/>
                          </a:solidFill>
                          <a:effectLst/>
                          <a:latin typeface="+mn-lt"/>
                          <a:ea typeface="+mn-ea"/>
                          <a:cs typeface="+mn-cs"/>
                        </a:rPr>
                        <a:t>aims to explore the main aspects of an under-researched problem, </a:t>
                      </a:r>
                    </a:p>
                    <a:p>
                      <a:endParaRPr lang="en-GB" sz="1800" b="0" i="0" kern="1200" dirty="0">
                        <a:solidFill>
                          <a:schemeClr val="dk1"/>
                        </a:solidFill>
                        <a:effectLst/>
                        <a:latin typeface="+mn-lt"/>
                        <a:ea typeface="+mn-ea"/>
                        <a:cs typeface="+mn-cs"/>
                      </a:endParaRPr>
                    </a:p>
                    <a:p>
                      <a:r>
                        <a:rPr lang="en-GB" sz="1800" b="1" i="0" kern="1200" dirty="0">
                          <a:solidFill>
                            <a:schemeClr val="dk1"/>
                          </a:solidFill>
                          <a:effectLst/>
                          <a:latin typeface="+mn-lt"/>
                          <a:ea typeface="+mn-ea"/>
                          <a:cs typeface="+mn-cs"/>
                        </a:rPr>
                        <a:t>Explanatory research </a:t>
                      </a:r>
                      <a:r>
                        <a:rPr lang="en-GB" sz="1800" b="0" i="0" kern="1200" dirty="0">
                          <a:solidFill>
                            <a:schemeClr val="dk1"/>
                          </a:solidFill>
                          <a:effectLst/>
                          <a:latin typeface="+mn-lt"/>
                          <a:ea typeface="+mn-ea"/>
                          <a:cs typeface="+mn-cs"/>
                        </a:rPr>
                        <a:t>aims to explain the causes and consequences of a well-defined problem.</a:t>
                      </a:r>
                      <a:endParaRPr lang="en-GB" b="0" dirty="0"/>
                    </a:p>
                  </a:txBody>
                  <a:tcPr>
                    <a:solidFill>
                      <a:srgbClr val="8DF3E0"/>
                    </a:solidFill>
                  </a:tcPr>
                </a:tc>
                <a:tc>
                  <a:txBody>
                    <a:bodyPr/>
                    <a:lstStyle/>
                    <a:p>
                      <a:r>
                        <a:rPr lang="en-GB" sz="1800" b="0" i="0" kern="1200" dirty="0">
                          <a:solidFill>
                            <a:schemeClr val="dk1"/>
                          </a:solidFill>
                          <a:effectLst/>
                          <a:latin typeface="+mn-lt"/>
                          <a:ea typeface="+mn-ea"/>
                          <a:cs typeface="+mn-cs"/>
                        </a:rPr>
                        <a:t>How much is already known about your research problem? Are you conducting initial research on a newly-identified issue</a:t>
                      </a:r>
                    </a:p>
                    <a:p>
                      <a:endParaRPr lang="en-GB" sz="1800" b="0" i="0" kern="1200" dirty="0">
                        <a:solidFill>
                          <a:schemeClr val="dk1"/>
                        </a:solidFill>
                        <a:effectLst/>
                        <a:latin typeface="+mn-lt"/>
                        <a:ea typeface="+mn-ea"/>
                        <a:cs typeface="+mn-cs"/>
                      </a:endParaRPr>
                    </a:p>
                    <a:p>
                      <a:r>
                        <a:rPr lang="en-GB" sz="1800" b="0" i="0" kern="1200" dirty="0">
                          <a:solidFill>
                            <a:schemeClr val="dk1"/>
                          </a:solidFill>
                          <a:effectLst/>
                          <a:latin typeface="+mn-lt"/>
                          <a:ea typeface="+mn-ea"/>
                          <a:cs typeface="+mn-cs"/>
                        </a:rPr>
                        <a:t>Or seeking precise conclusions about an established issue?</a:t>
                      </a:r>
                      <a:endParaRPr lang="en-GB" dirty="0"/>
                    </a:p>
                  </a:txBody>
                  <a:tcPr>
                    <a:solidFill>
                      <a:srgbClr val="8DF3E0"/>
                    </a:solidFill>
                  </a:tcPr>
                </a:tc>
                <a:extLst>
                  <a:ext uri="{0D108BD9-81ED-4DB2-BD59-A6C34878D82A}">
                    <a16:rowId xmlns:a16="http://schemas.microsoft.com/office/drawing/2014/main" val="2072386788"/>
                  </a:ext>
                </a:extLst>
              </a:tr>
              <a:tr h="1772226">
                <a:tc>
                  <a:txBody>
                    <a:bodyPr/>
                    <a:lstStyle/>
                    <a:p>
                      <a:r>
                        <a:rPr lang="en-GB" sz="1800" b="1" i="0" u="none" strike="noStrike" kern="1200" dirty="0">
                          <a:solidFill>
                            <a:schemeClr val="dk1"/>
                          </a:solidFill>
                          <a:effectLst/>
                          <a:latin typeface="+mn-lt"/>
                          <a:ea typeface="+mn-ea"/>
                          <a:cs typeface="+mn-cs"/>
                        </a:rPr>
                        <a:t>Inductive vs Deductive</a:t>
                      </a:r>
                      <a:endParaRPr lang="en-GB" dirty="0"/>
                    </a:p>
                  </a:txBody>
                  <a:tcPr>
                    <a:solidFill>
                      <a:srgbClr val="8DF3E0"/>
                    </a:solidFill>
                  </a:tcPr>
                </a:tc>
                <a:tc>
                  <a:txBody>
                    <a:bodyPr/>
                    <a:lstStyle/>
                    <a:p>
                      <a:r>
                        <a:rPr lang="en-GB" sz="1800" b="1" i="0" kern="1200" dirty="0">
                          <a:solidFill>
                            <a:schemeClr val="dk1"/>
                          </a:solidFill>
                          <a:effectLst/>
                          <a:latin typeface="+mn-lt"/>
                          <a:ea typeface="+mn-ea"/>
                          <a:cs typeface="+mn-cs"/>
                        </a:rPr>
                        <a:t>Inductive research </a:t>
                      </a:r>
                      <a:r>
                        <a:rPr lang="en-GB" sz="1800" b="0" i="0" kern="1200" dirty="0">
                          <a:solidFill>
                            <a:schemeClr val="dk1"/>
                          </a:solidFill>
                          <a:effectLst/>
                          <a:latin typeface="+mn-lt"/>
                          <a:ea typeface="+mn-ea"/>
                          <a:cs typeface="+mn-cs"/>
                        </a:rPr>
                        <a:t>aims to develop a theory</a:t>
                      </a:r>
                    </a:p>
                    <a:p>
                      <a:endParaRPr lang="en-GB" sz="1800" b="0" i="0" kern="1200" dirty="0">
                        <a:solidFill>
                          <a:schemeClr val="dk1"/>
                        </a:solidFill>
                        <a:effectLst/>
                        <a:latin typeface="+mn-lt"/>
                        <a:ea typeface="+mn-ea"/>
                        <a:cs typeface="+mn-cs"/>
                      </a:endParaRPr>
                    </a:p>
                    <a:p>
                      <a:r>
                        <a:rPr lang="en-GB" sz="1800" b="1" i="0" kern="1200" dirty="0">
                          <a:solidFill>
                            <a:schemeClr val="dk1"/>
                          </a:solidFill>
                          <a:effectLst/>
                          <a:latin typeface="+mn-lt"/>
                          <a:ea typeface="+mn-ea"/>
                          <a:cs typeface="+mn-cs"/>
                        </a:rPr>
                        <a:t>Deductive research </a:t>
                      </a:r>
                      <a:r>
                        <a:rPr lang="en-GB" sz="1800" b="0" i="0" kern="1200" dirty="0">
                          <a:solidFill>
                            <a:schemeClr val="dk1"/>
                          </a:solidFill>
                          <a:effectLst/>
                          <a:latin typeface="+mn-lt"/>
                          <a:ea typeface="+mn-ea"/>
                          <a:cs typeface="+mn-cs"/>
                        </a:rPr>
                        <a:t>aims to test a theory.</a:t>
                      </a:r>
                      <a:endParaRPr lang="en-GB" b="0" dirty="0"/>
                    </a:p>
                  </a:txBody>
                  <a:tcPr>
                    <a:solidFill>
                      <a:srgbClr val="8DF3E0"/>
                    </a:solidFill>
                  </a:tcPr>
                </a:tc>
                <a:tc>
                  <a:txBody>
                    <a:bodyPr/>
                    <a:lstStyle/>
                    <a:p>
                      <a:r>
                        <a:rPr lang="en-GB" sz="1800" b="0" i="0" kern="1200" dirty="0">
                          <a:solidFill>
                            <a:schemeClr val="dk1"/>
                          </a:solidFill>
                          <a:effectLst/>
                          <a:latin typeface="+mn-lt"/>
                          <a:ea typeface="+mn-ea"/>
                          <a:cs typeface="+mn-cs"/>
                        </a:rPr>
                        <a:t>Do you want to propose new theories based on your findings?</a:t>
                      </a:r>
                    </a:p>
                    <a:p>
                      <a:endParaRPr lang="en-GB" sz="1800" b="0" i="0" kern="1200" dirty="0">
                        <a:solidFill>
                          <a:schemeClr val="dk1"/>
                        </a:solidFill>
                        <a:effectLst/>
                        <a:latin typeface="+mn-lt"/>
                        <a:ea typeface="+mn-ea"/>
                        <a:cs typeface="+mn-cs"/>
                      </a:endParaRPr>
                    </a:p>
                    <a:p>
                      <a:r>
                        <a:rPr lang="en-GB" sz="1800" b="0" i="0" kern="1200" dirty="0">
                          <a:solidFill>
                            <a:schemeClr val="dk1"/>
                          </a:solidFill>
                          <a:effectLst/>
                          <a:latin typeface="+mn-lt"/>
                          <a:ea typeface="+mn-ea"/>
                          <a:cs typeface="+mn-cs"/>
                        </a:rPr>
                        <a:t>Or is there already some theory on your research problem that you can use to develop hypotheses?</a:t>
                      </a:r>
                      <a:endParaRPr lang="en-GB" dirty="0"/>
                    </a:p>
                  </a:txBody>
                  <a:tcPr>
                    <a:solidFill>
                      <a:srgbClr val="8DF3E0"/>
                    </a:solidFill>
                  </a:tcPr>
                </a:tc>
                <a:extLst>
                  <a:ext uri="{0D108BD9-81ED-4DB2-BD59-A6C34878D82A}">
                    <a16:rowId xmlns:a16="http://schemas.microsoft.com/office/drawing/2014/main" val="4017019385"/>
                  </a:ext>
                </a:extLst>
              </a:tr>
            </a:tbl>
          </a:graphicData>
        </a:graphic>
      </p:graphicFrame>
    </p:spTree>
    <p:extLst>
      <p:ext uri="{BB962C8B-B14F-4D97-AF65-F5344CB8AC3E}">
        <p14:creationId xmlns:p14="http://schemas.microsoft.com/office/powerpoint/2010/main" val="100758263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9634" name="Title 1">
            <a:extLst>
              <a:ext uri="{FF2B5EF4-FFF2-40B4-BE49-F238E27FC236}">
                <a16:creationId xmlns:a16="http://schemas.microsoft.com/office/drawing/2014/main" id="{3E64C764-F567-C0BF-F796-FBA53B3CB499}"/>
              </a:ext>
            </a:extLst>
          </p:cNvPr>
          <p:cNvSpPr>
            <a:spLocks noGrp="1" noChangeArrowheads="1"/>
          </p:cNvSpPr>
          <p:nvPr>
            <p:ph type="title"/>
          </p:nvPr>
        </p:nvSpPr>
        <p:spPr>
          <a:xfrm>
            <a:off x="838200" y="136525"/>
            <a:ext cx="11049000" cy="965200"/>
          </a:xfrm>
        </p:spPr>
        <p:txBody>
          <a:bodyPr/>
          <a:lstStyle/>
          <a:p>
            <a:r>
              <a:rPr lang="en-GB" sz="4000" dirty="0"/>
              <a:t>Types of research data</a:t>
            </a:r>
            <a:endParaRPr lang="en-GB" altLang="en-US" dirty="0"/>
          </a:p>
        </p:txBody>
      </p:sp>
      <p:sp>
        <p:nvSpPr>
          <p:cNvPr id="3" name="Content Placeholder 2">
            <a:extLst>
              <a:ext uri="{FF2B5EF4-FFF2-40B4-BE49-F238E27FC236}">
                <a16:creationId xmlns:a16="http://schemas.microsoft.com/office/drawing/2014/main" id="{BFD799A8-F7FB-71A9-B035-EE64A1357A34}"/>
              </a:ext>
            </a:extLst>
          </p:cNvPr>
          <p:cNvSpPr>
            <a:spLocks noGrp="1"/>
          </p:cNvSpPr>
          <p:nvPr>
            <p:ph idx="1"/>
          </p:nvPr>
        </p:nvSpPr>
        <p:spPr>
          <a:xfrm>
            <a:off x="215900" y="1514475"/>
            <a:ext cx="7032625" cy="4730750"/>
          </a:xfrm>
        </p:spPr>
        <p:txBody>
          <a:bodyPr/>
          <a:lstStyle/>
          <a:p>
            <a:pPr>
              <a:defRPr/>
            </a:pPr>
            <a:endParaRPr lang="en-GB" dirty="0"/>
          </a:p>
          <a:p>
            <a:pPr marL="0" indent="0">
              <a:buFont typeface="Arial" panose="020B0604020202020204" pitchFamily="34" charset="0"/>
              <a:buNone/>
              <a:defRPr/>
            </a:pPr>
            <a:endParaRPr lang="en-GB" dirty="0"/>
          </a:p>
        </p:txBody>
      </p:sp>
      <p:graphicFrame>
        <p:nvGraphicFramePr>
          <p:cNvPr id="7" name="Table 7">
            <a:extLst>
              <a:ext uri="{FF2B5EF4-FFF2-40B4-BE49-F238E27FC236}">
                <a16:creationId xmlns:a16="http://schemas.microsoft.com/office/drawing/2014/main" id="{CBD0B04C-2137-F877-50A3-05EC2A219F64}"/>
              </a:ext>
            </a:extLst>
          </p:cNvPr>
          <p:cNvGraphicFramePr>
            <a:graphicFrameLocks noGrp="1"/>
          </p:cNvGraphicFramePr>
          <p:nvPr>
            <p:extLst>
              <p:ext uri="{D42A27DB-BD31-4B8C-83A1-F6EECF244321}">
                <p14:modId xmlns:p14="http://schemas.microsoft.com/office/powerpoint/2010/main" val="1810659892"/>
              </p:ext>
            </p:extLst>
          </p:nvPr>
        </p:nvGraphicFramePr>
        <p:xfrm>
          <a:off x="835819" y="1171575"/>
          <a:ext cx="11051381" cy="5678052"/>
        </p:xfrm>
        <a:graphic>
          <a:graphicData uri="http://schemas.openxmlformats.org/drawingml/2006/table">
            <a:tbl>
              <a:tblPr firstRow="1" bandRow="1">
                <a:tableStyleId>{5C22544A-7EE6-4342-B048-85BDC9FD1C3A}</a:tableStyleId>
              </a:tblPr>
              <a:tblGrid>
                <a:gridCol w="2654430">
                  <a:extLst>
                    <a:ext uri="{9D8B030D-6E8A-4147-A177-3AD203B41FA5}">
                      <a16:colId xmlns:a16="http://schemas.microsoft.com/office/drawing/2014/main" val="1155767742"/>
                    </a:ext>
                  </a:extLst>
                </a:gridCol>
                <a:gridCol w="4444168">
                  <a:extLst>
                    <a:ext uri="{9D8B030D-6E8A-4147-A177-3AD203B41FA5}">
                      <a16:colId xmlns:a16="http://schemas.microsoft.com/office/drawing/2014/main" val="1670682593"/>
                    </a:ext>
                  </a:extLst>
                </a:gridCol>
                <a:gridCol w="3952783">
                  <a:extLst>
                    <a:ext uri="{9D8B030D-6E8A-4147-A177-3AD203B41FA5}">
                      <a16:colId xmlns:a16="http://schemas.microsoft.com/office/drawing/2014/main" val="1765919119"/>
                    </a:ext>
                  </a:extLst>
                </a:gridCol>
              </a:tblGrid>
              <a:tr h="342344">
                <a:tc>
                  <a:txBody>
                    <a:bodyPr/>
                    <a:lstStyle/>
                    <a:p>
                      <a:pPr algn="ctr"/>
                      <a:r>
                        <a:rPr lang="en-GB" sz="2000" b="1" dirty="0">
                          <a:solidFill>
                            <a:schemeClr val="tx1"/>
                          </a:solidFill>
                        </a:rPr>
                        <a:t>Type of research</a:t>
                      </a:r>
                    </a:p>
                  </a:txBody>
                  <a:tcPr>
                    <a:solidFill>
                      <a:srgbClr val="15C1A0"/>
                    </a:solidFill>
                  </a:tcPr>
                </a:tc>
                <a:tc>
                  <a:txBody>
                    <a:bodyPr/>
                    <a:lstStyle/>
                    <a:p>
                      <a:pPr algn="ctr"/>
                      <a:r>
                        <a:rPr lang="en-GB" sz="2000" dirty="0">
                          <a:solidFill>
                            <a:schemeClr val="tx1"/>
                          </a:solidFill>
                        </a:rPr>
                        <a:t>What’s the difference?</a:t>
                      </a:r>
                    </a:p>
                  </a:txBody>
                  <a:tcPr>
                    <a:solidFill>
                      <a:srgbClr val="15C1A0"/>
                    </a:solidFill>
                  </a:tcPr>
                </a:tc>
                <a:tc>
                  <a:txBody>
                    <a:bodyPr/>
                    <a:lstStyle/>
                    <a:p>
                      <a:pPr algn="ctr"/>
                      <a:r>
                        <a:rPr lang="en-GB" sz="2000" b="1" dirty="0">
                          <a:solidFill>
                            <a:schemeClr val="tx1"/>
                          </a:solidFill>
                        </a:rPr>
                        <a:t>What to consider</a:t>
                      </a:r>
                    </a:p>
                  </a:txBody>
                  <a:tcPr>
                    <a:solidFill>
                      <a:srgbClr val="15C1A0"/>
                    </a:solidFill>
                  </a:tcPr>
                </a:tc>
                <a:extLst>
                  <a:ext uri="{0D108BD9-81ED-4DB2-BD59-A6C34878D82A}">
                    <a16:rowId xmlns:a16="http://schemas.microsoft.com/office/drawing/2014/main" val="3572350998"/>
                  </a:ext>
                </a:extLst>
              </a:tr>
              <a:tr h="1492401">
                <a:tc>
                  <a:txBody>
                    <a:bodyPr/>
                    <a:lstStyle/>
                    <a:p>
                      <a:r>
                        <a:rPr lang="en-GB" sz="1800" b="1" i="0" kern="1200" dirty="0">
                          <a:solidFill>
                            <a:schemeClr val="dk1"/>
                          </a:solidFill>
                          <a:effectLst/>
                          <a:latin typeface="+mn-lt"/>
                          <a:ea typeface="+mn-ea"/>
                          <a:cs typeface="+mn-cs"/>
                        </a:rPr>
                        <a:t>Primary vs Secondary</a:t>
                      </a:r>
                      <a:endParaRPr lang="en-GB" dirty="0"/>
                    </a:p>
                  </a:txBody>
                  <a:tcPr>
                    <a:solidFill>
                      <a:srgbClr val="8DF3E0"/>
                    </a:solidFill>
                  </a:tcPr>
                </a:tc>
                <a:tc>
                  <a:txBody>
                    <a:bodyPr/>
                    <a:lstStyle/>
                    <a:p>
                      <a:r>
                        <a:rPr lang="en-GB" sz="1800" b="1" i="0" kern="1200" dirty="0">
                          <a:solidFill>
                            <a:schemeClr val="dk1"/>
                          </a:solidFill>
                          <a:effectLst/>
                          <a:latin typeface="+mn-lt"/>
                          <a:ea typeface="+mn-ea"/>
                          <a:cs typeface="+mn-cs"/>
                        </a:rPr>
                        <a:t>Primary data </a:t>
                      </a:r>
                      <a:r>
                        <a:rPr lang="en-GB" sz="1800" b="0" i="0" kern="1200" dirty="0">
                          <a:solidFill>
                            <a:schemeClr val="dk1"/>
                          </a:solidFill>
                          <a:effectLst/>
                          <a:latin typeface="+mn-lt"/>
                          <a:ea typeface="+mn-ea"/>
                          <a:cs typeface="+mn-cs"/>
                        </a:rPr>
                        <a:t>is collected directly by the researcher (e.g., interviews or experiments)</a:t>
                      </a:r>
                    </a:p>
                    <a:p>
                      <a:endParaRPr lang="en-GB" sz="1800" b="0" i="0" kern="1200" dirty="0">
                        <a:solidFill>
                          <a:schemeClr val="dk1"/>
                        </a:solidFill>
                        <a:effectLst/>
                        <a:latin typeface="+mn-lt"/>
                        <a:ea typeface="+mn-ea"/>
                        <a:cs typeface="+mn-cs"/>
                      </a:endParaRPr>
                    </a:p>
                    <a:p>
                      <a:r>
                        <a:rPr lang="en-GB" sz="1800" b="1" i="0" kern="1200" dirty="0">
                          <a:solidFill>
                            <a:schemeClr val="dk1"/>
                          </a:solidFill>
                          <a:effectLst/>
                          <a:latin typeface="+mn-lt"/>
                          <a:ea typeface="+mn-ea"/>
                          <a:cs typeface="+mn-cs"/>
                        </a:rPr>
                        <a:t>Secondary data </a:t>
                      </a:r>
                      <a:r>
                        <a:rPr lang="en-GB" sz="1800" b="0" i="0" kern="1200" dirty="0">
                          <a:solidFill>
                            <a:schemeClr val="dk1"/>
                          </a:solidFill>
                          <a:effectLst/>
                          <a:latin typeface="+mn-lt"/>
                          <a:ea typeface="+mn-ea"/>
                          <a:cs typeface="+mn-cs"/>
                        </a:rPr>
                        <a:t>has already been collected by someone else (e.g., in surveys or scientific publications)</a:t>
                      </a:r>
                      <a:endParaRPr lang="en-GB" b="0" dirty="0"/>
                    </a:p>
                  </a:txBody>
                  <a:tcPr>
                    <a:solidFill>
                      <a:srgbClr val="8DF3E0"/>
                    </a:solidFill>
                  </a:tcPr>
                </a:tc>
                <a:tc>
                  <a:txBody>
                    <a:bodyPr/>
                    <a:lstStyle/>
                    <a:p>
                      <a:r>
                        <a:rPr lang="en-GB" sz="1800" b="0" i="0" kern="1200" dirty="0">
                          <a:solidFill>
                            <a:schemeClr val="dk1"/>
                          </a:solidFill>
                          <a:effectLst/>
                          <a:latin typeface="+mn-lt"/>
                          <a:ea typeface="+mn-ea"/>
                          <a:cs typeface="+mn-cs"/>
                        </a:rPr>
                        <a:t>How much data is already available on your topic? </a:t>
                      </a:r>
                    </a:p>
                    <a:p>
                      <a:endParaRPr lang="en-GB" sz="1800" b="0" i="0" kern="1200" dirty="0">
                        <a:solidFill>
                          <a:schemeClr val="dk1"/>
                        </a:solidFill>
                        <a:effectLst/>
                        <a:latin typeface="+mn-lt"/>
                        <a:ea typeface="+mn-ea"/>
                        <a:cs typeface="+mn-cs"/>
                      </a:endParaRPr>
                    </a:p>
                    <a:p>
                      <a:r>
                        <a:rPr lang="en-GB" sz="1800" b="0" i="0" kern="1200" dirty="0">
                          <a:solidFill>
                            <a:schemeClr val="dk1"/>
                          </a:solidFill>
                          <a:effectLst/>
                          <a:latin typeface="+mn-lt"/>
                          <a:ea typeface="+mn-ea"/>
                          <a:cs typeface="+mn-cs"/>
                        </a:rPr>
                        <a:t>Do you want to collect original data or analyse existing data (e.g., through a literature review)? </a:t>
                      </a:r>
                      <a:endParaRPr lang="en-GB" dirty="0"/>
                    </a:p>
                  </a:txBody>
                  <a:tcPr>
                    <a:solidFill>
                      <a:srgbClr val="8DF3E0"/>
                    </a:solidFill>
                  </a:tcPr>
                </a:tc>
                <a:extLst>
                  <a:ext uri="{0D108BD9-81ED-4DB2-BD59-A6C34878D82A}">
                    <a16:rowId xmlns:a16="http://schemas.microsoft.com/office/drawing/2014/main" val="18597736"/>
                  </a:ext>
                </a:extLst>
              </a:tr>
              <a:tr h="1772226">
                <a:tc>
                  <a:txBody>
                    <a:bodyPr/>
                    <a:lstStyle/>
                    <a:p>
                      <a:r>
                        <a:rPr lang="en-GB" sz="1800" b="1" i="0" u="none" strike="noStrike" kern="1200" dirty="0">
                          <a:solidFill>
                            <a:schemeClr val="dk1"/>
                          </a:solidFill>
                          <a:effectLst/>
                          <a:latin typeface="+mn-lt"/>
                          <a:ea typeface="+mn-ea"/>
                          <a:cs typeface="+mn-cs"/>
                        </a:rPr>
                        <a:t>Qualitative vs Quantitative</a:t>
                      </a:r>
                      <a:endParaRPr lang="en-GB" dirty="0"/>
                    </a:p>
                  </a:txBody>
                  <a:tcPr>
                    <a:solidFill>
                      <a:srgbClr val="8DF3E0"/>
                    </a:solidFill>
                  </a:tcPr>
                </a:tc>
                <a:tc>
                  <a:txBody>
                    <a:bodyPr/>
                    <a:lstStyle/>
                    <a:p>
                      <a:r>
                        <a:rPr lang="en-GB" sz="1800" b="1" i="0" kern="1200" dirty="0">
                          <a:solidFill>
                            <a:schemeClr val="dk1"/>
                          </a:solidFill>
                          <a:effectLst/>
                          <a:latin typeface="+mn-lt"/>
                          <a:ea typeface="+mn-ea"/>
                          <a:cs typeface="+mn-cs"/>
                        </a:rPr>
                        <a:t>Qualitative research </a:t>
                      </a:r>
                      <a:r>
                        <a:rPr lang="en-GB" sz="1800" b="0" i="0" kern="1200" dirty="0">
                          <a:solidFill>
                            <a:schemeClr val="dk1"/>
                          </a:solidFill>
                          <a:effectLst/>
                          <a:latin typeface="+mn-lt"/>
                          <a:ea typeface="+mn-ea"/>
                          <a:cs typeface="+mn-cs"/>
                        </a:rPr>
                        <a:t>methods focus on words and meanings</a:t>
                      </a:r>
                    </a:p>
                    <a:p>
                      <a:endParaRPr lang="en-GB" sz="1800" b="0" i="0" kern="1200" dirty="0">
                        <a:solidFill>
                          <a:schemeClr val="dk1"/>
                        </a:solidFill>
                        <a:effectLst/>
                        <a:latin typeface="+mn-lt"/>
                        <a:ea typeface="+mn-ea"/>
                        <a:cs typeface="+mn-cs"/>
                      </a:endParaRPr>
                    </a:p>
                    <a:p>
                      <a:r>
                        <a:rPr lang="en-GB" sz="1800" b="1" i="0" kern="1200" dirty="0">
                          <a:solidFill>
                            <a:schemeClr val="dk1"/>
                          </a:solidFill>
                          <a:effectLst/>
                          <a:latin typeface="+mn-lt"/>
                          <a:ea typeface="+mn-ea"/>
                          <a:cs typeface="+mn-cs"/>
                        </a:rPr>
                        <a:t>Quantitative research </a:t>
                      </a:r>
                      <a:r>
                        <a:rPr lang="en-GB" sz="1800" b="0" i="0" kern="1200" dirty="0">
                          <a:solidFill>
                            <a:schemeClr val="dk1"/>
                          </a:solidFill>
                          <a:effectLst/>
                          <a:latin typeface="+mn-lt"/>
                          <a:ea typeface="+mn-ea"/>
                          <a:cs typeface="+mn-cs"/>
                        </a:rPr>
                        <a:t>methods focus on numbers and statistics.</a:t>
                      </a:r>
                      <a:endParaRPr lang="en-GB" b="0" dirty="0"/>
                    </a:p>
                  </a:txBody>
                  <a:tcPr>
                    <a:solidFill>
                      <a:srgbClr val="8DF3E0"/>
                    </a:solidFill>
                  </a:tcPr>
                </a:tc>
                <a:tc>
                  <a:txBody>
                    <a:bodyPr/>
                    <a:lstStyle/>
                    <a:p>
                      <a:r>
                        <a:rPr lang="en-GB" sz="1800" b="0" i="0" kern="1200" dirty="0">
                          <a:solidFill>
                            <a:schemeClr val="dk1"/>
                          </a:solidFill>
                          <a:effectLst/>
                          <a:latin typeface="+mn-lt"/>
                          <a:ea typeface="+mn-ea"/>
                          <a:cs typeface="+mn-cs"/>
                        </a:rPr>
                        <a:t>Is your research more concerned with interpreting something </a:t>
                      </a:r>
                    </a:p>
                    <a:p>
                      <a:endParaRPr lang="en-GB" sz="1800" b="0" i="0" kern="1200" dirty="0">
                        <a:solidFill>
                          <a:schemeClr val="dk1"/>
                        </a:solidFill>
                        <a:effectLst/>
                        <a:latin typeface="+mn-lt"/>
                        <a:ea typeface="+mn-ea"/>
                        <a:cs typeface="+mn-cs"/>
                      </a:endParaRPr>
                    </a:p>
                    <a:p>
                      <a:r>
                        <a:rPr lang="en-GB" sz="1800" b="0" i="0" kern="1200" dirty="0">
                          <a:solidFill>
                            <a:schemeClr val="dk1"/>
                          </a:solidFill>
                          <a:effectLst/>
                          <a:latin typeface="+mn-lt"/>
                          <a:ea typeface="+mn-ea"/>
                          <a:cs typeface="+mn-cs"/>
                        </a:rPr>
                        <a:t>Or concerned with measuring something? </a:t>
                      </a:r>
                    </a:p>
                  </a:txBody>
                  <a:tcPr>
                    <a:solidFill>
                      <a:srgbClr val="8DF3E0"/>
                    </a:solidFill>
                  </a:tcPr>
                </a:tc>
                <a:extLst>
                  <a:ext uri="{0D108BD9-81ED-4DB2-BD59-A6C34878D82A}">
                    <a16:rowId xmlns:a16="http://schemas.microsoft.com/office/drawing/2014/main" val="2072386788"/>
                  </a:ext>
                </a:extLst>
              </a:tr>
              <a:tr h="1772226">
                <a:tc>
                  <a:txBody>
                    <a:bodyPr/>
                    <a:lstStyle/>
                    <a:p>
                      <a:r>
                        <a:rPr lang="en-GB" sz="1800" b="1" i="0" u="none" strike="noStrike" kern="1200" dirty="0">
                          <a:solidFill>
                            <a:schemeClr val="dk1"/>
                          </a:solidFill>
                          <a:effectLst/>
                          <a:latin typeface="+mn-lt"/>
                          <a:ea typeface="+mn-ea"/>
                          <a:cs typeface="+mn-cs"/>
                        </a:rPr>
                        <a:t>Descriptive vs Experimental</a:t>
                      </a:r>
                      <a:endParaRPr lang="en-GB" dirty="0"/>
                    </a:p>
                  </a:txBody>
                  <a:tcPr>
                    <a:solidFill>
                      <a:srgbClr val="8DF3E0"/>
                    </a:solidFill>
                  </a:tcPr>
                </a:tc>
                <a:tc>
                  <a:txBody>
                    <a:bodyPr/>
                    <a:lstStyle/>
                    <a:p>
                      <a:r>
                        <a:rPr lang="en-GB" sz="1800" b="1" i="0" kern="1200" dirty="0">
                          <a:solidFill>
                            <a:schemeClr val="dk1"/>
                          </a:solidFill>
                          <a:effectLst/>
                          <a:latin typeface="+mn-lt"/>
                          <a:ea typeface="+mn-ea"/>
                          <a:cs typeface="+mn-cs"/>
                        </a:rPr>
                        <a:t>Descriptive research </a:t>
                      </a:r>
                      <a:r>
                        <a:rPr lang="en-GB" sz="1800" b="0" i="0" kern="1200" dirty="0">
                          <a:solidFill>
                            <a:schemeClr val="dk1"/>
                          </a:solidFill>
                          <a:effectLst/>
                          <a:latin typeface="+mn-lt"/>
                          <a:ea typeface="+mn-ea"/>
                          <a:cs typeface="+mn-cs"/>
                        </a:rPr>
                        <a:t>gathers data without controlling any variables, </a:t>
                      </a:r>
                    </a:p>
                    <a:p>
                      <a:endParaRPr lang="en-GB" sz="1800" b="0" i="0" kern="1200" dirty="0">
                        <a:solidFill>
                          <a:schemeClr val="dk1"/>
                        </a:solidFill>
                        <a:effectLst/>
                        <a:latin typeface="+mn-lt"/>
                        <a:ea typeface="+mn-ea"/>
                        <a:cs typeface="+mn-cs"/>
                      </a:endParaRPr>
                    </a:p>
                    <a:p>
                      <a:r>
                        <a:rPr lang="en-GB" sz="1800" b="1" i="0" kern="1200" dirty="0">
                          <a:solidFill>
                            <a:schemeClr val="dk1"/>
                          </a:solidFill>
                          <a:effectLst/>
                          <a:latin typeface="+mn-lt"/>
                          <a:ea typeface="+mn-ea"/>
                          <a:cs typeface="+mn-cs"/>
                        </a:rPr>
                        <a:t>Experimental research </a:t>
                      </a:r>
                      <a:r>
                        <a:rPr lang="en-GB" sz="1800" b="0" i="0" kern="1200" dirty="0">
                          <a:solidFill>
                            <a:schemeClr val="dk1"/>
                          </a:solidFill>
                          <a:effectLst/>
                          <a:latin typeface="+mn-lt"/>
                          <a:ea typeface="+mn-ea"/>
                          <a:cs typeface="+mn-cs"/>
                        </a:rPr>
                        <a:t>manipulates and controls variables to determine cause and effect.</a:t>
                      </a:r>
                      <a:endParaRPr lang="en-GB" b="0" dirty="0"/>
                    </a:p>
                  </a:txBody>
                  <a:tcPr>
                    <a:solidFill>
                      <a:srgbClr val="8DF3E0"/>
                    </a:solidFill>
                  </a:tcPr>
                </a:tc>
                <a:tc>
                  <a:txBody>
                    <a:bodyPr/>
                    <a:lstStyle/>
                    <a:p>
                      <a:r>
                        <a:rPr lang="en-GB" sz="1800" b="0" i="0" kern="1200" dirty="0">
                          <a:solidFill>
                            <a:schemeClr val="dk1"/>
                          </a:solidFill>
                          <a:effectLst/>
                          <a:latin typeface="+mn-lt"/>
                          <a:ea typeface="+mn-ea"/>
                          <a:cs typeface="+mn-cs"/>
                        </a:rPr>
                        <a:t>Do you want to identify characteristics, patterns, and correlations</a:t>
                      </a:r>
                    </a:p>
                    <a:p>
                      <a:endParaRPr lang="en-GB" sz="1800" b="0" i="0" kern="1200" dirty="0">
                        <a:solidFill>
                          <a:schemeClr val="dk1"/>
                        </a:solidFill>
                        <a:effectLst/>
                        <a:latin typeface="+mn-lt"/>
                        <a:ea typeface="+mn-ea"/>
                        <a:cs typeface="+mn-cs"/>
                      </a:endParaRPr>
                    </a:p>
                    <a:p>
                      <a:r>
                        <a:rPr lang="en-GB" sz="1800" b="0" i="0" kern="1200" dirty="0">
                          <a:solidFill>
                            <a:schemeClr val="dk1"/>
                          </a:solidFill>
                          <a:effectLst/>
                          <a:latin typeface="+mn-lt"/>
                          <a:ea typeface="+mn-ea"/>
                          <a:cs typeface="+mn-cs"/>
                        </a:rPr>
                        <a:t>Or test causal relationships between variables?</a:t>
                      </a:r>
                      <a:endParaRPr lang="en-GB" dirty="0"/>
                    </a:p>
                  </a:txBody>
                  <a:tcPr>
                    <a:solidFill>
                      <a:srgbClr val="8DF3E0"/>
                    </a:solidFill>
                  </a:tcPr>
                </a:tc>
                <a:extLst>
                  <a:ext uri="{0D108BD9-81ED-4DB2-BD59-A6C34878D82A}">
                    <a16:rowId xmlns:a16="http://schemas.microsoft.com/office/drawing/2014/main" val="4017019385"/>
                  </a:ext>
                </a:extLst>
              </a:tr>
            </a:tbl>
          </a:graphicData>
        </a:graphic>
      </p:graphicFrame>
    </p:spTree>
    <p:extLst>
      <p:ext uri="{BB962C8B-B14F-4D97-AF65-F5344CB8AC3E}">
        <p14:creationId xmlns:p14="http://schemas.microsoft.com/office/powerpoint/2010/main" val="248134039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9634" name="Title 1">
            <a:extLst>
              <a:ext uri="{FF2B5EF4-FFF2-40B4-BE49-F238E27FC236}">
                <a16:creationId xmlns:a16="http://schemas.microsoft.com/office/drawing/2014/main" id="{3E64C764-F567-C0BF-F796-FBA53B3CB499}"/>
              </a:ext>
            </a:extLst>
          </p:cNvPr>
          <p:cNvSpPr>
            <a:spLocks noGrp="1" noChangeArrowheads="1"/>
          </p:cNvSpPr>
          <p:nvPr>
            <p:ph type="title"/>
          </p:nvPr>
        </p:nvSpPr>
        <p:spPr>
          <a:xfrm>
            <a:off x="838200" y="136525"/>
            <a:ext cx="11049000" cy="965200"/>
          </a:xfrm>
        </p:spPr>
        <p:txBody>
          <a:bodyPr/>
          <a:lstStyle/>
          <a:p>
            <a:r>
              <a:rPr lang="en-GB" sz="4000" dirty="0"/>
              <a:t>Types of sampling</a:t>
            </a:r>
            <a:endParaRPr lang="en-GB" altLang="en-US" dirty="0"/>
          </a:p>
        </p:txBody>
      </p:sp>
      <p:sp>
        <p:nvSpPr>
          <p:cNvPr id="3" name="Content Placeholder 2">
            <a:extLst>
              <a:ext uri="{FF2B5EF4-FFF2-40B4-BE49-F238E27FC236}">
                <a16:creationId xmlns:a16="http://schemas.microsoft.com/office/drawing/2014/main" id="{BFD799A8-F7FB-71A9-B035-EE64A1357A34}"/>
              </a:ext>
            </a:extLst>
          </p:cNvPr>
          <p:cNvSpPr>
            <a:spLocks noGrp="1"/>
          </p:cNvSpPr>
          <p:nvPr>
            <p:ph idx="1"/>
          </p:nvPr>
        </p:nvSpPr>
        <p:spPr>
          <a:xfrm>
            <a:off x="215900" y="1514475"/>
            <a:ext cx="7032625" cy="4730750"/>
          </a:xfrm>
        </p:spPr>
        <p:txBody>
          <a:bodyPr/>
          <a:lstStyle/>
          <a:p>
            <a:pPr>
              <a:defRPr/>
            </a:pPr>
            <a:endParaRPr lang="en-GB" dirty="0"/>
          </a:p>
          <a:p>
            <a:pPr marL="0" indent="0">
              <a:buFont typeface="Arial" panose="020B0604020202020204" pitchFamily="34" charset="0"/>
              <a:buNone/>
              <a:defRPr/>
            </a:pPr>
            <a:endParaRPr lang="en-GB" dirty="0"/>
          </a:p>
        </p:txBody>
      </p:sp>
      <p:graphicFrame>
        <p:nvGraphicFramePr>
          <p:cNvPr id="7" name="Table 7">
            <a:extLst>
              <a:ext uri="{FF2B5EF4-FFF2-40B4-BE49-F238E27FC236}">
                <a16:creationId xmlns:a16="http://schemas.microsoft.com/office/drawing/2014/main" id="{CBD0B04C-2137-F877-50A3-05EC2A219F64}"/>
              </a:ext>
            </a:extLst>
          </p:cNvPr>
          <p:cNvGraphicFramePr>
            <a:graphicFrameLocks noGrp="1"/>
          </p:cNvGraphicFramePr>
          <p:nvPr>
            <p:extLst>
              <p:ext uri="{D42A27DB-BD31-4B8C-83A1-F6EECF244321}">
                <p14:modId xmlns:p14="http://schemas.microsoft.com/office/powerpoint/2010/main" val="2078001154"/>
              </p:ext>
            </p:extLst>
          </p:nvPr>
        </p:nvGraphicFramePr>
        <p:xfrm>
          <a:off x="835819" y="1514475"/>
          <a:ext cx="11051381" cy="4602480"/>
        </p:xfrm>
        <a:graphic>
          <a:graphicData uri="http://schemas.openxmlformats.org/drawingml/2006/table">
            <a:tbl>
              <a:tblPr firstRow="1" bandRow="1">
                <a:tableStyleId>{5C22544A-7EE6-4342-B048-85BDC9FD1C3A}</a:tableStyleId>
              </a:tblPr>
              <a:tblGrid>
                <a:gridCol w="2621756">
                  <a:extLst>
                    <a:ext uri="{9D8B030D-6E8A-4147-A177-3AD203B41FA5}">
                      <a16:colId xmlns:a16="http://schemas.microsoft.com/office/drawing/2014/main" val="1155767742"/>
                    </a:ext>
                  </a:extLst>
                </a:gridCol>
                <a:gridCol w="4476842">
                  <a:extLst>
                    <a:ext uri="{9D8B030D-6E8A-4147-A177-3AD203B41FA5}">
                      <a16:colId xmlns:a16="http://schemas.microsoft.com/office/drawing/2014/main" val="1670682593"/>
                    </a:ext>
                  </a:extLst>
                </a:gridCol>
                <a:gridCol w="3952783">
                  <a:extLst>
                    <a:ext uri="{9D8B030D-6E8A-4147-A177-3AD203B41FA5}">
                      <a16:colId xmlns:a16="http://schemas.microsoft.com/office/drawing/2014/main" val="1765919119"/>
                    </a:ext>
                  </a:extLst>
                </a:gridCol>
              </a:tblGrid>
              <a:tr h="342344">
                <a:tc>
                  <a:txBody>
                    <a:bodyPr/>
                    <a:lstStyle/>
                    <a:p>
                      <a:pPr algn="ctr"/>
                      <a:r>
                        <a:rPr lang="en-GB" sz="2000" b="1" dirty="0">
                          <a:solidFill>
                            <a:schemeClr val="tx1"/>
                          </a:solidFill>
                        </a:rPr>
                        <a:t>Type of research</a:t>
                      </a:r>
                    </a:p>
                  </a:txBody>
                  <a:tcPr>
                    <a:solidFill>
                      <a:srgbClr val="15C1A0"/>
                    </a:solidFill>
                  </a:tcPr>
                </a:tc>
                <a:tc>
                  <a:txBody>
                    <a:bodyPr/>
                    <a:lstStyle/>
                    <a:p>
                      <a:pPr algn="ctr"/>
                      <a:r>
                        <a:rPr lang="en-GB" sz="2000" dirty="0">
                          <a:solidFill>
                            <a:schemeClr val="tx1"/>
                          </a:solidFill>
                        </a:rPr>
                        <a:t>What’s the difference?</a:t>
                      </a:r>
                    </a:p>
                  </a:txBody>
                  <a:tcPr>
                    <a:solidFill>
                      <a:srgbClr val="15C1A0"/>
                    </a:solidFill>
                  </a:tcPr>
                </a:tc>
                <a:tc>
                  <a:txBody>
                    <a:bodyPr/>
                    <a:lstStyle/>
                    <a:p>
                      <a:pPr algn="ctr"/>
                      <a:r>
                        <a:rPr lang="en-GB" sz="2000" b="1" dirty="0">
                          <a:solidFill>
                            <a:schemeClr val="tx1"/>
                          </a:solidFill>
                        </a:rPr>
                        <a:t>What to consider</a:t>
                      </a:r>
                    </a:p>
                  </a:txBody>
                  <a:tcPr>
                    <a:solidFill>
                      <a:srgbClr val="15C1A0"/>
                    </a:solidFill>
                  </a:tcPr>
                </a:tc>
                <a:extLst>
                  <a:ext uri="{0D108BD9-81ED-4DB2-BD59-A6C34878D82A}">
                    <a16:rowId xmlns:a16="http://schemas.microsoft.com/office/drawing/2014/main" val="3572350998"/>
                  </a:ext>
                </a:extLst>
              </a:tr>
              <a:tr h="1492401">
                <a:tc>
                  <a:txBody>
                    <a:bodyPr/>
                    <a:lstStyle/>
                    <a:p>
                      <a:pPr algn="ctr"/>
                      <a:r>
                        <a:rPr lang="en-GB" sz="1800" b="1" i="0" kern="1200" dirty="0">
                          <a:solidFill>
                            <a:schemeClr val="dk1"/>
                          </a:solidFill>
                          <a:effectLst/>
                          <a:latin typeface="+mn-lt"/>
                          <a:ea typeface="+mn-ea"/>
                          <a:cs typeface="+mn-cs"/>
                        </a:rPr>
                        <a:t>Probability </a:t>
                      </a:r>
                    </a:p>
                    <a:p>
                      <a:pPr algn="ctr"/>
                      <a:r>
                        <a:rPr lang="en-GB" sz="1800" b="1" i="0" kern="1200" dirty="0">
                          <a:solidFill>
                            <a:schemeClr val="dk1"/>
                          </a:solidFill>
                          <a:effectLst/>
                          <a:latin typeface="+mn-lt"/>
                          <a:ea typeface="+mn-ea"/>
                          <a:cs typeface="+mn-cs"/>
                        </a:rPr>
                        <a:t>vs </a:t>
                      </a:r>
                    </a:p>
                    <a:p>
                      <a:pPr algn="ctr"/>
                      <a:r>
                        <a:rPr lang="en-GB" sz="1800" b="1" i="0" kern="1200" dirty="0">
                          <a:solidFill>
                            <a:schemeClr val="dk1"/>
                          </a:solidFill>
                          <a:effectLst/>
                          <a:latin typeface="+mn-lt"/>
                          <a:ea typeface="+mn-ea"/>
                          <a:cs typeface="+mn-cs"/>
                        </a:rPr>
                        <a:t>non-probability sampling</a:t>
                      </a:r>
                      <a:endParaRPr lang="en-GB" dirty="0"/>
                    </a:p>
                  </a:txBody>
                  <a:tcPr>
                    <a:solidFill>
                      <a:srgbClr val="8DF3E0"/>
                    </a:solidFill>
                  </a:tcPr>
                </a:tc>
                <a:tc>
                  <a:txBody>
                    <a:bodyPr/>
                    <a:lstStyle/>
                    <a:p>
                      <a:r>
                        <a:rPr lang="en-GB" sz="1800" b="1" i="0" kern="1200" dirty="0">
                          <a:solidFill>
                            <a:schemeClr val="dk1"/>
                          </a:solidFill>
                          <a:effectLst/>
                          <a:latin typeface="+mn-lt"/>
                          <a:ea typeface="+mn-ea"/>
                          <a:cs typeface="+mn-cs"/>
                        </a:rPr>
                        <a:t>Probability sampling </a:t>
                      </a:r>
                      <a:r>
                        <a:rPr lang="en-GB" sz="1800" b="0" i="0" kern="1200" dirty="0">
                          <a:solidFill>
                            <a:schemeClr val="dk1"/>
                          </a:solidFill>
                          <a:effectLst/>
                          <a:latin typeface="+mn-lt"/>
                          <a:ea typeface="+mn-ea"/>
                          <a:cs typeface="+mn-cs"/>
                        </a:rPr>
                        <a:t>allows you to generalise your findings to a broader population. Sample based on random methods, mainly used in Quantitative research. </a:t>
                      </a:r>
                    </a:p>
                    <a:p>
                      <a:endParaRPr lang="en-GB" sz="1800" b="0" i="0" kern="1200" dirty="0">
                        <a:solidFill>
                          <a:schemeClr val="dk1"/>
                        </a:solidFill>
                        <a:effectLst/>
                        <a:latin typeface="+mn-lt"/>
                        <a:ea typeface="+mn-ea"/>
                        <a:cs typeface="+mn-cs"/>
                      </a:endParaRPr>
                    </a:p>
                    <a:p>
                      <a:r>
                        <a:rPr lang="en-GB" sz="1800" b="0" i="0" kern="1200" dirty="0">
                          <a:solidFill>
                            <a:schemeClr val="dk1"/>
                          </a:solidFill>
                          <a:effectLst/>
                          <a:latin typeface="+mn-lt"/>
                          <a:ea typeface="+mn-ea"/>
                          <a:cs typeface="+mn-cs"/>
                        </a:rPr>
                        <a:t>Allows you to make strong statistical inferences about the population</a:t>
                      </a:r>
                    </a:p>
                    <a:p>
                      <a:endParaRPr lang="en-GB" sz="1800" b="1" i="0" kern="1200" dirty="0">
                        <a:solidFill>
                          <a:schemeClr val="dk1"/>
                        </a:solidFill>
                        <a:effectLst/>
                        <a:latin typeface="+mn-lt"/>
                        <a:ea typeface="+mn-ea"/>
                        <a:cs typeface="+mn-cs"/>
                      </a:endParaRPr>
                    </a:p>
                    <a:p>
                      <a:r>
                        <a:rPr lang="en-GB" sz="1800" b="1" i="0" kern="1200" dirty="0">
                          <a:solidFill>
                            <a:schemeClr val="dk1"/>
                          </a:solidFill>
                          <a:effectLst/>
                          <a:latin typeface="+mn-lt"/>
                          <a:ea typeface="+mn-ea"/>
                          <a:cs typeface="+mn-cs"/>
                        </a:rPr>
                        <a:t>Non-probability sampling </a:t>
                      </a:r>
                      <a:r>
                        <a:rPr lang="en-GB" sz="1800" b="0" i="0" kern="1200" dirty="0">
                          <a:solidFill>
                            <a:schemeClr val="dk1"/>
                          </a:solidFill>
                          <a:effectLst/>
                          <a:latin typeface="+mn-lt"/>
                          <a:ea typeface="+mn-ea"/>
                          <a:cs typeface="+mn-cs"/>
                        </a:rPr>
                        <a:t>allows you to draw conclusions</a:t>
                      </a:r>
                      <a:r>
                        <a:rPr lang="en-GB" sz="1800" b="1" i="0" kern="1200" dirty="0">
                          <a:solidFill>
                            <a:schemeClr val="dk1"/>
                          </a:solidFill>
                          <a:effectLst/>
                          <a:latin typeface="+mn-lt"/>
                          <a:ea typeface="+mn-ea"/>
                          <a:cs typeface="+mn-cs"/>
                        </a:rPr>
                        <a:t> </a:t>
                      </a:r>
                      <a:r>
                        <a:rPr lang="en-GB" sz="1800" b="0" i="0" kern="1200" dirty="0">
                          <a:solidFill>
                            <a:schemeClr val="dk1"/>
                          </a:solidFill>
                          <a:effectLst/>
                          <a:latin typeface="+mn-lt"/>
                          <a:ea typeface="+mn-ea"/>
                          <a:cs typeface="+mn-cs"/>
                        </a:rPr>
                        <a:t>only about the specific subjects of the research. Sample selected in a non-random way. Can be used in both qualitative and quantitative research. </a:t>
                      </a:r>
                    </a:p>
                    <a:p>
                      <a:endParaRPr lang="en-GB" sz="1800" b="0" i="0" kern="1200" dirty="0">
                        <a:solidFill>
                          <a:schemeClr val="dk1"/>
                        </a:solidFill>
                        <a:effectLst/>
                        <a:latin typeface="+mn-lt"/>
                        <a:ea typeface="+mn-ea"/>
                        <a:cs typeface="+mn-cs"/>
                      </a:endParaRPr>
                    </a:p>
                    <a:p>
                      <a:r>
                        <a:rPr lang="en-GB" sz="1800" b="0" i="0" kern="1200" dirty="0">
                          <a:solidFill>
                            <a:schemeClr val="dk1"/>
                          </a:solidFill>
                          <a:effectLst/>
                          <a:latin typeface="+mn-lt"/>
                          <a:ea typeface="+mn-ea"/>
                          <a:cs typeface="+mn-cs"/>
                        </a:rPr>
                        <a:t>Easier to achieve but greater risk of bias.</a:t>
                      </a:r>
                      <a:endParaRPr lang="en-GB" b="0" dirty="0"/>
                    </a:p>
                  </a:txBody>
                  <a:tcPr>
                    <a:solidFill>
                      <a:srgbClr val="8DF3E0"/>
                    </a:solidFill>
                  </a:tcPr>
                </a:tc>
                <a:tc>
                  <a:txBody>
                    <a:bodyPr/>
                    <a:lstStyle/>
                    <a:p>
                      <a:r>
                        <a:rPr lang="en-GB" sz="1800" b="0" i="0" kern="1200" dirty="0">
                          <a:solidFill>
                            <a:schemeClr val="dk1"/>
                          </a:solidFill>
                          <a:effectLst/>
                          <a:latin typeface="+mn-lt"/>
                          <a:ea typeface="+mn-ea"/>
                          <a:cs typeface="+mn-cs"/>
                        </a:rPr>
                        <a:t>Do you want to produce generalisable knowledge that applies to many contexts?</a:t>
                      </a:r>
                    </a:p>
                    <a:p>
                      <a:endParaRPr lang="en-GB" sz="1800" b="0" i="0" kern="1200" dirty="0">
                        <a:solidFill>
                          <a:schemeClr val="dk1"/>
                        </a:solidFill>
                        <a:effectLst/>
                        <a:latin typeface="+mn-lt"/>
                        <a:ea typeface="+mn-ea"/>
                        <a:cs typeface="+mn-cs"/>
                      </a:endParaRPr>
                    </a:p>
                    <a:p>
                      <a:endParaRPr lang="en-GB" sz="1800" b="0" i="0" kern="1200" dirty="0">
                        <a:solidFill>
                          <a:schemeClr val="dk1"/>
                        </a:solidFill>
                        <a:effectLst/>
                        <a:latin typeface="+mn-lt"/>
                        <a:ea typeface="+mn-ea"/>
                        <a:cs typeface="+mn-cs"/>
                      </a:endParaRPr>
                    </a:p>
                    <a:p>
                      <a:endParaRPr lang="en-GB" sz="1800" b="0" i="0" kern="1200" dirty="0">
                        <a:solidFill>
                          <a:schemeClr val="dk1"/>
                        </a:solidFill>
                        <a:effectLst/>
                        <a:latin typeface="+mn-lt"/>
                        <a:ea typeface="+mn-ea"/>
                        <a:cs typeface="+mn-cs"/>
                      </a:endParaRPr>
                    </a:p>
                    <a:p>
                      <a:endParaRPr lang="en-GB" sz="1800" b="0" i="0" kern="1200" dirty="0">
                        <a:solidFill>
                          <a:schemeClr val="dk1"/>
                        </a:solidFill>
                        <a:effectLst/>
                        <a:latin typeface="+mn-lt"/>
                        <a:ea typeface="+mn-ea"/>
                        <a:cs typeface="+mn-cs"/>
                      </a:endParaRPr>
                    </a:p>
                    <a:p>
                      <a:endParaRPr lang="en-GB" sz="1800" b="0" i="0" kern="1200" dirty="0">
                        <a:solidFill>
                          <a:schemeClr val="dk1"/>
                        </a:solidFill>
                        <a:effectLst/>
                        <a:latin typeface="+mn-lt"/>
                        <a:ea typeface="+mn-ea"/>
                        <a:cs typeface="+mn-cs"/>
                      </a:endParaRPr>
                    </a:p>
                    <a:p>
                      <a:r>
                        <a:rPr lang="en-GB" sz="1800" b="0" i="0" kern="1200" dirty="0">
                          <a:solidFill>
                            <a:schemeClr val="dk1"/>
                          </a:solidFill>
                          <a:effectLst/>
                          <a:latin typeface="+mn-lt"/>
                          <a:ea typeface="+mn-ea"/>
                          <a:cs typeface="+mn-cs"/>
                        </a:rPr>
                        <a:t>Or do you want to produce detailed knowledge about a specific context (e.g., in a case study)?</a:t>
                      </a:r>
                      <a:endParaRPr lang="en-GB" dirty="0"/>
                    </a:p>
                  </a:txBody>
                  <a:tcPr>
                    <a:solidFill>
                      <a:srgbClr val="8DF3E0"/>
                    </a:solidFill>
                  </a:tcPr>
                </a:tc>
                <a:extLst>
                  <a:ext uri="{0D108BD9-81ED-4DB2-BD59-A6C34878D82A}">
                    <a16:rowId xmlns:a16="http://schemas.microsoft.com/office/drawing/2014/main" val="18597736"/>
                  </a:ext>
                </a:extLst>
              </a:tr>
            </a:tbl>
          </a:graphicData>
        </a:graphic>
      </p:graphicFrame>
      <p:pic>
        <p:nvPicPr>
          <p:cNvPr id="28676" name="Picture 4" descr="Probability Sampling Methods Explained with Python | by 👩🏻‍💻 Kessie  Zhang | Towards Data Science">
            <a:extLst>
              <a:ext uri="{FF2B5EF4-FFF2-40B4-BE49-F238E27FC236}">
                <a16:creationId xmlns:a16="http://schemas.microsoft.com/office/drawing/2014/main" id="{28813700-E46F-3BAA-7EC9-957F710B08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2941" y="3471862"/>
            <a:ext cx="2297947" cy="15314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641155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9634" name="Title 1">
            <a:extLst>
              <a:ext uri="{FF2B5EF4-FFF2-40B4-BE49-F238E27FC236}">
                <a16:creationId xmlns:a16="http://schemas.microsoft.com/office/drawing/2014/main" id="{3E64C764-F567-C0BF-F796-FBA53B3CB499}"/>
              </a:ext>
            </a:extLst>
          </p:cNvPr>
          <p:cNvSpPr>
            <a:spLocks noGrp="1" noChangeArrowheads="1"/>
          </p:cNvSpPr>
          <p:nvPr>
            <p:ph type="title"/>
          </p:nvPr>
        </p:nvSpPr>
        <p:spPr>
          <a:xfrm>
            <a:off x="838200" y="136525"/>
            <a:ext cx="11049000" cy="965200"/>
          </a:xfrm>
        </p:spPr>
        <p:txBody>
          <a:bodyPr/>
          <a:lstStyle/>
          <a:p>
            <a:r>
              <a:rPr lang="en-GB" sz="4000" dirty="0"/>
              <a:t>Timescale &amp; location of research</a:t>
            </a:r>
            <a:endParaRPr lang="en-GB" altLang="en-US" dirty="0"/>
          </a:p>
        </p:txBody>
      </p:sp>
      <p:sp>
        <p:nvSpPr>
          <p:cNvPr id="3" name="Content Placeholder 2">
            <a:extLst>
              <a:ext uri="{FF2B5EF4-FFF2-40B4-BE49-F238E27FC236}">
                <a16:creationId xmlns:a16="http://schemas.microsoft.com/office/drawing/2014/main" id="{BFD799A8-F7FB-71A9-B035-EE64A1357A34}"/>
              </a:ext>
            </a:extLst>
          </p:cNvPr>
          <p:cNvSpPr>
            <a:spLocks noGrp="1"/>
          </p:cNvSpPr>
          <p:nvPr>
            <p:ph idx="1"/>
          </p:nvPr>
        </p:nvSpPr>
        <p:spPr>
          <a:xfrm>
            <a:off x="215900" y="1514475"/>
            <a:ext cx="7032625" cy="4730750"/>
          </a:xfrm>
        </p:spPr>
        <p:txBody>
          <a:bodyPr/>
          <a:lstStyle/>
          <a:p>
            <a:pPr>
              <a:defRPr/>
            </a:pPr>
            <a:endParaRPr lang="en-GB" dirty="0"/>
          </a:p>
          <a:p>
            <a:pPr marL="0" indent="0">
              <a:buFont typeface="Arial" panose="020B0604020202020204" pitchFamily="34" charset="0"/>
              <a:buNone/>
              <a:defRPr/>
            </a:pPr>
            <a:endParaRPr lang="en-GB" dirty="0"/>
          </a:p>
        </p:txBody>
      </p:sp>
      <p:graphicFrame>
        <p:nvGraphicFramePr>
          <p:cNvPr id="7" name="Table 7">
            <a:extLst>
              <a:ext uri="{FF2B5EF4-FFF2-40B4-BE49-F238E27FC236}">
                <a16:creationId xmlns:a16="http://schemas.microsoft.com/office/drawing/2014/main" id="{CBD0B04C-2137-F877-50A3-05EC2A219F64}"/>
              </a:ext>
            </a:extLst>
          </p:cNvPr>
          <p:cNvGraphicFramePr>
            <a:graphicFrameLocks noGrp="1"/>
          </p:cNvGraphicFramePr>
          <p:nvPr>
            <p:extLst>
              <p:ext uri="{D42A27DB-BD31-4B8C-83A1-F6EECF244321}">
                <p14:modId xmlns:p14="http://schemas.microsoft.com/office/powerpoint/2010/main" val="3445890526"/>
              </p:ext>
            </p:extLst>
          </p:nvPr>
        </p:nvGraphicFramePr>
        <p:xfrm>
          <a:off x="850106" y="1171575"/>
          <a:ext cx="11037094" cy="5433093"/>
        </p:xfrm>
        <a:graphic>
          <a:graphicData uri="http://schemas.openxmlformats.org/drawingml/2006/table">
            <a:tbl>
              <a:tblPr firstRow="1" bandRow="1">
                <a:tableStyleId>{5C22544A-7EE6-4342-B048-85BDC9FD1C3A}</a:tableStyleId>
              </a:tblPr>
              <a:tblGrid>
                <a:gridCol w="2936082">
                  <a:extLst>
                    <a:ext uri="{9D8B030D-6E8A-4147-A177-3AD203B41FA5}">
                      <a16:colId xmlns:a16="http://schemas.microsoft.com/office/drawing/2014/main" val="1155767742"/>
                    </a:ext>
                  </a:extLst>
                </a:gridCol>
                <a:gridCol w="4314825">
                  <a:extLst>
                    <a:ext uri="{9D8B030D-6E8A-4147-A177-3AD203B41FA5}">
                      <a16:colId xmlns:a16="http://schemas.microsoft.com/office/drawing/2014/main" val="1670682593"/>
                    </a:ext>
                  </a:extLst>
                </a:gridCol>
                <a:gridCol w="3786187">
                  <a:extLst>
                    <a:ext uri="{9D8B030D-6E8A-4147-A177-3AD203B41FA5}">
                      <a16:colId xmlns:a16="http://schemas.microsoft.com/office/drawing/2014/main" val="1765919119"/>
                    </a:ext>
                  </a:extLst>
                </a:gridCol>
              </a:tblGrid>
              <a:tr h="342344">
                <a:tc>
                  <a:txBody>
                    <a:bodyPr/>
                    <a:lstStyle/>
                    <a:p>
                      <a:pPr algn="ctr"/>
                      <a:r>
                        <a:rPr lang="en-GB" sz="2000" b="1" dirty="0">
                          <a:solidFill>
                            <a:schemeClr val="tx1"/>
                          </a:solidFill>
                        </a:rPr>
                        <a:t>Type of research</a:t>
                      </a:r>
                    </a:p>
                  </a:txBody>
                  <a:tcPr>
                    <a:solidFill>
                      <a:srgbClr val="15C1A0"/>
                    </a:solidFill>
                  </a:tcPr>
                </a:tc>
                <a:tc>
                  <a:txBody>
                    <a:bodyPr/>
                    <a:lstStyle/>
                    <a:p>
                      <a:pPr algn="ctr"/>
                      <a:r>
                        <a:rPr lang="en-GB" sz="2000" dirty="0">
                          <a:solidFill>
                            <a:schemeClr val="tx1"/>
                          </a:solidFill>
                        </a:rPr>
                        <a:t>What’s the difference?</a:t>
                      </a:r>
                    </a:p>
                  </a:txBody>
                  <a:tcPr>
                    <a:solidFill>
                      <a:srgbClr val="15C1A0"/>
                    </a:solidFill>
                  </a:tcPr>
                </a:tc>
                <a:tc>
                  <a:txBody>
                    <a:bodyPr/>
                    <a:lstStyle/>
                    <a:p>
                      <a:pPr algn="ctr"/>
                      <a:r>
                        <a:rPr lang="en-GB" sz="2000" b="1" dirty="0">
                          <a:solidFill>
                            <a:schemeClr val="tx1"/>
                          </a:solidFill>
                        </a:rPr>
                        <a:t>What to consider</a:t>
                      </a:r>
                    </a:p>
                  </a:txBody>
                  <a:tcPr>
                    <a:solidFill>
                      <a:srgbClr val="15C1A0"/>
                    </a:solidFill>
                  </a:tcPr>
                </a:tc>
                <a:extLst>
                  <a:ext uri="{0D108BD9-81ED-4DB2-BD59-A6C34878D82A}">
                    <a16:rowId xmlns:a16="http://schemas.microsoft.com/office/drawing/2014/main" val="3572350998"/>
                  </a:ext>
                </a:extLst>
              </a:tr>
              <a:tr h="1492401">
                <a:tc>
                  <a:txBody>
                    <a:bodyPr/>
                    <a:lstStyle/>
                    <a:p>
                      <a:r>
                        <a:rPr lang="en-GB" sz="1800" b="1" i="0" kern="1200" dirty="0">
                          <a:solidFill>
                            <a:schemeClr val="dk1"/>
                          </a:solidFill>
                          <a:effectLst/>
                          <a:latin typeface="+mn-lt"/>
                          <a:ea typeface="+mn-ea"/>
                          <a:cs typeface="+mn-cs"/>
                        </a:rPr>
                        <a:t>Cross-sectional vs Longitudinal</a:t>
                      </a:r>
                      <a:endParaRPr lang="en-GB" dirty="0"/>
                    </a:p>
                  </a:txBody>
                  <a:tcPr>
                    <a:solidFill>
                      <a:srgbClr val="8DF3E0"/>
                    </a:solidFill>
                  </a:tcPr>
                </a:tc>
                <a:tc>
                  <a:txBody>
                    <a:bodyPr/>
                    <a:lstStyle/>
                    <a:p>
                      <a:r>
                        <a:rPr lang="en-GB" sz="1800" b="1" i="0" kern="1200" dirty="0">
                          <a:solidFill>
                            <a:schemeClr val="dk1"/>
                          </a:solidFill>
                          <a:effectLst/>
                          <a:latin typeface="+mn-lt"/>
                          <a:ea typeface="+mn-ea"/>
                          <a:cs typeface="+mn-cs"/>
                        </a:rPr>
                        <a:t>Cross-sectional studies </a:t>
                      </a:r>
                      <a:r>
                        <a:rPr lang="en-GB" sz="1800" b="0" i="0" kern="1200" dirty="0">
                          <a:solidFill>
                            <a:schemeClr val="dk1"/>
                          </a:solidFill>
                          <a:effectLst/>
                          <a:latin typeface="+mn-lt"/>
                          <a:ea typeface="+mn-ea"/>
                          <a:cs typeface="+mn-cs"/>
                        </a:rPr>
                        <a:t>gather data at a single point in time</a:t>
                      </a:r>
                    </a:p>
                    <a:p>
                      <a:endParaRPr lang="en-GB" sz="1800" b="0" i="0" kern="1200" dirty="0">
                        <a:solidFill>
                          <a:schemeClr val="dk1"/>
                        </a:solidFill>
                        <a:effectLst/>
                        <a:latin typeface="+mn-lt"/>
                        <a:ea typeface="+mn-ea"/>
                        <a:cs typeface="+mn-cs"/>
                      </a:endParaRPr>
                    </a:p>
                    <a:p>
                      <a:r>
                        <a:rPr lang="en-GB" sz="1800" b="1" i="0" kern="1200" dirty="0">
                          <a:solidFill>
                            <a:schemeClr val="dk1"/>
                          </a:solidFill>
                          <a:effectLst/>
                          <a:latin typeface="+mn-lt"/>
                          <a:ea typeface="+mn-ea"/>
                          <a:cs typeface="+mn-cs"/>
                        </a:rPr>
                        <a:t>Longitudinal studies </a:t>
                      </a:r>
                      <a:r>
                        <a:rPr lang="en-GB" sz="1800" b="0" i="0" kern="1200" dirty="0">
                          <a:solidFill>
                            <a:schemeClr val="dk1"/>
                          </a:solidFill>
                          <a:effectLst/>
                          <a:latin typeface="+mn-lt"/>
                          <a:ea typeface="+mn-ea"/>
                          <a:cs typeface="+mn-cs"/>
                        </a:rPr>
                        <a:t>gather data at several points in time.</a:t>
                      </a:r>
                      <a:endParaRPr lang="en-GB" b="0" dirty="0"/>
                    </a:p>
                  </a:txBody>
                  <a:tcPr>
                    <a:solidFill>
                      <a:srgbClr val="8DF3E0"/>
                    </a:solidFill>
                  </a:tcPr>
                </a:tc>
                <a:tc>
                  <a:txBody>
                    <a:bodyPr/>
                    <a:lstStyle/>
                    <a:p>
                      <a:r>
                        <a:rPr lang="en-GB" sz="1800" b="0" i="0" kern="1200" dirty="0">
                          <a:solidFill>
                            <a:schemeClr val="dk1"/>
                          </a:solidFill>
                          <a:effectLst/>
                          <a:latin typeface="+mn-lt"/>
                          <a:ea typeface="+mn-ea"/>
                          <a:cs typeface="+mn-cs"/>
                        </a:rPr>
                        <a:t>Is your research question focused on understanding the current situation?</a:t>
                      </a:r>
                    </a:p>
                    <a:p>
                      <a:endParaRPr lang="en-GB" sz="1800" b="0" i="0" kern="1200" dirty="0">
                        <a:solidFill>
                          <a:schemeClr val="dk1"/>
                        </a:solidFill>
                        <a:effectLst/>
                        <a:latin typeface="+mn-lt"/>
                        <a:ea typeface="+mn-ea"/>
                        <a:cs typeface="+mn-cs"/>
                      </a:endParaRPr>
                    </a:p>
                    <a:p>
                      <a:r>
                        <a:rPr lang="en-GB" sz="1800" b="0" i="0" kern="1200" dirty="0">
                          <a:solidFill>
                            <a:schemeClr val="dk1"/>
                          </a:solidFill>
                          <a:effectLst/>
                          <a:latin typeface="+mn-lt"/>
                          <a:ea typeface="+mn-ea"/>
                          <a:cs typeface="+mn-cs"/>
                        </a:rPr>
                        <a:t>or tracking changes over time?</a:t>
                      </a:r>
                      <a:endParaRPr lang="en-GB" dirty="0"/>
                    </a:p>
                  </a:txBody>
                  <a:tcPr>
                    <a:solidFill>
                      <a:srgbClr val="8DF3E0"/>
                    </a:solidFill>
                  </a:tcPr>
                </a:tc>
                <a:extLst>
                  <a:ext uri="{0D108BD9-81ED-4DB2-BD59-A6C34878D82A}">
                    <a16:rowId xmlns:a16="http://schemas.microsoft.com/office/drawing/2014/main" val="18597736"/>
                  </a:ext>
                </a:extLst>
              </a:tr>
              <a:tr h="1772226">
                <a:tc>
                  <a:txBody>
                    <a:bodyPr/>
                    <a:lstStyle/>
                    <a:p>
                      <a:r>
                        <a:rPr lang="en-GB" sz="1800" b="1" i="0" u="none" strike="noStrike" kern="1200" dirty="0">
                          <a:solidFill>
                            <a:schemeClr val="dk1"/>
                          </a:solidFill>
                          <a:effectLst/>
                          <a:latin typeface="+mn-lt"/>
                          <a:ea typeface="+mn-ea"/>
                          <a:cs typeface="+mn-cs"/>
                        </a:rPr>
                        <a:t>Field vs Laboratory</a:t>
                      </a:r>
                      <a:endParaRPr lang="en-GB" dirty="0"/>
                    </a:p>
                  </a:txBody>
                  <a:tcPr>
                    <a:solidFill>
                      <a:srgbClr val="8DF3E0"/>
                    </a:solidFill>
                  </a:tcPr>
                </a:tc>
                <a:tc>
                  <a:txBody>
                    <a:bodyPr/>
                    <a:lstStyle/>
                    <a:p>
                      <a:r>
                        <a:rPr lang="en-GB" sz="1800" b="1" i="0" kern="1200" dirty="0">
                          <a:solidFill>
                            <a:schemeClr val="dk1"/>
                          </a:solidFill>
                          <a:effectLst/>
                          <a:latin typeface="+mn-lt"/>
                          <a:ea typeface="+mn-ea"/>
                          <a:cs typeface="+mn-cs"/>
                        </a:rPr>
                        <a:t>Field research </a:t>
                      </a:r>
                      <a:r>
                        <a:rPr lang="en-GB" sz="1800" b="0" i="0" kern="1200" dirty="0">
                          <a:solidFill>
                            <a:schemeClr val="dk1"/>
                          </a:solidFill>
                          <a:effectLst/>
                          <a:latin typeface="+mn-lt"/>
                          <a:ea typeface="+mn-ea"/>
                          <a:cs typeface="+mn-cs"/>
                        </a:rPr>
                        <a:t>takes place in</a:t>
                      </a:r>
                      <a:r>
                        <a:rPr lang="en-GB" sz="1800" b="1" i="0" kern="1200" dirty="0">
                          <a:solidFill>
                            <a:schemeClr val="dk1"/>
                          </a:solidFill>
                          <a:effectLst/>
                          <a:latin typeface="+mn-lt"/>
                          <a:ea typeface="+mn-ea"/>
                          <a:cs typeface="+mn-cs"/>
                        </a:rPr>
                        <a:t> </a:t>
                      </a:r>
                      <a:r>
                        <a:rPr lang="en-GB" sz="1800" b="0" i="0" kern="1200" dirty="0">
                          <a:solidFill>
                            <a:schemeClr val="dk1"/>
                          </a:solidFill>
                          <a:effectLst/>
                          <a:latin typeface="+mn-lt"/>
                          <a:ea typeface="+mn-ea"/>
                          <a:cs typeface="+mn-cs"/>
                        </a:rPr>
                        <a:t>a natural or real-world setting</a:t>
                      </a:r>
                    </a:p>
                    <a:p>
                      <a:endParaRPr lang="en-GB" sz="1800" b="0" i="0" kern="1200" dirty="0">
                        <a:solidFill>
                          <a:schemeClr val="dk1"/>
                        </a:solidFill>
                        <a:effectLst/>
                        <a:latin typeface="+mn-lt"/>
                        <a:ea typeface="+mn-ea"/>
                        <a:cs typeface="+mn-cs"/>
                      </a:endParaRPr>
                    </a:p>
                    <a:p>
                      <a:r>
                        <a:rPr lang="en-GB" sz="1800" b="1" i="0" kern="1200" dirty="0">
                          <a:solidFill>
                            <a:schemeClr val="dk1"/>
                          </a:solidFill>
                          <a:effectLst/>
                          <a:latin typeface="+mn-lt"/>
                          <a:ea typeface="+mn-ea"/>
                          <a:cs typeface="+mn-cs"/>
                        </a:rPr>
                        <a:t>Laboratory research </a:t>
                      </a:r>
                      <a:r>
                        <a:rPr lang="en-GB" sz="1800" b="0" i="0" kern="1200" dirty="0">
                          <a:solidFill>
                            <a:schemeClr val="dk1"/>
                          </a:solidFill>
                          <a:effectLst/>
                          <a:latin typeface="+mn-lt"/>
                          <a:ea typeface="+mn-ea"/>
                          <a:cs typeface="+mn-cs"/>
                        </a:rPr>
                        <a:t>takes place in a controlled and constructed setting.</a:t>
                      </a:r>
                      <a:endParaRPr lang="en-GB" b="0" dirty="0"/>
                    </a:p>
                  </a:txBody>
                  <a:tcPr>
                    <a:solidFill>
                      <a:srgbClr val="8DF3E0"/>
                    </a:solidFill>
                  </a:tcPr>
                </a:tc>
                <a:tc>
                  <a:txBody>
                    <a:bodyPr/>
                    <a:lstStyle/>
                    <a:p>
                      <a:r>
                        <a:rPr lang="en-GB" sz="1800" b="0" i="0" kern="1200" dirty="0">
                          <a:solidFill>
                            <a:schemeClr val="dk1"/>
                          </a:solidFill>
                          <a:effectLst/>
                          <a:latin typeface="+mn-lt"/>
                          <a:ea typeface="+mn-ea"/>
                          <a:cs typeface="+mn-cs"/>
                        </a:rPr>
                        <a:t>Do you want to find out how something occurs in the real world?</a:t>
                      </a:r>
                    </a:p>
                    <a:p>
                      <a:endParaRPr lang="en-GB" sz="1800" b="0" i="0" kern="1200" dirty="0">
                        <a:solidFill>
                          <a:schemeClr val="dk1"/>
                        </a:solidFill>
                        <a:effectLst/>
                        <a:latin typeface="+mn-lt"/>
                        <a:ea typeface="+mn-ea"/>
                        <a:cs typeface="+mn-cs"/>
                      </a:endParaRPr>
                    </a:p>
                    <a:p>
                      <a:r>
                        <a:rPr lang="en-GB" sz="1800" b="0" i="0" kern="1200" dirty="0">
                          <a:solidFill>
                            <a:schemeClr val="dk1"/>
                          </a:solidFill>
                          <a:effectLst/>
                          <a:latin typeface="+mn-lt"/>
                          <a:ea typeface="+mn-ea"/>
                          <a:cs typeface="+mn-cs"/>
                        </a:rPr>
                        <a:t>Or draw firm conclusions about cause and effect?</a:t>
                      </a:r>
                    </a:p>
                  </a:txBody>
                  <a:tcPr>
                    <a:solidFill>
                      <a:srgbClr val="8DF3E0"/>
                    </a:solidFill>
                  </a:tcPr>
                </a:tc>
                <a:extLst>
                  <a:ext uri="{0D108BD9-81ED-4DB2-BD59-A6C34878D82A}">
                    <a16:rowId xmlns:a16="http://schemas.microsoft.com/office/drawing/2014/main" val="2072386788"/>
                  </a:ext>
                </a:extLst>
              </a:tr>
              <a:tr h="1772226">
                <a:tc>
                  <a:txBody>
                    <a:bodyPr/>
                    <a:lstStyle/>
                    <a:p>
                      <a:r>
                        <a:rPr lang="en-GB" sz="1800" b="1" i="0" u="none" strike="noStrike" kern="1200" dirty="0">
                          <a:solidFill>
                            <a:schemeClr val="dk1"/>
                          </a:solidFill>
                          <a:effectLst/>
                          <a:latin typeface="+mn-lt"/>
                          <a:ea typeface="+mn-ea"/>
                          <a:cs typeface="+mn-cs"/>
                        </a:rPr>
                        <a:t>Fixed vs Flexible</a:t>
                      </a:r>
                      <a:endParaRPr lang="en-GB" dirty="0"/>
                    </a:p>
                  </a:txBody>
                  <a:tcPr>
                    <a:solidFill>
                      <a:srgbClr val="8DF3E0"/>
                    </a:solidFill>
                  </a:tcPr>
                </a:tc>
                <a:tc>
                  <a:txBody>
                    <a:bodyPr/>
                    <a:lstStyle/>
                    <a:p>
                      <a:r>
                        <a:rPr lang="en-GB" sz="1800" b="0" i="0" kern="1200" dirty="0">
                          <a:solidFill>
                            <a:schemeClr val="dk1"/>
                          </a:solidFill>
                          <a:effectLst/>
                          <a:latin typeface="+mn-lt"/>
                          <a:ea typeface="+mn-ea"/>
                          <a:cs typeface="+mn-cs"/>
                        </a:rPr>
                        <a:t>In a </a:t>
                      </a:r>
                      <a:r>
                        <a:rPr lang="en-GB" sz="1800" b="1" i="0" kern="1200" dirty="0">
                          <a:solidFill>
                            <a:schemeClr val="dk1"/>
                          </a:solidFill>
                          <a:effectLst/>
                          <a:latin typeface="+mn-lt"/>
                          <a:ea typeface="+mn-ea"/>
                          <a:cs typeface="+mn-cs"/>
                        </a:rPr>
                        <a:t>fixed research design </a:t>
                      </a:r>
                      <a:r>
                        <a:rPr lang="en-GB" sz="1800" b="0" i="0" kern="1200" dirty="0">
                          <a:solidFill>
                            <a:schemeClr val="dk1"/>
                          </a:solidFill>
                          <a:effectLst/>
                          <a:latin typeface="+mn-lt"/>
                          <a:ea typeface="+mn-ea"/>
                          <a:cs typeface="+mn-cs"/>
                        </a:rPr>
                        <a:t>the subjects, timescale and location are set before data collection begins </a:t>
                      </a:r>
                    </a:p>
                    <a:p>
                      <a:endParaRPr lang="en-GB" sz="1800" b="1" i="0" kern="1200" dirty="0">
                        <a:solidFill>
                          <a:schemeClr val="dk1"/>
                        </a:solidFill>
                        <a:effectLst/>
                        <a:latin typeface="+mn-lt"/>
                        <a:ea typeface="+mn-ea"/>
                        <a:cs typeface="+mn-cs"/>
                      </a:endParaRPr>
                    </a:p>
                    <a:p>
                      <a:r>
                        <a:rPr lang="en-GB" sz="1800" b="0" i="0" kern="1200" dirty="0">
                          <a:solidFill>
                            <a:schemeClr val="dk1"/>
                          </a:solidFill>
                          <a:effectLst/>
                          <a:latin typeface="+mn-lt"/>
                          <a:ea typeface="+mn-ea"/>
                          <a:cs typeface="+mn-cs"/>
                        </a:rPr>
                        <a:t>In a </a:t>
                      </a:r>
                      <a:r>
                        <a:rPr lang="en-GB" sz="1800" b="1" i="0" kern="1200" dirty="0">
                          <a:solidFill>
                            <a:schemeClr val="dk1"/>
                          </a:solidFill>
                          <a:effectLst/>
                          <a:latin typeface="+mn-lt"/>
                          <a:ea typeface="+mn-ea"/>
                          <a:cs typeface="+mn-cs"/>
                        </a:rPr>
                        <a:t>flexible design </a:t>
                      </a:r>
                      <a:r>
                        <a:rPr lang="en-GB" sz="1800" b="0" i="0" kern="1200" dirty="0">
                          <a:solidFill>
                            <a:schemeClr val="dk1"/>
                          </a:solidFill>
                          <a:effectLst/>
                          <a:latin typeface="+mn-lt"/>
                          <a:ea typeface="+mn-ea"/>
                          <a:cs typeface="+mn-cs"/>
                        </a:rPr>
                        <a:t>these aspects may develop through the data collection process.</a:t>
                      </a:r>
                      <a:endParaRPr lang="en-GB" b="0" dirty="0"/>
                    </a:p>
                  </a:txBody>
                  <a:tcPr>
                    <a:solidFill>
                      <a:srgbClr val="8DF3E0"/>
                    </a:solidFill>
                  </a:tcPr>
                </a:tc>
                <a:tc>
                  <a:txBody>
                    <a:bodyPr/>
                    <a:lstStyle/>
                    <a:p>
                      <a:r>
                        <a:rPr lang="en-GB" sz="1800" b="0" i="0" kern="1200" dirty="0">
                          <a:solidFill>
                            <a:schemeClr val="dk1"/>
                          </a:solidFill>
                          <a:effectLst/>
                          <a:latin typeface="+mn-lt"/>
                          <a:ea typeface="+mn-ea"/>
                          <a:cs typeface="+mn-cs"/>
                        </a:rPr>
                        <a:t>Do you want to test hypotheses and establish generalisable facts?</a:t>
                      </a:r>
                    </a:p>
                    <a:p>
                      <a:endParaRPr lang="en-GB" sz="1800" b="0" i="0" kern="1200" dirty="0">
                        <a:solidFill>
                          <a:schemeClr val="dk1"/>
                        </a:solidFill>
                        <a:effectLst/>
                        <a:latin typeface="+mn-lt"/>
                        <a:ea typeface="+mn-ea"/>
                        <a:cs typeface="+mn-cs"/>
                      </a:endParaRPr>
                    </a:p>
                    <a:p>
                      <a:r>
                        <a:rPr lang="en-GB" sz="1800" b="0" i="0" kern="1200" dirty="0">
                          <a:solidFill>
                            <a:schemeClr val="dk1"/>
                          </a:solidFill>
                          <a:effectLst/>
                          <a:latin typeface="+mn-lt"/>
                          <a:ea typeface="+mn-ea"/>
                          <a:cs typeface="+mn-cs"/>
                        </a:rPr>
                        <a:t>or explore concepts and develop understanding? </a:t>
                      </a:r>
                      <a:endParaRPr lang="en-GB" dirty="0"/>
                    </a:p>
                  </a:txBody>
                  <a:tcPr>
                    <a:solidFill>
                      <a:srgbClr val="8DF3E0"/>
                    </a:solidFill>
                  </a:tcPr>
                </a:tc>
                <a:extLst>
                  <a:ext uri="{0D108BD9-81ED-4DB2-BD59-A6C34878D82A}">
                    <a16:rowId xmlns:a16="http://schemas.microsoft.com/office/drawing/2014/main" val="4017019385"/>
                  </a:ext>
                </a:extLst>
              </a:tr>
            </a:tbl>
          </a:graphicData>
        </a:graphic>
      </p:graphicFrame>
    </p:spTree>
    <p:extLst>
      <p:ext uri="{BB962C8B-B14F-4D97-AF65-F5344CB8AC3E}">
        <p14:creationId xmlns:p14="http://schemas.microsoft.com/office/powerpoint/2010/main" val="237454966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2E3744B-18C8-9CCB-D984-6CE04BE92191}"/>
              </a:ext>
            </a:extLst>
          </p:cNvPr>
          <p:cNvSpPr/>
          <p:nvPr/>
        </p:nvSpPr>
        <p:spPr>
          <a:xfrm>
            <a:off x="5372100" y="1314450"/>
            <a:ext cx="6457951" cy="4036220"/>
          </a:xfrm>
          <a:prstGeom prst="rect">
            <a:avLst/>
          </a:prstGeom>
          <a:solidFill>
            <a:srgbClr val="15C1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722" name="Picture 2" descr="Article: Here is how to make a right career choice — People Matters">
            <a:extLst>
              <a:ext uri="{FF2B5EF4-FFF2-40B4-BE49-F238E27FC236}">
                <a16:creationId xmlns:a16="http://schemas.microsoft.com/office/drawing/2014/main" id="{256486FE-F3EA-78E7-F833-4438F487C014}"/>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954826" y="1871662"/>
            <a:ext cx="5306786" cy="29718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4022F6D-41BC-38DF-37B9-3F17C38DF68E}"/>
              </a:ext>
            </a:extLst>
          </p:cNvPr>
          <p:cNvSpPr txBox="1"/>
          <p:nvPr/>
        </p:nvSpPr>
        <p:spPr>
          <a:xfrm>
            <a:off x="361949" y="1092994"/>
            <a:ext cx="4838701" cy="5324535"/>
          </a:xfrm>
          <a:prstGeom prst="rect">
            <a:avLst/>
          </a:prstGeom>
          <a:noFill/>
        </p:spPr>
        <p:txBody>
          <a:bodyPr wrap="square" rtlCol="0">
            <a:spAutoFit/>
          </a:bodyPr>
          <a:lstStyle/>
          <a:p>
            <a:pPr marL="342900" indent="-342900">
              <a:buFont typeface="Arial" panose="020B0604020202020204" pitchFamily="34" charset="0"/>
              <a:buChar char="•"/>
            </a:pPr>
            <a:r>
              <a:rPr lang="en-GB" sz="2400" dirty="0"/>
              <a:t>Choosing among all of these different research types is part of the process of creating your </a:t>
            </a:r>
            <a:r>
              <a:rPr lang="en-GB" sz="2400" b="1" dirty="0"/>
              <a:t>research design</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It determines how the research will be conducted…</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The next step is to make concrete decisions about the methods and other details of the study….</a:t>
            </a:r>
          </a:p>
          <a:p>
            <a:endParaRPr lang="en-GB" sz="2800" dirty="0"/>
          </a:p>
          <a:p>
            <a:endParaRPr lang="en-GB" sz="2400" dirty="0"/>
          </a:p>
        </p:txBody>
      </p:sp>
    </p:spTree>
    <p:extLst>
      <p:ext uri="{BB962C8B-B14F-4D97-AF65-F5344CB8AC3E}">
        <p14:creationId xmlns:p14="http://schemas.microsoft.com/office/powerpoint/2010/main" val="396873393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F5569-974C-15F6-7838-6686B5B1E0F3}"/>
              </a:ext>
            </a:extLst>
          </p:cNvPr>
          <p:cNvSpPr>
            <a:spLocks noGrp="1"/>
          </p:cNvSpPr>
          <p:nvPr>
            <p:ph type="title"/>
          </p:nvPr>
        </p:nvSpPr>
        <p:spPr/>
        <p:txBody>
          <a:bodyPr/>
          <a:lstStyle/>
          <a:p>
            <a:r>
              <a:rPr lang="en-GB" dirty="0"/>
              <a:t>Research design</a:t>
            </a:r>
          </a:p>
        </p:txBody>
      </p:sp>
      <p:sp>
        <p:nvSpPr>
          <p:cNvPr id="3" name="Content Placeholder 2">
            <a:extLst>
              <a:ext uri="{FF2B5EF4-FFF2-40B4-BE49-F238E27FC236}">
                <a16:creationId xmlns:a16="http://schemas.microsoft.com/office/drawing/2014/main" id="{9350CF37-8D13-8B9A-3E85-3EAB8E718CF5}"/>
              </a:ext>
            </a:extLst>
          </p:cNvPr>
          <p:cNvSpPr>
            <a:spLocks noGrp="1"/>
          </p:cNvSpPr>
          <p:nvPr>
            <p:ph sz="half" idx="1"/>
          </p:nvPr>
        </p:nvSpPr>
        <p:spPr>
          <a:xfrm>
            <a:off x="941439" y="1701152"/>
            <a:ext cx="4183626" cy="4896140"/>
          </a:xfrm>
        </p:spPr>
        <p:txBody>
          <a:bodyPr/>
          <a:lstStyle/>
          <a:p>
            <a:pPr>
              <a:buClr>
                <a:schemeClr val="tx1">
                  <a:lumMod val="85000"/>
                  <a:lumOff val="15000"/>
                </a:schemeClr>
              </a:buClr>
            </a:pPr>
            <a:r>
              <a:rPr lang="en-GB" sz="2000" dirty="0"/>
              <a:t>The general plan of how you will answer the research question</a:t>
            </a:r>
          </a:p>
          <a:p>
            <a:pPr>
              <a:buClr>
                <a:schemeClr val="tx1">
                  <a:lumMod val="85000"/>
                  <a:lumOff val="15000"/>
                </a:schemeClr>
              </a:buClr>
            </a:pPr>
            <a:endParaRPr lang="en-GB" sz="2000" dirty="0"/>
          </a:p>
          <a:p>
            <a:pPr>
              <a:buClr>
                <a:schemeClr val="tx1">
                  <a:lumMod val="85000"/>
                  <a:lumOff val="15000"/>
                </a:schemeClr>
              </a:buClr>
            </a:pPr>
            <a:r>
              <a:rPr lang="en-GB" sz="2000" dirty="0"/>
              <a:t>It represents the overall structure of the research </a:t>
            </a:r>
          </a:p>
          <a:p>
            <a:pPr>
              <a:buClr>
                <a:schemeClr val="tx1">
                  <a:lumMod val="85000"/>
                  <a:lumOff val="15000"/>
                </a:schemeClr>
              </a:buClr>
            </a:pPr>
            <a:endParaRPr lang="en-GB" sz="2000" dirty="0"/>
          </a:p>
          <a:p>
            <a:pPr>
              <a:buClr>
                <a:schemeClr val="tx1">
                  <a:lumMod val="85000"/>
                  <a:lumOff val="15000"/>
                </a:schemeClr>
              </a:buClr>
            </a:pPr>
            <a:r>
              <a:rPr lang="en-GB" sz="2000" dirty="0"/>
              <a:t>It is a systematic plan for conducting a study</a:t>
            </a:r>
          </a:p>
          <a:p>
            <a:pPr>
              <a:buClr>
                <a:schemeClr val="tx1">
                  <a:lumMod val="85000"/>
                  <a:lumOff val="15000"/>
                </a:schemeClr>
              </a:buClr>
            </a:pPr>
            <a:endParaRPr lang="en-GB" sz="2000" dirty="0"/>
          </a:p>
          <a:p>
            <a:pPr>
              <a:buClr>
                <a:schemeClr val="tx1">
                  <a:lumMod val="85000"/>
                  <a:lumOff val="15000"/>
                </a:schemeClr>
              </a:buClr>
            </a:pPr>
            <a:r>
              <a:rPr lang="en-GB" sz="2000" dirty="0"/>
              <a:t>A step by step procedure that will be used in conducting the research</a:t>
            </a:r>
          </a:p>
          <a:p>
            <a:endParaRPr lang="en-GB" dirty="0"/>
          </a:p>
        </p:txBody>
      </p:sp>
      <p:pic>
        <p:nvPicPr>
          <p:cNvPr id="6" name="Online Media 5" title="How to Create a Strong Research Design: 2-minute Summary | Scribbr 🎓">
            <a:hlinkClick r:id="" action="ppaction://media"/>
            <a:extLst>
              <a:ext uri="{FF2B5EF4-FFF2-40B4-BE49-F238E27FC236}">
                <a16:creationId xmlns:a16="http://schemas.microsoft.com/office/drawing/2014/main" id="{66856A07-D97F-3113-4E48-87E9B731FD6B}"/>
              </a:ext>
            </a:extLst>
          </p:cNvPr>
          <p:cNvPicPr>
            <a:picLocks noGrp="1" noRot="1" noChangeAspect="1"/>
          </p:cNvPicPr>
          <p:nvPr>
            <p:ph sz="half" idx="2"/>
            <a:videoFile r:link="rId1"/>
          </p:nvPr>
        </p:nvPicPr>
        <p:blipFill>
          <a:blip r:embed="rId4"/>
          <a:stretch>
            <a:fillRect/>
          </a:stretch>
        </p:blipFill>
        <p:spPr>
          <a:xfrm>
            <a:off x="5290513" y="1585452"/>
            <a:ext cx="6603037" cy="4027180"/>
          </a:xfrm>
          <a:prstGeom prst="rect">
            <a:avLst/>
          </a:prstGeom>
          <a:solidFill>
            <a:srgbClr val="FFFFFF">
              <a:shade val="85000"/>
            </a:srgbClr>
          </a:solidFill>
          <a:ln w="88900" cap="sq">
            <a:solidFill>
              <a:srgbClr val="FFFFFF"/>
            </a:solidFill>
            <a:prstDash val="solid"/>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04312725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3312D0-99EE-3E99-A148-76DB5ABC36FA}"/>
              </a:ext>
            </a:extLst>
          </p:cNvPr>
          <p:cNvSpPr>
            <a:spLocks noGrp="1"/>
          </p:cNvSpPr>
          <p:nvPr>
            <p:ph type="title"/>
          </p:nvPr>
        </p:nvSpPr>
        <p:spPr/>
        <p:txBody>
          <a:bodyPr/>
          <a:lstStyle/>
          <a:p>
            <a:r>
              <a:rPr lang="en-GB" dirty="0"/>
              <a:t>Types of quantitative research designs</a:t>
            </a:r>
          </a:p>
        </p:txBody>
      </p:sp>
      <p:pic>
        <p:nvPicPr>
          <p:cNvPr id="5" name="Content Placeholder 4">
            <a:extLst>
              <a:ext uri="{FF2B5EF4-FFF2-40B4-BE49-F238E27FC236}">
                <a16:creationId xmlns:a16="http://schemas.microsoft.com/office/drawing/2014/main" id="{F30FD7C4-BFCD-8307-884E-5B3A74F7B412}"/>
              </a:ext>
            </a:extLst>
          </p:cNvPr>
          <p:cNvPicPr>
            <a:picLocks noGrp="1" noChangeAspect="1"/>
          </p:cNvPicPr>
          <p:nvPr>
            <p:ph idx="1"/>
          </p:nvPr>
        </p:nvPicPr>
        <p:blipFill>
          <a:blip r:embed="rId2"/>
          <a:stretch>
            <a:fillRect/>
          </a:stretch>
        </p:blipFill>
        <p:spPr>
          <a:xfrm>
            <a:off x="1707357" y="1101436"/>
            <a:ext cx="8949247" cy="5441795"/>
          </a:xfrm>
        </p:spPr>
      </p:pic>
    </p:spTree>
    <p:extLst>
      <p:ext uri="{BB962C8B-B14F-4D97-AF65-F5344CB8AC3E}">
        <p14:creationId xmlns:p14="http://schemas.microsoft.com/office/powerpoint/2010/main" val="714032385"/>
      </p:ext>
    </p:extLst>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3312D0-99EE-3E99-A148-76DB5ABC36FA}"/>
              </a:ext>
            </a:extLst>
          </p:cNvPr>
          <p:cNvSpPr>
            <a:spLocks noGrp="1"/>
          </p:cNvSpPr>
          <p:nvPr>
            <p:ph type="title"/>
          </p:nvPr>
        </p:nvSpPr>
        <p:spPr/>
        <p:txBody>
          <a:bodyPr/>
          <a:lstStyle/>
          <a:p>
            <a:r>
              <a:rPr lang="en-GB" dirty="0"/>
              <a:t>Types of qualitative research designs</a:t>
            </a:r>
          </a:p>
        </p:txBody>
      </p:sp>
      <p:pic>
        <p:nvPicPr>
          <p:cNvPr id="6" name="Picture 5">
            <a:extLst>
              <a:ext uri="{FF2B5EF4-FFF2-40B4-BE49-F238E27FC236}">
                <a16:creationId xmlns:a16="http://schemas.microsoft.com/office/drawing/2014/main" id="{03B28FF6-0F47-A256-5196-4C855F09D245}"/>
              </a:ext>
            </a:extLst>
          </p:cNvPr>
          <p:cNvPicPr>
            <a:picLocks noChangeAspect="1"/>
          </p:cNvPicPr>
          <p:nvPr/>
        </p:nvPicPr>
        <p:blipFill>
          <a:blip r:embed="rId2"/>
          <a:stretch>
            <a:fillRect/>
          </a:stretch>
        </p:blipFill>
        <p:spPr>
          <a:xfrm>
            <a:off x="1171574" y="1209161"/>
            <a:ext cx="10544175" cy="5120202"/>
          </a:xfrm>
          <a:prstGeom prst="rect">
            <a:avLst/>
          </a:prstGeom>
        </p:spPr>
      </p:pic>
    </p:spTree>
    <p:extLst>
      <p:ext uri="{BB962C8B-B14F-4D97-AF65-F5344CB8AC3E}">
        <p14:creationId xmlns:p14="http://schemas.microsoft.com/office/powerpoint/2010/main" val="3320499621"/>
      </p:ext>
    </p:extLst>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9421BB-6DBD-043B-D8B4-5894FBDEB0BE}"/>
              </a:ext>
            </a:extLst>
          </p:cNvPr>
          <p:cNvSpPr>
            <a:spLocks noGrp="1"/>
          </p:cNvSpPr>
          <p:nvPr>
            <p:ph type="title"/>
          </p:nvPr>
        </p:nvSpPr>
        <p:spPr/>
        <p:txBody>
          <a:bodyPr/>
          <a:lstStyle/>
          <a:p>
            <a:r>
              <a:rPr lang="en-GB" dirty="0"/>
              <a:t>Components of a research project</a:t>
            </a:r>
          </a:p>
        </p:txBody>
      </p:sp>
      <p:pic>
        <p:nvPicPr>
          <p:cNvPr id="5" name="Content Placeholder 4">
            <a:extLst>
              <a:ext uri="{FF2B5EF4-FFF2-40B4-BE49-F238E27FC236}">
                <a16:creationId xmlns:a16="http://schemas.microsoft.com/office/drawing/2014/main" id="{DE12143B-F140-9A7B-69F5-7A7F256A07C8}"/>
              </a:ext>
            </a:extLst>
          </p:cNvPr>
          <p:cNvPicPr>
            <a:picLocks noGrp="1" noChangeAspect="1"/>
          </p:cNvPicPr>
          <p:nvPr>
            <p:ph sz="half" idx="1"/>
          </p:nvPr>
        </p:nvPicPr>
        <p:blipFill>
          <a:blip r:embed="rId3"/>
          <a:stretch>
            <a:fillRect/>
          </a:stretch>
        </p:blipFill>
        <p:spPr>
          <a:xfrm>
            <a:off x="1091040" y="1281113"/>
            <a:ext cx="4675919" cy="4895850"/>
          </a:xfrm>
          <a:prstGeom prst="rect">
            <a:avLst/>
          </a:prstGeom>
        </p:spPr>
      </p:pic>
      <p:pic>
        <p:nvPicPr>
          <p:cNvPr id="6" name="Content Placeholder 5">
            <a:extLst>
              <a:ext uri="{FF2B5EF4-FFF2-40B4-BE49-F238E27FC236}">
                <a16:creationId xmlns:a16="http://schemas.microsoft.com/office/drawing/2014/main" id="{F7C69B54-A0A7-1C1F-148E-80F19DC959C4}"/>
              </a:ext>
            </a:extLst>
          </p:cNvPr>
          <p:cNvPicPr>
            <a:picLocks noGrp="1" noChangeAspect="1"/>
          </p:cNvPicPr>
          <p:nvPr>
            <p:ph sz="half" idx="2"/>
          </p:nvPr>
        </p:nvPicPr>
        <p:blipFill>
          <a:blip r:embed="rId4"/>
          <a:stretch>
            <a:fillRect/>
          </a:stretch>
        </p:blipFill>
        <p:spPr>
          <a:xfrm>
            <a:off x="6172200" y="1949198"/>
            <a:ext cx="5673725" cy="355967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97822303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1">
            <a:extLst>
              <a:ext uri="{FF2B5EF4-FFF2-40B4-BE49-F238E27FC236}">
                <a16:creationId xmlns:a16="http://schemas.microsoft.com/office/drawing/2014/main" id="{CE1B9AE0-CA49-4541-9A73-D2BD39D250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683" name="Title 5">
            <a:extLst>
              <a:ext uri="{FF2B5EF4-FFF2-40B4-BE49-F238E27FC236}">
                <a16:creationId xmlns:a16="http://schemas.microsoft.com/office/drawing/2014/main" id="{0A7D44C2-E75B-1FAF-D6E8-EE76A0D1F9F5}"/>
              </a:ext>
            </a:extLst>
          </p:cNvPr>
          <p:cNvSpPr>
            <a:spLocks noGrp="1" noChangeArrowheads="1"/>
          </p:cNvSpPr>
          <p:nvPr>
            <p:ph type="title"/>
          </p:nvPr>
        </p:nvSpPr>
        <p:spPr>
          <a:xfrm>
            <a:off x="342900" y="296863"/>
            <a:ext cx="3538538" cy="965200"/>
          </a:xfrm>
        </p:spPr>
        <p:txBody>
          <a:bodyPr/>
          <a:lstStyle/>
          <a:p>
            <a:r>
              <a:rPr lang="en-GB" altLang="en-US"/>
              <a:t>In summary…</a:t>
            </a:r>
          </a:p>
        </p:txBody>
      </p:sp>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TIMING" val="|10.1"/>
</p:tagLst>
</file>

<file path=ppt/tags/tag2.xml><?xml version="1.0" encoding="utf-8"?>
<p:tagLst xmlns:a="http://schemas.openxmlformats.org/drawingml/2006/main" xmlns:r="http://schemas.openxmlformats.org/officeDocument/2006/relationships" xmlns:p="http://schemas.openxmlformats.org/presentationml/2006/main">
  <p:tag name="TIMING" val="|59.1"/>
</p:tagLst>
</file>

<file path=ppt/tags/tag3.xml><?xml version="1.0" encoding="utf-8"?>
<p:tagLst xmlns:a="http://schemas.openxmlformats.org/drawingml/2006/main" xmlns:r="http://schemas.openxmlformats.org/officeDocument/2006/relationships" xmlns:p="http://schemas.openxmlformats.org/presentationml/2006/main">
  <p:tag name="TIMING" val="|43.9"/>
</p:tagLst>
</file>

<file path=ppt/tags/tag4.xml><?xml version="1.0" encoding="utf-8"?>
<p:tagLst xmlns:a="http://schemas.openxmlformats.org/drawingml/2006/main" xmlns:r="http://schemas.openxmlformats.org/officeDocument/2006/relationships" xmlns:p="http://schemas.openxmlformats.org/presentationml/2006/main">
  <p:tag name="TIMING" val="|1.3|1.4|0.6|9.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9">
      <a:majorFont>
        <a:latin typeface="Abadi"/>
        <a:ea typeface=""/>
        <a:cs typeface=""/>
      </a:majorFont>
      <a:minorFont>
        <a:latin typeface="Abadi Extr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9">
      <a:majorFont>
        <a:latin typeface="Abadi"/>
        <a:ea typeface=""/>
        <a:cs typeface=""/>
      </a:majorFont>
      <a:minorFont>
        <a:latin typeface="Abadi Extr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9">
      <a:majorFont>
        <a:latin typeface="Abadi"/>
        <a:ea typeface=""/>
        <a:cs typeface=""/>
      </a:majorFont>
      <a:minorFont>
        <a:latin typeface="Abadi Extr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FDE4A95027A1143B2785C074D850841" ma:contentTypeVersion="2" ma:contentTypeDescription="Create a new document." ma:contentTypeScope="" ma:versionID="29a663b5d335c5a48f55e3caadf3fef2">
  <xsd:schema xmlns:xsd="http://www.w3.org/2001/XMLSchema" xmlns:xs="http://www.w3.org/2001/XMLSchema" xmlns:p="http://schemas.microsoft.com/office/2006/metadata/properties" xmlns:ns2="124aec4c-f557-4449-874b-c8e427c32989" targetNamespace="http://schemas.microsoft.com/office/2006/metadata/properties" ma:root="true" ma:fieldsID="2357c9de5c97be6e55abbef56ecf1c30" ns2:_="">
    <xsd:import namespace="124aec4c-f557-4449-874b-c8e427c32989"/>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24aec4c-f557-4449-874b-c8e427c329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3D98C8A-8B20-4AED-9E51-FAEF8E191F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24aec4c-f557-4449-874b-c8e427c329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EFF4F89-B446-4A39-9732-638746CDBFB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2299</Words>
  <Application>Microsoft Office PowerPoint</Application>
  <PresentationFormat>Widescreen</PresentationFormat>
  <Paragraphs>362</Paragraphs>
  <Slides>42</Slides>
  <Notes>27</Notes>
  <HiddenSlides>0</HiddenSlides>
  <MMClips>2</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42</vt:i4>
      </vt:variant>
    </vt:vector>
  </HeadingPairs>
  <TitlesOfParts>
    <vt:vector size="53" baseType="lpstr">
      <vt:lpstr>FSBrabo</vt:lpstr>
      <vt:lpstr>Abadi</vt:lpstr>
      <vt:lpstr>Abadi Extra Light</vt:lpstr>
      <vt:lpstr>Arial</vt:lpstr>
      <vt:lpstr>Baskerville Old Face</vt:lpstr>
      <vt:lpstr>Calibri</vt:lpstr>
      <vt:lpstr>Tahoma</vt:lpstr>
      <vt:lpstr>Wingdings</vt:lpstr>
      <vt:lpstr>Office Theme</vt:lpstr>
      <vt:lpstr>1_Office Theme</vt:lpstr>
      <vt:lpstr>3_Office Theme</vt:lpstr>
      <vt:lpstr>PowerPoint Presentation</vt:lpstr>
      <vt:lpstr>Today’s Session</vt:lpstr>
      <vt:lpstr>Before we begin…</vt:lpstr>
      <vt:lpstr>Part One: Research Philosophy</vt:lpstr>
      <vt:lpstr>A (reassuring) note on terminology…</vt:lpstr>
      <vt:lpstr>PowerPoint Presentation</vt:lpstr>
      <vt:lpstr>Why does this matter in the research process?</vt:lpstr>
      <vt:lpstr>PowerPoint Presentation</vt:lpstr>
      <vt:lpstr>PowerPoint Presentation</vt:lpstr>
      <vt:lpstr>Research paradigms</vt:lpstr>
      <vt:lpstr>PowerPoint Presentation</vt:lpstr>
      <vt:lpstr>Ontology</vt:lpstr>
      <vt:lpstr>Two main Ontological stances</vt:lpstr>
      <vt:lpstr>PowerPoint Presentation</vt:lpstr>
      <vt:lpstr>Epistemology</vt:lpstr>
      <vt:lpstr>How we order knowledge: some distinctions</vt:lpstr>
      <vt:lpstr>PowerPoint Presentation</vt:lpstr>
      <vt:lpstr>Methodology</vt:lpstr>
      <vt:lpstr>PowerPoint Presentation</vt:lpstr>
      <vt:lpstr>PowerPoint Presentation</vt:lpstr>
      <vt:lpstr>Thinking Point 1.</vt:lpstr>
      <vt:lpstr>The ‘Golden Ratio’</vt:lpstr>
      <vt:lpstr>Thinking Point 2.</vt:lpstr>
      <vt:lpstr>Thinking Point 3.</vt:lpstr>
      <vt:lpstr>PowerPoint Presentation</vt:lpstr>
      <vt:lpstr>Thinking Point 4. </vt:lpstr>
      <vt:lpstr>Thinking Point 5. </vt:lpstr>
      <vt:lpstr>PowerPoint Presentation</vt:lpstr>
      <vt:lpstr>PowerPoint Presentation</vt:lpstr>
      <vt:lpstr>PowerPoint Presentation</vt:lpstr>
      <vt:lpstr>Part Two: Types of Research &amp; Design</vt:lpstr>
      <vt:lpstr>PowerPoint Presentation</vt:lpstr>
      <vt:lpstr>Types of research aims</vt:lpstr>
      <vt:lpstr>Types of research data</vt:lpstr>
      <vt:lpstr>Types of sampling</vt:lpstr>
      <vt:lpstr>Timescale &amp; location of research</vt:lpstr>
      <vt:lpstr>PowerPoint Presentation</vt:lpstr>
      <vt:lpstr>Research design</vt:lpstr>
      <vt:lpstr>Types of quantitative research designs</vt:lpstr>
      <vt:lpstr>Types of qualitative research designs</vt:lpstr>
      <vt:lpstr>Components of a research project</vt:lpstr>
      <vt:lpstr>In 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JODIE CROXALL</dc:creator>
  <cp:lastModifiedBy>Jodie Croxall</cp:lastModifiedBy>
  <cp:revision>62</cp:revision>
  <dcterms:created xsi:type="dcterms:W3CDTF">2019-10-01T18:38:18Z</dcterms:created>
  <dcterms:modified xsi:type="dcterms:W3CDTF">2022-10-15T13:39:18Z</dcterms:modified>
</cp:coreProperties>
</file>