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10287000" cx="18288000"/>
  <p:notesSz cx="6858000" cy="9144000"/>
  <p:embeddedFontLst>
    <p:embeddedFont>
      <p:font typeface="Arimo"/>
      <p:regular r:id="rId16"/>
      <p:bold r:id="rId17"/>
      <p:italic r:id="rId18"/>
      <p:boldItalic r:id="rId1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http://customooxmlschemas.google.com/">
      <go:slidesCustomData xmlns:go="http://customooxmlschemas.google.com/" r:id="rId20" roundtripDataSignature="AMtx7mgrhg1zeYYH3UIVlYpYi383um7Du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customschemas.google.com/relationships/presentationmetadata" Target="meta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Arimo-bold.fntdata"/><Relationship Id="rId16" Type="http://schemas.openxmlformats.org/officeDocument/2006/relationships/font" Target="fonts/Arimo-regular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Arimo-boldItalic.fntdata"/><Relationship Id="rId6" Type="http://schemas.openxmlformats.org/officeDocument/2006/relationships/slide" Target="slides/slide1.xml"/><Relationship Id="rId18" Type="http://schemas.openxmlformats.org/officeDocument/2006/relationships/font" Target="fonts/Arimo-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" name="Google Shape;108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" name="Google Shape;126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" name="Google Shape;135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" name="Google Shape;144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3" name="Google Shape;153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3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13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1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1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1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1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1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5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15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1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1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6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16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1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1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17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17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17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17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1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9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9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19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1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0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0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0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2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1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2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2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E3653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775985" y="5549187"/>
            <a:ext cx="7212412" cy="5517495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"/>
          <p:cNvSpPr txBox="1"/>
          <p:nvPr/>
        </p:nvSpPr>
        <p:spPr>
          <a:xfrm>
            <a:off x="6125090" y="1066800"/>
            <a:ext cx="11394600" cy="6464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159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94" u="none" cap="none" strike="noStrike">
                <a:solidFill>
                  <a:srgbClr val="348DDB"/>
                </a:solidFill>
              </a:rPr>
              <a:t>Work- related stress </a:t>
            </a:r>
            <a:endParaRPr b="1"/>
          </a:p>
          <a:p>
            <a:pPr indent="0" lvl="0" marL="0" marR="0" rtl="0" algn="r">
              <a:lnSpc>
                <a:spcPct val="115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2094" u="none" cap="none" strike="noStrike">
                <a:solidFill>
                  <a:srgbClr val="348DDB"/>
                </a:solidFill>
              </a:rPr>
              <a:t>in the UK</a:t>
            </a:r>
            <a:endParaRPr b="1"/>
          </a:p>
        </p:txBody>
      </p:sp>
      <p:sp>
        <p:nvSpPr>
          <p:cNvPr id="86" name="Google Shape;86;p1"/>
          <p:cNvSpPr txBox="1"/>
          <p:nvPr/>
        </p:nvSpPr>
        <p:spPr>
          <a:xfrm flipH="1">
            <a:off x="1577741" y="2441860"/>
            <a:ext cx="9177900" cy="318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5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Name: Harsin Ahmed</a:t>
            </a:r>
            <a:endParaRPr sz="65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5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Student Id: 2028452</a:t>
            </a:r>
            <a:endParaRPr sz="65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5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Module Code: BMSW4004</a:t>
            </a:r>
            <a:endParaRPr sz="65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48DDB"/>
        </a:solidFill>
      </p:bgPr>
    </p:bg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"/>
          <p:cNvSpPr/>
          <p:nvPr/>
        </p:nvSpPr>
        <p:spPr>
          <a:xfrm>
            <a:off x="13079215" y="-87612"/>
            <a:ext cx="5208785" cy="10462224"/>
          </a:xfrm>
          <a:prstGeom prst="rect">
            <a:avLst/>
          </a:prstGeom>
          <a:solidFill>
            <a:srgbClr val="1E365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92" name="Google Shape;92;p2"/>
          <p:cNvGrpSpPr/>
          <p:nvPr/>
        </p:nvGrpSpPr>
        <p:grpSpPr>
          <a:xfrm>
            <a:off x="1028700" y="921544"/>
            <a:ext cx="10611535" cy="3057167"/>
            <a:chOff x="0" y="-142875"/>
            <a:chExt cx="14148713" cy="4076223"/>
          </a:xfrm>
        </p:grpSpPr>
        <p:sp>
          <p:nvSpPr>
            <p:cNvPr id="93" name="Google Shape;93;p2"/>
            <p:cNvSpPr/>
            <p:nvPr/>
          </p:nvSpPr>
          <p:spPr>
            <a:xfrm>
              <a:off x="0" y="3888160"/>
              <a:ext cx="14142197" cy="45188"/>
            </a:xfrm>
            <a:prstGeom prst="rect">
              <a:avLst/>
            </a:prstGeom>
            <a:solidFill>
              <a:srgbClr val="1E365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2"/>
            <p:cNvSpPr txBox="1"/>
            <p:nvPr/>
          </p:nvSpPr>
          <p:spPr>
            <a:xfrm>
              <a:off x="0" y="-142875"/>
              <a:ext cx="14148713" cy="34448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500" u="none" cap="none" strike="noStrike">
                  <a:solidFill>
                    <a:srgbClr val="1E3653"/>
                  </a:solidFill>
                  <a:latin typeface="Arial"/>
                  <a:ea typeface="Arial"/>
                  <a:cs typeface="Arial"/>
                  <a:sym typeface="Arial"/>
                </a:rPr>
                <a:t>TODAY'S DISCUSSION</a:t>
              </a:r>
              <a:endParaRPr/>
            </a:p>
          </p:txBody>
        </p:sp>
      </p:grpSp>
      <p:sp>
        <p:nvSpPr>
          <p:cNvPr id="95" name="Google Shape;95;p2"/>
          <p:cNvSpPr txBox="1"/>
          <p:nvPr/>
        </p:nvSpPr>
        <p:spPr>
          <a:xfrm>
            <a:off x="1028700" y="4427219"/>
            <a:ext cx="10738572" cy="48310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99413" lvl="1" marL="798826" marR="0" rtl="0" algn="l">
              <a:lnSpc>
                <a:spcPct val="150013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99"/>
              <a:buFont typeface="Arial"/>
              <a:buChar char="•"/>
            </a:pPr>
            <a:r>
              <a:rPr b="0" i="0" lang="en-US" sz="3699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Introduction</a:t>
            </a:r>
            <a:endParaRPr/>
          </a:p>
          <a:p>
            <a:pPr indent="-399413" lvl="1" marL="798826" marR="0" rtl="0" algn="l">
              <a:lnSpc>
                <a:spcPct val="150013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99"/>
              <a:buFont typeface="Arial"/>
              <a:buChar char="•"/>
            </a:pPr>
            <a:r>
              <a:rPr b="0" i="0" lang="en-US" sz="3699" u="none" cap="none" strike="noStrike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Nature and impact of the problem</a:t>
            </a:r>
            <a:endParaRPr/>
          </a:p>
          <a:p>
            <a:pPr indent="-399413" lvl="1" marL="798826" marR="0" rtl="0" algn="l">
              <a:lnSpc>
                <a:spcPct val="150013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99"/>
              <a:buFont typeface="Arial"/>
              <a:buChar char="•"/>
            </a:pPr>
            <a:r>
              <a:rPr b="0" i="0" lang="en-US" sz="3699" u="none" cap="none" strike="noStrike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The Causes of stress at work</a:t>
            </a:r>
            <a:endParaRPr/>
          </a:p>
          <a:p>
            <a:pPr indent="-399413" lvl="1" marL="798826" marR="0" rtl="0" algn="l">
              <a:lnSpc>
                <a:spcPct val="150013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99"/>
              <a:buFont typeface="Arial"/>
              <a:buChar char="•"/>
            </a:pPr>
            <a:r>
              <a:rPr b="0" i="0" lang="en-US" sz="3699" u="none" cap="none" strike="noStrike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Effects of stress at work. </a:t>
            </a:r>
            <a:endParaRPr/>
          </a:p>
          <a:p>
            <a:pPr indent="-399413" lvl="1" marL="798826" marR="0" rtl="0" algn="l">
              <a:lnSpc>
                <a:spcPct val="150013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99"/>
              <a:buFont typeface="Arial"/>
              <a:buChar char="•"/>
            </a:pPr>
            <a:r>
              <a:rPr b="0" i="0" lang="en-US" sz="3699" u="none" cap="none" strike="noStrike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PESTLE Analysis. </a:t>
            </a:r>
            <a:endParaRPr/>
          </a:p>
          <a:p>
            <a:pPr indent="-399413" lvl="1" marL="798826" marR="0" rtl="0" algn="l">
              <a:lnSpc>
                <a:spcPct val="150013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99"/>
              <a:buFont typeface="Arial"/>
              <a:buChar char="•"/>
            </a:pPr>
            <a:r>
              <a:rPr b="0" i="0" lang="en-US" sz="3699" u="none" cap="none" strike="noStrike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Solutions to the problem.</a:t>
            </a:r>
            <a:endParaRPr/>
          </a:p>
          <a:p>
            <a:pPr indent="-399413" lvl="1" marL="798826" marR="0" rtl="0" algn="l">
              <a:lnSpc>
                <a:spcPct val="150013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99"/>
              <a:buFont typeface="Arial"/>
              <a:buChar char="•"/>
            </a:pPr>
            <a:r>
              <a:rPr b="0" i="0" lang="en-US" sz="3699" u="none" cap="none" strike="noStrike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Conclusion  </a:t>
            </a:r>
            <a:endParaRPr/>
          </a:p>
        </p:txBody>
      </p:sp>
      <p:pic>
        <p:nvPicPr>
          <p:cNvPr id="96" name="Google Shape;96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4256574" y="6882132"/>
            <a:ext cx="5015136" cy="383657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48DDB"/>
        </a:solidFill>
      </p:bgPr>
    </p:bg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3"/>
          <p:cNvSpPr/>
          <p:nvPr/>
        </p:nvSpPr>
        <p:spPr>
          <a:xfrm>
            <a:off x="0" y="9546582"/>
            <a:ext cx="18858879" cy="740418"/>
          </a:xfrm>
          <a:prstGeom prst="rect">
            <a:avLst/>
          </a:prstGeom>
          <a:solidFill>
            <a:srgbClr val="1E365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2" name="Google Shape;102;p3"/>
          <p:cNvPicPr preferRelativeResize="0"/>
          <p:nvPr/>
        </p:nvPicPr>
        <p:blipFill rotWithShape="1">
          <a:blip r:embed="rId3">
            <a:alphaModFix amt="9999"/>
          </a:blip>
          <a:srcRect b="0" l="0" r="0" t="0"/>
          <a:stretch/>
        </p:blipFill>
        <p:spPr>
          <a:xfrm>
            <a:off x="5079397" y="2034079"/>
            <a:ext cx="8129206" cy="621884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3" name="Google Shape;103;p3"/>
          <p:cNvGrpSpPr/>
          <p:nvPr/>
        </p:nvGrpSpPr>
        <p:grpSpPr>
          <a:xfrm>
            <a:off x="2114308" y="3257312"/>
            <a:ext cx="14059385" cy="3665219"/>
            <a:chOff x="0" y="-142875"/>
            <a:chExt cx="18745846" cy="4886960"/>
          </a:xfrm>
        </p:grpSpPr>
        <p:sp>
          <p:nvSpPr>
            <p:cNvPr id="104" name="Google Shape;104;p3"/>
            <p:cNvSpPr txBox="1"/>
            <p:nvPr/>
          </p:nvSpPr>
          <p:spPr>
            <a:xfrm>
              <a:off x="0" y="-142875"/>
              <a:ext cx="18745846" cy="34448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500" u="none" cap="none" strike="noStrike">
                  <a:solidFill>
                    <a:srgbClr val="1E3653"/>
                  </a:solidFill>
                  <a:latin typeface="Arial"/>
                  <a:ea typeface="Arial"/>
                  <a:cs typeface="Arial"/>
                  <a:sym typeface="Arial"/>
                </a:rPr>
                <a:t>WHAT IS WORK-RELATED STRESS</a:t>
              </a:r>
              <a:endParaRPr/>
            </a:p>
          </p:txBody>
        </p:sp>
        <p:sp>
          <p:nvSpPr>
            <p:cNvPr id="105" name="Google Shape;105;p3"/>
            <p:cNvSpPr txBox="1"/>
            <p:nvPr/>
          </p:nvSpPr>
          <p:spPr>
            <a:xfrm>
              <a:off x="499371" y="4014470"/>
              <a:ext cx="17747105" cy="7296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WORK-RELATED STRESS IN UK</a:t>
              </a: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48DDB"/>
        </a:soli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4"/>
          <p:cNvSpPr/>
          <p:nvPr/>
        </p:nvSpPr>
        <p:spPr>
          <a:xfrm>
            <a:off x="0" y="9546582"/>
            <a:ext cx="18858879" cy="740418"/>
          </a:xfrm>
          <a:prstGeom prst="rect">
            <a:avLst/>
          </a:prstGeom>
          <a:solidFill>
            <a:srgbClr val="1E365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11" name="Google Shape;111;p4"/>
          <p:cNvPicPr preferRelativeResize="0"/>
          <p:nvPr/>
        </p:nvPicPr>
        <p:blipFill rotWithShape="1">
          <a:blip r:embed="rId3">
            <a:alphaModFix amt="9999"/>
          </a:blip>
          <a:srcRect b="0" l="0" r="0" t="0"/>
          <a:stretch/>
        </p:blipFill>
        <p:spPr>
          <a:xfrm>
            <a:off x="5079397" y="2034079"/>
            <a:ext cx="8129206" cy="621884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2" name="Google Shape;112;p4"/>
          <p:cNvGrpSpPr/>
          <p:nvPr/>
        </p:nvGrpSpPr>
        <p:grpSpPr>
          <a:xfrm>
            <a:off x="2114308" y="1131963"/>
            <a:ext cx="14059385" cy="6570344"/>
            <a:chOff x="0" y="-142875"/>
            <a:chExt cx="18745846" cy="8760460"/>
          </a:xfrm>
        </p:grpSpPr>
        <p:sp>
          <p:nvSpPr>
            <p:cNvPr id="113" name="Google Shape;113;p4"/>
            <p:cNvSpPr txBox="1"/>
            <p:nvPr/>
          </p:nvSpPr>
          <p:spPr>
            <a:xfrm>
              <a:off x="0" y="-142875"/>
              <a:ext cx="18745846" cy="34448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500" u="none" cap="none" strike="noStrike">
                  <a:solidFill>
                    <a:srgbClr val="1E3653"/>
                  </a:solidFill>
                  <a:latin typeface="Arial"/>
                  <a:ea typeface="Arial"/>
                  <a:cs typeface="Arial"/>
                  <a:sym typeface="Arial"/>
                </a:rPr>
                <a:t>NATURE AND IMPACT OF THE PROBLEM</a:t>
              </a:r>
              <a:endParaRPr/>
            </a:p>
          </p:txBody>
        </p:sp>
        <p:sp>
          <p:nvSpPr>
            <p:cNvPr id="114" name="Google Shape;114;p4"/>
            <p:cNvSpPr txBox="1"/>
            <p:nvPr/>
          </p:nvSpPr>
          <p:spPr>
            <a:xfrm>
              <a:off x="499371" y="4014470"/>
              <a:ext cx="17747105" cy="46031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HIGH QUALITY WORK EXPECTATIONS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LACK OF CONTROL OVER EMPLOYEE PROBLEMS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WORKPLACE STRESS ALSO PRODUCES AN UNFRIENDLY ENVIRONMENT IN WHICH TEAM MEMBERS CANNOT WORK, RESULTING IN POOR FOCUS</a:t>
              </a: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E3653"/>
        </a:solidFill>
      </p:bgPr>
    </p:bg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5"/>
          <p:cNvSpPr/>
          <p:nvPr/>
        </p:nvSpPr>
        <p:spPr>
          <a:xfrm>
            <a:off x="-455006" y="8393522"/>
            <a:ext cx="19198012" cy="1899121"/>
          </a:xfrm>
          <a:prstGeom prst="rect">
            <a:avLst/>
          </a:prstGeom>
          <a:solidFill>
            <a:srgbClr val="348DD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20" name="Google Shape;120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212713" y="5143500"/>
            <a:ext cx="7702231" cy="589220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21" name="Google Shape;121;p5"/>
          <p:cNvGrpSpPr/>
          <p:nvPr/>
        </p:nvGrpSpPr>
        <p:grpSpPr>
          <a:xfrm>
            <a:off x="1028700" y="1142047"/>
            <a:ext cx="9268996" cy="5616893"/>
            <a:chOff x="0" y="95250"/>
            <a:chExt cx="12358662" cy="7489190"/>
          </a:xfrm>
        </p:grpSpPr>
        <p:sp>
          <p:nvSpPr>
            <p:cNvPr id="122" name="Google Shape;122;p5"/>
            <p:cNvSpPr txBox="1"/>
            <p:nvPr/>
          </p:nvSpPr>
          <p:spPr>
            <a:xfrm>
              <a:off x="0" y="95250"/>
              <a:ext cx="12358662" cy="456903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1599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3000" u="none" cap="none" strike="noStrike">
                  <a:solidFill>
                    <a:srgbClr val="348DDB"/>
                  </a:solidFill>
                  <a:latin typeface="Arial"/>
                  <a:ea typeface="Arial"/>
                  <a:cs typeface="Arial"/>
                  <a:sym typeface="Arial"/>
                </a:rPr>
                <a:t>80%</a:t>
              </a:r>
              <a:endParaRPr/>
            </a:p>
          </p:txBody>
        </p:sp>
        <p:sp>
          <p:nvSpPr>
            <p:cNvPr id="123" name="Google Shape;123;p5"/>
            <p:cNvSpPr txBox="1"/>
            <p:nvPr/>
          </p:nvSpPr>
          <p:spPr>
            <a:xfrm>
              <a:off x="0" y="5305425"/>
              <a:ext cx="12132573" cy="22790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IN THE UNITED KINGDOM, </a:t>
              </a:r>
              <a:endParaRPr/>
            </a:p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MORE THAN 80 PER CENT OF INDIVIDUALS ARE STRESSED AT WORK </a:t>
              </a:r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48DDB"/>
        </a:solidFill>
      </p:bgPr>
    </p:bg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6"/>
          <p:cNvSpPr/>
          <p:nvPr/>
        </p:nvSpPr>
        <p:spPr>
          <a:xfrm>
            <a:off x="0" y="9546582"/>
            <a:ext cx="18858879" cy="740418"/>
          </a:xfrm>
          <a:prstGeom prst="rect">
            <a:avLst/>
          </a:prstGeom>
          <a:solidFill>
            <a:srgbClr val="1E365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29" name="Google Shape;129;p6"/>
          <p:cNvPicPr preferRelativeResize="0"/>
          <p:nvPr/>
        </p:nvPicPr>
        <p:blipFill rotWithShape="1">
          <a:blip r:embed="rId3">
            <a:alphaModFix amt="9999"/>
          </a:blip>
          <a:srcRect b="0" l="0" r="0" t="0"/>
          <a:stretch/>
        </p:blipFill>
        <p:spPr>
          <a:xfrm>
            <a:off x="5079397" y="2034079"/>
            <a:ext cx="8129206" cy="621884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30" name="Google Shape;130;p6"/>
          <p:cNvGrpSpPr/>
          <p:nvPr/>
        </p:nvGrpSpPr>
        <p:grpSpPr>
          <a:xfrm>
            <a:off x="2114308" y="1712988"/>
            <a:ext cx="14059385" cy="5408294"/>
            <a:chOff x="0" y="-142875"/>
            <a:chExt cx="18745846" cy="7211060"/>
          </a:xfrm>
        </p:grpSpPr>
        <p:sp>
          <p:nvSpPr>
            <p:cNvPr id="131" name="Google Shape;131;p6"/>
            <p:cNvSpPr txBox="1"/>
            <p:nvPr/>
          </p:nvSpPr>
          <p:spPr>
            <a:xfrm>
              <a:off x="0" y="-142875"/>
              <a:ext cx="18745846" cy="348044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THE CAUSESOS STRESS AT WORK</a:t>
              </a:r>
              <a:endParaRPr/>
            </a:p>
          </p:txBody>
        </p:sp>
        <p:sp>
          <p:nvSpPr>
            <p:cNvPr id="132" name="Google Shape;132;p6"/>
            <p:cNvSpPr txBox="1"/>
            <p:nvPr/>
          </p:nvSpPr>
          <p:spPr>
            <a:xfrm>
              <a:off x="499371" y="4014470"/>
              <a:ext cx="17747105" cy="30537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JOB OVERLOAD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ABUSE BY  UPPER AUTHORITY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POOR DECISION-MAKING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OVERCROWDING</a:t>
              </a: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48DDB"/>
        </a:solidFill>
      </p:bgPr>
    </p:bg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7"/>
          <p:cNvSpPr/>
          <p:nvPr/>
        </p:nvSpPr>
        <p:spPr>
          <a:xfrm>
            <a:off x="0" y="9546582"/>
            <a:ext cx="18858879" cy="740418"/>
          </a:xfrm>
          <a:prstGeom prst="rect">
            <a:avLst/>
          </a:prstGeom>
          <a:solidFill>
            <a:srgbClr val="1E365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38" name="Google Shape;138;p7"/>
          <p:cNvPicPr preferRelativeResize="0"/>
          <p:nvPr/>
        </p:nvPicPr>
        <p:blipFill rotWithShape="1">
          <a:blip r:embed="rId3">
            <a:alphaModFix amt="9999"/>
          </a:blip>
          <a:srcRect b="0" l="0" r="0" t="0"/>
          <a:stretch/>
        </p:blipFill>
        <p:spPr>
          <a:xfrm>
            <a:off x="5079397" y="2034079"/>
            <a:ext cx="8129206" cy="621884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39" name="Google Shape;139;p7"/>
          <p:cNvGrpSpPr/>
          <p:nvPr/>
        </p:nvGrpSpPr>
        <p:grpSpPr>
          <a:xfrm>
            <a:off x="2114308" y="1530989"/>
            <a:ext cx="14059385" cy="5989319"/>
            <a:chOff x="0" y="-142875"/>
            <a:chExt cx="18745846" cy="7985760"/>
          </a:xfrm>
        </p:grpSpPr>
        <p:sp>
          <p:nvSpPr>
            <p:cNvPr id="140" name="Google Shape;140;p7"/>
            <p:cNvSpPr txBox="1"/>
            <p:nvPr/>
          </p:nvSpPr>
          <p:spPr>
            <a:xfrm>
              <a:off x="0" y="-142875"/>
              <a:ext cx="18745846" cy="348044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500" u="none" cap="none" strike="noStrike">
                  <a:solidFill>
                    <a:srgbClr val="1E3653"/>
                  </a:solidFill>
                  <a:latin typeface="Arial"/>
                  <a:ea typeface="Arial"/>
                  <a:cs typeface="Arial"/>
                  <a:sym typeface="Arial"/>
                </a:rPr>
                <a:t>THE EFFECTS OF</a:t>
              </a:r>
              <a:r>
                <a:rPr b="0" i="0" lang="en-US" sz="7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STRESS AT WORK</a:t>
              </a:r>
              <a:endParaRPr b="0" i="0" sz="7500" u="none" cap="none" strike="noStrike">
                <a:solidFill>
                  <a:srgbClr val="1E3653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" name="Google Shape;141;p7"/>
            <p:cNvSpPr txBox="1"/>
            <p:nvPr/>
          </p:nvSpPr>
          <p:spPr>
            <a:xfrm>
              <a:off x="499371" y="4014470"/>
              <a:ext cx="17747105" cy="38284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DROP IN BOTH THE QUALITY AND AMOUNT OF WORK DONE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ABSENTEEISM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 HIGH TURNOVER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PHYSICAL HEALTH ISSUES, SUCH AS DEPRESS </a:t>
              </a:r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48DDB"/>
        </a:solidFill>
      </p:bgPr>
    </p:bg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8"/>
          <p:cNvSpPr/>
          <p:nvPr/>
        </p:nvSpPr>
        <p:spPr>
          <a:xfrm>
            <a:off x="0" y="9546582"/>
            <a:ext cx="18858879" cy="740418"/>
          </a:xfrm>
          <a:prstGeom prst="rect">
            <a:avLst/>
          </a:prstGeom>
          <a:solidFill>
            <a:srgbClr val="1E365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47" name="Google Shape;147;p8"/>
          <p:cNvPicPr preferRelativeResize="0"/>
          <p:nvPr/>
        </p:nvPicPr>
        <p:blipFill rotWithShape="1">
          <a:blip r:embed="rId3">
            <a:alphaModFix amt="9999"/>
          </a:blip>
          <a:srcRect b="0" l="0" r="0" t="0"/>
          <a:stretch/>
        </p:blipFill>
        <p:spPr>
          <a:xfrm>
            <a:off x="5079397" y="2034079"/>
            <a:ext cx="8129206" cy="621884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8" name="Google Shape;148;p8"/>
          <p:cNvGrpSpPr/>
          <p:nvPr/>
        </p:nvGrpSpPr>
        <p:grpSpPr>
          <a:xfrm>
            <a:off x="2114308" y="921544"/>
            <a:ext cx="14059385" cy="7903844"/>
            <a:chOff x="0" y="-142875"/>
            <a:chExt cx="18745846" cy="10538460"/>
          </a:xfrm>
        </p:grpSpPr>
        <p:sp>
          <p:nvSpPr>
            <p:cNvPr id="149" name="Google Shape;149;p8"/>
            <p:cNvSpPr txBox="1"/>
            <p:nvPr/>
          </p:nvSpPr>
          <p:spPr>
            <a:xfrm>
              <a:off x="0" y="-142875"/>
              <a:ext cx="18745846" cy="34804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500" u="none" cap="none" strike="noStrike">
                  <a:solidFill>
                    <a:srgbClr val="1E3653"/>
                  </a:solidFill>
                  <a:latin typeface="Arial"/>
                  <a:ea typeface="Arial"/>
                  <a:cs typeface="Arial"/>
                  <a:sym typeface="Arial"/>
                </a:rPr>
                <a:t>PESTEL ANALYSIS OF</a:t>
              </a:r>
              <a:r>
                <a:rPr b="0" i="0" lang="en-US" sz="7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STRESS AT WORK</a:t>
              </a:r>
              <a:endParaRPr b="0" i="0" sz="7500" u="none" cap="none" strike="noStrike">
                <a:solidFill>
                  <a:srgbClr val="1E3653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0" name="Google Shape;150;p8"/>
            <p:cNvSpPr txBox="1"/>
            <p:nvPr/>
          </p:nvSpPr>
          <p:spPr>
            <a:xfrm>
              <a:off x="499371" y="5792470"/>
              <a:ext cx="17747105" cy="46031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POLITICAL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ECONOMIC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SOCIAL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TECHNOLOGICAL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ENVIORNMENTAL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LEGAL</a:t>
              </a:r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48DDB"/>
        </a:solidFill>
      </p:bgPr>
    </p:bg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9"/>
          <p:cNvSpPr/>
          <p:nvPr/>
        </p:nvSpPr>
        <p:spPr>
          <a:xfrm>
            <a:off x="0" y="9546582"/>
            <a:ext cx="18858879" cy="740418"/>
          </a:xfrm>
          <a:prstGeom prst="rect">
            <a:avLst/>
          </a:prstGeom>
          <a:solidFill>
            <a:srgbClr val="1E365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56" name="Google Shape;156;p9"/>
          <p:cNvPicPr preferRelativeResize="0"/>
          <p:nvPr/>
        </p:nvPicPr>
        <p:blipFill rotWithShape="1">
          <a:blip r:embed="rId3">
            <a:alphaModFix amt="9999"/>
          </a:blip>
          <a:srcRect b="0" l="0" r="0" t="0"/>
          <a:stretch/>
        </p:blipFill>
        <p:spPr>
          <a:xfrm>
            <a:off x="5079397" y="2034079"/>
            <a:ext cx="8129206" cy="621884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57" name="Google Shape;157;p9"/>
          <p:cNvGrpSpPr/>
          <p:nvPr/>
        </p:nvGrpSpPr>
        <p:grpSpPr>
          <a:xfrm>
            <a:off x="2114308" y="1522613"/>
            <a:ext cx="14059385" cy="6570344"/>
            <a:chOff x="0" y="-142875"/>
            <a:chExt cx="18745846" cy="8760460"/>
          </a:xfrm>
        </p:grpSpPr>
        <p:sp>
          <p:nvSpPr>
            <p:cNvPr id="158" name="Google Shape;158;p9"/>
            <p:cNvSpPr txBox="1"/>
            <p:nvPr/>
          </p:nvSpPr>
          <p:spPr>
            <a:xfrm>
              <a:off x="0" y="-142875"/>
              <a:ext cx="18745846" cy="348044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500" u="none" cap="none" strike="noStrike">
                  <a:solidFill>
                    <a:srgbClr val="1E3653"/>
                  </a:solidFill>
                  <a:latin typeface="Arial"/>
                  <a:ea typeface="Arial"/>
                  <a:cs typeface="Arial"/>
                  <a:sym typeface="Arial"/>
                </a:rPr>
                <a:t>SOLUTIONS TO</a:t>
              </a:r>
              <a:r>
                <a:rPr b="0" i="0" lang="en-US" sz="7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STRESS AT WORK</a:t>
              </a:r>
              <a:endParaRPr b="0" i="0" sz="7500" u="none" cap="none" strike="noStrike">
                <a:solidFill>
                  <a:srgbClr val="1E3653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" name="Google Shape;159;p9"/>
            <p:cNvSpPr txBox="1"/>
            <p:nvPr/>
          </p:nvSpPr>
          <p:spPr>
            <a:xfrm>
              <a:off x="499371" y="4014470"/>
              <a:ext cx="17747105" cy="46031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EMPLOYEE TRAINING 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PSYCHOLOGICAL DEPARTMENT IN THE COMPANY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INFORM EMPLOYEES ABOUT STRESS MANAGEMENT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ACTIVITIES LIKE YOUGA</a:t>
              </a:r>
              <a:endParaRPr/>
            </a:p>
            <a:p>
              <a:pPr indent="-356235" lvl="1" marL="712470" marR="0" rtl="0" algn="ct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3300"/>
                <a:buFont typeface="Arial"/>
                <a:buChar char="•"/>
              </a:pPr>
              <a:r>
                <a:rPr b="0" i="0" lang="en-US" sz="33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CHANCES FOR WORKERS TO COMMUNICATE WITH EACHOTHER  </a:t>
              </a:r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348DDB"/>
        </a:solidFill>
      </p:bgPr>
    </p:bg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0"/>
          <p:cNvSpPr/>
          <p:nvPr/>
        </p:nvSpPr>
        <p:spPr>
          <a:xfrm>
            <a:off x="11517929" y="-87612"/>
            <a:ext cx="6791404" cy="10462224"/>
          </a:xfrm>
          <a:prstGeom prst="rect">
            <a:avLst/>
          </a:prstGeom>
          <a:solidFill>
            <a:srgbClr val="1E365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65" name="Google Shape;165;p10"/>
          <p:cNvGrpSpPr/>
          <p:nvPr/>
        </p:nvGrpSpPr>
        <p:grpSpPr>
          <a:xfrm>
            <a:off x="12268713" y="1801236"/>
            <a:ext cx="5289838" cy="7235942"/>
            <a:chOff x="0" y="-47625"/>
            <a:chExt cx="7053116" cy="9647922"/>
          </a:xfrm>
        </p:grpSpPr>
        <p:grpSp>
          <p:nvGrpSpPr>
            <p:cNvPr id="166" name="Google Shape;166;p10"/>
            <p:cNvGrpSpPr/>
            <p:nvPr/>
          </p:nvGrpSpPr>
          <p:grpSpPr>
            <a:xfrm>
              <a:off x="640147" y="194171"/>
              <a:ext cx="6412969" cy="9211955"/>
              <a:chOff x="0" y="-6350"/>
              <a:chExt cx="7857402" cy="11286822"/>
            </a:xfrm>
          </p:grpSpPr>
          <p:sp>
            <p:nvSpPr>
              <p:cNvPr id="167" name="Google Shape;167;p10"/>
              <p:cNvSpPr/>
              <p:nvPr/>
            </p:nvSpPr>
            <p:spPr>
              <a:xfrm>
                <a:off x="0" y="-6350"/>
                <a:ext cx="7857402" cy="12700"/>
              </a:xfrm>
              <a:custGeom>
                <a:rect b="b" l="l" r="r" t="t"/>
                <a:pathLst>
                  <a:path extrusionOk="0" h="12700" w="7857402">
                    <a:moveTo>
                      <a:pt x="0" y="0"/>
                    </a:moveTo>
                    <a:lnTo>
                      <a:pt x="7857402" y="0"/>
                    </a:lnTo>
                    <a:lnTo>
                      <a:pt x="7857402" y="12700"/>
                    </a:lnTo>
                    <a:lnTo>
                      <a:pt x="0" y="12700"/>
                    </a:lnTo>
                    <a:close/>
                  </a:path>
                </a:pathLst>
              </a:custGeom>
              <a:solidFill>
                <a:srgbClr val="348DDB"/>
              </a:solidFill>
              <a:ln>
                <a:noFill/>
              </a:ln>
            </p:spPr>
          </p:sp>
          <p:sp>
            <p:nvSpPr>
              <p:cNvPr id="168" name="Google Shape;168;p10"/>
              <p:cNvSpPr/>
              <p:nvPr/>
            </p:nvSpPr>
            <p:spPr>
              <a:xfrm>
                <a:off x="0" y="2812180"/>
                <a:ext cx="7857402" cy="12700"/>
              </a:xfrm>
              <a:custGeom>
                <a:rect b="b" l="l" r="r" t="t"/>
                <a:pathLst>
                  <a:path extrusionOk="0" h="12700" w="7857402">
                    <a:moveTo>
                      <a:pt x="0" y="0"/>
                    </a:moveTo>
                    <a:lnTo>
                      <a:pt x="7857402" y="0"/>
                    </a:lnTo>
                    <a:lnTo>
                      <a:pt x="7857402" y="12700"/>
                    </a:lnTo>
                    <a:lnTo>
                      <a:pt x="0" y="12700"/>
                    </a:lnTo>
                    <a:close/>
                  </a:path>
                </a:pathLst>
              </a:custGeom>
              <a:solidFill>
                <a:srgbClr val="348DDB"/>
              </a:solidFill>
              <a:ln>
                <a:noFill/>
              </a:ln>
            </p:spPr>
          </p:sp>
          <p:sp>
            <p:nvSpPr>
              <p:cNvPr id="169" name="Google Shape;169;p10"/>
              <p:cNvSpPr/>
              <p:nvPr/>
            </p:nvSpPr>
            <p:spPr>
              <a:xfrm>
                <a:off x="0" y="5630711"/>
                <a:ext cx="7857402" cy="12700"/>
              </a:xfrm>
              <a:custGeom>
                <a:rect b="b" l="l" r="r" t="t"/>
                <a:pathLst>
                  <a:path extrusionOk="0" h="12700" w="7857402">
                    <a:moveTo>
                      <a:pt x="0" y="0"/>
                    </a:moveTo>
                    <a:lnTo>
                      <a:pt x="7857402" y="0"/>
                    </a:lnTo>
                    <a:lnTo>
                      <a:pt x="7857402" y="12700"/>
                    </a:lnTo>
                    <a:lnTo>
                      <a:pt x="0" y="12700"/>
                    </a:lnTo>
                    <a:close/>
                  </a:path>
                </a:pathLst>
              </a:custGeom>
              <a:solidFill>
                <a:srgbClr val="348DDB"/>
              </a:solidFill>
              <a:ln>
                <a:noFill/>
              </a:ln>
            </p:spPr>
          </p:sp>
          <p:sp>
            <p:nvSpPr>
              <p:cNvPr id="170" name="Google Shape;170;p10"/>
              <p:cNvSpPr/>
              <p:nvPr/>
            </p:nvSpPr>
            <p:spPr>
              <a:xfrm>
                <a:off x="0" y="8449242"/>
                <a:ext cx="7857402" cy="12700"/>
              </a:xfrm>
              <a:custGeom>
                <a:rect b="b" l="l" r="r" t="t"/>
                <a:pathLst>
                  <a:path extrusionOk="0" h="12700" w="7857402">
                    <a:moveTo>
                      <a:pt x="0" y="0"/>
                    </a:moveTo>
                    <a:lnTo>
                      <a:pt x="7857402" y="0"/>
                    </a:lnTo>
                    <a:lnTo>
                      <a:pt x="7857402" y="12700"/>
                    </a:lnTo>
                    <a:lnTo>
                      <a:pt x="0" y="12700"/>
                    </a:lnTo>
                    <a:close/>
                  </a:path>
                </a:pathLst>
              </a:custGeom>
              <a:solidFill>
                <a:srgbClr val="348DDB"/>
              </a:solidFill>
              <a:ln>
                <a:noFill/>
              </a:ln>
            </p:spPr>
          </p:sp>
          <p:sp>
            <p:nvSpPr>
              <p:cNvPr id="171" name="Google Shape;171;p10"/>
              <p:cNvSpPr/>
              <p:nvPr/>
            </p:nvSpPr>
            <p:spPr>
              <a:xfrm>
                <a:off x="0" y="11267772"/>
                <a:ext cx="7857402" cy="12700"/>
              </a:xfrm>
              <a:custGeom>
                <a:rect b="b" l="l" r="r" t="t"/>
                <a:pathLst>
                  <a:path extrusionOk="0" h="12700" w="7857402">
                    <a:moveTo>
                      <a:pt x="0" y="0"/>
                    </a:moveTo>
                    <a:lnTo>
                      <a:pt x="7857402" y="0"/>
                    </a:lnTo>
                    <a:lnTo>
                      <a:pt x="7857402" y="12700"/>
                    </a:lnTo>
                    <a:lnTo>
                      <a:pt x="0" y="12700"/>
                    </a:lnTo>
                    <a:close/>
                  </a:path>
                </a:pathLst>
              </a:custGeom>
              <a:solidFill>
                <a:srgbClr val="348DDB"/>
              </a:solidFill>
              <a:ln>
                <a:noFill/>
              </a:ln>
            </p:spPr>
          </p:sp>
        </p:grpSp>
        <p:sp>
          <p:nvSpPr>
            <p:cNvPr id="172" name="Google Shape;172;p10"/>
            <p:cNvSpPr txBox="1"/>
            <p:nvPr/>
          </p:nvSpPr>
          <p:spPr>
            <a:xfrm>
              <a:off x="0" y="-47625"/>
              <a:ext cx="470814" cy="446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000" u="none" cap="none" strike="noStrike">
                  <a:solidFill>
                    <a:srgbClr val="348DDB"/>
                  </a:solidFill>
                  <a:latin typeface="Arimo"/>
                  <a:ea typeface="Arimo"/>
                  <a:cs typeface="Arimo"/>
                  <a:sym typeface="Arimo"/>
                </a:rPr>
                <a:t>40 </a:t>
              </a:r>
              <a:endParaRPr/>
            </a:p>
          </p:txBody>
        </p:sp>
        <p:sp>
          <p:nvSpPr>
            <p:cNvPr id="173" name="Google Shape;173;p10"/>
            <p:cNvSpPr txBox="1"/>
            <p:nvPr/>
          </p:nvSpPr>
          <p:spPr>
            <a:xfrm>
              <a:off x="0" y="2252772"/>
              <a:ext cx="470814" cy="446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000" u="none" cap="none" strike="noStrike">
                  <a:solidFill>
                    <a:srgbClr val="348DDB"/>
                  </a:solidFill>
                  <a:latin typeface="Arimo"/>
                  <a:ea typeface="Arimo"/>
                  <a:cs typeface="Arimo"/>
                  <a:sym typeface="Arimo"/>
                </a:rPr>
                <a:t>30 </a:t>
              </a:r>
              <a:endParaRPr/>
            </a:p>
          </p:txBody>
        </p:sp>
        <p:sp>
          <p:nvSpPr>
            <p:cNvPr id="174" name="Google Shape;174;p10"/>
            <p:cNvSpPr txBox="1"/>
            <p:nvPr/>
          </p:nvSpPr>
          <p:spPr>
            <a:xfrm>
              <a:off x="0" y="4553170"/>
              <a:ext cx="470814" cy="446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000" u="none" cap="none" strike="noStrike">
                  <a:solidFill>
                    <a:srgbClr val="348DDB"/>
                  </a:solidFill>
                  <a:latin typeface="Arimo"/>
                  <a:ea typeface="Arimo"/>
                  <a:cs typeface="Arimo"/>
                  <a:sym typeface="Arimo"/>
                </a:rPr>
                <a:t>20 </a:t>
              </a:r>
              <a:endParaRPr/>
            </a:p>
          </p:txBody>
        </p:sp>
        <p:sp>
          <p:nvSpPr>
            <p:cNvPr id="175" name="Google Shape;175;p10"/>
            <p:cNvSpPr txBox="1"/>
            <p:nvPr/>
          </p:nvSpPr>
          <p:spPr>
            <a:xfrm>
              <a:off x="0" y="6853567"/>
              <a:ext cx="470814" cy="446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000" u="none" cap="none" strike="noStrike">
                  <a:solidFill>
                    <a:srgbClr val="348DDB"/>
                  </a:solidFill>
                  <a:latin typeface="Arimo"/>
                  <a:ea typeface="Arimo"/>
                  <a:cs typeface="Arimo"/>
                  <a:sym typeface="Arimo"/>
                </a:rPr>
                <a:t>10 </a:t>
              </a:r>
              <a:endParaRPr/>
            </a:p>
          </p:txBody>
        </p:sp>
        <p:sp>
          <p:nvSpPr>
            <p:cNvPr id="176" name="Google Shape;176;p10"/>
            <p:cNvSpPr txBox="1"/>
            <p:nvPr/>
          </p:nvSpPr>
          <p:spPr>
            <a:xfrm>
              <a:off x="188358" y="9153965"/>
              <a:ext cx="282456" cy="446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r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000" u="none" cap="none" strike="noStrike">
                  <a:solidFill>
                    <a:srgbClr val="348DDB"/>
                  </a:solidFill>
                  <a:latin typeface="Arimo"/>
                  <a:ea typeface="Arimo"/>
                  <a:cs typeface="Arimo"/>
                  <a:sym typeface="Arimo"/>
                </a:rPr>
                <a:t>0 </a:t>
              </a:r>
              <a:endParaRPr/>
            </a:p>
          </p:txBody>
        </p:sp>
        <p:grpSp>
          <p:nvGrpSpPr>
            <p:cNvPr id="177" name="Google Shape;177;p10"/>
            <p:cNvGrpSpPr/>
            <p:nvPr/>
          </p:nvGrpSpPr>
          <p:grpSpPr>
            <a:xfrm>
              <a:off x="1229617" y="377798"/>
              <a:ext cx="5234028" cy="8384622"/>
              <a:chOff x="722240" y="218636"/>
              <a:chExt cx="6412921" cy="10273143"/>
            </a:xfrm>
          </p:grpSpPr>
          <p:sp>
            <p:nvSpPr>
              <p:cNvPr id="178" name="Google Shape;178;p10"/>
              <p:cNvSpPr/>
              <p:nvPr/>
            </p:nvSpPr>
            <p:spPr>
              <a:xfrm>
                <a:off x="2293721" y="3882726"/>
                <a:ext cx="1667486" cy="941331"/>
              </a:xfrm>
              <a:custGeom>
                <a:rect b="b" l="l" r="r" t="t"/>
                <a:pathLst>
                  <a:path extrusionOk="0" h="941331" w="1667486">
                    <a:moveTo>
                      <a:pt x="127000" y="63217"/>
                    </a:moveTo>
                    <a:cubicBezTo>
                      <a:pt x="126843" y="28258"/>
                      <a:pt x="98459" y="0"/>
                      <a:pt x="63500" y="0"/>
                    </a:cubicBezTo>
                    <a:cubicBezTo>
                      <a:pt x="28540" y="0"/>
                      <a:pt x="156" y="28258"/>
                      <a:pt x="0" y="63217"/>
                    </a:cubicBezTo>
                    <a:cubicBezTo>
                      <a:pt x="156" y="98176"/>
                      <a:pt x="28540" y="126434"/>
                      <a:pt x="63500" y="126434"/>
                    </a:cubicBezTo>
                    <a:cubicBezTo>
                      <a:pt x="98459" y="126434"/>
                      <a:pt x="126843" y="98176"/>
                      <a:pt x="127000" y="63217"/>
                    </a:cubicBezTo>
                    <a:close/>
                    <a:moveTo>
                      <a:pt x="77039" y="38053"/>
                    </a:moveTo>
                    <a:cubicBezTo>
                      <a:pt x="63152" y="30661"/>
                      <a:pt x="45902" y="35884"/>
                      <a:pt x="38448" y="49737"/>
                    </a:cubicBezTo>
                    <a:cubicBezTo>
                      <a:pt x="30994" y="63591"/>
                      <a:pt x="36140" y="80864"/>
                      <a:pt x="49960" y="88380"/>
                    </a:cubicBezTo>
                    <a:lnTo>
                      <a:pt x="1621440" y="933939"/>
                    </a:lnTo>
                    <a:cubicBezTo>
                      <a:pt x="1635327" y="941331"/>
                      <a:pt x="1652577" y="936109"/>
                      <a:pt x="1660031" y="922255"/>
                    </a:cubicBezTo>
                    <a:cubicBezTo>
                      <a:pt x="1667486" y="908401"/>
                      <a:pt x="1662340" y="891128"/>
                      <a:pt x="1648520" y="883612"/>
                    </a:cubicBezTo>
                    <a:close/>
                  </a:path>
                </a:pathLst>
              </a:custGeom>
              <a:solidFill>
                <a:srgbClr val="348D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9" name="Google Shape;179;p10"/>
              <p:cNvSpPr/>
              <p:nvPr/>
            </p:nvSpPr>
            <p:spPr>
              <a:xfrm>
                <a:off x="3865201" y="1376838"/>
                <a:ext cx="1667460" cy="3477881"/>
              </a:xfrm>
              <a:custGeom>
                <a:rect b="b" l="l" r="r" t="t"/>
                <a:pathLst>
                  <a:path extrusionOk="0" h="3477881" w="1667460">
                    <a:moveTo>
                      <a:pt x="127000" y="3414664"/>
                    </a:moveTo>
                    <a:cubicBezTo>
                      <a:pt x="126844" y="3379705"/>
                      <a:pt x="98459" y="3351447"/>
                      <a:pt x="63500" y="3351447"/>
                    </a:cubicBezTo>
                    <a:cubicBezTo>
                      <a:pt x="28540" y="3351447"/>
                      <a:pt x="156" y="3379705"/>
                      <a:pt x="0" y="3414664"/>
                    </a:cubicBezTo>
                    <a:cubicBezTo>
                      <a:pt x="156" y="3449623"/>
                      <a:pt x="28540" y="3477880"/>
                      <a:pt x="63500" y="3477880"/>
                    </a:cubicBezTo>
                    <a:cubicBezTo>
                      <a:pt x="98459" y="3477880"/>
                      <a:pt x="126844" y="3449623"/>
                      <a:pt x="127000" y="3414664"/>
                    </a:cubicBezTo>
                    <a:close/>
                    <a:moveTo>
                      <a:pt x="37586" y="3402623"/>
                    </a:moveTo>
                    <a:cubicBezTo>
                      <a:pt x="31020" y="3416920"/>
                      <a:pt x="37246" y="3433834"/>
                      <a:pt x="51513" y="3440463"/>
                    </a:cubicBezTo>
                    <a:cubicBezTo>
                      <a:pt x="65780" y="3447092"/>
                      <a:pt x="82722" y="3440942"/>
                      <a:pt x="89414" y="3426704"/>
                    </a:cubicBezTo>
                    <a:lnTo>
                      <a:pt x="1660895" y="44468"/>
                    </a:lnTo>
                    <a:cubicBezTo>
                      <a:pt x="1667460" y="30171"/>
                      <a:pt x="1661234" y="13257"/>
                      <a:pt x="1646967" y="6629"/>
                    </a:cubicBezTo>
                    <a:cubicBezTo>
                      <a:pt x="1632700" y="0"/>
                      <a:pt x="1615759" y="6149"/>
                      <a:pt x="1609066" y="20387"/>
                    </a:cubicBezTo>
                    <a:close/>
                  </a:path>
                </a:pathLst>
              </a:custGeom>
              <a:solidFill>
                <a:srgbClr val="348D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0" name="Google Shape;180;p10"/>
              <p:cNvSpPr/>
              <p:nvPr/>
            </p:nvSpPr>
            <p:spPr>
              <a:xfrm>
                <a:off x="5436681" y="1064196"/>
                <a:ext cx="1698480" cy="408286"/>
              </a:xfrm>
              <a:custGeom>
                <a:rect b="b" l="l" r="r" t="t"/>
                <a:pathLst>
                  <a:path extrusionOk="0" h="408286" w="1698480">
                    <a:moveTo>
                      <a:pt x="127000" y="345069"/>
                    </a:moveTo>
                    <a:cubicBezTo>
                      <a:pt x="126844" y="310110"/>
                      <a:pt x="98460" y="281853"/>
                      <a:pt x="63500" y="281853"/>
                    </a:cubicBezTo>
                    <a:cubicBezTo>
                      <a:pt x="28541" y="281853"/>
                      <a:pt x="157" y="310110"/>
                      <a:pt x="0" y="345069"/>
                    </a:cubicBezTo>
                    <a:cubicBezTo>
                      <a:pt x="157" y="380028"/>
                      <a:pt x="28541" y="408286"/>
                      <a:pt x="63500" y="408286"/>
                    </a:cubicBezTo>
                    <a:cubicBezTo>
                      <a:pt x="98460" y="408286"/>
                      <a:pt x="126844" y="380028"/>
                      <a:pt x="127000" y="345069"/>
                    </a:cubicBezTo>
                    <a:close/>
                    <a:moveTo>
                      <a:pt x="58456" y="316943"/>
                    </a:moveTo>
                    <a:cubicBezTo>
                      <a:pt x="42983" y="319790"/>
                      <a:pt x="32722" y="334607"/>
                      <a:pt x="35500" y="350091"/>
                    </a:cubicBezTo>
                    <a:cubicBezTo>
                      <a:pt x="38277" y="365576"/>
                      <a:pt x="53048" y="375904"/>
                      <a:pt x="68545" y="373195"/>
                    </a:cubicBezTo>
                    <a:lnTo>
                      <a:pt x="1640025" y="91342"/>
                    </a:lnTo>
                    <a:cubicBezTo>
                      <a:pt x="1655497" y="88496"/>
                      <a:pt x="1665758" y="73679"/>
                      <a:pt x="1662982" y="58194"/>
                    </a:cubicBezTo>
                    <a:cubicBezTo>
                      <a:pt x="1660204" y="42710"/>
                      <a:pt x="1645433" y="32382"/>
                      <a:pt x="1629936" y="35090"/>
                    </a:cubicBezTo>
                    <a:close/>
                    <a:moveTo>
                      <a:pt x="1698480" y="63216"/>
                    </a:moveTo>
                    <a:cubicBezTo>
                      <a:pt x="1698324" y="28257"/>
                      <a:pt x="1669940" y="0"/>
                      <a:pt x="1634980" y="0"/>
                    </a:cubicBezTo>
                    <a:cubicBezTo>
                      <a:pt x="1600020" y="0"/>
                      <a:pt x="1571637" y="28257"/>
                      <a:pt x="1571480" y="63216"/>
                    </a:cubicBezTo>
                    <a:cubicBezTo>
                      <a:pt x="1571637" y="98175"/>
                      <a:pt x="1600020" y="126433"/>
                      <a:pt x="1634980" y="126433"/>
                    </a:cubicBezTo>
                    <a:cubicBezTo>
                      <a:pt x="1669940" y="126433"/>
                      <a:pt x="1698324" y="98175"/>
                      <a:pt x="1698480" y="63216"/>
                    </a:cubicBezTo>
                    <a:close/>
                  </a:path>
                </a:pathLst>
              </a:custGeom>
              <a:solidFill>
                <a:srgbClr val="348D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1" name="Google Shape;181;p10"/>
              <p:cNvSpPr/>
              <p:nvPr/>
            </p:nvSpPr>
            <p:spPr>
              <a:xfrm>
                <a:off x="722240" y="7828669"/>
                <a:ext cx="1665758" cy="375903"/>
              </a:xfrm>
              <a:custGeom>
                <a:rect b="b" l="l" r="r" t="t"/>
                <a:pathLst>
                  <a:path extrusionOk="0" h="375903" w="1665758">
                    <a:moveTo>
                      <a:pt x="127000" y="63217"/>
                    </a:moveTo>
                    <a:cubicBezTo>
                      <a:pt x="126844" y="28258"/>
                      <a:pt x="98460" y="0"/>
                      <a:pt x="63500" y="0"/>
                    </a:cubicBezTo>
                    <a:cubicBezTo>
                      <a:pt x="28541" y="0"/>
                      <a:pt x="157" y="28258"/>
                      <a:pt x="0" y="63217"/>
                    </a:cubicBezTo>
                    <a:cubicBezTo>
                      <a:pt x="157" y="98176"/>
                      <a:pt x="28541" y="126433"/>
                      <a:pt x="63500" y="126433"/>
                    </a:cubicBezTo>
                    <a:cubicBezTo>
                      <a:pt x="98460" y="126433"/>
                      <a:pt x="126844" y="98176"/>
                      <a:pt x="127000" y="63217"/>
                    </a:cubicBezTo>
                    <a:close/>
                    <a:moveTo>
                      <a:pt x="68545" y="35090"/>
                    </a:moveTo>
                    <a:cubicBezTo>
                      <a:pt x="53048" y="32381"/>
                      <a:pt x="38276" y="42709"/>
                      <a:pt x="35499" y="58195"/>
                    </a:cubicBezTo>
                    <a:cubicBezTo>
                      <a:pt x="32722" y="73679"/>
                      <a:pt x="42983" y="88497"/>
                      <a:pt x="58456" y="91343"/>
                    </a:cubicBezTo>
                    <a:lnTo>
                      <a:pt x="1629936" y="373195"/>
                    </a:lnTo>
                    <a:cubicBezTo>
                      <a:pt x="1645433" y="375904"/>
                      <a:pt x="1660204" y="365576"/>
                      <a:pt x="1662981" y="350091"/>
                    </a:cubicBezTo>
                    <a:cubicBezTo>
                      <a:pt x="1665758" y="334606"/>
                      <a:pt x="1655497" y="319789"/>
                      <a:pt x="1640025" y="316943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2" name="Google Shape;182;p10"/>
              <p:cNvSpPr/>
              <p:nvPr/>
            </p:nvSpPr>
            <p:spPr>
              <a:xfrm>
                <a:off x="2293721" y="4195546"/>
                <a:ext cx="1667283" cy="4041408"/>
              </a:xfrm>
              <a:custGeom>
                <a:rect b="b" l="l" r="r" t="t"/>
                <a:pathLst>
                  <a:path extrusionOk="0" h="4041408" w="1667283">
                    <a:moveTo>
                      <a:pt x="127000" y="3978192"/>
                    </a:moveTo>
                    <a:cubicBezTo>
                      <a:pt x="126843" y="3943233"/>
                      <a:pt x="98459" y="3914976"/>
                      <a:pt x="63500" y="3914976"/>
                    </a:cubicBezTo>
                    <a:cubicBezTo>
                      <a:pt x="28540" y="3914976"/>
                      <a:pt x="156" y="3943233"/>
                      <a:pt x="0" y="3978192"/>
                    </a:cubicBezTo>
                    <a:cubicBezTo>
                      <a:pt x="156" y="4013151"/>
                      <a:pt x="28540" y="4041409"/>
                      <a:pt x="63500" y="4041409"/>
                    </a:cubicBezTo>
                    <a:cubicBezTo>
                      <a:pt x="98459" y="4041409"/>
                      <a:pt x="126843" y="4013151"/>
                      <a:pt x="127000" y="3978192"/>
                    </a:cubicBezTo>
                    <a:close/>
                    <a:moveTo>
                      <a:pt x="36952" y="3967620"/>
                    </a:moveTo>
                    <a:cubicBezTo>
                      <a:pt x="31176" y="3982266"/>
                      <a:pt x="38336" y="3998826"/>
                      <a:pt x="52963" y="4004650"/>
                    </a:cubicBezTo>
                    <a:cubicBezTo>
                      <a:pt x="67590" y="4010476"/>
                      <a:pt x="84173" y="4003372"/>
                      <a:pt x="90047" y="3988765"/>
                    </a:cubicBezTo>
                    <a:lnTo>
                      <a:pt x="1661527" y="42822"/>
                    </a:lnTo>
                    <a:cubicBezTo>
                      <a:pt x="1667282" y="28181"/>
                      <a:pt x="1660121" y="11641"/>
                      <a:pt x="1645505" y="5821"/>
                    </a:cubicBezTo>
                    <a:cubicBezTo>
                      <a:pt x="1630890" y="0"/>
                      <a:pt x="1614319" y="7088"/>
                      <a:pt x="1608433" y="21677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3" name="Google Shape;183;p10"/>
              <p:cNvSpPr/>
              <p:nvPr/>
            </p:nvSpPr>
            <p:spPr>
              <a:xfrm>
                <a:off x="3865201" y="3068052"/>
                <a:ext cx="1667265" cy="1222960"/>
              </a:xfrm>
              <a:custGeom>
                <a:rect b="b" l="l" r="r" t="t"/>
                <a:pathLst>
                  <a:path extrusionOk="0" h="1222960" w="1667265">
                    <a:moveTo>
                      <a:pt x="127000" y="1159744"/>
                    </a:moveTo>
                    <a:cubicBezTo>
                      <a:pt x="126844" y="1124785"/>
                      <a:pt x="98459" y="1096527"/>
                      <a:pt x="63500" y="1096527"/>
                    </a:cubicBezTo>
                    <a:cubicBezTo>
                      <a:pt x="28540" y="1096527"/>
                      <a:pt x="156" y="1124785"/>
                      <a:pt x="0" y="1159744"/>
                    </a:cubicBezTo>
                    <a:cubicBezTo>
                      <a:pt x="156" y="1194703"/>
                      <a:pt x="28540" y="1222960"/>
                      <a:pt x="63500" y="1222960"/>
                    </a:cubicBezTo>
                    <a:cubicBezTo>
                      <a:pt x="98459" y="1222960"/>
                      <a:pt x="126844" y="1194703"/>
                      <a:pt x="127000" y="1159744"/>
                    </a:cubicBezTo>
                    <a:close/>
                    <a:moveTo>
                      <a:pt x="46843" y="1136526"/>
                    </a:moveTo>
                    <a:cubicBezTo>
                      <a:pt x="34101" y="1145754"/>
                      <a:pt x="31215" y="1163544"/>
                      <a:pt x="40385" y="1176327"/>
                    </a:cubicBezTo>
                    <a:cubicBezTo>
                      <a:pt x="49556" y="1189109"/>
                      <a:pt x="67334" y="1192075"/>
                      <a:pt x="80157" y="1182962"/>
                    </a:cubicBezTo>
                    <a:lnTo>
                      <a:pt x="1651637" y="55550"/>
                    </a:lnTo>
                    <a:cubicBezTo>
                      <a:pt x="1664379" y="46322"/>
                      <a:pt x="1667265" y="28531"/>
                      <a:pt x="1658095" y="15749"/>
                    </a:cubicBezTo>
                    <a:cubicBezTo>
                      <a:pt x="1648924" y="2966"/>
                      <a:pt x="1631146" y="0"/>
                      <a:pt x="1618323" y="9114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4" name="Google Shape;184;p10"/>
              <p:cNvSpPr/>
              <p:nvPr/>
            </p:nvSpPr>
            <p:spPr>
              <a:xfrm>
                <a:off x="5436681" y="2473461"/>
                <a:ext cx="1698480" cy="690139"/>
              </a:xfrm>
              <a:custGeom>
                <a:rect b="b" l="l" r="r" t="t"/>
                <a:pathLst>
                  <a:path extrusionOk="0" h="690139" w="1698480">
                    <a:moveTo>
                      <a:pt x="127000" y="626923"/>
                    </a:moveTo>
                    <a:cubicBezTo>
                      <a:pt x="126844" y="591963"/>
                      <a:pt x="98460" y="563706"/>
                      <a:pt x="63500" y="563706"/>
                    </a:cubicBezTo>
                    <a:cubicBezTo>
                      <a:pt x="28541" y="563706"/>
                      <a:pt x="157" y="591963"/>
                      <a:pt x="0" y="626923"/>
                    </a:cubicBezTo>
                    <a:cubicBezTo>
                      <a:pt x="157" y="661882"/>
                      <a:pt x="28541" y="690139"/>
                      <a:pt x="63500" y="690139"/>
                    </a:cubicBezTo>
                    <a:cubicBezTo>
                      <a:pt x="98460" y="690139"/>
                      <a:pt x="126844" y="661882"/>
                      <a:pt x="127000" y="626923"/>
                    </a:cubicBezTo>
                    <a:close/>
                    <a:moveTo>
                      <a:pt x="53852" y="600026"/>
                    </a:moveTo>
                    <a:cubicBezTo>
                      <a:pt x="39068" y="605404"/>
                      <a:pt x="31412" y="621720"/>
                      <a:pt x="36723" y="636528"/>
                    </a:cubicBezTo>
                    <a:cubicBezTo>
                      <a:pt x="42035" y="651336"/>
                      <a:pt x="58317" y="659065"/>
                      <a:pt x="73149" y="653819"/>
                    </a:cubicBezTo>
                    <a:lnTo>
                      <a:pt x="1644629" y="90113"/>
                    </a:lnTo>
                    <a:cubicBezTo>
                      <a:pt x="1659413" y="84736"/>
                      <a:pt x="1667069" y="68420"/>
                      <a:pt x="1661758" y="53612"/>
                    </a:cubicBezTo>
                    <a:cubicBezTo>
                      <a:pt x="1656446" y="38804"/>
                      <a:pt x="1640165" y="31074"/>
                      <a:pt x="1625333" y="36320"/>
                    </a:cubicBezTo>
                    <a:close/>
                    <a:moveTo>
                      <a:pt x="1698480" y="63217"/>
                    </a:moveTo>
                    <a:cubicBezTo>
                      <a:pt x="1698324" y="28257"/>
                      <a:pt x="1669940" y="0"/>
                      <a:pt x="1634980" y="0"/>
                    </a:cubicBezTo>
                    <a:cubicBezTo>
                      <a:pt x="1600020" y="0"/>
                      <a:pt x="1571637" y="28257"/>
                      <a:pt x="1571480" y="63217"/>
                    </a:cubicBezTo>
                    <a:cubicBezTo>
                      <a:pt x="1571637" y="98176"/>
                      <a:pt x="1600020" y="126433"/>
                      <a:pt x="1634980" y="126433"/>
                    </a:cubicBezTo>
                    <a:cubicBezTo>
                      <a:pt x="1669940" y="126433"/>
                      <a:pt x="1698324" y="98176"/>
                      <a:pt x="1698480" y="63217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5" name="Google Shape;185;p10"/>
              <p:cNvSpPr/>
              <p:nvPr/>
            </p:nvSpPr>
            <p:spPr>
              <a:xfrm>
                <a:off x="722240" y="6732128"/>
                <a:ext cx="1667378" cy="3759651"/>
              </a:xfrm>
              <a:custGeom>
                <a:rect b="b" l="l" r="r" t="t"/>
                <a:pathLst>
                  <a:path extrusionOk="0" h="3759651" w="1667378">
                    <a:moveTo>
                      <a:pt x="127000" y="3696435"/>
                    </a:moveTo>
                    <a:cubicBezTo>
                      <a:pt x="126844" y="3661476"/>
                      <a:pt x="98460" y="3633218"/>
                      <a:pt x="63500" y="3633218"/>
                    </a:cubicBezTo>
                    <a:cubicBezTo>
                      <a:pt x="28541" y="3633218"/>
                      <a:pt x="157" y="3661476"/>
                      <a:pt x="0" y="3696435"/>
                    </a:cubicBezTo>
                    <a:cubicBezTo>
                      <a:pt x="157" y="3731394"/>
                      <a:pt x="28541" y="3759651"/>
                      <a:pt x="63500" y="3759651"/>
                    </a:cubicBezTo>
                    <a:cubicBezTo>
                      <a:pt x="98460" y="3759651"/>
                      <a:pt x="126844" y="3731394"/>
                      <a:pt x="127000" y="3696435"/>
                    </a:cubicBezTo>
                    <a:close/>
                    <a:moveTo>
                      <a:pt x="37239" y="3685172"/>
                    </a:moveTo>
                    <a:cubicBezTo>
                      <a:pt x="31102" y="3699658"/>
                      <a:pt x="37829" y="3716378"/>
                      <a:pt x="52287" y="3722580"/>
                    </a:cubicBezTo>
                    <a:cubicBezTo>
                      <a:pt x="66745" y="3728780"/>
                      <a:pt x="83496" y="3722128"/>
                      <a:pt x="89762" y="3707698"/>
                    </a:cubicBezTo>
                    <a:lnTo>
                      <a:pt x="1661242" y="43608"/>
                    </a:lnTo>
                    <a:cubicBezTo>
                      <a:pt x="1667378" y="29122"/>
                      <a:pt x="1660651" y="12401"/>
                      <a:pt x="1646193" y="6201"/>
                    </a:cubicBezTo>
                    <a:cubicBezTo>
                      <a:pt x="1631735" y="0"/>
                      <a:pt x="1614984" y="6652"/>
                      <a:pt x="1608719" y="21082"/>
                    </a:cubicBezTo>
                    <a:close/>
                  </a:path>
                </a:pathLst>
              </a:custGeom>
              <a:solidFill>
                <a:srgbClr val="348D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6" name="Google Shape;186;p10"/>
              <p:cNvSpPr/>
              <p:nvPr/>
            </p:nvSpPr>
            <p:spPr>
              <a:xfrm>
                <a:off x="2293721" y="5323484"/>
                <a:ext cx="1666662" cy="1504206"/>
              </a:xfrm>
              <a:custGeom>
                <a:rect b="b" l="l" r="r" t="t"/>
                <a:pathLst>
                  <a:path extrusionOk="0" h="1504206" w="1666662">
                    <a:moveTo>
                      <a:pt x="127000" y="1440989"/>
                    </a:moveTo>
                    <a:cubicBezTo>
                      <a:pt x="126843" y="1406030"/>
                      <a:pt x="98459" y="1377773"/>
                      <a:pt x="63500" y="1377773"/>
                    </a:cubicBezTo>
                    <a:cubicBezTo>
                      <a:pt x="28540" y="1377773"/>
                      <a:pt x="156" y="1406030"/>
                      <a:pt x="0" y="1440989"/>
                    </a:cubicBezTo>
                    <a:cubicBezTo>
                      <a:pt x="156" y="1475948"/>
                      <a:pt x="28540" y="1504205"/>
                      <a:pt x="63500" y="1504205"/>
                    </a:cubicBezTo>
                    <a:cubicBezTo>
                      <a:pt x="98459" y="1504205"/>
                      <a:pt x="126843" y="1475948"/>
                      <a:pt x="127000" y="1440989"/>
                    </a:cubicBezTo>
                    <a:close/>
                    <a:moveTo>
                      <a:pt x="44422" y="1419715"/>
                    </a:moveTo>
                    <a:cubicBezTo>
                      <a:pt x="32757" y="1430270"/>
                      <a:pt x="31817" y="1448269"/>
                      <a:pt x="42321" y="1459982"/>
                    </a:cubicBezTo>
                    <a:cubicBezTo>
                      <a:pt x="52824" y="1471694"/>
                      <a:pt x="70818" y="1472714"/>
                      <a:pt x="82577" y="1462263"/>
                    </a:cubicBezTo>
                    <a:lnTo>
                      <a:pt x="1654058" y="52998"/>
                    </a:lnTo>
                    <a:cubicBezTo>
                      <a:pt x="1665723" y="42442"/>
                      <a:pt x="1666662" y="24443"/>
                      <a:pt x="1656159" y="12731"/>
                    </a:cubicBezTo>
                    <a:cubicBezTo>
                      <a:pt x="1645656" y="1019"/>
                      <a:pt x="1627661" y="0"/>
                      <a:pt x="1615902" y="10450"/>
                    </a:cubicBezTo>
                    <a:close/>
                  </a:path>
                </a:pathLst>
              </a:custGeom>
              <a:solidFill>
                <a:srgbClr val="348D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7" name="Google Shape;187;p10"/>
              <p:cNvSpPr/>
              <p:nvPr/>
            </p:nvSpPr>
            <p:spPr>
              <a:xfrm>
                <a:off x="3865201" y="5291991"/>
                <a:ext cx="1667069" cy="659065"/>
              </a:xfrm>
              <a:custGeom>
                <a:rect b="b" l="l" r="r" t="t"/>
                <a:pathLst>
                  <a:path extrusionOk="0" h="659065" w="1667069">
                    <a:moveTo>
                      <a:pt x="127000" y="63217"/>
                    </a:moveTo>
                    <a:cubicBezTo>
                      <a:pt x="126844" y="28258"/>
                      <a:pt x="98459" y="0"/>
                      <a:pt x="63500" y="0"/>
                    </a:cubicBezTo>
                    <a:cubicBezTo>
                      <a:pt x="28540" y="0"/>
                      <a:pt x="156" y="28258"/>
                      <a:pt x="0" y="63217"/>
                    </a:cubicBezTo>
                    <a:cubicBezTo>
                      <a:pt x="156" y="98176"/>
                      <a:pt x="28540" y="126434"/>
                      <a:pt x="63500" y="126434"/>
                    </a:cubicBezTo>
                    <a:cubicBezTo>
                      <a:pt x="98459" y="126434"/>
                      <a:pt x="126844" y="98176"/>
                      <a:pt x="127000" y="63217"/>
                    </a:cubicBezTo>
                    <a:close/>
                    <a:moveTo>
                      <a:pt x="73148" y="36320"/>
                    </a:moveTo>
                    <a:cubicBezTo>
                      <a:pt x="58316" y="31075"/>
                      <a:pt x="42035" y="38804"/>
                      <a:pt x="36723" y="53612"/>
                    </a:cubicBezTo>
                    <a:cubicBezTo>
                      <a:pt x="31411" y="68420"/>
                      <a:pt x="39068" y="84736"/>
                      <a:pt x="53852" y="90114"/>
                    </a:cubicBezTo>
                    <a:lnTo>
                      <a:pt x="1625332" y="653820"/>
                    </a:lnTo>
                    <a:cubicBezTo>
                      <a:pt x="1640164" y="659065"/>
                      <a:pt x="1656445" y="651336"/>
                      <a:pt x="1661757" y="636528"/>
                    </a:cubicBezTo>
                    <a:cubicBezTo>
                      <a:pt x="1667069" y="621720"/>
                      <a:pt x="1659413" y="605404"/>
                      <a:pt x="1644629" y="600026"/>
                    </a:cubicBezTo>
                    <a:close/>
                  </a:path>
                </a:pathLst>
              </a:custGeom>
              <a:solidFill>
                <a:srgbClr val="348D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8" name="Google Shape;188;p10"/>
              <p:cNvSpPr/>
              <p:nvPr/>
            </p:nvSpPr>
            <p:spPr>
              <a:xfrm>
                <a:off x="5436681" y="218636"/>
                <a:ext cx="1698480" cy="5763494"/>
              </a:xfrm>
              <a:custGeom>
                <a:rect b="b" l="l" r="r" t="t"/>
                <a:pathLst>
                  <a:path extrusionOk="0" h="5763494" w="1698480">
                    <a:moveTo>
                      <a:pt x="127000" y="5700278"/>
                    </a:moveTo>
                    <a:cubicBezTo>
                      <a:pt x="126844" y="5665319"/>
                      <a:pt x="98460" y="5637061"/>
                      <a:pt x="63500" y="5637061"/>
                    </a:cubicBezTo>
                    <a:cubicBezTo>
                      <a:pt x="28541" y="5637061"/>
                      <a:pt x="157" y="5665319"/>
                      <a:pt x="0" y="5700278"/>
                    </a:cubicBezTo>
                    <a:cubicBezTo>
                      <a:pt x="157" y="5735237"/>
                      <a:pt x="28541" y="5763495"/>
                      <a:pt x="63500" y="5763495"/>
                    </a:cubicBezTo>
                    <a:cubicBezTo>
                      <a:pt x="98460" y="5763495"/>
                      <a:pt x="126844" y="5735237"/>
                      <a:pt x="127000" y="5700278"/>
                    </a:cubicBezTo>
                    <a:close/>
                    <a:moveTo>
                      <a:pt x="35975" y="5692605"/>
                    </a:moveTo>
                    <a:cubicBezTo>
                      <a:pt x="31818" y="5707777"/>
                      <a:pt x="40707" y="5723456"/>
                      <a:pt x="55861" y="5727681"/>
                    </a:cubicBezTo>
                    <a:cubicBezTo>
                      <a:pt x="71015" y="5731905"/>
                      <a:pt x="86733" y="5723087"/>
                      <a:pt x="91026" y="5707951"/>
                    </a:cubicBezTo>
                    <a:lnTo>
                      <a:pt x="1662506" y="70890"/>
                    </a:lnTo>
                    <a:cubicBezTo>
                      <a:pt x="1666663" y="55718"/>
                      <a:pt x="1657774" y="40039"/>
                      <a:pt x="1642619" y="35814"/>
                    </a:cubicBezTo>
                    <a:cubicBezTo>
                      <a:pt x="1627465" y="31590"/>
                      <a:pt x="1611747" y="40409"/>
                      <a:pt x="1607455" y="55544"/>
                    </a:cubicBezTo>
                    <a:close/>
                    <a:moveTo>
                      <a:pt x="1698480" y="63217"/>
                    </a:moveTo>
                    <a:cubicBezTo>
                      <a:pt x="1698324" y="28258"/>
                      <a:pt x="1669940" y="0"/>
                      <a:pt x="1634980" y="0"/>
                    </a:cubicBezTo>
                    <a:cubicBezTo>
                      <a:pt x="1600020" y="0"/>
                      <a:pt x="1571637" y="28258"/>
                      <a:pt x="1571480" y="63217"/>
                    </a:cubicBezTo>
                    <a:cubicBezTo>
                      <a:pt x="1571637" y="98176"/>
                      <a:pt x="1600020" y="126434"/>
                      <a:pt x="1634980" y="126434"/>
                    </a:cubicBezTo>
                    <a:cubicBezTo>
                      <a:pt x="1669940" y="126434"/>
                      <a:pt x="1698324" y="98176"/>
                      <a:pt x="1698480" y="63217"/>
                    </a:cubicBezTo>
                    <a:close/>
                  </a:path>
                </a:pathLst>
              </a:custGeom>
              <a:solidFill>
                <a:srgbClr val="348D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pic>
        <p:nvPicPr>
          <p:cNvPr id="189" name="Google Shape;189;p10"/>
          <p:cNvPicPr preferRelativeResize="0"/>
          <p:nvPr/>
        </p:nvPicPr>
        <p:blipFill rotWithShape="1">
          <a:blip r:embed="rId3">
            <a:alphaModFix amt="9999"/>
          </a:blip>
          <a:srcRect b="0" l="0" r="0" t="0"/>
          <a:stretch/>
        </p:blipFill>
        <p:spPr>
          <a:xfrm>
            <a:off x="-526039" y="6983838"/>
            <a:ext cx="4692097" cy="358945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90" name="Google Shape;190;p10"/>
          <p:cNvGrpSpPr/>
          <p:nvPr/>
        </p:nvGrpSpPr>
        <p:grpSpPr>
          <a:xfrm>
            <a:off x="1028700" y="2093495"/>
            <a:ext cx="9678920" cy="1723667"/>
            <a:chOff x="0" y="-142875"/>
            <a:chExt cx="12905226" cy="2298223"/>
          </a:xfrm>
        </p:grpSpPr>
        <p:sp>
          <p:nvSpPr>
            <p:cNvPr id="191" name="Google Shape;191;p10"/>
            <p:cNvSpPr/>
            <p:nvPr/>
          </p:nvSpPr>
          <p:spPr>
            <a:xfrm>
              <a:off x="0" y="2110160"/>
              <a:ext cx="12634941" cy="45188"/>
            </a:xfrm>
            <a:prstGeom prst="rect">
              <a:avLst/>
            </a:prstGeom>
            <a:solidFill>
              <a:srgbClr val="1E365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" name="Google Shape;192;p10"/>
            <p:cNvSpPr txBox="1"/>
            <p:nvPr/>
          </p:nvSpPr>
          <p:spPr>
            <a:xfrm>
              <a:off x="0" y="-142875"/>
              <a:ext cx="12905226" cy="16668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500" u="none" cap="none" strike="noStrike">
                  <a:solidFill>
                    <a:srgbClr val="1E3653"/>
                  </a:solidFill>
                  <a:latin typeface="Arial"/>
                  <a:ea typeface="Arial"/>
                  <a:cs typeface="Arial"/>
                  <a:sym typeface="Arial"/>
                </a:rPr>
                <a:t>CONCLUSION</a:t>
              </a: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</cp:coreProperties>
</file>