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67" d="100"/>
          <a:sy n="67" d="100"/>
        </p:scale>
        <p:origin x="7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04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798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9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0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531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242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54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8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45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59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444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D6E5-1AC8-4D30-902E-D8F6876474AA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050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>
                <a:latin typeface="+mn-lt"/>
              </a:rPr>
              <a:t>Mitchell, M. and Bevan, A. 1992. </a:t>
            </a:r>
            <a:r>
              <a:rPr lang="en-GB" sz="3200" b="1" i="1" dirty="0" smtClean="0">
                <a:latin typeface="+mn-lt"/>
              </a:rPr>
              <a:t>Postscript</a:t>
            </a:r>
            <a:r>
              <a:rPr lang="en-GB" sz="3200" b="1" dirty="0" smtClean="0">
                <a:latin typeface="+mn-lt"/>
              </a:rPr>
              <a:t> in </a:t>
            </a:r>
            <a:r>
              <a:rPr lang="en-GB" sz="3200" b="1" i="1" dirty="0" smtClean="0">
                <a:latin typeface="+mn-lt"/>
              </a:rPr>
              <a:t>Culture, Cash and Housing</a:t>
            </a:r>
            <a:r>
              <a:rPr lang="en-GB" sz="3200" b="1" dirty="0" smtClean="0">
                <a:latin typeface="+mn-lt"/>
              </a:rPr>
              <a:t>. London: VSO/IT Publications</a:t>
            </a:r>
            <a:endParaRPr lang="en-GB" sz="3200" b="1" dirty="0"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4459" y="1859682"/>
            <a:ext cx="2801382" cy="423431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330" y="10497312"/>
            <a:ext cx="3017515" cy="460751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49" y="1859682"/>
            <a:ext cx="2715111" cy="423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 rot="5400000">
            <a:off x="1706245" y="-364173"/>
            <a:ext cx="5731510" cy="758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00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</TotalTime>
  <Words>23</Words>
  <Application>Microsoft Office PowerPoint</Application>
  <PresentationFormat>On-screen Show (4:3)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Mitchell, M. and Bevan, A. 1992. Postscript in Culture, Cash and Housing. London: VSO/IT Publications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7</cp:revision>
  <cp:lastPrinted>2019-09-25T08:27:44Z</cp:lastPrinted>
  <dcterms:created xsi:type="dcterms:W3CDTF">2019-09-24T13:38:39Z</dcterms:created>
  <dcterms:modified xsi:type="dcterms:W3CDTF">2019-09-25T12:39:04Z</dcterms:modified>
</cp:coreProperties>
</file>